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48" r:id="rId2"/>
    <p:sldMasterId id="2147483649" r:id="rId3"/>
    <p:sldMasterId id="2147483650" r:id="rId4"/>
  </p:sldMasterIdLst>
  <p:notesMasterIdLst>
    <p:notesMasterId r:id="rId48"/>
  </p:notesMasterIdLst>
  <p:handoutMasterIdLst>
    <p:handoutMasterId r:id="rId49"/>
  </p:handoutMasterIdLst>
  <p:sldIdLst>
    <p:sldId id="267" r:id="rId5"/>
    <p:sldId id="365" r:id="rId6"/>
    <p:sldId id="411" r:id="rId7"/>
    <p:sldId id="270" r:id="rId8"/>
    <p:sldId id="256" r:id="rId9"/>
    <p:sldId id="469" r:id="rId10"/>
    <p:sldId id="297" r:id="rId11"/>
    <p:sldId id="470" r:id="rId12"/>
    <p:sldId id="272" r:id="rId13"/>
    <p:sldId id="472" r:id="rId14"/>
    <p:sldId id="342" r:id="rId15"/>
    <p:sldId id="473" r:id="rId16"/>
    <p:sldId id="346" r:id="rId17"/>
    <p:sldId id="474" r:id="rId18"/>
    <p:sldId id="273" r:id="rId19"/>
    <p:sldId id="475" r:id="rId20"/>
    <p:sldId id="300" r:id="rId21"/>
    <p:sldId id="476" r:id="rId22"/>
    <p:sldId id="351" r:id="rId23"/>
    <p:sldId id="477" r:id="rId24"/>
    <p:sldId id="261" r:id="rId25"/>
    <p:sldId id="478" r:id="rId26"/>
    <p:sldId id="277" r:id="rId27"/>
    <p:sldId id="479" r:id="rId28"/>
    <p:sldId id="480" r:id="rId29"/>
    <p:sldId id="481" r:id="rId30"/>
    <p:sldId id="482" r:id="rId31"/>
    <p:sldId id="326" r:id="rId32"/>
    <p:sldId id="483" r:id="rId33"/>
    <p:sldId id="463" r:id="rId34"/>
    <p:sldId id="484" r:id="rId35"/>
    <p:sldId id="318" r:id="rId36"/>
    <p:sldId id="485" r:id="rId37"/>
    <p:sldId id="360" r:id="rId38"/>
    <p:sldId id="486" r:id="rId39"/>
    <p:sldId id="426" r:id="rId40"/>
    <p:sldId id="487" r:id="rId41"/>
    <p:sldId id="330" r:id="rId42"/>
    <p:sldId id="488" r:id="rId43"/>
    <p:sldId id="331" r:id="rId44"/>
    <p:sldId id="489" r:id="rId45"/>
    <p:sldId id="292" r:id="rId46"/>
    <p:sldId id="452" r:id="rId47"/>
  </p:sldIdLst>
  <p:sldSz cx="9144000" cy="6858000" type="screen4x3"/>
  <p:notesSz cx="7102475" cy="1023302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E548"/>
    <a:srgbClr val="0000FF"/>
    <a:srgbClr val="59C34B"/>
    <a:srgbClr val="606060"/>
    <a:srgbClr val="210DB3"/>
    <a:srgbClr val="59EB71"/>
    <a:srgbClr val="E3F5E7"/>
    <a:srgbClr val="54E8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41" autoAdjust="0"/>
    <p:restoredTop sz="93584" autoAdjust="0"/>
  </p:normalViewPr>
  <p:slideViewPr>
    <p:cSldViewPr snapToGrid="0">
      <p:cViewPr varScale="1">
        <p:scale>
          <a:sx n="77" d="100"/>
          <a:sy n="77" d="100"/>
        </p:scale>
        <p:origin x="965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3235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/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/>
          </p:cNvPr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DF4F5EE7-495D-4AC7-AEAE-AD6F66F0AA02}" type="datetimeFigureOut">
              <a:rPr lang="de-DE"/>
              <a:pPr>
                <a:defRPr/>
              </a:pPr>
              <a:t>29.09.2025</a:t>
            </a:fld>
            <a:endParaRPr lang="de-DE"/>
          </a:p>
        </p:txBody>
      </p:sp>
      <p:sp>
        <p:nvSpPr>
          <p:cNvPr id="4" name="Fußzeilenplatzhalter 3">
            <a:extLst/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0263"/>
            <a:ext cx="3078163" cy="512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>
            <a:extLst/>
          </p:cNvPr>
          <p:cNvSpPr>
            <a:spLocks noGrp="1"/>
          </p:cNvSpPr>
          <p:nvPr>
            <p:ph type="sldNum" sz="quarter" idx="3"/>
          </p:nvPr>
        </p:nvSpPr>
        <p:spPr>
          <a:xfrm>
            <a:off x="4022725" y="9720263"/>
            <a:ext cx="3078163" cy="512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01BFEE38-86E6-4A32-A5FA-57E5C567D25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/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/>
          </p:cNvPr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110B14B6-1ACC-4332-AC8A-D0EBDAB2C78C}" type="datetimeFigureOut">
              <a:rPr lang="de-DE"/>
              <a:pPr>
                <a:defRPr/>
              </a:pPr>
              <a:t>29.09.2025</a:t>
            </a:fld>
            <a:endParaRPr lang="de-DE"/>
          </a:p>
        </p:txBody>
      </p:sp>
      <p:sp>
        <p:nvSpPr>
          <p:cNvPr id="4" name="Folienbildplatzhalter 3">
            <a:extLst/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279525"/>
            <a:ext cx="4603750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709613" y="4924425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>
            <a:extLst/>
          </p:cNvPr>
          <p:cNvSpPr>
            <a:spLocks noGrp="1"/>
          </p:cNvSpPr>
          <p:nvPr>
            <p:ph type="ftr" sz="quarter" idx="4"/>
          </p:nvPr>
        </p:nvSpPr>
        <p:spPr>
          <a:xfrm>
            <a:off x="0" y="9720263"/>
            <a:ext cx="3078163" cy="512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/>
          </p:cNvPr>
          <p:cNvSpPr>
            <a:spLocks noGrp="1"/>
          </p:cNvSpPr>
          <p:nvPr>
            <p:ph type="sldNum" sz="quarter" idx="5"/>
          </p:nvPr>
        </p:nvSpPr>
        <p:spPr>
          <a:xfrm>
            <a:off x="4022725" y="9720263"/>
            <a:ext cx="3078163" cy="512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0E16B146-6EC5-49C3-8314-299CE62C2A3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Folienbildplatzhalt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Notizenplatzhalter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61443" name="Foliennummernplatzhalter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6022B7E-4A49-4EE1-A7F7-0A60DE48AAC8}" type="slidenum">
              <a:rPr lang="de-DE" altLang="de-DE" smtClean="0">
                <a:latin typeface="Arial" charset="0"/>
                <a:cs typeface="Arial" charset="0"/>
              </a:rPr>
              <a:pPr/>
              <a:t>2</a:t>
            </a:fld>
            <a:endParaRPr lang="de-DE" altLang="de-DE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Folienbildplatzhalt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0" name="Notizenplatzhalter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/>
          </a:p>
        </p:txBody>
      </p:sp>
      <p:sp>
        <p:nvSpPr>
          <p:cNvPr id="68611" name="Foliennummernplatzhalter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9D7F458-827F-4549-8AA0-646D20D8F8EA}" type="slidenum">
              <a:rPr lang="de-DE" altLang="de-DE" smtClean="0">
                <a:latin typeface="Arial" charset="0"/>
                <a:cs typeface="Arial" charset="0"/>
              </a:rPr>
              <a:pPr/>
              <a:t>7</a:t>
            </a:fld>
            <a:endParaRPr lang="de-DE" altLang="de-DE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Folienbildplatzhalt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0" name="Notizenplatzhalter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/>
          </a:p>
        </p:txBody>
      </p:sp>
      <p:sp>
        <p:nvSpPr>
          <p:cNvPr id="68611" name="Foliennummernplatzhalter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9D7F458-827F-4549-8AA0-646D20D8F8EA}" type="slidenum">
              <a:rPr lang="de-DE" altLang="de-DE" smtClean="0">
                <a:latin typeface="Arial" charset="0"/>
                <a:cs typeface="Arial" charset="0"/>
              </a:rPr>
              <a:pPr/>
              <a:t>8</a:t>
            </a:fld>
            <a:endParaRPr lang="de-DE" altLang="de-DE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599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/>
          </p:cNvPr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/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/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/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/>
          </p:cNvPr>
          <p:cNvSpPr>
            <a:spLocks noGrp="1"/>
          </p:cNvSpPr>
          <p:nvPr>
            <p:ph sz="quarter" idx="2"/>
          </p:nvPr>
        </p:nvSpPr>
        <p:spPr>
          <a:xfrm>
            <a:off x="4648200" y="1825625"/>
            <a:ext cx="3867150" cy="209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Inhaltsplatzhalter 4">
            <a:extLst/>
          </p:cNvPr>
          <p:cNvSpPr>
            <a:spLocks noGrp="1"/>
          </p:cNvSpPr>
          <p:nvPr>
            <p:ph sz="quarter" idx="3"/>
          </p:nvPr>
        </p:nvSpPr>
        <p:spPr>
          <a:xfrm>
            <a:off x="4648200" y="4076700"/>
            <a:ext cx="3867150" cy="2100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/>
          </p:cNvPr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 sz="quarter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/>
          </p:cNvPr>
          <p:cNvSpPr>
            <a:spLocks noGrp="1"/>
          </p:cNvSpPr>
          <p:nvPr>
            <p:ph sz="quarter" idx="1"/>
          </p:nvPr>
        </p:nvSpPr>
        <p:spPr>
          <a:xfrm>
            <a:off x="628650" y="1825625"/>
            <a:ext cx="3867150" cy="209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/>
          </p:cNvPr>
          <p:cNvSpPr>
            <a:spLocks noGrp="1"/>
          </p:cNvSpPr>
          <p:nvPr>
            <p:ph sz="quarter" idx="2"/>
          </p:nvPr>
        </p:nvSpPr>
        <p:spPr>
          <a:xfrm>
            <a:off x="4648200" y="1825625"/>
            <a:ext cx="3867150" cy="209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Inhaltsplatzhalter 4">
            <a:extLst/>
          </p:cNvPr>
          <p:cNvSpPr>
            <a:spLocks noGrp="1"/>
          </p:cNvSpPr>
          <p:nvPr>
            <p:ph sz="quarter" idx="3"/>
          </p:nvPr>
        </p:nvSpPr>
        <p:spPr>
          <a:xfrm>
            <a:off x="628650" y="4076700"/>
            <a:ext cx="3867150" cy="2100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Inhaltsplatzhalter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4648200" y="4076700"/>
            <a:ext cx="3867150" cy="2100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/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erader Verbinder 7"/>
          <p:cNvCxnSpPr>
            <a:cxnSpLocks noChangeShapeType="1"/>
          </p:cNvCxnSpPr>
          <p:nvPr userDrawn="1"/>
        </p:nvCxnSpPr>
        <p:spPr bwMode="auto">
          <a:xfrm>
            <a:off x="-100013" y="930275"/>
            <a:ext cx="9326563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/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/>
          </p:cNvPr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/>
          </p:cNvPr>
          <p:cNvSpPr>
            <a:spLocks noGrp="1"/>
          </p:cNvSpPr>
          <p:nvPr>
            <p:ph sz="quarter" idx="2"/>
          </p:nvPr>
        </p:nvSpPr>
        <p:spPr>
          <a:xfrm>
            <a:off x="4648200" y="1825625"/>
            <a:ext cx="3867150" cy="209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Inhaltsplatzhalter 4">
            <a:extLst/>
          </p:cNvPr>
          <p:cNvSpPr>
            <a:spLocks noGrp="1"/>
          </p:cNvSpPr>
          <p:nvPr>
            <p:ph sz="quarter" idx="3"/>
          </p:nvPr>
        </p:nvSpPr>
        <p:spPr>
          <a:xfrm>
            <a:off x="4648200" y="4076700"/>
            <a:ext cx="3867150" cy="2100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/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/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/>
          </p:cNvPr>
          <p:cNvSpPr>
            <a:spLocks noGrp="1"/>
          </p:cNvSpPr>
          <p:nvPr>
            <p:ph sz="quarter" idx="2"/>
          </p:nvPr>
        </p:nvSpPr>
        <p:spPr>
          <a:xfrm>
            <a:off x="4648200" y="1825625"/>
            <a:ext cx="3867150" cy="209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Inhaltsplatzhalter 4">
            <a:extLst/>
          </p:cNvPr>
          <p:cNvSpPr>
            <a:spLocks noGrp="1"/>
          </p:cNvSpPr>
          <p:nvPr>
            <p:ph sz="quarter" idx="3"/>
          </p:nvPr>
        </p:nvSpPr>
        <p:spPr>
          <a:xfrm>
            <a:off x="4648200" y="4076700"/>
            <a:ext cx="3867150" cy="2100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/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3" r:id="rId2"/>
    <p:sldLayoutId id="2147483662" r:id="rId3"/>
    <p:sldLayoutId id="2147483661" r:id="rId4"/>
    <p:sldLayoutId id="2147483660" r:id="rId5"/>
    <p:sldLayoutId id="2147483659" r:id="rId6"/>
    <p:sldLayoutId id="2147483658" r:id="rId7"/>
    <p:sldLayoutId id="2147483657" r:id="rId8"/>
    <p:sldLayoutId id="2147483656" r:id="rId9"/>
    <p:sldLayoutId id="2147483655" r:id="rId10"/>
    <p:sldLayoutId id="2147483654" r:id="rId11"/>
    <p:sldLayoutId id="214748365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9">
            <a:extLst/>
          </p:cNvPr>
          <p:cNvSpPr>
            <a:spLocks/>
          </p:cNvSpPr>
          <p:nvPr userDrawn="1"/>
        </p:nvSpPr>
        <p:spPr bwMode="auto">
          <a:xfrm>
            <a:off x="5300663" y="3082925"/>
            <a:ext cx="11112" cy="1588"/>
          </a:xfrm>
          <a:custGeom>
            <a:avLst/>
            <a:gdLst>
              <a:gd name="T0" fmla="*/ 2147483646 w 8"/>
              <a:gd name="T1" fmla="*/ 0 h 1588"/>
              <a:gd name="T2" fmla="*/ 0 w 8"/>
              <a:gd name="T3" fmla="*/ 0 h 1588"/>
              <a:gd name="T4" fmla="*/ 2147483646 w 8"/>
              <a:gd name="T5" fmla="*/ 0 h 1588"/>
              <a:gd name="T6" fmla="*/ 2147483646 w 8"/>
              <a:gd name="T7" fmla="*/ 0 h 158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8" h="1588">
                <a:moveTo>
                  <a:pt x="8" y="0"/>
                </a:moveTo>
                <a:lnTo>
                  <a:pt x="0" y="0"/>
                </a:lnTo>
                <a:lnTo>
                  <a:pt x="4" y="0"/>
                </a:lnTo>
                <a:lnTo>
                  <a:pt x="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/>
        </p:spPr>
        <p:txBody>
          <a:bodyPr/>
          <a:lstStyle/>
          <a:p>
            <a:pPr eaLnBrk="0" hangingPunct="0">
              <a:defRPr/>
            </a:pPr>
            <a:endParaRPr lang="de-DE">
              <a:latin typeface="Arial" panose="020B0604020202020204" pitchFamily="34" charset="0"/>
              <a:cs typeface="+mn-cs"/>
            </a:endParaRPr>
          </a:p>
        </p:txBody>
      </p:sp>
      <p:pic>
        <p:nvPicPr>
          <p:cNvPr id="14339" name="Picture 418" descr="Masteer F3A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7" r:id="rId2"/>
    <p:sldLayoutId id="2147483676" r:id="rId3"/>
    <p:sldLayoutId id="2147483675" r:id="rId4"/>
    <p:sldLayoutId id="2147483674" r:id="rId5"/>
    <p:sldLayoutId id="2147483673" r:id="rId6"/>
    <p:sldLayoutId id="2147483672" r:id="rId7"/>
    <p:sldLayoutId id="2147483671" r:id="rId8"/>
    <p:sldLayoutId id="2147483670" r:id="rId9"/>
    <p:sldLayoutId id="2147483669" r:id="rId10"/>
    <p:sldLayoutId id="2147483668" r:id="rId11"/>
    <p:sldLayoutId id="2147483667" r:id="rId12"/>
    <p:sldLayoutId id="2147483666" r:id="rId13"/>
    <p:sldLayoutId id="2147483665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Freeform 9">
            <a:extLst/>
          </p:cNvPr>
          <p:cNvSpPr>
            <a:spLocks/>
          </p:cNvSpPr>
          <p:nvPr userDrawn="1"/>
        </p:nvSpPr>
        <p:spPr bwMode="auto">
          <a:xfrm>
            <a:off x="5259388" y="3055938"/>
            <a:ext cx="9525" cy="1587"/>
          </a:xfrm>
          <a:custGeom>
            <a:avLst/>
            <a:gdLst>
              <a:gd name="T0" fmla="*/ 2147483646 w 8"/>
              <a:gd name="T1" fmla="*/ 0 h 1587"/>
              <a:gd name="T2" fmla="*/ 0 w 8"/>
              <a:gd name="T3" fmla="*/ 0 h 1587"/>
              <a:gd name="T4" fmla="*/ 2147483646 w 8"/>
              <a:gd name="T5" fmla="*/ 0 h 1587"/>
              <a:gd name="T6" fmla="*/ 2147483646 w 8"/>
              <a:gd name="T7" fmla="*/ 0 h 158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8" h="1587">
                <a:moveTo>
                  <a:pt x="8" y="0"/>
                </a:moveTo>
                <a:lnTo>
                  <a:pt x="0" y="0"/>
                </a:lnTo>
                <a:lnTo>
                  <a:pt x="4" y="0"/>
                </a:lnTo>
                <a:lnTo>
                  <a:pt x="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/>
        </p:spPr>
        <p:txBody>
          <a:bodyPr/>
          <a:lstStyle/>
          <a:p>
            <a:pPr eaLnBrk="0" hangingPunct="0">
              <a:defRPr/>
            </a:pPr>
            <a:endParaRPr lang="de-DE">
              <a:latin typeface="Arial" panose="020B0604020202020204" pitchFamily="34" charset="0"/>
              <a:cs typeface="+mn-cs"/>
            </a:endParaRPr>
          </a:p>
        </p:txBody>
      </p:sp>
      <p:pic>
        <p:nvPicPr>
          <p:cNvPr id="29699" name="Picture 450" descr="Masteer F3A_r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89" r:id="rId2"/>
    <p:sldLayoutId id="2147483688" r:id="rId3"/>
    <p:sldLayoutId id="2147483687" r:id="rId4"/>
    <p:sldLayoutId id="2147483686" r:id="rId5"/>
    <p:sldLayoutId id="2147483685" r:id="rId6"/>
    <p:sldLayoutId id="2147483703" r:id="rId7"/>
    <p:sldLayoutId id="2147483684" r:id="rId8"/>
    <p:sldLayoutId id="2147483683" r:id="rId9"/>
    <p:sldLayoutId id="2147483682" r:id="rId10"/>
    <p:sldLayoutId id="2147483681" r:id="rId11"/>
    <p:sldLayoutId id="2147483680" r:id="rId12"/>
    <p:sldLayoutId id="214748367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reeform 9">
            <a:extLst/>
          </p:cNvPr>
          <p:cNvSpPr>
            <a:spLocks/>
          </p:cNvSpPr>
          <p:nvPr userDrawn="1"/>
        </p:nvSpPr>
        <p:spPr bwMode="auto">
          <a:xfrm>
            <a:off x="5246688" y="3095625"/>
            <a:ext cx="9525" cy="1588"/>
          </a:xfrm>
          <a:custGeom>
            <a:avLst/>
            <a:gdLst>
              <a:gd name="T0" fmla="*/ 2147483646 w 8"/>
              <a:gd name="T1" fmla="*/ 0 h 1588"/>
              <a:gd name="T2" fmla="*/ 0 w 8"/>
              <a:gd name="T3" fmla="*/ 0 h 1588"/>
              <a:gd name="T4" fmla="*/ 2147483646 w 8"/>
              <a:gd name="T5" fmla="*/ 0 h 1588"/>
              <a:gd name="T6" fmla="*/ 2147483646 w 8"/>
              <a:gd name="T7" fmla="*/ 0 h 158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8" h="1588">
                <a:moveTo>
                  <a:pt x="8" y="0"/>
                </a:moveTo>
                <a:lnTo>
                  <a:pt x="0" y="0"/>
                </a:lnTo>
                <a:lnTo>
                  <a:pt x="4" y="0"/>
                </a:lnTo>
                <a:lnTo>
                  <a:pt x="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/>
        </p:spPr>
        <p:txBody>
          <a:bodyPr/>
          <a:lstStyle/>
          <a:p>
            <a:pPr eaLnBrk="0" hangingPunct="0">
              <a:defRPr/>
            </a:pPr>
            <a:endParaRPr lang="de-DE">
              <a:latin typeface="Arial" panose="020B0604020202020204" pitchFamily="34" charset="0"/>
              <a:cs typeface="+mn-cs"/>
            </a:endParaRPr>
          </a:p>
        </p:txBody>
      </p:sp>
      <p:pic>
        <p:nvPicPr>
          <p:cNvPr id="44035" name="Picture 420" descr="Masteer F3A_l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1" r:id="rId2"/>
    <p:sldLayoutId id="2147483700" r:id="rId3"/>
    <p:sldLayoutId id="2147483699" r:id="rId4"/>
    <p:sldLayoutId id="2147483698" r:id="rId5"/>
    <p:sldLayoutId id="2147483697" r:id="rId6"/>
    <p:sldLayoutId id="2147483696" r:id="rId7"/>
    <p:sldLayoutId id="2147483695" r:id="rId8"/>
    <p:sldLayoutId id="2147483694" r:id="rId9"/>
    <p:sldLayoutId id="2147483693" r:id="rId10"/>
    <p:sldLayoutId id="2147483692" r:id="rId11"/>
    <p:sldLayoutId id="214748369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wm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w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01" descr="rt_lini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1916113"/>
            <a:ext cx="9144000" cy="4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5" name="Picture 202" descr="rt_lini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4925" y="4953000"/>
            <a:ext cx="9144000" cy="4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6" name="Picture 332" descr="rt_lini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1916113"/>
            <a:ext cx="9144000" cy="4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7" name="Picture 333" descr="rt_lini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4925" y="4953000"/>
            <a:ext cx="9144000" cy="4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8" name="WordArt 335"/>
          <p:cNvSpPr>
            <a:spLocks noChangeArrowheads="1" noChangeShapeType="1" noTextEdit="1"/>
          </p:cNvSpPr>
          <p:nvPr/>
        </p:nvSpPr>
        <p:spPr bwMode="auto">
          <a:xfrm>
            <a:off x="904875" y="685800"/>
            <a:ext cx="7829550" cy="971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de-DE" sz="3600" kern="10" spc="72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Flying and Judging F3A</a:t>
            </a:r>
          </a:p>
        </p:txBody>
      </p:sp>
      <p:sp>
        <p:nvSpPr>
          <p:cNvPr id="7175" name="Text Box 336">
            <a:extLst/>
          </p:cNvPr>
          <p:cNvSpPr txBox="1">
            <a:spLocks noChangeArrowheads="1"/>
          </p:cNvSpPr>
          <p:nvPr/>
        </p:nvSpPr>
        <p:spPr bwMode="auto">
          <a:xfrm>
            <a:off x="561975" y="5267325"/>
            <a:ext cx="8369300" cy="1276350"/>
          </a:xfrm>
          <a:prstGeom prst="rect">
            <a:avLst/>
          </a:prstGeom>
          <a:noFill/>
          <a:ln>
            <a:noFill/>
          </a:ln>
          <a:effectLst>
            <a:outerShdw dist="53882" dir="2700000" algn="ctr" rotWithShape="0">
              <a:schemeClr val="tx2"/>
            </a:outerShdw>
          </a:effectLst>
          <a:extLst/>
        </p:spPr>
        <p:txBody>
          <a:bodyPr lIns="79352" tIns="39676" rIns="79352" bIns="39676">
            <a:spAutoFit/>
          </a:bodyPr>
          <a:lstStyle>
            <a:lvl1pPr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>
              <a:lnSpc>
                <a:spcPct val="70000"/>
              </a:lnSpc>
              <a:defRPr/>
            </a:pPr>
            <a:r>
              <a:rPr lang="en-GB" altLang="de-DE" sz="3000" b="1" dirty="0">
                <a:solidFill>
                  <a:srgbClr val="CC3300"/>
                </a:solidFill>
                <a:cs typeface="+mn-cs"/>
              </a:rPr>
              <a:t>SCHEMATIC MANOEUVRE ILLUSTRATIONS</a:t>
            </a:r>
          </a:p>
          <a:p>
            <a:pPr algn="ctr" eaLnBrk="0" hangingPunct="0">
              <a:lnSpc>
                <a:spcPct val="70000"/>
              </a:lnSpc>
              <a:defRPr/>
            </a:pPr>
            <a:endParaRPr lang="en-GB" altLang="de-DE" sz="3000" b="1" dirty="0">
              <a:solidFill>
                <a:srgbClr val="CC3300"/>
              </a:solidFill>
              <a:cs typeface="+mn-cs"/>
            </a:endParaRPr>
          </a:p>
          <a:p>
            <a:pPr algn="ctr" eaLnBrk="0" hangingPunct="0">
              <a:lnSpc>
                <a:spcPct val="70000"/>
              </a:lnSpc>
              <a:defRPr/>
            </a:pPr>
            <a:r>
              <a:rPr lang="en-GB" altLang="de-DE" sz="5000" b="1" dirty="0">
                <a:solidFill>
                  <a:srgbClr val="CC3300"/>
                </a:solidFill>
                <a:cs typeface="+mn-cs"/>
              </a:rPr>
              <a:t>SCHEDULE F-27</a:t>
            </a:r>
            <a:endParaRPr lang="en-GB" altLang="de-DE" sz="3000" b="1" dirty="0">
              <a:solidFill>
                <a:srgbClr val="CC3300"/>
              </a:solidFill>
              <a:cs typeface="+mn-cs"/>
            </a:endParaRPr>
          </a:p>
        </p:txBody>
      </p:sp>
      <p:grpSp>
        <p:nvGrpSpPr>
          <p:cNvPr id="59400" name="Group 338"/>
          <p:cNvGrpSpPr>
            <a:grpSpLocks/>
          </p:cNvGrpSpPr>
          <p:nvPr/>
        </p:nvGrpSpPr>
        <p:grpSpPr bwMode="auto">
          <a:xfrm>
            <a:off x="1187450" y="1989138"/>
            <a:ext cx="6502400" cy="2889250"/>
            <a:chOff x="748" y="1253"/>
            <a:chExt cx="4096" cy="1820"/>
          </a:xfrm>
        </p:grpSpPr>
        <p:sp>
          <p:nvSpPr>
            <p:cNvPr id="59401" name="AutoShape 339"/>
            <p:cNvSpPr>
              <a:spLocks noChangeAspect="1" noChangeArrowheads="1" noTextEdit="1"/>
            </p:cNvSpPr>
            <p:nvPr/>
          </p:nvSpPr>
          <p:spPr bwMode="auto">
            <a:xfrm>
              <a:off x="748" y="1253"/>
              <a:ext cx="4096" cy="18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59402" name="Group 340"/>
            <p:cNvGrpSpPr>
              <a:grpSpLocks/>
            </p:cNvGrpSpPr>
            <p:nvPr/>
          </p:nvGrpSpPr>
          <p:grpSpPr bwMode="auto">
            <a:xfrm>
              <a:off x="756" y="1261"/>
              <a:ext cx="4080" cy="1804"/>
              <a:chOff x="756" y="1261"/>
              <a:chExt cx="4080" cy="1804"/>
            </a:xfrm>
          </p:grpSpPr>
          <p:sp>
            <p:nvSpPr>
              <p:cNvPr id="59562" name="Freeform 341"/>
              <p:cNvSpPr>
                <a:spLocks/>
              </p:cNvSpPr>
              <p:nvPr/>
            </p:nvSpPr>
            <p:spPr bwMode="auto">
              <a:xfrm>
                <a:off x="1666" y="1532"/>
                <a:ext cx="390" cy="118"/>
              </a:xfrm>
              <a:custGeom>
                <a:avLst/>
                <a:gdLst>
                  <a:gd name="T0" fmla="*/ 203 w 390"/>
                  <a:gd name="T1" fmla="*/ 0 h 118"/>
                  <a:gd name="T2" fmla="*/ 0 w 390"/>
                  <a:gd name="T3" fmla="*/ 71 h 118"/>
                  <a:gd name="T4" fmla="*/ 12 w 390"/>
                  <a:gd name="T5" fmla="*/ 81 h 118"/>
                  <a:gd name="T6" fmla="*/ 24 w 390"/>
                  <a:gd name="T7" fmla="*/ 89 h 118"/>
                  <a:gd name="T8" fmla="*/ 41 w 390"/>
                  <a:gd name="T9" fmla="*/ 98 h 118"/>
                  <a:gd name="T10" fmla="*/ 58 w 390"/>
                  <a:gd name="T11" fmla="*/ 103 h 118"/>
                  <a:gd name="T12" fmla="*/ 115 w 390"/>
                  <a:gd name="T13" fmla="*/ 108 h 118"/>
                  <a:gd name="T14" fmla="*/ 171 w 390"/>
                  <a:gd name="T15" fmla="*/ 111 h 118"/>
                  <a:gd name="T16" fmla="*/ 227 w 390"/>
                  <a:gd name="T17" fmla="*/ 115 h 118"/>
                  <a:gd name="T18" fmla="*/ 284 w 390"/>
                  <a:gd name="T19" fmla="*/ 118 h 118"/>
                  <a:gd name="T20" fmla="*/ 380 w 390"/>
                  <a:gd name="T21" fmla="*/ 59 h 118"/>
                  <a:gd name="T22" fmla="*/ 385 w 390"/>
                  <a:gd name="T23" fmla="*/ 56 h 118"/>
                  <a:gd name="T24" fmla="*/ 389 w 390"/>
                  <a:gd name="T25" fmla="*/ 52 h 118"/>
                  <a:gd name="T26" fmla="*/ 390 w 390"/>
                  <a:gd name="T27" fmla="*/ 49 h 118"/>
                  <a:gd name="T28" fmla="*/ 390 w 390"/>
                  <a:gd name="T29" fmla="*/ 44 h 118"/>
                  <a:gd name="T30" fmla="*/ 389 w 390"/>
                  <a:gd name="T31" fmla="*/ 42 h 118"/>
                  <a:gd name="T32" fmla="*/ 387 w 390"/>
                  <a:gd name="T33" fmla="*/ 39 h 118"/>
                  <a:gd name="T34" fmla="*/ 384 w 390"/>
                  <a:gd name="T35" fmla="*/ 35 h 118"/>
                  <a:gd name="T36" fmla="*/ 379 w 390"/>
                  <a:gd name="T37" fmla="*/ 34 h 118"/>
                  <a:gd name="T38" fmla="*/ 336 w 390"/>
                  <a:gd name="T39" fmla="*/ 22 h 118"/>
                  <a:gd name="T40" fmla="*/ 293 w 390"/>
                  <a:gd name="T41" fmla="*/ 12 h 118"/>
                  <a:gd name="T42" fmla="*/ 249 w 390"/>
                  <a:gd name="T43" fmla="*/ 5 h 118"/>
                  <a:gd name="T44" fmla="*/ 203 w 390"/>
                  <a:gd name="T45" fmla="*/ 0 h 11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90"/>
                  <a:gd name="T70" fmla="*/ 0 h 118"/>
                  <a:gd name="T71" fmla="*/ 390 w 390"/>
                  <a:gd name="T72" fmla="*/ 118 h 11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90" h="118">
                    <a:moveTo>
                      <a:pt x="203" y="0"/>
                    </a:moveTo>
                    <a:lnTo>
                      <a:pt x="0" y="71"/>
                    </a:lnTo>
                    <a:lnTo>
                      <a:pt x="12" y="81"/>
                    </a:lnTo>
                    <a:lnTo>
                      <a:pt x="24" y="89"/>
                    </a:lnTo>
                    <a:lnTo>
                      <a:pt x="41" y="98"/>
                    </a:lnTo>
                    <a:lnTo>
                      <a:pt x="58" y="103"/>
                    </a:lnTo>
                    <a:lnTo>
                      <a:pt x="115" y="108"/>
                    </a:lnTo>
                    <a:lnTo>
                      <a:pt x="171" y="111"/>
                    </a:lnTo>
                    <a:lnTo>
                      <a:pt x="227" y="115"/>
                    </a:lnTo>
                    <a:lnTo>
                      <a:pt x="284" y="118"/>
                    </a:lnTo>
                    <a:lnTo>
                      <a:pt x="380" y="59"/>
                    </a:lnTo>
                    <a:lnTo>
                      <a:pt x="385" y="56"/>
                    </a:lnTo>
                    <a:lnTo>
                      <a:pt x="389" y="52"/>
                    </a:lnTo>
                    <a:lnTo>
                      <a:pt x="390" y="49"/>
                    </a:lnTo>
                    <a:lnTo>
                      <a:pt x="390" y="44"/>
                    </a:lnTo>
                    <a:lnTo>
                      <a:pt x="389" y="42"/>
                    </a:lnTo>
                    <a:lnTo>
                      <a:pt x="387" y="39"/>
                    </a:lnTo>
                    <a:lnTo>
                      <a:pt x="384" y="35"/>
                    </a:lnTo>
                    <a:lnTo>
                      <a:pt x="379" y="34"/>
                    </a:lnTo>
                    <a:lnTo>
                      <a:pt x="336" y="22"/>
                    </a:lnTo>
                    <a:lnTo>
                      <a:pt x="293" y="12"/>
                    </a:lnTo>
                    <a:lnTo>
                      <a:pt x="249" y="5"/>
                    </a:lnTo>
                    <a:lnTo>
                      <a:pt x="20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63" name="Freeform 342"/>
              <p:cNvSpPr>
                <a:spLocks/>
              </p:cNvSpPr>
              <p:nvPr/>
            </p:nvSpPr>
            <p:spPr bwMode="auto">
              <a:xfrm>
                <a:off x="1666" y="1532"/>
                <a:ext cx="390" cy="118"/>
              </a:xfrm>
              <a:custGeom>
                <a:avLst/>
                <a:gdLst>
                  <a:gd name="T0" fmla="*/ 203 w 390"/>
                  <a:gd name="T1" fmla="*/ 0 h 118"/>
                  <a:gd name="T2" fmla="*/ 0 w 390"/>
                  <a:gd name="T3" fmla="*/ 71 h 118"/>
                  <a:gd name="T4" fmla="*/ 12 w 390"/>
                  <a:gd name="T5" fmla="*/ 81 h 118"/>
                  <a:gd name="T6" fmla="*/ 24 w 390"/>
                  <a:gd name="T7" fmla="*/ 89 h 118"/>
                  <a:gd name="T8" fmla="*/ 41 w 390"/>
                  <a:gd name="T9" fmla="*/ 98 h 118"/>
                  <a:gd name="T10" fmla="*/ 58 w 390"/>
                  <a:gd name="T11" fmla="*/ 103 h 118"/>
                  <a:gd name="T12" fmla="*/ 115 w 390"/>
                  <a:gd name="T13" fmla="*/ 108 h 118"/>
                  <a:gd name="T14" fmla="*/ 171 w 390"/>
                  <a:gd name="T15" fmla="*/ 111 h 118"/>
                  <a:gd name="T16" fmla="*/ 227 w 390"/>
                  <a:gd name="T17" fmla="*/ 115 h 118"/>
                  <a:gd name="T18" fmla="*/ 284 w 390"/>
                  <a:gd name="T19" fmla="*/ 118 h 118"/>
                  <a:gd name="T20" fmla="*/ 380 w 390"/>
                  <a:gd name="T21" fmla="*/ 59 h 118"/>
                  <a:gd name="T22" fmla="*/ 385 w 390"/>
                  <a:gd name="T23" fmla="*/ 56 h 118"/>
                  <a:gd name="T24" fmla="*/ 389 w 390"/>
                  <a:gd name="T25" fmla="*/ 52 h 118"/>
                  <a:gd name="T26" fmla="*/ 390 w 390"/>
                  <a:gd name="T27" fmla="*/ 49 h 118"/>
                  <a:gd name="T28" fmla="*/ 390 w 390"/>
                  <a:gd name="T29" fmla="*/ 44 h 118"/>
                  <a:gd name="T30" fmla="*/ 389 w 390"/>
                  <a:gd name="T31" fmla="*/ 42 h 118"/>
                  <a:gd name="T32" fmla="*/ 387 w 390"/>
                  <a:gd name="T33" fmla="*/ 39 h 118"/>
                  <a:gd name="T34" fmla="*/ 384 w 390"/>
                  <a:gd name="T35" fmla="*/ 35 h 118"/>
                  <a:gd name="T36" fmla="*/ 379 w 390"/>
                  <a:gd name="T37" fmla="*/ 34 h 118"/>
                  <a:gd name="T38" fmla="*/ 336 w 390"/>
                  <a:gd name="T39" fmla="*/ 22 h 118"/>
                  <a:gd name="T40" fmla="*/ 293 w 390"/>
                  <a:gd name="T41" fmla="*/ 12 h 118"/>
                  <a:gd name="T42" fmla="*/ 249 w 390"/>
                  <a:gd name="T43" fmla="*/ 5 h 118"/>
                  <a:gd name="T44" fmla="*/ 203 w 390"/>
                  <a:gd name="T45" fmla="*/ 0 h 11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90"/>
                  <a:gd name="T70" fmla="*/ 0 h 118"/>
                  <a:gd name="T71" fmla="*/ 390 w 390"/>
                  <a:gd name="T72" fmla="*/ 118 h 11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90" h="118">
                    <a:moveTo>
                      <a:pt x="203" y="0"/>
                    </a:moveTo>
                    <a:lnTo>
                      <a:pt x="0" y="71"/>
                    </a:lnTo>
                    <a:lnTo>
                      <a:pt x="12" y="81"/>
                    </a:lnTo>
                    <a:lnTo>
                      <a:pt x="24" y="89"/>
                    </a:lnTo>
                    <a:lnTo>
                      <a:pt x="41" y="98"/>
                    </a:lnTo>
                    <a:lnTo>
                      <a:pt x="58" y="103"/>
                    </a:lnTo>
                    <a:lnTo>
                      <a:pt x="115" y="108"/>
                    </a:lnTo>
                    <a:lnTo>
                      <a:pt x="171" y="111"/>
                    </a:lnTo>
                    <a:lnTo>
                      <a:pt x="227" y="115"/>
                    </a:lnTo>
                    <a:lnTo>
                      <a:pt x="284" y="118"/>
                    </a:lnTo>
                    <a:lnTo>
                      <a:pt x="380" y="59"/>
                    </a:lnTo>
                    <a:lnTo>
                      <a:pt x="385" y="56"/>
                    </a:lnTo>
                    <a:lnTo>
                      <a:pt x="389" y="52"/>
                    </a:lnTo>
                    <a:lnTo>
                      <a:pt x="390" y="49"/>
                    </a:lnTo>
                    <a:lnTo>
                      <a:pt x="390" y="44"/>
                    </a:lnTo>
                    <a:lnTo>
                      <a:pt x="389" y="42"/>
                    </a:lnTo>
                    <a:lnTo>
                      <a:pt x="387" y="39"/>
                    </a:lnTo>
                    <a:lnTo>
                      <a:pt x="384" y="35"/>
                    </a:lnTo>
                    <a:lnTo>
                      <a:pt x="379" y="34"/>
                    </a:lnTo>
                    <a:lnTo>
                      <a:pt x="336" y="22"/>
                    </a:lnTo>
                    <a:lnTo>
                      <a:pt x="293" y="12"/>
                    </a:lnTo>
                    <a:lnTo>
                      <a:pt x="249" y="5"/>
                    </a:lnTo>
                    <a:lnTo>
                      <a:pt x="203" y="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64" name="Freeform 343"/>
              <p:cNvSpPr>
                <a:spLocks/>
              </p:cNvSpPr>
              <p:nvPr/>
            </p:nvSpPr>
            <p:spPr bwMode="auto">
              <a:xfrm>
                <a:off x="3517" y="1517"/>
                <a:ext cx="815" cy="432"/>
              </a:xfrm>
              <a:custGeom>
                <a:avLst/>
                <a:gdLst>
                  <a:gd name="T0" fmla="*/ 500 w 815"/>
                  <a:gd name="T1" fmla="*/ 432 h 432"/>
                  <a:gd name="T2" fmla="*/ 809 w 815"/>
                  <a:gd name="T3" fmla="*/ 71 h 432"/>
                  <a:gd name="T4" fmla="*/ 814 w 815"/>
                  <a:gd name="T5" fmla="*/ 62 h 432"/>
                  <a:gd name="T6" fmla="*/ 815 w 815"/>
                  <a:gd name="T7" fmla="*/ 54 h 432"/>
                  <a:gd name="T8" fmla="*/ 814 w 815"/>
                  <a:gd name="T9" fmla="*/ 50 h 432"/>
                  <a:gd name="T10" fmla="*/ 812 w 815"/>
                  <a:gd name="T11" fmla="*/ 47 h 432"/>
                  <a:gd name="T12" fmla="*/ 809 w 815"/>
                  <a:gd name="T13" fmla="*/ 44 h 432"/>
                  <a:gd name="T14" fmla="*/ 805 w 815"/>
                  <a:gd name="T15" fmla="*/ 40 h 432"/>
                  <a:gd name="T16" fmla="*/ 790 w 815"/>
                  <a:gd name="T17" fmla="*/ 33 h 432"/>
                  <a:gd name="T18" fmla="*/ 773 w 815"/>
                  <a:gd name="T19" fmla="*/ 28 h 432"/>
                  <a:gd name="T20" fmla="*/ 755 w 815"/>
                  <a:gd name="T21" fmla="*/ 23 h 432"/>
                  <a:gd name="T22" fmla="*/ 734 w 815"/>
                  <a:gd name="T23" fmla="*/ 18 h 432"/>
                  <a:gd name="T24" fmla="*/ 692 w 815"/>
                  <a:gd name="T25" fmla="*/ 11 h 432"/>
                  <a:gd name="T26" fmla="*/ 647 w 815"/>
                  <a:gd name="T27" fmla="*/ 6 h 432"/>
                  <a:gd name="T28" fmla="*/ 598 w 815"/>
                  <a:gd name="T29" fmla="*/ 3 h 432"/>
                  <a:gd name="T30" fmla="*/ 545 w 815"/>
                  <a:gd name="T31" fmla="*/ 0 h 432"/>
                  <a:gd name="T32" fmla="*/ 493 w 815"/>
                  <a:gd name="T33" fmla="*/ 0 h 432"/>
                  <a:gd name="T34" fmla="*/ 437 w 815"/>
                  <a:gd name="T35" fmla="*/ 0 h 432"/>
                  <a:gd name="T36" fmla="*/ 429 w 815"/>
                  <a:gd name="T37" fmla="*/ 0 h 432"/>
                  <a:gd name="T38" fmla="*/ 420 w 815"/>
                  <a:gd name="T39" fmla="*/ 1 h 432"/>
                  <a:gd name="T40" fmla="*/ 414 w 815"/>
                  <a:gd name="T41" fmla="*/ 3 h 432"/>
                  <a:gd name="T42" fmla="*/ 405 w 815"/>
                  <a:gd name="T43" fmla="*/ 6 h 432"/>
                  <a:gd name="T44" fmla="*/ 0 w 815"/>
                  <a:gd name="T45" fmla="*/ 196 h 432"/>
                  <a:gd name="T46" fmla="*/ 29 w 815"/>
                  <a:gd name="T47" fmla="*/ 202 h 432"/>
                  <a:gd name="T48" fmla="*/ 56 w 815"/>
                  <a:gd name="T49" fmla="*/ 209 h 432"/>
                  <a:gd name="T50" fmla="*/ 84 w 815"/>
                  <a:gd name="T51" fmla="*/ 218 h 432"/>
                  <a:gd name="T52" fmla="*/ 111 w 815"/>
                  <a:gd name="T53" fmla="*/ 226 h 432"/>
                  <a:gd name="T54" fmla="*/ 137 w 815"/>
                  <a:gd name="T55" fmla="*/ 236 h 432"/>
                  <a:gd name="T56" fmla="*/ 164 w 815"/>
                  <a:gd name="T57" fmla="*/ 248 h 432"/>
                  <a:gd name="T58" fmla="*/ 189 w 815"/>
                  <a:gd name="T59" fmla="*/ 258 h 432"/>
                  <a:gd name="T60" fmla="*/ 214 w 815"/>
                  <a:gd name="T61" fmla="*/ 272 h 432"/>
                  <a:gd name="T62" fmla="*/ 265 w 815"/>
                  <a:gd name="T63" fmla="*/ 299 h 432"/>
                  <a:gd name="T64" fmla="*/ 312 w 815"/>
                  <a:gd name="T65" fmla="*/ 329 h 432"/>
                  <a:gd name="T66" fmla="*/ 360 w 815"/>
                  <a:gd name="T67" fmla="*/ 361 h 432"/>
                  <a:gd name="T68" fmla="*/ 407 w 815"/>
                  <a:gd name="T69" fmla="*/ 397 h 432"/>
                  <a:gd name="T70" fmla="*/ 415 w 815"/>
                  <a:gd name="T71" fmla="*/ 407 h 432"/>
                  <a:gd name="T72" fmla="*/ 425 w 815"/>
                  <a:gd name="T73" fmla="*/ 415 h 432"/>
                  <a:gd name="T74" fmla="*/ 439 w 815"/>
                  <a:gd name="T75" fmla="*/ 420 h 432"/>
                  <a:gd name="T76" fmla="*/ 454 w 815"/>
                  <a:gd name="T77" fmla="*/ 425 h 432"/>
                  <a:gd name="T78" fmla="*/ 500 w 815"/>
                  <a:gd name="T79" fmla="*/ 432 h 43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815"/>
                  <a:gd name="T121" fmla="*/ 0 h 432"/>
                  <a:gd name="T122" fmla="*/ 815 w 815"/>
                  <a:gd name="T123" fmla="*/ 432 h 432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815" h="432">
                    <a:moveTo>
                      <a:pt x="500" y="432"/>
                    </a:moveTo>
                    <a:lnTo>
                      <a:pt x="809" y="71"/>
                    </a:lnTo>
                    <a:lnTo>
                      <a:pt x="814" y="62"/>
                    </a:lnTo>
                    <a:lnTo>
                      <a:pt x="815" y="54"/>
                    </a:lnTo>
                    <a:lnTo>
                      <a:pt x="814" y="50"/>
                    </a:lnTo>
                    <a:lnTo>
                      <a:pt x="812" y="47"/>
                    </a:lnTo>
                    <a:lnTo>
                      <a:pt x="809" y="44"/>
                    </a:lnTo>
                    <a:lnTo>
                      <a:pt x="805" y="40"/>
                    </a:lnTo>
                    <a:lnTo>
                      <a:pt x="790" y="33"/>
                    </a:lnTo>
                    <a:lnTo>
                      <a:pt x="773" y="28"/>
                    </a:lnTo>
                    <a:lnTo>
                      <a:pt x="755" y="23"/>
                    </a:lnTo>
                    <a:lnTo>
                      <a:pt x="734" y="18"/>
                    </a:lnTo>
                    <a:lnTo>
                      <a:pt x="692" y="11"/>
                    </a:lnTo>
                    <a:lnTo>
                      <a:pt x="647" y="6"/>
                    </a:lnTo>
                    <a:lnTo>
                      <a:pt x="598" y="3"/>
                    </a:lnTo>
                    <a:lnTo>
                      <a:pt x="545" y="0"/>
                    </a:lnTo>
                    <a:lnTo>
                      <a:pt x="493" y="0"/>
                    </a:lnTo>
                    <a:lnTo>
                      <a:pt x="437" y="0"/>
                    </a:lnTo>
                    <a:lnTo>
                      <a:pt x="429" y="0"/>
                    </a:lnTo>
                    <a:lnTo>
                      <a:pt x="420" y="1"/>
                    </a:lnTo>
                    <a:lnTo>
                      <a:pt x="414" y="3"/>
                    </a:lnTo>
                    <a:lnTo>
                      <a:pt x="405" y="6"/>
                    </a:lnTo>
                    <a:lnTo>
                      <a:pt x="0" y="196"/>
                    </a:lnTo>
                    <a:lnTo>
                      <a:pt x="29" y="202"/>
                    </a:lnTo>
                    <a:lnTo>
                      <a:pt x="56" y="209"/>
                    </a:lnTo>
                    <a:lnTo>
                      <a:pt x="84" y="218"/>
                    </a:lnTo>
                    <a:lnTo>
                      <a:pt x="111" y="226"/>
                    </a:lnTo>
                    <a:lnTo>
                      <a:pt x="137" y="236"/>
                    </a:lnTo>
                    <a:lnTo>
                      <a:pt x="164" y="248"/>
                    </a:lnTo>
                    <a:lnTo>
                      <a:pt x="189" y="258"/>
                    </a:lnTo>
                    <a:lnTo>
                      <a:pt x="214" y="272"/>
                    </a:lnTo>
                    <a:lnTo>
                      <a:pt x="265" y="299"/>
                    </a:lnTo>
                    <a:lnTo>
                      <a:pt x="312" y="329"/>
                    </a:lnTo>
                    <a:lnTo>
                      <a:pt x="360" y="361"/>
                    </a:lnTo>
                    <a:lnTo>
                      <a:pt x="407" y="397"/>
                    </a:lnTo>
                    <a:lnTo>
                      <a:pt x="415" y="407"/>
                    </a:lnTo>
                    <a:lnTo>
                      <a:pt x="425" y="415"/>
                    </a:lnTo>
                    <a:lnTo>
                      <a:pt x="439" y="420"/>
                    </a:lnTo>
                    <a:lnTo>
                      <a:pt x="454" y="425"/>
                    </a:lnTo>
                    <a:lnTo>
                      <a:pt x="500" y="43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65" name="Freeform 344"/>
              <p:cNvSpPr>
                <a:spLocks/>
              </p:cNvSpPr>
              <p:nvPr/>
            </p:nvSpPr>
            <p:spPr bwMode="auto">
              <a:xfrm>
                <a:off x="3517" y="1517"/>
                <a:ext cx="815" cy="432"/>
              </a:xfrm>
              <a:custGeom>
                <a:avLst/>
                <a:gdLst>
                  <a:gd name="T0" fmla="*/ 500 w 815"/>
                  <a:gd name="T1" fmla="*/ 432 h 432"/>
                  <a:gd name="T2" fmla="*/ 809 w 815"/>
                  <a:gd name="T3" fmla="*/ 71 h 432"/>
                  <a:gd name="T4" fmla="*/ 814 w 815"/>
                  <a:gd name="T5" fmla="*/ 62 h 432"/>
                  <a:gd name="T6" fmla="*/ 815 w 815"/>
                  <a:gd name="T7" fmla="*/ 54 h 432"/>
                  <a:gd name="T8" fmla="*/ 814 w 815"/>
                  <a:gd name="T9" fmla="*/ 50 h 432"/>
                  <a:gd name="T10" fmla="*/ 812 w 815"/>
                  <a:gd name="T11" fmla="*/ 47 h 432"/>
                  <a:gd name="T12" fmla="*/ 809 w 815"/>
                  <a:gd name="T13" fmla="*/ 44 h 432"/>
                  <a:gd name="T14" fmla="*/ 805 w 815"/>
                  <a:gd name="T15" fmla="*/ 40 h 432"/>
                  <a:gd name="T16" fmla="*/ 790 w 815"/>
                  <a:gd name="T17" fmla="*/ 33 h 432"/>
                  <a:gd name="T18" fmla="*/ 773 w 815"/>
                  <a:gd name="T19" fmla="*/ 28 h 432"/>
                  <a:gd name="T20" fmla="*/ 755 w 815"/>
                  <a:gd name="T21" fmla="*/ 23 h 432"/>
                  <a:gd name="T22" fmla="*/ 734 w 815"/>
                  <a:gd name="T23" fmla="*/ 18 h 432"/>
                  <a:gd name="T24" fmla="*/ 692 w 815"/>
                  <a:gd name="T25" fmla="*/ 11 h 432"/>
                  <a:gd name="T26" fmla="*/ 647 w 815"/>
                  <a:gd name="T27" fmla="*/ 6 h 432"/>
                  <a:gd name="T28" fmla="*/ 598 w 815"/>
                  <a:gd name="T29" fmla="*/ 3 h 432"/>
                  <a:gd name="T30" fmla="*/ 545 w 815"/>
                  <a:gd name="T31" fmla="*/ 0 h 432"/>
                  <a:gd name="T32" fmla="*/ 493 w 815"/>
                  <a:gd name="T33" fmla="*/ 0 h 432"/>
                  <a:gd name="T34" fmla="*/ 437 w 815"/>
                  <a:gd name="T35" fmla="*/ 0 h 432"/>
                  <a:gd name="T36" fmla="*/ 429 w 815"/>
                  <a:gd name="T37" fmla="*/ 0 h 432"/>
                  <a:gd name="T38" fmla="*/ 420 w 815"/>
                  <a:gd name="T39" fmla="*/ 1 h 432"/>
                  <a:gd name="T40" fmla="*/ 414 w 815"/>
                  <a:gd name="T41" fmla="*/ 3 h 432"/>
                  <a:gd name="T42" fmla="*/ 405 w 815"/>
                  <a:gd name="T43" fmla="*/ 6 h 432"/>
                  <a:gd name="T44" fmla="*/ 0 w 815"/>
                  <a:gd name="T45" fmla="*/ 196 h 432"/>
                  <a:gd name="T46" fmla="*/ 29 w 815"/>
                  <a:gd name="T47" fmla="*/ 202 h 432"/>
                  <a:gd name="T48" fmla="*/ 56 w 815"/>
                  <a:gd name="T49" fmla="*/ 209 h 432"/>
                  <a:gd name="T50" fmla="*/ 84 w 815"/>
                  <a:gd name="T51" fmla="*/ 218 h 432"/>
                  <a:gd name="T52" fmla="*/ 111 w 815"/>
                  <a:gd name="T53" fmla="*/ 226 h 432"/>
                  <a:gd name="T54" fmla="*/ 137 w 815"/>
                  <a:gd name="T55" fmla="*/ 236 h 432"/>
                  <a:gd name="T56" fmla="*/ 164 w 815"/>
                  <a:gd name="T57" fmla="*/ 248 h 432"/>
                  <a:gd name="T58" fmla="*/ 189 w 815"/>
                  <a:gd name="T59" fmla="*/ 258 h 432"/>
                  <a:gd name="T60" fmla="*/ 214 w 815"/>
                  <a:gd name="T61" fmla="*/ 272 h 432"/>
                  <a:gd name="T62" fmla="*/ 265 w 815"/>
                  <a:gd name="T63" fmla="*/ 299 h 432"/>
                  <a:gd name="T64" fmla="*/ 312 w 815"/>
                  <a:gd name="T65" fmla="*/ 329 h 432"/>
                  <a:gd name="T66" fmla="*/ 360 w 815"/>
                  <a:gd name="T67" fmla="*/ 361 h 432"/>
                  <a:gd name="T68" fmla="*/ 407 w 815"/>
                  <a:gd name="T69" fmla="*/ 397 h 432"/>
                  <a:gd name="T70" fmla="*/ 415 w 815"/>
                  <a:gd name="T71" fmla="*/ 407 h 432"/>
                  <a:gd name="T72" fmla="*/ 425 w 815"/>
                  <a:gd name="T73" fmla="*/ 415 h 432"/>
                  <a:gd name="T74" fmla="*/ 439 w 815"/>
                  <a:gd name="T75" fmla="*/ 420 h 432"/>
                  <a:gd name="T76" fmla="*/ 454 w 815"/>
                  <a:gd name="T77" fmla="*/ 425 h 432"/>
                  <a:gd name="T78" fmla="*/ 500 w 815"/>
                  <a:gd name="T79" fmla="*/ 432 h 43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815"/>
                  <a:gd name="T121" fmla="*/ 0 h 432"/>
                  <a:gd name="T122" fmla="*/ 815 w 815"/>
                  <a:gd name="T123" fmla="*/ 432 h 432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815" h="432">
                    <a:moveTo>
                      <a:pt x="500" y="432"/>
                    </a:moveTo>
                    <a:lnTo>
                      <a:pt x="809" y="71"/>
                    </a:lnTo>
                    <a:lnTo>
                      <a:pt x="814" y="62"/>
                    </a:lnTo>
                    <a:lnTo>
                      <a:pt x="815" y="54"/>
                    </a:lnTo>
                    <a:lnTo>
                      <a:pt x="814" y="50"/>
                    </a:lnTo>
                    <a:lnTo>
                      <a:pt x="812" y="47"/>
                    </a:lnTo>
                    <a:lnTo>
                      <a:pt x="809" y="44"/>
                    </a:lnTo>
                    <a:lnTo>
                      <a:pt x="805" y="40"/>
                    </a:lnTo>
                    <a:lnTo>
                      <a:pt x="790" y="33"/>
                    </a:lnTo>
                    <a:lnTo>
                      <a:pt x="773" y="28"/>
                    </a:lnTo>
                    <a:lnTo>
                      <a:pt x="755" y="23"/>
                    </a:lnTo>
                    <a:lnTo>
                      <a:pt x="734" y="18"/>
                    </a:lnTo>
                    <a:lnTo>
                      <a:pt x="692" y="11"/>
                    </a:lnTo>
                    <a:lnTo>
                      <a:pt x="647" y="6"/>
                    </a:lnTo>
                    <a:lnTo>
                      <a:pt x="598" y="3"/>
                    </a:lnTo>
                    <a:lnTo>
                      <a:pt x="545" y="0"/>
                    </a:lnTo>
                    <a:lnTo>
                      <a:pt x="493" y="0"/>
                    </a:lnTo>
                    <a:lnTo>
                      <a:pt x="437" y="0"/>
                    </a:lnTo>
                    <a:lnTo>
                      <a:pt x="429" y="0"/>
                    </a:lnTo>
                    <a:lnTo>
                      <a:pt x="420" y="1"/>
                    </a:lnTo>
                    <a:lnTo>
                      <a:pt x="414" y="3"/>
                    </a:lnTo>
                    <a:lnTo>
                      <a:pt x="405" y="6"/>
                    </a:lnTo>
                    <a:lnTo>
                      <a:pt x="0" y="196"/>
                    </a:lnTo>
                    <a:lnTo>
                      <a:pt x="29" y="202"/>
                    </a:lnTo>
                    <a:lnTo>
                      <a:pt x="56" y="209"/>
                    </a:lnTo>
                    <a:lnTo>
                      <a:pt x="84" y="218"/>
                    </a:lnTo>
                    <a:lnTo>
                      <a:pt x="111" y="226"/>
                    </a:lnTo>
                    <a:lnTo>
                      <a:pt x="137" y="236"/>
                    </a:lnTo>
                    <a:lnTo>
                      <a:pt x="164" y="248"/>
                    </a:lnTo>
                    <a:lnTo>
                      <a:pt x="189" y="258"/>
                    </a:lnTo>
                    <a:lnTo>
                      <a:pt x="214" y="272"/>
                    </a:lnTo>
                    <a:lnTo>
                      <a:pt x="265" y="299"/>
                    </a:lnTo>
                    <a:lnTo>
                      <a:pt x="312" y="329"/>
                    </a:lnTo>
                    <a:lnTo>
                      <a:pt x="360" y="361"/>
                    </a:lnTo>
                    <a:lnTo>
                      <a:pt x="407" y="397"/>
                    </a:lnTo>
                    <a:lnTo>
                      <a:pt x="415" y="407"/>
                    </a:lnTo>
                    <a:lnTo>
                      <a:pt x="425" y="415"/>
                    </a:lnTo>
                    <a:lnTo>
                      <a:pt x="439" y="420"/>
                    </a:lnTo>
                    <a:lnTo>
                      <a:pt x="454" y="425"/>
                    </a:lnTo>
                    <a:lnTo>
                      <a:pt x="500" y="432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66" name="Freeform 345"/>
              <p:cNvSpPr>
                <a:spLocks/>
              </p:cNvSpPr>
              <p:nvPr/>
            </p:nvSpPr>
            <p:spPr bwMode="auto">
              <a:xfrm>
                <a:off x="1753" y="1547"/>
                <a:ext cx="86" cy="171"/>
              </a:xfrm>
              <a:custGeom>
                <a:avLst/>
                <a:gdLst>
                  <a:gd name="T0" fmla="*/ 81 w 86"/>
                  <a:gd name="T1" fmla="*/ 41 h 171"/>
                  <a:gd name="T2" fmla="*/ 82 w 86"/>
                  <a:gd name="T3" fmla="*/ 32 h 171"/>
                  <a:gd name="T4" fmla="*/ 84 w 86"/>
                  <a:gd name="T5" fmla="*/ 25 h 171"/>
                  <a:gd name="T6" fmla="*/ 84 w 86"/>
                  <a:gd name="T7" fmla="*/ 19 h 171"/>
                  <a:gd name="T8" fmla="*/ 82 w 86"/>
                  <a:gd name="T9" fmla="*/ 14 h 171"/>
                  <a:gd name="T10" fmla="*/ 81 w 86"/>
                  <a:gd name="T11" fmla="*/ 8 h 171"/>
                  <a:gd name="T12" fmla="*/ 79 w 86"/>
                  <a:gd name="T13" fmla="*/ 5 h 171"/>
                  <a:gd name="T14" fmla="*/ 76 w 86"/>
                  <a:gd name="T15" fmla="*/ 2 h 171"/>
                  <a:gd name="T16" fmla="*/ 72 w 86"/>
                  <a:gd name="T17" fmla="*/ 0 h 171"/>
                  <a:gd name="T18" fmla="*/ 74 w 86"/>
                  <a:gd name="T19" fmla="*/ 0 h 171"/>
                  <a:gd name="T20" fmla="*/ 79 w 86"/>
                  <a:gd name="T21" fmla="*/ 2 h 171"/>
                  <a:gd name="T22" fmla="*/ 81 w 86"/>
                  <a:gd name="T23" fmla="*/ 3 h 171"/>
                  <a:gd name="T24" fmla="*/ 82 w 86"/>
                  <a:gd name="T25" fmla="*/ 7 h 171"/>
                  <a:gd name="T26" fmla="*/ 84 w 86"/>
                  <a:gd name="T27" fmla="*/ 10 h 171"/>
                  <a:gd name="T28" fmla="*/ 86 w 86"/>
                  <a:gd name="T29" fmla="*/ 20 h 171"/>
                  <a:gd name="T30" fmla="*/ 84 w 86"/>
                  <a:gd name="T31" fmla="*/ 32 h 171"/>
                  <a:gd name="T32" fmla="*/ 81 w 86"/>
                  <a:gd name="T33" fmla="*/ 44 h 171"/>
                  <a:gd name="T34" fmla="*/ 76 w 86"/>
                  <a:gd name="T35" fmla="*/ 59 h 171"/>
                  <a:gd name="T36" fmla="*/ 69 w 86"/>
                  <a:gd name="T37" fmla="*/ 74 h 171"/>
                  <a:gd name="T38" fmla="*/ 62 w 86"/>
                  <a:gd name="T39" fmla="*/ 90 h 171"/>
                  <a:gd name="T40" fmla="*/ 45 w 86"/>
                  <a:gd name="T41" fmla="*/ 118 h 171"/>
                  <a:gd name="T42" fmla="*/ 28 w 86"/>
                  <a:gd name="T43" fmla="*/ 145 h 171"/>
                  <a:gd name="T44" fmla="*/ 20 w 86"/>
                  <a:gd name="T45" fmla="*/ 156 h 171"/>
                  <a:gd name="T46" fmla="*/ 11 w 86"/>
                  <a:gd name="T47" fmla="*/ 164 h 171"/>
                  <a:gd name="T48" fmla="*/ 5 w 86"/>
                  <a:gd name="T49" fmla="*/ 169 h 171"/>
                  <a:gd name="T50" fmla="*/ 0 w 86"/>
                  <a:gd name="T51" fmla="*/ 171 h 171"/>
                  <a:gd name="T52" fmla="*/ 81 w 86"/>
                  <a:gd name="T53" fmla="*/ 41 h 17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86"/>
                  <a:gd name="T82" fmla="*/ 0 h 171"/>
                  <a:gd name="T83" fmla="*/ 86 w 86"/>
                  <a:gd name="T84" fmla="*/ 171 h 17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86" h="171">
                    <a:moveTo>
                      <a:pt x="81" y="41"/>
                    </a:moveTo>
                    <a:lnTo>
                      <a:pt x="82" y="32"/>
                    </a:lnTo>
                    <a:lnTo>
                      <a:pt x="84" y="25"/>
                    </a:lnTo>
                    <a:lnTo>
                      <a:pt x="84" y="19"/>
                    </a:lnTo>
                    <a:lnTo>
                      <a:pt x="82" y="14"/>
                    </a:lnTo>
                    <a:lnTo>
                      <a:pt x="81" y="8"/>
                    </a:lnTo>
                    <a:lnTo>
                      <a:pt x="79" y="5"/>
                    </a:lnTo>
                    <a:lnTo>
                      <a:pt x="76" y="2"/>
                    </a:lnTo>
                    <a:lnTo>
                      <a:pt x="72" y="0"/>
                    </a:lnTo>
                    <a:lnTo>
                      <a:pt x="74" y="0"/>
                    </a:lnTo>
                    <a:lnTo>
                      <a:pt x="79" y="2"/>
                    </a:lnTo>
                    <a:lnTo>
                      <a:pt x="81" y="3"/>
                    </a:lnTo>
                    <a:lnTo>
                      <a:pt x="82" y="7"/>
                    </a:lnTo>
                    <a:lnTo>
                      <a:pt x="84" y="10"/>
                    </a:lnTo>
                    <a:lnTo>
                      <a:pt x="86" y="20"/>
                    </a:lnTo>
                    <a:lnTo>
                      <a:pt x="84" y="32"/>
                    </a:lnTo>
                    <a:lnTo>
                      <a:pt x="81" y="44"/>
                    </a:lnTo>
                    <a:lnTo>
                      <a:pt x="76" y="59"/>
                    </a:lnTo>
                    <a:lnTo>
                      <a:pt x="69" y="74"/>
                    </a:lnTo>
                    <a:lnTo>
                      <a:pt x="62" y="90"/>
                    </a:lnTo>
                    <a:lnTo>
                      <a:pt x="45" y="118"/>
                    </a:lnTo>
                    <a:lnTo>
                      <a:pt x="28" y="145"/>
                    </a:lnTo>
                    <a:lnTo>
                      <a:pt x="20" y="156"/>
                    </a:lnTo>
                    <a:lnTo>
                      <a:pt x="11" y="164"/>
                    </a:lnTo>
                    <a:lnTo>
                      <a:pt x="5" y="169"/>
                    </a:lnTo>
                    <a:lnTo>
                      <a:pt x="0" y="171"/>
                    </a:lnTo>
                    <a:lnTo>
                      <a:pt x="81" y="4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67" name="Freeform 346"/>
              <p:cNvSpPr>
                <a:spLocks/>
              </p:cNvSpPr>
              <p:nvPr/>
            </p:nvSpPr>
            <p:spPr bwMode="auto">
              <a:xfrm>
                <a:off x="3838" y="1559"/>
                <a:ext cx="28" cy="164"/>
              </a:xfrm>
              <a:custGeom>
                <a:avLst/>
                <a:gdLst>
                  <a:gd name="T0" fmla="*/ 0 w 28"/>
                  <a:gd name="T1" fmla="*/ 164 h 164"/>
                  <a:gd name="T2" fmla="*/ 6 w 28"/>
                  <a:gd name="T3" fmla="*/ 133 h 164"/>
                  <a:gd name="T4" fmla="*/ 12 w 28"/>
                  <a:gd name="T5" fmla="*/ 105 h 164"/>
                  <a:gd name="T6" fmla="*/ 15 w 28"/>
                  <a:gd name="T7" fmla="*/ 78 h 164"/>
                  <a:gd name="T8" fmla="*/ 15 w 28"/>
                  <a:gd name="T9" fmla="*/ 54 h 164"/>
                  <a:gd name="T10" fmla="*/ 15 w 28"/>
                  <a:gd name="T11" fmla="*/ 35 h 164"/>
                  <a:gd name="T12" fmla="*/ 12 w 28"/>
                  <a:gd name="T13" fmla="*/ 20 h 164"/>
                  <a:gd name="T14" fmla="*/ 10 w 28"/>
                  <a:gd name="T15" fmla="*/ 13 h 164"/>
                  <a:gd name="T16" fmla="*/ 6 w 28"/>
                  <a:gd name="T17" fmla="*/ 8 h 164"/>
                  <a:gd name="T18" fmla="*/ 5 w 28"/>
                  <a:gd name="T19" fmla="*/ 5 h 164"/>
                  <a:gd name="T20" fmla="*/ 1 w 28"/>
                  <a:gd name="T21" fmla="*/ 3 h 164"/>
                  <a:gd name="T22" fmla="*/ 10 w 28"/>
                  <a:gd name="T23" fmla="*/ 0 h 164"/>
                  <a:gd name="T24" fmla="*/ 15 w 28"/>
                  <a:gd name="T25" fmla="*/ 3 h 164"/>
                  <a:gd name="T26" fmla="*/ 18 w 28"/>
                  <a:gd name="T27" fmla="*/ 10 h 164"/>
                  <a:gd name="T28" fmla="*/ 22 w 28"/>
                  <a:gd name="T29" fmla="*/ 17 h 164"/>
                  <a:gd name="T30" fmla="*/ 25 w 28"/>
                  <a:gd name="T31" fmla="*/ 25 h 164"/>
                  <a:gd name="T32" fmla="*/ 28 w 28"/>
                  <a:gd name="T33" fmla="*/ 45 h 164"/>
                  <a:gd name="T34" fmla="*/ 28 w 28"/>
                  <a:gd name="T35" fmla="*/ 69 h 164"/>
                  <a:gd name="T36" fmla="*/ 27 w 28"/>
                  <a:gd name="T37" fmla="*/ 95 h 164"/>
                  <a:gd name="T38" fmla="*/ 23 w 28"/>
                  <a:gd name="T39" fmla="*/ 118 h 164"/>
                  <a:gd name="T40" fmla="*/ 20 w 28"/>
                  <a:gd name="T41" fmla="*/ 144 h 164"/>
                  <a:gd name="T42" fmla="*/ 15 w 28"/>
                  <a:gd name="T43" fmla="*/ 164 h 164"/>
                  <a:gd name="T44" fmla="*/ 0 w 28"/>
                  <a:gd name="T45" fmla="*/ 164 h 16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8"/>
                  <a:gd name="T70" fmla="*/ 0 h 164"/>
                  <a:gd name="T71" fmla="*/ 28 w 28"/>
                  <a:gd name="T72" fmla="*/ 164 h 164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8" h="164">
                    <a:moveTo>
                      <a:pt x="0" y="164"/>
                    </a:moveTo>
                    <a:lnTo>
                      <a:pt x="6" y="133"/>
                    </a:lnTo>
                    <a:lnTo>
                      <a:pt x="12" y="105"/>
                    </a:lnTo>
                    <a:lnTo>
                      <a:pt x="15" y="78"/>
                    </a:lnTo>
                    <a:lnTo>
                      <a:pt x="15" y="54"/>
                    </a:lnTo>
                    <a:lnTo>
                      <a:pt x="15" y="35"/>
                    </a:lnTo>
                    <a:lnTo>
                      <a:pt x="12" y="20"/>
                    </a:lnTo>
                    <a:lnTo>
                      <a:pt x="10" y="13"/>
                    </a:lnTo>
                    <a:lnTo>
                      <a:pt x="6" y="8"/>
                    </a:lnTo>
                    <a:lnTo>
                      <a:pt x="5" y="5"/>
                    </a:lnTo>
                    <a:lnTo>
                      <a:pt x="1" y="3"/>
                    </a:lnTo>
                    <a:lnTo>
                      <a:pt x="10" y="0"/>
                    </a:lnTo>
                    <a:lnTo>
                      <a:pt x="15" y="3"/>
                    </a:lnTo>
                    <a:lnTo>
                      <a:pt x="18" y="10"/>
                    </a:lnTo>
                    <a:lnTo>
                      <a:pt x="22" y="17"/>
                    </a:lnTo>
                    <a:lnTo>
                      <a:pt x="25" y="25"/>
                    </a:lnTo>
                    <a:lnTo>
                      <a:pt x="28" y="45"/>
                    </a:lnTo>
                    <a:lnTo>
                      <a:pt x="28" y="69"/>
                    </a:lnTo>
                    <a:lnTo>
                      <a:pt x="27" y="95"/>
                    </a:lnTo>
                    <a:lnTo>
                      <a:pt x="23" y="118"/>
                    </a:lnTo>
                    <a:lnTo>
                      <a:pt x="20" y="144"/>
                    </a:lnTo>
                    <a:lnTo>
                      <a:pt x="15" y="164"/>
                    </a:lnTo>
                    <a:lnTo>
                      <a:pt x="0" y="164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68" name="Freeform 347"/>
              <p:cNvSpPr>
                <a:spLocks/>
              </p:cNvSpPr>
              <p:nvPr/>
            </p:nvSpPr>
            <p:spPr bwMode="auto">
              <a:xfrm>
                <a:off x="1753" y="1532"/>
                <a:ext cx="175" cy="186"/>
              </a:xfrm>
              <a:custGeom>
                <a:avLst/>
                <a:gdLst>
                  <a:gd name="T0" fmla="*/ 172 w 175"/>
                  <a:gd name="T1" fmla="*/ 7 h 186"/>
                  <a:gd name="T2" fmla="*/ 160 w 175"/>
                  <a:gd name="T3" fmla="*/ 5 h 186"/>
                  <a:gd name="T4" fmla="*/ 141 w 175"/>
                  <a:gd name="T5" fmla="*/ 3 h 186"/>
                  <a:gd name="T6" fmla="*/ 125 w 175"/>
                  <a:gd name="T7" fmla="*/ 0 h 186"/>
                  <a:gd name="T8" fmla="*/ 118 w 175"/>
                  <a:gd name="T9" fmla="*/ 0 h 186"/>
                  <a:gd name="T10" fmla="*/ 116 w 175"/>
                  <a:gd name="T11" fmla="*/ 0 h 186"/>
                  <a:gd name="T12" fmla="*/ 96 w 175"/>
                  <a:gd name="T13" fmla="*/ 7 h 186"/>
                  <a:gd name="T14" fmla="*/ 74 w 175"/>
                  <a:gd name="T15" fmla="*/ 15 h 186"/>
                  <a:gd name="T16" fmla="*/ 79 w 175"/>
                  <a:gd name="T17" fmla="*/ 17 h 186"/>
                  <a:gd name="T18" fmla="*/ 81 w 175"/>
                  <a:gd name="T19" fmla="*/ 18 h 186"/>
                  <a:gd name="T20" fmla="*/ 82 w 175"/>
                  <a:gd name="T21" fmla="*/ 22 h 186"/>
                  <a:gd name="T22" fmla="*/ 84 w 175"/>
                  <a:gd name="T23" fmla="*/ 25 h 186"/>
                  <a:gd name="T24" fmla="*/ 86 w 175"/>
                  <a:gd name="T25" fmla="*/ 35 h 186"/>
                  <a:gd name="T26" fmla="*/ 84 w 175"/>
                  <a:gd name="T27" fmla="*/ 47 h 186"/>
                  <a:gd name="T28" fmla="*/ 81 w 175"/>
                  <a:gd name="T29" fmla="*/ 59 h 186"/>
                  <a:gd name="T30" fmla="*/ 76 w 175"/>
                  <a:gd name="T31" fmla="*/ 74 h 186"/>
                  <a:gd name="T32" fmla="*/ 69 w 175"/>
                  <a:gd name="T33" fmla="*/ 89 h 186"/>
                  <a:gd name="T34" fmla="*/ 62 w 175"/>
                  <a:gd name="T35" fmla="*/ 105 h 186"/>
                  <a:gd name="T36" fmla="*/ 45 w 175"/>
                  <a:gd name="T37" fmla="*/ 133 h 186"/>
                  <a:gd name="T38" fmla="*/ 28 w 175"/>
                  <a:gd name="T39" fmla="*/ 160 h 186"/>
                  <a:gd name="T40" fmla="*/ 20 w 175"/>
                  <a:gd name="T41" fmla="*/ 171 h 186"/>
                  <a:gd name="T42" fmla="*/ 11 w 175"/>
                  <a:gd name="T43" fmla="*/ 179 h 186"/>
                  <a:gd name="T44" fmla="*/ 5 w 175"/>
                  <a:gd name="T45" fmla="*/ 184 h 186"/>
                  <a:gd name="T46" fmla="*/ 0 w 175"/>
                  <a:gd name="T47" fmla="*/ 186 h 186"/>
                  <a:gd name="T48" fmla="*/ 3 w 175"/>
                  <a:gd name="T49" fmla="*/ 186 h 186"/>
                  <a:gd name="T50" fmla="*/ 91 w 175"/>
                  <a:gd name="T51" fmla="*/ 118 h 186"/>
                  <a:gd name="T52" fmla="*/ 146 w 175"/>
                  <a:gd name="T53" fmla="*/ 74 h 186"/>
                  <a:gd name="T54" fmla="*/ 155 w 175"/>
                  <a:gd name="T55" fmla="*/ 66 h 186"/>
                  <a:gd name="T56" fmla="*/ 163 w 175"/>
                  <a:gd name="T57" fmla="*/ 57 h 186"/>
                  <a:gd name="T58" fmla="*/ 168 w 175"/>
                  <a:gd name="T59" fmla="*/ 49 h 186"/>
                  <a:gd name="T60" fmla="*/ 172 w 175"/>
                  <a:gd name="T61" fmla="*/ 40 h 186"/>
                  <a:gd name="T62" fmla="*/ 175 w 175"/>
                  <a:gd name="T63" fmla="*/ 32 h 186"/>
                  <a:gd name="T64" fmla="*/ 175 w 175"/>
                  <a:gd name="T65" fmla="*/ 25 h 186"/>
                  <a:gd name="T66" fmla="*/ 173 w 175"/>
                  <a:gd name="T67" fmla="*/ 15 h 186"/>
                  <a:gd name="T68" fmla="*/ 172 w 175"/>
                  <a:gd name="T69" fmla="*/ 7 h 18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75"/>
                  <a:gd name="T106" fmla="*/ 0 h 186"/>
                  <a:gd name="T107" fmla="*/ 175 w 175"/>
                  <a:gd name="T108" fmla="*/ 186 h 18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75" h="186">
                    <a:moveTo>
                      <a:pt x="172" y="7"/>
                    </a:moveTo>
                    <a:lnTo>
                      <a:pt x="160" y="5"/>
                    </a:lnTo>
                    <a:lnTo>
                      <a:pt x="141" y="3"/>
                    </a:lnTo>
                    <a:lnTo>
                      <a:pt x="125" y="0"/>
                    </a:lnTo>
                    <a:lnTo>
                      <a:pt x="118" y="0"/>
                    </a:lnTo>
                    <a:lnTo>
                      <a:pt x="116" y="0"/>
                    </a:lnTo>
                    <a:lnTo>
                      <a:pt x="96" y="7"/>
                    </a:lnTo>
                    <a:lnTo>
                      <a:pt x="74" y="15"/>
                    </a:lnTo>
                    <a:lnTo>
                      <a:pt x="79" y="17"/>
                    </a:lnTo>
                    <a:lnTo>
                      <a:pt x="81" y="18"/>
                    </a:lnTo>
                    <a:lnTo>
                      <a:pt x="82" y="22"/>
                    </a:lnTo>
                    <a:lnTo>
                      <a:pt x="84" y="25"/>
                    </a:lnTo>
                    <a:lnTo>
                      <a:pt x="86" y="35"/>
                    </a:lnTo>
                    <a:lnTo>
                      <a:pt x="84" y="47"/>
                    </a:lnTo>
                    <a:lnTo>
                      <a:pt x="81" y="59"/>
                    </a:lnTo>
                    <a:lnTo>
                      <a:pt x="76" y="74"/>
                    </a:lnTo>
                    <a:lnTo>
                      <a:pt x="69" y="89"/>
                    </a:lnTo>
                    <a:lnTo>
                      <a:pt x="62" y="105"/>
                    </a:lnTo>
                    <a:lnTo>
                      <a:pt x="45" y="133"/>
                    </a:lnTo>
                    <a:lnTo>
                      <a:pt x="28" y="160"/>
                    </a:lnTo>
                    <a:lnTo>
                      <a:pt x="20" y="171"/>
                    </a:lnTo>
                    <a:lnTo>
                      <a:pt x="11" y="179"/>
                    </a:lnTo>
                    <a:lnTo>
                      <a:pt x="5" y="184"/>
                    </a:lnTo>
                    <a:lnTo>
                      <a:pt x="0" y="186"/>
                    </a:lnTo>
                    <a:lnTo>
                      <a:pt x="3" y="186"/>
                    </a:lnTo>
                    <a:lnTo>
                      <a:pt x="91" y="118"/>
                    </a:lnTo>
                    <a:lnTo>
                      <a:pt x="146" y="74"/>
                    </a:lnTo>
                    <a:lnTo>
                      <a:pt x="155" y="66"/>
                    </a:lnTo>
                    <a:lnTo>
                      <a:pt x="163" y="57"/>
                    </a:lnTo>
                    <a:lnTo>
                      <a:pt x="168" y="49"/>
                    </a:lnTo>
                    <a:lnTo>
                      <a:pt x="172" y="40"/>
                    </a:lnTo>
                    <a:lnTo>
                      <a:pt x="175" y="32"/>
                    </a:lnTo>
                    <a:lnTo>
                      <a:pt x="175" y="25"/>
                    </a:lnTo>
                    <a:lnTo>
                      <a:pt x="173" y="15"/>
                    </a:lnTo>
                    <a:lnTo>
                      <a:pt x="172" y="7"/>
                    </a:lnTo>
                    <a:close/>
                  </a:path>
                </a:pathLst>
              </a:custGeom>
              <a:solidFill>
                <a:srgbClr val="DA25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69" name="Freeform 348"/>
              <p:cNvSpPr>
                <a:spLocks/>
              </p:cNvSpPr>
              <p:nvPr/>
            </p:nvSpPr>
            <p:spPr bwMode="auto">
              <a:xfrm>
                <a:off x="3652" y="1517"/>
                <a:ext cx="370" cy="696"/>
              </a:xfrm>
              <a:custGeom>
                <a:avLst/>
                <a:gdLst>
                  <a:gd name="T0" fmla="*/ 366 w 370"/>
                  <a:gd name="T1" fmla="*/ 1 h 696"/>
                  <a:gd name="T2" fmla="*/ 351 w 370"/>
                  <a:gd name="T3" fmla="*/ 0 h 696"/>
                  <a:gd name="T4" fmla="*/ 328 w 370"/>
                  <a:gd name="T5" fmla="*/ 0 h 696"/>
                  <a:gd name="T6" fmla="*/ 307 w 370"/>
                  <a:gd name="T7" fmla="*/ 0 h 696"/>
                  <a:gd name="T8" fmla="*/ 297 w 370"/>
                  <a:gd name="T9" fmla="*/ 0 h 696"/>
                  <a:gd name="T10" fmla="*/ 284 w 370"/>
                  <a:gd name="T11" fmla="*/ 1 h 696"/>
                  <a:gd name="T12" fmla="*/ 272 w 370"/>
                  <a:gd name="T13" fmla="*/ 5 h 696"/>
                  <a:gd name="T14" fmla="*/ 196 w 370"/>
                  <a:gd name="T15" fmla="*/ 42 h 696"/>
                  <a:gd name="T16" fmla="*/ 201 w 370"/>
                  <a:gd name="T17" fmla="*/ 49 h 696"/>
                  <a:gd name="T18" fmla="*/ 206 w 370"/>
                  <a:gd name="T19" fmla="*/ 57 h 696"/>
                  <a:gd name="T20" fmla="*/ 209 w 370"/>
                  <a:gd name="T21" fmla="*/ 71 h 696"/>
                  <a:gd name="T22" fmla="*/ 211 w 370"/>
                  <a:gd name="T23" fmla="*/ 86 h 696"/>
                  <a:gd name="T24" fmla="*/ 211 w 370"/>
                  <a:gd name="T25" fmla="*/ 103 h 696"/>
                  <a:gd name="T26" fmla="*/ 209 w 370"/>
                  <a:gd name="T27" fmla="*/ 121 h 696"/>
                  <a:gd name="T28" fmla="*/ 208 w 370"/>
                  <a:gd name="T29" fmla="*/ 143 h 696"/>
                  <a:gd name="T30" fmla="*/ 203 w 370"/>
                  <a:gd name="T31" fmla="*/ 165 h 696"/>
                  <a:gd name="T32" fmla="*/ 192 w 370"/>
                  <a:gd name="T33" fmla="*/ 216 h 696"/>
                  <a:gd name="T34" fmla="*/ 179 w 370"/>
                  <a:gd name="T35" fmla="*/ 270 h 696"/>
                  <a:gd name="T36" fmla="*/ 162 w 370"/>
                  <a:gd name="T37" fmla="*/ 326 h 696"/>
                  <a:gd name="T38" fmla="*/ 144 w 370"/>
                  <a:gd name="T39" fmla="*/ 385 h 696"/>
                  <a:gd name="T40" fmla="*/ 123 w 370"/>
                  <a:gd name="T41" fmla="*/ 441 h 696"/>
                  <a:gd name="T42" fmla="*/ 101 w 370"/>
                  <a:gd name="T43" fmla="*/ 496 h 696"/>
                  <a:gd name="T44" fmla="*/ 81 w 370"/>
                  <a:gd name="T45" fmla="*/ 549 h 696"/>
                  <a:gd name="T46" fmla="*/ 61 w 370"/>
                  <a:gd name="T47" fmla="*/ 594 h 696"/>
                  <a:gd name="T48" fmla="*/ 42 w 370"/>
                  <a:gd name="T49" fmla="*/ 633 h 696"/>
                  <a:gd name="T50" fmla="*/ 25 w 370"/>
                  <a:gd name="T51" fmla="*/ 665 h 696"/>
                  <a:gd name="T52" fmla="*/ 17 w 370"/>
                  <a:gd name="T53" fmla="*/ 677 h 696"/>
                  <a:gd name="T54" fmla="*/ 10 w 370"/>
                  <a:gd name="T55" fmla="*/ 686 h 696"/>
                  <a:gd name="T56" fmla="*/ 5 w 370"/>
                  <a:gd name="T57" fmla="*/ 692 h 696"/>
                  <a:gd name="T58" fmla="*/ 0 w 370"/>
                  <a:gd name="T59" fmla="*/ 696 h 696"/>
                  <a:gd name="T60" fmla="*/ 3 w 370"/>
                  <a:gd name="T61" fmla="*/ 692 h 696"/>
                  <a:gd name="T62" fmla="*/ 103 w 370"/>
                  <a:gd name="T63" fmla="*/ 542 h 696"/>
                  <a:gd name="T64" fmla="*/ 184 w 370"/>
                  <a:gd name="T65" fmla="*/ 419 h 696"/>
                  <a:gd name="T66" fmla="*/ 252 w 370"/>
                  <a:gd name="T67" fmla="*/ 319 h 696"/>
                  <a:gd name="T68" fmla="*/ 302 w 370"/>
                  <a:gd name="T69" fmla="*/ 236 h 696"/>
                  <a:gd name="T70" fmla="*/ 322 w 370"/>
                  <a:gd name="T71" fmla="*/ 201 h 696"/>
                  <a:gd name="T72" fmla="*/ 338 w 370"/>
                  <a:gd name="T73" fmla="*/ 169 h 696"/>
                  <a:gd name="T74" fmla="*/ 351 w 370"/>
                  <a:gd name="T75" fmla="*/ 138 h 696"/>
                  <a:gd name="T76" fmla="*/ 361 w 370"/>
                  <a:gd name="T77" fmla="*/ 109 h 696"/>
                  <a:gd name="T78" fmla="*/ 366 w 370"/>
                  <a:gd name="T79" fmla="*/ 82 h 696"/>
                  <a:gd name="T80" fmla="*/ 370 w 370"/>
                  <a:gd name="T81" fmla="*/ 55 h 696"/>
                  <a:gd name="T82" fmla="*/ 370 w 370"/>
                  <a:gd name="T83" fmla="*/ 28 h 696"/>
                  <a:gd name="T84" fmla="*/ 366 w 370"/>
                  <a:gd name="T85" fmla="*/ 1 h 69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70"/>
                  <a:gd name="T130" fmla="*/ 0 h 696"/>
                  <a:gd name="T131" fmla="*/ 370 w 370"/>
                  <a:gd name="T132" fmla="*/ 696 h 69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70" h="696">
                    <a:moveTo>
                      <a:pt x="366" y="1"/>
                    </a:moveTo>
                    <a:lnTo>
                      <a:pt x="351" y="0"/>
                    </a:lnTo>
                    <a:lnTo>
                      <a:pt x="328" y="0"/>
                    </a:lnTo>
                    <a:lnTo>
                      <a:pt x="307" y="0"/>
                    </a:lnTo>
                    <a:lnTo>
                      <a:pt x="297" y="0"/>
                    </a:lnTo>
                    <a:lnTo>
                      <a:pt x="284" y="1"/>
                    </a:lnTo>
                    <a:lnTo>
                      <a:pt x="272" y="5"/>
                    </a:lnTo>
                    <a:lnTo>
                      <a:pt x="196" y="42"/>
                    </a:lnTo>
                    <a:lnTo>
                      <a:pt x="201" y="49"/>
                    </a:lnTo>
                    <a:lnTo>
                      <a:pt x="206" y="57"/>
                    </a:lnTo>
                    <a:lnTo>
                      <a:pt x="209" y="71"/>
                    </a:lnTo>
                    <a:lnTo>
                      <a:pt x="211" y="86"/>
                    </a:lnTo>
                    <a:lnTo>
                      <a:pt x="211" y="103"/>
                    </a:lnTo>
                    <a:lnTo>
                      <a:pt x="209" y="121"/>
                    </a:lnTo>
                    <a:lnTo>
                      <a:pt x="208" y="143"/>
                    </a:lnTo>
                    <a:lnTo>
                      <a:pt x="203" y="165"/>
                    </a:lnTo>
                    <a:lnTo>
                      <a:pt x="192" y="216"/>
                    </a:lnTo>
                    <a:lnTo>
                      <a:pt x="179" y="270"/>
                    </a:lnTo>
                    <a:lnTo>
                      <a:pt x="162" y="326"/>
                    </a:lnTo>
                    <a:lnTo>
                      <a:pt x="144" y="385"/>
                    </a:lnTo>
                    <a:lnTo>
                      <a:pt x="123" y="441"/>
                    </a:lnTo>
                    <a:lnTo>
                      <a:pt x="101" y="496"/>
                    </a:lnTo>
                    <a:lnTo>
                      <a:pt x="81" y="549"/>
                    </a:lnTo>
                    <a:lnTo>
                      <a:pt x="61" y="594"/>
                    </a:lnTo>
                    <a:lnTo>
                      <a:pt x="42" y="633"/>
                    </a:lnTo>
                    <a:lnTo>
                      <a:pt x="25" y="665"/>
                    </a:lnTo>
                    <a:lnTo>
                      <a:pt x="17" y="677"/>
                    </a:lnTo>
                    <a:lnTo>
                      <a:pt x="10" y="686"/>
                    </a:lnTo>
                    <a:lnTo>
                      <a:pt x="5" y="692"/>
                    </a:lnTo>
                    <a:lnTo>
                      <a:pt x="0" y="696"/>
                    </a:lnTo>
                    <a:lnTo>
                      <a:pt x="3" y="692"/>
                    </a:lnTo>
                    <a:lnTo>
                      <a:pt x="103" y="542"/>
                    </a:lnTo>
                    <a:lnTo>
                      <a:pt x="184" y="419"/>
                    </a:lnTo>
                    <a:lnTo>
                      <a:pt x="252" y="319"/>
                    </a:lnTo>
                    <a:lnTo>
                      <a:pt x="302" y="236"/>
                    </a:lnTo>
                    <a:lnTo>
                      <a:pt x="322" y="201"/>
                    </a:lnTo>
                    <a:lnTo>
                      <a:pt x="338" y="169"/>
                    </a:lnTo>
                    <a:lnTo>
                      <a:pt x="351" y="138"/>
                    </a:lnTo>
                    <a:lnTo>
                      <a:pt x="361" y="109"/>
                    </a:lnTo>
                    <a:lnTo>
                      <a:pt x="366" y="82"/>
                    </a:lnTo>
                    <a:lnTo>
                      <a:pt x="370" y="55"/>
                    </a:lnTo>
                    <a:lnTo>
                      <a:pt x="370" y="28"/>
                    </a:lnTo>
                    <a:lnTo>
                      <a:pt x="366" y="1"/>
                    </a:lnTo>
                    <a:close/>
                  </a:path>
                </a:pathLst>
              </a:custGeom>
              <a:solidFill>
                <a:srgbClr val="DA25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70" name="Freeform 349"/>
              <p:cNvSpPr>
                <a:spLocks/>
              </p:cNvSpPr>
              <p:nvPr/>
            </p:nvSpPr>
            <p:spPr bwMode="auto">
              <a:xfrm>
                <a:off x="1791" y="1559"/>
                <a:ext cx="144" cy="86"/>
              </a:xfrm>
              <a:custGeom>
                <a:avLst/>
                <a:gdLst>
                  <a:gd name="T0" fmla="*/ 144 w 144"/>
                  <a:gd name="T1" fmla="*/ 0 h 86"/>
                  <a:gd name="T2" fmla="*/ 134 w 144"/>
                  <a:gd name="T3" fmla="*/ 7 h 86"/>
                  <a:gd name="T4" fmla="*/ 122 w 144"/>
                  <a:gd name="T5" fmla="*/ 13 h 86"/>
                  <a:gd name="T6" fmla="*/ 108 w 144"/>
                  <a:gd name="T7" fmla="*/ 18 h 86"/>
                  <a:gd name="T8" fmla="*/ 93 w 144"/>
                  <a:gd name="T9" fmla="*/ 24 h 86"/>
                  <a:gd name="T10" fmla="*/ 76 w 144"/>
                  <a:gd name="T11" fmla="*/ 25 h 86"/>
                  <a:gd name="T12" fmla="*/ 58 w 144"/>
                  <a:gd name="T13" fmla="*/ 27 h 86"/>
                  <a:gd name="T14" fmla="*/ 38 w 144"/>
                  <a:gd name="T15" fmla="*/ 29 h 86"/>
                  <a:gd name="T16" fmla="*/ 17 w 144"/>
                  <a:gd name="T17" fmla="*/ 29 h 86"/>
                  <a:gd name="T18" fmla="*/ 17 w 144"/>
                  <a:gd name="T19" fmla="*/ 37 h 86"/>
                  <a:gd name="T20" fmla="*/ 17 w 144"/>
                  <a:gd name="T21" fmla="*/ 45 h 86"/>
                  <a:gd name="T22" fmla="*/ 16 w 144"/>
                  <a:gd name="T23" fmla="*/ 54 h 86"/>
                  <a:gd name="T24" fmla="*/ 12 w 144"/>
                  <a:gd name="T25" fmla="*/ 61 h 86"/>
                  <a:gd name="T26" fmla="*/ 7 w 144"/>
                  <a:gd name="T27" fmla="*/ 74 h 86"/>
                  <a:gd name="T28" fmla="*/ 0 w 144"/>
                  <a:gd name="T29" fmla="*/ 81 h 86"/>
                  <a:gd name="T30" fmla="*/ 12 w 144"/>
                  <a:gd name="T31" fmla="*/ 83 h 86"/>
                  <a:gd name="T32" fmla="*/ 26 w 144"/>
                  <a:gd name="T33" fmla="*/ 84 h 86"/>
                  <a:gd name="T34" fmla="*/ 41 w 144"/>
                  <a:gd name="T35" fmla="*/ 84 h 86"/>
                  <a:gd name="T36" fmla="*/ 53 w 144"/>
                  <a:gd name="T37" fmla="*/ 86 h 86"/>
                  <a:gd name="T38" fmla="*/ 71 w 144"/>
                  <a:gd name="T39" fmla="*/ 76 h 86"/>
                  <a:gd name="T40" fmla="*/ 88 w 144"/>
                  <a:gd name="T41" fmla="*/ 66 h 86"/>
                  <a:gd name="T42" fmla="*/ 102 w 144"/>
                  <a:gd name="T43" fmla="*/ 56 h 86"/>
                  <a:gd name="T44" fmla="*/ 115 w 144"/>
                  <a:gd name="T45" fmla="*/ 45 h 86"/>
                  <a:gd name="T46" fmla="*/ 125 w 144"/>
                  <a:gd name="T47" fmla="*/ 35 h 86"/>
                  <a:gd name="T48" fmla="*/ 134 w 144"/>
                  <a:gd name="T49" fmla="*/ 24 h 86"/>
                  <a:gd name="T50" fmla="*/ 141 w 144"/>
                  <a:gd name="T51" fmla="*/ 12 h 86"/>
                  <a:gd name="T52" fmla="*/ 144 w 144"/>
                  <a:gd name="T53" fmla="*/ 0 h 8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44"/>
                  <a:gd name="T82" fmla="*/ 0 h 86"/>
                  <a:gd name="T83" fmla="*/ 144 w 144"/>
                  <a:gd name="T84" fmla="*/ 86 h 8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44" h="86">
                    <a:moveTo>
                      <a:pt x="144" y="0"/>
                    </a:moveTo>
                    <a:lnTo>
                      <a:pt x="134" y="7"/>
                    </a:lnTo>
                    <a:lnTo>
                      <a:pt x="122" y="13"/>
                    </a:lnTo>
                    <a:lnTo>
                      <a:pt x="108" y="18"/>
                    </a:lnTo>
                    <a:lnTo>
                      <a:pt x="93" y="24"/>
                    </a:lnTo>
                    <a:lnTo>
                      <a:pt x="76" y="25"/>
                    </a:lnTo>
                    <a:lnTo>
                      <a:pt x="58" y="27"/>
                    </a:lnTo>
                    <a:lnTo>
                      <a:pt x="38" y="29"/>
                    </a:lnTo>
                    <a:lnTo>
                      <a:pt x="17" y="29"/>
                    </a:lnTo>
                    <a:lnTo>
                      <a:pt x="17" y="37"/>
                    </a:lnTo>
                    <a:lnTo>
                      <a:pt x="17" y="45"/>
                    </a:lnTo>
                    <a:lnTo>
                      <a:pt x="16" y="54"/>
                    </a:lnTo>
                    <a:lnTo>
                      <a:pt x="12" y="61"/>
                    </a:lnTo>
                    <a:lnTo>
                      <a:pt x="7" y="74"/>
                    </a:lnTo>
                    <a:lnTo>
                      <a:pt x="0" y="81"/>
                    </a:lnTo>
                    <a:lnTo>
                      <a:pt x="12" y="83"/>
                    </a:lnTo>
                    <a:lnTo>
                      <a:pt x="26" y="84"/>
                    </a:lnTo>
                    <a:lnTo>
                      <a:pt x="41" y="84"/>
                    </a:lnTo>
                    <a:lnTo>
                      <a:pt x="53" y="86"/>
                    </a:lnTo>
                    <a:lnTo>
                      <a:pt x="71" y="76"/>
                    </a:lnTo>
                    <a:lnTo>
                      <a:pt x="88" y="66"/>
                    </a:lnTo>
                    <a:lnTo>
                      <a:pt x="102" y="56"/>
                    </a:lnTo>
                    <a:lnTo>
                      <a:pt x="115" y="45"/>
                    </a:lnTo>
                    <a:lnTo>
                      <a:pt x="125" y="35"/>
                    </a:lnTo>
                    <a:lnTo>
                      <a:pt x="134" y="24"/>
                    </a:lnTo>
                    <a:lnTo>
                      <a:pt x="141" y="12"/>
                    </a:lnTo>
                    <a:lnTo>
                      <a:pt x="144" y="0"/>
                    </a:lnTo>
                    <a:close/>
                  </a:path>
                </a:pathLst>
              </a:custGeom>
              <a:solidFill>
                <a:srgbClr val="C3C3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71" name="Freeform 350"/>
              <p:cNvSpPr>
                <a:spLocks/>
              </p:cNvSpPr>
              <p:nvPr/>
            </p:nvSpPr>
            <p:spPr bwMode="auto">
              <a:xfrm>
                <a:off x="3796" y="1583"/>
                <a:ext cx="243" cy="338"/>
              </a:xfrm>
              <a:custGeom>
                <a:avLst/>
                <a:gdLst>
                  <a:gd name="T0" fmla="*/ 243 w 243"/>
                  <a:gd name="T1" fmla="*/ 0 h 338"/>
                  <a:gd name="T2" fmla="*/ 233 w 243"/>
                  <a:gd name="T3" fmla="*/ 16 h 338"/>
                  <a:gd name="T4" fmla="*/ 222 w 243"/>
                  <a:gd name="T5" fmla="*/ 32 h 338"/>
                  <a:gd name="T6" fmla="*/ 211 w 243"/>
                  <a:gd name="T7" fmla="*/ 47 h 338"/>
                  <a:gd name="T8" fmla="*/ 199 w 243"/>
                  <a:gd name="T9" fmla="*/ 59 h 338"/>
                  <a:gd name="T10" fmla="*/ 185 w 243"/>
                  <a:gd name="T11" fmla="*/ 71 h 338"/>
                  <a:gd name="T12" fmla="*/ 172 w 243"/>
                  <a:gd name="T13" fmla="*/ 81 h 338"/>
                  <a:gd name="T14" fmla="*/ 158 w 243"/>
                  <a:gd name="T15" fmla="*/ 89 h 338"/>
                  <a:gd name="T16" fmla="*/ 143 w 243"/>
                  <a:gd name="T17" fmla="*/ 96 h 338"/>
                  <a:gd name="T18" fmla="*/ 128 w 243"/>
                  <a:gd name="T19" fmla="*/ 103 h 338"/>
                  <a:gd name="T20" fmla="*/ 113 w 243"/>
                  <a:gd name="T21" fmla="*/ 108 h 338"/>
                  <a:gd name="T22" fmla="*/ 96 w 243"/>
                  <a:gd name="T23" fmla="*/ 111 h 338"/>
                  <a:gd name="T24" fmla="*/ 79 w 243"/>
                  <a:gd name="T25" fmla="*/ 114 h 338"/>
                  <a:gd name="T26" fmla="*/ 60 w 243"/>
                  <a:gd name="T27" fmla="*/ 116 h 338"/>
                  <a:gd name="T28" fmla="*/ 42 w 243"/>
                  <a:gd name="T29" fmla="*/ 116 h 338"/>
                  <a:gd name="T30" fmla="*/ 21 w 243"/>
                  <a:gd name="T31" fmla="*/ 116 h 338"/>
                  <a:gd name="T32" fmla="*/ 1 w 243"/>
                  <a:gd name="T33" fmla="*/ 116 h 338"/>
                  <a:gd name="T34" fmla="*/ 8 w 243"/>
                  <a:gd name="T35" fmla="*/ 152 h 338"/>
                  <a:gd name="T36" fmla="*/ 11 w 243"/>
                  <a:gd name="T37" fmla="*/ 187 h 338"/>
                  <a:gd name="T38" fmla="*/ 13 w 243"/>
                  <a:gd name="T39" fmla="*/ 221 h 338"/>
                  <a:gd name="T40" fmla="*/ 13 w 243"/>
                  <a:gd name="T41" fmla="*/ 253 h 338"/>
                  <a:gd name="T42" fmla="*/ 13 w 243"/>
                  <a:gd name="T43" fmla="*/ 282 h 338"/>
                  <a:gd name="T44" fmla="*/ 10 w 243"/>
                  <a:gd name="T45" fmla="*/ 305 h 338"/>
                  <a:gd name="T46" fmla="*/ 5 w 243"/>
                  <a:gd name="T47" fmla="*/ 324 h 338"/>
                  <a:gd name="T48" fmla="*/ 0 w 243"/>
                  <a:gd name="T49" fmla="*/ 336 h 338"/>
                  <a:gd name="T50" fmla="*/ 13 w 243"/>
                  <a:gd name="T51" fmla="*/ 338 h 338"/>
                  <a:gd name="T52" fmla="*/ 21 w 243"/>
                  <a:gd name="T53" fmla="*/ 338 h 338"/>
                  <a:gd name="T54" fmla="*/ 28 w 243"/>
                  <a:gd name="T55" fmla="*/ 336 h 338"/>
                  <a:gd name="T56" fmla="*/ 42 w 243"/>
                  <a:gd name="T57" fmla="*/ 338 h 338"/>
                  <a:gd name="T58" fmla="*/ 79 w 243"/>
                  <a:gd name="T59" fmla="*/ 297 h 338"/>
                  <a:gd name="T60" fmla="*/ 114 w 243"/>
                  <a:gd name="T61" fmla="*/ 258 h 338"/>
                  <a:gd name="T62" fmla="*/ 145 w 243"/>
                  <a:gd name="T63" fmla="*/ 219 h 338"/>
                  <a:gd name="T64" fmla="*/ 173 w 243"/>
                  <a:gd name="T65" fmla="*/ 180 h 338"/>
                  <a:gd name="T66" fmla="*/ 185 w 243"/>
                  <a:gd name="T67" fmla="*/ 160 h 338"/>
                  <a:gd name="T68" fmla="*/ 197 w 243"/>
                  <a:gd name="T69" fmla="*/ 138 h 338"/>
                  <a:gd name="T70" fmla="*/ 207 w 243"/>
                  <a:gd name="T71" fmla="*/ 118 h 338"/>
                  <a:gd name="T72" fmla="*/ 217 w 243"/>
                  <a:gd name="T73" fmla="*/ 96 h 338"/>
                  <a:gd name="T74" fmla="*/ 224 w 243"/>
                  <a:gd name="T75" fmla="*/ 72 h 338"/>
                  <a:gd name="T76" fmla="*/ 233 w 243"/>
                  <a:gd name="T77" fmla="*/ 49 h 338"/>
                  <a:gd name="T78" fmla="*/ 238 w 243"/>
                  <a:gd name="T79" fmla="*/ 25 h 338"/>
                  <a:gd name="T80" fmla="*/ 243 w 243"/>
                  <a:gd name="T81" fmla="*/ 0 h 33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43"/>
                  <a:gd name="T124" fmla="*/ 0 h 338"/>
                  <a:gd name="T125" fmla="*/ 243 w 243"/>
                  <a:gd name="T126" fmla="*/ 338 h 33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43" h="338">
                    <a:moveTo>
                      <a:pt x="243" y="0"/>
                    </a:moveTo>
                    <a:lnTo>
                      <a:pt x="233" y="16"/>
                    </a:lnTo>
                    <a:lnTo>
                      <a:pt x="222" y="32"/>
                    </a:lnTo>
                    <a:lnTo>
                      <a:pt x="211" y="47"/>
                    </a:lnTo>
                    <a:lnTo>
                      <a:pt x="199" y="59"/>
                    </a:lnTo>
                    <a:lnTo>
                      <a:pt x="185" y="71"/>
                    </a:lnTo>
                    <a:lnTo>
                      <a:pt x="172" y="81"/>
                    </a:lnTo>
                    <a:lnTo>
                      <a:pt x="158" y="89"/>
                    </a:lnTo>
                    <a:lnTo>
                      <a:pt x="143" y="96"/>
                    </a:lnTo>
                    <a:lnTo>
                      <a:pt x="128" y="103"/>
                    </a:lnTo>
                    <a:lnTo>
                      <a:pt x="113" y="108"/>
                    </a:lnTo>
                    <a:lnTo>
                      <a:pt x="96" y="111"/>
                    </a:lnTo>
                    <a:lnTo>
                      <a:pt x="79" y="114"/>
                    </a:lnTo>
                    <a:lnTo>
                      <a:pt x="60" y="116"/>
                    </a:lnTo>
                    <a:lnTo>
                      <a:pt x="42" y="116"/>
                    </a:lnTo>
                    <a:lnTo>
                      <a:pt x="21" y="116"/>
                    </a:lnTo>
                    <a:lnTo>
                      <a:pt x="1" y="116"/>
                    </a:lnTo>
                    <a:lnTo>
                      <a:pt x="8" y="152"/>
                    </a:lnTo>
                    <a:lnTo>
                      <a:pt x="11" y="187"/>
                    </a:lnTo>
                    <a:lnTo>
                      <a:pt x="13" y="221"/>
                    </a:lnTo>
                    <a:lnTo>
                      <a:pt x="13" y="253"/>
                    </a:lnTo>
                    <a:lnTo>
                      <a:pt x="13" y="282"/>
                    </a:lnTo>
                    <a:lnTo>
                      <a:pt x="10" y="305"/>
                    </a:lnTo>
                    <a:lnTo>
                      <a:pt x="5" y="324"/>
                    </a:lnTo>
                    <a:lnTo>
                      <a:pt x="0" y="336"/>
                    </a:lnTo>
                    <a:lnTo>
                      <a:pt x="13" y="338"/>
                    </a:lnTo>
                    <a:lnTo>
                      <a:pt x="21" y="338"/>
                    </a:lnTo>
                    <a:lnTo>
                      <a:pt x="28" y="336"/>
                    </a:lnTo>
                    <a:lnTo>
                      <a:pt x="42" y="338"/>
                    </a:lnTo>
                    <a:lnTo>
                      <a:pt x="79" y="297"/>
                    </a:lnTo>
                    <a:lnTo>
                      <a:pt x="114" y="258"/>
                    </a:lnTo>
                    <a:lnTo>
                      <a:pt x="145" y="219"/>
                    </a:lnTo>
                    <a:lnTo>
                      <a:pt x="173" y="180"/>
                    </a:lnTo>
                    <a:lnTo>
                      <a:pt x="185" y="160"/>
                    </a:lnTo>
                    <a:lnTo>
                      <a:pt x="197" y="138"/>
                    </a:lnTo>
                    <a:lnTo>
                      <a:pt x="207" y="118"/>
                    </a:lnTo>
                    <a:lnTo>
                      <a:pt x="217" y="96"/>
                    </a:lnTo>
                    <a:lnTo>
                      <a:pt x="224" y="72"/>
                    </a:lnTo>
                    <a:lnTo>
                      <a:pt x="233" y="49"/>
                    </a:lnTo>
                    <a:lnTo>
                      <a:pt x="238" y="25"/>
                    </a:lnTo>
                    <a:lnTo>
                      <a:pt x="243" y="0"/>
                    </a:lnTo>
                    <a:close/>
                  </a:path>
                </a:pathLst>
              </a:custGeom>
              <a:solidFill>
                <a:srgbClr val="C3C3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72" name="Freeform 351"/>
              <p:cNvSpPr>
                <a:spLocks/>
              </p:cNvSpPr>
              <p:nvPr/>
            </p:nvSpPr>
            <p:spPr bwMode="auto">
              <a:xfrm>
                <a:off x="1796" y="1564"/>
                <a:ext cx="144" cy="88"/>
              </a:xfrm>
              <a:custGeom>
                <a:avLst/>
                <a:gdLst>
                  <a:gd name="T0" fmla="*/ 144 w 144"/>
                  <a:gd name="T1" fmla="*/ 0 h 88"/>
                  <a:gd name="T2" fmla="*/ 132 w 144"/>
                  <a:gd name="T3" fmla="*/ 7 h 88"/>
                  <a:gd name="T4" fmla="*/ 120 w 144"/>
                  <a:gd name="T5" fmla="*/ 13 h 88"/>
                  <a:gd name="T6" fmla="*/ 107 w 144"/>
                  <a:gd name="T7" fmla="*/ 19 h 88"/>
                  <a:gd name="T8" fmla="*/ 92 w 144"/>
                  <a:gd name="T9" fmla="*/ 22 h 88"/>
                  <a:gd name="T10" fmla="*/ 76 w 144"/>
                  <a:gd name="T11" fmla="*/ 25 h 88"/>
                  <a:gd name="T12" fmla="*/ 60 w 144"/>
                  <a:gd name="T13" fmla="*/ 27 h 88"/>
                  <a:gd name="T14" fmla="*/ 39 w 144"/>
                  <a:gd name="T15" fmla="*/ 29 h 88"/>
                  <a:gd name="T16" fmla="*/ 19 w 144"/>
                  <a:gd name="T17" fmla="*/ 29 h 88"/>
                  <a:gd name="T18" fmla="*/ 17 w 144"/>
                  <a:gd name="T19" fmla="*/ 44 h 88"/>
                  <a:gd name="T20" fmla="*/ 12 w 144"/>
                  <a:gd name="T21" fmla="*/ 59 h 88"/>
                  <a:gd name="T22" fmla="*/ 7 w 144"/>
                  <a:gd name="T23" fmla="*/ 71 h 88"/>
                  <a:gd name="T24" fmla="*/ 0 w 144"/>
                  <a:gd name="T25" fmla="*/ 83 h 88"/>
                  <a:gd name="T26" fmla="*/ 12 w 144"/>
                  <a:gd name="T27" fmla="*/ 83 h 88"/>
                  <a:gd name="T28" fmla="*/ 26 w 144"/>
                  <a:gd name="T29" fmla="*/ 84 h 88"/>
                  <a:gd name="T30" fmla="*/ 41 w 144"/>
                  <a:gd name="T31" fmla="*/ 86 h 88"/>
                  <a:gd name="T32" fmla="*/ 53 w 144"/>
                  <a:gd name="T33" fmla="*/ 88 h 88"/>
                  <a:gd name="T34" fmla="*/ 71 w 144"/>
                  <a:gd name="T35" fmla="*/ 78 h 88"/>
                  <a:gd name="T36" fmla="*/ 88 w 144"/>
                  <a:gd name="T37" fmla="*/ 68 h 88"/>
                  <a:gd name="T38" fmla="*/ 103 w 144"/>
                  <a:gd name="T39" fmla="*/ 57 h 88"/>
                  <a:gd name="T40" fmla="*/ 115 w 144"/>
                  <a:gd name="T41" fmla="*/ 46 h 88"/>
                  <a:gd name="T42" fmla="*/ 125 w 144"/>
                  <a:gd name="T43" fmla="*/ 35 h 88"/>
                  <a:gd name="T44" fmla="*/ 134 w 144"/>
                  <a:gd name="T45" fmla="*/ 24 h 88"/>
                  <a:gd name="T46" fmla="*/ 141 w 144"/>
                  <a:gd name="T47" fmla="*/ 12 h 88"/>
                  <a:gd name="T48" fmla="*/ 144 w 144"/>
                  <a:gd name="T49" fmla="*/ 0 h 8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44"/>
                  <a:gd name="T76" fmla="*/ 0 h 88"/>
                  <a:gd name="T77" fmla="*/ 144 w 144"/>
                  <a:gd name="T78" fmla="*/ 88 h 8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44" h="88">
                    <a:moveTo>
                      <a:pt x="144" y="0"/>
                    </a:moveTo>
                    <a:lnTo>
                      <a:pt x="132" y="7"/>
                    </a:lnTo>
                    <a:lnTo>
                      <a:pt x="120" y="13"/>
                    </a:lnTo>
                    <a:lnTo>
                      <a:pt x="107" y="19"/>
                    </a:lnTo>
                    <a:lnTo>
                      <a:pt x="92" y="22"/>
                    </a:lnTo>
                    <a:lnTo>
                      <a:pt x="76" y="25"/>
                    </a:lnTo>
                    <a:lnTo>
                      <a:pt x="60" y="27"/>
                    </a:lnTo>
                    <a:lnTo>
                      <a:pt x="39" y="29"/>
                    </a:lnTo>
                    <a:lnTo>
                      <a:pt x="19" y="29"/>
                    </a:lnTo>
                    <a:lnTo>
                      <a:pt x="17" y="44"/>
                    </a:lnTo>
                    <a:lnTo>
                      <a:pt x="12" y="59"/>
                    </a:lnTo>
                    <a:lnTo>
                      <a:pt x="7" y="71"/>
                    </a:lnTo>
                    <a:lnTo>
                      <a:pt x="0" y="83"/>
                    </a:lnTo>
                    <a:lnTo>
                      <a:pt x="12" y="83"/>
                    </a:lnTo>
                    <a:lnTo>
                      <a:pt x="26" y="84"/>
                    </a:lnTo>
                    <a:lnTo>
                      <a:pt x="41" y="86"/>
                    </a:lnTo>
                    <a:lnTo>
                      <a:pt x="53" y="88"/>
                    </a:lnTo>
                    <a:lnTo>
                      <a:pt x="71" y="78"/>
                    </a:lnTo>
                    <a:lnTo>
                      <a:pt x="88" y="68"/>
                    </a:lnTo>
                    <a:lnTo>
                      <a:pt x="103" y="57"/>
                    </a:lnTo>
                    <a:lnTo>
                      <a:pt x="115" y="46"/>
                    </a:lnTo>
                    <a:lnTo>
                      <a:pt x="125" y="35"/>
                    </a:lnTo>
                    <a:lnTo>
                      <a:pt x="134" y="24"/>
                    </a:lnTo>
                    <a:lnTo>
                      <a:pt x="141" y="12"/>
                    </a:lnTo>
                    <a:lnTo>
                      <a:pt x="144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73" name="Freeform 352"/>
              <p:cNvSpPr>
                <a:spLocks/>
              </p:cNvSpPr>
              <p:nvPr/>
            </p:nvSpPr>
            <p:spPr bwMode="auto">
              <a:xfrm>
                <a:off x="3785" y="1598"/>
                <a:ext cx="264" cy="344"/>
              </a:xfrm>
              <a:custGeom>
                <a:avLst/>
                <a:gdLst>
                  <a:gd name="T0" fmla="*/ 264 w 264"/>
                  <a:gd name="T1" fmla="*/ 0 h 344"/>
                  <a:gd name="T2" fmla="*/ 252 w 264"/>
                  <a:gd name="T3" fmla="*/ 15 h 344"/>
                  <a:gd name="T4" fmla="*/ 240 w 264"/>
                  <a:gd name="T5" fmla="*/ 28 h 344"/>
                  <a:gd name="T6" fmla="*/ 228 w 264"/>
                  <a:gd name="T7" fmla="*/ 42 h 344"/>
                  <a:gd name="T8" fmla="*/ 215 w 264"/>
                  <a:gd name="T9" fmla="*/ 54 h 344"/>
                  <a:gd name="T10" fmla="*/ 203 w 264"/>
                  <a:gd name="T11" fmla="*/ 64 h 344"/>
                  <a:gd name="T12" fmla="*/ 189 w 264"/>
                  <a:gd name="T13" fmla="*/ 72 h 344"/>
                  <a:gd name="T14" fmla="*/ 178 w 264"/>
                  <a:gd name="T15" fmla="*/ 81 h 344"/>
                  <a:gd name="T16" fmla="*/ 162 w 264"/>
                  <a:gd name="T17" fmla="*/ 88 h 344"/>
                  <a:gd name="T18" fmla="*/ 149 w 264"/>
                  <a:gd name="T19" fmla="*/ 94 h 344"/>
                  <a:gd name="T20" fmla="*/ 134 w 264"/>
                  <a:gd name="T21" fmla="*/ 99 h 344"/>
                  <a:gd name="T22" fmla="*/ 119 w 264"/>
                  <a:gd name="T23" fmla="*/ 103 h 344"/>
                  <a:gd name="T24" fmla="*/ 102 w 264"/>
                  <a:gd name="T25" fmla="*/ 106 h 344"/>
                  <a:gd name="T26" fmla="*/ 66 w 264"/>
                  <a:gd name="T27" fmla="*/ 111 h 344"/>
                  <a:gd name="T28" fmla="*/ 26 w 264"/>
                  <a:gd name="T29" fmla="*/ 113 h 344"/>
                  <a:gd name="T30" fmla="*/ 31 w 264"/>
                  <a:gd name="T31" fmla="*/ 135 h 344"/>
                  <a:gd name="T32" fmla="*/ 36 w 264"/>
                  <a:gd name="T33" fmla="*/ 155 h 344"/>
                  <a:gd name="T34" fmla="*/ 38 w 264"/>
                  <a:gd name="T35" fmla="*/ 174 h 344"/>
                  <a:gd name="T36" fmla="*/ 39 w 264"/>
                  <a:gd name="T37" fmla="*/ 192 h 344"/>
                  <a:gd name="T38" fmla="*/ 41 w 264"/>
                  <a:gd name="T39" fmla="*/ 209 h 344"/>
                  <a:gd name="T40" fmla="*/ 41 w 264"/>
                  <a:gd name="T41" fmla="*/ 226 h 344"/>
                  <a:gd name="T42" fmla="*/ 39 w 264"/>
                  <a:gd name="T43" fmla="*/ 241 h 344"/>
                  <a:gd name="T44" fmla="*/ 38 w 264"/>
                  <a:gd name="T45" fmla="*/ 257 h 344"/>
                  <a:gd name="T46" fmla="*/ 36 w 264"/>
                  <a:gd name="T47" fmla="*/ 270 h 344"/>
                  <a:gd name="T48" fmla="*/ 32 w 264"/>
                  <a:gd name="T49" fmla="*/ 282 h 344"/>
                  <a:gd name="T50" fmla="*/ 29 w 264"/>
                  <a:gd name="T51" fmla="*/ 294 h 344"/>
                  <a:gd name="T52" fmla="*/ 24 w 264"/>
                  <a:gd name="T53" fmla="*/ 304 h 344"/>
                  <a:gd name="T54" fmla="*/ 19 w 264"/>
                  <a:gd name="T55" fmla="*/ 314 h 344"/>
                  <a:gd name="T56" fmla="*/ 12 w 264"/>
                  <a:gd name="T57" fmla="*/ 323 h 344"/>
                  <a:gd name="T58" fmla="*/ 7 w 264"/>
                  <a:gd name="T59" fmla="*/ 329 h 344"/>
                  <a:gd name="T60" fmla="*/ 0 w 264"/>
                  <a:gd name="T61" fmla="*/ 336 h 344"/>
                  <a:gd name="T62" fmla="*/ 17 w 264"/>
                  <a:gd name="T63" fmla="*/ 339 h 344"/>
                  <a:gd name="T64" fmla="*/ 31 w 264"/>
                  <a:gd name="T65" fmla="*/ 339 h 344"/>
                  <a:gd name="T66" fmla="*/ 44 w 264"/>
                  <a:gd name="T67" fmla="*/ 341 h 344"/>
                  <a:gd name="T68" fmla="*/ 61 w 264"/>
                  <a:gd name="T69" fmla="*/ 344 h 344"/>
                  <a:gd name="T70" fmla="*/ 98 w 264"/>
                  <a:gd name="T71" fmla="*/ 304 h 344"/>
                  <a:gd name="T72" fmla="*/ 134 w 264"/>
                  <a:gd name="T73" fmla="*/ 265 h 344"/>
                  <a:gd name="T74" fmla="*/ 149 w 264"/>
                  <a:gd name="T75" fmla="*/ 245 h 344"/>
                  <a:gd name="T76" fmla="*/ 166 w 264"/>
                  <a:gd name="T77" fmla="*/ 224 h 344"/>
                  <a:gd name="T78" fmla="*/ 179 w 264"/>
                  <a:gd name="T79" fmla="*/ 204 h 344"/>
                  <a:gd name="T80" fmla="*/ 193 w 264"/>
                  <a:gd name="T81" fmla="*/ 184 h 344"/>
                  <a:gd name="T82" fmla="*/ 206 w 264"/>
                  <a:gd name="T83" fmla="*/ 162 h 344"/>
                  <a:gd name="T84" fmla="*/ 217 w 264"/>
                  <a:gd name="T85" fmla="*/ 140 h 344"/>
                  <a:gd name="T86" fmla="*/ 228 w 264"/>
                  <a:gd name="T87" fmla="*/ 118 h 344"/>
                  <a:gd name="T88" fmla="*/ 237 w 264"/>
                  <a:gd name="T89" fmla="*/ 96 h 344"/>
                  <a:gd name="T90" fmla="*/ 245 w 264"/>
                  <a:gd name="T91" fmla="*/ 72 h 344"/>
                  <a:gd name="T92" fmla="*/ 252 w 264"/>
                  <a:gd name="T93" fmla="*/ 49 h 344"/>
                  <a:gd name="T94" fmla="*/ 259 w 264"/>
                  <a:gd name="T95" fmla="*/ 25 h 344"/>
                  <a:gd name="T96" fmla="*/ 264 w 264"/>
                  <a:gd name="T97" fmla="*/ 0 h 34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64"/>
                  <a:gd name="T148" fmla="*/ 0 h 344"/>
                  <a:gd name="T149" fmla="*/ 264 w 264"/>
                  <a:gd name="T150" fmla="*/ 344 h 344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64" h="344">
                    <a:moveTo>
                      <a:pt x="264" y="0"/>
                    </a:moveTo>
                    <a:lnTo>
                      <a:pt x="252" y="15"/>
                    </a:lnTo>
                    <a:lnTo>
                      <a:pt x="240" y="28"/>
                    </a:lnTo>
                    <a:lnTo>
                      <a:pt x="228" y="42"/>
                    </a:lnTo>
                    <a:lnTo>
                      <a:pt x="215" y="54"/>
                    </a:lnTo>
                    <a:lnTo>
                      <a:pt x="203" y="64"/>
                    </a:lnTo>
                    <a:lnTo>
                      <a:pt x="189" y="72"/>
                    </a:lnTo>
                    <a:lnTo>
                      <a:pt x="178" y="81"/>
                    </a:lnTo>
                    <a:lnTo>
                      <a:pt x="162" y="88"/>
                    </a:lnTo>
                    <a:lnTo>
                      <a:pt x="149" y="94"/>
                    </a:lnTo>
                    <a:lnTo>
                      <a:pt x="134" y="99"/>
                    </a:lnTo>
                    <a:lnTo>
                      <a:pt x="119" y="103"/>
                    </a:lnTo>
                    <a:lnTo>
                      <a:pt x="102" y="106"/>
                    </a:lnTo>
                    <a:lnTo>
                      <a:pt x="66" y="111"/>
                    </a:lnTo>
                    <a:lnTo>
                      <a:pt x="26" y="113"/>
                    </a:lnTo>
                    <a:lnTo>
                      <a:pt x="31" y="135"/>
                    </a:lnTo>
                    <a:lnTo>
                      <a:pt x="36" y="155"/>
                    </a:lnTo>
                    <a:lnTo>
                      <a:pt x="38" y="174"/>
                    </a:lnTo>
                    <a:lnTo>
                      <a:pt x="39" y="192"/>
                    </a:lnTo>
                    <a:lnTo>
                      <a:pt x="41" y="209"/>
                    </a:lnTo>
                    <a:lnTo>
                      <a:pt x="41" y="226"/>
                    </a:lnTo>
                    <a:lnTo>
                      <a:pt x="39" y="241"/>
                    </a:lnTo>
                    <a:lnTo>
                      <a:pt x="38" y="257"/>
                    </a:lnTo>
                    <a:lnTo>
                      <a:pt x="36" y="270"/>
                    </a:lnTo>
                    <a:lnTo>
                      <a:pt x="32" y="282"/>
                    </a:lnTo>
                    <a:lnTo>
                      <a:pt x="29" y="294"/>
                    </a:lnTo>
                    <a:lnTo>
                      <a:pt x="24" y="304"/>
                    </a:lnTo>
                    <a:lnTo>
                      <a:pt x="19" y="314"/>
                    </a:lnTo>
                    <a:lnTo>
                      <a:pt x="12" y="323"/>
                    </a:lnTo>
                    <a:lnTo>
                      <a:pt x="7" y="329"/>
                    </a:lnTo>
                    <a:lnTo>
                      <a:pt x="0" y="336"/>
                    </a:lnTo>
                    <a:lnTo>
                      <a:pt x="17" y="339"/>
                    </a:lnTo>
                    <a:lnTo>
                      <a:pt x="31" y="339"/>
                    </a:lnTo>
                    <a:lnTo>
                      <a:pt x="44" y="341"/>
                    </a:lnTo>
                    <a:lnTo>
                      <a:pt x="61" y="344"/>
                    </a:lnTo>
                    <a:lnTo>
                      <a:pt x="98" y="304"/>
                    </a:lnTo>
                    <a:lnTo>
                      <a:pt x="134" y="265"/>
                    </a:lnTo>
                    <a:lnTo>
                      <a:pt x="149" y="245"/>
                    </a:lnTo>
                    <a:lnTo>
                      <a:pt x="166" y="224"/>
                    </a:lnTo>
                    <a:lnTo>
                      <a:pt x="179" y="204"/>
                    </a:lnTo>
                    <a:lnTo>
                      <a:pt x="193" y="184"/>
                    </a:lnTo>
                    <a:lnTo>
                      <a:pt x="206" y="162"/>
                    </a:lnTo>
                    <a:lnTo>
                      <a:pt x="217" y="140"/>
                    </a:lnTo>
                    <a:lnTo>
                      <a:pt x="228" y="118"/>
                    </a:lnTo>
                    <a:lnTo>
                      <a:pt x="237" y="96"/>
                    </a:lnTo>
                    <a:lnTo>
                      <a:pt x="245" y="72"/>
                    </a:lnTo>
                    <a:lnTo>
                      <a:pt x="252" y="49"/>
                    </a:lnTo>
                    <a:lnTo>
                      <a:pt x="259" y="25"/>
                    </a:lnTo>
                    <a:lnTo>
                      <a:pt x="264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74" name="Freeform 353"/>
              <p:cNvSpPr>
                <a:spLocks/>
              </p:cNvSpPr>
              <p:nvPr/>
            </p:nvSpPr>
            <p:spPr bwMode="auto">
              <a:xfrm>
                <a:off x="1800" y="1564"/>
                <a:ext cx="147" cy="91"/>
              </a:xfrm>
              <a:custGeom>
                <a:avLst/>
                <a:gdLst>
                  <a:gd name="T0" fmla="*/ 147 w 147"/>
                  <a:gd name="T1" fmla="*/ 0 h 91"/>
                  <a:gd name="T2" fmla="*/ 135 w 147"/>
                  <a:gd name="T3" fmla="*/ 8 h 91"/>
                  <a:gd name="T4" fmla="*/ 123 w 147"/>
                  <a:gd name="T5" fmla="*/ 15 h 91"/>
                  <a:gd name="T6" fmla="*/ 110 w 147"/>
                  <a:gd name="T7" fmla="*/ 20 h 91"/>
                  <a:gd name="T8" fmla="*/ 94 w 147"/>
                  <a:gd name="T9" fmla="*/ 25 h 91"/>
                  <a:gd name="T10" fmla="*/ 79 w 147"/>
                  <a:gd name="T11" fmla="*/ 29 h 91"/>
                  <a:gd name="T12" fmla="*/ 61 w 147"/>
                  <a:gd name="T13" fmla="*/ 30 h 91"/>
                  <a:gd name="T14" fmla="*/ 40 w 147"/>
                  <a:gd name="T15" fmla="*/ 32 h 91"/>
                  <a:gd name="T16" fmla="*/ 20 w 147"/>
                  <a:gd name="T17" fmla="*/ 30 h 91"/>
                  <a:gd name="T18" fmla="*/ 15 w 147"/>
                  <a:gd name="T19" fmla="*/ 52 h 91"/>
                  <a:gd name="T20" fmla="*/ 12 w 147"/>
                  <a:gd name="T21" fmla="*/ 68 h 91"/>
                  <a:gd name="T22" fmla="*/ 5 w 147"/>
                  <a:gd name="T23" fmla="*/ 78 h 91"/>
                  <a:gd name="T24" fmla="*/ 0 w 147"/>
                  <a:gd name="T25" fmla="*/ 88 h 91"/>
                  <a:gd name="T26" fmla="*/ 13 w 147"/>
                  <a:gd name="T27" fmla="*/ 88 h 91"/>
                  <a:gd name="T28" fmla="*/ 27 w 147"/>
                  <a:gd name="T29" fmla="*/ 90 h 91"/>
                  <a:gd name="T30" fmla="*/ 40 w 147"/>
                  <a:gd name="T31" fmla="*/ 91 h 91"/>
                  <a:gd name="T32" fmla="*/ 52 w 147"/>
                  <a:gd name="T33" fmla="*/ 91 h 91"/>
                  <a:gd name="T34" fmla="*/ 71 w 147"/>
                  <a:gd name="T35" fmla="*/ 81 h 91"/>
                  <a:gd name="T36" fmla="*/ 89 w 147"/>
                  <a:gd name="T37" fmla="*/ 71 h 91"/>
                  <a:gd name="T38" fmla="*/ 105 w 147"/>
                  <a:gd name="T39" fmla="*/ 61 h 91"/>
                  <a:gd name="T40" fmla="*/ 116 w 147"/>
                  <a:gd name="T41" fmla="*/ 49 h 91"/>
                  <a:gd name="T42" fmla="*/ 128 w 147"/>
                  <a:gd name="T43" fmla="*/ 37 h 91"/>
                  <a:gd name="T44" fmla="*/ 137 w 147"/>
                  <a:gd name="T45" fmla="*/ 25 h 91"/>
                  <a:gd name="T46" fmla="*/ 143 w 147"/>
                  <a:gd name="T47" fmla="*/ 13 h 91"/>
                  <a:gd name="T48" fmla="*/ 147 w 147"/>
                  <a:gd name="T49" fmla="*/ 0 h 9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47"/>
                  <a:gd name="T76" fmla="*/ 0 h 91"/>
                  <a:gd name="T77" fmla="*/ 147 w 147"/>
                  <a:gd name="T78" fmla="*/ 91 h 91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47" h="91">
                    <a:moveTo>
                      <a:pt x="147" y="0"/>
                    </a:moveTo>
                    <a:lnTo>
                      <a:pt x="135" y="8"/>
                    </a:lnTo>
                    <a:lnTo>
                      <a:pt x="123" y="15"/>
                    </a:lnTo>
                    <a:lnTo>
                      <a:pt x="110" y="20"/>
                    </a:lnTo>
                    <a:lnTo>
                      <a:pt x="94" y="25"/>
                    </a:lnTo>
                    <a:lnTo>
                      <a:pt x="79" y="29"/>
                    </a:lnTo>
                    <a:lnTo>
                      <a:pt x="61" y="30"/>
                    </a:lnTo>
                    <a:lnTo>
                      <a:pt x="40" y="32"/>
                    </a:lnTo>
                    <a:lnTo>
                      <a:pt x="20" y="30"/>
                    </a:lnTo>
                    <a:lnTo>
                      <a:pt x="15" y="52"/>
                    </a:lnTo>
                    <a:lnTo>
                      <a:pt x="12" y="68"/>
                    </a:lnTo>
                    <a:lnTo>
                      <a:pt x="5" y="78"/>
                    </a:lnTo>
                    <a:lnTo>
                      <a:pt x="0" y="88"/>
                    </a:lnTo>
                    <a:lnTo>
                      <a:pt x="13" y="88"/>
                    </a:lnTo>
                    <a:lnTo>
                      <a:pt x="27" y="90"/>
                    </a:lnTo>
                    <a:lnTo>
                      <a:pt x="40" y="91"/>
                    </a:lnTo>
                    <a:lnTo>
                      <a:pt x="52" y="91"/>
                    </a:lnTo>
                    <a:lnTo>
                      <a:pt x="71" y="81"/>
                    </a:lnTo>
                    <a:lnTo>
                      <a:pt x="89" y="71"/>
                    </a:lnTo>
                    <a:lnTo>
                      <a:pt x="105" y="61"/>
                    </a:lnTo>
                    <a:lnTo>
                      <a:pt x="116" y="49"/>
                    </a:lnTo>
                    <a:lnTo>
                      <a:pt x="128" y="37"/>
                    </a:lnTo>
                    <a:lnTo>
                      <a:pt x="137" y="25"/>
                    </a:lnTo>
                    <a:lnTo>
                      <a:pt x="143" y="13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3BB3C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75" name="Freeform 354"/>
              <p:cNvSpPr>
                <a:spLocks/>
              </p:cNvSpPr>
              <p:nvPr/>
            </p:nvSpPr>
            <p:spPr bwMode="auto">
              <a:xfrm>
                <a:off x="3807" y="1596"/>
                <a:ext cx="252" cy="367"/>
              </a:xfrm>
              <a:custGeom>
                <a:avLst/>
                <a:gdLst>
                  <a:gd name="T0" fmla="*/ 252 w 252"/>
                  <a:gd name="T1" fmla="*/ 0 h 367"/>
                  <a:gd name="T2" fmla="*/ 228 w 252"/>
                  <a:gd name="T3" fmla="*/ 30 h 367"/>
                  <a:gd name="T4" fmla="*/ 205 w 252"/>
                  <a:gd name="T5" fmla="*/ 56 h 367"/>
                  <a:gd name="T6" fmla="*/ 193 w 252"/>
                  <a:gd name="T7" fmla="*/ 68 h 367"/>
                  <a:gd name="T8" fmla="*/ 181 w 252"/>
                  <a:gd name="T9" fmla="*/ 78 h 367"/>
                  <a:gd name="T10" fmla="*/ 167 w 252"/>
                  <a:gd name="T11" fmla="*/ 86 h 367"/>
                  <a:gd name="T12" fmla="*/ 154 w 252"/>
                  <a:gd name="T13" fmla="*/ 95 h 367"/>
                  <a:gd name="T14" fmla="*/ 140 w 252"/>
                  <a:gd name="T15" fmla="*/ 101 h 367"/>
                  <a:gd name="T16" fmla="*/ 127 w 252"/>
                  <a:gd name="T17" fmla="*/ 107 h 367"/>
                  <a:gd name="T18" fmla="*/ 110 w 252"/>
                  <a:gd name="T19" fmla="*/ 112 h 367"/>
                  <a:gd name="T20" fmla="*/ 95 w 252"/>
                  <a:gd name="T21" fmla="*/ 115 h 367"/>
                  <a:gd name="T22" fmla="*/ 78 w 252"/>
                  <a:gd name="T23" fmla="*/ 118 h 367"/>
                  <a:gd name="T24" fmla="*/ 59 w 252"/>
                  <a:gd name="T25" fmla="*/ 120 h 367"/>
                  <a:gd name="T26" fmla="*/ 39 w 252"/>
                  <a:gd name="T27" fmla="*/ 122 h 367"/>
                  <a:gd name="T28" fmla="*/ 19 w 252"/>
                  <a:gd name="T29" fmla="*/ 123 h 367"/>
                  <a:gd name="T30" fmla="*/ 26 w 252"/>
                  <a:gd name="T31" fmla="*/ 161 h 367"/>
                  <a:gd name="T32" fmla="*/ 27 w 252"/>
                  <a:gd name="T33" fmla="*/ 194 h 367"/>
                  <a:gd name="T34" fmla="*/ 27 w 252"/>
                  <a:gd name="T35" fmla="*/ 226 h 367"/>
                  <a:gd name="T36" fmla="*/ 26 w 252"/>
                  <a:gd name="T37" fmla="*/ 254 h 367"/>
                  <a:gd name="T38" fmla="*/ 21 w 252"/>
                  <a:gd name="T39" fmla="*/ 279 h 367"/>
                  <a:gd name="T40" fmla="*/ 14 w 252"/>
                  <a:gd name="T41" fmla="*/ 303 h 367"/>
                  <a:gd name="T42" fmla="*/ 7 w 252"/>
                  <a:gd name="T43" fmla="*/ 326 h 367"/>
                  <a:gd name="T44" fmla="*/ 0 w 252"/>
                  <a:gd name="T45" fmla="*/ 346 h 367"/>
                  <a:gd name="T46" fmla="*/ 22 w 252"/>
                  <a:gd name="T47" fmla="*/ 352 h 367"/>
                  <a:gd name="T48" fmla="*/ 48 w 252"/>
                  <a:gd name="T49" fmla="*/ 357 h 367"/>
                  <a:gd name="T50" fmla="*/ 73 w 252"/>
                  <a:gd name="T51" fmla="*/ 362 h 367"/>
                  <a:gd name="T52" fmla="*/ 97 w 252"/>
                  <a:gd name="T53" fmla="*/ 367 h 367"/>
                  <a:gd name="T54" fmla="*/ 115 w 252"/>
                  <a:gd name="T55" fmla="*/ 346 h 367"/>
                  <a:gd name="T56" fmla="*/ 132 w 252"/>
                  <a:gd name="T57" fmla="*/ 325 h 367"/>
                  <a:gd name="T58" fmla="*/ 149 w 252"/>
                  <a:gd name="T59" fmla="*/ 303 h 367"/>
                  <a:gd name="T60" fmla="*/ 164 w 252"/>
                  <a:gd name="T61" fmla="*/ 279 h 367"/>
                  <a:gd name="T62" fmla="*/ 178 w 252"/>
                  <a:gd name="T63" fmla="*/ 257 h 367"/>
                  <a:gd name="T64" fmla="*/ 191 w 252"/>
                  <a:gd name="T65" fmla="*/ 233 h 367"/>
                  <a:gd name="T66" fmla="*/ 203 w 252"/>
                  <a:gd name="T67" fmla="*/ 210 h 367"/>
                  <a:gd name="T68" fmla="*/ 213 w 252"/>
                  <a:gd name="T69" fmla="*/ 184 h 367"/>
                  <a:gd name="T70" fmla="*/ 222 w 252"/>
                  <a:gd name="T71" fmla="*/ 161 h 367"/>
                  <a:gd name="T72" fmla="*/ 228 w 252"/>
                  <a:gd name="T73" fmla="*/ 137 h 367"/>
                  <a:gd name="T74" fmla="*/ 235 w 252"/>
                  <a:gd name="T75" fmla="*/ 113 h 367"/>
                  <a:gd name="T76" fmla="*/ 242 w 252"/>
                  <a:gd name="T77" fmla="*/ 90 h 367"/>
                  <a:gd name="T78" fmla="*/ 245 w 252"/>
                  <a:gd name="T79" fmla="*/ 66 h 367"/>
                  <a:gd name="T80" fmla="*/ 249 w 252"/>
                  <a:gd name="T81" fmla="*/ 44 h 367"/>
                  <a:gd name="T82" fmla="*/ 252 w 252"/>
                  <a:gd name="T83" fmla="*/ 22 h 367"/>
                  <a:gd name="T84" fmla="*/ 252 w 252"/>
                  <a:gd name="T85" fmla="*/ 0 h 36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252"/>
                  <a:gd name="T130" fmla="*/ 0 h 367"/>
                  <a:gd name="T131" fmla="*/ 252 w 252"/>
                  <a:gd name="T132" fmla="*/ 367 h 36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252" h="367">
                    <a:moveTo>
                      <a:pt x="252" y="0"/>
                    </a:moveTo>
                    <a:lnTo>
                      <a:pt x="228" y="30"/>
                    </a:lnTo>
                    <a:lnTo>
                      <a:pt x="205" y="56"/>
                    </a:lnTo>
                    <a:lnTo>
                      <a:pt x="193" y="68"/>
                    </a:lnTo>
                    <a:lnTo>
                      <a:pt x="181" y="78"/>
                    </a:lnTo>
                    <a:lnTo>
                      <a:pt x="167" y="86"/>
                    </a:lnTo>
                    <a:lnTo>
                      <a:pt x="154" y="95"/>
                    </a:lnTo>
                    <a:lnTo>
                      <a:pt x="140" y="101"/>
                    </a:lnTo>
                    <a:lnTo>
                      <a:pt x="127" y="107"/>
                    </a:lnTo>
                    <a:lnTo>
                      <a:pt x="110" y="112"/>
                    </a:lnTo>
                    <a:lnTo>
                      <a:pt x="95" y="115"/>
                    </a:lnTo>
                    <a:lnTo>
                      <a:pt x="78" y="118"/>
                    </a:lnTo>
                    <a:lnTo>
                      <a:pt x="59" y="120"/>
                    </a:lnTo>
                    <a:lnTo>
                      <a:pt x="39" y="122"/>
                    </a:lnTo>
                    <a:lnTo>
                      <a:pt x="19" y="123"/>
                    </a:lnTo>
                    <a:lnTo>
                      <a:pt x="26" y="161"/>
                    </a:lnTo>
                    <a:lnTo>
                      <a:pt x="27" y="194"/>
                    </a:lnTo>
                    <a:lnTo>
                      <a:pt x="27" y="226"/>
                    </a:lnTo>
                    <a:lnTo>
                      <a:pt x="26" y="254"/>
                    </a:lnTo>
                    <a:lnTo>
                      <a:pt x="21" y="279"/>
                    </a:lnTo>
                    <a:lnTo>
                      <a:pt x="14" y="303"/>
                    </a:lnTo>
                    <a:lnTo>
                      <a:pt x="7" y="326"/>
                    </a:lnTo>
                    <a:lnTo>
                      <a:pt x="0" y="346"/>
                    </a:lnTo>
                    <a:lnTo>
                      <a:pt x="22" y="352"/>
                    </a:lnTo>
                    <a:lnTo>
                      <a:pt x="48" y="357"/>
                    </a:lnTo>
                    <a:lnTo>
                      <a:pt x="73" y="362"/>
                    </a:lnTo>
                    <a:lnTo>
                      <a:pt x="97" y="367"/>
                    </a:lnTo>
                    <a:lnTo>
                      <a:pt x="115" y="346"/>
                    </a:lnTo>
                    <a:lnTo>
                      <a:pt x="132" y="325"/>
                    </a:lnTo>
                    <a:lnTo>
                      <a:pt x="149" y="303"/>
                    </a:lnTo>
                    <a:lnTo>
                      <a:pt x="164" y="279"/>
                    </a:lnTo>
                    <a:lnTo>
                      <a:pt x="178" y="257"/>
                    </a:lnTo>
                    <a:lnTo>
                      <a:pt x="191" y="233"/>
                    </a:lnTo>
                    <a:lnTo>
                      <a:pt x="203" y="210"/>
                    </a:lnTo>
                    <a:lnTo>
                      <a:pt x="213" y="184"/>
                    </a:lnTo>
                    <a:lnTo>
                      <a:pt x="222" y="161"/>
                    </a:lnTo>
                    <a:lnTo>
                      <a:pt x="228" y="137"/>
                    </a:lnTo>
                    <a:lnTo>
                      <a:pt x="235" y="113"/>
                    </a:lnTo>
                    <a:lnTo>
                      <a:pt x="242" y="90"/>
                    </a:lnTo>
                    <a:lnTo>
                      <a:pt x="245" y="66"/>
                    </a:lnTo>
                    <a:lnTo>
                      <a:pt x="249" y="44"/>
                    </a:lnTo>
                    <a:lnTo>
                      <a:pt x="252" y="22"/>
                    </a:lnTo>
                    <a:lnTo>
                      <a:pt x="252" y="0"/>
                    </a:lnTo>
                    <a:close/>
                  </a:path>
                </a:pathLst>
              </a:custGeom>
              <a:solidFill>
                <a:srgbClr val="3BB3C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76" name="Freeform 355"/>
              <p:cNvSpPr>
                <a:spLocks/>
              </p:cNvSpPr>
              <p:nvPr/>
            </p:nvSpPr>
            <p:spPr bwMode="auto">
              <a:xfrm>
                <a:off x="1704" y="1540"/>
                <a:ext cx="234" cy="88"/>
              </a:xfrm>
              <a:custGeom>
                <a:avLst/>
                <a:gdLst>
                  <a:gd name="T0" fmla="*/ 234 w 234"/>
                  <a:gd name="T1" fmla="*/ 0 h 88"/>
                  <a:gd name="T2" fmla="*/ 221 w 234"/>
                  <a:gd name="T3" fmla="*/ 0 h 88"/>
                  <a:gd name="T4" fmla="*/ 209 w 234"/>
                  <a:gd name="T5" fmla="*/ 4 h 88"/>
                  <a:gd name="T6" fmla="*/ 0 w 234"/>
                  <a:gd name="T7" fmla="*/ 88 h 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34"/>
                  <a:gd name="T13" fmla="*/ 0 h 88"/>
                  <a:gd name="T14" fmla="*/ 234 w 234"/>
                  <a:gd name="T15" fmla="*/ 88 h 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34" h="88">
                    <a:moveTo>
                      <a:pt x="234" y="0"/>
                    </a:moveTo>
                    <a:lnTo>
                      <a:pt x="221" y="0"/>
                    </a:lnTo>
                    <a:lnTo>
                      <a:pt x="209" y="4"/>
                    </a:lnTo>
                    <a:lnTo>
                      <a:pt x="0" y="88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77" name="Freeform 356"/>
              <p:cNvSpPr>
                <a:spLocks/>
              </p:cNvSpPr>
              <p:nvPr/>
            </p:nvSpPr>
            <p:spPr bwMode="auto">
              <a:xfrm>
                <a:off x="1200" y="1261"/>
                <a:ext cx="3458" cy="1283"/>
              </a:xfrm>
              <a:custGeom>
                <a:avLst/>
                <a:gdLst>
                  <a:gd name="T0" fmla="*/ 6 w 3458"/>
                  <a:gd name="T1" fmla="*/ 0 h 1283"/>
                  <a:gd name="T2" fmla="*/ 0 w 3458"/>
                  <a:gd name="T3" fmla="*/ 7 h 1283"/>
                  <a:gd name="T4" fmla="*/ 9 w 3458"/>
                  <a:gd name="T5" fmla="*/ 575 h 1283"/>
                  <a:gd name="T6" fmla="*/ 2305 w 3458"/>
                  <a:gd name="T7" fmla="*/ 1128 h 1283"/>
                  <a:gd name="T8" fmla="*/ 2445 w 3458"/>
                  <a:gd name="T9" fmla="*/ 1158 h 1283"/>
                  <a:gd name="T10" fmla="*/ 2582 w 3458"/>
                  <a:gd name="T11" fmla="*/ 1188 h 1283"/>
                  <a:gd name="T12" fmla="*/ 2722 w 3458"/>
                  <a:gd name="T13" fmla="*/ 1219 h 1283"/>
                  <a:gd name="T14" fmla="*/ 2866 w 3458"/>
                  <a:gd name="T15" fmla="*/ 1246 h 1283"/>
                  <a:gd name="T16" fmla="*/ 3004 w 3458"/>
                  <a:gd name="T17" fmla="*/ 1266 h 1283"/>
                  <a:gd name="T18" fmla="*/ 3136 w 3458"/>
                  <a:gd name="T19" fmla="*/ 1280 h 1283"/>
                  <a:gd name="T20" fmla="*/ 3197 w 3458"/>
                  <a:gd name="T21" fmla="*/ 1283 h 1283"/>
                  <a:gd name="T22" fmla="*/ 3256 w 3458"/>
                  <a:gd name="T23" fmla="*/ 1281 h 1283"/>
                  <a:gd name="T24" fmla="*/ 3308 w 3458"/>
                  <a:gd name="T25" fmla="*/ 1276 h 1283"/>
                  <a:gd name="T26" fmla="*/ 3355 w 3458"/>
                  <a:gd name="T27" fmla="*/ 1266 h 1283"/>
                  <a:gd name="T28" fmla="*/ 3381 w 3458"/>
                  <a:gd name="T29" fmla="*/ 1248 h 1283"/>
                  <a:gd name="T30" fmla="*/ 3401 w 3458"/>
                  <a:gd name="T31" fmla="*/ 1221 h 1283"/>
                  <a:gd name="T32" fmla="*/ 3416 w 3458"/>
                  <a:gd name="T33" fmla="*/ 1187 h 1283"/>
                  <a:gd name="T34" fmla="*/ 3428 w 3458"/>
                  <a:gd name="T35" fmla="*/ 1148 h 1283"/>
                  <a:gd name="T36" fmla="*/ 3425 w 3458"/>
                  <a:gd name="T37" fmla="*/ 1134 h 1283"/>
                  <a:gd name="T38" fmla="*/ 3425 w 3458"/>
                  <a:gd name="T39" fmla="*/ 1123 h 1283"/>
                  <a:gd name="T40" fmla="*/ 3431 w 3458"/>
                  <a:gd name="T41" fmla="*/ 1111 h 1283"/>
                  <a:gd name="T42" fmla="*/ 3440 w 3458"/>
                  <a:gd name="T43" fmla="*/ 1104 h 1283"/>
                  <a:gd name="T44" fmla="*/ 3425 w 3458"/>
                  <a:gd name="T45" fmla="*/ 1090 h 1283"/>
                  <a:gd name="T46" fmla="*/ 3411 w 3458"/>
                  <a:gd name="T47" fmla="*/ 1070 h 1283"/>
                  <a:gd name="T48" fmla="*/ 3404 w 3458"/>
                  <a:gd name="T49" fmla="*/ 1045 h 1283"/>
                  <a:gd name="T50" fmla="*/ 3403 w 3458"/>
                  <a:gd name="T51" fmla="*/ 1014 h 1283"/>
                  <a:gd name="T52" fmla="*/ 3408 w 3458"/>
                  <a:gd name="T53" fmla="*/ 982 h 1283"/>
                  <a:gd name="T54" fmla="*/ 3418 w 3458"/>
                  <a:gd name="T55" fmla="*/ 950 h 1283"/>
                  <a:gd name="T56" fmla="*/ 3435 w 3458"/>
                  <a:gd name="T57" fmla="*/ 921 h 1283"/>
                  <a:gd name="T58" fmla="*/ 3458 w 3458"/>
                  <a:gd name="T59" fmla="*/ 896 h 1283"/>
                  <a:gd name="T60" fmla="*/ 3404 w 3458"/>
                  <a:gd name="T61" fmla="*/ 867 h 1283"/>
                  <a:gd name="T62" fmla="*/ 3343 w 3458"/>
                  <a:gd name="T63" fmla="*/ 840 h 1283"/>
                  <a:gd name="T64" fmla="*/ 3274 w 3458"/>
                  <a:gd name="T65" fmla="*/ 812 h 1283"/>
                  <a:gd name="T66" fmla="*/ 3195 w 3458"/>
                  <a:gd name="T67" fmla="*/ 785 h 1283"/>
                  <a:gd name="T68" fmla="*/ 3011 w 3458"/>
                  <a:gd name="T69" fmla="*/ 734 h 1283"/>
                  <a:gd name="T70" fmla="*/ 2783 w 3458"/>
                  <a:gd name="T71" fmla="*/ 683 h 1283"/>
                  <a:gd name="T72" fmla="*/ 2744 w 3458"/>
                  <a:gd name="T73" fmla="*/ 671 h 1283"/>
                  <a:gd name="T74" fmla="*/ 2655 w 3458"/>
                  <a:gd name="T75" fmla="*/ 600 h 1283"/>
                  <a:gd name="T76" fmla="*/ 2562 w 3458"/>
                  <a:gd name="T77" fmla="*/ 543 h 1283"/>
                  <a:gd name="T78" fmla="*/ 2464 w 3458"/>
                  <a:gd name="T79" fmla="*/ 497 h 1283"/>
                  <a:gd name="T80" fmla="*/ 2364 w 3458"/>
                  <a:gd name="T81" fmla="*/ 463 h 1283"/>
                  <a:gd name="T82" fmla="*/ 2261 w 3458"/>
                  <a:gd name="T83" fmla="*/ 440 h 1283"/>
                  <a:gd name="T84" fmla="*/ 2157 w 3458"/>
                  <a:gd name="T85" fmla="*/ 426 h 1283"/>
                  <a:gd name="T86" fmla="*/ 2048 w 3458"/>
                  <a:gd name="T87" fmla="*/ 421 h 1283"/>
                  <a:gd name="T88" fmla="*/ 1940 w 3458"/>
                  <a:gd name="T89" fmla="*/ 423 h 1283"/>
                  <a:gd name="T90" fmla="*/ 1888 w 3458"/>
                  <a:gd name="T91" fmla="*/ 425 h 1283"/>
                  <a:gd name="T92" fmla="*/ 1750 w 3458"/>
                  <a:gd name="T93" fmla="*/ 423 h 1283"/>
                  <a:gd name="T94" fmla="*/ 1552 w 3458"/>
                  <a:gd name="T95" fmla="*/ 420 h 1283"/>
                  <a:gd name="T96" fmla="*/ 1319 w 3458"/>
                  <a:gd name="T97" fmla="*/ 413 h 1283"/>
                  <a:gd name="T98" fmla="*/ 1074 w 3458"/>
                  <a:gd name="T99" fmla="*/ 404 h 1283"/>
                  <a:gd name="T100" fmla="*/ 843 w 3458"/>
                  <a:gd name="T101" fmla="*/ 394 h 1283"/>
                  <a:gd name="T102" fmla="*/ 651 w 3458"/>
                  <a:gd name="T103" fmla="*/ 384 h 1283"/>
                  <a:gd name="T104" fmla="*/ 521 w 3458"/>
                  <a:gd name="T105" fmla="*/ 372 h 1283"/>
                  <a:gd name="T106" fmla="*/ 502 w 3458"/>
                  <a:gd name="T107" fmla="*/ 367 h 1283"/>
                  <a:gd name="T108" fmla="*/ 487 w 3458"/>
                  <a:gd name="T109" fmla="*/ 359 h 1283"/>
                  <a:gd name="T110" fmla="*/ 463 w 3458"/>
                  <a:gd name="T111" fmla="*/ 337 h 1283"/>
                  <a:gd name="T112" fmla="*/ 195 w 3458"/>
                  <a:gd name="T113" fmla="*/ 33 h 1283"/>
                  <a:gd name="T114" fmla="*/ 181 w 3458"/>
                  <a:gd name="T115" fmla="*/ 24 h 1283"/>
                  <a:gd name="T116" fmla="*/ 132 w 3458"/>
                  <a:gd name="T117" fmla="*/ 12 h 1283"/>
                  <a:gd name="T118" fmla="*/ 51 w 3458"/>
                  <a:gd name="T119" fmla="*/ 4 h 1283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458"/>
                  <a:gd name="T181" fmla="*/ 0 h 1283"/>
                  <a:gd name="T182" fmla="*/ 3458 w 3458"/>
                  <a:gd name="T183" fmla="*/ 1283 h 1283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458" h="1283">
                    <a:moveTo>
                      <a:pt x="11" y="0"/>
                    </a:moveTo>
                    <a:lnTo>
                      <a:pt x="6" y="0"/>
                    </a:lnTo>
                    <a:lnTo>
                      <a:pt x="2" y="2"/>
                    </a:lnTo>
                    <a:lnTo>
                      <a:pt x="0" y="7"/>
                    </a:lnTo>
                    <a:lnTo>
                      <a:pt x="0" y="12"/>
                    </a:lnTo>
                    <a:lnTo>
                      <a:pt x="9" y="575"/>
                    </a:lnTo>
                    <a:lnTo>
                      <a:pt x="1436" y="923"/>
                    </a:lnTo>
                    <a:lnTo>
                      <a:pt x="2305" y="1128"/>
                    </a:lnTo>
                    <a:lnTo>
                      <a:pt x="2376" y="1143"/>
                    </a:lnTo>
                    <a:lnTo>
                      <a:pt x="2445" y="1158"/>
                    </a:lnTo>
                    <a:lnTo>
                      <a:pt x="2513" y="1173"/>
                    </a:lnTo>
                    <a:lnTo>
                      <a:pt x="2582" y="1188"/>
                    </a:lnTo>
                    <a:lnTo>
                      <a:pt x="2653" y="1204"/>
                    </a:lnTo>
                    <a:lnTo>
                      <a:pt x="2722" y="1219"/>
                    </a:lnTo>
                    <a:lnTo>
                      <a:pt x="2793" y="1232"/>
                    </a:lnTo>
                    <a:lnTo>
                      <a:pt x="2866" y="1246"/>
                    </a:lnTo>
                    <a:lnTo>
                      <a:pt x="2935" y="1256"/>
                    </a:lnTo>
                    <a:lnTo>
                      <a:pt x="3004" y="1266"/>
                    </a:lnTo>
                    <a:lnTo>
                      <a:pt x="3070" y="1273"/>
                    </a:lnTo>
                    <a:lnTo>
                      <a:pt x="3136" y="1280"/>
                    </a:lnTo>
                    <a:lnTo>
                      <a:pt x="3166" y="1281"/>
                    </a:lnTo>
                    <a:lnTo>
                      <a:pt x="3197" y="1283"/>
                    </a:lnTo>
                    <a:lnTo>
                      <a:pt x="3227" y="1283"/>
                    </a:lnTo>
                    <a:lnTo>
                      <a:pt x="3256" y="1281"/>
                    </a:lnTo>
                    <a:lnTo>
                      <a:pt x="3283" y="1280"/>
                    </a:lnTo>
                    <a:lnTo>
                      <a:pt x="3308" y="1276"/>
                    </a:lnTo>
                    <a:lnTo>
                      <a:pt x="3332" y="1271"/>
                    </a:lnTo>
                    <a:lnTo>
                      <a:pt x="3355" y="1266"/>
                    </a:lnTo>
                    <a:lnTo>
                      <a:pt x="3369" y="1258"/>
                    </a:lnTo>
                    <a:lnTo>
                      <a:pt x="3381" y="1248"/>
                    </a:lnTo>
                    <a:lnTo>
                      <a:pt x="3391" y="1234"/>
                    </a:lnTo>
                    <a:lnTo>
                      <a:pt x="3401" y="1221"/>
                    </a:lnTo>
                    <a:lnTo>
                      <a:pt x="3409" y="1204"/>
                    </a:lnTo>
                    <a:lnTo>
                      <a:pt x="3416" y="1187"/>
                    </a:lnTo>
                    <a:lnTo>
                      <a:pt x="3423" y="1168"/>
                    </a:lnTo>
                    <a:lnTo>
                      <a:pt x="3428" y="1148"/>
                    </a:lnTo>
                    <a:lnTo>
                      <a:pt x="3426" y="1141"/>
                    </a:lnTo>
                    <a:lnTo>
                      <a:pt x="3425" y="1134"/>
                    </a:lnTo>
                    <a:lnTo>
                      <a:pt x="3425" y="1128"/>
                    </a:lnTo>
                    <a:lnTo>
                      <a:pt x="3425" y="1123"/>
                    </a:lnTo>
                    <a:lnTo>
                      <a:pt x="3428" y="1116"/>
                    </a:lnTo>
                    <a:lnTo>
                      <a:pt x="3431" y="1111"/>
                    </a:lnTo>
                    <a:lnTo>
                      <a:pt x="3435" y="1107"/>
                    </a:lnTo>
                    <a:lnTo>
                      <a:pt x="3440" y="1104"/>
                    </a:lnTo>
                    <a:lnTo>
                      <a:pt x="3431" y="1099"/>
                    </a:lnTo>
                    <a:lnTo>
                      <a:pt x="3425" y="1090"/>
                    </a:lnTo>
                    <a:lnTo>
                      <a:pt x="3418" y="1082"/>
                    </a:lnTo>
                    <a:lnTo>
                      <a:pt x="3411" y="1070"/>
                    </a:lnTo>
                    <a:lnTo>
                      <a:pt x="3408" y="1058"/>
                    </a:lnTo>
                    <a:lnTo>
                      <a:pt x="3404" y="1045"/>
                    </a:lnTo>
                    <a:lnTo>
                      <a:pt x="3403" y="1030"/>
                    </a:lnTo>
                    <a:lnTo>
                      <a:pt x="3403" y="1014"/>
                    </a:lnTo>
                    <a:lnTo>
                      <a:pt x="3404" y="997"/>
                    </a:lnTo>
                    <a:lnTo>
                      <a:pt x="3408" y="982"/>
                    </a:lnTo>
                    <a:lnTo>
                      <a:pt x="3411" y="965"/>
                    </a:lnTo>
                    <a:lnTo>
                      <a:pt x="3418" y="950"/>
                    </a:lnTo>
                    <a:lnTo>
                      <a:pt x="3425" y="935"/>
                    </a:lnTo>
                    <a:lnTo>
                      <a:pt x="3435" y="921"/>
                    </a:lnTo>
                    <a:lnTo>
                      <a:pt x="3445" y="908"/>
                    </a:lnTo>
                    <a:lnTo>
                      <a:pt x="3458" y="896"/>
                    </a:lnTo>
                    <a:lnTo>
                      <a:pt x="3433" y="881"/>
                    </a:lnTo>
                    <a:lnTo>
                      <a:pt x="3404" y="867"/>
                    </a:lnTo>
                    <a:lnTo>
                      <a:pt x="3374" y="854"/>
                    </a:lnTo>
                    <a:lnTo>
                      <a:pt x="3343" y="840"/>
                    </a:lnTo>
                    <a:lnTo>
                      <a:pt x="3310" y="825"/>
                    </a:lnTo>
                    <a:lnTo>
                      <a:pt x="3274" y="812"/>
                    </a:lnTo>
                    <a:lnTo>
                      <a:pt x="3235" y="798"/>
                    </a:lnTo>
                    <a:lnTo>
                      <a:pt x="3195" y="785"/>
                    </a:lnTo>
                    <a:lnTo>
                      <a:pt x="3109" y="759"/>
                    </a:lnTo>
                    <a:lnTo>
                      <a:pt x="3011" y="734"/>
                    </a:lnTo>
                    <a:lnTo>
                      <a:pt x="2903" y="709"/>
                    </a:lnTo>
                    <a:lnTo>
                      <a:pt x="2783" y="683"/>
                    </a:lnTo>
                    <a:lnTo>
                      <a:pt x="2758" y="678"/>
                    </a:lnTo>
                    <a:lnTo>
                      <a:pt x="2744" y="671"/>
                    </a:lnTo>
                    <a:lnTo>
                      <a:pt x="2699" y="634"/>
                    </a:lnTo>
                    <a:lnTo>
                      <a:pt x="2655" y="600"/>
                    </a:lnTo>
                    <a:lnTo>
                      <a:pt x="2607" y="570"/>
                    </a:lnTo>
                    <a:lnTo>
                      <a:pt x="2562" y="543"/>
                    </a:lnTo>
                    <a:lnTo>
                      <a:pt x="2513" y="518"/>
                    </a:lnTo>
                    <a:lnTo>
                      <a:pt x="2464" y="497"/>
                    </a:lnTo>
                    <a:lnTo>
                      <a:pt x="2415" y="479"/>
                    </a:lnTo>
                    <a:lnTo>
                      <a:pt x="2364" y="463"/>
                    </a:lnTo>
                    <a:lnTo>
                      <a:pt x="2314" y="450"/>
                    </a:lnTo>
                    <a:lnTo>
                      <a:pt x="2261" y="440"/>
                    </a:lnTo>
                    <a:lnTo>
                      <a:pt x="2209" y="431"/>
                    </a:lnTo>
                    <a:lnTo>
                      <a:pt x="2157" y="426"/>
                    </a:lnTo>
                    <a:lnTo>
                      <a:pt x="2103" y="423"/>
                    </a:lnTo>
                    <a:lnTo>
                      <a:pt x="2048" y="421"/>
                    </a:lnTo>
                    <a:lnTo>
                      <a:pt x="1994" y="421"/>
                    </a:lnTo>
                    <a:lnTo>
                      <a:pt x="1940" y="423"/>
                    </a:lnTo>
                    <a:lnTo>
                      <a:pt x="1925" y="425"/>
                    </a:lnTo>
                    <a:lnTo>
                      <a:pt x="1888" y="425"/>
                    </a:lnTo>
                    <a:lnTo>
                      <a:pt x="1827" y="425"/>
                    </a:lnTo>
                    <a:lnTo>
                      <a:pt x="1750" y="423"/>
                    </a:lnTo>
                    <a:lnTo>
                      <a:pt x="1657" y="421"/>
                    </a:lnTo>
                    <a:lnTo>
                      <a:pt x="1552" y="420"/>
                    </a:lnTo>
                    <a:lnTo>
                      <a:pt x="1439" y="416"/>
                    </a:lnTo>
                    <a:lnTo>
                      <a:pt x="1319" y="413"/>
                    </a:lnTo>
                    <a:lnTo>
                      <a:pt x="1198" y="409"/>
                    </a:lnTo>
                    <a:lnTo>
                      <a:pt x="1074" y="404"/>
                    </a:lnTo>
                    <a:lnTo>
                      <a:pt x="956" y="399"/>
                    </a:lnTo>
                    <a:lnTo>
                      <a:pt x="843" y="394"/>
                    </a:lnTo>
                    <a:lnTo>
                      <a:pt x="740" y="389"/>
                    </a:lnTo>
                    <a:lnTo>
                      <a:pt x="651" y="384"/>
                    </a:lnTo>
                    <a:lnTo>
                      <a:pt x="576" y="379"/>
                    </a:lnTo>
                    <a:lnTo>
                      <a:pt x="521" y="372"/>
                    </a:lnTo>
                    <a:lnTo>
                      <a:pt x="510" y="371"/>
                    </a:lnTo>
                    <a:lnTo>
                      <a:pt x="502" y="367"/>
                    </a:lnTo>
                    <a:lnTo>
                      <a:pt x="493" y="364"/>
                    </a:lnTo>
                    <a:lnTo>
                      <a:pt x="487" y="359"/>
                    </a:lnTo>
                    <a:lnTo>
                      <a:pt x="475" y="349"/>
                    </a:lnTo>
                    <a:lnTo>
                      <a:pt x="463" y="337"/>
                    </a:lnTo>
                    <a:lnTo>
                      <a:pt x="200" y="39"/>
                    </a:lnTo>
                    <a:lnTo>
                      <a:pt x="195" y="33"/>
                    </a:lnTo>
                    <a:lnTo>
                      <a:pt x="188" y="27"/>
                    </a:lnTo>
                    <a:lnTo>
                      <a:pt x="181" y="24"/>
                    </a:lnTo>
                    <a:lnTo>
                      <a:pt x="173" y="19"/>
                    </a:lnTo>
                    <a:lnTo>
                      <a:pt x="132" y="12"/>
                    </a:lnTo>
                    <a:lnTo>
                      <a:pt x="92" y="7"/>
                    </a:lnTo>
                    <a:lnTo>
                      <a:pt x="51" y="4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78" name="Freeform 357"/>
              <p:cNvSpPr>
                <a:spLocks/>
              </p:cNvSpPr>
              <p:nvPr/>
            </p:nvSpPr>
            <p:spPr bwMode="auto">
              <a:xfrm>
                <a:off x="1200" y="1261"/>
                <a:ext cx="3458" cy="1283"/>
              </a:xfrm>
              <a:custGeom>
                <a:avLst/>
                <a:gdLst>
                  <a:gd name="T0" fmla="*/ 6 w 3458"/>
                  <a:gd name="T1" fmla="*/ 0 h 1283"/>
                  <a:gd name="T2" fmla="*/ 0 w 3458"/>
                  <a:gd name="T3" fmla="*/ 7 h 1283"/>
                  <a:gd name="T4" fmla="*/ 9 w 3458"/>
                  <a:gd name="T5" fmla="*/ 575 h 1283"/>
                  <a:gd name="T6" fmla="*/ 2305 w 3458"/>
                  <a:gd name="T7" fmla="*/ 1128 h 1283"/>
                  <a:gd name="T8" fmla="*/ 2445 w 3458"/>
                  <a:gd name="T9" fmla="*/ 1158 h 1283"/>
                  <a:gd name="T10" fmla="*/ 2582 w 3458"/>
                  <a:gd name="T11" fmla="*/ 1188 h 1283"/>
                  <a:gd name="T12" fmla="*/ 2722 w 3458"/>
                  <a:gd name="T13" fmla="*/ 1219 h 1283"/>
                  <a:gd name="T14" fmla="*/ 2866 w 3458"/>
                  <a:gd name="T15" fmla="*/ 1246 h 1283"/>
                  <a:gd name="T16" fmla="*/ 3004 w 3458"/>
                  <a:gd name="T17" fmla="*/ 1266 h 1283"/>
                  <a:gd name="T18" fmla="*/ 3136 w 3458"/>
                  <a:gd name="T19" fmla="*/ 1280 h 1283"/>
                  <a:gd name="T20" fmla="*/ 3197 w 3458"/>
                  <a:gd name="T21" fmla="*/ 1283 h 1283"/>
                  <a:gd name="T22" fmla="*/ 3256 w 3458"/>
                  <a:gd name="T23" fmla="*/ 1281 h 1283"/>
                  <a:gd name="T24" fmla="*/ 3308 w 3458"/>
                  <a:gd name="T25" fmla="*/ 1276 h 1283"/>
                  <a:gd name="T26" fmla="*/ 3355 w 3458"/>
                  <a:gd name="T27" fmla="*/ 1266 h 1283"/>
                  <a:gd name="T28" fmla="*/ 3381 w 3458"/>
                  <a:gd name="T29" fmla="*/ 1248 h 1283"/>
                  <a:gd name="T30" fmla="*/ 3401 w 3458"/>
                  <a:gd name="T31" fmla="*/ 1221 h 1283"/>
                  <a:gd name="T32" fmla="*/ 3416 w 3458"/>
                  <a:gd name="T33" fmla="*/ 1187 h 1283"/>
                  <a:gd name="T34" fmla="*/ 3428 w 3458"/>
                  <a:gd name="T35" fmla="*/ 1148 h 1283"/>
                  <a:gd name="T36" fmla="*/ 3425 w 3458"/>
                  <a:gd name="T37" fmla="*/ 1134 h 1283"/>
                  <a:gd name="T38" fmla="*/ 3425 w 3458"/>
                  <a:gd name="T39" fmla="*/ 1123 h 1283"/>
                  <a:gd name="T40" fmla="*/ 3431 w 3458"/>
                  <a:gd name="T41" fmla="*/ 1111 h 1283"/>
                  <a:gd name="T42" fmla="*/ 3440 w 3458"/>
                  <a:gd name="T43" fmla="*/ 1104 h 1283"/>
                  <a:gd name="T44" fmla="*/ 3425 w 3458"/>
                  <a:gd name="T45" fmla="*/ 1090 h 1283"/>
                  <a:gd name="T46" fmla="*/ 3411 w 3458"/>
                  <a:gd name="T47" fmla="*/ 1070 h 1283"/>
                  <a:gd name="T48" fmla="*/ 3404 w 3458"/>
                  <a:gd name="T49" fmla="*/ 1045 h 1283"/>
                  <a:gd name="T50" fmla="*/ 3403 w 3458"/>
                  <a:gd name="T51" fmla="*/ 1014 h 1283"/>
                  <a:gd name="T52" fmla="*/ 3408 w 3458"/>
                  <a:gd name="T53" fmla="*/ 982 h 1283"/>
                  <a:gd name="T54" fmla="*/ 3418 w 3458"/>
                  <a:gd name="T55" fmla="*/ 950 h 1283"/>
                  <a:gd name="T56" fmla="*/ 3435 w 3458"/>
                  <a:gd name="T57" fmla="*/ 921 h 1283"/>
                  <a:gd name="T58" fmla="*/ 3458 w 3458"/>
                  <a:gd name="T59" fmla="*/ 896 h 1283"/>
                  <a:gd name="T60" fmla="*/ 3404 w 3458"/>
                  <a:gd name="T61" fmla="*/ 867 h 1283"/>
                  <a:gd name="T62" fmla="*/ 3343 w 3458"/>
                  <a:gd name="T63" fmla="*/ 840 h 1283"/>
                  <a:gd name="T64" fmla="*/ 3274 w 3458"/>
                  <a:gd name="T65" fmla="*/ 812 h 1283"/>
                  <a:gd name="T66" fmla="*/ 3195 w 3458"/>
                  <a:gd name="T67" fmla="*/ 785 h 1283"/>
                  <a:gd name="T68" fmla="*/ 3011 w 3458"/>
                  <a:gd name="T69" fmla="*/ 734 h 1283"/>
                  <a:gd name="T70" fmla="*/ 2783 w 3458"/>
                  <a:gd name="T71" fmla="*/ 683 h 1283"/>
                  <a:gd name="T72" fmla="*/ 2744 w 3458"/>
                  <a:gd name="T73" fmla="*/ 671 h 1283"/>
                  <a:gd name="T74" fmla="*/ 2655 w 3458"/>
                  <a:gd name="T75" fmla="*/ 600 h 1283"/>
                  <a:gd name="T76" fmla="*/ 2562 w 3458"/>
                  <a:gd name="T77" fmla="*/ 543 h 1283"/>
                  <a:gd name="T78" fmla="*/ 2464 w 3458"/>
                  <a:gd name="T79" fmla="*/ 497 h 1283"/>
                  <a:gd name="T80" fmla="*/ 2364 w 3458"/>
                  <a:gd name="T81" fmla="*/ 463 h 1283"/>
                  <a:gd name="T82" fmla="*/ 2261 w 3458"/>
                  <a:gd name="T83" fmla="*/ 440 h 1283"/>
                  <a:gd name="T84" fmla="*/ 2157 w 3458"/>
                  <a:gd name="T85" fmla="*/ 426 h 1283"/>
                  <a:gd name="T86" fmla="*/ 2048 w 3458"/>
                  <a:gd name="T87" fmla="*/ 421 h 1283"/>
                  <a:gd name="T88" fmla="*/ 1940 w 3458"/>
                  <a:gd name="T89" fmla="*/ 423 h 1283"/>
                  <a:gd name="T90" fmla="*/ 1888 w 3458"/>
                  <a:gd name="T91" fmla="*/ 425 h 1283"/>
                  <a:gd name="T92" fmla="*/ 1750 w 3458"/>
                  <a:gd name="T93" fmla="*/ 423 h 1283"/>
                  <a:gd name="T94" fmla="*/ 1552 w 3458"/>
                  <a:gd name="T95" fmla="*/ 420 h 1283"/>
                  <a:gd name="T96" fmla="*/ 1319 w 3458"/>
                  <a:gd name="T97" fmla="*/ 413 h 1283"/>
                  <a:gd name="T98" fmla="*/ 1074 w 3458"/>
                  <a:gd name="T99" fmla="*/ 404 h 1283"/>
                  <a:gd name="T100" fmla="*/ 843 w 3458"/>
                  <a:gd name="T101" fmla="*/ 394 h 1283"/>
                  <a:gd name="T102" fmla="*/ 651 w 3458"/>
                  <a:gd name="T103" fmla="*/ 384 h 1283"/>
                  <a:gd name="T104" fmla="*/ 521 w 3458"/>
                  <a:gd name="T105" fmla="*/ 372 h 1283"/>
                  <a:gd name="T106" fmla="*/ 502 w 3458"/>
                  <a:gd name="T107" fmla="*/ 367 h 1283"/>
                  <a:gd name="T108" fmla="*/ 487 w 3458"/>
                  <a:gd name="T109" fmla="*/ 359 h 1283"/>
                  <a:gd name="T110" fmla="*/ 463 w 3458"/>
                  <a:gd name="T111" fmla="*/ 337 h 1283"/>
                  <a:gd name="T112" fmla="*/ 195 w 3458"/>
                  <a:gd name="T113" fmla="*/ 33 h 1283"/>
                  <a:gd name="T114" fmla="*/ 181 w 3458"/>
                  <a:gd name="T115" fmla="*/ 24 h 1283"/>
                  <a:gd name="T116" fmla="*/ 132 w 3458"/>
                  <a:gd name="T117" fmla="*/ 12 h 1283"/>
                  <a:gd name="T118" fmla="*/ 51 w 3458"/>
                  <a:gd name="T119" fmla="*/ 4 h 1283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458"/>
                  <a:gd name="T181" fmla="*/ 0 h 1283"/>
                  <a:gd name="T182" fmla="*/ 3458 w 3458"/>
                  <a:gd name="T183" fmla="*/ 1283 h 1283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458" h="1283">
                    <a:moveTo>
                      <a:pt x="11" y="0"/>
                    </a:moveTo>
                    <a:lnTo>
                      <a:pt x="6" y="0"/>
                    </a:lnTo>
                    <a:lnTo>
                      <a:pt x="2" y="2"/>
                    </a:lnTo>
                    <a:lnTo>
                      <a:pt x="0" y="7"/>
                    </a:lnTo>
                    <a:lnTo>
                      <a:pt x="0" y="12"/>
                    </a:lnTo>
                    <a:lnTo>
                      <a:pt x="9" y="575"/>
                    </a:lnTo>
                    <a:lnTo>
                      <a:pt x="1436" y="923"/>
                    </a:lnTo>
                    <a:lnTo>
                      <a:pt x="2305" y="1128"/>
                    </a:lnTo>
                    <a:lnTo>
                      <a:pt x="2376" y="1143"/>
                    </a:lnTo>
                    <a:lnTo>
                      <a:pt x="2445" y="1158"/>
                    </a:lnTo>
                    <a:lnTo>
                      <a:pt x="2513" y="1173"/>
                    </a:lnTo>
                    <a:lnTo>
                      <a:pt x="2582" y="1188"/>
                    </a:lnTo>
                    <a:lnTo>
                      <a:pt x="2653" y="1204"/>
                    </a:lnTo>
                    <a:lnTo>
                      <a:pt x="2722" y="1219"/>
                    </a:lnTo>
                    <a:lnTo>
                      <a:pt x="2793" y="1232"/>
                    </a:lnTo>
                    <a:lnTo>
                      <a:pt x="2866" y="1246"/>
                    </a:lnTo>
                    <a:lnTo>
                      <a:pt x="2935" y="1256"/>
                    </a:lnTo>
                    <a:lnTo>
                      <a:pt x="3004" y="1266"/>
                    </a:lnTo>
                    <a:lnTo>
                      <a:pt x="3070" y="1273"/>
                    </a:lnTo>
                    <a:lnTo>
                      <a:pt x="3136" y="1280"/>
                    </a:lnTo>
                    <a:lnTo>
                      <a:pt x="3166" y="1281"/>
                    </a:lnTo>
                    <a:lnTo>
                      <a:pt x="3197" y="1283"/>
                    </a:lnTo>
                    <a:lnTo>
                      <a:pt x="3227" y="1283"/>
                    </a:lnTo>
                    <a:lnTo>
                      <a:pt x="3256" y="1281"/>
                    </a:lnTo>
                    <a:lnTo>
                      <a:pt x="3283" y="1280"/>
                    </a:lnTo>
                    <a:lnTo>
                      <a:pt x="3308" y="1276"/>
                    </a:lnTo>
                    <a:lnTo>
                      <a:pt x="3332" y="1271"/>
                    </a:lnTo>
                    <a:lnTo>
                      <a:pt x="3355" y="1266"/>
                    </a:lnTo>
                    <a:lnTo>
                      <a:pt x="3369" y="1258"/>
                    </a:lnTo>
                    <a:lnTo>
                      <a:pt x="3381" y="1248"/>
                    </a:lnTo>
                    <a:lnTo>
                      <a:pt x="3391" y="1234"/>
                    </a:lnTo>
                    <a:lnTo>
                      <a:pt x="3401" y="1221"/>
                    </a:lnTo>
                    <a:lnTo>
                      <a:pt x="3409" y="1204"/>
                    </a:lnTo>
                    <a:lnTo>
                      <a:pt x="3416" y="1187"/>
                    </a:lnTo>
                    <a:lnTo>
                      <a:pt x="3423" y="1168"/>
                    </a:lnTo>
                    <a:lnTo>
                      <a:pt x="3428" y="1148"/>
                    </a:lnTo>
                    <a:lnTo>
                      <a:pt x="3426" y="1141"/>
                    </a:lnTo>
                    <a:lnTo>
                      <a:pt x="3425" y="1134"/>
                    </a:lnTo>
                    <a:lnTo>
                      <a:pt x="3425" y="1128"/>
                    </a:lnTo>
                    <a:lnTo>
                      <a:pt x="3425" y="1123"/>
                    </a:lnTo>
                    <a:lnTo>
                      <a:pt x="3428" y="1116"/>
                    </a:lnTo>
                    <a:lnTo>
                      <a:pt x="3431" y="1111"/>
                    </a:lnTo>
                    <a:lnTo>
                      <a:pt x="3435" y="1107"/>
                    </a:lnTo>
                    <a:lnTo>
                      <a:pt x="3440" y="1104"/>
                    </a:lnTo>
                    <a:lnTo>
                      <a:pt x="3431" y="1099"/>
                    </a:lnTo>
                    <a:lnTo>
                      <a:pt x="3425" y="1090"/>
                    </a:lnTo>
                    <a:lnTo>
                      <a:pt x="3418" y="1082"/>
                    </a:lnTo>
                    <a:lnTo>
                      <a:pt x="3411" y="1070"/>
                    </a:lnTo>
                    <a:lnTo>
                      <a:pt x="3408" y="1058"/>
                    </a:lnTo>
                    <a:lnTo>
                      <a:pt x="3404" y="1045"/>
                    </a:lnTo>
                    <a:lnTo>
                      <a:pt x="3403" y="1030"/>
                    </a:lnTo>
                    <a:lnTo>
                      <a:pt x="3403" y="1014"/>
                    </a:lnTo>
                    <a:lnTo>
                      <a:pt x="3404" y="997"/>
                    </a:lnTo>
                    <a:lnTo>
                      <a:pt x="3408" y="982"/>
                    </a:lnTo>
                    <a:lnTo>
                      <a:pt x="3411" y="965"/>
                    </a:lnTo>
                    <a:lnTo>
                      <a:pt x="3418" y="950"/>
                    </a:lnTo>
                    <a:lnTo>
                      <a:pt x="3425" y="935"/>
                    </a:lnTo>
                    <a:lnTo>
                      <a:pt x="3435" y="921"/>
                    </a:lnTo>
                    <a:lnTo>
                      <a:pt x="3445" y="908"/>
                    </a:lnTo>
                    <a:lnTo>
                      <a:pt x="3458" y="896"/>
                    </a:lnTo>
                    <a:lnTo>
                      <a:pt x="3433" y="881"/>
                    </a:lnTo>
                    <a:lnTo>
                      <a:pt x="3404" y="867"/>
                    </a:lnTo>
                    <a:lnTo>
                      <a:pt x="3374" y="854"/>
                    </a:lnTo>
                    <a:lnTo>
                      <a:pt x="3343" y="840"/>
                    </a:lnTo>
                    <a:lnTo>
                      <a:pt x="3310" y="825"/>
                    </a:lnTo>
                    <a:lnTo>
                      <a:pt x="3274" y="812"/>
                    </a:lnTo>
                    <a:lnTo>
                      <a:pt x="3235" y="798"/>
                    </a:lnTo>
                    <a:lnTo>
                      <a:pt x="3195" y="785"/>
                    </a:lnTo>
                    <a:lnTo>
                      <a:pt x="3109" y="759"/>
                    </a:lnTo>
                    <a:lnTo>
                      <a:pt x="3011" y="734"/>
                    </a:lnTo>
                    <a:lnTo>
                      <a:pt x="2903" y="709"/>
                    </a:lnTo>
                    <a:lnTo>
                      <a:pt x="2783" y="683"/>
                    </a:lnTo>
                    <a:lnTo>
                      <a:pt x="2758" y="678"/>
                    </a:lnTo>
                    <a:lnTo>
                      <a:pt x="2744" y="671"/>
                    </a:lnTo>
                    <a:lnTo>
                      <a:pt x="2699" y="634"/>
                    </a:lnTo>
                    <a:lnTo>
                      <a:pt x="2655" y="600"/>
                    </a:lnTo>
                    <a:lnTo>
                      <a:pt x="2607" y="570"/>
                    </a:lnTo>
                    <a:lnTo>
                      <a:pt x="2562" y="543"/>
                    </a:lnTo>
                    <a:lnTo>
                      <a:pt x="2513" y="518"/>
                    </a:lnTo>
                    <a:lnTo>
                      <a:pt x="2464" y="497"/>
                    </a:lnTo>
                    <a:lnTo>
                      <a:pt x="2415" y="479"/>
                    </a:lnTo>
                    <a:lnTo>
                      <a:pt x="2364" y="463"/>
                    </a:lnTo>
                    <a:lnTo>
                      <a:pt x="2314" y="450"/>
                    </a:lnTo>
                    <a:lnTo>
                      <a:pt x="2261" y="440"/>
                    </a:lnTo>
                    <a:lnTo>
                      <a:pt x="2209" y="431"/>
                    </a:lnTo>
                    <a:lnTo>
                      <a:pt x="2157" y="426"/>
                    </a:lnTo>
                    <a:lnTo>
                      <a:pt x="2103" y="423"/>
                    </a:lnTo>
                    <a:lnTo>
                      <a:pt x="2048" y="421"/>
                    </a:lnTo>
                    <a:lnTo>
                      <a:pt x="1994" y="421"/>
                    </a:lnTo>
                    <a:lnTo>
                      <a:pt x="1940" y="423"/>
                    </a:lnTo>
                    <a:lnTo>
                      <a:pt x="1925" y="425"/>
                    </a:lnTo>
                    <a:lnTo>
                      <a:pt x="1888" y="425"/>
                    </a:lnTo>
                    <a:lnTo>
                      <a:pt x="1827" y="425"/>
                    </a:lnTo>
                    <a:lnTo>
                      <a:pt x="1750" y="423"/>
                    </a:lnTo>
                    <a:lnTo>
                      <a:pt x="1657" y="421"/>
                    </a:lnTo>
                    <a:lnTo>
                      <a:pt x="1552" y="420"/>
                    </a:lnTo>
                    <a:lnTo>
                      <a:pt x="1439" y="416"/>
                    </a:lnTo>
                    <a:lnTo>
                      <a:pt x="1319" y="413"/>
                    </a:lnTo>
                    <a:lnTo>
                      <a:pt x="1198" y="409"/>
                    </a:lnTo>
                    <a:lnTo>
                      <a:pt x="1074" y="404"/>
                    </a:lnTo>
                    <a:lnTo>
                      <a:pt x="956" y="399"/>
                    </a:lnTo>
                    <a:lnTo>
                      <a:pt x="843" y="394"/>
                    </a:lnTo>
                    <a:lnTo>
                      <a:pt x="740" y="389"/>
                    </a:lnTo>
                    <a:lnTo>
                      <a:pt x="651" y="384"/>
                    </a:lnTo>
                    <a:lnTo>
                      <a:pt x="576" y="379"/>
                    </a:lnTo>
                    <a:lnTo>
                      <a:pt x="521" y="372"/>
                    </a:lnTo>
                    <a:lnTo>
                      <a:pt x="510" y="371"/>
                    </a:lnTo>
                    <a:lnTo>
                      <a:pt x="502" y="367"/>
                    </a:lnTo>
                    <a:lnTo>
                      <a:pt x="493" y="364"/>
                    </a:lnTo>
                    <a:lnTo>
                      <a:pt x="487" y="359"/>
                    </a:lnTo>
                    <a:lnTo>
                      <a:pt x="475" y="349"/>
                    </a:lnTo>
                    <a:lnTo>
                      <a:pt x="463" y="337"/>
                    </a:lnTo>
                    <a:lnTo>
                      <a:pt x="200" y="39"/>
                    </a:lnTo>
                    <a:lnTo>
                      <a:pt x="195" y="33"/>
                    </a:lnTo>
                    <a:lnTo>
                      <a:pt x="188" y="27"/>
                    </a:lnTo>
                    <a:lnTo>
                      <a:pt x="181" y="24"/>
                    </a:lnTo>
                    <a:lnTo>
                      <a:pt x="173" y="19"/>
                    </a:lnTo>
                    <a:lnTo>
                      <a:pt x="132" y="12"/>
                    </a:lnTo>
                    <a:lnTo>
                      <a:pt x="92" y="7"/>
                    </a:lnTo>
                    <a:lnTo>
                      <a:pt x="51" y="4"/>
                    </a:lnTo>
                    <a:lnTo>
                      <a:pt x="11" y="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79" name="Freeform 358"/>
              <p:cNvSpPr>
                <a:spLocks/>
              </p:cNvSpPr>
              <p:nvPr/>
            </p:nvSpPr>
            <p:spPr bwMode="auto">
              <a:xfrm>
                <a:off x="1209" y="1795"/>
                <a:ext cx="3422" cy="717"/>
              </a:xfrm>
              <a:custGeom>
                <a:avLst/>
                <a:gdLst>
                  <a:gd name="T0" fmla="*/ 3422 w 3422"/>
                  <a:gd name="T1" fmla="*/ 565 h 717"/>
                  <a:gd name="T2" fmla="*/ 3416 w 3422"/>
                  <a:gd name="T3" fmla="*/ 585 h 717"/>
                  <a:gd name="T4" fmla="*/ 3410 w 3422"/>
                  <a:gd name="T5" fmla="*/ 605 h 717"/>
                  <a:gd name="T6" fmla="*/ 3402 w 3422"/>
                  <a:gd name="T7" fmla="*/ 626 h 717"/>
                  <a:gd name="T8" fmla="*/ 3394 w 3422"/>
                  <a:gd name="T9" fmla="*/ 646 h 717"/>
                  <a:gd name="T10" fmla="*/ 3383 w 3422"/>
                  <a:gd name="T11" fmla="*/ 663 h 717"/>
                  <a:gd name="T12" fmla="*/ 3372 w 3422"/>
                  <a:gd name="T13" fmla="*/ 678 h 717"/>
                  <a:gd name="T14" fmla="*/ 3367 w 3422"/>
                  <a:gd name="T15" fmla="*/ 685 h 717"/>
                  <a:gd name="T16" fmla="*/ 3360 w 3422"/>
                  <a:gd name="T17" fmla="*/ 692 h 717"/>
                  <a:gd name="T18" fmla="*/ 3353 w 3422"/>
                  <a:gd name="T19" fmla="*/ 697 h 717"/>
                  <a:gd name="T20" fmla="*/ 3346 w 3422"/>
                  <a:gd name="T21" fmla="*/ 700 h 717"/>
                  <a:gd name="T22" fmla="*/ 3323 w 3422"/>
                  <a:gd name="T23" fmla="*/ 707 h 717"/>
                  <a:gd name="T24" fmla="*/ 3299 w 3422"/>
                  <a:gd name="T25" fmla="*/ 712 h 717"/>
                  <a:gd name="T26" fmla="*/ 3274 w 3422"/>
                  <a:gd name="T27" fmla="*/ 715 h 717"/>
                  <a:gd name="T28" fmla="*/ 3247 w 3422"/>
                  <a:gd name="T29" fmla="*/ 717 h 717"/>
                  <a:gd name="T30" fmla="*/ 3218 w 3422"/>
                  <a:gd name="T31" fmla="*/ 717 h 717"/>
                  <a:gd name="T32" fmla="*/ 3188 w 3422"/>
                  <a:gd name="T33" fmla="*/ 717 h 717"/>
                  <a:gd name="T34" fmla="*/ 3157 w 3422"/>
                  <a:gd name="T35" fmla="*/ 717 h 717"/>
                  <a:gd name="T36" fmla="*/ 3127 w 3422"/>
                  <a:gd name="T37" fmla="*/ 714 h 717"/>
                  <a:gd name="T38" fmla="*/ 3061 w 3422"/>
                  <a:gd name="T39" fmla="*/ 709 h 717"/>
                  <a:gd name="T40" fmla="*/ 2995 w 3422"/>
                  <a:gd name="T41" fmla="*/ 700 h 717"/>
                  <a:gd name="T42" fmla="*/ 2926 w 3422"/>
                  <a:gd name="T43" fmla="*/ 690 h 717"/>
                  <a:gd name="T44" fmla="*/ 2857 w 3422"/>
                  <a:gd name="T45" fmla="*/ 680 h 717"/>
                  <a:gd name="T46" fmla="*/ 2784 w 3422"/>
                  <a:gd name="T47" fmla="*/ 666 h 717"/>
                  <a:gd name="T48" fmla="*/ 2713 w 3422"/>
                  <a:gd name="T49" fmla="*/ 653 h 717"/>
                  <a:gd name="T50" fmla="*/ 2644 w 3422"/>
                  <a:gd name="T51" fmla="*/ 638 h 717"/>
                  <a:gd name="T52" fmla="*/ 2573 w 3422"/>
                  <a:gd name="T53" fmla="*/ 622 h 717"/>
                  <a:gd name="T54" fmla="*/ 2504 w 3422"/>
                  <a:gd name="T55" fmla="*/ 607 h 717"/>
                  <a:gd name="T56" fmla="*/ 2436 w 3422"/>
                  <a:gd name="T57" fmla="*/ 592 h 717"/>
                  <a:gd name="T58" fmla="*/ 2367 w 3422"/>
                  <a:gd name="T59" fmla="*/ 577 h 717"/>
                  <a:gd name="T60" fmla="*/ 2296 w 3422"/>
                  <a:gd name="T61" fmla="*/ 563 h 717"/>
                  <a:gd name="T62" fmla="*/ 1427 w 3422"/>
                  <a:gd name="T63" fmla="*/ 357 h 717"/>
                  <a:gd name="T64" fmla="*/ 0 w 3422"/>
                  <a:gd name="T65" fmla="*/ 9 h 717"/>
                  <a:gd name="T66" fmla="*/ 0 w 3422"/>
                  <a:gd name="T67" fmla="*/ 0 h 717"/>
                  <a:gd name="T68" fmla="*/ 2375 w 3422"/>
                  <a:gd name="T69" fmla="*/ 499 h 717"/>
                  <a:gd name="T70" fmla="*/ 2387 w 3422"/>
                  <a:gd name="T71" fmla="*/ 502 h 717"/>
                  <a:gd name="T72" fmla="*/ 2391 w 3422"/>
                  <a:gd name="T73" fmla="*/ 504 h 717"/>
                  <a:gd name="T74" fmla="*/ 2391 w 3422"/>
                  <a:gd name="T75" fmla="*/ 506 h 717"/>
                  <a:gd name="T76" fmla="*/ 2387 w 3422"/>
                  <a:gd name="T77" fmla="*/ 507 h 717"/>
                  <a:gd name="T78" fmla="*/ 2384 w 3422"/>
                  <a:gd name="T79" fmla="*/ 507 h 717"/>
                  <a:gd name="T80" fmla="*/ 2384 w 3422"/>
                  <a:gd name="T81" fmla="*/ 509 h 717"/>
                  <a:gd name="T82" fmla="*/ 2387 w 3422"/>
                  <a:gd name="T83" fmla="*/ 511 h 717"/>
                  <a:gd name="T84" fmla="*/ 2399 w 3422"/>
                  <a:gd name="T85" fmla="*/ 512 h 717"/>
                  <a:gd name="T86" fmla="*/ 2487 w 3422"/>
                  <a:gd name="T87" fmla="*/ 524 h 717"/>
                  <a:gd name="T88" fmla="*/ 2600 w 3422"/>
                  <a:gd name="T89" fmla="*/ 536 h 717"/>
                  <a:gd name="T90" fmla="*/ 2722 w 3422"/>
                  <a:gd name="T91" fmla="*/ 546 h 717"/>
                  <a:gd name="T92" fmla="*/ 2847 w 3422"/>
                  <a:gd name="T93" fmla="*/ 555 h 717"/>
                  <a:gd name="T94" fmla="*/ 2971 w 3422"/>
                  <a:gd name="T95" fmla="*/ 560 h 717"/>
                  <a:gd name="T96" fmla="*/ 3034 w 3422"/>
                  <a:gd name="T97" fmla="*/ 561 h 717"/>
                  <a:gd name="T98" fmla="*/ 3095 w 3422"/>
                  <a:gd name="T99" fmla="*/ 561 h 717"/>
                  <a:gd name="T100" fmla="*/ 3152 w 3422"/>
                  <a:gd name="T101" fmla="*/ 561 h 717"/>
                  <a:gd name="T102" fmla="*/ 3210 w 3422"/>
                  <a:gd name="T103" fmla="*/ 560 h 717"/>
                  <a:gd name="T104" fmla="*/ 3264 w 3422"/>
                  <a:gd name="T105" fmla="*/ 556 h 717"/>
                  <a:gd name="T106" fmla="*/ 3314 w 3422"/>
                  <a:gd name="T107" fmla="*/ 553 h 717"/>
                  <a:gd name="T108" fmla="*/ 3361 w 3422"/>
                  <a:gd name="T109" fmla="*/ 548 h 717"/>
                  <a:gd name="T110" fmla="*/ 3404 w 3422"/>
                  <a:gd name="T111" fmla="*/ 540 h 717"/>
                  <a:gd name="T112" fmla="*/ 3407 w 3422"/>
                  <a:gd name="T113" fmla="*/ 546 h 717"/>
                  <a:gd name="T114" fmla="*/ 3410 w 3422"/>
                  <a:gd name="T115" fmla="*/ 553 h 717"/>
                  <a:gd name="T116" fmla="*/ 3416 w 3422"/>
                  <a:gd name="T117" fmla="*/ 560 h 717"/>
                  <a:gd name="T118" fmla="*/ 3422 w 3422"/>
                  <a:gd name="T119" fmla="*/ 565 h 717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422"/>
                  <a:gd name="T181" fmla="*/ 0 h 717"/>
                  <a:gd name="T182" fmla="*/ 3422 w 3422"/>
                  <a:gd name="T183" fmla="*/ 717 h 717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422" h="717">
                    <a:moveTo>
                      <a:pt x="3422" y="565"/>
                    </a:moveTo>
                    <a:lnTo>
                      <a:pt x="3416" y="585"/>
                    </a:lnTo>
                    <a:lnTo>
                      <a:pt x="3410" y="605"/>
                    </a:lnTo>
                    <a:lnTo>
                      <a:pt x="3402" y="626"/>
                    </a:lnTo>
                    <a:lnTo>
                      <a:pt x="3394" y="646"/>
                    </a:lnTo>
                    <a:lnTo>
                      <a:pt x="3383" y="663"/>
                    </a:lnTo>
                    <a:lnTo>
                      <a:pt x="3372" y="678"/>
                    </a:lnTo>
                    <a:lnTo>
                      <a:pt x="3367" y="685"/>
                    </a:lnTo>
                    <a:lnTo>
                      <a:pt x="3360" y="692"/>
                    </a:lnTo>
                    <a:lnTo>
                      <a:pt x="3353" y="697"/>
                    </a:lnTo>
                    <a:lnTo>
                      <a:pt x="3346" y="700"/>
                    </a:lnTo>
                    <a:lnTo>
                      <a:pt x="3323" y="707"/>
                    </a:lnTo>
                    <a:lnTo>
                      <a:pt x="3299" y="712"/>
                    </a:lnTo>
                    <a:lnTo>
                      <a:pt x="3274" y="715"/>
                    </a:lnTo>
                    <a:lnTo>
                      <a:pt x="3247" y="717"/>
                    </a:lnTo>
                    <a:lnTo>
                      <a:pt x="3218" y="717"/>
                    </a:lnTo>
                    <a:lnTo>
                      <a:pt x="3188" y="717"/>
                    </a:lnTo>
                    <a:lnTo>
                      <a:pt x="3157" y="717"/>
                    </a:lnTo>
                    <a:lnTo>
                      <a:pt x="3127" y="714"/>
                    </a:lnTo>
                    <a:lnTo>
                      <a:pt x="3061" y="709"/>
                    </a:lnTo>
                    <a:lnTo>
                      <a:pt x="2995" y="700"/>
                    </a:lnTo>
                    <a:lnTo>
                      <a:pt x="2926" y="690"/>
                    </a:lnTo>
                    <a:lnTo>
                      <a:pt x="2857" y="680"/>
                    </a:lnTo>
                    <a:lnTo>
                      <a:pt x="2784" y="666"/>
                    </a:lnTo>
                    <a:lnTo>
                      <a:pt x="2713" y="653"/>
                    </a:lnTo>
                    <a:lnTo>
                      <a:pt x="2644" y="638"/>
                    </a:lnTo>
                    <a:lnTo>
                      <a:pt x="2573" y="622"/>
                    </a:lnTo>
                    <a:lnTo>
                      <a:pt x="2504" y="607"/>
                    </a:lnTo>
                    <a:lnTo>
                      <a:pt x="2436" y="592"/>
                    </a:lnTo>
                    <a:lnTo>
                      <a:pt x="2367" y="577"/>
                    </a:lnTo>
                    <a:lnTo>
                      <a:pt x="2296" y="563"/>
                    </a:lnTo>
                    <a:lnTo>
                      <a:pt x="1427" y="357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2375" y="499"/>
                    </a:lnTo>
                    <a:lnTo>
                      <a:pt x="2387" y="502"/>
                    </a:lnTo>
                    <a:lnTo>
                      <a:pt x="2391" y="504"/>
                    </a:lnTo>
                    <a:lnTo>
                      <a:pt x="2391" y="506"/>
                    </a:lnTo>
                    <a:lnTo>
                      <a:pt x="2387" y="507"/>
                    </a:lnTo>
                    <a:lnTo>
                      <a:pt x="2384" y="507"/>
                    </a:lnTo>
                    <a:lnTo>
                      <a:pt x="2384" y="509"/>
                    </a:lnTo>
                    <a:lnTo>
                      <a:pt x="2387" y="511"/>
                    </a:lnTo>
                    <a:lnTo>
                      <a:pt x="2399" y="512"/>
                    </a:lnTo>
                    <a:lnTo>
                      <a:pt x="2487" y="524"/>
                    </a:lnTo>
                    <a:lnTo>
                      <a:pt x="2600" y="536"/>
                    </a:lnTo>
                    <a:lnTo>
                      <a:pt x="2722" y="546"/>
                    </a:lnTo>
                    <a:lnTo>
                      <a:pt x="2847" y="555"/>
                    </a:lnTo>
                    <a:lnTo>
                      <a:pt x="2971" y="560"/>
                    </a:lnTo>
                    <a:lnTo>
                      <a:pt x="3034" y="561"/>
                    </a:lnTo>
                    <a:lnTo>
                      <a:pt x="3095" y="561"/>
                    </a:lnTo>
                    <a:lnTo>
                      <a:pt x="3152" y="561"/>
                    </a:lnTo>
                    <a:lnTo>
                      <a:pt x="3210" y="560"/>
                    </a:lnTo>
                    <a:lnTo>
                      <a:pt x="3264" y="556"/>
                    </a:lnTo>
                    <a:lnTo>
                      <a:pt x="3314" y="553"/>
                    </a:lnTo>
                    <a:lnTo>
                      <a:pt x="3361" y="548"/>
                    </a:lnTo>
                    <a:lnTo>
                      <a:pt x="3404" y="540"/>
                    </a:lnTo>
                    <a:lnTo>
                      <a:pt x="3407" y="546"/>
                    </a:lnTo>
                    <a:lnTo>
                      <a:pt x="3410" y="553"/>
                    </a:lnTo>
                    <a:lnTo>
                      <a:pt x="3416" y="560"/>
                    </a:lnTo>
                    <a:lnTo>
                      <a:pt x="3422" y="565"/>
                    </a:lnTo>
                    <a:close/>
                  </a:path>
                </a:pathLst>
              </a:custGeom>
              <a:solidFill>
                <a:srgbClr val="C3C3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80" name="Freeform 359"/>
              <p:cNvSpPr>
                <a:spLocks/>
              </p:cNvSpPr>
              <p:nvPr/>
            </p:nvSpPr>
            <p:spPr bwMode="auto">
              <a:xfrm>
                <a:off x="1209" y="1802"/>
                <a:ext cx="3431" cy="742"/>
              </a:xfrm>
              <a:custGeom>
                <a:avLst/>
                <a:gdLst>
                  <a:gd name="T0" fmla="*/ 3427 w 3431"/>
                  <a:gd name="T1" fmla="*/ 561 h 742"/>
                  <a:gd name="T2" fmla="*/ 3426 w 3431"/>
                  <a:gd name="T3" fmla="*/ 566 h 742"/>
                  <a:gd name="T4" fmla="*/ 3419 w 3431"/>
                  <a:gd name="T5" fmla="*/ 575 h 742"/>
                  <a:gd name="T6" fmla="*/ 3416 w 3431"/>
                  <a:gd name="T7" fmla="*/ 587 h 742"/>
                  <a:gd name="T8" fmla="*/ 3417 w 3431"/>
                  <a:gd name="T9" fmla="*/ 600 h 742"/>
                  <a:gd name="T10" fmla="*/ 3414 w 3431"/>
                  <a:gd name="T11" fmla="*/ 627 h 742"/>
                  <a:gd name="T12" fmla="*/ 3400 w 3431"/>
                  <a:gd name="T13" fmla="*/ 663 h 742"/>
                  <a:gd name="T14" fmla="*/ 3382 w 3431"/>
                  <a:gd name="T15" fmla="*/ 693 h 742"/>
                  <a:gd name="T16" fmla="*/ 3360 w 3431"/>
                  <a:gd name="T17" fmla="*/ 717 h 742"/>
                  <a:gd name="T18" fmla="*/ 3323 w 3431"/>
                  <a:gd name="T19" fmla="*/ 730 h 742"/>
                  <a:gd name="T20" fmla="*/ 3274 w 3431"/>
                  <a:gd name="T21" fmla="*/ 739 h 742"/>
                  <a:gd name="T22" fmla="*/ 3218 w 3431"/>
                  <a:gd name="T23" fmla="*/ 742 h 742"/>
                  <a:gd name="T24" fmla="*/ 3157 w 3431"/>
                  <a:gd name="T25" fmla="*/ 740 h 742"/>
                  <a:gd name="T26" fmla="*/ 3061 w 3431"/>
                  <a:gd name="T27" fmla="*/ 732 h 742"/>
                  <a:gd name="T28" fmla="*/ 2926 w 3431"/>
                  <a:gd name="T29" fmla="*/ 715 h 742"/>
                  <a:gd name="T30" fmla="*/ 2784 w 3431"/>
                  <a:gd name="T31" fmla="*/ 691 h 742"/>
                  <a:gd name="T32" fmla="*/ 2644 w 3431"/>
                  <a:gd name="T33" fmla="*/ 663 h 742"/>
                  <a:gd name="T34" fmla="*/ 2504 w 3431"/>
                  <a:gd name="T35" fmla="*/ 632 h 742"/>
                  <a:gd name="T36" fmla="*/ 2367 w 3431"/>
                  <a:gd name="T37" fmla="*/ 602 h 742"/>
                  <a:gd name="T38" fmla="*/ 1427 w 3431"/>
                  <a:gd name="T39" fmla="*/ 382 h 742"/>
                  <a:gd name="T40" fmla="*/ 0 w 3431"/>
                  <a:gd name="T41" fmla="*/ 0 h 742"/>
                  <a:gd name="T42" fmla="*/ 2408 w 3431"/>
                  <a:gd name="T43" fmla="*/ 529 h 742"/>
                  <a:gd name="T44" fmla="*/ 2472 w 3431"/>
                  <a:gd name="T45" fmla="*/ 538 h 742"/>
                  <a:gd name="T46" fmla="*/ 2505 w 3431"/>
                  <a:gd name="T47" fmla="*/ 539 h 742"/>
                  <a:gd name="T48" fmla="*/ 2514 w 3431"/>
                  <a:gd name="T49" fmla="*/ 536 h 742"/>
                  <a:gd name="T50" fmla="*/ 2585 w 3431"/>
                  <a:gd name="T51" fmla="*/ 543 h 742"/>
                  <a:gd name="T52" fmla="*/ 2590 w 3431"/>
                  <a:gd name="T53" fmla="*/ 553 h 742"/>
                  <a:gd name="T54" fmla="*/ 2806 w 3431"/>
                  <a:gd name="T55" fmla="*/ 573 h 742"/>
                  <a:gd name="T56" fmla="*/ 3015 w 3431"/>
                  <a:gd name="T57" fmla="*/ 582 h 742"/>
                  <a:gd name="T58" fmla="*/ 3115 w 3431"/>
                  <a:gd name="T59" fmla="*/ 582 h 742"/>
                  <a:gd name="T60" fmla="*/ 3210 w 3431"/>
                  <a:gd name="T61" fmla="*/ 576 h 742"/>
                  <a:gd name="T62" fmla="*/ 3301 w 3431"/>
                  <a:gd name="T63" fmla="*/ 568 h 742"/>
                  <a:gd name="T64" fmla="*/ 3385 w 3431"/>
                  <a:gd name="T65" fmla="*/ 554 h 742"/>
                  <a:gd name="T66" fmla="*/ 3405 w 3431"/>
                  <a:gd name="T67" fmla="*/ 560 h 742"/>
                  <a:gd name="T68" fmla="*/ 3424 w 3431"/>
                  <a:gd name="T69" fmla="*/ 558 h 74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431"/>
                  <a:gd name="T106" fmla="*/ 0 h 742"/>
                  <a:gd name="T107" fmla="*/ 3431 w 3431"/>
                  <a:gd name="T108" fmla="*/ 742 h 74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431" h="742">
                    <a:moveTo>
                      <a:pt x="3424" y="558"/>
                    </a:moveTo>
                    <a:lnTo>
                      <a:pt x="3427" y="561"/>
                    </a:lnTo>
                    <a:lnTo>
                      <a:pt x="3431" y="563"/>
                    </a:lnTo>
                    <a:lnTo>
                      <a:pt x="3426" y="566"/>
                    </a:lnTo>
                    <a:lnTo>
                      <a:pt x="3422" y="570"/>
                    </a:lnTo>
                    <a:lnTo>
                      <a:pt x="3419" y="575"/>
                    </a:lnTo>
                    <a:lnTo>
                      <a:pt x="3416" y="582"/>
                    </a:lnTo>
                    <a:lnTo>
                      <a:pt x="3416" y="587"/>
                    </a:lnTo>
                    <a:lnTo>
                      <a:pt x="3416" y="593"/>
                    </a:lnTo>
                    <a:lnTo>
                      <a:pt x="3417" y="600"/>
                    </a:lnTo>
                    <a:lnTo>
                      <a:pt x="3419" y="607"/>
                    </a:lnTo>
                    <a:lnTo>
                      <a:pt x="3414" y="627"/>
                    </a:lnTo>
                    <a:lnTo>
                      <a:pt x="3407" y="646"/>
                    </a:lnTo>
                    <a:lnTo>
                      <a:pt x="3400" y="663"/>
                    </a:lnTo>
                    <a:lnTo>
                      <a:pt x="3392" y="680"/>
                    </a:lnTo>
                    <a:lnTo>
                      <a:pt x="3382" y="693"/>
                    </a:lnTo>
                    <a:lnTo>
                      <a:pt x="3372" y="707"/>
                    </a:lnTo>
                    <a:lnTo>
                      <a:pt x="3360" y="717"/>
                    </a:lnTo>
                    <a:lnTo>
                      <a:pt x="3346" y="725"/>
                    </a:lnTo>
                    <a:lnTo>
                      <a:pt x="3323" y="730"/>
                    </a:lnTo>
                    <a:lnTo>
                      <a:pt x="3299" y="735"/>
                    </a:lnTo>
                    <a:lnTo>
                      <a:pt x="3274" y="739"/>
                    </a:lnTo>
                    <a:lnTo>
                      <a:pt x="3247" y="740"/>
                    </a:lnTo>
                    <a:lnTo>
                      <a:pt x="3218" y="742"/>
                    </a:lnTo>
                    <a:lnTo>
                      <a:pt x="3188" y="742"/>
                    </a:lnTo>
                    <a:lnTo>
                      <a:pt x="3157" y="740"/>
                    </a:lnTo>
                    <a:lnTo>
                      <a:pt x="3127" y="739"/>
                    </a:lnTo>
                    <a:lnTo>
                      <a:pt x="3061" y="732"/>
                    </a:lnTo>
                    <a:lnTo>
                      <a:pt x="2995" y="725"/>
                    </a:lnTo>
                    <a:lnTo>
                      <a:pt x="2926" y="715"/>
                    </a:lnTo>
                    <a:lnTo>
                      <a:pt x="2857" y="705"/>
                    </a:lnTo>
                    <a:lnTo>
                      <a:pt x="2784" y="691"/>
                    </a:lnTo>
                    <a:lnTo>
                      <a:pt x="2713" y="678"/>
                    </a:lnTo>
                    <a:lnTo>
                      <a:pt x="2644" y="663"/>
                    </a:lnTo>
                    <a:lnTo>
                      <a:pt x="2573" y="647"/>
                    </a:lnTo>
                    <a:lnTo>
                      <a:pt x="2504" y="632"/>
                    </a:lnTo>
                    <a:lnTo>
                      <a:pt x="2436" y="617"/>
                    </a:lnTo>
                    <a:lnTo>
                      <a:pt x="2367" y="602"/>
                    </a:lnTo>
                    <a:lnTo>
                      <a:pt x="2296" y="587"/>
                    </a:lnTo>
                    <a:lnTo>
                      <a:pt x="1427" y="382"/>
                    </a:lnTo>
                    <a:lnTo>
                      <a:pt x="0" y="34"/>
                    </a:lnTo>
                    <a:lnTo>
                      <a:pt x="0" y="0"/>
                    </a:lnTo>
                    <a:lnTo>
                      <a:pt x="2375" y="524"/>
                    </a:lnTo>
                    <a:lnTo>
                      <a:pt x="2408" y="529"/>
                    </a:lnTo>
                    <a:lnTo>
                      <a:pt x="2440" y="533"/>
                    </a:lnTo>
                    <a:lnTo>
                      <a:pt x="2472" y="538"/>
                    </a:lnTo>
                    <a:lnTo>
                      <a:pt x="2504" y="541"/>
                    </a:lnTo>
                    <a:lnTo>
                      <a:pt x="2505" y="539"/>
                    </a:lnTo>
                    <a:lnTo>
                      <a:pt x="2509" y="538"/>
                    </a:lnTo>
                    <a:lnTo>
                      <a:pt x="2514" y="536"/>
                    </a:lnTo>
                    <a:lnTo>
                      <a:pt x="2519" y="536"/>
                    </a:lnTo>
                    <a:lnTo>
                      <a:pt x="2585" y="543"/>
                    </a:lnTo>
                    <a:lnTo>
                      <a:pt x="2588" y="546"/>
                    </a:lnTo>
                    <a:lnTo>
                      <a:pt x="2590" y="553"/>
                    </a:lnTo>
                    <a:lnTo>
                      <a:pt x="2700" y="563"/>
                    </a:lnTo>
                    <a:lnTo>
                      <a:pt x="2806" y="573"/>
                    </a:lnTo>
                    <a:lnTo>
                      <a:pt x="2912" y="578"/>
                    </a:lnTo>
                    <a:lnTo>
                      <a:pt x="3015" y="582"/>
                    </a:lnTo>
                    <a:lnTo>
                      <a:pt x="3066" y="582"/>
                    </a:lnTo>
                    <a:lnTo>
                      <a:pt x="3115" y="582"/>
                    </a:lnTo>
                    <a:lnTo>
                      <a:pt x="3162" y="580"/>
                    </a:lnTo>
                    <a:lnTo>
                      <a:pt x="3210" y="576"/>
                    </a:lnTo>
                    <a:lnTo>
                      <a:pt x="3257" y="573"/>
                    </a:lnTo>
                    <a:lnTo>
                      <a:pt x="3301" y="568"/>
                    </a:lnTo>
                    <a:lnTo>
                      <a:pt x="3345" y="561"/>
                    </a:lnTo>
                    <a:lnTo>
                      <a:pt x="3385" y="554"/>
                    </a:lnTo>
                    <a:lnTo>
                      <a:pt x="3397" y="558"/>
                    </a:lnTo>
                    <a:lnTo>
                      <a:pt x="3405" y="560"/>
                    </a:lnTo>
                    <a:lnTo>
                      <a:pt x="3414" y="560"/>
                    </a:lnTo>
                    <a:lnTo>
                      <a:pt x="3424" y="558"/>
                    </a:lnTo>
                    <a:close/>
                  </a:path>
                </a:pathLst>
              </a:custGeom>
              <a:solidFill>
                <a:srgbClr val="DA25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81" name="Freeform 360"/>
              <p:cNvSpPr>
                <a:spLocks/>
              </p:cNvSpPr>
              <p:nvPr/>
            </p:nvSpPr>
            <p:spPr bwMode="auto">
              <a:xfrm>
                <a:off x="1200" y="1261"/>
                <a:ext cx="3458" cy="1003"/>
              </a:xfrm>
              <a:custGeom>
                <a:avLst/>
                <a:gdLst>
                  <a:gd name="T0" fmla="*/ 0 w 3458"/>
                  <a:gd name="T1" fmla="*/ 7 h 1003"/>
                  <a:gd name="T2" fmla="*/ 11 w 3458"/>
                  <a:gd name="T3" fmla="*/ 0 h 1003"/>
                  <a:gd name="T4" fmla="*/ 132 w 3458"/>
                  <a:gd name="T5" fmla="*/ 12 h 1003"/>
                  <a:gd name="T6" fmla="*/ 188 w 3458"/>
                  <a:gd name="T7" fmla="*/ 27 h 1003"/>
                  <a:gd name="T8" fmla="*/ 463 w 3458"/>
                  <a:gd name="T9" fmla="*/ 337 h 1003"/>
                  <a:gd name="T10" fmla="*/ 493 w 3458"/>
                  <a:gd name="T11" fmla="*/ 364 h 1003"/>
                  <a:gd name="T12" fmla="*/ 521 w 3458"/>
                  <a:gd name="T13" fmla="*/ 372 h 1003"/>
                  <a:gd name="T14" fmla="*/ 666 w 3458"/>
                  <a:gd name="T15" fmla="*/ 384 h 1003"/>
                  <a:gd name="T16" fmla="*/ 884 w 3458"/>
                  <a:gd name="T17" fmla="*/ 396 h 1003"/>
                  <a:gd name="T18" fmla="*/ 1140 w 3458"/>
                  <a:gd name="T19" fmla="*/ 408 h 1003"/>
                  <a:gd name="T20" fmla="*/ 1405 w 3458"/>
                  <a:gd name="T21" fmla="*/ 416 h 1003"/>
                  <a:gd name="T22" fmla="*/ 1647 w 3458"/>
                  <a:gd name="T23" fmla="*/ 421 h 1003"/>
                  <a:gd name="T24" fmla="*/ 1711 w 3458"/>
                  <a:gd name="T25" fmla="*/ 442 h 1003"/>
                  <a:gd name="T26" fmla="*/ 1741 w 3458"/>
                  <a:gd name="T27" fmla="*/ 491 h 1003"/>
                  <a:gd name="T28" fmla="*/ 1824 w 3458"/>
                  <a:gd name="T29" fmla="*/ 583 h 1003"/>
                  <a:gd name="T30" fmla="*/ 1918 w 3458"/>
                  <a:gd name="T31" fmla="*/ 670 h 1003"/>
                  <a:gd name="T32" fmla="*/ 1976 w 3458"/>
                  <a:gd name="T33" fmla="*/ 714 h 1003"/>
                  <a:gd name="T34" fmla="*/ 2452 w 3458"/>
                  <a:gd name="T35" fmla="*/ 793 h 1003"/>
                  <a:gd name="T36" fmla="*/ 2533 w 3458"/>
                  <a:gd name="T37" fmla="*/ 791 h 1003"/>
                  <a:gd name="T38" fmla="*/ 2602 w 3458"/>
                  <a:gd name="T39" fmla="*/ 781 h 1003"/>
                  <a:gd name="T40" fmla="*/ 2661 w 3458"/>
                  <a:gd name="T41" fmla="*/ 761 h 1003"/>
                  <a:gd name="T42" fmla="*/ 2710 w 3458"/>
                  <a:gd name="T43" fmla="*/ 732 h 1003"/>
                  <a:gd name="T44" fmla="*/ 2747 w 3458"/>
                  <a:gd name="T45" fmla="*/ 693 h 1003"/>
                  <a:gd name="T46" fmla="*/ 2783 w 3458"/>
                  <a:gd name="T47" fmla="*/ 683 h 1003"/>
                  <a:gd name="T48" fmla="*/ 3109 w 3458"/>
                  <a:gd name="T49" fmla="*/ 759 h 1003"/>
                  <a:gd name="T50" fmla="*/ 3274 w 3458"/>
                  <a:gd name="T51" fmla="*/ 812 h 1003"/>
                  <a:gd name="T52" fmla="*/ 3374 w 3458"/>
                  <a:gd name="T53" fmla="*/ 854 h 1003"/>
                  <a:gd name="T54" fmla="*/ 3458 w 3458"/>
                  <a:gd name="T55" fmla="*/ 896 h 1003"/>
                  <a:gd name="T56" fmla="*/ 3428 w 3458"/>
                  <a:gd name="T57" fmla="*/ 928 h 1003"/>
                  <a:gd name="T58" fmla="*/ 3411 w 3458"/>
                  <a:gd name="T59" fmla="*/ 967 h 1003"/>
                  <a:gd name="T60" fmla="*/ 3403 w 3458"/>
                  <a:gd name="T61" fmla="*/ 1003 h 1003"/>
                  <a:gd name="T62" fmla="*/ 3296 w 3458"/>
                  <a:gd name="T63" fmla="*/ 999 h 1003"/>
                  <a:gd name="T64" fmla="*/ 3203 w 3458"/>
                  <a:gd name="T65" fmla="*/ 986 h 1003"/>
                  <a:gd name="T66" fmla="*/ 3036 w 3458"/>
                  <a:gd name="T67" fmla="*/ 962 h 1003"/>
                  <a:gd name="T68" fmla="*/ 2839 w 3458"/>
                  <a:gd name="T69" fmla="*/ 930 h 1003"/>
                  <a:gd name="T70" fmla="*/ 2619 w 3458"/>
                  <a:gd name="T71" fmla="*/ 889 h 1003"/>
                  <a:gd name="T72" fmla="*/ 2378 w 3458"/>
                  <a:gd name="T73" fmla="*/ 840 h 1003"/>
                  <a:gd name="T74" fmla="*/ 2116 w 3458"/>
                  <a:gd name="T75" fmla="*/ 785 h 1003"/>
                  <a:gd name="T76" fmla="*/ 569 w 3458"/>
                  <a:gd name="T77" fmla="*/ 430 h 1003"/>
                  <a:gd name="T78" fmla="*/ 510 w 3458"/>
                  <a:gd name="T79" fmla="*/ 409 h 1003"/>
                  <a:gd name="T80" fmla="*/ 456 w 3458"/>
                  <a:gd name="T81" fmla="*/ 379 h 1003"/>
                  <a:gd name="T82" fmla="*/ 392 w 3458"/>
                  <a:gd name="T83" fmla="*/ 323 h 1003"/>
                  <a:gd name="T84" fmla="*/ 301 w 3458"/>
                  <a:gd name="T85" fmla="*/ 224 h 1003"/>
                  <a:gd name="T86" fmla="*/ 223 w 3458"/>
                  <a:gd name="T87" fmla="*/ 142 h 1003"/>
                  <a:gd name="T88" fmla="*/ 171 w 3458"/>
                  <a:gd name="T89" fmla="*/ 100 h 1003"/>
                  <a:gd name="T90" fmla="*/ 114 w 3458"/>
                  <a:gd name="T91" fmla="*/ 66 h 1003"/>
                  <a:gd name="T92" fmla="*/ 49 w 3458"/>
                  <a:gd name="T93" fmla="*/ 46 h 1003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3458"/>
                  <a:gd name="T142" fmla="*/ 0 h 1003"/>
                  <a:gd name="T143" fmla="*/ 3458 w 3458"/>
                  <a:gd name="T144" fmla="*/ 1003 h 1003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3458" h="1003">
                    <a:moveTo>
                      <a:pt x="0" y="39"/>
                    </a:moveTo>
                    <a:lnTo>
                      <a:pt x="0" y="12"/>
                    </a:lnTo>
                    <a:lnTo>
                      <a:pt x="0" y="7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51" y="4"/>
                    </a:lnTo>
                    <a:lnTo>
                      <a:pt x="92" y="7"/>
                    </a:lnTo>
                    <a:lnTo>
                      <a:pt x="132" y="12"/>
                    </a:lnTo>
                    <a:lnTo>
                      <a:pt x="173" y="19"/>
                    </a:lnTo>
                    <a:lnTo>
                      <a:pt x="181" y="24"/>
                    </a:lnTo>
                    <a:lnTo>
                      <a:pt x="188" y="27"/>
                    </a:lnTo>
                    <a:lnTo>
                      <a:pt x="195" y="33"/>
                    </a:lnTo>
                    <a:lnTo>
                      <a:pt x="200" y="39"/>
                    </a:lnTo>
                    <a:lnTo>
                      <a:pt x="463" y="337"/>
                    </a:lnTo>
                    <a:lnTo>
                      <a:pt x="475" y="349"/>
                    </a:lnTo>
                    <a:lnTo>
                      <a:pt x="487" y="359"/>
                    </a:lnTo>
                    <a:lnTo>
                      <a:pt x="493" y="364"/>
                    </a:lnTo>
                    <a:lnTo>
                      <a:pt x="502" y="367"/>
                    </a:lnTo>
                    <a:lnTo>
                      <a:pt x="510" y="371"/>
                    </a:lnTo>
                    <a:lnTo>
                      <a:pt x="521" y="372"/>
                    </a:lnTo>
                    <a:lnTo>
                      <a:pt x="559" y="377"/>
                    </a:lnTo>
                    <a:lnTo>
                      <a:pt x="608" y="381"/>
                    </a:lnTo>
                    <a:lnTo>
                      <a:pt x="666" y="384"/>
                    </a:lnTo>
                    <a:lnTo>
                      <a:pt x="732" y="389"/>
                    </a:lnTo>
                    <a:lnTo>
                      <a:pt x="804" y="393"/>
                    </a:lnTo>
                    <a:lnTo>
                      <a:pt x="884" y="396"/>
                    </a:lnTo>
                    <a:lnTo>
                      <a:pt x="966" y="401"/>
                    </a:lnTo>
                    <a:lnTo>
                      <a:pt x="1052" y="404"/>
                    </a:lnTo>
                    <a:lnTo>
                      <a:pt x="1140" y="408"/>
                    </a:lnTo>
                    <a:lnTo>
                      <a:pt x="1230" y="409"/>
                    </a:lnTo>
                    <a:lnTo>
                      <a:pt x="1317" y="413"/>
                    </a:lnTo>
                    <a:lnTo>
                      <a:pt x="1405" y="416"/>
                    </a:lnTo>
                    <a:lnTo>
                      <a:pt x="1490" y="418"/>
                    </a:lnTo>
                    <a:lnTo>
                      <a:pt x="1571" y="420"/>
                    </a:lnTo>
                    <a:lnTo>
                      <a:pt x="1647" y="421"/>
                    </a:lnTo>
                    <a:lnTo>
                      <a:pt x="1716" y="423"/>
                    </a:lnTo>
                    <a:lnTo>
                      <a:pt x="1712" y="431"/>
                    </a:lnTo>
                    <a:lnTo>
                      <a:pt x="1711" y="442"/>
                    </a:lnTo>
                    <a:lnTo>
                      <a:pt x="1712" y="450"/>
                    </a:lnTo>
                    <a:lnTo>
                      <a:pt x="1716" y="458"/>
                    </a:lnTo>
                    <a:lnTo>
                      <a:pt x="1741" y="491"/>
                    </a:lnTo>
                    <a:lnTo>
                      <a:pt x="1767" y="523"/>
                    </a:lnTo>
                    <a:lnTo>
                      <a:pt x="1795" y="553"/>
                    </a:lnTo>
                    <a:lnTo>
                      <a:pt x="1824" y="583"/>
                    </a:lnTo>
                    <a:lnTo>
                      <a:pt x="1854" y="614"/>
                    </a:lnTo>
                    <a:lnTo>
                      <a:pt x="1885" y="643"/>
                    </a:lnTo>
                    <a:lnTo>
                      <a:pt x="1918" y="670"/>
                    </a:lnTo>
                    <a:lnTo>
                      <a:pt x="1952" y="698"/>
                    </a:lnTo>
                    <a:lnTo>
                      <a:pt x="1962" y="707"/>
                    </a:lnTo>
                    <a:lnTo>
                      <a:pt x="1976" y="714"/>
                    </a:lnTo>
                    <a:lnTo>
                      <a:pt x="1991" y="717"/>
                    </a:lnTo>
                    <a:lnTo>
                      <a:pt x="2006" y="722"/>
                    </a:lnTo>
                    <a:lnTo>
                      <a:pt x="2452" y="793"/>
                    </a:lnTo>
                    <a:lnTo>
                      <a:pt x="2481" y="793"/>
                    </a:lnTo>
                    <a:lnTo>
                      <a:pt x="2506" y="793"/>
                    </a:lnTo>
                    <a:lnTo>
                      <a:pt x="2533" y="791"/>
                    </a:lnTo>
                    <a:lnTo>
                      <a:pt x="2557" y="790"/>
                    </a:lnTo>
                    <a:lnTo>
                      <a:pt x="2580" y="786"/>
                    </a:lnTo>
                    <a:lnTo>
                      <a:pt x="2602" y="781"/>
                    </a:lnTo>
                    <a:lnTo>
                      <a:pt x="2624" y="776"/>
                    </a:lnTo>
                    <a:lnTo>
                      <a:pt x="2643" y="769"/>
                    </a:lnTo>
                    <a:lnTo>
                      <a:pt x="2661" y="761"/>
                    </a:lnTo>
                    <a:lnTo>
                      <a:pt x="2680" y="752"/>
                    </a:lnTo>
                    <a:lnTo>
                      <a:pt x="2695" y="742"/>
                    </a:lnTo>
                    <a:lnTo>
                      <a:pt x="2710" y="732"/>
                    </a:lnTo>
                    <a:lnTo>
                      <a:pt x="2724" y="720"/>
                    </a:lnTo>
                    <a:lnTo>
                      <a:pt x="2737" y="707"/>
                    </a:lnTo>
                    <a:lnTo>
                      <a:pt x="2747" y="693"/>
                    </a:lnTo>
                    <a:lnTo>
                      <a:pt x="2759" y="678"/>
                    </a:lnTo>
                    <a:lnTo>
                      <a:pt x="2769" y="680"/>
                    </a:lnTo>
                    <a:lnTo>
                      <a:pt x="2783" y="683"/>
                    </a:lnTo>
                    <a:lnTo>
                      <a:pt x="2903" y="709"/>
                    </a:lnTo>
                    <a:lnTo>
                      <a:pt x="3011" y="734"/>
                    </a:lnTo>
                    <a:lnTo>
                      <a:pt x="3109" y="759"/>
                    </a:lnTo>
                    <a:lnTo>
                      <a:pt x="3195" y="785"/>
                    </a:lnTo>
                    <a:lnTo>
                      <a:pt x="3235" y="798"/>
                    </a:lnTo>
                    <a:lnTo>
                      <a:pt x="3274" y="812"/>
                    </a:lnTo>
                    <a:lnTo>
                      <a:pt x="3310" y="825"/>
                    </a:lnTo>
                    <a:lnTo>
                      <a:pt x="3343" y="840"/>
                    </a:lnTo>
                    <a:lnTo>
                      <a:pt x="3374" y="854"/>
                    </a:lnTo>
                    <a:lnTo>
                      <a:pt x="3404" y="867"/>
                    </a:lnTo>
                    <a:lnTo>
                      <a:pt x="3433" y="881"/>
                    </a:lnTo>
                    <a:lnTo>
                      <a:pt x="3458" y="896"/>
                    </a:lnTo>
                    <a:lnTo>
                      <a:pt x="3446" y="906"/>
                    </a:lnTo>
                    <a:lnTo>
                      <a:pt x="3436" y="916"/>
                    </a:lnTo>
                    <a:lnTo>
                      <a:pt x="3428" y="928"/>
                    </a:lnTo>
                    <a:lnTo>
                      <a:pt x="3421" y="940"/>
                    </a:lnTo>
                    <a:lnTo>
                      <a:pt x="3416" y="954"/>
                    </a:lnTo>
                    <a:lnTo>
                      <a:pt x="3411" y="967"/>
                    </a:lnTo>
                    <a:lnTo>
                      <a:pt x="3408" y="981"/>
                    </a:lnTo>
                    <a:lnTo>
                      <a:pt x="3404" y="994"/>
                    </a:lnTo>
                    <a:lnTo>
                      <a:pt x="3403" y="1003"/>
                    </a:lnTo>
                    <a:lnTo>
                      <a:pt x="3328" y="996"/>
                    </a:lnTo>
                    <a:lnTo>
                      <a:pt x="3315" y="997"/>
                    </a:lnTo>
                    <a:lnTo>
                      <a:pt x="3296" y="999"/>
                    </a:lnTo>
                    <a:lnTo>
                      <a:pt x="3276" y="997"/>
                    </a:lnTo>
                    <a:lnTo>
                      <a:pt x="3252" y="994"/>
                    </a:lnTo>
                    <a:lnTo>
                      <a:pt x="3203" y="986"/>
                    </a:lnTo>
                    <a:lnTo>
                      <a:pt x="3153" y="979"/>
                    </a:lnTo>
                    <a:lnTo>
                      <a:pt x="3095" y="970"/>
                    </a:lnTo>
                    <a:lnTo>
                      <a:pt x="3036" y="962"/>
                    </a:lnTo>
                    <a:lnTo>
                      <a:pt x="2972" y="952"/>
                    </a:lnTo>
                    <a:lnTo>
                      <a:pt x="2906" y="942"/>
                    </a:lnTo>
                    <a:lnTo>
                      <a:pt x="2839" y="930"/>
                    </a:lnTo>
                    <a:lnTo>
                      <a:pt x="2768" y="918"/>
                    </a:lnTo>
                    <a:lnTo>
                      <a:pt x="2693" y="903"/>
                    </a:lnTo>
                    <a:lnTo>
                      <a:pt x="2619" y="889"/>
                    </a:lnTo>
                    <a:lnTo>
                      <a:pt x="2540" y="874"/>
                    </a:lnTo>
                    <a:lnTo>
                      <a:pt x="2460" y="857"/>
                    </a:lnTo>
                    <a:lnTo>
                      <a:pt x="2378" y="840"/>
                    </a:lnTo>
                    <a:lnTo>
                      <a:pt x="2292" y="822"/>
                    </a:lnTo>
                    <a:lnTo>
                      <a:pt x="2206" y="803"/>
                    </a:lnTo>
                    <a:lnTo>
                      <a:pt x="2116" y="785"/>
                    </a:lnTo>
                    <a:lnTo>
                      <a:pt x="2025" y="764"/>
                    </a:lnTo>
                    <a:lnTo>
                      <a:pt x="1932" y="742"/>
                    </a:lnTo>
                    <a:lnTo>
                      <a:pt x="569" y="430"/>
                    </a:lnTo>
                    <a:lnTo>
                      <a:pt x="549" y="425"/>
                    </a:lnTo>
                    <a:lnTo>
                      <a:pt x="529" y="418"/>
                    </a:lnTo>
                    <a:lnTo>
                      <a:pt x="510" y="409"/>
                    </a:lnTo>
                    <a:lnTo>
                      <a:pt x="492" y="401"/>
                    </a:lnTo>
                    <a:lnTo>
                      <a:pt x="473" y="391"/>
                    </a:lnTo>
                    <a:lnTo>
                      <a:pt x="456" y="379"/>
                    </a:lnTo>
                    <a:lnTo>
                      <a:pt x="439" y="365"/>
                    </a:lnTo>
                    <a:lnTo>
                      <a:pt x="423" y="352"/>
                    </a:lnTo>
                    <a:lnTo>
                      <a:pt x="392" y="323"/>
                    </a:lnTo>
                    <a:lnTo>
                      <a:pt x="362" y="291"/>
                    </a:lnTo>
                    <a:lnTo>
                      <a:pt x="331" y="257"/>
                    </a:lnTo>
                    <a:lnTo>
                      <a:pt x="301" y="224"/>
                    </a:lnTo>
                    <a:lnTo>
                      <a:pt x="271" y="190"/>
                    </a:lnTo>
                    <a:lnTo>
                      <a:pt x="240" y="158"/>
                    </a:lnTo>
                    <a:lnTo>
                      <a:pt x="223" y="142"/>
                    </a:lnTo>
                    <a:lnTo>
                      <a:pt x="206" y="127"/>
                    </a:lnTo>
                    <a:lnTo>
                      <a:pt x="190" y="114"/>
                    </a:lnTo>
                    <a:lnTo>
                      <a:pt x="171" y="100"/>
                    </a:lnTo>
                    <a:lnTo>
                      <a:pt x="154" y="88"/>
                    </a:lnTo>
                    <a:lnTo>
                      <a:pt x="134" y="76"/>
                    </a:lnTo>
                    <a:lnTo>
                      <a:pt x="114" y="66"/>
                    </a:lnTo>
                    <a:lnTo>
                      <a:pt x="93" y="58"/>
                    </a:lnTo>
                    <a:lnTo>
                      <a:pt x="71" y="51"/>
                    </a:lnTo>
                    <a:lnTo>
                      <a:pt x="49" y="46"/>
                    </a:lnTo>
                    <a:lnTo>
                      <a:pt x="26" y="41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F8C4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82" name="Freeform 361"/>
              <p:cNvSpPr>
                <a:spLocks/>
              </p:cNvSpPr>
              <p:nvPr/>
            </p:nvSpPr>
            <p:spPr bwMode="auto">
              <a:xfrm>
                <a:off x="2364" y="1669"/>
                <a:ext cx="2011" cy="471"/>
              </a:xfrm>
              <a:custGeom>
                <a:avLst/>
                <a:gdLst>
                  <a:gd name="T0" fmla="*/ 72 w 2011"/>
                  <a:gd name="T1" fmla="*/ 3 h 471"/>
                  <a:gd name="T2" fmla="*/ 219 w 2011"/>
                  <a:gd name="T3" fmla="*/ 6 h 471"/>
                  <a:gd name="T4" fmla="*/ 363 w 2011"/>
                  <a:gd name="T5" fmla="*/ 10 h 471"/>
                  <a:gd name="T6" fmla="*/ 494 w 2011"/>
                  <a:gd name="T7" fmla="*/ 13 h 471"/>
                  <a:gd name="T8" fmla="*/ 548 w 2011"/>
                  <a:gd name="T9" fmla="*/ 23 h 471"/>
                  <a:gd name="T10" fmla="*/ 548 w 2011"/>
                  <a:gd name="T11" fmla="*/ 42 h 471"/>
                  <a:gd name="T12" fmla="*/ 577 w 2011"/>
                  <a:gd name="T13" fmla="*/ 83 h 471"/>
                  <a:gd name="T14" fmla="*/ 631 w 2011"/>
                  <a:gd name="T15" fmla="*/ 145 h 471"/>
                  <a:gd name="T16" fmla="*/ 690 w 2011"/>
                  <a:gd name="T17" fmla="*/ 206 h 471"/>
                  <a:gd name="T18" fmla="*/ 754 w 2011"/>
                  <a:gd name="T19" fmla="*/ 262 h 471"/>
                  <a:gd name="T20" fmla="*/ 798 w 2011"/>
                  <a:gd name="T21" fmla="*/ 299 h 471"/>
                  <a:gd name="T22" fmla="*/ 827 w 2011"/>
                  <a:gd name="T23" fmla="*/ 309 h 471"/>
                  <a:gd name="T24" fmla="*/ 1288 w 2011"/>
                  <a:gd name="T25" fmla="*/ 385 h 471"/>
                  <a:gd name="T26" fmla="*/ 1342 w 2011"/>
                  <a:gd name="T27" fmla="*/ 385 h 471"/>
                  <a:gd name="T28" fmla="*/ 1393 w 2011"/>
                  <a:gd name="T29" fmla="*/ 382 h 471"/>
                  <a:gd name="T30" fmla="*/ 1438 w 2011"/>
                  <a:gd name="T31" fmla="*/ 373 h 471"/>
                  <a:gd name="T32" fmla="*/ 1479 w 2011"/>
                  <a:gd name="T33" fmla="*/ 361 h 471"/>
                  <a:gd name="T34" fmla="*/ 1516 w 2011"/>
                  <a:gd name="T35" fmla="*/ 344 h 471"/>
                  <a:gd name="T36" fmla="*/ 1546 w 2011"/>
                  <a:gd name="T37" fmla="*/ 324 h 471"/>
                  <a:gd name="T38" fmla="*/ 1573 w 2011"/>
                  <a:gd name="T39" fmla="*/ 299 h 471"/>
                  <a:gd name="T40" fmla="*/ 1595 w 2011"/>
                  <a:gd name="T41" fmla="*/ 270 h 471"/>
                  <a:gd name="T42" fmla="*/ 1619 w 2011"/>
                  <a:gd name="T43" fmla="*/ 275 h 471"/>
                  <a:gd name="T44" fmla="*/ 1730 w 2011"/>
                  <a:gd name="T45" fmla="*/ 299 h 471"/>
                  <a:gd name="T46" fmla="*/ 1833 w 2011"/>
                  <a:gd name="T47" fmla="*/ 322 h 471"/>
                  <a:gd name="T48" fmla="*/ 1926 w 2011"/>
                  <a:gd name="T49" fmla="*/ 346 h 471"/>
                  <a:gd name="T50" fmla="*/ 2011 w 2011"/>
                  <a:gd name="T51" fmla="*/ 371 h 471"/>
                  <a:gd name="T52" fmla="*/ 1973 w 2011"/>
                  <a:gd name="T53" fmla="*/ 397 h 471"/>
                  <a:gd name="T54" fmla="*/ 1930 w 2011"/>
                  <a:gd name="T55" fmla="*/ 417 h 471"/>
                  <a:gd name="T56" fmla="*/ 1884 w 2011"/>
                  <a:gd name="T57" fmla="*/ 434 h 471"/>
                  <a:gd name="T58" fmla="*/ 1833 w 2011"/>
                  <a:gd name="T59" fmla="*/ 448 h 471"/>
                  <a:gd name="T60" fmla="*/ 1725 w 2011"/>
                  <a:gd name="T61" fmla="*/ 464 h 471"/>
                  <a:gd name="T62" fmla="*/ 1614 w 2011"/>
                  <a:gd name="T63" fmla="*/ 471 h 471"/>
                  <a:gd name="T64" fmla="*/ 1506 w 2011"/>
                  <a:gd name="T65" fmla="*/ 469 h 471"/>
                  <a:gd name="T66" fmla="*/ 1408 w 2011"/>
                  <a:gd name="T67" fmla="*/ 463 h 471"/>
                  <a:gd name="T68" fmla="*/ 1268 w 2011"/>
                  <a:gd name="T69" fmla="*/ 444 h 471"/>
                  <a:gd name="T70" fmla="*/ 1148 w 2011"/>
                  <a:gd name="T71" fmla="*/ 419 h 471"/>
                  <a:gd name="T72" fmla="*/ 1026 w 2011"/>
                  <a:gd name="T73" fmla="*/ 392 h 471"/>
                  <a:gd name="T74" fmla="*/ 898 w 2011"/>
                  <a:gd name="T75" fmla="*/ 365 h 471"/>
                  <a:gd name="T76" fmla="*/ 768 w 2011"/>
                  <a:gd name="T77" fmla="*/ 334 h 47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011"/>
                  <a:gd name="T118" fmla="*/ 0 h 471"/>
                  <a:gd name="T119" fmla="*/ 2011 w 2011"/>
                  <a:gd name="T120" fmla="*/ 471 h 47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011" h="471">
                    <a:moveTo>
                      <a:pt x="0" y="0"/>
                    </a:moveTo>
                    <a:lnTo>
                      <a:pt x="72" y="3"/>
                    </a:lnTo>
                    <a:lnTo>
                      <a:pt x="147" y="5"/>
                    </a:lnTo>
                    <a:lnTo>
                      <a:pt x="219" y="6"/>
                    </a:lnTo>
                    <a:lnTo>
                      <a:pt x="292" y="10"/>
                    </a:lnTo>
                    <a:lnTo>
                      <a:pt x="363" y="10"/>
                    </a:lnTo>
                    <a:lnTo>
                      <a:pt x="430" y="12"/>
                    </a:lnTo>
                    <a:lnTo>
                      <a:pt x="494" y="13"/>
                    </a:lnTo>
                    <a:lnTo>
                      <a:pt x="552" y="15"/>
                    </a:lnTo>
                    <a:lnTo>
                      <a:pt x="548" y="23"/>
                    </a:lnTo>
                    <a:lnTo>
                      <a:pt x="547" y="34"/>
                    </a:lnTo>
                    <a:lnTo>
                      <a:pt x="548" y="42"/>
                    </a:lnTo>
                    <a:lnTo>
                      <a:pt x="552" y="50"/>
                    </a:lnTo>
                    <a:lnTo>
                      <a:pt x="577" y="83"/>
                    </a:lnTo>
                    <a:lnTo>
                      <a:pt x="603" y="115"/>
                    </a:lnTo>
                    <a:lnTo>
                      <a:pt x="631" y="145"/>
                    </a:lnTo>
                    <a:lnTo>
                      <a:pt x="660" y="175"/>
                    </a:lnTo>
                    <a:lnTo>
                      <a:pt x="690" y="206"/>
                    </a:lnTo>
                    <a:lnTo>
                      <a:pt x="721" y="235"/>
                    </a:lnTo>
                    <a:lnTo>
                      <a:pt x="754" y="262"/>
                    </a:lnTo>
                    <a:lnTo>
                      <a:pt x="788" y="290"/>
                    </a:lnTo>
                    <a:lnTo>
                      <a:pt x="798" y="299"/>
                    </a:lnTo>
                    <a:lnTo>
                      <a:pt x="812" y="306"/>
                    </a:lnTo>
                    <a:lnTo>
                      <a:pt x="827" y="309"/>
                    </a:lnTo>
                    <a:lnTo>
                      <a:pt x="842" y="314"/>
                    </a:lnTo>
                    <a:lnTo>
                      <a:pt x="1288" y="385"/>
                    </a:lnTo>
                    <a:lnTo>
                      <a:pt x="1317" y="385"/>
                    </a:lnTo>
                    <a:lnTo>
                      <a:pt x="1342" y="385"/>
                    </a:lnTo>
                    <a:lnTo>
                      <a:pt x="1369" y="383"/>
                    </a:lnTo>
                    <a:lnTo>
                      <a:pt x="1393" y="382"/>
                    </a:lnTo>
                    <a:lnTo>
                      <a:pt x="1416" y="378"/>
                    </a:lnTo>
                    <a:lnTo>
                      <a:pt x="1438" y="373"/>
                    </a:lnTo>
                    <a:lnTo>
                      <a:pt x="1460" y="368"/>
                    </a:lnTo>
                    <a:lnTo>
                      <a:pt x="1479" y="361"/>
                    </a:lnTo>
                    <a:lnTo>
                      <a:pt x="1497" y="353"/>
                    </a:lnTo>
                    <a:lnTo>
                      <a:pt x="1516" y="344"/>
                    </a:lnTo>
                    <a:lnTo>
                      <a:pt x="1531" y="334"/>
                    </a:lnTo>
                    <a:lnTo>
                      <a:pt x="1546" y="324"/>
                    </a:lnTo>
                    <a:lnTo>
                      <a:pt x="1560" y="312"/>
                    </a:lnTo>
                    <a:lnTo>
                      <a:pt x="1573" y="299"/>
                    </a:lnTo>
                    <a:lnTo>
                      <a:pt x="1583" y="285"/>
                    </a:lnTo>
                    <a:lnTo>
                      <a:pt x="1595" y="270"/>
                    </a:lnTo>
                    <a:lnTo>
                      <a:pt x="1605" y="272"/>
                    </a:lnTo>
                    <a:lnTo>
                      <a:pt x="1619" y="275"/>
                    </a:lnTo>
                    <a:lnTo>
                      <a:pt x="1676" y="287"/>
                    </a:lnTo>
                    <a:lnTo>
                      <a:pt x="1730" y="299"/>
                    </a:lnTo>
                    <a:lnTo>
                      <a:pt x="1783" y="311"/>
                    </a:lnTo>
                    <a:lnTo>
                      <a:pt x="1833" y="322"/>
                    </a:lnTo>
                    <a:lnTo>
                      <a:pt x="1881" y="334"/>
                    </a:lnTo>
                    <a:lnTo>
                      <a:pt x="1926" y="346"/>
                    </a:lnTo>
                    <a:lnTo>
                      <a:pt x="1970" y="358"/>
                    </a:lnTo>
                    <a:lnTo>
                      <a:pt x="2011" y="371"/>
                    </a:lnTo>
                    <a:lnTo>
                      <a:pt x="1992" y="383"/>
                    </a:lnTo>
                    <a:lnTo>
                      <a:pt x="1973" y="397"/>
                    </a:lnTo>
                    <a:lnTo>
                      <a:pt x="1952" y="407"/>
                    </a:lnTo>
                    <a:lnTo>
                      <a:pt x="1930" y="417"/>
                    </a:lnTo>
                    <a:lnTo>
                      <a:pt x="1908" y="426"/>
                    </a:lnTo>
                    <a:lnTo>
                      <a:pt x="1884" y="434"/>
                    </a:lnTo>
                    <a:lnTo>
                      <a:pt x="1859" y="441"/>
                    </a:lnTo>
                    <a:lnTo>
                      <a:pt x="1833" y="448"/>
                    </a:lnTo>
                    <a:lnTo>
                      <a:pt x="1779" y="458"/>
                    </a:lnTo>
                    <a:lnTo>
                      <a:pt x="1725" y="464"/>
                    </a:lnTo>
                    <a:lnTo>
                      <a:pt x="1670" y="469"/>
                    </a:lnTo>
                    <a:lnTo>
                      <a:pt x="1614" y="471"/>
                    </a:lnTo>
                    <a:lnTo>
                      <a:pt x="1560" y="471"/>
                    </a:lnTo>
                    <a:lnTo>
                      <a:pt x="1506" y="469"/>
                    </a:lnTo>
                    <a:lnTo>
                      <a:pt x="1455" y="466"/>
                    </a:lnTo>
                    <a:lnTo>
                      <a:pt x="1408" y="463"/>
                    </a:lnTo>
                    <a:lnTo>
                      <a:pt x="1325" y="453"/>
                    </a:lnTo>
                    <a:lnTo>
                      <a:pt x="1268" y="444"/>
                    </a:lnTo>
                    <a:lnTo>
                      <a:pt x="1209" y="431"/>
                    </a:lnTo>
                    <a:lnTo>
                      <a:pt x="1148" y="419"/>
                    </a:lnTo>
                    <a:lnTo>
                      <a:pt x="1087" y="405"/>
                    </a:lnTo>
                    <a:lnTo>
                      <a:pt x="1026" y="392"/>
                    </a:lnTo>
                    <a:lnTo>
                      <a:pt x="962" y="378"/>
                    </a:lnTo>
                    <a:lnTo>
                      <a:pt x="898" y="365"/>
                    </a:lnTo>
                    <a:lnTo>
                      <a:pt x="834" y="350"/>
                    </a:lnTo>
                    <a:lnTo>
                      <a:pt x="768" y="3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25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83" name="Freeform 362"/>
              <p:cNvSpPr>
                <a:spLocks/>
              </p:cNvSpPr>
              <p:nvPr/>
            </p:nvSpPr>
            <p:spPr bwMode="auto">
              <a:xfrm>
                <a:off x="2791" y="1682"/>
                <a:ext cx="1395" cy="421"/>
              </a:xfrm>
              <a:custGeom>
                <a:avLst/>
                <a:gdLst>
                  <a:gd name="T0" fmla="*/ 30 w 1395"/>
                  <a:gd name="T1" fmla="*/ 0 h 421"/>
                  <a:gd name="T2" fmla="*/ 98 w 1395"/>
                  <a:gd name="T3" fmla="*/ 2 h 421"/>
                  <a:gd name="T4" fmla="*/ 121 w 1395"/>
                  <a:gd name="T5" fmla="*/ 10 h 421"/>
                  <a:gd name="T6" fmla="*/ 121 w 1395"/>
                  <a:gd name="T7" fmla="*/ 29 h 421"/>
                  <a:gd name="T8" fmla="*/ 150 w 1395"/>
                  <a:gd name="T9" fmla="*/ 70 h 421"/>
                  <a:gd name="T10" fmla="*/ 204 w 1395"/>
                  <a:gd name="T11" fmla="*/ 132 h 421"/>
                  <a:gd name="T12" fmla="*/ 263 w 1395"/>
                  <a:gd name="T13" fmla="*/ 193 h 421"/>
                  <a:gd name="T14" fmla="*/ 327 w 1395"/>
                  <a:gd name="T15" fmla="*/ 249 h 421"/>
                  <a:gd name="T16" fmla="*/ 371 w 1395"/>
                  <a:gd name="T17" fmla="*/ 286 h 421"/>
                  <a:gd name="T18" fmla="*/ 400 w 1395"/>
                  <a:gd name="T19" fmla="*/ 296 h 421"/>
                  <a:gd name="T20" fmla="*/ 861 w 1395"/>
                  <a:gd name="T21" fmla="*/ 372 h 421"/>
                  <a:gd name="T22" fmla="*/ 915 w 1395"/>
                  <a:gd name="T23" fmla="*/ 372 h 421"/>
                  <a:gd name="T24" fmla="*/ 966 w 1395"/>
                  <a:gd name="T25" fmla="*/ 369 h 421"/>
                  <a:gd name="T26" fmla="*/ 1011 w 1395"/>
                  <a:gd name="T27" fmla="*/ 360 h 421"/>
                  <a:gd name="T28" fmla="*/ 1052 w 1395"/>
                  <a:gd name="T29" fmla="*/ 348 h 421"/>
                  <a:gd name="T30" fmla="*/ 1089 w 1395"/>
                  <a:gd name="T31" fmla="*/ 331 h 421"/>
                  <a:gd name="T32" fmla="*/ 1119 w 1395"/>
                  <a:gd name="T33" fmla="*/ 311 h 421"/>
                  <a:gd name="T34" fmla="*/ 1146 w 1395"/>
                  <a:gd name="T35" fmla="*/ 286 h 421"/>
                  <a:gd name="T36" fmla="*/ 1168 w 1395"/>
                  <a:gd name="T37" fmla="*/ 257 h 421"/>
                  <a:gd name="T38" fmla="*/ 1192 w 1395"/>
                  <a:gd name="T39" fmla="*/ 262 h 421"/>
                  <a:gd name="T40" fmla="*/ 1297 w 1395"/>
                  <a:gd name="T41" fmla="*/ 284 h 421"/>
                  <a:gd name="T42" fmla="*/ 1395 w 1395"/>
                  <a:gd name="T43" fmla="*/ 306 h 421"/>
                  <a:gd name="T44" fmla="*/ 1381 w 1395"/>
                  <a:gd name="T45" fmla="*/ 325 h 421"/>
                  <a:gd name="T46" fmla="*/ 1361 w 1395"/>
                  <a:gd name="T47" fmla="*/ 342 h 421"/>
                  <a:gd name="T48" fmla="*/ 1335 w 1395"/>
                  <a:gd name="T49" fmla="*/ 357 h 421"/>
                  <a:gd name="T50" fmla="*/ 1307 w 1395"/>
                  <a:gd name="T51" fmla="*/ 370 h 421"/>
                  <a:gd name="T52" fmla="*/ 1234 w 1395"/>
                  <a:gd name="T53" fmla="*/ 392 h 421"/>
                  <a:gd name="T54" fmla="*/ 1153 w 1395"/>
                  <a:gd name="T55" fmla="*/ 407 h 421"/>
                  <a:gd name="T56" fmla="*/ 1067 w 1395"/>
                  <a:gd name="T57" fmla="*/ 418 h 421"/>
                  <a:gd name="T58" fmla="*/ 984 w 1395"/>
                  <a:gd name="T59" fmla="*/ 421 h 421"/>
                  <a:gd name="T60" fmla="*/ 908 w 1395"/>
                  <a:gd name="T61" fmla="*/ 419 h 421"/>
                  <a:gd name="T62" fmla="*/ 847 w 1395"/>
                  <a:gd name="T63" fmla="*/ 413 h 421"/>
                  <a:gd name="T64" fmla="*/ 385 w 1395"/>
                  <a:gd name="T65" fmla="*/ 320 h 421"/>
                  <a:gd name="T66" fmla="*/ 371 w 1395"/>
                  <a:gd name="T67" fmla="*/ 315 h 421"/>
                  <a:gd name="T68" fmla="*/ 341 w 1395"/>
                  <a:gd name="T69" fmla="*/ 298 h 421"/>
                  <a:gd name="T70" fmla="*/ 282 w 1395"/>
                  <a:gd name="T71" fmla="*/ 260 h 421"/>
                  <a:gd name="T72" fmla="*/ 213 w 1395"/>
                  <a:gd name="T73" fmla="*/ 210 h 421"/>
                  <a:gd name="T74" fmla="*/ 140 w 1395"/>
                  <a:gd name="T75" fmla="*/ 154 h 421"/>
                  <a:gd name="T76" fmla="*/ 76 w 1395"/>
                  <a:gd name="T77" fmla="*/ 98 h 421"/>
                  <a:gd name="T78" fmla="*/ 25 w 1395"/>
                  <a:gd name="T79" fmla="*/ 49 h 421"/>
                  <a:gd name="T80" fmla="*/ 5 w 1395"/>
                  <a:gd name="T81" fmla="*/ 19 h 421"/>
                  <a:gd name="T82" fmla="*/ 0 w 1395"/>
                  <a:gd name="T83" fmla="*/ 5 h 421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395"/>
                  <a:gd name="T127" fmla="*/ 0 h 421"/>
                  <a:gd name="T128" fmla="*/ 1395 w 1395"/>
                  <a:gd name="T129" fmla="*/ 421 h 421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395" h="421">
                    <a:moveTo>
                      <a:pt x="2" y="0"/>
                    </a:moveTo>
                    <a:lnTo>
                      <a:pt x="30" y="0"/>
                    </a:lnTo>
                    <a:lnTo>
                      <a:pt x="66" y="0"/>
                    </a:lnTo>
                    <a:lnTo>
                      <a:pt x="98" y="2"/>
                    </a:lnTo>
                    <a:lnTo>
                      <a:pt x="125" y="2"/>
                    </a:lnTo>
                    <a:lnTo>
                      <a:pt x="121" y="10"/>
                    </a:lnTo>
                    <a:lnTo>
                      <a:pt x="120" y="21"/>
                    </a:lnTo>
                    <a:lnTo>
                      <a:pt x="121" y="29"/>
                    </a:lnTo>
                    <a:lnTo>
                      <a:pt x="125" y="37"/>
                    </a:lnTo>
                    <a:lnTo>
                      <a:pt x="150" y="70"/>
                    </a:lnTo>
                    <a:lnTo>
                      <a:pt x="176" y="102"/>
                    </a:lnTo>
                    <a:lnTo>
                      <a:pt x="204" y="132"/>
                    </a:lnTo>
                    <a:lnTo>
                      <a:pt x="233" y="162"/>
                    </a:lnTo>
                    <a:lnTo>
                      <a:pt x="263" y="193"/>
                    </a:lnTo>
                    <a:lnTo>
                      <a:pt x="294" y="222"/>
                    </a:lnTo>
                    <a:lnTo>
                      <a:pt x="327" y="249"/>
                    </a:lnTo>
                    <a:lnTo>
                      <a:pt x="361" y="277"/>
                    </a:lnTo>
                    <a:lnTo>
                      <a:pt x="371" y="286"/>
                    </a:lnTo>
                    <a:lnTo>
                      <a:pt x="385" y="293"/>
                    </a:lnTo>
                    <a:lnTo>
                      <a:pt x="400" y="296"/>
                    </a:lnTo>
                    <a:lnTo>
                      <a:pt x="415" y="301"/>
                    </a:lnTo>
                    <a:lnTo>
                      <a:pt x="861" y="372"/>
                    </a:lnTo>
                    <a:lnTo>
                      <a:pt x="890" y="372"/>
                    </a:lnTo>
                    <a:lnTo>
                      <a:pt x="915" y="372"/>
                    </a:lnTo>
                    <a:lnTo>
                      <a:pt x="942" y="370"/>
                    </a:lnTo>
                    <a:lnTo>
                      <a:pt x="966" y="369"/>
                    </a:lnTo>
                    <a:lnTo>
                      <a:pt x="989" y="365"/>
                    </a:lnTo>
                    <a:lnTo>
                      <a:pt x="1011" y="360"/>
                    </a:lnTo>
                    <a:lnTo>
                      <a:pt x="1033" y="355"/>
                    </a:lnTo>
                    <a:lnTo>
                      <a:pt x="1052" y="348"/>
                    </a:lnTo>
                    <a:lnTo>
                      <a:pt x="1070" y="340"/>
                    </a:lnTo>
                    <a:lnTo>
                      <a:pt x="1089" y="331"/>
                    </a:lnTo>
                    <a:lnTo>
                      <a:pt x="1104" y="321"/>
                    </a:lnTo>
                    <a:lnTo>
                      <a:pt x="1119" y="311"/>
                    </a:lnTo>
                    <a:lnTo>
                      <a:pt x="1133" y="299"/>
                    </a:lnTo>
                    <a:lnTo>
                      <a:pt x="1146" y="286"/>
                    </a:lnTo>
                    <a:lnTo>
                      <a:pt x="1156" y="272"/>
                    </a:lnTo>
                    <a:lnTo>
                      <a:pt x="1168" y="257"/>
                    </a:lnTo>
                    <a:lnTo>
                      <a:pt x="1178" y="259"/>
                    </a:lnTo>
                    <a:lnTo>
                      <a:pt x="1192" y="262"/>
                    </a:lnTo>
                    <a:lnTo>
                      <a:pt x="1246" y="272"/>
                    </a:lnTo>
                    <a:lnTo>
                      <a:pt x="1297" y="284"/>
                    </a:lnTo>
                    <a:lnTo>
                      <a:pt x="1347" y="294"/>
                    </a:lnTo>
                    <a:lnTo>
                      <a:pt x="1395" y="306"/>
                    </a:lnTo>
                    <a:lnTo>
                      <a:pt x="1388" y="316"/>
                    </a:lnTo>
                    <a:lnTo>
                      <a:pt x="1381" y="325"/>
                    </a:lnTo>
                    <a:lnTo>
                      <a:pt x="1373" y="333"/>
                    </a:lnTo>
                    <a:lnTo>
                      <a:pt x="1361" y="342"/>
                    </a:lnTo>
                    <a:lnTo>
                      <a:pt x="1349" y="348"/>
                    </a:lnTo>
                    <a:lnTo>
                      <a:pt x="1335" y="357"/>
                    </a:lnTo>
                    <a:lnTo>
                      <a:pt x="1322" y="364"/>
                    </a:lnTo>
                    <a:lnTo>
                      <a:pt x="1307" y="370"/>
                    </a:lnTo>
                    <a:lnTo>
                      <a:pt x="1271" y="382"/>
                    </a:lnTo>
                    <a:lnTo>
                      <a:pt x="1234" y="392"/>
                    </a:lnTo>
                    <a:lnTo>
                      <a:pt x="1195" y="401"/>
                    </a:lnTo>
                    <a:lnTo>
                      <a:pt x="1153" y="407"/>
                    </a:lnTo>
                    <a:lnTo>
                      <a:pt x="1111" y="413"/>
                    </a:lnTo>
                    <a:lnTo>
                      <a:pt x="1067" y="418"/>
                    </a:lnTo>
                    <a:lnTo>
                      <a:pt x="1025" y="421"/>
                    </a:lnTo>
                    <a:lnTo>
                      <a:pt x="984" y="421"/>
                    </a:lnTo>
                    <a:lnTo>
                      <a:pt x="944" y="421"/>
                    </a:lnTo>
                    <a:lnTo>
                      <a:pt x="908" y="419"/>
                    </a:lnTo>
                    <a:lnTo>
                      <a:pt x="875" y="418"/>
                    </a:lnTo>
                    <a:lnTo>
                      <a:pt x="847" y="413"/>
                    </a:lnTo>
                    <a:lnTo>
                      <a:pt x="388" y="318"/>
                    </a:lnTo>
                    <a:lnTo>
                      <a:pt x="385" y="320"/>
                    </a:lnTo>
                    <a:lnTo>
                      <a:pt x="380" y="318"/>
                    </a:lnTo>
                    <a:lnTo>
                      <a:pt x="371" y="315"/>
                    </a:lnTo>
                    <a:lnTo>
                      <a:pt x="363" y="311"/>
                    </a:lnTo>
                    <a:lnTo>
                      <a:pt x="341" y="298"/>
                    </a:lnTo>
                    <a:lnTo>
                      <a:pt x="312" y="281"/>
                    </a:lnTo>
                    <a:lnTo>
                      <a:pt x="282" y="260"/>
                    </a:lnTo>
                    <a:lnTo>
                      <a:pt x="248" y="237"/>
                    </a:lnTo>
                    <a:lnTo>
                      <a:pt x="213" y="210"/>
                    </a:lnTo>
                    <a:lnTo>
                      <a:pt x="176" y="183"/>
                    </a:lnTo>
                    <a:lnTo>
                      <a:pt x="140" y="154"/>
                    </a:lnTo>
                    <a:lnTo>
                      <a:pt x="106" y="125"/>
                    </a:lnTo>
                    <a:lnTo>
                      <a:pt x="76" y="98"/>
                    </a:lnTo>
                    <a:lnTo>
                      <a:pt x="49" y="73"/>
                    </a:lnTo>
                    <a:lnTo>
                      <a:pt x="25" y="49"/>
                    </a:lnTo>
                    <a:lnTo>
                      <a:pt x="10" y="29"/>
                    </a:lnTo>
                    <a:lnTo>
                      <a:pt x="5" y="19"/>
                    </a:lnTo>
                    <a:lnTo>
                      <a:pt x="2" y="12"/>
                    </a:lnTo>
                    <a:lnTo>
                      <a:pt x="0" y="5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3C3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84" name="Freeform 363"/>
              <p:cNvSpPr>
                <a:spLocks/>
              </p:cNvSpPr>
              <p:nvPr/>
            </p:nvSpPr>
            <p:spPr bwMode="auto">
              <a:xfrm>
                <a:off x="2904" y="1684"/>
                <a:ext cx="1065" cy="380"/>
              </a:xfrm>
              <a:custGeom>
                <a:avLst/>
                <a:gdLst>
                  <a:gd name="T0" fmla="*/ 12 w 1065"/>
                  <a:gd name="T1" fmla="*/ 0 h 380"/>
                  <a:gd name="T2" fmla="*/ 7 w 1065"/>
                  <a:gd name="T3" fmla="*/ 19 h 380"/>
                  <a:gd name="T4" fmla="*/ 12 w 1065"/>
                  <a:gd name="T5" fmla="*/ 35 h 380"/>
                  <a:gd name="T6" fmla="*/ 63 w 1065"/>
                  <a:gd name="T7" fmla="*/ 100 h 380"/>
                  <a:gd name="T8" fmla="*/ 120 w 1065"/>
                  <a:gd name="T9" fmla="*/ 160 h 380"/>
                  <a:gd name="T10" fmla="*/ 181 w 1065"/>
                  <a:gd name="T11" fmla="*/ 220 h 380"/>
                  <a:gd name="T12" fmla="*/ 248 w 1065"/>
                  <a:gd name="T13" fmla="*/ 275 h 380"/>
                  <a:gd name="T14" fmla="*/ 272 w 1065"/>
                  <a:gd name="T15" fmla="*/ 291 h 380"/>
                  <a:gd name="T16" fmla="*/ 302 w 1065"/>
                  <a:gd name="T17" fmla="*/ 299 h 380"/>
                  <a:gd name="T18" fmla="*/ 777 w 1065"/>
                  <a:gd name="T19" fmla="*/ 370 h 380"/>
                  <a:gd name="T20" fmla="*/ 829 w 1065"/>
                  <a:gd name="T21" fmla="*/ 368 h 380"/>
                  <a:gd name="T22" fmla="*/ 876 w 1065"/>
                  <a:gd name="T23" fmla="*/ 363 h 380"/>
                  <a:gd name="T24" fmla="*/ 920 w 1065"/>
                  <a:gd name="T25" fmla="*/ 353 h 380"/>
                  <a:gd name="T26" fmla="*/ 957 w 1065"/>
                  <a:gd name="T27" fmla="*/ 338 h 380"/>
                  <a:gd name="T28" fmla="*/ 991 w 1065"/>
                  <a:gd name="T29" fmla="*/ 319 h 380"/>
                  <a:gd name="T30" fmla="*/ 1020 w 1065"/>
                  <a:gd name="T31" fmla="*/ 297 h 380"/>
                  <a:gd name="T32" fmla="*/ 1043 w 1065"/>
                  <a:gd name="T33" fmla="*/ 270 h 380"/>
                  <a:gd name="T34" fmla="*/ 1060 w 1065"/>
                  <a:gd name="T35" fmla="*/ 257 h 380"/>
                  <a:gd name="T36" fmla="*/ 1052 w 1065"/>
                  <a:gd name="T37" fmla="*/ 277 h 380"/>
                  <a:gd name="T38" fmla="*/ 1016 w 1065"/>
                  <a:gd name="T39" fmla="*/ 311 h 380"/>
                  <a:gd name="T40" fmla="*/ 978 w 1065"/>
                  <a:gd name="T41" fmla="*/ 336 h 380"/>
                  <a:gd name="T42" fmla="*/ 934 w 1065"/>
                  <a:gd name="T43" fmla="*/ 356 h 380"/>
                  <a:gd name="T44" fmla="*/ 888 w 1065"/>
                  <a:gd name="T45" fmla="*/ 368 h 380"/>
                  <a:gd name="T46" fmla="*/ 844 w 1065"/>
                  <a:gd name="T47" fmla="*/ 377 h 380"/>
                  <a:gd name="T48" fmla="*/ 802 w 1065"/>
                  <a:gd name="T49" fmla="*/ 380 h 380"/>
                  <a:gd name="T50" fmla="*/ 763 w 1065"/>
                  <a:gd name="T51" fmla="*/ 378 h 380"/>
                  <a:gd name="T52" fmla="*/ 299 w 1065"/>
                  <a:gd name="T53" fmla="*/ 304 h 380"/>
                  <a:gd name="T54" fmla="*/ 269 w 1065"/>
                  <a:gd name="T55" fmla="*/ 296 h 380"/>
                  <a:gd name="T56" fmla="*/ 243 w 1065"/>
                  <a:gd name="T57" fmla="*/ 280 h 380"/>
                  <a:gd name="T58" fmla="*/ 186 w 1065"/>
                  <a:gd name="T59" fmla="*/ 231 h 380"/>
                  <a:gd name="T60" fmla="*/ 120 w 1065"/>
                  <a:gd name="T61" fmla="*/ 171 h 380"/>
                  <a:gd name="T62" fmla="*/ 56 w 1065"/>
                  <a:gd name="T63" fmla="*/ 103 h 380"/>
                  <a:gd name="T64" fmla="*/ 7 w 1065"/>
                  <a:gd name="T65" fmla="*/ 39 h 380"/>
                  <a:gd name="T66" fmla="*/ 0 w 1065"/>
                  <a:gd name="T67" fmla="*/ 25 h 380"/>
                  <a:gd name="T68" fmla="*/ 0 w 1065"/>
                  <a:gd name="T69" fmla="*/ 17 h 380"/>
                  <a:gd name="T70" fmla="*/ 5 w 1065"/>
                  <a:gd name="T71" fmla="*/ 0 h 38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65"/>
                  <a:gd name="T109" fmla="*/ 0 h 380"/>
                  <a:gd name="T110" fmla="*/ 1065 w 1065"/>
                  <a:gd name="T111" fmla="*/ 380 h 38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65" h="380">
                    <a:moveTo>
                      <a:pt x="5" y="0"/>
                    </a:moveTo>
                    <a:lnTo>
                      <a:pt x="12" y="0"/>
                    </a:lnTo>
                    <a:lnTo>
                      <a:pt x="8" y="8"/>
                    </a:lnTo>
                    <a:lnTo>
                      <a:pt x="7" y="19"/>
                    </a:lnTo>
                    <a:lnTo>
                      <a:pt x="8" y="27"/>
                    </a:lnTo>
                    <a:lnTo>
                      <a:pt x="12" y="35"/>
                    </a:lnTo>
                    <a:lnTo>
                      <a:pt x="37" y="68"/>
                    </a:lnTo>
                    <a:lnTo>
                      <a:pt x="63" y="100"/>
                    </a:lnTo>
                    <a:lnTo>
                      <a:pt x="91" y="130"/>
                    </a:lnTo>
                    <a:lnTo>
                      <a:pt x="120" y="160"/>
                    </a:lnTo>
                    <a:lnTo>
                      <a:pt x="150" y="191"/>
                    </a:lnTo>
                    <a:lnTo>
                      <a:pt x="181" y="220"/>
                    </a:lnTo>
                    <a:lnTo>
                      <a:pt x="214" y="247"/>
                    </a:lnTo>
                    <a:lnTo>
                      <a:pt x="248" y="275"/>
                    </a:lnTo>
                    <a:lnTo>
                      <a:pt x="258" y="284"/>
                    </a:lnTo>
                    <a:lnTo>
                      <a:pt x="272" y="291"/>
                    </a:lnTo>
                    <a:lnTo>
                      <a:pt x="287" y="294"/>
                    </a:lnTo>
                    <a:lnTo>
                      <a:pt x="302" y="299"/>
                    </a:lnTo>
                    <a:lnTo>
                      <a:pt x="748" y="370"/>
                    </a:lnTo>
                    <a:lnTo>
                      <a:pt x="777" y="370"/>
                    </a:lnTo>
                    <a:lnTo>
                      <a:pt x="802" y="370"/>
                    </a:lnTo>
                    <a:lnTo>
                      <a:pt x="829" y="368"/>
                    </a:lnTo>
                    <a:lnTo>
                      <a:pt x="853" y="367"/>
                    </a:lnTo>
                    <a:lnTo>
                      <a:pt x="876" y="363"/>
                    </a:lnTo>
                    <a:lnTo>
                      <a:pt x="898" y="358"/>
                    </a:lnTo>
                    <a:lnTo>
                      <a:pt x="920" y="353"/>
                    </a:lnTo>
                    <a:lnTo>
                      <a:pt x="939" y="346"/>
                    </a:lnTo>
                    <a:lnTo>
                      <a:pt x="957" y="338"/>
                    </a:lnTo>
                    <a:lnTo>
                      <a:pt x="976" y="329"/>
                    </a:lnTo>
                    <a:lnTo>
                      <a:pt x="991" y="319"/>
                    </a:lnTo>
                    <a:lnTo>
                      <a:pt x="1006" y="309"/>
                    </a:lnTo>
                    <a:lnTo>
                      <a:pt x="1020" y="297"/>
                    </a:lnTo>
                    <a:lnTo>
                      <a:pt x="1033" y="284"/>
                    </a:lnTo>
                    <a:lnTo>
                      <a:pt x="1043" y="270"/>
                    </a:lnTo>
                    <a:lnTo>
                      <a:pt x="1055" y="255"/>
                    </a:lnTo>
                    <a:lnTo>
                      <a:pt x="1060" y="257"/>
                    </a:lnTo>
                    <a:lnTo>
                      <a:pt x="1065" y="257"/>
                    </a:lnTo>
                    <a:lnTo>
                      <a:pt x="1052" y="277"/>
                    </a:lnTo>
                    <a:lnTo>
                      <a:pt x="1035" y="296"/>
                    </a:lnTo>
                    <a:lnTo>
                      <a:pt x="1016" y="311"/>
                    </a:lnTo>
                    <a:lnTo>
                      <a:pt x="998" y="324"/>
                    </a:lnTo>
                    <a:lnTo>
                      <a:pt x="978" y="336"/>
                    </a:lnTo>
                    <a:lnTo>
                      <a:pt x="956" y="346"/>
                    </a:lnTo>
                    <a:lnTo>
                      <a:pt x="934" y="356"/>
                    </a:lnTo>
                    <a:lnTo>
                      <a:pt x="910" y="363"/>
                    </a:lnTo>
                    <a:lnTo>
                      <a:pt x="888" y="368"/>
                    </a:lnTo>
                    <a:lnTo>
                      <a:pt x="866" y="373"/>
                    </a:lnTo>
                    <a:lnTo>
                      <a:pt x="844" y="377"/>
                    </a:lnTo>
                    <a:lnTo>
                      <a:pt x="822" y="378"/>
                    </a:lnTo>
                    <a:lnTo>
                      <a:pt x="802" y="380"/>
                    </a:lnTo>
                    <a:lnTo>
                      <a:pt x="782" y="380"/>
                    </a:lnTo>
                    <a:lnTo>
                      <a:pt x="763" y="378"/>
                    </a:lnTo>
                    <a:lnTo>
                      <a:pt x="748" y="377"/>
                    </a:lnTo>
                    <a:lnTo>
                      <a:pt x="299" y="304"/>
                    </a:lnTo>
                    <a:lnTo>
                      <a:pt x="284" y="301"/>
                    </a:lnTo>
                    <a:lnTo>
                      <a:pt x="269" y="296"/>
                    </a:lnTo>
                    <a:lnTo>
                      <a:pt x="255" y="289"/>
                    </a:lnTo>
                    <a:lnTo>
                      <a:pt x="243" y="280"/>
                    </a:lnTo>
                    <a:lnTo>
                      <a:pt x="216" y="258"/>
                    </a:lnTo>
                    <a:lnTo>
                      <a:pt x="186" y="231"/>
                    </a:lnTo>
                    <a:lnTo>
                      <a:pt x="154" y="203"/>
                    </a:lnTo>
                    <a:lnTo>
                      <a:pt x="120" y="171"/>
                    </a:lnTo>
                    <a:lnTo>
                      <a:pt x="88" y="137"/>
                    </a:lnTo>
                    <a:lnTo>
                      <a:pt x="56" y="103"/>
                    </a:lnTo>
                    <a:lnTo>
                      <a:pt x="29" y="71"/>
                    </a:lnTo>
                    <a:lnTo>
                      <a:pt x="7" y="39"/>
                    </a:lnTo>
                    <a:lnTo>
                      <a:pt x="3" y="32"/>
                    </a:lnTo>
                    <a:lnTo>
                      <a:pt x="0" y="25"/>
                    </a:lnTo>
                    <a:lnTo>
                      <a:pt x="0" y="20"/>
                    </a:lnTo>
                    <a:lnTo>
                      <a:pt x="0" y="17"/>
                    </a:lnTo>
                    <a:lnTo>
                      <a:pt x="2" y="8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85" name="Freeform 364"/>
              <p:cNvSpPr>
                <a:spLocks/>
              </p:cNvSpPr>
              <p:nvPr/>
            </p:nvSpPr>
            <p:spPr bwMode="auto">
              <a:xfrm>
                <a:off x="4655" y="2155"/>
                <a:ext cx="7" cy="4"/>
              </a:xfrm>
              <a:custGeom>
                <a:avLst/>
                <a:gdLst>
                  <a:gd name="T0" fmla="*/ 7 w 7"/>
                  <a:gd name="T1" fmla="*/ 4 h 4"/>
                  <a:gd name="T2" fmla="*/ 0 w 7"/>
                  <a:gd name="T3" fmla="*/ 4 h 4"/>
                  <a:gd name="T4" fmla="*/ 2 w 7"/>
                  <a:gd name="T5" fmla="*/ 2 h 4"/>
                  <a:gd name="T6" fmla="*/ 2 w 7"/>
                  <a:gd name="T7" fmla="*/ 0 h 4"/>
                  <a:gd name="T8" fmla="*/ 5 w 7"/>
                  <a:gd name="T9" fmla="*/ 2 h 4"/>
                  <a:gd name="T10" fmla="*/ 7 w 7"/>
                  <a:gd name="T11" fmla="*/ 4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"/>
                  <a:gd name="T19" fmla="*/ 0 h 4"/>
                  <a:gd name="T20" fmla="*/ 7 w 7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" h="4">
                    <a:moveTo>
                      <a:pt x="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" y="2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5A57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86" name="Freeform 365"/>
              <p:cNvSpPr>
                <a:spLocks/>
              </p:cNvSpPr>
              <p:nvPr/>
            </p:nvSpPr>
            <p:spPr bwMode="auto">
              <a:xfrm>
                <a:off x="4653" y="2157"/>
                <a:ext cx="14" cy="5"/>
              </a:xfrm>
              <a:custGeom>
                <a:avLst/>
                <a:gdLst>
                  <a:gd name="T0" fmla="*/ 4 w 14"/>
                  <a:gd name="T1" fmla="*/ 0 h 5"/>
                  <a:gd name="T2" fmla="*/ 5 w 14"/>
                  <a:gd name="T3" fmla="*/ 0 h 5"/>
                  <a:gd name="T4" fmla="*/ 9 w 14"/>
                  <a:gd name="T5" fmla="*/ 2 h 5"/>
                  <a:gd name="T6" fmla="*/ 14 w 14"/>
                  <a:gd name="T7" fmla="*/ 5 h 5"/>
                  <a:gd name="T8" fmla="*/ 0 w 14"/>
                  <a:gd name="T9" fmla="*/ 2 h 5"/>
                  <a:gd name="T10" fmla="*/ 2 w 14"/>
                  <a:gd name="T11" fmla="*/ 2 h 5"/>
                  <a:gd name="T12" fmla="*/ 4 w 14"/>
                  <a:gd name="T13" fmla="*/ 0 h 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"/>
                  <a:gd name="T22" fmla="*/ 0 h 5"/>
                  <a:gd name="T23" fmla="*/ 14 w 14"/>
                  <a:gd name="T24" fmla="*/ 5 h 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" h="5">
                    <a:moveTo>
                      <a:pt x="4" y="0"/>
                    </a:moveTo>
                    <a:lnTo>
                      <a:pt x="5" y="0"/>
                    </a:lnTo>
                    <a:lnTo>
                      <a:pt x="9" y="2"/>
                    </a:lnTo>
                    <a:lnTo>
                      <a:pt x="14" y="5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5B595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87" name="Freeform 366"/>
              <p:cNvSpPr>
                <a:spLocks/>
              </p:cNvSpPr>
              <p:nvPr/>
            </p:nvSpPr>
            <p:spPr bwMode="auto">
              <a:xfrm>
                <a:off x="4653" y="2159"/>
                <a:ext cx="19" cy="5"/>
              </a:xfrm>
              <a:custGeom>
                <a:avLst/>
                <a:gdLst>
                  <a:gd name="T0" fmla="*/ 2 w 19"/>
                  <a:gd name="T1" fmla="*/ 0 h 5"/>
                  <a:gd name="T2" fmla="*/ 9 w 19"/>
                  <a:gd name="T3" fmla="*/ 0 h 5"/>
                  <a:gd name="T4" fmla="*/ 14 w 19"/>
                  <a:gd name="T5" fmla="*/ 3 h 5"/>
                  <a:gd name="T6" fmla="*/ 19 w 19"/>
                  <a:gd name="T7" fmla="*/ 5 h 5"/>
                  <a:gd name="T8" fmla="*/ 0 w 19"/>
                  <a:gd name="T9" fmla="*/ 1 h 5"/>
                  <a:gd name="T10" fmla="*/ 0 w 19"/>
                  <a:gd name="T11" fmla="*/ 0 h 5"/>
                  <a:gd name="T12" fmla="*/ 2 w 19"/>
                  <a:gd name="T13" fmla="*/ 0 h 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"/>
                  <a:gd name="T22" fmla="*/ 0 h 5"/>
                  <a:gd name="T23" fmla="*/ 19 w 19"/>
                  <a:gd name="T24" fmla="*/ 5 h 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" h="5">
                    <a:moveTo>
                      <a:pt x="2" y="0"/>
                    </a:moveTo>
                    <a:lnTo>
                      <a:pt x="9" y="0"/>
                    </a:lnTo>
                    <a:lnTo>
                      <a:pt x="14" y="3"/>
                    </a:lnTo>
                    <a:lnTo>
                      <a:pt x="19" y="5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5F5D5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88" name="Freeform 367"/>
              <p:cNvSpPr>
                <a:spLocks/>
              </p:cNvSpPr>
              <p:nvPr/>
            </p:nvSpPr>
            <p:spPr bwMode="auto">
              <a:xfrm>
                <a:off x="4652" y="2159"/>
                <a:ext cx="23" cy="8"/>
              </a:xfrm>
              <a:custGeom>
                <a:avLst/>
                <a:gdLst>
                  <a:gd name="T0" fmla="*/ 1 w 23"/>
                  <a:gd name="T1" fmla="*/ 0 h 8"/>
                  <a:gd name="T2" fmla="*/ 15 w 23"/>
                  <a:gd name="T3" fmla="*/ 3 h 8"/>
                  <a:gd name="T4" fmla="*/ 18 w 23"/>
                  <a:gd name="T5" fmla="*/ 5 h 8"/>
                  <a:gd name="T6" fmla="*/ 23 w 23"/>
                  <a:gd name="T7" fmla="*/ 8 h 8"/>
                  <a:gd name="T8" fmla="*/ 0 w 23"/>
                  <a:gd name="T9" fmla="*/ 3 h 8"/>
                  <a:gd name="T10" fmla="*/ 0 w 23"/>
                  <a:gd name="T11" fmla="*/ 1 h 8"/>
                  <a:gd name="T12" fmla="*/ 1 w 23"/>
                  <a:gd name="T13" fmla="*/ 0 h 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3"/>
                  <a:gd name="T22" fmla="*/ 0 h 8"/>
                  <a:gd name="T23" fmla="*/ 23 w 23"/>
                  <a:gd name="T24" fmla="*/ 8 h 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3" h="8">
                    <a:moveTo>
                      <a:pt x="1" y="0"/>
                    </a:moveTo>
                    <a:lnTo>
                      <a:pt x="15" y="3"/>
                    </a:lnTo>
                    <a:lnTo>
                      <a:pt x="18" y="5"/>
                    </a:lnTo>
                    <a:lnTo>
                      <a:pt x="23" y="8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625F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89" name="Freeform 368"/>
              <p:cNvSpPr>
                <a:spLocks/>
              </p:cNvSpPr>
              <p:nvPr/>
            </p:nvSpPr>
            <p:spPr bwMode="auto">
              <a:xfrm>
                <a:off x="4650" y="2160"/>
                <a:ext cx="27" cy="9"/>
              </a:xfrm>
              <a:custGeom>
                <a:avLst/>
                <a:gdLst>
                  <a:gd name="T0" fmla="*/ 3 w 27"/>
                  <a:gd name="T1" fmla="*/ 0 h 9"/>
                  <a:gd name="T2" fmla="*/ 22 w 27"/>
                  <a:gd name="T3" fmla="*/ 4 h 9"/>
                  <a:gd name="T4" fmla="*/ 23 w 27"/>
                  <a:gd name="T5" fmla="*/ 6 h 9"/>
                  <a:gd name="T6" fmla="*/ 27 w 27"/>
                  <a:gd name="T7" fmla="*/ 7 h 9"/>
                  <a:gd name="T8" fmla="*/ 27 w 27"/>
                  <a:gd name="T9" fmla="*/ 9 h 9"/>
                  <a:gd name="T10" fmla="*/ 27 w 27"/>
                  <a:gd name="T11" fmla="*/ 9 h 9"/>
                  <a:gd name="T12" fmla="*/ 0 w 27"/>
                  <a:gd name="T13" fmla="*/ 4 h 9"/>
                  <a:gd name="T14" fmla="*/ 2 w 27"/>
                  <a:gd name="T15" fmla="*/ 2 h 9"/>
                  <a:gd name="T16" fmla="*/ 3 w 27"/>
                  <a:gd name="T17" fmla="*/ 0 h 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7"/>
                  <a:gd name="T28" fmla="*/ 0 h 9"/>
                  <a:gd name="T29" fmla="*/ 27 w 27"/>
                  <a:gd name="T30" fmla="*/ 9 h 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7" h="9">
                    <a:moveTo>
                      <a:pt x="3" y="0"/>
                    </a:moveTo>
                    <a:lnTo>
                      <a:pt x="22" y="4"/>
                    </a:lnTo>
                    <a:lnTo>
                      <a:pt x="23" y="6"/>
                    </a:lnTo>
                    <a:lnTo>
                      <a:pt x="27" y="7"/>
                    </a:lnTo>
                    <a:lnTo>
                      <a:pt x="27" y="9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64626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90" name="Freeform 369"/>
              <p:cNvSpPr>
                <a:spLocks/>
              </p:cNvSpPr>
              <p:nvPr/>
            </p:nvSpPr>
            <p:spPr bwMode="auto">
              <a:xfrm>
                <a:off x="4648" y="2162"/>
                <a:ext cx="29" cy="9"/>
              </a:xfrm>
              <a:custGeom>
                <a:avLst/>
                <a:gdLst>
                  <a:gd name="T0" fmla="*/ 4 w 29"/>
                  <a:gd name="T1" fmla="*/ 0 h 9"/>
                  <a:gd name="T2" fmla="*/ 27 w 29"/>
                  <a:gd name="T3" fmla="*/ 5 h 9"/>
                  <a:gd name="T4" fmla="*/ 27 w 29"/>
                  <a:gd name="T5" fmla="*/ 5 h 9"/>
                  <a:gd name="T6" fmla="*/ 29 w 29"/>
                  <a:gd name="T7" fmla="*/ 5 h 9"/>
                  <a:gd name="T8" fmla="*/ 29 w 29"/>
                  <a:gd name="T9" fmla="*/ 7 h 9"/>
                  <a:gd name="T10" fmla="*/ 29 w 29"/>
                  <a:gd name="T11" fmla="*/ 9 h 9"/>
                  <a:gd name="T12" fmla="*/ 0 w 29"/>
                  <a:gd name="T13" fmla="*/ 4 h 9"/>
                  <a:gd name="T14" fmla="*/ 2 w 29"/>
                  <a:gd name="T15" fmla="*/ 2 h 9"/>
                  <a:gd name="T16" fmla="*/ 4 w 29"/>
                  <a:gd name="T17" fmla="*/ 0 h 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9"/>
                  <a:gd name="T28" fmla="*/ 0 h 9"/>
                  <a:gd name="T29" fmla="*/ 29 w 29"/>
                  <a:gd name="T30" fmla="*/ 9 h 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9" h="9">
                    <a:moveTo>
                      <a:pt x="4" y="0"/>
                    </a:moveTo>
                    <a:lnTo>
                      <a:pt x="27" y="5"/>
                    </a:lnTo>
                    <a:lnTo>
                      <a:pt x="29" y="5"/>
                    </a:lnTo>
                    <a:lnTo>
                      <a:pt x="29" y="7"/>
                    </a:lnTo>
                    <a:lnTo>
                      <a:pt x="29" y="9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6866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91" name="Freeform 370"/>
              <p:cNvSpPr>
                <a:spLocks/>
              </p:cNvSpPr>
              <p:nvPr/>
            </p:nvSpPr>
            <p:spPr bwMode="auto">
              <a:xfrm>
                <a:off x="4648" y="2164"/>
                <a:ext cx="29" cy="8"/>
              </a:xfrm>
              <a:custGeom>
                <a:avLst/>
                <a:gdLst>
                  <a:gd name="T0" fmla="*/ 2 w 29"/>
                  <a:gd name="T1" fmla="*/ 0 h 8"/>
                  <a:gd name="T2" fmla="*/ 29 w 29"/>
                  <a:gd name="T3" fmla="*/ 5 h 8"/>
                  <a:gd name="T4" fmla="*/ 29 w 29"/>
                  <a:gd name="T5" fmla="*/ 7 h 8"/>
                  <a:gd name="T6" fmla="*/ 29 w 29"/>
                  <a:gd name="T7" fmla="*/ 8 h 8"/>
                  <a:gd name="T8" fmla="*/ 0 w 29"/>
                  <a:gd name="T9" fmla="*/ 3 h 8"/>
                  <a:gd name="T10" fmla="*/ 0 w 29"/>
                  <a:gd name="T11" fmla="*/ 2 h 8"/>
                  <a:gd name="T12" fmla="*/ 2 w 29"/>
                  <a:gd name="T13" fmla="*/ 0 h 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9"/>
                  <a:gd name="T22" fmla="*/ 0 h 8"/>
                  <a:gd name="T23" fmla="*/ 29 w 29"/>
                  <a:gd name="T24" fmla="*/ 8 h 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9" h="8">
                    <a:moveTo>
                      <a:pt x="2" y="0"/>
                    </a:moveTo>
                    <a:lnTo>
                      <a:pt x="29" y="5"/>
                    </a:lnTo>
                    <a:lnTo>
                      <a:pt x="29" y="7"/>
                    </a:lnTo>
                    <a:lnTo>
                      <a:pt x="29" y="8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6A686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92" name="Freeform 371"/>
              <p:cNvSpPr>
                <a:spLocks/>
              </p:cNvSpPr>
              <p:nvPr/>
            </p:nvSpPr>
            <p:spPr bwMode="auto">
              <a:xfrm>
                <a:off x="4646" y="2166"/>
                <a:ext cx="31" cy="8"/>
              </a:xfrm>
              <a:custGeom>
                <a:avLst/>
                <a:gdLst>
                  <a:gd name="T0" fmla="*/ 2 w 31"/>
                  <a:gd name="T1" fmla="*/ 0 h 8"/>
                  <a:gd name="T2" fmla="*/ 31 w 31"/>
                  <a:gd name="T3" fmla="*/ 5 h 8"/>
                  <a:gd name="T4" fmla="*/ 31 w 31"/>
                  <a:gd name="T5" fmla="*/ 6 h 8"/>
                  <a:gd name="T6" fmla="*/ 31 w 31"/>
                  <a:gd name="T7" fmla="*/ 8 h 8"/>
                  <a:gd name="T8" fmla="*/ 0 w 31"/>
                  <a:gd name="T9" fmla="*/ 3 h 8"/>
                  <a:gd name="T10" fmla="*/ 2 w 31"/>
                  <a:gd name="T11" fmla="*/ 1 h 8"/>
                  <a:gd name="T12" fmla="*/ 2 w 31"/>
                  <a:gd name="T13" fmla="*/ 0 h 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1"/>
                  <a:gd name="T22" fmla="*/ 0 h 8"/>
                  <a:gd name="T23" fmla="*/ 31 w 31"/>
                  <a:gd name="T24" fmla="*/ 8 h 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1" h="8">
                    <a:moveTo>
                      <a:pt x="2" y="0"/>
                    </a:moveTo>
                    <a:lnTo>
                      <a:pt x="31" y="5"/>
                    </a:lnTo>
                    <a:lnTo>
                      <a:pt x="31" y="6"/>
                    </a:lnTo>
                    <a:lnTo>
                      <a:pt x="31" y="8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6C6A6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93" name="Freeform 372"/>
              <p:cNvSpPr>
                <a:spLocks/>
              </p:cNvSpPr>
              <p:nvPr/>
            </p:nvSpPr>
            <p:spPr bwMode="auto">
              <a:xfrm>
                <a:off x="4645" y="2167"/>
                <a:ext cx="32" cy="9"/>
              </a:xfrm>
              <a:custGeom>
                <a:avLst/>
                <a:gdLst>
                  <a:gd name="T0" fmla="*/ 3 w 32"/>
                  <a:gd name="T1" fmla="*/ 0 h 9"/>
                  <a:gd name="T2" fmla="*/ 32 w 32"/>
                  <a:gd name="T3" fmla="*/ 5 h 9"/>
                  <a:gd name="T4" fmla="*/ 32 w 32"/>
                  <a:gd name="T5" fmla="*/ 7 h 9"/>
                  <a:gd name="T6" fmla="*/ 32 w 32"/>
                  <a:gd name="T7" fmla="*/ 9 h 9"/>
                  <a:gd name="T8" fmla="*/ 0 w 32"/>
                  <a:gd name="T9" fmla="*/ 4 h 9"/>
                  <a:gd name="T10" fmla="*/ 1 w 32"/>
                  <a:gd name="T11" fmla="*/ 2 h 9"/>
                  <a:gd name="T12" fmla="*/ 3 w 32"/>
                  <a:gd name="T13" fmla="*/ 0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2"/>
                  <a:gd name="T22" fmla="*/ 0 h 9"/>
                  <a:gd name="T23" fmla="*/ 32 w 32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2" h="9">
                    <a:moveTo>
                      <a:pt x="3" y="0"/>
                    </a:moveTo>
                    <a:lnTo>
                      <a:pt x="32" y="5"/>
                    </a:lnTo>
                    <a:lnTo>
                      <a:pt x="32" y="7"/>
                    </a:lnTo>
                    <a:lnTo>
                      <a:pt x="32" y="9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706E6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94" name="Freeform 373"/>
              <p:cNvSpPr>
                <a:spLocks/>
              </p:cNvSpPr>
              <p:nvPr/>
            </p:nvSpPr>
            <p:spPr bwMode="auto">
              <a:xfrm>
                <a:off x="4645" y="2169"/>
                <a:ext cx="34" cy="8"/>
              </a:xfrm>
              <a:custGeom>
                <a:avLst/>
                <a:gdLst>
                  <a:gd name="T0" fmla="*/ 1 w 34"/>
                  <a:gd name="T1" fmla="*/ 0 h 8"/>
                  <a:gd name="T2" fmla="*/ 32 w 34"/>
                  <a:gd name="T3" fmla="*/ 5 h 8"/>
                  <a:gd name="T4" fmla="*/ 32 w 34"/>
                  <a:gd name="T5" fmla="*/ 7 h 8"/>
                  <a:gd name="T6" fmla="*/ 34 w 34"/>
                  <a:gd name="T7" fmla="*/ 8 h 8"/>
                  <a:gd name="T8" fmla="*/ 0 w 34"/>
                  <a:gd name="T9" fmla="*/ 3 h 8"/>
                  <a:gd name="T10" fmla="*/ 0 w 34"/>
                  <a:gd name="T11" fmla="*/ 2 h 8"/>
                  <a:gd name="T12" fmla="*/ 1 w 34"/>
                  <a:gd name="T13" fmla="*/ 0 h 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4"/>
                  <a:gd name="T22" fmla="*/ 0 h 8"/>
                  <a:gd name="T23" fmla="*/ 34 w 34"/>
                  <a:gd name="T24" fmla="*/ 8 h 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4" h="8">
                    <a:moveTo>
                      <a:pt x="1" y="0"/>
                    </a:moveTo>
                    <a:lnTo>
                      <a:pt x="32" y="5"/>
                    </a:lnTo>
                    <a:lnTo>
                      <a:pt x="32" y="7"/>
                    </a:lnTo>
                    <a:lnTo>
                      <a:pt x="34" y="8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71706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95" name="Freeform 374"/>
              <p:cNvSpPr>
                <a:spLocks/>
              </p:cNvSpPr>
              <p:nvPr/>
            </p:nvSpPr>
            <p:spPr bwMode="auto">
              <a:xfrm>
                <a:off x="4643" y="2171"/>
                <a:ext cx="36" cy="8"/>
              </a:xfrm>
              <a:custGeom>
                <a:avLst/>
                <a:gdLst>
                  <a:gd name="T0" fmla="*/ 2 w 36"/>
                  <a:gd name="T1" fmla="*/ 0 h 8"/>
                  <a:gd name="T2" fmla="*/ 34 w 36"/>
                  <a:gd name="T3" fmla="*/ 5 h 8"/>
                  <a:gd name="T4" fmla="*/ 36 w 36"/>
                  <a:gd name="T5" fmla="*/ 6 h 8"/>
                  <a:gd name="T6" fmla="*/ 36 w 36"/>
                  <a:gd name="T7" fmla="*/ 8 h 8"/>
                  <a:gd name="T8" fmla="*/ 0 w 36"/>
                  <a:gd name="T9" fmla="*/ 3 h 8"/>
                  <a:gd name="T10" fmla="*/ 2 w 36"/>
                  <a:gd name="T11" fmla="*/ 1 h 8"/>
                  <a:gd name="T12" fmla="*/ 2 w 36"/>
                  <a:gd name="T13" fmla="*/ 0 h 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"/>
                  <a:gd name="T22" fmla="*/ 0 h 8"/>
                  <a:gd name="T23" fmla="*/ 36 w 36"/>
                  <a:gd name="T24" fmla="*/ 8 h 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" h="8">
                    <a:moveTo>
                      <a:pt x="2" y="0"/>
                    </a:moveTo>
                    <a:lnTo>
                      <a:pt x="34" y="5"/>
                    </a:lnTo>
                    <a:lnTo>
                      <a:pt x="36" y="6"/>
                    </a:lnTo>
                    <a:lnTo>
                      <a:pt x="36" y="8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73727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96" name="Freeform 375"/>
              <p:cNvSpPr>
                <a:spLocks/>
              </p:cNvSpPr>
              <p:nvPr/>
            </p:nvSpPr>
            <p:spPr bwMode="auto">
              <a:xfrm>
                <a:off x="4641" y="2172"/>
                <a:ext cx="38" cy="9"/>
              </a:xfrm>
              <a:custGeom>
                <a:avLst/>
                <a:gdLst>
                  <a:gd name="T0" fmla="*/ 4 w 38"/>
                  <a:gd name="T1" fmla="*/ 0 h 9"/>
                  <a:gd name="T2" fmla="*/ 38 w 38"/>
                  <a:gd name="T3" fmla="*/ 5 h 9"/>
                  <a:gd name="T4" fmla="*/ 38 w 38"/>
                  <a:gd name="T5" fmla="*/ 7 h 9"/>
                  <a:gd name="T6" fmla="*/ 38 w 38"/>
                  <a:gd name="T7" fmla="*/ 9 h 9"/>
                  <a:gd name="T8" fmla="*/ 0 w 38"/>
                  <a:gd name="T9" fmla="*/ 2 h 9"/>
                  <a:gd name="T10" fmla="*/ 2 w 38"/>
                  <a:gd name="T11" fmla="*/ 2 h 9"/>
                  <a:gd name="T12" fmla="*/ 4 w 38"/>
                  <a:gd name="T13" fmla="*/ 0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8"/>
                  <a:gd name="T22" fmla="*/ 0 h 9"/>
                  <a:gd name="T23" fmla="*/ 38 w 38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8" h="9">
                    <a:moveTo>
                      <a:pt x="4" y="0"/>
                    </a:moveTo>
                    <a:lnTo>
                      <a:pt x="38" y="5"/>
                    </a:lnTo>
                    <a:lnTo>
                      <a:pt x="38" y="7"/>
                    </a:lnTo>
                    <a:lnTo>
                      <a:pt x="38" y="9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77767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97" name="Freeform 376"/>
              <p:cNvSpPr>
                <a:spLocks noEditPoints="1"/>
              </p:cNvSpPr>
              <p:nvPr/>
            </p:nvSpPr>
            <p:spPr bwMode="auto">
              <a:xfrm>
                <a:off x="4641" y="2174"/>
                <a:ext cx="76" cy="15"/>
              </a:xfrm>
              <a:custGeom>
                <a:avLst/>
                <a:gdLst>
                  <a:gd name="T0" fmla="*/ 2 w 76"/>
                  <a:gd name="T1" fmla="*/ 0 h 15"/>
                  <a:gd name="T2" fmla="*/ 38 w 76"/>
                  <a:gd name="T3" fmla="*/ 5 h 15"/>
                  <a:gd name="T4" fmla="*/ 38 w 76"/>
                  <a:gd name="T5" fmla="*/ 7 h 15"/>
                  <a:gd name="T6" fmla="*/ 38 w 76"/>
                  <a:gd name="T7" fmla="*/ 8 h 15"/>
                  <a:gd name="T8" fmla="*/ 0 w 76"/>
                  <a:gd name="T9" fmla="*/ 2 h 15"/>
                  <a:gd name="T10" fmla="*/ 0 w 76"/>
                  <a:gd name="T11" fmla="*/ 0 h 15"/>
                  <a:gd name="T12" fmla="*/ 2 w 76"/>
                  <a:gd name="T13" fmla="*/ 0 h 15"/>
                  <a:gd name="T14" fmla="*/ 76 w 76"/>
                  <a:gd name="T15" fmla="*/ 15 h 15"/>
                  <a:gd name="T16" fmla="*/ 73 w 76"/>
                  <a:gd name="T17" fmla="*/ 15 h 15"/>
                  <a:gd name="T18" fmla="*/ 73 w 76"/>
                  <a:gd name="T19" fmla="*/ 15 h 15"/>
                  <a:gd name="T20" fmla="*/ 73 w 76"/>
                  <a:gd name="T21" fmla="*/ 14 h 15"/>
                  <a:gd name="T22" fmla="*/ 75 w 76"/>
                  <a:gd name="T23" fmla="*/ 15 h 15"/>
                  <a:gd name="T24" fmla="*/ 76 w 76"/>
                  <a:gd name="T25" fmla="*/ 15 h 1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76"/>
                  <a:gd name="T40" fmla="*/ 0 h 15"/>
                  <a:gd name="T41" fmla="*/ 76 w 76"/>
                  <a:gd name="T42" fmla="*/ 15 h 1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76" h="15">
                    <a:moveTo>
                      <a:pt x="2" y="0"/>
                    </a:moveTo>
                    <a:lnTo>
                      <a:pt x="38" y="5"/>
                    </a:lnTo>
                    <a:lnTo>
                      <a:pt x="38" y="7"/>
                    </a:lnTo>
                    <a:lnTo>
                      <a:pt x="38" y="8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  <a:moveTo>
                      <a:pt x="76" y="15"/>
                    </a:moveTo>
                    <a:lnTo>
                      <a:pt x="73" y="15"/>
                    </a:lnTo>
                    <a:lnTo>
                      <a:pt x="73" y="14"/>
                    </a:lnTo>
                    <a:lnTo>
                      <a:pt x="75" y="15"/>
                    </a:lnTo>
                    <a:lnTo>
                      <a:pt x="76" y="15"/>
                    </a:lnTo>
                    <a:close/>
                  </a:path>
                </a:pathLst>
              </a:custGeom>
              <a:solidFill>
                <a:srgbClr val="7978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98" name="Freeform 377"/>
              <p:cNvSpPr>
                <a:spLocks noEditPoints="1"/>
              </p:cNvSpPr>
              <p:nvPr/>
            </p:nvSpPr>
            <p:spPr bwMode="auto">
              <a:xfrm>
                <a:off x="4640" y="2174"/>
                <a:ext cx="82" cy="19"/>
              </a:xfrm>
              <a:custGeom>
                <a:avLst/>
                <a:gdLst>
                  <a:gd name="T0" fmla="*/ 1 w 82"/>
                  <a:gd name="T1" fmla="*/ 0 h 19"/>
                  <a:gd name="T2" fmla="*/ 39 w 82"/>
                  <a:gd name="T3" fmla="*/ 7 h 19"/>
                  <a:gd name="T4" fmla="*/ 39 w 82"/>
                  <a:gd name="T5" fmla="*/ 8 h 19"/>
                  <a:gd name="T6" fmla="*/ 40 w 82"/>
                  <a:gd name="T7" fmla="*/ 10 h 19"/>
                  <a:gd name="T8" fmla="*/ 0 w 82"/>
                  <a:gd name="T9" fmla="*/ 3 h 19"/>
                  <a:gd name="T10" fmla="*/ 1 w 82"/>
                  <a:gd name="T11" fmla="*/ 2 h 19"/>
                  <a:gd name="T12" fmla="*/ 1 w 82"/>
                  <a:gd name="T13" fmla="*/ 0 h 19"/>
                  <a:gd name="T14" fmla="*/ 82 w 82"/>
                  <a:gd name="T15" fmla="*/ 19 h 19"/>
                  <a:gd name="T16" fmla="*/ 74 w 82"/>
                  <a:gd name="T17" fmla="*/ 17 h 19"/>
                  <a:gd name="T18" fmla="*/ 74 w 82"/>
                  <a:gd name="T19" fmla="*/ 15 h 19"/>
                  <a:gd name="T20" fmla="*/ 74 w 82"/>
                  <a:gd name="T21" fmla="*/ 14 h 19"/>
                  <a:gd name="T22" fmla="*/ 79 w 82"/>
                  <a:gd name="T23" fmla="*/ 17 h 19"/>
                  <a:gd name="T24" fmla="*/ 82 w 82"/>
                  <a:gd name="T25" fmla="*/ 19 h 1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82"/>
                  <a:gd name="T40" fmla="*/ 0 h 19"/>
                  <a:gd name="T41" fmla="*/ 82 w 82"/>
                  <a:gd name="T42" fmla="*/ 19 h 19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82" h="19">
                    <a:moveTo>
                      <a:pt x="1" y="0"/>
                    </a:moveTo>
                    <a:lnTo>
                      <a:pt x="39" y="7"/>
                    </a:lnTo>
                    <a:lnTo>
                      <a:pt x="39" y="8"/>
                    </a:lnTo>
                    <a:lnTo>
                      <a:pt x="40" y="10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  <a:moveTo>
                      <a:pt x="82" y="19"/>
                    </a:moveTo>
                    <a:lnTo>
                      <a:pt x="74" y="17"/>
                    </a:lnTo>
                    <a:lnTo>
                      <a:pt x="74" y="15"/>
                    </a:lnTo>
                    <a:lnTo>
                      <a:pt x="74" y="14"/>
                    </a:lnTo>
                    <a:lnTo>
                      <a:pt x="79" y="17"/>
                    </a:lnTo>
                    <a:lnTo>
                      <a:pt x="82" y="19"/>
                    </a:lnTo>
                    <a:close/>
                  </a:path>
                </a:pathLst>
              </a:custGeom>
              <a:solidFill>
                <a:srgbClr val="7C7A7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599" name="Freeform 378"/>
              <p:cNvSpPr>
                <a:spLocks noEditPoints="1"/>
              </p:cNvSpPr>
              <p:nvPr/>
            </p:nvSpPr>
            <p:spPr bwMode="auto">
              <a:xfrm>
                <a:off x="4640" y="2176"/>
                <a:ext cx="89" cy="20"/>
              </a:xfrm>
              <a:custGeom>
                <a:avLst/>
                <a:gdLst>
                  <a:gd name="T0" fmla="*/ 1 w 89"/>
                  <a:gd name="T1" fmla="*/ 0 h 20"/>
                  <a:gd name="T2" fmla="*/ 39 w 89"/>
                  <a:gd name="T3" fmla="*/ 6 h 20"/>
                  <a:gd name="T4" fmla="*/ 40 w 89"/>
                  <a:gd name="T5" fmla="*/ 8 h 20"/>
                  <a:gd name="T6" fmla="*/ 40 w 89"/>
                  <a:gd name="T7" fmla="*/ 10 h 20"/>
                  <a:gd name="T8" fmla="*/ 0 w 89"/>
                  <a:gd name="T9" fmla="*/ 3 h 20"/>
                  <a:gd name="T10" fmla="*/ 0 w 89"/>
                  <a:gd name="T11" fmla="*/ 1 h 20"/>
                  <a:gd name="T12" fmla="*/ 1 w 89"/>
                  <a:gd name="T13" fmla="*/ 0 h 20"/>
                  <a:gd name="T14" fmla="*/ 74 w 89"/>
                  <a:gd name="T15" fmla="*/ 13 h 20"/>
                  <a:gd name="T16" fmla="*/ 77 w 89"/>
                  <a:gd name="T17" fmla="*/ 13 h 20"/>
                  <a:gd name="T18" fmla="*/ 82 w 89"/>
                  <a:gd name="T19" fmla="*/ 17 h 20"/>
                  <a:gd name="T20" fmla="*/ 89 w 89"/>
                  <a:gd name="T21" fmla="*/ 20 h 20"/>
                  <a:gd name="T22" fmla="*/ 74 w 89"/>
                  <a:gd name="T23" fmla="*/ 17 h 20"/>
                  <a:gd name="T24" fmla="*/ 74 w 89"/>
                  <a:gd name="T25" fmla="*/ 15 h 20"/>
                  <a:gd name="T26" fmla="*/ 74 w 89"/>
                  <a:gd name="T27" fmla="*/ 13 h 2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89"/>
                  <a:gd name="T43" fmla="*/ 0 h 20"/>
                  <a:gd name="T44" fmla="*/ 89 w 89"/>
                  <a:gd name="T45" fmla="*/ 20 h 2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89" h="20">
                    <a:moveTo>
                      <a:pt x="1" y="0"/>
                    </a:moveTo>
                    <a:lnTo>
                      <a:pt x="39" y="6"/>
                    </a:lnTo>
                    <a:lnTo>
                      <a:pt x="40" y="8"/>
                    </a:lnTo>
                    <a:lnTo>
                      <a:pt x="40" y="10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  <a:moveTo>
                      <a:pt x="74" y="13"/>
                    </a:moveTo>
                    <a:lnTo>
                      <a:pt x="77" y="13"/>
                    </a:lnTo>
                    <a:lnTo>
                      <a:pt x="82" y="17"/>
                    </a:lnTo>
                    <a:lnTo>
                      <a:pt x="89" y="20"/>
                    </a:lnTo>
                    <a:lnTo>
                      <a:pt x="74" y="17"/>
                    </a:lnTo>
                    <a:lnTo>
                      <a:pt x="74" y="15"/>
                    </a:lnTo>
                    <a:lnTo>
                      <a:pt x="74" y="13"/>
                    </a:lnTo>
                    <a:close/>
                  </a:path>
                </a:pathLst>
              </a:custGeom>
              <a:solidFill>
                <a:srgbClr val="7F7E7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00" name="Freeform 379"/>
              <p:cNvSpPr>
                <a:spLocks noEditPoints="1"/>
              </p:cNvSpPr>
              <p:nvPr/>
            </p:nvSpPr>
            <p:spPr bwMode="auto">
              <a:xfrm>
                <a:off x="4638" y="2177"/>
                <a:ext cx="96" cy="21"/>
              </a:xfrm>
              <a:custGeom>
                <a:avLst/>
                <a:gdLst>
                  <a:gd name="T0" fmla="*/ 2 w 96"/>
                  <a:gd name="T1" fmla="*/ 0 h 21"/>
                  <a:gd name="T2" fmla="*/ 42 w 96"/>
                  <a:gd name="T3" fmla="*/ 7 h 21"/>
                  <a:gd name="T4" fmla="*/ 42 w 96"/>
                  <a:gd name="T5" fmla="*/ 9 h 21"/>
                  <a:gd name="T6" fmla="*/ 42 w 96"/>
                  <a:gd name="T7" fmla="*/ 12 h 21"/>
                  <a:gd name="T8" fmla="*/ 0 w 96"/>
                  <a:gd name="T9" fmla="*/ 4 h 21"/>
                  <a:gd name="T10" fmla="*/ 2 w 96"/>
                  <a:gd name="T11" fmla="*/ 2 h 21"/>
                  <a:gd name="T12" fmla="*/ 2 w 96"/>
                  <a:gd name="T13" fmla="*/ 0 h 21"/>
                  <a:gd name="T14" fmla="*/ 76 w 96"/>
                  <a:gd name="T15" fmla="*/ 14 h 21"/>
                  <a:gd name="T16" fmla="*/ 84 w 96"/>
                  <a:gd name="T17" fmla="*/ 16 h 21"/>
                  <a:gd name="T18" fmla="*/ 90 w 96"/>
                  <a:gd name="T19" fmla="*/ 17 h 21"/>
                  <a:gd name="T20" fmla="*/ 96 w 96"/>
                  <a:gd name="T21" fmla="*/ 21 h 21"/>
                  <a:gd name="T22" fmla="*/ 76 w 96"/>
                  <a:gd name="T23" fmla="*/ 17 h 21"/>
                  <a:gd name="T24" fmla="*/ 76 w 96"/>
                  <a:gd name="T25" fmla="*/ 16 h 21"/>
                  <a:gd name="T26" fmla="*/ 76 w 96"/>
                  <a:gd name="T27" fmla="*/ 14 h 2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96"/>
                  <a:gd name="T43" fmla="*/ 0 h 21"/>
                  <a:gd name="T44" fmla="*/ 96 w 96"/>
                  <a:gd name="T45" fmla="*/ 21 h 2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96" h="21">
                    <a:moveTo>
                      <a:pt x="2" y="0"/>
                    </a:moveTo>
                    <a:lnTo>
                      <a:pt x="42" y="7"/>
                    </a:lnTo>
                    <a:lnTo>
                      <a:pt x="42" y="9"/>
                    </a:lnTo>
                    <a:lnTo>
                      <a:pt x="42" y="12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  <a:moveTo>
                      <a:pt x="76" y="14"/>
                    </a:moveTo>
                    <a:lnTo>
                      <a:pt x="84" y="16"/>
                    </a:lnTo>
                    <a:lnTo>
                      <a:pt x="90" y="17"/>
                    </a:lnTo>
                    <a:lnTo>
                      <a:pt x="96" y="21"/>
                    </a:lnTo>
                    <a:lnTo>
                      <a:pt x="76" y="17"/>
                    </a:lnTo>
                    <a:lnTo>
                      <a:pt x="76" y="16"/>
                    </a:lnTo>
                    <a:lnTo>
                      <a:pt x="76" y="14"/>
                    </a:lnTo>
                    <a:close/>
                  </a:path>
                </a:pathLst>
              </a:custGeom>
              <a:solidFill>
                <a:srgbClr val="8280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01" name="Freeform 380"/>
              <p:cNvSpPr>
                <a:spLocks noEditPoints="1"/>
              </p:cNvSpPr>
              <p:nvPr/>
            </p:nvSpPr>
            <p:spPr bwMode="auto">
              <a:xfrm>
                <a:off x="4636" y="2179"/>
                <a:ext cx="102" cy="22"/>
              </a:xfrm>
              <a:custGeom>
                <a:avLst/>
                <a:gdLst>
                  <a:gd name="T0" fmla="*/ 4 w 102"/>
                  <a:gd name="T1" fmla="*/ 0 h 22"/>
                  <a:gd name="T2" fmla="*/ 44 w 102"/>
                  <a:gd name="T3" fmla="*/ 7 h 22"/>
                  <a:gd name="T4" fmla="*/ 44 w 102"/>
                  <a:gd name="T5" fmla="*/ 10 h 22"/>
                  <a:gd name="T6" fmla="*/ 46 w 102"/>
                  <a:gd name="T7" fmla="*/ 12 h 22"/>
                  <a:gd name="T8" fmla="*/ 0 w 102"/>
                  <a:gd name="T9" fmla="*/ 3 h 22"/>
                  <a:gd name="T10" fmla="*/ 2 w 102"/>
                  <a:gd name="T11" fmla="*/ 2 h 22"/>
                  <a:gd name="T12" fmla="*/ 4 w 102"/>
                  <a:gd name="T13" fmla="*/ 0 h 22"/>
                  <a:gd name="T14" fmla="*/ 78 w 102"/>
                  <a:gd name="T15" fmla="*/ 14 h 22"/>
                  <a:gd name="T16" fmla="*/ 93 w 102"/>
                  <a:gd name="T17" fmla="*/ 17 h 22"/>
                  <a:gd name="T18" fmla="*/ 98 w 102"/>
                  <a:gd name="T19" fmla="*/ 19 h 22"/>
                  <a:gd name="T20" fmla="*/ 102 w 102"/>
                  <a:gd name="T21" fmla="*/ 22 h 22"/>
                  <a:gd name="T22" fmla="*/ 78 w 102"/>
                  <a:gd name="T23" fmla="*/ 17 h 22"/>
                  <a:gd name="T24" fmla="*/ 78 w 102"/>
                  <a:gd name="T25" fmla="*/ 15 h 22"/>
                  <a:gd name="T26" fmla="*/ 78 w 102"/>
                  <a:gd name="T27" fmla="*/ 14 h 2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2"/>
                  <a:gd name="T43" fmla="*/ 0 h 22"/>
                  <a:gd name="T44" fmla="*/ 102 w 102"/>
                  <a:gd name="T45" fmla="*/ 22 h 2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2" h="22">
                    <a:moveTo>
                      <a:pt x="4" y="0"/>
                    </a:moveTo>
                    <a:lnTo>
                      <a:pt x="44" y="7"/>
                    </a:lnTo>
                    <a:lnTo>
                      <a:pt x="44" y="10"/>
                    </a:lnTo>
                    <a:lnTo>
                      <a:pt x="46" y="12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close/>
                    <a:moveTo>
                      <a:pt x="78" y="14"/>
                    </a:moveTo>
                    <a:lnTo>
                      <a:pt x="93" y="17"/>
                    </a:lnTo>
                    <a:lnTo>
                      <a:pt x="98" y="19"/>
                    </a:lnTo>
                    <a:lnTo>
                      <a:pt x="102" y="22"/>
                    </a:lnTo>
                    <a:lnTo>
                      <a:pt x="78" y="17"/>
                    </a:lnTo>
                    <a:lnTo>
                      <a:pt x="78" y="15"/>
                    </a:lnTo>
                    <a:lnTo>
                      <a:pt x="78" y="14"/>
                    </a:lnTo>
                    <a:close/>
                  </a:path>
                </a:pathLst>
              </a:custGeom>
              <a:solidFill>
                <a:srgbClr val="84828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02" name="Freeform 381"/>
              <p:cNvSpPr>
                <a:spLocks noEditPoints="1"/>
              </p:cNvSpPr>
              <p:nvPr/>
            </p:nvSpPr>
            <p:spPr bwMode="auto">
              <a:xfrm>
                <a:off x="4636" y="2181"/>
                <a:ext cx="107" cy="22"/>
              </a:xfrm>
              <a:custGeom>
                <a:avLst/>
                <a:gdLst>
                  <a:gd name="T0" fmla="*/ 2 w 107"/>
                  <a:gd name="T1" fmla="*/ 0 h 22"/>
                  <a:gd name="T2" fmla="*/ 44 w 107"/>
                  <a:gd name="T3" fmla="*/ 8 h 22"/>
                  <a:gd name="T4" fmla="*/ 46 w 107"/>
                  <a:gd name="T5" fmla="*/ 10 h 22"/>
                  <a:gd name="T6" fmla="*/ 46 w 107"/>
                  <a:gd name="T7" fmla="*/ 12 h 22"/>
                  <a:gd name="T8" fmla="*/ 0 w 107"/>
                  <a:gd name="T9" fmla="*/ 3 h 22"/>
                  <a:gd name="T10" fmla="*/ 0 w 107"/>
                  <a:gd name="T11" fmla="*/ 1 h 22"/>
                  <a:gd name="T12" fmla="*/ 2 w 107"/>
                  <a:gd name="T13" fmla="*/ 0 h 22"/>
                  <a:gd name="T14" fmla="*/ 78 w 107"/>
                  <a:gd name="T15" fmla="*/ 13 h 22"/>
                  <a:gd name="T16" fmla="*/ 98 w 107"/>
                  <a:gd name="T17" fmla="*/ 17 h 22"/>
                  <a:gd name="T18" fmla="*/ 102 w 107"/>
                  <a:gd name="T19" fmla="*/ 20 h 22"/>
                  <a:gd name="T20" fmla="*/ 107 w 107"/>
                  <a:gd name="T21" fmla="*/ 22 h 22"/>
                  <a:gd name="T22" fmla="*/ 78 w 107"/>
                  <a:gd name="T23" fmla="*/ 17 h 22"/>
                  <a:gd name="T24" fmla="*/ 78 w 107"/>
                  <a:gd name="T25" fmla="*/ 15 h 22"/>
                  <a:gd name="T26" fmla="*/ 78 w 107"/>
                  <a:gd name="T27" fmla="*/ 13 h 2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7"/>
                  <a:gd name="T43" fmla="*/ 0 h 22"/>
                  <a:gd name="T44" fmla="*/ 107 w 107"/>
                  <a:gd name="T45" fmla="*/ 22 h 2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7" h="22">
                    <a:moveTo>
                      <a:pt x="2" y="0"/>
                    </a:moveTo>
                    <a:lnTo>
                      <a:pt x="44" y="8"/>
                    </a:lnTo>
                    <a:lnTo>
                      <a:pt x="46" y="10"/>
                    </a:lnTo>
                    <a:lnTo>
                      <a:pt x="46" y="1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close/>
                    <a:moveTo>
                      <a:pt x="78" y="13"/>
                    </a:moveTo>
                    <a:lnTo>
                      <a:pt x="98" y="17"/>
                    </a:lnTo>
                    <a:lnTo>
                      <a:pt x="102" y="20"/>
                    </a:lnTo>
                    <a:lnTo>
                      <a:pt x="107" y="22"/>
                    </a:lnTo>
                    <a:lnTo>
                      <a:pt x="78" y="17"/>
                    </a:lnTo>
                    <a:lnTo>
                      <a:pt x="78" y="15"/>
                    </a:lnTo>
                    <a:lnTo>
                      <a:pt x="78" y="13"/>
                    </a:lnTo>
                    <a:close/>
                  </a:path>
                </a:pathLst>
              </a:custGeom>
              <a:solidFill>
                <a:srgbClr val="88878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03" name="Freeform 382"/>
              <p:cNvSpPr>
                <a:spLocks noEditPoints="1"/>
              </p:cNvSpPr>
              <p:nvPr/>
            </p:nvSpPr>
            <p:spPr bwMode="auto">
              <a:xfrm>
                <a:off x="4635" y="2182"/>
                <a:ext cx="113" cy="24"/>
              </a:xfrm>
              <a:custGeom>
                <a:avLst/>
                <a:gdLst>
                  <a:gd name="T0" fmla="*/ 1 w 113"/>
                  <a:gd name="T1" fmla="*/ 0 h 24"/>
                  <a:gd name="T2" fmla="*/ 47 w 113"/>
                  <a:gd name="T3" fmla="*/ 9 h 24"/>
                  <a:gd name="T4" fmla="*/ 47 w 113"/>
                  <a:gd name="T5" fmla="*/ 11 h 24"/>
                  <a:gd name="T6" fmla="*/ 49 w 113"/>
                  <a:gd name="T7" fmla="*/ 12 h 24"/>
                  <a:gd name="T8" fmla="*/ 0 w 113"/>
                  <a:gd name="T9" fmla="*/ 4 h 24"/>
                  <a:gd name="T10" fmla="*/ 1 w 113"/>
                  <a:gd name="T11" fmla="*/ 2 h 24"/>
                  <a:gd name="T12" fmla="*/ 1 w 113"/>
                  <a:gd name="T13" fmla="*/ 0 h 24"/>
                  <a:gd name="T14" fmla="*/ 79 w 113"/>
                  <a:gd name="T15" fmla="*/ 14 h 24"/>
                  <a:gd name="T16" fmla="*/ 103 w 113"/>
                  <a:gd name="T17" fmla="*/ 19 h 24"/>
                  <a:gd name="T18" fmla="*/ 108 w 113"/>
                  <a:gd name="T19" fmla="*/ 21 h 24"/>
                  <a:gd name="T20" fmla="*/ 113 w 113"/>
                  <a:gd name="T21" fmla="*/ 24 h 24"/>
                  <a:gd name="T22" fmla="*/ 79 w 113"/>
                  <a:gd name="T23" fmla="*/ 17 h 24"/>
                  <a:gd name="T24" fmla="*/ 79 w 113"/>
                  <a:gd name="T25" fmla="*/ 16 h 24"/>
                  <a:gd name="T26" fmla="*/ 79 w 113"/>
                  <a:gd name="T27" fmla="*/ 14 h 2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3"/>
                  <a:gd name="T43" fmla="*/ 0 h 24"/>
                  <a:gd name="T44" fmla="*/ 113 w 113"/>
                  <a:gd name="T45" fmla="*/ 24 h 2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3" h="24">
                    <a:moveTo>
                      <a:pt x="1" y="0"/>
                    </a:moveTo>
                    <a:lnTo>
                      <a:pt x="47" y="9"/>
                    </a:lnTo>
                    <a:lnTo>
                      <a:pt x="47" y="11"/>
                    </a:lnTo>
                    <a:lnTo>
                      <a:pt x="49" y="12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  <a:moveTo>
                      <a:pt x="79" y="14"/>
                    </a:moveTo>
                    <a:lnTo>
                      <a:pt x="103" y="19"/>
                    </a:lnTo>
                    <a:lnTo>
                      <a:pt x="108" y="21"/>
                    </a:lnTo>
                    <a:lnTo>
                      <a:pt x="113" y="24"/>
                    </a:lnTo>
                    <a:lnTo>
                      <a:pt x="79" y="17"/>
                    </a:lnTo>
                    <a:lnTo>
                      <a:pt x="79" y="16"/>
                    </a:lnTo>
                    <a:lnTo>
                      <a:pt x="79" y="14"/>
                    </a:lnTo>
                    <a:close/>
                  </a:path>
                </a:pathLst>
              </a:custGeom>
              <a:solidFill>
                <a:srgbClr val="8A898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04" name="Freeform 383"/>
              <p:cNvSpPr>
                <a:spLocks noEditPoints="1"/>
              </p:cNvSpPr>
              <p:nvPr/>
            </p:nvSpPr>
            <p:spPr bwMode="auto">
              <a:xfrm>
                <a:off x="4635" y="2184"/>
                <a:ext cx="118" cy="24"/>
              </a:xfrm>
              <a:custGeom>
                <a:avLst/>
                <a:gdLst>
                  <a:gd name="T0" fmla="*/ 1 w 118"/>
                  <a:gd name="T1" fmla="*/ 0 h 24"/>
                  <a:gd name="T2" fmla="*/ 47 w 118"/>
                  <a:gd name="T3" fmla="*/ 9 h 24"/>
                  <a:gd name="T4" fmla="*/ 49 w 118"/>
                  <a:gd name="T5" fmla="*/ 10 h 24"/>
                  <a:gd name="T6" fmla="*/ 49 w 118"/>
                  <a:gd name="T7" fmla="*/ 12 h 24"/>
                  <a:gd name="T8" fmla="*/ 0 w 118"/>
                  <a:gd name="T9" fmla="*/ 4 h 24"/>
                  <a:gd name="T10" fmla="*/ 0 w 118"/>
                  <a:gd name="T11" fmla="*/ 2 h 24"/>
                  <a:gd name="T12" fmla="*/ 1 w 118"/>
                  <a:gd name="T13" fmla="*/ 0 h 24"/>
                  <a:gd name="T14" fmla="*/ 79 w 118"/>
                  <a:gd name="T15" fmla="*/ 14 h 24"/>
                  <a:gd name="T16" fmla="*/ 108 w 118"/>
                  <a:gd name="T17" fmla="*/ 19 h 24"/>
                  <a:gd name="T18" fmla="*/ 113 w 118"/>
                  <a:gd name="T19" fmla="*/ 22 h 24"/>
                  <a:gd name="T20" fmla="*/ 118 w 118"/>
                  <a:gd name="T21" fmla="*/ 24 h 24"/>
                  <a:gd name="T22" fmla="*/ 79 w 118"/>
                  <a:gd name="T23" fmla="*/ 17 h 24"/>
                  <a:gd name="T24" fmla="*/ 79 w 118"/>
                  <a:gd name="T25" fmla="*/ 15 h 24"/>
                  <a:gd name="T26" fmla="*/ 79 w 118"/>
                  <a:gd name="T27" fmla="*/ 14 h 2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8"/>
                  <a:gd name="T43" fmla="*/ 0 h 24"/>
                  <a:gd name="T44" fmla="*/ 118 w 118"/>
                  <a:gd name="T45" fmla="*/ 24 h 2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8" h="24">
                    <a:moveTo>
                      <a:pt x="1" y="0"/>
                    </a:moveTo>
                    <a:lnTo>
                      <a:pt x="47" y="9"/>
                    </a:lnTo>
                    <a:lnTo>
                      <a:pt x="49" y="10"/>
                    </a:lnTo>
                    <a:lnTo>
                      <a:pt x="49" y="12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  <a:moveTo>
                      <a:pt x="79" y="14"/>
                    </a:moveTo>
                    <a:lnTo>
                      <a:pt x="108" y="19"/>
                    </a:lnTo>
                    <a:lnTo>
                      <a:pt x="113" y="22"/>
                    </a:lnTo>
                    <a:lnTo>
                      <a:pt x="118" y="24"/>
                    </a:lnTo>
                    <a:lnTo>
                      <a:pt x="79" y="17"/>
                    </a:lnTo>
                    <a:lnTo>
                      <a:pt x="79" y="15"/>
                    </a:lnTo>
                    <a:lnTo>
                      <a:pt x="79" y="14"/>
                    </a:lnTo>
                    <a:close/>
                  </a:path>
                </a:pathLst>
              </a:custGeom>
              <a:solidFill>
                <a:srgbClr val="8C8B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05" name="Freeform 384"/>
              <p:cNvSpPr>
                <a:spLocks noEditPoints="1"/>
              </p:cNvSpPr>
              <p:nvPr/>
            </p:nvSpPr>
            <p:spPr bwMode="auto">
              <a:xfrm>
                <a:off x="4633" y="2186"/>
                <a:ext cx="123" cy="25"/>
              </a:xfrm>
              <a:custGeom>
                <a:avLst/>
                <a:gdLst>
                  <a:gd name="T0" fmla="*/ 2 w 123"/>
                  <a:gd name="T1" fmla="*/ 0 h 25"/>
                  <a:gd name="T2" fmla="*/ 51 w 123"/>
                  <a:gd name="T3" fmla="*/ 8 h 25"/>
                  <a:gd name="T4" fmla="*/ 51 w 123"/>
                  <a:gd name="T5" fmla="*/ 10 h 25"/>
                  <a:gd name="T6" fmla="*/ 52 w 123"/>
                  <a:gd name="T7" fmla="*/ 12 h 25"/>
                  <a:gd name="T8" fmla="*/ 0 w 123"/>
                  <a:gd name="T9" fmla="*/ 3 h 25"/>
                  <a:gd name="T10" fmla="*/ 2 w 123"/>
                  <a:gd name="T11" fmla="*/ 2 h 25"/>
                  <a:gd name="T12" fmla="*/ 2 w 123"/>
                  <a:gd name="T13" fmla="*/ 0 h 25"/>
                  <a:gd name="T14" fmla="*/ 81 w 123"/>
                  <a:gd name="T15" fmla="*/ 13 h 25"/>
                  <a:gd name="T16" fmla="*/ 115 w 123"/>
                  <a:gd name="T17" fmla="*/ 20 h 25"/>
                  <a:gd name="T18" fmla="*/ 118 w 123"/>
                  <a:gd name="T19" fmla="*/ 22 h 25"/>
                  <a:gd name="T20" fmla="*/ 123 w 123"/>
                  <a:gd name="T21" fmla="*/ 25 h 25"/>
                  <a:gd name="T22" fmla="*/ 79 w 123"/>
                  <a:gd name="T23" fmla="*/ 17 h 25"/>
                  <a:gd name="T24" fmla="*/ 81 w 123"/>
                  <a:gd name="T25" fmla="*/ 15 h 25"/>
                  <a:gd name="T26" fmla="*/ 81 w 123"/>
                  <a:gd name="T27" fmla="*/ 13 h 2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3"/>
                  <a:gd name="T43" fmla="*/ 0 h 25"/>
                  <a:gd name="T44" fmla="*/ 123 w 123"/>
                  <a:gd name="T45" fmla="*/ 25 h 2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3" h="25">
                    <a:moveTo>
                      <a:pt x="2" y="0"/>
                    </a:moveTo>
                    <a:lnTo>
                      <a:pt x="51" y="8"/>
                    </a:lnTo>
                    <a:lnTo>
                      <a:pt x="51" y="10"/>
                    </a:lnTo>
                    <a:lnTo>
                      <a:pt x="52" y="12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  <a:moveTo>
                      <a:pt x="81" y="13"/>
                    </a:moveTo>
                    <a:lnTo>
                      <a:pt x="115" y="20"/>
                    </a:lnTo>
                    <a:lnTo>
                      <a:pt x="118" y="22"/>
                    </a:lnTo>
                    <a:lnTo>
                      <a:pt x="123" y="25"/>
                    </a:lnTo>
                    <a:lnTo>
                      <a:pt x="79" y="17"/>
                    </a:lnTo>
                    <a:lnTo>
                      <a:pt x="81" y="15"/>
                    </a:lnTo>
                    <a:lnTo>
                      <a:pt x="81" y="13"/>
                    </a:lnTo>
                    <a:close/>
                  </a:path>
                </a:pathLst>
              </a:custGeom>
              <a:solidFill>
                <a:srgbClr val="908F8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06" name="Freeform 385"/>
              <p:cNvSpPr>
                <a:spLocks noEditPoints="1"/>
              </p:cNvSpPr>
              <p:nvPr/>
            </p:nvSpPr>
            <p:spPr bwMode="auto">
              <a:xfrm>
                <a:off x="4631" y="2188"/>
                <a:ext cx="130" cy="25"/>
              </a:xfrm>
              <a:custGeom>
                <a:avLst/>
                <a:gdLst>
                  <a:gd name="T0" fmla="*/ 4 w 130"/>
                  <a:gd name="T1" fmla="*/ 0 h 25"/>
                  <a:gd name="T2" fmla="*/ 53 w 130"/>
                  <a:gd name="T3" fmla="*/ 8 h 25"/>
                  <a:gd name="T4" fmla="*/ 54 w 130"/>
                  <a:gd name="T5" fmla="*/ 10 h 25"/>
                  <a:gd name="T6" fmla="*/ 56 w 130"/>
                  <a:gd name="T7" fmla="*/ 11 h 25"/>
                  <a:gd name="T8" fmla="*/ 0 w 130"/>
                  <a:gd name="T9" fmla="*/ 3 h 25"/>
                  <a:gd name="T10" fmla="*/ 2 w 130"/>
                  <a:gd name="T11" fmla="*/ 1 h 25"/>
                  <a:gd name="T12" fmla="*/ 4 w 130"/>
                  <a:gd name="T13" fmla="*/ 0 h 25"/>
                  <a:gd name="T14" fmla="*/ 83 w 130"/>
                  <a:gd name="T15" fmla="*/ 13 h 25"/>
                  <a:gd name="T16" fmla="*/ 122 w 130"/>
                  <a:gd name="T17" fmla="*/ 20 h 25"/>
                  <a:gd name="T18" fmla="*/ 125 w 130"/>
                  <a:gd name="T19" fmla="*/ 23 h 25"/>
                  <a:gd name="T20" fmla="*/ 130 w 130"/>
                  <a:gd name="T21" fmla="*/ 25 h 25"/>
                  <a:gd name="T22" fmla="*/ 81 w 130"/>
                  <a:gd name="T23" fmla="*/ 16 h 25"/>
                  <a:gd name="T24" fmla="*/ 81 w 130"/>
                  <a:gd name="T25" fmla="*/ 15 h 25"/>
                  <a:gd name="T26" fmla="*/ 83 w 130"/>
                  <a:gd name="T27" fmla="*/ 13 h 2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0"/>
                  <a:gd name="T43" fmla="*/ 0 h 25"/>
                  <a:gd name="T44" fmla="*/ 130 w 130"/>
                  <a:gd name="T45" fmla="*/ 25 h 2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0" h="25">
                    <a:moveTo>
                      <a:pt x="4" y="0"/>
                    </a:moveTo>
                    <a:lnTo>
                      <a:pt x="53" y="8"/>
                    </a:lnTo>
                    <a:lnTo>
                      <a:pt x="54" y="10"/>
                    </a:lnTo>
                    <a:lnTo>
                      <a:pt x="56" y="11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close/>
                    <a:moveTo>
                      <a:pt x="83" y="13"/>
                    </a:moveTo>
                    <a:lnTo>
                      <a:pt x="122" y="20"/>
                    </a:lnTo>
                    <a:lnTo>
                      <a:pt x="125" y="23"/>
                    </a:lnTo>
                    <a:lnTo>
                      <a:pt x="130" y="25"/>
                    </a:lnTo>
                    <a:lnTo>
                      <a:pt x="81" y="16"/>
                    </a:lnTo>
                    <a:lnTo>
                      <a:pt x="81" y="15"/>
                    </a:lnTo>
                    <a:lnTo>
                      <a:pt x="83" y="13"/>
                    </a:lnTo>
                    <a:close/>
                  </a:path>
                </a:pathLst>
              </a:custGeom>
              <a:solidFill>
                <a:srgbClr val="92919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07" name="Freeform 386"/>
              <p:cNvSpPr>
                <a:spLocks noEditPoints="1"/>
              </p:cNvSpPr>
              <p:nvPr/>
            </p:nvSpPr>
            <p:spPr bwMode="auto">
              <a:xfrm>
                <a:off x="4631" y="2189"/>
                <a:ext cx="134" cy="26"/>
              </a:xfrm>
              <a:custGeom>
                <a:avLst/>
                <a:gdLst>
                  <a:gd name="T0" fmla="*/ 2 w 134"/>
                  <a:gd name="T1" fmla="*/ 0 h 26"/>
                  <a:gd name="T2" fmla="*/ 54 w 134"/>
                  <a:gd name="T3" fmla="*/ 9 h 26"/>
                  <a:gd name="T4" fmla="*/ 56 w 134"/>
                  <a:gd name="T5" fmla="*/ 10 h 26"/>
                  <a:gd name="T6" fmla="*/ 56 w 134"/>
                  <a:gd name="T7" fmla="*/ 12 h 26"/>
                  <a:gd name="T8" fmla="*/ 0 w 134"/>
                  <a:gd name="T9" fmla="*/ 4 h 26"/>
                  <a:gd name="T10" fmla="*/ 0 w 134"/>
                  <a:gd name="T11" fmla="*/ 2 h 26"/>
                  <a:gd name="T12" fmla="*/ 2 w 134"/>
                  <a:gd name="T13" fmla="*/ 0 h 26"/>
                  <a:gd name="T14" fmla="*/ 81 w 134"/>
                  <a:gd name="T15" fmla="*/ 14 h 26"/>
                  <a:gd name="T16" fmla="*/ 125 w 134"/>
                  <a:gd name="T17" fmla="*/ 22 h 26"/>
                  <a:gd name="T18" fmla="*/ 129 w 134"/>
                  <a:gd name="T19" fmla="*/ 24 h 26"/>
                  <a:gd name="T20" fmla="*/ 134 w 134"/>
                  <a:gd name="T21" fmla="*/ 26 h 26"/>
                  <a:gd name="T22" fmla="*/ 81 w 134"/>
                  <a:gd name="T23" fmla="*/ 17 h 26"/>
                  <a:gd name="T24" fmla="*/ 81 w 134"/>
                  <a:gd name="T25" fmla="*/ 15 h 26"/>
                  <a:gd name="T26" fmla="*/ 81 w 134"/>
                  <a:gd name="T27" fmla="*/ 14 h 2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6"/>
                  <a:gd name="T44" fmla="*/ 134 w 134"/>
                  <a:gd name="T45" fmla="*/ 26 h 2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6">
                    <a:moveTo>
                      <a:pt x="2" y="0"/>
                    </a:moveTo>
                    <a:lnTo>
                      <a:pt x="54" y="9"/>
                    </a:lnTo>
                    <a:lnTo>
                      <a:pt x="56" y="10"/>
                    </a:lnTo>
                    <a:lnTo>
                      <a:pt x="56" y="12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  <a:moveTo>
                      <a:pt x="81" y="14"/>
                    </a:moveTo>
                    <a:lnTo>
                      <a:pt x="125" y="22"/>
                    </a:lnTo>
                    <a:lnTo>
                      <a:pt x="129" y="24"/>
                    </a:lnTo>
                    <a:lnTo>
                      <a:pt x="134" y="26"/>
                    </a:lnTo>
                    <a:lnTo>
                      <a:pt x="81" y="17"/>
                    </a:lnTo>
                    <a:lnTo>
                      <a:pt x="81" y="15"/>
                    </a:lnTo>
                    <a:lnTo>
                      <a:pt x="81" y="14"/>
                    </a:lnTo>
                    <a:close/>
                  </a:path>
                </a:pathLst>
              </a:custGeom>
              <a:solidFill>
                <a:srgbClr val="94939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08" name="Freeform 387"/>
              <p:cNvSpPr>
                <a:spLocks noEditPoints="1"/>
              </p:cNvSpPr>
              <p:nvPr/>
            </p:nvSpPr>
            <p:spPr bwMode="auto">
              <a:xfrm>
                <a:off x="4630" y="2191"/>
                <a:ext cx="138" cy="27"/>
              </a:xfrm>
              <a:custGeom>
                <a:avLst/>
                <a:gdLst>
                  <a:gd name="T0" fmla="*/ 1 w 138"/>
                  <a:gd name="T1" fmla="*/ 0 h 27"/>
                  <a:gd name="T2" fmla="*/ 57 w 138"/>
                  <a:gd name="T3" fmla="*/ 8 h 27"/>
                  <a:gd name="T4" fmla="*/ 57 w 138"/>
                  <a:gd name="T5" fmla="*/ 10 h 27"/>
                  <a:gd name="T6" fmla="*/ 59 w 138"/>
                  <a:gd name="T7" fmla="*/ 13 h 27"/>
                  <a:gd name="T8" fmla="*/ 0 w 138"/>
                  <a:gd name="T9" fmla="*/ 2 h 27"/>
                  <a:gd name="T10" fmla="*/ 1 w 138"/>
                  <a:gd name="T11" fmla="*/ 2 h 27"/>
                  <a:gd name="T12" fmla="*/ 1 w 138"/>
                  <a:gd name="T13" fmla="*/ 0 h 27"/>
                  <a:gd name="T14" fmla="*/ 82 w 138"/>
                  <a:gd name="T15" fmla="*/ 13 h 27"/>
                  <a:gd name="T16" fmla="*/ 131 w 138"/>
                  <a:gd name="T17" fmla="*/ 22 h 27"/>
                  <a:gd name="T18" fmla="*/ 135 w 138"/>
                  <a:gd name="T19" fmla="*/ 24 h 27"/>
                  <a:gd name="T20" fmla="*/ 138 w 138"/>
                  <a:gd name="T21" fmla="*/ 27 h 27"/>
                  <a:gd name="T22" fmla="*/ 81 w 138"/>
                  <a:gd name="T23" fmla="*/ 17 h 27"/>
                  <a:gd name="T24" fmla="*/ 82 w 138"/>
                  <a:gd name="T25" fmla="*/ 15 h 27"/>
                  <a:gd name="T26" fmla="*/ 82 w 138"/>
                  <a:gd name="T27" fmla="*/ 13 h 2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8"/>
                  <a:gd name="T43" fmla="*/ 0 h 27"/>
                  <a:gd name="T44" fmla="*/ 138 w 138"/>
                  <a:gd name="T45" fmla="*/ 27 h 2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8" h="27">
                    <a:moveTo>
                      <a:pt x="1" y="0"/>
                    </a:moveTo>
                    <a:lnTo>
                      <a:pt x="57" y="8"/>
                    </a:lnTo>
                    <a:lnTo>
                      <a:pt x="57" y="10"/>
                    </a:lnTo>
                    <a:lnTo>
                      <a:pt x="59" y="1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  <a:moveTo>
                      <a:pt x="82" y="13"/>
                    </a:moveTo>
                    <a:lnTo>
                      <a:pt x="131" y="22"/>
                    </a:lnTo>
                    <a:lnTo>
                      <a:pt x="135" y="24"/>
                    </a:lnTo>
                    <a:lnTo>
                      <a:pt x="138" y="27"/>
                    </a:lnTo>
                    <a:lnTo>
                      <a:pt x="81" y="17"/>
                    </a:lnTo>
                    <a:lnTo>
                      <a:pt x="82" y="15"/>
                    </a:lnTo>
                    <a:lnTo>
                      <a:pt x="82" y="13"/>
                    </a:lnTo>
                    <a:close/>
                  </a:path>
                </a:pathLst>
              </a:custGeom>
              <a:solidFill>
                <a:srgbClr val="99989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09" name="Freeform 388"/>
              <p:cNvSpPr>
                <a:spLocks noEditPoints="1"/>
              </p:cNvSpPr>
              <p:nvPr/>
            </p:nvSpPr>
            <p:spPr bwMode="auto">
              <a:xfrm>
                <a:off x="4630" y="2193"/>
                <a:ext cx="141" cy="27"/>
              </a:xfrm>
              <a:custGeom>
                <a:avLst/>
                <a:gdLst>
                  <a:gd name="T0" fmla="*/ 1 w 141"/>
                  <a:gd name="T1" fmla="*/ 0 h 27"/>
                  <a:gd name="T2" fmla="*/ 57 w 141"/>
                  <a:gd name="T3" fmla="*/ 8 h 27"/>
                  <a:gd name="T4" fmla="*/ 59 w 141"/>
                  <a:gd name="T5" fmla="*/ 11 h 27"/>
                  <a:gd name="T6" fmla="*/ 60 w 141"/>
                  <a:gd name="T7" fmla="*/ 13 h 27"/>
                  <a:gd name="T8" fmla="*/ 0 w 141"/>
                  <a:gd name="T9" fmla="*/ 1 h 27"/>
                  <a:gd name="T10" fmla="*/ 0 w 141"/>
                  <a:gd name="T11" fmla="*/ 0 h 27"/>
                  <a:gd name="T12" fmla="*/ 1 w 141"/>
                  <a:gd name="T13" fmla="*/ 0 h 27"/>
                  <a:gd name="T14" fmla="*/ 82 w 141"/>
                  <a:gd name="T15" fmla="*/ 13 h 27"/>
                  <a:gd name="T16" fmla="*/ 135 w 141"/>
                  <a:gd name="T17" fmla="*/ 22 h 27"/>
                  <a:gd name="T18" fmla="*/ 138 w 141"/>
                  <a:gd name="T19" fmla="*/ 25 h 27"/>
                  <a:gd name="T20" fmla="*/ 141 w 141"/>
                  <a:gd name="T21" fmla="*/ 27 h 27"/>
                  <a:gd name="T22" fmla="*/ 81 w 141"/>
                  <a:gd name="T23" fmla="*/ 16 h 27"/>
                  <a:gd name="T24" fmla="*/ 81 w 141"/>
                  <a:gd name="T25" fmla="*/ 15 h 27"/>
                  <a:gd name="T26" fmla="*/ 82 w 141"/>
                  <a:gd name="T27" fmla="*/ 13 h 2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41"/>
                  <a:gd name="T43" fmla="*/ 0 h 27"/>
                  <a:gd name="T44" fmla="*/ 141 w 141"/>
                  <a:gd name="T45" fmla="*/ 27 h 2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41" h="27">
                    <a:moveTo>
                      <a:pt x="1" y="0"/>
                    </a:moveTo>
                    <a:lnTo>
                      <a:pt x="57" y="8"/>
                    </a:lnTo>
                    <a:lnTo>
                      <a:pt x="59" y="11"/>
                    </a:lnTo>
                    <a:lnTo>
                      <a:pt x="60" y="1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  <a:moveTo>
                      <a:pt x="82" y="13"/>
                    </a:moveTo>
                    <a:lnTo>
                      <a:pt x="135" y="22"/>
                    </a:lnTo>
                    <a:lnTo>
                      <a:pt x="138" y="25"/>
                    </a:lnTo>
                    <a:lnTo>
                      <a:pt x="141" y="27"/>
                    </a:lnTo>
                    <a:lnTo>
                      <a:pt x="81" y="16"/>
                    </a:lnTo>
                    <a:lnTo>
                      <a:pt x="81" y="15"/>
                    </a:lnTo>
                    <a:lnTo>
                      <a:pt x="82" y="13"/>
                    </a:lnTo>
                    <a:close/>
                  </a:path>
                </a:pathLst>
              </a:custGeom>
              <a:solidFill>
                <a:srgbClr val="9B9A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10" name="Freeform 389"/>
              <p:cNvSpPr>
                <a:spLocks noEditPoints="1"/>
              </p:cNvSpPr>
              <p:nvPr/>
            </p:nvSpPr>
            <p:spPr bwMode="auto">
              <a:xfrm>
                <a:off x="4628" y="2193"/>
                <a:ext cx="148" cy="30"/>
              </a:xfrm>
              <a:custGeom>
                <a:avLst/>
                <a:gdLst>
                  <a:gd name="T0" fmla="*/ 2 w 148"/>
                  <a:gd name="T1" fmla="*/ 0 h 30"/>
                  <a:gd name="T2" fmla="*/ 61 w 148"/>
                  <a:gd name="T3" fmla="*/ 11 h 30"/>
                  <a:gd name="T4" fmla="*/ 62 w 148"/>
                  <a:gd name="T5" fmla="*/ 13 h 30"/>
                  <a:gd name="T6" fmla="*/ 64 w 148"/>
                  <a:gd name="T7" fmla="*/ 15 h 30"/>
                  <a:gd name="T8" fmla="*/ 0 w 148"/>
                  <a:gd name="T9" fmla="*/ 3 h 30"/>
                  <a:gd name="T10" fmla="*/ 2 w 148"/>
                  <a:gd name="T11" fmla="*/ 1 h 30"/>
                  <a:gd name="T12" fmla="*/ 2 w 148"/>
                  <a:gd name="T13" fmla="*/ 0 h 30"/>
                  <a:gd name="T14" fmla="*/ 83 w 148"/>
                  <a:gd name="T15" fmla="*/ 15 h 30"/>
                  <a:gd name="T16" fmla="*/ 140 w 148"/>
                  <a:gd name="T17" fmla="*/ 25 h 30"/>
                  <a:gd name="T18" fmla="*/ 143 w 148"/>
                  <a:gd name="T19" fmla="*/ 27 h 30"/>
                  <a:gd name="T20" fmla="*/ 148 w 148"/>
                  <a:gd name="T21" fmla="*/ 30 h 30"/>
                  <a:gd name="T22" fmla="*/ 81 w 148"/>
                  <a:gd name="T23" fmla="*/ 18 h 30"/>
                  <a:gd name="T24" fmla="*/ 83 w 148"/>
                  <a:gd name="T25" fmla="*/ 16 h 30"/>
                  <a:gd name="T26" fmla="*/ 83 w 148"/>
                  <a:gd name="T27" fmla="*/ 15 h 3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48"/>
                  <a:gd name="T43" fmla="*/ 0 h 30"/>
                  <a:gd name="T44" fmla="*/ 148 w 148"/>
                  <a:gd name="T45" fmla="*/ 30 h 3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48" h="30">
                    <a:moveTo>
                      <a:pt x="2" y="0"/>
                    </a:moveTo>
                    <a:lnTo>
                      <a:pt x="61" y="11"/>
                    </a:lnTo>
                    <a:lnTo>
                      <a:pt x="62" y="13"/>
                    </a:lnTo>
                    <a:lnTo>
                      <a:pt x="64" y="15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  <a:moveTo>
                      <a:pt x="83" y="15"/>
                    </a:moveTo>
                    <a:lnTo>
                      <a:pt x="140" y="25"/>
                    </a:lnTo>
                    <a:lnTo>
                      <a:pt x="143" y="27"/>
                    </a:lnTo>
                    <a:lnTo>
                      <a:pt x="148" y="30"/>
                    </a:lnTo>
                    <a:lnTo>
                      <a:pt x="81" y="18"/>
                    </a:lnTo>
                    <a:lnTo>
                      <a:pt x="83" y="16"/>
                    </a:lnTo>
                    <a:lnTo>
                      <a:pt x="83" y="15"/>
                    </a:lnTo>
                    <a:close/>
                  </a:path>
                </a:pathLst>
              </a:custGeom>
              <a:solidFill>
                <a:srgbClr val="9E9D9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11" name="Freeform 390"/>
              <p:cNvSpPr>
                <a:spLocks noEditPoints="1"/>
              </p:cNvSpPr>
              <p:nvPr/>
            </p:nvSpPr>
            <p:spPr bwMode="auto">
              <a:xfrm>
                <a:off x="4628" y="2194"/>
                <a:ext cx="152" cy="31"/>
              </a:xfrm>
              <a:custGeom>
                <a:avLst/>
                <a:gdLst>
                  <a:gd name="T0" fmla="*/ 2 w 152"/>
                  <a:gd name="T1" fmla="*/ 0 h 31"/>
                  <a:gd name="T2" fmla="*/ 62 w 152"/>
                  <a:gd name="T3" fmla="*/ 12 h 31"/>
                  <a:gd name="T4" fmla="*/ 64 w 152"/>
                  <a:gd name="T5" fmla="*/ 14 h 31"/>
                  <a:gd name="T6" fmla="*/ 67 w 152"/>
                  <a:gd name="T7" fmla="*/ 15 h 31"/>
                  <a:gd name="T8" fmla="*/ 0 w 152"/>
                  <a:gd name="T9" fmla="*/ 4 h 31"/>
                  <a:gd name="T10" fmla="*/ 0 w 152"/>
                  <a:gd name="T11" fmla="*/ 2 h 31"/>
                  <a:gd name="T12" fmla="*/ 2 w 152"/>
                  <a:gd name="T13" fmla="*/ 0 h 31"/>
                  <a:gd name="T14" fmla="*/ 83 w 152"/>
                  <a:gd name="T15" fmla="*/ 15 h 31"/>
                  <a:gd name="T16" fmla="*/ 143 w 152"/>
                  <a:gd name="T17" fmla="*/ 26 h 31"/>
                  <a:gd name="T18" fmla="*/ 148 w 152"/>
                  <a:gd name="T19" fmla="*/ 29 h 31"/>
                  <a:gd name="T20" fmla="*/ 152 w 152"/>
                  <a:gd name="T21" fmla="*/ 31 h 31"/>
                  <a:gd name="T22" fmla="*/ 79 w 152"/>
                  <a:gd name="T23" fmla="*/ 19 h 31"/>
                  <a:gd name="T24" fmla="*/ 81 w 152"/>
                  <a:gd name="T25" fmla="*/ 17 h 31"/>
                  <a:gd name="T26" fmla="*/ 83 w 152"/>
                  <a:gd name="T27" fmla="*/ 15 h 3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52"/>
                  <a:gd name="T43" fmla="*/ 0 h 31"/>
                  <a:gd name="T44" fmla="*/ 152 w 152"/>
                  <a:gd name="T45" fmla="*/ 31 h 3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52" h="31">
                    <a:moveTo>
                      <a:pt x="2" y="0"/>
                    </a:moveTo>
                    <a:lnTo>
                      <a:pt x="62" y="12"/>
                    </a:lnTo>
                    <a:lnTo>
                      <a:pt x="64" y="14"/>
                    </a:lnTo>
                    <a:lnTo>
                      <a:pt x="67" y="1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  <a:moveTo>
                      <a:pt x="83" y="15"/>
                    </a:moveTo>
                    <a:lnTo>
                      <a:pt x="143" y="26"/>
                    </a:lnTo>
                    <a:lnTo>
                      <a:pt x="148" y="29"/>
                    </a:lnTo>
                    <a:lnTo>
                      <a:pt x="152" y="31"/>
                    </a:lnTo>
                    <a:lnTo>
                      <a:pt x="79" y="19"/>
                    </a:lnTo>
                    <a:lnTo>
                      <a:pt x="81" y="17"/>
                    </a:lnTo>
                    <a:lnTo>
                      <a:pt x="83" y="15"/>
                    </a:lnTo>
                    <a:close/>
                  </a:path>
                </a:pathLst>
              </a:custGeom>
              <a:solidFill>
                <a:srgbClr val="A2A2A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12" name="Freeform 391"/>
              <p:cNvSpPr>
                <a:spLocks noEditPoints="1"/>
              </p:cNvSpPr>
              <p:nvPr/>
            </p:nvSpPr>
            <p:spPr bwMode="auto">
              <a:xfrm>
                <a:off x="4626" y="2196"/>
                <a:ext cx="157" cy="30"/>
              </a:xfrm>
              <a:custGeom>
                <a:avLst/>
                <a:gdLst>
                  <a:gd name="T0" fmla="*/ 2 w 157"/>
                  <a:gd name="T1" fmla="*/ 0 h 30"/>
                  <a:gd name="T2" fmla="*/ 66 w 157"/>
                  <a:gd name="T3" fmla="*/ 12 h 30"/>
                  <a:gd name="T4" fmla="*/ 69 w 157"/>
                  <a:gd name="T5" fmla="*/ 15 h 30"/>
                  <a:gd name="T6" fmla="*/ 73 w 157"/>
                  <a:gd name="T7" fmla="*/ 17 h 30"/>
                  <a:gd name="T8" fmla="*/ 0 w 157"/>
                  <a:gd name="T9" fmla="*/ 3 h 30"/>
                  <a:gd name="T10" fmla="*/ 2 w 157"/>
                  <a:gd name="T11" fmla="*/ 2 h 30"/>
                  <a:gd name="T12" fmla="*/ 2 w 157"/>
                  <a:gd name="T13" fmla="*/ 0 h 30"/>
                  <a:gd name="T14" fmla="*/ 83 w 157"/>
                  <a:gd name="T15" fmla="*/ 15 h 30"/>
                  <a:gd name="T16" fmla="*/ 150 w 157"/>
                  <a:gd name="T17" fmla="*/ 27 h 30"/>
                  <a:gd name="T18" fmla="*/ 154 w 157"/>
                  <a:gd name="T19" fmla="*/ 29 h 30"/>
                  <a:gd name="T20" fmla="*/ 157 w 157"/>
                  <a:gd name="T21" fmla="*/ 30 h 30"/>
                  <a:gd name="T22" fmla="*/ 78 w 157"/>
                  <a:gd name="T23" fmla="*/ 17 h 30"/>
                  <a:gd name="T24" fmla="*/ 81 w 157"/>
                  <a:gd name="T25" fmla="*/ 17 h 30"/>
                  <a:gd name="T26" fmla="*/ 83 w 157"/>
                  <a:gd name="T27" fmla="*/ 15 h 3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57"/>
                  <a:gd name="T43" fmla="*/ 0 h 30"/>
                  <a:gd name="T44" fmla="*/ 157 w 157"/>
                  <a:gd name="T45" fmla="*/ 30 h 3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57" h="30">
                    <a:moveTo>
                      <a:pt x="2" y="0"/>
                    </a:moveTo>
                    <a:lnTo>
                      <a:pt x="66" y="12"/>
                    </a:lnTo>
                    <a:lnTo>
                      <a:pt x="69" y="15"/>
                    </a:lnTo>
                    <a:lnTo>
                      <a:pt x="73" y="17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  <a:moveTo>
                      <a:pt x="83" y="15"/>
                    </a:moveTo>
                    <a:lnTo>
                      <a:pt x="150" y="27"/>
                    </a:lnTo>
                    <a:lnTo>
                      <a:pt x="154" y="29"/>
                    </a:lnTo>
                    <a:lnTo>
                      <a:pt x="157" y="30"/>
                    </a:lnTo>
                    <a:lnTo>
                      <a:pt x="78" y="17"/>
                    </a:lnTo>
                    <a:lnTo>
                      <a:pt x="81" y="17"/>
                    </a:lnTo>
                    <a:lnTo>
                      <a:pt x="83" y="15"/>
                    </a:lnTo>
                    <a:close/>
                  </a:path>
                </a:pathLst>
              </a:custGeom>
              <a:solidFill>
                <a:srgbClr val="A5A4A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13" name="Freeform 392"/>
              <p:cNvSpPr>
                <a:spLocks/>
              </p:cNvSpPr>
              <p:nvPr/>
            </p:nvSpPr>
            <p:spPr bwMode="auto">
              <a:xfrm>
                <a:off x="4626" y="2198"/>
                <a:ext cx="161" cy="32"/>
              </a:xfrm>
              <a:custGeom>
                <a:avLst/>
                <a:gdLst>
                  <a:gd name="T0" fmla="*/ 2 w 161"/>
                  <a:gd name="T1" fmla="*/ 0 h 32"/>
                  <a:gd name="T2" fmla="*/ 69 w 161"/>
                  <a:gd name="T3" fmla="*/ 11 h 32"/>
                  <a:gd name="T4" fmla="*/ 73 w 161"/>
                  <a:gd name="T5" fmla="*/ 15 h 32"/>
                  <a:gd name="T6" fmla="*/ 76 w 161"/>
                  <a:gd name="T7" fmla="*/ 15 h 32"/>
                  <a:gd name="T8" fmla="*/ 78 w 161"/>
                  <a:gd name="T9" fmla="*/ 15 h 32"/>
                  <a:gd name="T10" fmla="*/ 81 w 161"/>
                  <a:gd name="T11" fmla="*/ 15 h 32"/>
                  <a:gd name="T12" fmla="*/ 154 w 161"/>
                  <a:gd name="T13" fmla="*/ 27 h 32"/>
                  <a:gd name="T14" fmla="*/ 157 w 161"/>
                  <a:gd name="T15" fmla="*/ 28 h 32"/>
                  <a:gd name="T16" fmla="*/ 161 w 161"/>
                  <a:gd name="T17" fmla="*/ 32 h 32"/>
                  <a:gd name="T18" fmla="*/ 0 w 161"/>
                  <a:gd name="T19" fmla="*/ 3 h 32"/>
                  <a:gd name="T20" fmla="*/ 0 w 161"/>
                  <a:gd name="T21" fmla="*/ 1 h 32"/>
                  <a:gd name="T22" fmla="*/ 2 w 161"/>
                  <a:gd name="T23" fmla="*/ 0 h 3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61"/>
                  <a:gd name="T37" fmla="*/ 0 h 32"/>
                  <a:gd name="T38" fmla="*/ 161 w 161"/>
                  <a:gd name="T39" fmla="*/ 32 h 3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61" h="32">
                    <a:moveTo>
                      <a:pt x="2" y="0"/>
                    </a:moveTo>
                    <a:lnTo>
                      <a:pt x="69" y="11"/>
                    </a:lnTo>
                    <a:lnTo>
                      <a:pt x="73" y="15"/>
                    </a:lnTo>
                    <a:lnTo>
                      <a:pt x="76" y="15"/>
                    </a:lnTo>
                    <a:lnTo>
                      <a:pt x="78" y="15"/>
                    </a:lnTo>
                    <a:lnTo>
                      <a:pt x="81" y="15"/>
                    </a:lnTo>
                    <a:lnTo>
                      <a:pt x="154" y="27"/>
                    </a:lnTo>
                    <a:lnTo>
                      <a:pt x="157" y="28"/>
                    </a:lnTo>
                    <a:lnTo>
                      <a:pt x="161" y="3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7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14" name="Freeform 393"/>
              <p:cNvSpPr>
                <a:spLocks/>
              </p:cNvSpPr>
              <p:nvPr/>
            </p:nvSpPr>
            <p:spPr bwMode="auto">
              <a:xfrm>
                <a:off x="4625" y="2199"/>
                <a:ext cx="165" cy="32"/>
              </a:xfrm>
              <a:custGeom>
                <a:avLst/>
                <a:gdLst>
                  <a:gd name="T0" fmla="*/ 1 w 165"/>
                  <a:gd name="T1" fmla="*/ 0 h 32"/>
                  <a:gd name="T2" fmla="*/ 74 w 165"/>
                  <a:gd name="T3" fmla="*/ 14 h 32"/>
                  <a:gd name="T4" fmla="*/ 77 w 165"/>
                  <a:gd name="T5" fmla="*/ 14 h 32"/>
                  <a:gd name="T6" fmla="*/ 79 w 165"/>
                  <a:gd name="T7" fmla="*/ 14 h 32"/>
                  <a:gd name="T8" fmla="*/ 158 w 165"/>
                  <a:gd name="T9" fmla="*/ 27 h 32"/>
                  <a:gd name="T10" fmla="*/ 162 w 165"/>
                  <a:gd name="T11" fmla="*/ 31 h 32"/>
                  <a:gd name="T12" fmla="*/ 165 w 165"/>
                  <a:gd name="T13" fmla="*/ 32 h 32"/>
                  <a:gd name="T14" fmla="*/ 0 w 165"/>
                  <a:gd name="T15" fmla="*/ 4 h 32"/>
                  <a:gd name="T16" fmla="*/ 1 w 165"/>
                  <a:gd name="T17" fmla="*/ 2 h 32"/>
                  <a:gd name="T18" fmla="*/ 1 w 165"/>
                  <a:gd name="T19" fmla="*/ 0 h 3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65"/>
                  <a:gd name="T31" fmla="*/ 0 h 32"/>
                  <a:gd name="T32" fmla="*/ 165 w 165"/>
                  <a:gd name="T33" fmla="*/ 32 h 3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65" h="32">
                    <a:moveTo>
                      <a:pt x="1" y="0"/>
                    </a:moveTo>
                    <a:lnTo>
                      <a:pt x="74" y="14"/>
                    </a:lnTo>
                    <a:lnTo>
                      <a:pt x="77" y="14"/>
                    </a:lnTo>
                    <a:lnTo>
                      <a:pt x="79" y="14"/>
                    </a:lnTo>
                    <a:lnTo>
                      <a:pt x="158" y="27"/>
                    </a:lnTo>
                    <a:lnTo>
                      <a:pt x="162" y="31"/>
                    </a:lnTo>
                    <a:lnTo>
                      <a:pt x="165" y="32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BAAA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15" name="Freeform 394"/>
              <p:cNvSpPr>
                <a:spLocks/>
              </p:cNvSpPr>
              <p:nvPr/>
            </p:nvSpPr>
            <p:spPr bwMode="auto">
              <a:xfrm>
                <a:off x="4625" y="2201"/>
                <a:ext cx="168" cy="34"/>
              </a:xfrm>
              <a:custGeom>
                <a:avLst/>
                <a:gdLst>
                  <a:gd name="T0" fmla="*/ 1 w 168"/>
                  <a:gd name="T1" fmla="*/ 0 h 34"/>
                  <a:gd name="T2" fmla="*/ 162 w 168"/>
                  <a:gd name="T3" fmla="*/ 29 h 34"/>
                  <a:gd name="T4" fmla="*/ 165 w 168"/>
                  <a:gd name="T5" fmla="*/ 30 h 34"/>
                  <a:gd name="T6" fmla="*/ 168 w 168"/>
                  <a:gd name="T7" fmla="*/ 34 h 34"/>
                  <a:gd name="T8" fmla="*/ 0 w 168"/>
                  <a:gd name="T9" fmla="*/ 3 h 34"/>
                  <a:gd name="T10" fmla="*/ 0 w 168"/>
                  <a:gd name="T11" fmla="*/ 2 h 34"/>
                  <a:gd name="T12" fmla="*/ 1 w 168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8"/>
                  <a:gd name="T22" fmla="*/ 0 h 34"/>
                  <a:gd name="T23" fmla="*/ 168 w 168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8" h="34">
                    <a:moveTo>
                      <a:pt x="1" y="0"/>
                    </a:moveTo>
                    <a:lnTo>
                      <a:pt x="162" y="29"/>
                    </a:lnTo>
                    <a:lnTo>
                      <a:pt x="165" y="30"/>
                    </a:lnTo>
                    <a:lnTo>
                      <a:pt x="168" y="3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DACA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16" name="Freeform 395"/>
              <p:cNvSpPr>
                <a:spLocks/>
              </p:cNvSpPr>
              <p:nvPr/>
            </p:nvSpPr>
            <p:spPr bwMode="auto">
              <a:xfrm>
                <a:off x="4625" y="2203"/>
                <a:ext cx="172" cy="34"/>
              </a:xfrm>
              <a:custGeom>
                <a:avLst/>
                <a:gdLst>
                  <a:gd name="T0" fmla="*/ 0 w 172"/>
                  <a:gd name="T1" fmla="*/ 0 h 34"/>
                  <a:gd name="T2" fmla="*/ 165 w 172"/>
                  <a:gd name="T3" fmla="*/ 28 h 34"/>
                  <a:gd name="T4" fmla="*/ 168 w 172"/>
                  <a:gd name="T5" fmla="*/ 32 h 34"/>
                  <a:gd name="T6" fmla="*/ 172 w 172"/>
                  <a:gd name="T7" fmla="*/ 34 h 34"/>
                  <a:gd name="T8" fmla="*/ 0 w 172"/>
                  <a:gd name="T9" fmla="*/ 3 h 34"/>
                  <a:gd name="T10" fmla="*/ 0 w 172"/>
                  <a:gd name="T11" fmla="*/ 1 h 34"/>
                  <a:gd name="T12" fmla="*/ 0 w 172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2"/>
                  <a:gd name="T22" fmla="*/ 0 h 34"/>
                  <a:gd name="T23" fmla="*/ 172 w 172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2" h="34">
                    <a:moveTo>
                      <a:pt x="0" y="0"/>
                    </a:moveTo>
                    <a:lnTo>
                      <a:pt x="165" y="28"/>
                    </a:lnTo>
                    <a:lnTo>
                      <a:pt x="168" y="32"/>
                    </a:lnTo>
                    <a:lnTo>
                      <a:pt x="172" y="3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0AFA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17" name="Freeform 396"/>
              <p:cNvSpPr>
                <a:spLocks/>
              </p:cNvSpPr>
              <p:nvPr/>
            </p:nvSpPr>
            <p:spPr bwMode="auto">
              <a:xfrm>
                <a:off x="4623" y="2204"/>
                <a:ext cx="175" cy="34"/>
              </a:xfrm>
              <a:custGeom>
                <a:avLst/>
                <a:gdLst>
                  <a:gd name="T0" fmla="*/ 2 w 175"/>
                  <a:gd name="T1" fmla="*/ 0 h 34"/>
                  <a:gd name="T2" fmla="*/ 170 w 175"/>
                  <a:gd name="T3" fmla="*/ 31 h 34"/>
                  <a:gd name="T4" fmla="*/ 174 w 175"/>
                  <a:gd name="T5" fmla="*/ 33 h 34"/>
                  <a:gd name="T6" fmla="*/ 175 w 175"/>
                  <a:gd name="T7" fmla="*/ 34 h 34"/>
                  <a:gd name="T8" fmla="*/ 0 w 175"/>
                  <a:gd name="T9" fmla="*/ 4 h 34"/>
                  <a:gd name="T10" fmla="*/ 2 w 175"/>
                  <a:gd name="T11" fmla="*/ 2 h 34"/>
                  <a:gd name="T12" fmla="*/ 2 w 175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5"/>
                  <a:gd name="T22" fmla="*/ 0 h 34"/>
                  <a:gd name="T23" fmla="*/ 175 w 175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5" h="34">
                    <a:moveTo>
                      <a:pt x="2" y="0"/>
                    </a:moveTo>
                    <a:lnTo>
                      <a:pt x="170" y="31"/>
                    </a:lnTo>
                    <a:lnTo>
                      <a:pt x="174" y="33"/>
                    </a:lnTo>
                    <a:lnTo>
                      <a:pt x="175" y="3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B6B6B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18" name="Freeform 397"/>
              <p:cNvSpPr>
                <a:spLocks/>
              </p:cNvSpPr>
              <p:nvPr/>
            </p:nvSpPr>
            <p:spPr bwMode="auto">
              <a:xfrm>
                <a:off x="4623" y="2206"/>
                <a:ext cx="179" cy="36"/>
              </a:xfrm>
              <a:custGeom>
                <a:avLst/>
                <a:gdLst>
                  <a:gd name="T0" fmla="*/ 2 w 179"/>
                  <a:gd name="T1" fmla="*/ 0 h 36"/>
                  <a:gd name="T2" fmla="*/ 174 w 179"/>
                  <a:gd name="T3" fmla="*/ 31 h 36"/>
                  <a:gd name="T4" fmla="*/ 175 w 179"/>
                  <a:gd name="T5" fmla="*/ 32 h 36"/>
                  <a:gd name="T6" fmla="*/ 179 w 179"/>
                  <a:gd name="T7" fmla="*/ 36 h 36"/>
                  <a:gd name="T8" fmla="*/ 0 w 179"/>
                  <a:gd name="T9" fmla="*/ 3 h 36"/>
                  <a:gd name="T10" fmla="*/ 0 w 179"/>
                  <a:gd name="T11" fmla="*/ 2 h 36"/>
                  <a:gd name="T12" fmla="*/ 2 w 179"/>
                  <a:gd name="T13" fmla="*/ 0 h 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9"/>
                  <a:gd name="T22" fmla="*/ 0 h 36"/>
                  <a:gd name="T23" fmla="*/ 179 w 179"/>
                  <a:gd name="T24" fmla="*/ 36 h 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9" h="36">
                    <a:moveTo>
                      <a:pt x="2" y="0"/>
                    </a:moveTo>
                    <a:lnTo>
                      <a:pt x="174" y="31"/>
                    </a:lnTo>
                    <a:lnTo>
                      <a:pt x="175" y="32"/>
                    </a:lnTo>
                    <a:lnTo>
                      <a:pt x="179" y="36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B9B9B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19" name="Freeform 398"/>
              <p:cNvSpPr>
                <a:spLocks/>
              </p:cNvSpPr>
              <p:nvPr/>
            </p:nvSpPr>
            <p:spPr bwMode="auto">
              <a:xfrm>
                <a:off x="4621" y="2208"/>
                <a:ext cx="184" cy="35"/>
              </a:xfrm>
              <a:custGeom>
                <a:avLst/>
                <a:gdLst>
                  <a:gd name="T0" fmla="*/ 2 w 184"/>
                  <a:gd name="T1" fmla="*/ 0 h 35"/>
                  <a:gd name="T2" fmla="*/ 177 w 184"/>
                  <a:gd name="T3" fmla="*/ 30 h 35"/>
                  <a:gd name="T4" fmla="*/ 181 w 184"/>
                  <a:gd name="T5" fmla="*/ 34 h 35"/>
                  <a:gd name="T6" fmla="*/ 184 w 184"/>
                  <a:gd name="T7" fmla="*/ 35 h 35"/>
                  <a:gd name="T8" fmla="*/ 0 w 184"/>
                  <a:gd name="T9" fmla="*/ 3 h 35"/>
                  <a:gd name="T10" fmla="*/ 2 w 184"/>
                  <a:gd name="T11" fmla="*/ 1 h 35"/>
                  <a:gd name="T12" fmla="*/ 2 w 184"/>
                  <a:gd name="T13" fmla="*/ 0 h 3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4"/>
                  <a:gd name="T22" fmla="*/ 0 h 35"/>
                  <a:gd name="T23" fmla="*/ 184 w 184"/>
                  <a:gd name="T24" fmla="*/ 35 h 3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4" h="35">
                    <a:moveTo>
                      <a:pt x="2" y="0"/>
                    </a:moveTo>
                    <a:lnTo>
                      <a:pt x="177" y="30"/>
                    </a:lnTo>
                    <a:lnTo>
                      <a:pt x="181" y="34"/>
                    </a:lnTo>
                    <a:lnTo>
                      <a:pt x="184" y="35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BCBCB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20" name="Freeform 399"/>
              <p:cNvSpPr>
                <a:spLocks/>
              </p:cNvSpPr>
              <p:nvPr/>
            </p:nvSpPr>
            <p:spPr bwMode="auto">
              <a:xfrm>
                <a:off x="4621" y="2209"/>
                <a:ext cx="188" cy="36"/>
              </a:xfrm>
              <a:custGeom>
                <a:avLst/>
                <a:gdLst>
                  <a:gd name="T0" fmla="*/ 2 w 188"/>
                  <a:gd name="T1" fmla="*/ 0 h 36"/>
                  <a:gd name="T2" fmla="*/ 181 w 188"/>
                  <a:gd name="T3" fmla="*/ 33 h 36"/>
                  <a:gd name="T4" fmla="*/ 184 w 188"/>
                  <a:gd name="T5" fmla="*/ 34 h 36"/>
                  <a:gd name="T6" fmla="*/ 188 w 188"/>
                  <a:gd name="T7" fmla="*/ 36 h 36"/>
                  <a:gd name="T8" fmla="*/ 0 w 188"/>
                  <a:gd name="T9" fmla="*/ 4 h 36"/>
                  <a:gd name="T10" fmla="*/ 0 w 188"/>
                  <a:gd name="T11" fmla="*/ 2 h 36"/>
                  <a:gd name="T12" fmla="*/ 2 w 188"/>
                  <a:gd name="T13" fmla="*/ 0 h 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8"/>
                  <a:gd name="T22" fmla="*/ 0 h 36"/>
                  <a:gd name="T23" fmla="*/ 188 w 188"/>
                  <a:gd name="T24" fmla="*/ 36 h 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8" h="36">
                    <a:moveTo>
                      <a:pt x="2" y="0"/>
                    </a:moveTo>
                    <a:lnTo>
                      <a:pt x="181" y="33"/>
                    </a:lnTo>
                    <a:lnTo>
                      <a:pt x="184" y="34"/>
                    </a:lnTo>
                    <a:lnTo>
                      <a:pt x="188" y="3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1C1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21" name="Freeform 400"/>
              <p:cNvSpPr>
                <a:spLocks/>
              </p:cNvSpPr>
              <p:nvPr/>
            </p:nvSpPr>
            <p:spPr bwMode="auto">
              <a:xfrm>
                <a:off x="4619" y="2211"/>
                <a:ext cx="191" cy="36"/>
              </a:xfrm>
              <a:custGeom>
                <a:avLst/>
                <a:gdLst>
                  <a:gd name="T0" fmla="*/ 2 w 191"/>
                  <a:gd name="T1" fmla="*/ 0 h 36"/>
                  <a:gd name="T2" fmla="*/ 186 w 191"/>
                  <a:gd name="T3" fmla="*/ 32 h 36"/>
                  <a:gd name="T4" fmla="*/ 190 w 191"/>
                  <a:gd name="T5" fmla="*/ 34 h 36"/>
                  <a:gd name="T6" fmla="*/ 191 w 191"/>
                  <a:gd name="T7" fmla="*/ 36 h 36"/>
                  <a:gd name="T8" fmla="*/ 0 w 191"/>
                  <a:gd name="T9" fmla="*/ 4 h 36"/>
                  <a:gd name="T10" fmla="*/ 2 w 191"/>
                  <a:gd name="T11" fmla="*/ 2 h 36"/>
                  <a:gd name="T12" fmla="*/ 2 w 191"/>
                  <a:gd name="T13" fmla="*/ 0 h 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1"/>
                  <a:gd name="T22" fmla="*/ 0 h 36"/>
                  <a:gd name="T23" fmla="*/ 191 w 191"/>
                  <a:gd name="T24" fmla="*/ 36 h 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1" h="36">
                    <a:moveTo>
                      <a:pt x="2" y="0"/>
                    </a:moveTo>
                    <a:lnTo>
                      <a:pt x="186" y="32"/>
                    </a:lnTo>
                    <a:lnTo>
                      <a:pt x="190" y="34"/>
                    </a:lnTo>
                    <a:lnTo>
                      <a:pt x="191" y="3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4C4C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22" name="Freeform 401"/>
              <p:cNvSpPr>
                <a:spLocks/>
              </p:cNvSpPr>
              <p:nvPr/>
            </p:nvSpPr>
            <p:spPr bwMode="auto">
              <a:xfrm>
                <a:off x="4619" y="2213"/>
                <a:ext cx="195" cy="37"/>
              </a:xfrm>
              <a:custGeom>
                <a:avLst/>
                <a:gdLst>
                  <a:gd name="T0" fmla="*/ 2 w 195"/>
                  <a:gd name="T1" fmla="*/ 0 h 37"/>
                  <a:gd name="T2" fmla="*/ 190 w 195"/>
                  <a:gd name="T3" fmla="*/ 32 h 37"/>
                  <a:gd name="T4" fmla="*/ 191 w 195"/>
                  <a:gd name="T5" fmla="*/ 34 h 37"/>
                  <a:gd name="T6" fmla="*/ 195 w 195"/>
                  <a:gd name="T7" fmla="*/ 37 h 37"/>
                  <a:gd name="T8" fmla="*/ 0 w 195"/>
                  <a:gd name="T9" fmla="*/ 3 h 37"/>
                  <a:gd name="T10" fmla="*/ 0 w 195"/>
                  <a:gd name="T11" fmla="*/ 2 h 37"/>
                  <a:gd name="T12" fmla="*/ 2 w 195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5"/>
                  <a:gd name="T22" fmla="*/ 0 h 37"/>
                  <a:gd name="T23" fmla="*/ 195 w 195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5" h="37">
                    <a:moveTo>
                      <a:pt x="2" y="0"/>
                    </a:moveTo>
                    <a:lnTo>
                      <a:pt x="190" y="32"/>
                    </a:lnTo>
                    <a:lnTo>
                      <a:pt x="191" y="34"/>
                    </a:lnTo>
                    <a:lnTo>
                      <a:pt x="195" y="37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7C6C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23" name="Freeform 402"/>
              <p:cNvSpPr>
                <a:spLocks/>
              </p:cNvSpPr>
              <p:nvPr/>
            </p:nvSpPr>
            <p:spPr bwMode="auto">
              <a:xfrm>
                <a:off x="4619" y="2215"/>
                <a:ext cx="196" cy="37"/>
              </a:xfrm>
              <a:custGeom>
                <a:avLst/>
                <a:gdLst>
                  <a:gd name="T0" fmla="*/ 0 w 196"/>
                  <a:gd name="T1" fmla="*/ 0 h 37"/>
                  <a:gd name="T2" fmla="*/ 191 w 196"/>
                  <a:gd name="T3" fmla="*/ 32 h 37"/>
                  <a:gd name="T4" fmla="*/ 195 w 196"/>
                  <a:gd name="T5" fmla="*/ 35 h 37"/>
                  <a:gd name="T6" fmla="*/ 196 w 196"/>
                  <a:gd name="T7" fmla="*/ 37 h 37"/>
                  <a:gd name="T8" fmla="*/ 0 w 196"/>
                  <a:gd name="T9" fmla="*/ 3 h 37"/>
                  <a:gd name="T10" fmla="*/ 0 w 196"/>
                  <a:gd name="T11" fmla="*/ 1 h 37"/>
                  <a:gd name="T12" fmla="*/ 0 w 196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6"/>
                  <a:gd name="T22" fmla="*/ 0 h 37"/>
                  <a:gd name="T23" fmla="*/ 196 w 196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6" h="37">
                    <a:moveTo>
                      <a:pt x="0" y="0"/>
                    </a:moveTo>
                    <a:lnTo>
                      <a:pt x="191" y="32"/>
                    </a:lnTo>
                    <a:lnTo>
                      <a:pt x="195" y="35"/>
                    </a:lnTo>
                    <a:lnTo>
                      <a:pt x="196" y="37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C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24" name="Freeform 403"/>
              <p:cNvSpPr>
                <a:spLocks/>
              </p:cNvSpPr>
              <p:nvPr/>
            </p:nvSpPr>
            <p:spPr bwMode="auto">
              <a:xfrm>
                <a:off x="4618" y="2216"/>
                <a:ext cx="199" cy="37"/>
              </a:xfrm>
              <a:custGeom>
                <a:avLst/>
                <a:gdLst>
                  <a:gd name="T0" fmla="*/ 1 w 199"/>
                  <a:gd name="T1" fmla="*/ 0 h 37"/>
                  <a:gd name="T2" fmla="*/ 196 w 199"/>
                  <a:gd name="T3" fmla="*/ 34 h 37"/>
                  <a:gd name="T4" fmla="*/ 197 w 199"/>
                  <a:gd name="T5" fmla="*/ 36 h 37"/>
                  <a:gd name="T6" fmla="*/ 199 w 199"/>
                  <a:gd name="T7" fmla="*/ 37 h 37"/>
                  <a:gd name="T8" fmla="*/ 0 w 199"/>
                  <a:gd name="T9" fmla="*/ 2 h 37"/>
                  <a:gd name="T10" fmla="*/ 1 w 199"/>
                  <a:gd name="T11" fmla="*/ 2 h 37"/>
                  <a:gd name="T12" fmla="*/ 1 w 199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9"/>
                  <a:gd name="T22" fmla="*/ 0 h 37"/>
                  <a:gd name="T23" fmla="*/ 199 w 199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9" h="37">
                    <a:moveTo>
                      <a:pt x="1" y="0"/>
                    </a:moveTo>
                    <a:lnTo>
                      <a:pt x="196" y="34"/>
                    </a:lnTo>
                    <a:lnTo>
                      <a:pt x="197" y="36"/>
                    </a:lnTo>
                    <a:lnTo>
                      <a:pt x="199" y="37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FCEC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25" name="Freeform 404"/>
              <p:cNvSpPr>
                <a:spLocks/>
              </p:cNvSpPr>
              <p:nvPr/>
            </p:nvSpPr>
            <p:spPr bwMode="auto">
              <a:xfrm>
                <a:off x="4618" y="2218"/>
                <a:ext cx="202" cy="39"/>
              </a:xfrm>
              <a:custGeom>
                <a:avLst/>
                <a:gdLst>
                  <a:gd name="T0" fmla="*/ 1 w 202"/>
                  <a:gd name="T1" fmla="*/ 0 h 39"/>
                  <a:gd name="T2" fmla="*/ 197 w 202"/>
                  <a:gd name="T3" fmla="*/ 34 h 39"/>
                  <a:gd name="T4" fmla="*/ 199 w 202"/>
                  <a:gd name="T5" fmla="*/ 35 h 39"/>
                  <a:gd name="T6" fmla="*/ 202 w 202"/>
                  <a:gd name="T7" fmla="*/ 39 h 39"/>
                  <a:gd name="T8" fmla="*/ 0 w 202"/>
                  <a:gd name="T9" fmla="*/ 2 h 39"/>
                  <a:gd name="T10" fmla="*/ 0 w 202"/>
                  <a:gd name="T11" fmla="*/ 0 h 39"/>
                  <a:gd name="T12" fmla="*/ 1 w 202"/>
                  <a:gd name="T13" fmla="*/ 0 h 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2"/>
                  <a:gd name="T22" fmla="*/ 0 h 39"/>
                  <a:gd name="T23" fmla="*/ 202 w 202"/>
                  <a:gd name="T24" fmla="*/ 39 h 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2" h="39">
                    <a:moveTo>
                      <a:pt x="1" y="0"/>
                    </a:moveTo>
                    <a:lnTo>
                      <a:pt x="197" y="34"/>
                    </a:lnTo>
                    <a:lnTo>
                      <a:pt x="199" y="35"/>
                    </a:lnTo>
                    <a:lnTo>
                      <a:pt x="202" y="39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3D2D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26" name="Freeform 405"/>
              <p:cNvSpPr>
                <a:spLocks/>
              </p:cNvSpPr>
              <p:nvPr/>
            </p:nvSpPr>
            <p:spPr bwMode="auto">
              <a:xfrm>
                <a:off x="4616" y="2218"/>
                <a:ext cx="206" cy="40"/>
              </a:xfrm>
              <a:custGeom>
                <a:avLst/>
                <a:gdLst>
                  <a:gd name="T0" fmla="*/ 2 w 206"/>
                  <a:gd name="T1" fmla="*/ 0 h 40"/>
                  <a:gd name="T2" fmla="*/ 201 w 206"/>
                  <a:gd name="T3" fmla="*/ 35 h 40"/>
                  <a:gd name="T4" fmla="*/ 204 w 206"/>
                  <a:gd name="T5" fmla="*/ 39 h 40"/>
                  <a:gd name="T6" fmla="*/ 206 w 206"/>
                  <a:gd name="T7" fmla="*/ 40 h 40"/>
                  <a:gd name="T8" fmla="*/ 0 w 206"/>
                  <a:gd name="T9" fmla="*/ 3 h 40"/>
                  <a:gd name="T10" fmla="*/ 2 w 206"/>
                  <a:gd name="T11" fmla="*/ 2 h 40"/>
                  <a:gd name="T12" fmla="*/ 2 w 206"/>
                  <a:gd name="T13" fmla="*/ 0 h 4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6"/>
                  <a:gd name="T22" fmla="*/ 0 h 40"/>
                  <a:gd name="T23" fmla="*/ 206 w 206"/>
                  <a:gd name="T24" fmla="*/ 40 h 4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6" h="40">
                    <a:moveTo>
                      <a:pt x="2" y="0"/>
                    </a:moveTo>
                    <a:lnTo>
                      <a:pt x="201" y="35"/>
                    </a:lnTo>
                    <a:lnTo>
                      <a:pt x="204" y="39"/>
                    </a:lnTo>
                    <a:lnTo>
                      <a:pt x="206" y="40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DBDBD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27" name="Freeform 406"/>
              <p:cNvSpPr>
                <a:spLocks/>
              </p:cNvSpPr>
              <p:nvPr/>
            </p:nvSpPr>
            <p:spPr bwMode="auto">
              <a:xfrm>
                <a:off x="4616" y="2220"/>
                <a:ext cx="208" cy="40"/>
              </a:xfrm>
              <a:custGeom>
                <a:avLst/>
                <a:gdLst>
                  <a:gd name="T0" fmla="*/ 2 w 208"/>
                  <a:gd name="T1" fmla="*/ 0 h 40"/>
                  <a:gd name="T2" fmla="*/ 204 w 208"/>
                  <a:gd name="T3" fmla="*/ 37 h 40"/>
                  <a:gd name="T4" fmla="*/ 206 w 208"/>
                  <a:gd name="T5" fmla="*/ 38 h 40"/>
                  <a:gd name="T6" fmla="*/ 208 w 208"/>
                  <a:gd name="T7" fmla="*/ 40 h 40"/>
                  <a:gd name="T8" fmla="*/ 0 w 208"/>
                  <a:gd name="T9" fmla="*/ 3 h 40"/>
                  <a:gd name="T10" fmla="*/ 0 w 208"/>
                  <a:gd name="T11" fmla="*/ 1 h 40"/>
                  <a:gd name="T12" fmla="*/ 2 w 208"/>
                  <a:gd name="T13" fmla="*/ 0 h 4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8"/>
                  <a:gd name="T22" fmla="*/ 0 h 40"/>
                  <a:gd name="T23" fmla="*/ 208 w 208"/>
                  <a:gd name="T24" fmla="*/ 40 h 4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8" h="40">
                    <a:moveTo>
                      <a:pt x="2" y="0"/>
                    </a:moveTo>
                    <a:lnTo>
                      <a:pt x="204" y="37"/>
                    </a:lnTo>
                    <a:lnTo>
                      <a:pt x="206" y="38"/>
                    </a:lnTo>
                    <a:lnTo>
                      <a:pt x="208" y="40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DE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28" name="Freeform 407"/>
              <p:cNvSpPr>
                <a:spLocks/>
              </p:cNvSpPr>
              <p:nvPr/>
            </p:nvSpPr>
            <p:spPr bwMode="auto">
              <a:xfrm>
                <a:off x="4616" y="2221"/>
                <a:ext cx="209" cy="41"/>
              </a:xfrm>
              <a:custGeom>
                <a:avLst/>
                <a:gdLst>
                  <a:gd name="T0" fmla="*/ 0 w 209"/>
                  <a:gd name="T1" fmla="*/ 0 h 41"/>
                  <a:gd name="T2" fmla="*/ 206 w 209"/>
                  <a:gd name="T3" fmla="*/ 37 h 41"/>
                  <a:gd name="T4" fmla="*/ 208 w 209"/>
                  <a:gd name="T5" fmla="*/ 39 h 41"/>
                  <a:gd name="T6" fmla="*/ 209 w 209"/>
                  <a:gd name="T7" fmla="*/ 41 h 41"/>
                  <a:gd name="T8" fmla="*/ 0 w 209"/>
                  <a:gd name="T9" fmla="*/ 4 h 41"/>
                  <a:gd name="T10" fmla="*/ 0 w 209"/>
                  <a:gd name="T11" fmla="*/ 2 h 41"/>
                  <a:gd name="T12" fmla="*/ 0 w 209"/>
                  <a:gd name="T13" fmla="*/ 0 h 4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9"/>
                  <a:gd name="T22" fmla="*/ 0 h 41"/>
                  <a:gd name="T23" fmla="*/ 209 w 209"/>
                  <a:gd name="T24" fmla="*/ 41 h 4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9" h="41">
                    <a:moveTo>
                      <a:pt x="0" y="0"/>
                    </a:moveTo>
                    <a:lnTo>
                      <a:pt x="206" y="37"/>
                    </a:lnTo>
                    <a:lnTo>
                      <a:pt x="208" y="39"/>
                    </a:lnTo>
                    <a:lnTo>
                      <a:pt x="209" y="41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1E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29" name="Freeform 408"/>
              <p:cNvSpPr>
                <a:spLocks/>
              </p:cNvSpPr>
              <p:nvPr/>
            </p:nvSpPr>
            <p:spPr bwMode="auto">
              <a:xfrm>
                <a:off x="4614" y="2223"/>
                <a:ext cx="215" cy="41"/>
              </a:xfrm>
              <a:custGeom>
                <a:avLst/>
                <a:gdLst>
                  <a:gd name="T0" fmla="*/ 2 w 215"/>
                  <a:gd name="T1" fmla="*/ 0 h 41"/>
                  <a:gd name="T2" fmla="*/ 210 w 215"/>
                  <a:gd name="T3" fmla="*/ 37 h 41"/>
                  <a:gd name="T4" fmla="*/ 211 w 215"/>
                  <a:gd name="T5" fmla="*/ 39 h 41"/>
                  <a:gd name="T6" fmla="*/ 213 w 215"/>
                  <a:gd name="T7" fmla="*/ 41 h 41"/>
                  <a:gd name="T8" fmla="*/ 213 w 215"/>
                  <a:gd name="T9" fmla="*/ 41 h 41"/>
                  <a:gd name="T10" fmla="*/ 215 w 215"/>
                  <a:gd name="T11" fmla="*/ 41 h 41"/>
                  <a:gd name="T12" fmla="*/ 0 w 215"/>
                  <a:gd name="T13" fmla="*/ 3 h 41"/>
                  <a:gd name="T14" fmla="*/ 2 w 215"/>
                  <a:gd name="T15" fmla="*/ 2 h 41"/>
                  <a:gd name="T16" fmla="*/ 2 w 215"/>
                  <a:gd name="T17" fmla="*/ 0 h 4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5"/>
                  <a:gd name="T28" fmla="*/ 0 h 41"/>
                  <a:gd name="T29" fmla="*/ 215 w 215"/>
                  <a:gd name="T30" fmla="*/ 41 h 4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5" h="41">
                    <a:moveTo>
                      <a:pt x="2" y="0"/>
                    </a:moveTo>
                    <a:lnTo>
                      <a:pt x="210" y="37"/>
                    </a:lnTo>
                    <a:lnTo>
                      <a:pt x="211" y="39"/>
                    </a:lnTo>
                    <a:lnTo>
                      <a:pt x="213" y="41"/>
                    </a:lnTo>
                    <a:lnTo>
                      <a:pt x="215" y="41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9E9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30" name="Freeform 409"/>
              <p:cNvSpPr>
                <a:spLocks/>
              </p:cNvSpPr>
              <p:nvPr/>
            </p:nvSpPr>
            <p:spPr bwMode="auto">
              <a:xfrm>
                <a:off x="4614" y="2225"/>
                <a:ext cx="215" cy="42"/>
              </a:xfrm>
              <a:custGeom>
                <a:avLst/>
                <a:gdLst>
                  <a:gd name="T0" fmla="*/ 2 w 215"/>
                  <a:gd name="T1" fmla="*/ 0 h 42"/>
                  <a:gd name="T2" fmla="*/ 211 w 215"/>
                  <a:gd name="T3" fmla="*/ 37 h 42"/>
                  <a:gd name="T4" fmla="*/ 213 w 215"/>
                  <a:gd name="T5" fmla="*/ 39 h 42"/>
                  <a:gd name="T6" fmla="*/ 213 w 215"/>
                  <a:gd name="T7" fmla="*/ 39 h 42"/>
                  <a:gd name="T8" fmla="*/ 215 w 215"/>
                  <a:gd name="T9" fmla="*/ 40 h 42"/>
                  <a:gd name="T10" fmla="*/ 215 w 215"/>
                  <a:gd name="T11" fmla="*/ 42 h 42"/>
                  <a:gd name="T12" fmla="*/ 0 w 215"/>
                  <a:gd name="T13" fmla="*/ 3 h 42"/>
                  <a:gd name="T14" fmla="*/ 0 w 215"/>
                  <a:gd name="T15" fmla="*/ 1 h 42"/>
                  <a:gd name="T16" fmla="*/ 2 w 215"/>
                  <a:gd name="T17" fmla="*/ 0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5"/>
                  <a:gd name="T28" fmla="*/ 0 h 42"/>
                  <a:gd name="T29" fmla="*/ 215 w 215"/>
                  <a:gd name="T30" fmla="*/ 42 h 4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5" h="42">
                    <a:moveTo>
                      <a:pt x="2" y="0"/>
                    </a:moveTo>
                    <a:lnTo>
                      <a:pt x="211" y="37"/>
                    </a:lnTo>
                    <a:lnTo>
                      <a:pt x="213" y="39"/>
                    </a:lnTo>
                    <a:lnTo>
                      <a:pt x="215" y="40"/>
                    </a:lnTo>
                    <a:lnTo>
                      <a:pt x="215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DEDE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31" name="Freeform 410"/>
              <p:cNvSpPr>
                <a:spLocks/>
              </p:cNvSpPr>
              <p:nvPr/>
            </p:nvSpPr>
            <p:spPr bwMode="auto">
              <a:xfrm>
                <a:off x="4614" y="2226"/>
                <a:ext cx="216" cy="43"/>
              </a:xfrm>
              <a:custGeom>
                <a:avLst/>
                <a:gdLst>
                  <a:gd name="T0" fmla="*/ 0 w 216"/>
                  <a:gd name="T1" fmla="*/ 0 h 43"/>
                  <a:gd name="T2" fmla="*/ 215 w 216"/>
                  <a:gd name="T3" fmla="*/ 38 h 43"/>
                  <a:gd name="T4" fmla="*/ 215 w 216"/>
                  <a:gd name="T5" fmla="*/ 41 h 43"/>
                  <a:gd name="T6" fmla="*/ 216 w 216"/>
                  <a:gd name="T7" fmla="*/ 43 h 43"/>
                  <a:gd name="T8" fmla="*/ 0 w 216"/>
                  <a:gd name="T9" fmla="*/ 4 h 43"/>
                  <a:gd name="T10" fmla="*/ 0 w 216"/>
                  <a:gd name="T11" fmla="*/ 2 h 43"/>
                  <a:gd name="T12" fmla="*/ 0 w 216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6"/>
                  <a:gd name="T22" fmla="*/ 0 h 43"/>
                  <a:gd name="T23" fmla="*/ 216 w 216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6" h="43">
                    <a:moveTo>
                      <a:pt x="0" y="0"/>
                    </a:moveTo>
                    <a:lnTo>
                      <a:pt x="215" y="38"/>
                    </a:lnTo>
                    <a:lnTo>
                      <a:pt x="215" y="41"/>
                    </a:lnTo>
                    <a:lnTo>
                      <a:pt x="216" y="43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1F1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32" name="Freeform 411"/>
              <p:cNvSpPr>
                <a:spLocks/>
              </p:cNvSpPr>
              <p:nvPr/>
            </p:nvSpPr>
            <p:spPr bwMode="auto">
              <a:xfrm>
                <a:off x="4613" y="2228"/>
                <a:ext cx="219" cy="42"/>
              </a:xfrm>
              <a:custGeom>
                <a:avLst/>
                <a:gdLst>
                  <a:gd name="T0" fmla="*/ 1 w 219"/>
                  <a:gd name="T1" fmla="*/ 0 h 42"/>
                  <a:gd name="T2" fmla="*/ 216 w 219"/>
                  <a:gd name="T3" fmla="*/ 39 h 42"/>
                  <a:gd name="T4" fmla="*/ 217 w 219"/>
                  <a:gd name="T5" fmla="*/ 41 h 42"/>
                  <a:gd name="T6" fmla="*/ 219 w 219"/>
                  <a:gd name="T7" fmla="*/ 42 h 42"/>
                  <a:gd name="T8" fmla="*/ 0 w 219"/>
                  <a:gd name="T9" fmla="*/ 3 h 42"/>
                  <a:gd name="T10" fmla="*/ 1 w 219"/>
                  <a:gd name="T11" fmla="*/ 2 h 42"/>
                  <a:gd name="T12" fmla="*/ 1 w 219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9"/>
                  <a:gd name="T22" fmla="*/ 0 h 42"/>
                  <a:gd name="T23" fmla="*/ 219 w 219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9" h="42">
                    <a:moveTo>
                      <a:pt x="1" y="0"/>
                    </a:moveTo>
                    <a:lnTo>
                      <a:pt x="216" y="39"/>
                    </a:lnTo>
                    <a:lnTo>
                      <a:pt x="217" y="41"/>
                    </a:lnTo>
                    <a:lnTo>
                      <a:pt x="219" y="42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8F8F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33" name="Freeform 412"/>
              <p:cNvSpPr>
                <a:spLocks/>
              </p:cNvSpPr>
              <p:nvPr/>
            </p:nvSpPr>
            <p:spPr bwMode="auto">
              <a:xfrm>
                <a:off x="4613" y="2230"/>
                <a:ext cx="219" cy="42"/>
              </a:xfrm>
              <a:custGeom>
                <a:avLst/>
                <a:gdLst>
                  <a:gd name="T0" fmla="*/ 1 w 219"/>
                  <a:gd name="T1" fmla="*/ 0 h 42"/>
                  <a:gd name="T2" fmla="*/ 217 w 219"/>
                  <a:gd name="T3" fmla="*/ 39 h 42"/>
                  <a:gd name="T4" fmla="*/ 219 w 219"/>
                  <a:gd name="T5" fmla="*/ 40 h 42"/>
                  <a:gd name="T6" fmla="*/ 219 w 219"/>
                  <a:gd name="T7" fmla="*/ 42 h 42"/>
                  <a:gd name="T8" fmla="*/ 0 w 219"/>
                  <a:gd name="T9" fmla="*/ 3 h 42"/>
                  <a:gd name="T10" fmla="*/ 0 w 219"/>
                  <a:gd name="T11" fmla="*/ 1 h 42"/>
                  <a:gd name="T12" fmla="*/ 1 w 219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9"/>
                  <a:gd name="T22" fmla="*/ 0 h 42"/>
                  <a:gd name="T23" fmla="*/ 219 w 219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9" h="42">
                    <a:moveTo>
                      <a:pt x="1" y="0"/>
                    </a:moveTo>
                    <a:lnTo>
                      <a:pt x="217" y="39"/>
                    </a:lnTo>
                    <a:lnTo>
                      <a:pt x="219" y="40"/>
                    </a:lnTo>
                    <a:lnTo>
                      <a:pt x="219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CFCF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34" name="Freeform 413"/>
              <p:cNvSpPr>
                <a:spLocks/>
              </p:cNvSpPr>
              <p:nvPr/>
            </p:nvSpPr>
            <p:spPr bwMode="auto">
              <a:xfrm>
                <a:off x="4613" y="2231"/>
                <a:ext cx="221" cy="43"/>
              </a:xfrm>
              <a:custGeom>
                <a:avLst/>
                <a:gdLst>
                  <a:gd name="T0" fmla="*/ 0 w 221"/>
                  <a:gd name="T1" fmla="*/ 0 h 43"/>
                  <a:gd name="T2" fmla="*/ 219 w 221"/>
                  <a:gd name="T3" fmla="*/ 39 h 43"/>
                  <a:gd name="T4" fmla="*/ 219 w 221"/>
                  <a:gd name="T5" fmla="*/ 41 h 43"/>
                  <a:gd name="T6" fmla="*/ 221 w 221"/>
                  <a:gd name="T7" fmla="*/ 43 h 43"/>
                  <a:gd name="T8" fmla="*/ 0 w 221"/>
                  <a:gd name="T9" fmla="*/ 4 h 43"/>
                  <a:gd name="T10" fmla="*/ 0 w 221"/>
                  <a:gd name="T11" fmla="*/ 2 h 43"/>
                  <a:gd name="T12" fmla="*/ 0 w 221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1"/>
                  <a:gd name="T22" fmla="*/ 0 h 43"/>
                  <a:gd name="T23" fmla="*/ 221 w 221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1" h="43">
                    <a:moveTo>
                      <a:pt x="0" y="0"/>
                    </a:moveTo>
                    <a:lnTo>
                      <a:pt x="219" y="39"/>
                    </a:lnTo>
                    <a:lnTo>
                      <a:pt x="219" y="41"/>
                    </a:lnTo>
                    <a:lnTo>
                      <a:pt x="221" y="43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35" name="Freeform 414"/>
              <p:cNvSpPr>
                <a:spLocks/>
              </p:cNvSpPr>
              <p:nvPr/>
            </p:nvSpPr>
            <p:spPr bwMode="auto">
              <a:xfrm>
                <a:off x="4613" y="2233"/>
                <a:ext cx="221" cy="42"/>
              </a:xfrm>
              <a:custGeom>
                <a:avLst/>
                <a:gdLst>
                  <a:gd name="T0" fmla="*/ 0 w 221"/>
                  <a:gd name="T1" fmla="*/ 0 h 42"/>
                  <a:gd name="T2" fmla="*/ 219 w 221"/>
                  <a:gd name="T3" fmla="*/ 39 h 42"/>
                  <a:gd name="T4" fmla="*/ 221 w 221"/>
                  <a:gd name="T5" fmla="*/ 41 h 42"/>
                  <a:gd name="T6" fmla="*/ 221 w 221"/>
                  <a:gd name="T7" fmla="*/ 42 h 42"/>
                  <a:gd name="T8" fmla="*/ 0 w 221"/>
                  <a:gd name="T9" fmla="*/ 4 h 42"/>
                  <a:gd name="T10" fmla="*/ 0 w 221"/>
                  <a:gd name="T11" fmla="*/ 2 h 42"/>
                  <a:gd name="T12" fmla="*/ 0 w 221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1"/>
                  <a:gd name="T22" fmla="*/ 0 h 42"/>
                  <a:gd name="T23" fmla="*/ 221 w 221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1" h="42">
                    <a:moveTo>
                      <a:pt x="0" y="0"/>
                    </a:moveTo>
                    <a:lnTo>
                      <a:pt x="219" y="39"/>
                    </a:lnTo>
                    <a:lnTo>
                      <a:pt x="221" y="41"/>
                    </a:lnTo>
                    <a:lnTo>
                      <a:pt x="221" y="42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EFEF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36" name="Freeform 415"/>
              <p:cNvSpPr>
                <a:spLocks/>
              </p:cNvSpPr>
              <p:nvPr/>
            </p:nvSpPr>
            <p:spPr bwMode="auto">
              <a:xfrm>
                <a:off x="4611" y="2235"/>
                <a:ext cx="225" cy="42"/>
              </a:xfrm>
              <a:custGeom>
                <a:avLst/>
                <a:gdLst>
                  <a:gd name="T0" fmla="*/ 2 w 225"/>
                  <a:gd name="T1" fmla="*/ 0 h 42"/>
                  <a:gd name="T2" fmla="*/ 223 w 225"/>
                  <a:gd name="T3" fmla="*/ 39 h 42"/>
                  <a:gd name="T4" fmla="*/ 223 w 225"/>
                  <a:gd name="T5" fmla="*/ 40 h 42"/>
                  <a:gd name="T6" fmla="*/ 225 w 225"/>
                  <a:gd name="T7" fmla="*/ 42 h 42"/>
                  <a:gd name="T8" fmla="*/ 0 w 225"/>
                  <a:gd name="T9" fmla="*/ 3 h 42"/>
                  <a:gd name="T10" fmla="*/ 2 w 225"/>
                  <a:gd name="T11" fmla="*/ 2 h 42"/>
                  <a:gd name="T12" fmla="*/ 2 w 225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5"/>
                  <a:gd name="T22" fmla="*/ 0 h 42"/>
                  <a:gd name="T23" fmla="*/ 225 w 225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5" h="42">
                    <a:moveTo>
                      <a:pt x="2" y="0"/>
                    </a:moveTo>
                    <a:lnTo>
                      <a:pt x="223" y="39"/>
                    </a:lnTo>
                    <a:lnTo>
                      <a:pt x="223" y="40"/>
                    </a:lnTo>
                    <a:lnTo>
                      <a:pt x="225" y="42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EFEF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37" name="Freeform 416"/>
              <p:cNvSpPr>
                <a:spLocks/>
              </p:cNvSpPr>
              <p:nvPr/>
            </p:nvSpPr>
            <p:spPr bwMode="auto">
              <a:xfrm>
                <a:off x="4611" y="2237"/>
                <a:ext cx="225" cy="42"/>
              </a:xfrm>
              <a:custGeom>
                <a:avLst/>
                <a:gdLst>
                  <a:gd name="T0" fmla="*/ 2 w 225"/>
                  <a:gd name="T1" fmla="*/ 0 h 42"/>
                  <a:gd name="T2" fmla="*/ 223 w 225"/>
                  <a:gd name="T3" fmla="*/ 38 h 42"/>
                  <a:gd name="T4" fmla="*/ 225 w 225"/>
                  <a:gd name="T5" fmla="*/ 40 h 42"/>
                  <a:gd name="T6" fmla="*/ 225 w 225"/>
                  <a:gd name="T7" fmla="*/ 42 h 42"/>
                  <a:gd name="T8" fmla="*/ 0 w 225"/>
                  <a:gd name="T9" fmla="*/ 3 h 42"/>
                  <a:gd name="T10" fmla="*/ 0 w 225"/>
                  <a:gd name="T11" fmla="*/ 1 h 42"/>
                  <a:gd name="T12" fmla="*/ 2 w 225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5"/>
                  <a:gd name="T22" fmla="*/ 0 h 42"/>
                  <a:gd name="T23" fmla="*/ 225 w 225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5" h="42">
                    <a:moveTo>
                      <a:pt x="2" y="0"/>
                    </a:moveTo>
                    <a:lnTo>
                      <a:pt x="223" y="38"/>
                    </a:lnTo>
                    <a:lnTo>
                      <a:pt x="225" y="40"/>
                    </a:lnTo>
                    <a:lnTo>
                      <a:pt x="225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DF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38" name="Freeform 417"/>
              <p:cNvSpPr>
                <a:spLocks/>
              </p:cNvSpPr>
              <p:nvPr/>
            </p:nvSpPr>
            <p:spPr bwMode="auto">
              <a:xfrm>
                <a:off x="4611" y="2238"/>
                <a:ext cx="225" cy="42"/>
              </a:xfrm>
              <a:custGeom>
                <a:avLst/>
                <a:gdLst>
                  <a:gd name="T0" fmla="*/ 0 w 225"/>
                  <a:gd name="T1" fmla="*/ 0 h 42"/>
                  <a:gd name="T2" fmla="*/ 225 w 225"/>
                  <a:gd name="T3" fmla="*/ 39 h 42"/>
                  <a:gd name="T4" fmla="*/ 225 w 225"/>
                  <a:gd name="T5" fmla="*/ 41 h 42"/>
                  <a:gd name="T6" fmla="*/ 225 w 225"/>
                  <a:gd name="T7" fmla="*/ 42 h 42"/>
                  <a:gd name="T8" fmla="*/ 0 w 225"/>
                  <a:gd name="T9" fmla="*/ 4 h 42"/>
                  <a:gd name="T10" fmla="*/ 0 w 225"/>
                  <a:gd name="T11" fmla="*/ 2 h 42"/>
                  <a:gd name="T12" fmla="*/ 0 w 225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5"/>
                  <a:gd name="T22" fmla="*/ 0 h 42"/>
                  <a:gd name="T23" fmla="*/ 225 w 225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5" h="42">
                    <a:moveTo>
                      <a:pt x="0" y="0"/>
                    </a:moveTo>
                    <a:lnTo>
                      <a:pt x="225" y="39"/>
                    </a:lnTo>
                    <a:lnTo>
                      <a:pt x="225" y="41"/>
                    </a:lnTo>
                    <a:lnTo>
                      <a:pt x="225" y="42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CFCF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39" name="Freeform 418"/>
              <p:cNvSpPr>
                <a:spLocks/>
              </p:cNvSpPr>
              <p:nvPr/>
            </p:nvSpPr>
            <p:spPr bwMode="auto">
              <a:xfrm>
                <a:off x="4611" y="2240"/>
                <a:ext cx="225" cy="42"/>
              </a:xfrm>
              <a:custGeom>
                <a:avLst/>
                <a:gdLst>
                  <a:gd name="T0" fmla="*/ 0 w 225"/>
                  <a:gd name="T1" fmla="*/ 0 h 42"/>
                  <a:gd name="T2" fmla="*/ 225 w 225"/>
                  <a:gd name="T3" fmla="*/ 39 h 42"/>
                  <a:gd name="T4" fmla="*/ 225 w 225"/>
                  <a:gd name="T5" fmla="*/ 40 h 42"/>
                  <a:gd name="T6" fmla="*/ 225 w 225"/>
                  <a:gd name="T7" fmla="*/ 42 h 42"/>
                  <a:gd name="T8" fmla="*/ 0 w 225"/>
                  <a:gd name="T9" fmla="*/ 3 h 42"/>
                  <a:gd name="T10" fmla="*/ 0 w 225"/>
                  <a:gd name="T11" fmla="*/ 2 h 42"/>
                  <a:gd name="T12" fmla="*/ 0 w 225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5"/>
                  <a:gd name="T22" fmla="*/ 0 h 42"/>
                  <a:gd name="T23" fmla="*/ 225 w 225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5" h="42">
                    <a:moveTo>
                      <a:pt x="0" y="0"/>
                    </a:moveTo>
                    <a:lnTo>
                      <a:pt x="225" y="39"/>
                    </a:lnTo>
                    <a:lnTo>
                      <a:pt x="225" y="40"/>
                    </a:lnTo>
                    <a:lnTo>
                      <a:pt x="225" y="4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AFAF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40" name="Freeform 419"/>
              <p:cNvSpPr>
                <a:spLocks/>
              </p:cNvSpPr>
              <p:nvPr/>
            </p:nvSpPr>
            <p:spPr bwMode="auto">
              <a:xfrm>
                <a:off x="4609" y="2242"/>
                <a:ext cx="227" cy="42"/>
              </a:xfrm>
              <a:custGeom>
                <a:avLst/>
                <a:gdLst>
                  <a:gd name="T0" fmla="*/ 2 w 227"/>
                  <a:gd name="T1" fmla="*/ 0 h 42"/>
                  <a:gd name="T2" fmla="*/ 227 w 227"/>
                  <a:gd name="T3" fmla="*/ 38 h 42"/>
                  <a:gd name="T4" fmla="*/ 227 w 227"/>
                  <a:gd name="T5" fmla="*/ 40 h 42"/>
                  <a:gd name="T6" fmla="*/ 227 w 227"/>
                  <a:gd name="T7" fmla="*/ 42 h 42"/>
                  <a:gd name="T8" fmla="*/ 0 w 227"/>
                  <a:gd name="T9" fmla="*/ 3 h 42"/>
                  <a:gd name="T10" fmla="*/ 2 w 227"/>
                  <a:gd name="T11" fmla="*/ 1 h 42"/>
                  <a:gd name="T12" fmla="*/ 2 w 227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7"/>
                  <a:gd name="T22" fmla="*/ 0 h 42"/>
                  <a:gd name="T23" fmla="*/ 227 w 227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7" h="42">
                    <a:moveTo>
                      <a:pt x="2" y="0"/>
                    </a:moveTo>
                    <a:lnTo>
                      <a:pt x="227" y="38"/>
                    </a:lnTo>
                    <a:lnTo>
                      <a:pt x="227" y="40"/>
                    </a:lnTo>
                    <a:lnTo>
                      <a:pt x="227" y="42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AFAF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41" name="Freeform 420"/>
              <p:cNvSpPr>
                <a:spLocks/>
              </p:cNvSpPr>
              <p:nvPr/>
            </p:nvSpPr>
            <p:spPr bwMode="auto">
              <a:xfrm>
                <a:off x="4609" y="2243"/>
                <a:ext cx="227" cy="43"/>
              </a:xfrm>
              <a:custGeom>
                <a:avLst/>
                <a:gdLst>
                  <a:gd name="T0" fmla="*/ 2 w 227"/>
                  <a:gd name="T1" fmla="*/ 0 h 43"/>
                  <a:gd name="T2" fmla="*/ 227 w 227"/>
                  <a:gd name="T3" fmla="*/ 39 h 43"/>
                  <a:gd name="T4" fmla="*/ 227 w 227"/>
                  <a:gd name="T5" fmla="*/ 41 h 43"/>
                  <a:gd name="T6" fmla="*/ 227 w 227"/>
                  <a:gd name="T7" fmla="*/ 43 h 43"/>
                  <a:gd name="T8" fmla="*/ 0 w 227"/>
                  <a:gd name="T9" fmla="*/ 4 h 43"/>
                  <a:gd name="T10" fmla="*/ 0 w 227"/>
                  <a:gd name="T11" fmla="*/ 2 h 43"/>
                  <a:gd name="T12" fmla="*/ 2 w 227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7"/>
                  <a:gd name="T22" fmla="*/ 0 h 43"/>
                  <a:gd name="T23" fmla="*/ 227 w 227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7" h="43">
                    <a:moveTo>
                      <a:pt x="2" y="0"/>
                    </a:moveTo>
                    <a:lnTo>
                      <a:pt x="227" y="39"/>
                    </a:lnTo>
                    <a:lnTo>
                      <a:pt x="227" y="41"/>
                    </a:lnTo>
                    <a:lnTo>
                      <a:pt x="227" y="43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8F8F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42" name="Freeform 421"/>
              <p:cNvSpPr>
                <a:spLocks/>
              </p:cNvSpPr>
              <p:nvPr/>
            </p:nvSpPr>
            <p:spPr bwMode="auto">
              <a:xfrm>
                <a:off x="4609" y="2245"/>
                <a:ext cx="227" cy="42"/>
              </a:xfrm>
              <a:custGeom>
                <a:avLst/>
                <a:gdLst>
                  <a:gd name="T0" fmla="*/ 0 w 227"/>
                  <a:gd name="T1" fmla="*/ 0 h 42"/>
                  <a:gd name="T2" fmla="*/ 227 w 227"/>
                  <a:gd name="T3" fmla="*/ 39 h 42"/>
                  <a:gd name="T4" fmla="*/ 227 w 227"/>
                  <a:gd name="T5" fmla="*/ 41 h 42"/>
                  <a:gd name="T6" fmla="*/ 227 w 227"/>
                  <a:gd name="T7" fmla="*/ 42 h 42"/>
                  <a:gd name="T8" fmla="*/ 0 w 227"/>
                  <a:gd name="T9" fmla="*/ 3 h 42"/>
                  <a:gd name="T10" fmla="*/ 0 w 227"/>
                  <a:gd name="T11" fmla="*/ 2 h 42"/>
                  <a:gd name="T12" fmla="*/ 0 w 227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7"/>
                  <a:gd name="T22" fmla="*/ 0 h 42"/>
                  <a:gd name="T23" fmla="*/ 227 w 227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7" h="42">
                    <a:moveTo>
                      <a:pt x="0" y="0"/>
                    </a:moveTo>
                    <a:lnTo>
                      <a:pt x="227" y="39"/>
                    </a:lnTo>
                    <a:lnTo>
                      <a:pt x="227" y="41"/>
                    </a:lnTo>
                    <a:lnTo>
                      <a:pt x="227" y="4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F8F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43" name="Freeform 422"/>
              <p:cNvSpPr>
                <a:spLocks/>
              </p:cNvSpPr>
              <p:nvPr/>
            </p:nvSpPr>
            <p:spPr bwMode="auto">
              <a:xfrm>
                <a:off x="4609" y="2247"/>
                <a:ext cx="227" cy="42"/>
              </a:xfrm>
              <a:custGeom>
                <a:avLst/>
                <a:gdLst>
                  <a:gd name="T0" fmla="*/ 0 w 227"/>
                  <a:gd name="T1" fmla="*/ 0 h 42"/>
                  <a:gd name="T2" fmla="*/ 227 w 227"/>
                  <a:gd name="T3" fmla="*/ 39 h 42"/>
                  <a:gd name="T4" fmla="*/ 227 w 227"/>
                  <a:gd name="T5" fmla="*/ 40 h 42"/>
                  <a:gd name="T6" fmla="*/ 227 w 227"/>
                  <a:gd name="T7" fmla="*/ 42 h 42"/>
                  <a:gd name="T8" fmla="*/ 0 w 227"/>
                  <a:gd name="T9" fmla="*/ 3 h 42"/>
                  <a:gd name="T10" fmla="*/ 0 w 227"/>
                  <a:gd name="T11" fmla="*/ 1 h 42"/>
                  <a:gd name="T12" fmla="*/ 0 w 227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7"/>
                  <a:gd name="T22" fmla="*/ 0 h 42"/>
                  <a:gd name="T23" fmla="*/ 227 w 227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7" h="42">
                    <a:moveTo>
                      <a:pt x="0" y="0"/>
                    </a:moveTo>
                    <a:lnTo>
                      <a:pt x="227" y="39"/>
                    </a:lnTo>
                    <a:lnTo>
                      <a:pt x="227" y="40"/>
                    </a:lnTo>
                    <a:lnTo>
                      <a:pt x="227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F7F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44" name="Freeform 423"/>
              <p:cNvSpPr>
                <a:spLocks/>
              </p:cNvSpPr>
              <p:nvPr/>
            </p:nvSpPr>
            <p:spPr bwMode="auto">
              <a:xfrm>
                <a:off x="4608" y="2248"/>
                <a:ext cx="228" cy="43"/>
              </a:xfrm>
              <a:custGeom>
                <a:avLst/>
                <a:gdLst>
                  <a:gd name="T0" fmla="*/ 1 w 228"/>
                  <a:gd name="T1" fmla="*/ 0 h 43"/>
                  <a:gd name="T2" fmla="*/ 228 w 228"/>
                  <a:gd name="T3" fmla="*/ 39 h 43"/>
                  <a:gd name="T4" fmla="*/ 228 w 228"/>
                  <a:gd name="T5" fmla="*/ 41 h 43"/>
                  <a:gd name="T6" fmla="*/ 226 w 228"/>
                  <a:gd name="T7" fmla="*/ 43 h 43"/>
                  <a:gd name="T8" fmla="*/ 0 w 228"/>
                  <a:gd name="T9" fmla="*/ 4 h 43"/>
                  <a:gd name="T10" fmla="*/ 1 w 228"/>
                  <a:gd name="T11" fmla="*/ 2 h 43"/>
                  <a:gd name="T12" fmla="*/ 1 w 228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8"/>
                  <a:gd name="T22" fmla="*/ 0 h 43"/>
                  <a:gd name="T23" fmla="*/ 228 w 228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8" h="43">
                    <a:moveTo>
                      <a:pt x="1" y="0"/>
                    </a:moveTo>
                    <a:lnTo>
                      <a:pt x="228" y="39"/>
                    </a:lnTo>
                    <a:lnTo>
                      <a:pt x="228" y="41"/>
                    </a:lnTo>
                    <a:lnTo>
                      <a:pt x="226" y="43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6F6F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45" name="Freeform 424"/>
              <p:cNvSpPr>
                <a:spLocks/>
              </p:cNvSpPr>
              <p:nvPr/>
            </p:nvSpPr>
            <p:spPr bwMode="auto">
              <a:xfrm>
                <a:off x="4608" y="2250"/>
                <a:ext cx="228" cy="42"/>
              </a:xfrm>
              <a:custGeom>
                <a:avLst/>
                <a:gdLst>
                  <a:gd name="T0" fmla="*/ 1 w 228"/>
                  <a:gd name="T1" fmla="*/ 0 h 42"/>
                  <a:gd name="T2" fmla="*/ 228 w 228"/>
                  <a:gd name="T3" fmla="*/ 39 h 42"/>
                  <a:gd name="T4" fmla="*/ 226 w 228"/>
                  <a:gd name="T5" fmla="*/ 41 h 42"/>
                  <a:gd name="T6" fmla="*/ 226 w 228"/>
                  <a:gd name="T7" fmla="*/ 42 h 42"/>
                  <a:gd name="T8" fmla="*/ 0 w 228"/>
                  <a:gd name="T9" fmla="*/ 3 h 42"/>
                  <a:gd name="T10" fmla="*/ 0 w 228"/>
                  <a:gd name="T11" fmla="*/ 2 h 42"/>
                  <a:gd name="T12" fmla="*/ 1 w 228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8"/>
                  <a:gd name="T22" fmla="*/ 0 h 42"/>
                  <a:gd name="T23" fmla="*/ 228 w 228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8" h="42">
                    <a:moveTo>
                      <a:pt x="1" y="0"/>
                    </a:moveTo>
                    <a:lnTo>
                      <a:pt x="228" y="39"/>
                    </a:lnTo>
                    <a:lnTo>
                      <a:pt x="226" y="41"/>
                    </a:lnTo>
                    <a:lnTo>
                      <a:pt x="226" y="4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5F5F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46" name="Freeform 425"/>
              <p:cNvSpPr>
                <a:spLocks/>
              </p:cNvSpPr>
              <p:nvPr/>
            </p:nvSpPr>
            <p:spPr bwMode="auto">
              <a:xfrm>
                <a:off x="4608" y="2252"/>
                <a:ext cx="226" cy="42"/>
              </a:xfrm>
              <a:custGeom>
                <a:avLst/>
                <a:gdLst>
                  <a:gd name="T0" fmla="*/ 0 w 226"/>
                  <a:gd name="T1" fmla="*/ 0 h 42"/>
                  <a:gd name="T2" fmla="*/ 226 w 226"/>
                  <a:gd name="T3" fmla="*/ 39 h 42"/>
                  <a:gd name="T4" fmla="*/ 226 w 226"/>
                  <a:gd name="T5" fmla="*/ 40 h 42"/>
                  <a:gd name="T6" fmla="*/ 226 w 226"/>
                  <a:gd name="T7" fmla="*/ 42 h 42"/>
                  <a:gd name="T8" fmla="*/ 0 w 226"/>
                  <a:gd name="T9" fmla="*/ 3 h 42"/>
                  <a:gd name="T10" fmla="*/ 0 w 226"/>
                  <a:gd name="T11" fmla="*/ 1 h 42"/>
                  <a:gd name="T12" fmla="*/ 0 w 226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6"/>
                  <a:gd name="T22" fmla="*/ 0 h 42"/>
                  <a:gd name="T23" fmla="*/ 226 w 226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6" h="42">
                    <a:moveTo>
                      <a:pt x="0" y="0"/>
                    </a:moveTo>
                    <a:lnTo>
                      <a:pt x="226" y="39"/>
                    </a:lnTo>
                    <a:lnTo>
                      <a:pt x="226" y="40"/>
                    </a:lnTo>
                    <a:lnTo>
                      <a:pt x="226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5F5F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47" name="Freeform 426"/>
              <p:cNvSpPr>
                <a:spLocks/>
              </p:cNvSpPr>
              <p:nvPr/>
            </p:nvSpPr>
            <p:spPr bwMode="auto">
              <a:xfrm>
                <a:off x="4608" y="2253"/>
                <a:ext cx="226" cy="43"/>
              </a:xfrm>
              <a:custGeom>
                <a:avLst/>
                <a:gdLst>
                  <a:gd name="T0" fmla="*/ 0 w 226"/>
                  <a:gd name="T1" fmla="*/ 0 h 43"/>
                  <a:gd name="T2" fmla="*/ 226 w 226"/>
                  <a:gd name="T3" fmla="*/ 39 h 43"/>
                  <a:gd name="T4" fmla="*/ 226 w 226"/>
                  <a:gd name="T5" fmla="*/ 41 h 43"/>
                  <a:gd name="T6" fmla="*/ 224 w 226"/>
                  <a:gd name="T7" fmla="*/ 43 h 43"/>
                  <a:gd name="T8" fmla="*/ 0 w 226"/>
                  <a:gd name="T9" fmla="*/ 4 h 43"/>
                  <a:gd name="T10" fmla="*/ 0 w 226"/>
                  <a:gd name="T11" fmla="*/ 2 h 43"/>
                  <a:gd name="T12" fmla="*/ 0 w 226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6"/>
                  <a:gd name="T22" fmla="*/ 0 h 43"/>
                  <a:gd name="T23" fmla="*/ 226 w 226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6" h="43">
                    <a:moveTo>
                      <a:pt x="0" y="0"/>
                    </a:moveTo>
                    <a:lnTo>
                      <a:pt x="226" y="39"/>
                    </a:lnTo>
                    <a:lnTo>
                      <a:pt x="226" y="41"/>
                    </a:lnTo>
                    <a:lnTo>
                      <a:pt x="224" y="43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F2F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48" name="Freeform 427"/>
              <p:cNvSpPr>
                <a:spLocks/>
              </p:cNvSpPr>
              <p:nvPr/>
            </p:nvSpPr>
            <p:spPr bwMode="auto">
              <a:xfrm>
                <a:off x="4608" y="2255"/>
                <a:ext cx="226" cy="42"/>
              </a:xfrm>
              <a:custGeom>
                <a:avLst/>
                <a:gdLst>
                  <a:gd name="T0" fmla="*/ 0 w 226"/>
                  <a:gd name="T1" fmla="*/ 0 h 42"/>
                  <a:gd name="T2" fmla="*/ 226 w 226"/>
                  <a:gd name="T3" fmla="*/ 39 h 42"/>
                  <a:gd name="T4" fmla="*/ 224 w 226"/>
                  <a:gd name="T5" fmla="*/ 41 h 42"/>
                  <a:gd name="T6" fmla="*/ 224 w 226"/>
                  <a:gd name="T7" fmla="*/ 42 h 42"/>
                  <a:gd name="T8" fmla="*/ 0 w 226"/>
                  <a:gd name="T9" fmla="*/ 3 h 42"/>
                  <a:gd name="T10" fmla="*/ 0 w 226"/>
                  <a:gd name="T11" fmla="*/ 2 h 42"/>
                  <a:gd name="T12" fmla="*/ 0 w 226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6"/>
                  <a:gd name="T22" fmla="*/ 0 h 42"/>
                  <a:gd name="T23" fmla="*/ 226 w 226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6" h="42">
                    <a:moveTo>
                      <a:pt x="0" y="0"/>
                    </a:moveTo>
                    <a:lnTo>
                      <a:pt x="226" y="39"/>
                    </a:lnTo>
                    <a:lnTo>
                      <a:pt x="224" y="41"/>
                    </a:lnTo>
                    <a:lnTo>
                      <a:pt x="224" y="4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F2F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49" name="Freeform 428"/>
              <p:cNvSpPr>
                <a:spLocks/>
              </p:cNvSpPr>
              <p:nvPr/>
            </p:nvSpPr>
            <p:spPr bwMode="auto">
              <a:xfrm>
                <a:off x="4608" y="2257"/>
                <a:ext cx="224" cy="42"/>
              </a:xfrm>
              <a:custGeom>
                <a:avLst/>
                <a:gdLst>
                  <a:gd name="T0" fmla="*/ 0 w 224"/>
                  <a:gd name="T1" fmla="*/ 0 h 42"/>
                  <a:gd name="T2" fmla="*/ 224 w 224"/>
                  <a:gd name="T3" fmla="*/ 39 h 42"/>
                  <a:gd name="T4" fmla="*/ 224 w 224"/>
                  <a:gd name="T5" fmla="*/ 40 h 42"/>
                  <a:gd name="T6" fmla="*/ 222 w 224"/>
                  <a:gd name="T7" fmla="*/ 42 h 42"/>
                  <a:gd name="T8" fmla="*/ 0 w 224"/>
                  <a:gd name="T9" fmla="*/ 3 h 42"/>
                  <a:gd name="T10" fmla="*/ 0 w 224"/>
                  <a:gd name="T11" fmla="*/ 1 h 42"/>
                  <a:gd name="T12" fmla="*/ 0 w 224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4"/>
                  <a:gd name="T22" fmla="*/ 0 h 42"/>
                  <a:gd name="T23" fmla="*/ 224 w 224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4" h="42">
                    <a:moveTo>
                      <a:pt x="0" y="0"/>
                    </a:moveTo>
                    <a:lnTo>
                      <a:pt x="224" y="39"/>
                    </a:lnTo>
                    <a:lnTo>
                      <a:pt x="224" y="40"/>
                    </a:lnTo>
                    <a:lnTo>
                      <a:pt x="222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1F1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50" name="Freeform 429"/>
              <p:cNvSpPr>
                <a:spLocks/>
              </p:cNvSpPr>
              <p:nvPr/>
            </p:nvSpPr>
            <p:spPr bwMode="auto">
              <a:xfrm>
                <a:off x="4608" y="2258"/>
                <a:ext cx="224" cy="43"/>
              </a:xfrm>
              <a:custGeom>
                <a:avLst/>
                <a:gdLst>
                  <a:gd name="T0" fmla="*/ 0 w 224"/>
                  <a:gd name="T1" fmla="*/ 0 h 43"/>
                  <a:gd name="T2" fmla="*/ 224 w 224"/>
                  <a:gd name="T3" fmla="*/ 39 h 43"/>
                  <a:gd name="T4" fmla="*/ 222 w 224"/>
                  <a:gd name="T5" fmla="*/ 41 h 43"/>
                  <a:gd name="T6" fmla="*/ 222 w 224"/>
                  <a:gd name="T7" fmla="*/ 43 h 43"/>
                  <a:gd name="T8" fmla="*/ 0 w 224"/>
                  <a:gd name="T9" fmla="*/ 4 h 43"/>
                  <a:gd name="T10" fmla="*/ 0 w 224"/>
                  <a:gd name="T11" fmla="*/ 2 h 43"/>
                  <a:gd name="T12" fmla="*/ 0 w 224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4"/>
                  <a:gd name="T22" fmla="*/ 0 h 43"/>
                  <a:gd name="T23" fmla="*/ 224 w 224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4" h="43">
                    <a:moveTo>
                      <a:pt x="0" y="0"/>
                    </a:moveTo>
                    <a:lnTo>
                      <a:pt x="224" y="39"/>
                    </a:lnTo>
                    <a:lnTo>
                      <a:pt x="222" y="41"/>
                    </a:lnTo>
                    <a:lnTo>
                      <a:pt x="222" y="43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0F0E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51" name="Freeform 430"/>
              <p:cNvSpPr>
                <a:spLocks/>
              </p:cNvSpPr>
              <p:nvPr/>
            </p:nvSpPr>
            <p:spPr bwMode="auto">
              <a:xfrm>
                <a:off x="4606" y="2260"/>
                <a:ext cx="224" cy="42"/>
              </a:xfrm>
              <a:custGeom>
                <a:avLst/>
                <a:gdLst>
                  <a:gd name="T0" fmla="*/ 2 w 224"/>
                  <a:gd name="T1" fmla="*/ 0 h 42"/>
                  <a:gd name="T2" fmla="*/ 224 w 224"/>
                  <a:gd name="T3" fmla="*/ 39 h 42"/>
                  <a:gd name="T4" fmla="*/ 224 w 224"/>
                  <a:gd name="T5" fmla="*/ 41 h 42"/>
                  <a:gd name="T6" fmla="*/ 223 w 224"/>
                  <a:gd name="T7" fmla="*/ 42 h 42"/>
                  <a:gd name="T8" fmla="*/ 0 w 224"/>
                  <a:gd name="T9" fmla="*/ 4 h 42"/>
                  <a:gd name="T10" fmla="*/ 2 w 224"/>
                  <a:gd name="T11" fmla="*/ 2 h 42"/>
                  <a:gd name="T12" fmla="*/ 2 w 224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4"/>
                  <a:gd name="T22" fmla="*/ 0 h 42"/>
                  <a:gd name="T23" fmla="*/ 224 w 224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4" h="42">
                    <a:moveTo>
                      <a:pt x="2" y="0"/>
                    </a:moveTo>
                    <a:lnTo>
                      <a:pt x="224" y="39"/>
                    </a:lnTo>
                    <a:lnTo>
                      <a:pt x="224" y="41"/>
                    </a:lnTo>
                    <a:lnTo>
                      <a:pt x="223" y="42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FEEE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52" name="Freeform 431"/>
              <p:cNvSpPr>
                <a:spLocks/>
              </p:cNvSpPr>
              <p:nvPr/>
            </p:nvSpPr>
            <p:spPr bwMode="auto">
              <a:xfrm>
                <a:off x="4606" y="2262"/>
                <a:ext cx="224" cy="42"/>
              </a:xfrm>
              <a:custGeom>
                <a:avLst/>
                <a:gdLst>
                  <a:gd name="T0" fmla="*/ 2 w 224"/>
                  <a:gd name="T1" fmla="*/ 0 h 42"/>
                  <a:gd name="T2" fmla="*/ 224 w 224"/>
                  <a:gd name="T3" fmla="*/ 39 h 42"/>
                  <a:gd name="T4" fmla="*/ 223 w 224"/>
                  <a:gd name="T5" fmla="*/ 40 h 42"/>
                  <a:gd name="T6" fmla="*/ 223 w 224"/>
                  <a:gd name="T7" fmla="*/ 42 h 42"/>
                  <a:gd name="T8" fmla="*/ 0 w 224"/>
                  <a:gd name="T9" fmla="*/ 3 h 42"/>
                  <a:gd name="T10" fmla="*/ 0 w 224"/>
                  <a:gd name="T11" fmla="*/ 2 h 42"/>
                  <a:gd name="T12" fmla="*/ 2 w 224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4"/>
                  <a:gd name="T22" fmla="*/ 0 h 42"/>
                  <a:gd name="T23" fmla="*/ 224 w 224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4" h="42">
                    <a:moveTo>
                      <a:pt x="2" y="0"/>
                    </a:moveTo>
                    <a:lnTo>
                      <a:pt x="224" y="39"/>
                    </a:lnTo>
                    <a:lnTo>
                      <a:pt x="223" y="40"/>
                    </a:lnTo>
                    <a:lnTo>
                      <a:pt x="223" y="4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FEEE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53" name="Freeform 432"/>
              <p:cNvSpPr>
                <a:spLocks/>
              </p:cNvSpPr>
              <p:nvPr/>
            </p:nvSpPr>
            <p:spPr bwMode="auto">
              <a:xfrm>
                <a:off x="4606" y="2264"/>
                <a:ext cx="223" cy="42"/>
              </a:xfrm>
              <a:custGeom>
                <a:avLst/>
                <a:gdLst>
                  <a:gd name="T0" fmla="*/ 0 w 223"/>
                  <a:gd name="T1" fmla="*/ 0 h 42"/>
                  <a:gd name="T2" fmla="*/ 223 w 223"/>
                  <a:gd name="T3" fmla="*/ 38 h 42"/>
                  <a:gd name="T4" fmla="*/ 223 w 223"/>
                  <a:gd name="T5" fmla="*/ 40 h 42"/>
                  <a:gd name="T6" fmla="*/ 221 w 223"/>
                  <a:gd name="T7" fmla="*/ 42 h 42"/>
                  <a:gd name="T8" fmla="*/ 0 w 223"/>
                  <a:gd name="T9" fmla="*/ 3 h 42"/>
                  <a:gd name="T10" fmla="*/ 0 w 223"/>
                  <a:gd name="T11" fmla="*/ 1 h 42"/>
                  <a:gd name="T12" fmla="*/ 0 w 223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3"/>
                  <a:gd name="T22" fmla="*/ 0 h 42"/>
                  <a:gd name="T23" fmla="*/ 223 w 223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3" h="42">
                    <a:moveTo>
                      <a:pt x="0" y="0"/>
                    </a:moveTo>
                    <a:lnTo>
                      <a:pt x="223" y="38"/>
                    </a:lnTo>
                    <a:lnTo>
                      <a:pt x="223" y="40"/>
                    </a:lnTo>
                    <a:lnTo>
                      <a:pt x="221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CEC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54" name="Freeform 433"/>
              <p:cNvSpPr>
                <a:spLocks/>
              </p:cNvSpPr>
              <p:nvPr/>
            </p:nvSpPr>
            <p:spPr bwMode="auto">
              <a:xfrm>
                <a:off x="4606" y="2265"/>
                <a:ext cx="223" cy="42"/>
              </a:xfrm>
              <a:custGeom>
                <a:avLst/>
                <a:gdLst>
                  <a:gd name="T0" fmla="*/ 0 w 223"/>
                  <a:gd name="T1" fmla="*/ 0 h 42"/>
                  <a:gd name="T2" fmla="*/ 223 w 223"/>
                  <a:gd name="T3" fmla="*/ 39 h 42"/>
                  <a:gd name="T4" fmla="*/ 221 w 223"/>
                  <a:gd name="T5" fmla="*/ 41 h 42"/>
                  <a:gd name="T6" fmla="*/ 219 w 223"/>
                  <a:gd name="T7" fmla="*/ 42 h 42"/>
                  <a:gd name="T8" fmla="*/ 0 w 223"/>
                  <a:gd name="T9" fmla="*/ 4 h 42"/>
                  <a:gd name="T10" fmla="*/ 0 w 223"/>
                  <a:gd name="T11" fmla="*/ 2 h 42"/>
                  <a:gd name="T12" fmla="*/ 0 w 223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3"/>
                  <a:gd name="T22" fmla="*/ 0 h 42"/>
                  <a:gd name="T23" fmla="*/ 223 w 223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3" h="42">
                    <a:moveTo>
                      <a:pt x="0" y="0"/>
                    </a:moveTo>
                    <a:lnTo>
                      <a:pt x="223" y="39"/>
                    </a:lnTo>
                    <a:lnTo>
                      <a:pt x="221" y="41"/>
                    </a:lnTo>
                    <a:lnTo>
                      <a:pt x="219" y="42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CEC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55" name="Freeform 434"/>
              <p:cNvSpPr>
                <a:spLocks/>
              </p:cNvSpPr>
              <p:nvPr/>
            </p:nvSpPr>
            <p:spPr bwMode="auto">
              <a:xfrm>
                <a:off x="4606" y="2267"/>
                <a:ext cx="221" cy="42"/>
              </a:xfrm>
              <a:custGeom>
                <a:avLst/>
                <a:gdLst>
                  <a:gd name="T0" fmla="*/ 0 w 221"/>
                  <a:gd name="T1" fmla="*/ 0 h 42"/>
                  <a:gd name="T2" fmla="*/ 221 w 221"/>
                  <a:gd name="T3" fmla="*/ 39 h 42"/>
                  <a:gd name="T4" fmla="*/ 221 w 221"/>
                  <a:gd name="T5" fmla="*/ 39 h 42"/>
                  <a:gd name="T6" fmla="*/ 219 w 221"/>
                  <a:gd name="T7" fmla="*/ 40 h 42"/>
                  <a:gd name="T8" fmla="*/ 219 w 221"/>
                  <a:gd name="T9" fmla="*/ 40 h 42"/>
                  <a:gd name="T10" fmla="*/ 218 w 221"/>
                  <a:gd name="T11" fmla="*/ 42 h 42"/>
                  <a:gd name="T12" fmla="*/ 0 w 221"/>
                  <a:gd name="T13" fmla="*/ 3 h 42"/>
                  <a:gd name="T14" fmla="*/ 0 w 221"/>
                  <a:gd name="T15" fmla="*/ 2 h 42"/>
                  <a:gd name="T16" fmla="*/ 0 w 221"/>
                  <a:gd name="T17" fmla="*/ 0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21"/>
                  <a:gd name="T28" fmla="*/ 0 h 42"/>
                  <a:gd name="T29" fmla="*/ 221 w 221"/>
                  <a:gd name="T30" fmla="*/ 42 h 4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21" h="42">
                    <a:moveTo>
                      <a:pt x="0" y="0"/>
                    </a:moveTo>
                    <a:lnTo>
                      <a:pt x="221" y="39"/>
                    </a:lnTo>
                    <a:lnTo>
                      <a:pt x="219" y="40"/>
                    </a:lnTo>
                    <a:lnTo>
                      <a:pt x="218" y="4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BE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56" name="Freeform 435"/>
              <p:cNvSpPr>
                <a:spLocks/>
              </p:cNvSpPr>
              <p:nvPr/>
            </p:nvSpPr>
            <p:spPr bwMode="auto">
              <a:xfrm>
                <a:off x="4606" y="2269"/>
                <a:ext cx="219" cy="40"/>
              </a:xfrm>
              <a:custGeom>
                <a:avLst/>
                <a:gdLst>
                  <a:gd name="T0" fmla="*/ 0 w 219"/>
                  <a:gd name="T1" fmla="*/ 0 h 40"/>
                  <a:gd name="T2" fmla="*/ 219 w 219"/>
                  <a:gd name="T3" fmla="*/ 38 h 40"/>
                  <a:gd name="T4" fmla="*/ 219 w 219"/>
                  <a:gd name="T5" fmla="*/ 38 h 40"/>
                  <a:gd name="T6" fmla="*/ 219 w 219"/>
                  <a:gd name="T7" fmla="*/ 38 h 40"/>
                  <a:gd name="T8" fmla="*/ 218 w 219"/>
                  <a:gd name="T9" fmla="*/ 40 h 40"/>
                  <a:gd name="T10" fmla="*/ 216 w 219"/>
                  <a:gd name="T11" fmla="*/ 40 h 40"/>
                  <a:gd name="T12" fmla="*/ 0 w 219"/>
                  <a:gd name="T13" fmla="*/ 3 h 40"/>
                  <a:gd name="T14" fmla="*/ 0 w 219"/>
                  <a:gd name="T15" fmla="*/ 1 h 40"/>
                  <a:gd name="T16" fmla="*/ 0 w 219"/>
                  <a:gd name="T17" fmla="*/ 0 h 4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9"/>
                  <a:gd name="T28" fmla="*/ 0 h 40"/>
                  <a:gd name="T29" fmla="*/ 219 w 219"/>
                  <a:gd name="T30" fmla="*/ 40 h 4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9" h="40">
                    <a:moveTo>
                      <a:pt x="0" y="0"/>
                    </a:moveTo>
                    <a:lnTo>
                      <a:pt x="219" y="38"/>
                    </a:lnTo>
                    <a:lnTo>
                      <a:pt x="218" y="40"/>
                    </a:lnTo>
                    <a:lnTo>
                      <a:pt x="216" y="40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E9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57" name="Freeform 436"/>
              <p:cNvSpPr>
                <a:spLocks/>
              </p:cNvSpPr>
              <p:nvPr/>
            </p:nvSpPr>
            <p:spPr bwMode="auto">
              <a:xfrm>
                <a:off x="4606" y="2270"/>
                <a:ext cx="218" cy="41"/>
              </a:xfrm>
              <a:custGeom>
                <a:avLst/>
                <a:gdLst>
                  <a:gd name="T0" fmla="*/ 0 w 218"/>
                  <a:gd name="T1" fmla="*/ 0 h 41"/>
                  <a:gd name="T2" fmla="*/ 218 w 218"/>
                  <a:gd name="T3" fmla="*/ 39 h 41"/>
                  <a:gd name="T4" fmla="*/ 216 w 218"/>
                  <a:gd name="T5" fmla="*/ 39 h 41"/>
                  <a:gd name="T6" fmla="*/ 214 w 218"/>
                  <a:gd name="T7" fmla="*/ 41 h 41"/>
                  <a:gd name="T8" fmla="*/ 0 w 218"/>
                  <a:gd name="T9" fmla="*/ 4 h 41"/>
                  <a:gd name="T10" fmla="*/ 0 w 218"/>
                  <a:gd name="T11" fmla="*/ 2 h 41"/>
                  <a:gd name="T12" fmla="*/ 0 w 218"/>
                  <a:gd name="T13" fmla="*/ 0 h 4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8"/>
                  <a:gd name="T22" fmla="*/ 0 h 41"/>
                  <a:gd name="T23" fmla="*/ 218 w 218"/>
                  <a:gd name="T24" fmla="*/ 41 h 4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8" h="41">
                    <a:moveTo>
                      <a:pt x="0" y="0"/>
                    </a:moveTo>
                    <a:lnTo>
                      <a:pt x="218" y="39"/>
                    </a:lnTo>
                    <a:lnTo>
                      <a:pt x="216" y="39"/>
                    </a:lnTo>
                    <a:lnTo>
                      <a:pt x="214" y="41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8E8E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58" name="Freeform 437"/>
              <p:cNvSpPr>
                <a:spLocks/>
              </p:cNvSpPr>
              <p:nvPr/>
            </p:nvSpPr>
            <p:spPr bwMode="auto">
              <a:xfrm>
                <a:off x="4606" y="2272"/>
                <a:ext cx="216" cy="41"/>
              </a:xfrm>
              <a:custGeom>
                <a:avLst/>
                <a:gdLst>
                  <a:gd name="T0" fmla="*/ 0 w 216"/>
                  <a:gd name="T1" fmla="*/ 0 h 41"/>
                  <a:gd name="T2" fmla="*/ 216 w 216"/>
                  <a:gd name="T3" fmla="*/ 37 h 41"/>
                  <a:gd name="T4" fmla="*/ 214 w 216"/>
                  <a:gd name="T5" fmla="*/ 39 h 41"/>
                  <a:gd name="T6" fmla="*/ 213 w 216"/>
                  <a:gd name="T7" fmla="*/ 41 h 41"/>
                  <a:gd name="T8" fmla="*/ 0 w 216"/>
                  <a:gd name="T9" fmla="*/ 3 h 41"/>
                  <a:gd name="T10" fmla="*/ 0 w 216"/>
                  <a:gd name="T11" fmla="*/ 2 h 41"/>
                  <a:gd name="T12" fmla="*/ 0 w 216"/>
                  <a:gd name="T13" fmla="*/ 0 h 4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6"/>
                  <a:gd name="T22" fmla="*/ 0 h 41"/>
                  <a:gd name="T23" fmla="*/ 216 w 216"/>
                  <a:gd name="T24" fmla="*/ 41 h 4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6" h="41">
                    <a:moveTo>
                      <a:pt x="0" y="0"/>
                    </a:moveTo>
                    <a:lnTo>
                      <a:pt x="216" y="37"/>
                    </a:lnTo>
                    <a:lnTo>
                      <a:pt x="214" y="39"/>
                    </a:lnTo>
                    <a:lnTo>
                      <a:pt x="213" y="41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8E8E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59" name="Freeform 438"/>
              <p:cNvSpPr>
                <a:spLocks/>
              </p:cNvSpPr>
              <p:nvPr/>
            </p:nvSpPr>
            <p:spPr bwMode="auto">
              <a:xfrm>
                <a:off x="4606" y="2274"/>
                <a:ext cx="214" cy="40"/>
              </a:xfrm>
              <a:custGeom>
                <a:avLst/>
                <a:gdLst>
                  <a:gd name="T0" fmla="*/ 0 w 214"/>
                  <a:gd name="T1" fmla="*/ 0 h 40"/>
                  <a:gd name="T2" fmla="*/ 214 w 214"/>
                  <a:gd name="T3" fmla="*/ 37 h 40"/>
                  <a:gd name="T4" fmla="*/ 213 w 214"/>
                  <a:gd name="T5" fmla="*/ 39 h 40"/>
                  <a:gd name="T6" fmla="*/ 211 w 214"/>
                  <a:gd name="T7" fmla="*/ 40 h 40"/>
                  <a:gd name="T8" fmla="*/ 0 w 214"/>
                  <a:gd name="T9" fmla="*/ 3 h 40"/>
                  <a:gd name="T10" fmla="*/ 0 w 214"/>
                  <a:gd name="T11" fmla="*/ 1 h 40"/>
                  <a:gd name="T12" fmla="*/ 0 w 214"/>
                  <a:gd name="T13" fmla="*/ 0 h 4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4"/>
                  <a:gd name="T22" fmla="*/ 0 h 40"/>
                  <a:gd name="T23" fmla="*/ 214 w 214"/>
                  <a:gd name="T24" fmla="*/ 40 h 4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4" h="40">
                    <a:moveTo>
                      <a:pt x="0" y="0"/>
                    </a:moveTo>
                    <a:lnTo>
                      <a:pt x="214" y="37"/>
                    </a:lnTo>
                    <a:lnTo>
                      <a:pt x="213" y="39"/>
                    </a:lnTo>
                    <a:lnTo>
                      <a:pt x="211" y="40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5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60" name="Freeform 439"/>
              <p:cNvSpPr>
                <a:spLocks/>
              </p:cNvSpPr>
              <p:nvPr/>
            </p:nvSpPr>
            <p:spPr bwMode="auto">
              <a:xfrm>
                <a:off x="4606" y="2275"/>
                <a:ext cx="213" cy="41"/>
              </a:xfrm>
              <a:custGeom>
                <a:avLst/>
                <a:gdLst>
                  <a:gd name="T0" fmla="*/ 0 w 213"/>
                  <a:gd name="T1" fmla="*/ 0 h 41"/>
                  <a:gd name="T2" fmla="*/ 213 w 213"/>
                  <a:gd name="T3" fmla="*/ 38 h 41"/>
                  <a:gd name="T4" fmla="*/ 211 w 213"/>
                  <a:gd name="T5" fmla="*/ 39 h 41"/>
                  <a:gd name="T6" fmla="*/ 209 w 213"/>
                  <a:gd name="T7" fmla="*/ 41 h 41"/>
                  <a:gd name="T8" fmla="*/ 0 w 213"/>
                  <a:gd name="T9" fmla="*/ 4 h 41"/>
                  <a:gd name="T10" fmla="*/ 0 w 213"/>
                  <a:gd name="T11" fmla="*/ 2 h 41"/>
                  <a:gd name="T12" fmla="*/ 0 w 213"/>
                  <a:gd name="T13" fmla="*/ 0 h 4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3"/>
                  <a:gd name="T22" fmla="*/ 0 h 41"/>
                  <a:gd name="T23" fmla="*/ 213 w 213"/>
                  <a:gd name="T24" fmla="*/ 41 h 4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3" h="41">
                    <a:moveTo>
                      <a:pt x="0" y="0"/>
                    </a:moveTo>
                    <a:lnTo>
                      <a:pt x="213" y="38"/>
                    </a:lnTo>
                    <a:lnTo>
                      <a:pt x="211" y="39"/>
                    </a:lnTo>
                    <a:lnTo>
                      <a:pt x="209" y="41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5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61" name="Freeform 440"/>
              <p:cNvSpPr>
                <a:spLocks/>
              </p:cNvSpPr>
              <p:nvPr/>
            </p:nvSpPr>
            <p:spPr bwMode="auto">
              <a:xfrm>
                <a:off x="4606" y="2277"/>
                <a:ext cx="211" cy="39"/>
              </a:xfrm>
              <a:custGeom>
                <a:avLst/>
                <a:gdLst>
                  <a:gd name="T0" fmla="*/ 0 w 211"/>
                  <a:gd name="T1" fmla="*/ 0 h 39"/>
                  <a:gd name="T2" fmla="*/ 211 w 211"/>
                  <a:gd name="T3" fmla="*/ 37 h 39"/>
                  <a:gd name="T4" fmla="*/ 209 w 211"/>
                  <a:gd name="T5" fmla="*/ 39 h 39"/>
                  <a:gd name="T6" fmla="*/ 206 w 211"/>
                  <a:gd name="T7" fmla="*/ 39 h 39"/>
                  <a:gd name="T8" fmla="*/ 0 w 211"/>
                  <a:gd name="T9" fmla="*/ 3 h 39"/>
                  <a:gd name="T10" fmla="*/ 0 w 211"/>
                  <a:gd name="T11" fmla="*/ 2 h 39"/>
                  <a:gd name="T12" fmla="*/ 0 w 211"/>
                  <a:gd name="T13" fmla="*/ 0 h 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1"/>
                  <a:gd name="T22" fmla="*/ 0 h 39"/>
                  <a:gd name="T23" fmla="*/ 211 w 211"/>
                  <a:gd name="T24" fmla="*/ 39 h 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1" h="39">
                    <a:moveTo>
                      <a:pt x="0" y="0"/>
                    </a:moveTo>
                    <a:lnTo>
                      <a:pt x="211" y="37"/>
                    </a:lnTo>
                    <a:lnTo>
                      <a:pt x="209" y="39"/>
                    </a:lnTo>
                    <a:lnTo>
                      <a:pt x="206" y="39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E4E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62" name="Freeform 441"/>
              <p:cNvSpPr>
                <a:spLocks/>
              </p:cNvSpPr>
              <p:nvPr/>
            </p:nvSpPr>
            <p:spPr bwMode="auto">
              <a:xfrm>
                <a:off x="4606" y="2279"/>
                <a:ext cx="209" cy="39"/>
              </a:xfrm>
              <a:custGeom>
                <a:avLst/>
                <a:gdLst>
                  <a:gd name="T0" fmla="*/ 0 w 209"/>
                  <a:gd name="T1" fmla="*/ 0 h 39"/>
                  <a:gd name="T2" fmla="*/ 209 w 209"/>
                  <a:gd name="T3" fmla="*/ 37 h 39"/>
                  <a:gd name="T4" fmla="*/ 206 w 209"/>
                  <a:gd name="T5" fmla="*/ 37 h 39"/>
                  <a:gd name="T6" fmla="*/ 204 w 209"/>
                  <a:gd name="T7" fmla="*/ 39 h 39"/>
                  <a:gd name="T8" fmla="*/ 0 w 209"/>
                  <a:gd name="T9" fmla="*/ 3 h 39"/>
                  <a:gd name="T10" fmla="*/ 0 w 209"/>
                  <a:gd name="T11" fmla="*/ 1 h 39"/>
                  <a:gd name="T12" fmla="*/ 0 w 209"/>
                  <a:gd name="T13" fmla="*/ 0 h 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9"/>
                  <a:gd name="T22" fmla="*/ 0 h 39"/>
                  <a:gd name="T23" fmla="*/ 209 w 209"/>
                  <a:gd name="T24" fmla="*/ 39 h 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9" h="39">
                    <a:moveTo>
                      <a:pt x="0" y="0"/>
                    </a:moveTo>
                    <a:lnTo>
                      <a:pt x="209" y="37"/>
                    </a:lnTo>
                    <a:lnTo>
                      <a:pt x="206" y="37"/>
                    </a:lnTo>
                    <a:lnTo>
                      <a:pt x="204" y="39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3E3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63" name="Freeform 442"/>
              <p:cNvSpPr>
                <a:spLocks/>
              </p:cNvSpPr>
              <p:nvPr/>
            </p:nvSpPr>
            <p:spPr bwMode="auto">
              <a:xfrm>
                <a:off x="4606" y="2280"/>
                <a:ext cx="206" cy="39"/>
              </a:xfrm>
              <a:custGeom>
                <a:avLst/>
                <a:gdLst>
                  <a:gd name="T0" fmla="*/ 0 w 206"/>
                  <a:gd name="T1" fmla="*/ 0 h 39"/>
                  <a:gd name="T2" fmla="*/ 206 w 206"/>
                  <a:gd name="T3" fmla="*/ 36 h 39"/>
                  <a:gd name="T4" fmla="*/ 204 w 206"/>
                  <a:gd name="T5" fmla="*/ 38 h 39"/>
                  <a:gd name="T6" fmla="*/ 203 w 206"/>
                  <a:gd name="T7" fmla="*/ 39 h 39"/>
                  <a:gd name="T8" fmla="*/ 0 w 206"/>
                  <a:gd name="T9" fmla="*/ 4 h 39"/>
                  <a:gd name="T10" fmla="*/ 0 w 206"/>
                  <a:gd name="T11" fmla="*/ 0 h 3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06"/>
                  <a:gd name="T19" fmla="*/ 0 h 39"/>
                  <a:gd name="T20" fmla="*/ 206 w 206"/>
                  <a:gd name="T21" fmla="*/ 39 h 3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06" h="39">
                    <a:moveTo>
                      <a:pt x="0" y="0"/>
                    </a:moveTo>
                    <a:lnTo>
                      <a:pt x="206" y="36"/>
                    </a:lnTo>
                    <a:lnTo>
                      <a:pt x="204" y="38"/>
                    </a:lnTo>
                    <a:lnTo>
                      <a:pt x="203" y="39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1E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64" name="Freeform 443"/>
              <p:cNvSpPr>
                <a:spLocks/>
              </p:cNvSpPr>
              <p:nvPr/>
            </p:nvSpPr>
            <p:spPr bwMode="auto">
              <a:xfrm>
                <a:off x="4606" y="2282"/>
                <a:ext cx="204" cy="39"/>
              </a:xfrm>
              <a:custGeom>
                <a:avLst/>
                <a:gdLst>
                  <a:gd name="T0" fmla="*/ 0 w 204"/>
                  <a:gd name="T1" fmla="*/ 0 h 39"/>
                  <a:gd name="T2" fmla="*/ 204 w 204"/>
                  <a:gd name="T3" fmla="*/ 36 h 39"/>
                  <a:gd name="T4" fmla="*/ 203 w 204"/>
                  <a:gd name="T5" fmla="*/ 37 h 39"/>
                  <a:gd name="T6" fmla="*/ 201 w 204"/>
                  <a:gd name="T7" fmla="*/ 39 h 39"/>
                  <a:gd name="T8" fmla="*/ 0 w 204"/>
                  <a:gd name="T9" fmla="*/ 4 h 39"/>
                  <a:gd name="T10" fmla="*/ 0 w 204"/>
                  <a:gd name="T11" fmla="*/ 2 h 39"/>
                  <a:gd name="T12" fmla="*/ 0 w 204"/>
                  <a:gd name="T13" fmla="*/ 0 h 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4"/>
                  <a:gd name="T22" fmla="*/ 0 h 39"/>
                  <a:gd name="T23" fmla="*/ 204 w 204"/>
                  <a:gd name="T24" fmla="*/ 39 h 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4" h="39">
                    <a:moveTo>
                      <a:pt x="0" y="0"/>
                    </a:moveTo>
                    <a:lnTo>
                      <a:pt x="204" y="36"/>
                    </a:lnTo>
                    <a:lnTo>
                      <a:pt x="203" y="37"/>
                    </a:lnTo>
                    <a:lnTo>
                      <a:pt x="201" y="39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1E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65" name="Freeform 444"/>
              <p:cNvSpPr>
                <a:spLocks/>
              </p:cNvSpPr>
              <p:nvPr/>
            </p:nvSpPr>
            <p:spPr bwMode="auto">
              <a:xfrm>
                <a:off x="4606" y="2284"/>
                <a:ext cx="203" cy="39"/>
              </a:xfrm>
              <a:custGeom>
                <a:avLst/>
                <a:gdLst>
                  <a:gd name="T0" fmla="*/ 0 w 203"/>
                  <a:gd name="T1" fmla="*/ 0 h 39"/>
                  <a:gd name="T2" fmla="*/ 203 w 203"/>
                  <a:gd name="T3" fmla="*/ 35 h 39"/>
                  <a:gd name="T4" fmla="*/ 201 w 203"/>
                  <a:gd name="T5" fmla="*/ 37 h 39"/>
                  <a:gd name="T6" fmla="*/ 197 w 203"/>
                  <a:gd name="T7" fmla="*/ 39 h 39"/>
                  <a:gd name="T8" fmla="*/ 0 w 203"/>
                  <a:gd name="T9" fmla="*/ 3 h 39"/>
                  <a:gd name="T10" fmla="*/ 0 w 203"/>
                  <a:gd name="T11" fmla="*/ 2 h 39"/>
                  <a:gd name="T12" fmla="*/ 0 w 203"/>
                  <a:gd name="T13" fmla="*/ 0 h 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3"/>
                  <a:gd name="T22" fmla="*/ 0 h 39"/>
                  <a:gd name="T23" fmla="*/ 203 w 203"/>
                  <a:gd name="T24" fmla="*/ 39 h 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3" h="39">
                    <a:moveTo>
                      <a:pt x="0" y="0"/>
                    </a:moveTo>
                    <a:lnTo>
                      <a:pt x="203" y="35"/>
                    </a:lnTo>
                    <a:lnTo>
                      <a:pt x="201" y="37"/>
                    </a:lnTo>
                    <a:lnTo>
                      <a:pt x="197" y="39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0E0E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66" name="Freeform 445"/>
              <p:cNvSpPr>
                <a:spLocks/>
              </p:cNvSpPr>
              <p:nvPr/>
            </p:nvSpPr>
            <p:spPr bwMode="auto">
              <a:xfrm>
                <a:off x="4606" y="2286"/>
                <a:ext cx="201" cy="37"/>
              </a:xfrm>
              <a:custGeom>
                <a:avLst/>
                <a:gdLst>
                  <a:gd name="T0" fmla="*/ 0 w 201"/>
                  <a:gd name="T1" fmla="*/ 0 h 37"/>
                  <a:gd name="T2" fmla="*/ 201 w 201"/>
                  <a:gd name="T3" fmla="*/ 35 h 37"/>
                  <a:gd name="T4" fmla="*/ 197 w 201"/>
                  <a:gd name="T5" fmla="*/ 37 h 37"/>
                  <a:gd name="T6" fmla="*/ 196 w 201"/>
                  <a:gd name="T7" fmla="*/ 37 h 37"/>
                  <a:gd name="T8" fmla="*/ 0 w 201"/>
                  <a:gd name="T9" fmla="*/ 3 h 37"/>
                  <a:gd name="T10" fmla="*/ 0 w 201"/>
                  <a:gd name="T11" fmla="*/ 1 h 37"/>
                  <a:gd name="T12" fmla="*/ 0 w 201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1"/>
                  <a:gd name="T22" fmla="*/ 0 h 37"/>
                  <a:gd name="T23" fmla="*/ 201 w 201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1" h="37">
                    <a:moveTo>
                      <a:pt x="0" y="0"/>
                    </a:moveTo>
                    <a:lnTo>
                      <a:pt x="201" y="35"/>
                    </a:lnTo>
                    <a:lnTo>
                      <a:pt x="197" y="37"/>
                    </a:lnTo>
                    <a:lnTo>
                      <a:pt x="196" y="37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FDFD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67" name="Freeform 446"/>
              <p:cNvSpPr>
                <a:spLocks/>
              </p:cNvSpPr>
              <p:nvPr/>
            </p:nvSpPr>
            <p:spPr bwMode="auto">
              <a:xfrm>
                <a:off x="4606" y="2287"/>
                <a:ext cx="197" cy="37"/>
              </a:xfrm>
              <a:custGeom>
                <a:avLst/>
                <a:gdLst>
                  <a:gd name="T0" fmla="*/ 0 w 197"/>
                  <a:gd name="T1" fmla="*/ 0 h 37"/>
                  <a:gd name="T2" fmla="*/ 197 w 197"/>
                  <a:gd name="T3" fmla="*/ 36 h 37"/>
                  <a:gd name="T4" fmla="*/ 196 w 197"/>
                  <a:gd name="T5" fmla="*/ 36 h 37"/>
                  <a:gd name="T6" fmla="*/ 194 w 197"/>
                  <a:gd name="T7" fmla="*/ 37 h 37"/>
                  <a:gd name="T8" fmla="*/ 0 w 197"/>
                  <a:gd name="T9" fmla="*/ 4 h 37"/>
                  <a:gd name="T10" fmla="*/ 0 w 197"/>
                  <a:gd name="T11" fmla="*/ 2 h 37"/>
                  <a:gd name="T12" fmla="*/ 0 w 197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7"/>
                  <a:gd name="T22" fmla="*/ 0 h 37"/>
                  <a:gd name="T23" fmla="*/ 197 w 197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7" h="37">
                    <a:moveTo>
                      <a:pt x="0" y="0"/>
                    </a:moveTo>
                    <a:lnTo>
                      <a:pt x="197" y="36"/>
                    </a:lnTo>
                    <a:lnTo>
                      <a:pt x="196" y="36"/>
                    </a:lnTo>
                    <a:lnTo>
                      <a:pt x="194" y="37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E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68" name="Freeform 447"/>
              <p:cNvSpPr>
                <a:spLocks/>
              </p:cNvSpPr>
              <p:nvPr/>
            </p:nvSpPr>
            <p:spPr bwMode="auto">
              <a:xfrm>
                <a:off x="4606" y="2289"/>
                <a:ext cx="196" cy="37"/>
              </a:xfrm>
              <a:custGeom>
                <a:avLst/>
                <a:gdLst>
                  <a:gd name="T0" fmla="*/ 0 w 196"/>
                  <a:gd name="T1" fmla="*/ 0 h 37"/>
                  <a:gd name="T2" fmla="*/ 196 w 196"/>
                  <a:gd name="T3" fmla="*/ 34 h 37"/>
                  <a:gd name="T4" fmla="*/ 194 w 196"/>
                  <a:gd name="T5" fmla="*/ 35 h 37"/>
                  <a:gd name="T6" fmla="*/ 191 w 196"/>
                  <a:gd name="T7" fmla="*/ 37 h 37"/>
                  <a:gd name="T8" fmla="*/ 0 w 196"/>
                  <a:gd name="T9" fmla="*/ 3 h 37"/>
                  <a:gd name="T10" fmla="*/ 0 w 196"/>
                  <a:gd name="T11" fmla="*/ 2 h 37"/>
                  <a:gd name="T12" fmla="*/ 0 w 196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6"/>
                  <a:gd name="T22" fmla="*/ 0 h 37"/>
                  <a:gd name="T23" fmla="*/ 196 w 196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6" h="37">
                    <a:moveTo>
                      <a:pt x="0" y="0"/>
                    </a:moveTo>
                    <a:lnTo>
                      <a:pt x="196" y="34"/>
                    </a:lnTo>
                    <a:lnTo>
                      <a:pt x="194" y="35"/>
                    </a:lnTo>
                    <a:lnTo>
                      <a:pt x="191" y="37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CDCD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69" name="Freeform 448"/>
              <p:cNvSpPr>
                <a:spLocks/>
              </p:cNvSpPr>
              <p:nvPr/>
            </p:nvSpPr>
            <p:spPr bwMode="auto">
              <a:xfrm>
                <a:off x="4606" y="2291"/>
                <a:ext cx="194" cy="37"/>
              </a:xfrm>
              <a:custGeom>
                <a:avLst/>
                <a:gdLst>
                  <a:gd name="T0" fmla="*/ 0 w 194"/>
                  <a:gd name="T1" fmla="*/ 0 h 37"/>
                  <a:gd name="T2" fmla="*/ 194 w 194"/>
                  <a:gd name="T3" fmla="*/ 33 h 37"/>
                  <a:gd name="T4" fmla="*/ 191 w 194"/>
                  <a:gd name="T5" fmla="*/ 35 h 37"/>
                  <a:gd name="T6" fmla="*/ 189 w 194"/>
                  <a:gd name="T7" fmla="*/ 37 h 37"/>
                  <a:gd name="T8" fmla="*/ 0 w 194"/>
                  <a:gd name="T9" fmla="*/ 3 h 37"/>
                  <a:gd name="T10" fmla="*/ 0 w 194"/>
                  <a:gd name="T11" fmla="*/ 1 h 37"/>
                  <a:gd name="T12" fmla="*/ 0 w 194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4"/>
                  <a:gd name="T22" fmla="*/ 0 h 37"/>
                  <a:gd name="T23" fmla="*/ 194 w 194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4" h="37">
                    <a:moveTo>
                      <a:pt x="0" y="0"/>
                    </a:moveTo>
                    <a:lnTo>
                      <a:pt x="194" y="33"/>
                    </a:lnTo>
                    <a:lnTo>
                      <a:pt x="191" y="35"/>
                    </a:lnTo>
                    <a:lnTo>
                      <a:pt x="189" y="37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DBD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70" name="Freeform 449"/>
              <p:cNvSpPr>
                <a:spLocks/>
              </p:cNvSpPr>
              <p:nvPr/>
            </p:nvSpPr>
            <p:spPr bwMode="auto">
              <a:xfrm>
                <a:off x="4606" y="2292"/>
                <a:ext cx="191" cy="37"/>
              </a:xfrm>
              <a:custGeom>
                <a:avLst/>
                <a:gdLst>
                  <a:gd name="T0" fmla="*/ 0 w 191"/>
                  <a:gd name="T1" fmla="*/ 0 h 37"/>
                  <a:gd name="T2" fmla="*/ 191 w 191"/>
                  <a:gd name="T3" fmla="*/ 34 h 37"/>
                  <a:gd name="T4" fmla="*/ 189 w 191"/>
                  <a:gd name="T5" fmla="*/ 36 h 37"/>
                  <a:gd name="T6" fmla="*/ 187 w 191"/>
                  <a:gd name="T7" fmla="*/ 37 h 37"/>
                  <a:gd name="T8" fmla="*/ 0 w 191"/>
                  <a:gd name="T9" fmla="*/ 4 h 37"/>
                  <a:gd name="T10" fmla="*/ 0 w 191"/>
                  <a:gd name="T11" fmla="*/ 2 h 37"/>
                  <a:gd name="T12" fmla="*/ 0 w 191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1"/>
                  <a:gd name="T22" fmla="*/ 0 h 37"/>
                  <a:gd name="T23" fmla="*/ 191 w 191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1" h="37">
                    <a:moveTo>
                      <a:pt x="0" y="0"/>
                    </a:moveTo>
                    <a:lnTo>
                      <a:pt x="191" y="34"/>
                    </a:lnTo>
                    <a:lnTo>
                      <a:pt x="189" y="36"/>
                    </a:lnTo>
                    <a:lnTo>
                      <a:pt x="187" y="37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DBD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71" name="Freeform 450"/>
              <p:cNvSpPr>
                <a:spLocks/>
              </p:cNvSpPr>
              <p:nvPr/>
            </p:nvSpPr>
            <p:spPr bwMode="auto">
              <a:xfrm>
                <a:off x="4606" y="2294"/>
                <a:ext cx="189" cy="35"/>
              </a:xfrm>
              <a:custGeom>
                <a:avLst/>
                <a:gdLst>
                  <a:gd name="T0" fmla="*/ 0 w 189"/>
                  <a:gd name="T1" fmla="*/ 0 h 35"/>
                  <a:gd name="T2" fmla="*/ 189 w 189"/>
                  <a:gd name="T3" fmla="*/ 34 h 35"/>
                  <a:gd name="T4" fmla="*/ 187 w 189"/>
                  <a:gd name="T5" fmla="*/ 35 h 35"/>
                  <a:gd name="T6" fmla="*/ 184 w 189"/>
                  <a:gd name="T7" fmla="*/ 35 h 35"/>
                  <a:gd name="T8" fmla="*/ 0 w 189"/>
                  <a:gd name="T9" fmla="*/ 3 h 35"/>
                  <a:gd name="T10" fmla="*/ 0 w 189"/>
                  <a:gd name="T11" fmla="*/ 2 h 35"/>
                  <a:gd name="T12" fmla="*/ 0 w 189"/>
                  <a:gd name="T13" fmla="*/ 0 h 3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9"/>
                  <a:gd name="T22" fmla="*/ 0 h 35"/>
                  <a:gd name="T23" fmla="*/ 189 w 189"/>
                  <a:gd name="T24" fmla="*/ 35 h 3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9" h="35">
                    <a:moveTo>
                      <a:pt x="0" y="0"/>
                    </a:moveTo>
                    <a:lnTo>
                      <a:pt x="189" y="34"/>
                    </a:lnTo>
                    <a:lnTo>
                      <a:pt x="187" y="35"/>
                    </a:lnTo>
                    <a:lnTo>
                      <a:pt x="184" y="3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D9D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72" name="Freeform 451"/>
              <p:cNvSpPr>
                <a:spLocks/>
              </p:cNvSpPr>
              <p:nvPr/>
            </p:nvSpPr>
            <p:spPr bwMode="auto">
              <a:xfrm>
                <a:off x="4606" y="2296"/>
                <a:ext cx="187" cy="35"/>
              </a:xfrm>
              <a:custGeom>
                <a:avLst/>
                <a:gdLst>
                  <a:gd name="T0" fmla="*/ 0 w 187"/>
                  <a:gd name="T1" fmla="*/ 0 h 35"/>
                  <a:gd name="T2" fmla="*/ 187 w 187"/>
                  <a:gd name="T3" fmla="*/ 33 h 35"/>
                  <a:gd name="T4" fmla="*/ 184 w 187"/>
                  <a:gd name="T5" fmla="*/ 33 h 35"/>
                  <a:gd name="T6" fmla="*/ 182 w 187"/>
                  <a:gd name="T7" fmla="*/ 35 h 35"/>
                  <a:gd name="T8" fmla="*/ 0 w 187"/>
                  <a:gd name="T9" fmla="*/ 3 h 35"/>
                  <a:gd name="T10" fmla="*/ 0 w 187"/>
                  <a:gd name="T11" fmla="*/ 1 h 35"/>
                  <a:gd name="T12" fmla="*/ 0 w 187"/>
                  <a:gd name="T13" fmla="*/ 0 h 3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7"/>
                  <a:gd name="T22" fmla="*/ 0 h 35"/>
                  <a:gd name="T23" fmla="*/ 187 w 187"/>
                  <a:gd name="T24" fmla="*/ 35 h 3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7" h="35">
                    <a:moveTo>
                      <a:pt x="0" y="0"/>
                    </a:moveTo>
                    <a:lnTo>
                      <a:pt x="187" y="33"/>
                    </a:lnTo>
                    <a:lnTo>
                      <a:pt x="184" y="33"/>
                    </a:lnTo>
                    <a:lnTo>
                      <a:pt x="182" y="35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8D8D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73" name="Freeform 452"/>
              <p:cNvSpPr>
                <a:spLocks/>
              </p:cNvSpPr>
              <p:nvPr/>
            </p:nvSpPr>
            <p:spPr bwMode="auto">
              <a:xfrm>
                <a:off x="4606" y="2297"/>
                <a:ext cx="184" cy="36"/>
              </a:xfrm>
              <a:custGeom>
                <a:avLst/>
                <a:gdLst>
                  <a:gd name="T0" fmla="*/ 0 w 184"/>
                  <a:gd name="T1" fmla="*/ 0 h 36"/>
                  <a:gd name="T2" fmla="*/ 184 w 184"/>
                  <a:gd name="T3" fmla="*/ 32 h 36"/>
                  <a:gd name="T4" fmla="*/ 182 w 184"/>
                  <a:gd name="T5" fmla="*/ 34 h 36"/>
                  <a:gd name="T6" fmla="*/ 179 w 184"/>
                  <a:gd name="T7" fmla="*/ 36 h 36"/>
                  <a:gd name="T8" fmla="*/ 0 w 184"/>
                  <a:gd name="T9" fmla="*/ 4 h 36"/>
                  <a:gd name="T10" fmla="*/ 0 w 184"/>
                  <a:gd name="T11" fmla="*/ 2 h 36"/>
                  <a:gd name="T12" fmla="*/ 0 w 184"/>
                  <a:gd name="T13" fmla="*/ 0 h 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4"/>
                  <a:gd name="T22" fmla="*/ 0 h 36"/>
                  <a:gd name="T23" fmla="*/ 184 w 184"/>
                  <a:gd name="T24" fmla="*/ 36 h 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4" h="36">
                    <a:moveTo>
                      <a:pt x="0" y="0"/>
                    </a:moveTo>
                    <a:lnTo>
                      <a:pt x="184" y="32"/>
                    </a:lnTo>
                    <a:lnTo>
                      <a:pt x="182" y="34"/>
                    </a:lnTo>
                    <a:lnTo>
                      <a:pt x="179" y="3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7D6D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74" name="Freeform 453"/>
              <p:cNvSpPr>
                <a:spLocks/>
              </p:cNvSpPr>
              <p:nvPr/>
            </p:nvSpPr>
            <p:spPr bwMode="auto">
              <a:xfrm>
                <a:off x="4606" y="2299"/>
                <a:ext cx="182" cy="36"/>
              </a:xfrm>
              <a:custGeom>
                <a:avLst/>
                <a:gdLst>
                  <a:gd name="T0" fmla="*/ 0 w 182"/>
                  <a:gd name="T1" fmla="*/ 0 h 36"/>
                  <a:gd name="T2" fmla="*/ 182 w 182"/>
                  <a:gd name="T3" fmla="*/ 32 h 36"/>
                  <a:gd name="T4" fmla="*/ 179 w 182"/>
                  <a:gd name="T5" fmla="*/ 34 h 36"/>
                  <a:gd name="T6" fmla="*/ 177 w 182"/>
                  <a:gd name="T7" fmla="*/ 36 h 36"/>
                  <a:gd name="T8" fmla="*/ 2 w 182"/>
                  <a:gd name="T9" fmla="*/ 3 h 36"/>
                  <a:gd name="T10" fmla="*/ 0 w 182"/>
                  <a:gd name="T11" fmla="*/ 2 h 36"/>
                  <a:gd name="T12" fmla="*/ 0 w 182"/>
                  <a:gd name="T13" fmla="*/ 0 h 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2"/>
                  <a:gd name="T22" fmla="*/ 0 h 36"/>
                  <a:gd name="T23" fmla="*/ 182 w 182"/>
                  <a:gd name="T24" fmla="*/ 36 h 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2" h="36">
                    <a:moveTo>
                      <a:pt x="0" y="0"/>
                    </a:moveTo>
                    <a:lnTo>
                      <a:pt x="182" y="32"/>
                    </a:lnTo>
                    <a:lnTo>
                      <a:pt x="179" y="34"/>
                    </a:lnTo>
                    <a:lnTo>
                      <a:pt x="177" y="36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5D5D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75" name="Freeform 454"/>
              <p:cNvSpPr>
                <a:spLocks/>
              </p:cNvSpPr>
              <p:nvPr/>
            </p:nvSpPr>
            <p:spPr bwMode="auto">
              <a:xfrm>
                <a:off x="4606" y="2301"/>
                <a:ext cx="179" cy="34"/>
              </a:xfrm>
              <a:custGeom>
                <a:avLst/>
                <a:gdLst>
                  <a:gd name="T0" fmla="*/ 0 w 179"/>
                  <a:gd name="T1" fmla="*/ 0 h 34"/>
                  <a:gd name="T2" fmla="*/ 179 w 179"/>
                  <a:gd name="T3" fmla="*/ 32 h 34"/>
                  <a:gd name="T4" fmla="*/ 177 w 179"/>
                  <a:gd name="T5" fmla="*/ 34 h 34"/>
                  <a:gd name="T6" fmla="*/ 174 w 179"/>
                  <a:gd name="T7" fmla="*/ 34 h 34"/>
                  <a:gd name="T8" fmla="*/ 2 w 179"/>
                  <a:gd name="T9" fmla="*/ 3 h 34"/>
                  <a:gd name="T10" fmla="*/ 2 w 179"/>
                  <a:gd name="T11" fmla="*/ 1 h 34"/>
                  <a:gd name="T12" fmla="*/ 0 w 179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9"/>
                  <a:gd name="T22" fmla="*/ 0 h 34"/>
                  <a:gd name="T23" fmla="*/ 179 w 179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9" h="34">
                    <a:moveTo>
                      <a:pt x="0" y="0"/>
                    </a:moveTo>
                    <a:lnTo>
                      <a:pt x="179" y="32"/>
                    </a:lnTo>
                    <a:lnTo>
                      <a:pt x="177" y="34"/>
                    </a:lnTo>
                    <a:lnTo>
                      <a:pt x="174" y="34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5D5D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76" name="Freeform 455"/>
              <p:cNvSpPr>
                <a:spLocks/>
              </p:cNvSpPr>
              <p:nvPr/>
            </p:nvSpPr>
            <p:spPr bwMode="auto">
              <a:xfrm>
                <a:off x="4608" y="2302"/>
                <a:ext cx="175" cy="34"/>
              </a:xfrm>
              <a:custGeom>
                <a:avLst/>
                <a:gdLst>
                  <a:gd name="T0" fmla="*/ 0 w 175"/>
                  <a:gd name="T1" fmla="*/ 0 h 34"/>
                  <a:gd name="T2" fmla="*/ 175 w 175"/>
                  <a:gd name="T3" fmla="*/ 33 h 34"/>
                  <a:gd name="T4" fmla="*/ 172 w 175"/>
                  <a:gd name="T5" fmla="*/ 33 h 34"/>
                  <a:gd name="T6" fmla="*/ 170 w 175"/>
                  <a:gd name="T7" fmla="*/ 34 h 34"/>
                  <a:gd name="T8" fmla="*/ 0 w 175"/>
                  <a:gd name="T9" fmla="*/ 4 h 34"/>
                  <a:gd name="T10" fmla="*/ 0 w 175"/>
                  <a:gd name="T11" fmla="*/ 2 h 34"/>
                  <a:gd name="T12" fmla="*/ 0 w 175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5"/>
                  <a:gd name="T22" fmla="*/ 0 h 34"/>
                  <a:gd name="T23" fmla="*/ 175 w 175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5" h="34">
                    <a:moveTo>
                      <a:pt x="0" y="0"/>
                    </a:moveTo>
                    <a:lnTo>
                      <a:pt x="175" y="33"/>
                    </a:lnTo>
                    <a:lnTo>
                      <a:pt x="172" y="33"/>
                    </a:lnTo>
                    <a:lnTo>
                      <a:pt x="170" y="3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4D3D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77" name="Freeform 456"/>
              <p:cNvSpPr>
                <a:spLocks/>
              </p:cNvSpPr>
              <p:nvPr/>
            </p:nvSpPr>
            <p:spPr bwMode="auto">
              <a:xfrm>
                <a:off x="4608" y="2304"/>
                <a:ext cx="172" cy="34"/>
              </a:xfrm>
              <a:custGeom>
                <a:avLst/>
                <a:gdLst>
                  <a:gd name="T0" fmla="*/ 0 w 172"/>
                  <a:gd name="T1" fmla="*/ 0 h 34"/>
                  <a:gd name="T2" fmla="*/ 172 w 172"/>
                  <a:gd name="T3" fmla="*/ 31 h 34"/>
                  <a:gd name="T4" fmla="*/ 170 w 172"/>
                  <a:gd name="T5" fmla="*/ 32 h 34"/>
                  <a:gd name="T6" fmla="*/ 167 w 172"/>
                  <a:gd name="T7" fmla="*/ 34 h 34"/>
                  <a:gd name="T8" fmla="*/ 0 w 172"/>
                  <a:gd name="T9" fmla="*/ 3 h 34"/>
                  <a:gd name="T10" fmla="*/ 0 w 172"/>
                  <a:gd name="T11" fmla="*/ 2 h 34"/>
                  <a:gd name="T12" fmla="*/ 0 w 172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2"/>
                  <a:gd name="T22" fmla="*/ 0 h 34"/>
                  <a:gd name="T23" fmla="*/ 172 w 172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2" h="34">
                    <a:moveTo>
                      <a:pt x="0" y="0"/>
                    </a:moveTo>
                    <a:lnTo>
                      <a:pt x="172" y="31"/>
                    </a:lnTo>
                    <a:lnTo>
                      <a:pt x="170" y="32"/>
                    </a:lnTo>
                    <a:lnTo>
                      <a:pt x="167" y="3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3D2D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78" name="Freeform 457"/>
              <p:cNvSpPr>
                <a:spLocks/>
              </p:cNvSpPr>
              <p:nvPr/>
            </p:nvSpPr>
            <p:spPr bwMode="auto">
              <a:xfrm>
                <a:off x="4608" y="2306"/>
                <a:ext cx="170" cy="34"/>
              </a:xfrm>
              <a:custGeom>
                <a:avLst/>
                <a:gdLst>
                  <a:gd name="T0" fmla="*/ 0 w 170"/>
                  <a:gd name="T1" fmla="*/ 0 h 34"/>
                  <a:gd name="T2" fmla="*/ 170 w 170"/>
                  <a:gd name="T3" fmla="*/ 30 h 34"/>
                  <a:gd name="T4" fmla="*/ 167 w 170"/>
                  <a:gd name="T5" fmla="*/ 32 h 34"/>
                  <a:gd name="T6" fmla="*/ 165 w 170"/>
                  <a:gd name="T7" fmla="*/ 34 h 34"/>
                  <a:gd name="T8" fmla="*/ 0 w 170"/>
                  <a:gd name="T9" fmla="*/ 3 h 34"/>
                  <a:gd name="T10" fmla="*/ 0 w 170"/>
                  <a:gd name="T11" fmla="*/ 1 h 34"/>
                  <a:gd name="T12" fmla="*/ 0 w 170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0"/>
                  <a:gd name="T22" fmla="*/ 0 h 34"/>
                  <a:gd name="T23" fmla="*/ 170 w 170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0" h="34">
                    <a:moveTo>
                      <a:pt x="0" y="0"/>
                    </a:moveTo>
                    <a:lnTo>
                      <a:pt x="170" y="30"/>
                    </a:lnTo>
                    <a:lnTo>
                      <a:pt x="167" y="32"/>
                    </a:lnTo>
                    <a:lnTo>
                      <a:pt x="165" y="3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1D0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79" name="Freeform 458"/>
              <p:cNvSpPr>
                <a:spLocks/>
              </p:cNvSpPr>
              <p:nvPr/>
            </p:nvSpPr>
            <p:spPr bwMode="auto">
              <a:xfrm>
                <a:off x="4608" y="2307"/>
                <a:ext cx="167" cy="33"/>
              </a:xfrm>
              <a:custGeom>
                <a:avLst/>
                <a:gdLst>
                  <a:gd name="T0" fmla="*/ 0 w 167"/>
                  <a:gd name="T1" fmla="*/ 0 h 33"/>
                  <a:gd name="T2" fmla="*/ 167 w 167"/>
                  <a:gd name="T3" fmla="*/ 31 h 33"/>
                  <a:gd name="T4" fmla="*/ 165 w 167"/>
                  <a:gd name="T5" fmla="*/ 33 h 33"/>
                  <a:gd name="T6" fmla="*/ 162 w 167"/>
                  <a:gd name="T7" fmla="*/ 33 h 33"/>
                  <a:gd name="T8" fmla="*/ 1 w 167"/>
                  <a:gd name="T9" fmla="*/ 6 h 33"/>
                  <a:gd name="T10" fmla="*/ 0 w 167"/>
                  <a:gd name="T11" fmla="*/ 2 h 33"/>
                  <a:gd name="T12" fmla="*/ 0 w 167"/>
                  <a:gd name="T13" fmla="*/ 0 h 3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7"/>
                  <a:gd name="T22" fmla="*/ 0 h 33"/>
                  <a:gd name="T23" fmla="*/ 167 w 167"/>
                  <a:gd name="T24" fmla="*/ 33 h 3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7" h="33">
                    <a:moveTo>
                      <a:pt x="0" y="0"/>
                    </a:moveTo>
                    <a:lnTo>
                      <a:pt x="167" y="31"/>
                    </a:lnTo>
                    <a:lnTo>
                      <a:pt x="165" y="33"/>
                    </a:lnTo>
                    <a:lnTo>
                      <a:pt x="162" y="33"/>
                    </a:lnTo>
                    <a:lnTo>
                      <a:pt x="1" y="6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0CFC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80" name="Freeform 459"/>
              <p:cNvSpPr>
                <a:spLocks/>
              </p:cNvSpPr>
              <p:nvPr/>
            </p:nvSpPr>
            <p:spPr bwMode="auto">
              <a:xfrm>
                <a:off x="4608" y="2309"/>
                <a:ext cx="165" cy="32"/>
              </a:xfrm>
              <a:custGeom>
                <a:avLst/>
                <a:gdLst>
                  <a:gd name="T0" fmla="*/ 0 w 165"/>
                  <a:gd name="T1" fmla="*/ 0 h 32"/>
                  <a:gd name="T2" fmla="*/ 165 w 165"/>
                  <a:gd name="T3" fmla="*/ 31 h 32"/>
                  <a:gd name="T4" fmla="*/ 162 w 165"/>
                  <a:gd name="T5" fmla="*/ 31 h 32"/>
                  <a:gd name="T6" fmla="*/ 160 w 165"/>
                  <a:gd name="T7" fmla="*/ 32 h 32"/>
                  <a:gd name="T8" fmla="*/ 1 w 165"/>
                  <a:gd name="T9" fmla="*/ 5 h 32"/>
                  <a:gd name="T10" fmla="*/ 1 w 165"/>
                  <a:gd name="T11" fmla="*/ 4 h 32"/>
                  <a:gd name="T12" fmla="*/ 0 w 165"/>
                  <a:gd name="T13" fmla="*/ 0 h 3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5"/>
                  <a:gd name="T22" fmla="*/ 0 h 32"/>
                  <a:gd name="T23" fmla="*/ 165 w 165"/>
                  <a:gd name="T24" fmla="*/ 32 h 3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5" h="32">
                    <a:moveTo>
                      <a:pt x="0" y="0"/>
                    </a:moveTo>
                    <a:lnTo>
                      <a:pt x="165" y="31"/>
                    </a:lnTo>
                    <a:lnTo>
                      <a:pt x="162" y="31"/>
                    </a:lnTo>
                    <a:lnTo>
                      <a:pt x="160" y="32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FCEC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81" name="Freeform 460"/>
              <p:cNvSpPr>
                <a:spLocks/>
              </p:cNvSpPr>
              <p:nvPr/>
            </p:nvSpPr>
            <p:spPr bwMode="auto">
              <a:xfrm>
                <a:off x="4609" y="2313"/>
                <a:ext cx="161" cy="30"/>
              </a:xfrm>
              <a:custGeom>
                <a:avLst/>
                <a:gdLst>
                  <a:gd name="T0" fmla="*/ 0 w 161"/>
                  <a:gd name="T1" fmla="*/ 0 h 30"/>
                  <a:gd name="T2" fmla="*/ 161 w 161"/>
                  <a:gd name="T3" fmla="*/ 27 h 30"/>
                  <a:gd name="T4" fmla="*/ 159 w 161"/>
                  <a:gd name="T5" fmla="*/ 28 h 30"/>
                  <a:gd name="T6" fmla="*/ 156 w 161"/>
                  <a:gd name="T7" fmla="*/ 30 h 30"/>
                  <a:gd name="T8" fmla="*/ 0 w 161"/>
                  <a:gd name="T9" fmla="*/ 3 h 30"/>
                  <a:gd name="T10" fmla="*/ 0 w 161"/>
                  <a:gd name="T11" fmla="*/ 1 h 30"/>
                  <a:gd name="T12" fmla="*/ 0 w 161"/>
                  <a:gd name="T13" fmla="*/ 0 h 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1"/>
                  <a:gd name="T22" fmla="*/ 0 h 30"/>
                  <a:gd name="T23" fmla="*/ 161 w 161"/>
                  <a:gd name="T24" fmla="*/ 30 h 3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1" h="30">
                    <a:moveTo>
                      <a:pt x="0" y="0"/>
                    </a:moveTo>
                    <a:lnTo>
                      <a:pt x="161" y="27"/>
                    </a:lnTo>
                    <a:lnTo>
                      <a:pt x="159" y="28"/>
                    </a:lnTo>
                    <a:lnTo>
                      <a:pt x="156" y="30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FCEC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82" name="Freeform 461"/>
              <p:cNvSpPr>
                <a:spLocks/>
              </p:cNvSpPr>
              <p:nvPr/>
            </p:nvSpPr>
            <p:spPr bwMode="auto">
              <a:xfrm>
                <a:off x="4609" y="2314"/>
                <a:ext cx="159" cy="31"/>
              </a:xfrm>
              <a:custGeom>
                <a:avLst/>
                <a:gdLst>
                  <a:gd name="T0" fmla="*/ 0 w 159"/>
                  <a:gd name="T1" fmla="*/ 0 h 31"/>
                  <a:gd name="T2" fmla="*/ 159 w 159"/>
                  <a:gd name="T3" fmla="*/ 27 h 31"/>
                  <a:gd name="T4" fmla="*/ 156 w 159"/>
                  <a:gd name="T5" fmla="*/ 29 h 31"/>
                  <a:gd name="T6" fmla="*/ 152 w 159"/>
                  <a:gd name="T7" fmla="*/ 31 h 31"/>
                  <a:gd name="T8" fmla="*/ 0 w 159"/>
                  <a:gd name="T9" fmla="*/ 4 h 31"/>
                  <a:gd name="T10" fmla="*/ 0 w 159"/>
                  <a:gd name="T11" fmla="*/ 2 h 31"/>
                  <a:gd name="T12" fmla="*/ 0 w 159"/>
                  <a:gd name="T13" fmla="*/ 0 h 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9"/>
                  <a:gd name="T22" fmla="*/ 0 h 31"/>
                  <a:gd name="T23" fmla="*/ 159 w 159"/>
                  <a:gd name="T24" fmla="*/ 31 h 3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9" h="31">
                    <a:moveTo>
                      <a:pt x="0" y="0"/>
                    </a:moveTo>
                    <a:lnTo>
                      <a:pt x="159" y="27"/>
                    </a:lnTo>
                    <a:lnTo>
                      <a:pt x="156" y="29"/>
                    </a:lnTo>
                    <a:lnTo>
                      <a:pt x="152" y="31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ECEC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83" name="Freeform 462"/>
              <p:cNvSpPr>
                <a:spLocks/>
              </p:cNvSpPr>
              <p:nvPr/>
            </p:nvSpPr>
            <p:spPr bwMode="auto">
              <a:xfrm>
                <a:off x="4609" y="2316"/>
                <a:ext cx="156" cy="29"/>
              </a:xfrm>
              <a:custGeom>
                <a:avLst/>
                <a:gdLst>
                  <a:gd name="T0" fmla="*/ 0 w 156"/>
                  <a:gd name="T1" fmla="*/ 0 h 29"/>
                  <a:gd name="T2" fmla="*/ 156 w 156"/>
                  <a:gd name="T3" fmla="*/ 27 h 29"/>
                  <a:gd name="T4" fmla="*/ 152 w 156"/>
                  <a:gd name="T5" fmla="*/ 29 h 29"/>
                  <a:gd name="T6" fmla="*/ 151 w 156"/>
                  <a:gd name="T7" fmla="*/ 29 h 29"/>
                  <a:gd name="T8" fmla="*/ 2 w 156"/>
                  <a:gd name="T9" fmla="*/ 3 h 29"/>
                  <a:gd name="T10" fmla="*/ 0 w 156"/>
                  <a:gd name="T11" fmla="*/ 2 h 29"/>
                  <a:gd name="T12" fmla="*/ 0 w 156"/>
                  <a:gd name="T13" fmla="*/ 0 h 2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6"/>
                  <a:gd name="T22" fmla="*/ 0 h 29"/>
                  <a:gd name="T23" fmla="*/ 156 w 156"/>
                  <a:gd name="T24" fmla="*/ 29 h 2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6" h="29">
                    <a:moveTo>
                      <a:pt x="0" y="0"/>
                    </a:moveTo>
                    <a:lnTo>
                      <a:pt x="156" y="27"/>
                    </a:lnTo>
                    <a:lnTo>
                      <a:pt x="152" y="29"/>
                    </a:lnTo>
                    <a:lnTo>
                      <a:pt x="151" y="29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DCD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84" name="Freeform 463"/>
              <p:cNvSpPr>
                <a:spLocks/>
              </p:cNvSpPr>
              <p:nvPr/>
            </p:nvSpPr>
            <p:spPr bwMode="auto">
              <a:xfrm>
                <a:off x="4609" y="2318"/>
                <a:ext cx="152" cy="28"/>
              </a:xfrm>
              <a:custGeom>
                <a:avLst/>
                <a:gdLst>
                  <a:gd name="T0" fmla="*/ 0 w 152"/>
                  <a:gd name="T1" fmla="*/ 0 h 28"/>
                  <a:gd name="T2" fmla="*/ 152 w 152"/>
                  <a:gd name="T3" fmla="*/ 27 h 28"/>
                  <a:gd name="T4" fmla="*/ 151 w 152"/>
                  <a:gd name="T5" fmla="*/ 27 h 28"/>
                  <a:gd name="T6" fmla="*/ 147 w 152"/>
                  <a:gd name="T7" fmla="*/ 28 h 28"/>
                  <a:gd name="T8" fmla="*/ 2 w 152"/>
                  <a:gd name="T9" fmla="*/ 3 h 28"/>
                  <a:gd name="T10" fmla="*/ 2 w 152"/>
                  <a:gd name="T11" fmla="*/ 1 h 28"/>
                  <a:gd name="T12" fmla="*/ 0 w 152"/>
                  <a:gd name="T13" fmla="*/ 0 h 2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2"/>
                  <a:gd name="T22" fmla="*/ 0 h 28"/>
                  <a:gd name="T23" fmla="*/ 152 w 152"/>
                  <a:gd name="T24" fmla="*/ 28 h 2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2" h="28">
                    <a:moveTo>
                      <a:pt x="0" y="0"/>
                    </a:moveTo>
                    <a:lnTo>
                      <a:pt x="152" y="27"/>
                    </a:lnTo>
                    <a:lnTo>
                      <a:pt x="151" y="27"/>
                    </a:lnTo>
                    <a:lnTo>
                      <a:pt x="147" y="28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C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85" name="Freeform 464"/>
              <p:cNvSpPr>
                <a:spLocks/>
              </p:cNvSpPr>
              <p:nvPr/>
            </p:nvSpPr>
            <p:spPr bwMode="auto">
              <a:xfrm>
                <a:off x="4611" y="2319"/>
                <a:ext cx="149" cy="29"/>
              </a:xfrm>
              <a:custGeom>
                <a:avLst/>
                <a:gdLst>
                  <a:gd name="T0" fmla="*/ 0 w 149"/>
                  <a:gd name="T1" fmla="*/ 0 h 29"/>
                  <a:gd name="T2" fmla="*/ 149 w 149"/>
                  <a:gd name="T3" fmla="*/ 26 h 29"/>
                  <a:gd name="T4" fmla="*/ 145 w 149"/>
                  <a:gd name="T5" fmla="*/ 27 h 29"/>
                  <a:gd name="T6" fmla="*/ 142 w 149"/>
                  <a:gd name="T7" fmla="*/ 29 h 29"/>
                  <a:gd name="T8" fmla="*/ 0 w 149"/>
                  <a:gd name="T9" fmla="*/ 4 h 29"/>
                  <a:gd name="T10" fmla="*/ 0 w 149"/>
                  <a:gd name="T11" fmla="*/ 2 h 29"/>
                  <a:gd name="T12" fmla="*/ 0 w 149"/>
                  <a:gd name="T13" fmla="*/ 0 h 2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9"/>
                  <a:gd name="T22" fmla="*/ 0 h 29"/>
                  <a:gd name="T23" fmla="*/ 149 w 149"/>
                  <a:gd name="T24" fmla="*/ 29 h 2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9" h="29">
                    <a:moveTo>
                      <a:pt x="0" y="0"/>
                    </a:moveTo>
                    <a:lnTo>
                      <a:pt x="149" y="26"/>
                    </a:lnTo>
                    <a:lnTo>
                      <a:pt x="145" y="27"/>
                    </a:lnTo>
                    <a:lnTo>
                      <a:pt x="142" y="29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BCBC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86" name="Freeform 465"/>
              <p:cNvSpPr>
                <a:spLocks/>
              </p:cNvSpPr>
              <p:nvPr/>
            </p:nvSpPr>
            <p:spPr bwMode="auto">
              <a:xfrm>
                <a:off x="4611" y="2321"/>
                <a:ext cx="145" cy="27"/>
              </a:xfrm>
              <a:custGeom>
                <a:avLst/>
                <a:gdLst>
                  <a:gd name="T0" fmla="*/ 0 w 145"/>
                  <a:gd name="T1" fmla="*/ 0 h 27"/>
                  <a:gd name="T2" fmla="*/ 145 w 145"/>
                  <a:gd name="T3" fmla="*/ 25 h 27"/>
                  <a:gd name="T4" fmla="*/ 142 w 145"/>
                  <a:gd name="T5" fmla="*/ 27 h 27"/>
                  <a:gd name="T6" fmla="*/ 140 w 145"/>
                  <a:gd name="T7" fmla="*/ 27 h 27"/>
                  <a:gd name="T8" fmla="*/ 2 w 145"/>
                  <a:gd name="T9" fmla="*/ 3 h 27"/>
                  <a:gd name="T10" fmla="*/ 0 w 145"/>
                  <a:gd name="T11" fmla="*/ 2 h 27"/>
                  <a:gd name="T12" fmla="*/ 0 w 145"/>
                  <a:gd name="T13" fmla="*/ 0 h 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5"/>
                  <a:gd name="T22" fmla="*/ 0 h 27"/>
                  <a:gd name="T23" fmla="*/ 145 w 145"/>
                  <a:gd name="T24" fmla="*/ 27 h 2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5" h="27">
                    <a:moveTo>
                      <a:pt x="0" y="0"/>
                    </a:moveTo>
                    <a:lnTo>
                      <a:pt x="145" y="25"/>
                    </a:lnTo>
                    <a:lnTo>
                      <a:pt x="142" y="27"/>
                    </a:lnTo>
                    <a:lnTo>
                      <a:pt x="140" y="27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C2C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87" name="Freeform 466"/>
              <p:cNvSpPr>
                <a:spLocks/>
              </p:cNvSpPr>
              <p:nvPr/>
            </p:nvSpPr>
            <p:spPr bwMode="auto">
              <a:xfrm>
                <a:off x="4611" y="2323"/>
                <a:ext cx="142" cy="27"/>
              </a:xfrm>
              <a:custGeom>
                <a:avLst/>
                <a:gdLst>
                  <a:gd name="T0" fmla="*/ 0 w 142"/>
                  <a:gd name="T1" fmla="*/ 0 h 27"/>
                  <a:gd name="T2" fmla="*/ 142 w 142"/>
                  <a:gd name="T3" fmla="*/ 25 h 27"/>
                  <a:gd name="T4" fmla="*/ 140 w 142"/>
                  <a:gd name="T5" fmla="*/ 25 h 27"/>
                  <a:gd name="T6" fmla="*/ 137 w 142"/>
                  <a:gd name="T7" fmla="*/ 27 h 27"/>
                  <a:gd name="T8" fmla="*/ 2 w 142"/>
                  <a:gd name="T9" fmla="*/ 3 h 27"/>
                  <a:gd name="T10" fmla="*/ 2 w 142"/>
                  <a:gd name="T11" fmla="*/ 1 h 27"/>
                  <a:gd name="T12" fmla="*/ 0 w 142"/>
                  <a:gd name="T13" fmla="*/ 0 h 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2"/>
                  <a:gd name="T22" fmla="*/ 0 h 27"/>
                  <a:gd name="T23" fmla="*/ 142 w 142"/>
                  <a:gd name="T24" fmla="*/ 27 h 2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2" h="27">
                    <a:moveTo>
                      <a:pt x="0" y="0"/>
                    </a:moveTo>
                    <a:lnTo>
                      <a:pt x="142" y="25"/>
                    </a:lnTo>
                    <a:lnTo>
                      <a:pt x="140" y="25"/>
                    </a:lnTo>
                    <a:lnTo>
                      <a:pt x="137" y="27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DBDB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88" name="Freeform 467"/>
              <p:cNvSpPr>
                <a:spLocks/>
              </p:cNvSpPr>
              <p:nvPr/>
            </p:nvSpPr>
            <p:spPr bwMode="auto">
              <a:xfrm>
                <a:off x="4613" y="2324"/>
                <a:ext cx="138" cy="27"/>
              </a:xfrm>
              <a:custGeom>
                <a:avLst/>
                <a:gdLst>
                  <a:gd name="T0" fmla="*/ 0 w 138"/>
                  <a:gd name="T1" fmla="*/ 0 h 27"/>
                  <a:gd name="T2" fmla="*/ 138 w 138"/>
                  <a:gd name="T3" fmla="*/ 24 h 27"/>
                  <a:gd name="T4" fmla="*/ 135 w 138"/>
                  <a:gd name="T5" fmla="*/ 26 h 27"/>
                  <a:gd name="T6" fmla="*/ 131 w 138"/>
                  <a:gd name="T7" fmla="*/ 27 h 27"/>
                  <a:gd name="T8" fmla="*/ 1 w 138"/>
                  <a:gd name="T9" fmla="*/ 4 h 27"/>
                  <a:gd name="T10" fmla="*/ 0 w 138"/>
                  <a:gd name="T11" fmla="*/ 2 h 27"/>
                  <a:gd name="T12" fmla="*/ 0 w 138"/>
                  <a:gd name="T13" fmla="*/ 0 h 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8"/>
                  <a:gd name="T22" fmla="*/ 0 h 27"/>
                  <a:gd name="T23" fmla="*/ 138 w 138"/>
                  <a:gd name="T24" fmla="*/ 27 h 2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8" h="27">
                    <a:moveTo>
                      <a:pt x="0" y="0"/>
                    </a:moveTo>
                    <a:lnTo>
                      <a:pt x="138" y="24"/>
                    </a:lnTo>
                    <a:lnTo>
                      <a:pt x="135" y="26"/>
                    </a:lnTo>
                    <a:lnTo>
                      <a:pt x="131" y="27"/>
                    </a:ln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8B8B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89" name="Freeform 468"/>
              <p:cNvSpPr>
                <a:spLocks/>
              </p:cNvSpPr>
              <p:nvPr/>
            </p:nvSpPr>
            <p:spPr bwMode="auto">
              <a:xfrm>
                <a:off x="4613" y="2326"/>
                <a:ext cx="135" cy="27"/>
              </a:xfrm>
              <a:custGeom>
                <a:avLst/>
                <a:gdLst>
                  <a:gd name="T0" fmla="*/ 0 w 135"/>
                  <a:gd name="T1" fmla="*/ 0 h 27"/>
                  <a:gd name="T2" fmla="*/ 135 w 135"/>
                  <a:gd name="T3" fmla="*/ 24 h 27"/>
                  <a:gd name="T4" fmla="*/ 131 w 135"/>
                  <a:gd name="T5" fmla="*/ 25 h 27"/>
                  <a:gd name="T6" fmla="*/ 130 w 135"/>
                  <a:gd name="T7" fmla="*/ 27 h 27"/>
                  <a:gd name="T8" fmla="*/ 1 w 135"/>
                  <a:gd name="T9" fmla="*/ 3 h 27"/>
                  <a:gd name="T10" fmla="*/ 1 w 135"/>
                  <a:gd name="T11" fmla="*/ 2 h 27"/>
                  <a:gd name="T12" fmla="*/ 0 w 135"/>
                  <a:gd name="T13" fmla="*/ 0 h 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5"/>
                  <a:gd name="T22" fmla="*/ 0 h 27"/>
                  <a:gd name="T23" fmla="*/ 135 w 135"/>
                  <a:gd name="T24" fmla="*/ 27 h 2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5" h="27">
                    <a:moveTo>
                      <a:pt x="0" y="0"/>
                    </a:moveTo>
                    <a:lnTo>
                      <a:pt x="135" y="24"/>
                    </a:lnTo>
                    <a:lnTo>
                      <a:pt x="131" y="25"/>
                    </a:lnTo>
                    <a:lnTo>
                      <a:pt x="130" y="27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EAD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90" name="Freeform 469"/>
              <p:cNvSpPr>
                <a:spLocks/>
              </p:cNvSpPr>
              <p:nvPr/>
            </p:nvSpPr>
            <p:spPr bwMode="auto">
              <a:xfrm>
                <a:off x="4614" y="2328"/>
                <a:ext cx="130" cy="25"/>
              </a:xfrm>
              <a:custGeom>
                <a:avLst/>
                <a:gdLst>
                  <a:gd name="T0" fmla="*/ 0 w 130"/>
                  <a:gd name="T1" fmla="*/ 0 h 25"/>
                  <a:gd name="T2" fmla="*/ 130 w 130"/>
                  <a:gd name="T3" fmla="*/ 23 h 25"/>
                  <a:gd name="T4" fmla="*/ 129 w 130"/>
                  <a:gd name="T5" fmla="*/ 25 h 25"/>
                  <a:gd name="T6" fmla="*/ 125 w 130"/>
                  <a:gd name="T7" fmla="*/ 25 h 25"/>
                  <a:gd name="T8" fmla="*/ 2 w 130"/>
                  <a:gd name="T9" fmla="*/ 3 h 25"/>
                  <a:gd name="T10" fmla="*/ 0 w 130"/>
                  <a:gd name="T11" fmla="*/ 1 h 25"/>
                  <a:gd name="T12" fmla="*/ 0 w 130"/>
                  <a:gd name="T13" fmla="*/ 0 h 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0"/>
                  <a:gd name="T22" fmla="*/ 0 h 25"/>
                  <a:gd name="T23" fmla="*/ 130 w 130"/>
                  <a:gd name="T24" fmla="*/ 25 h 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0" h="25">
                    <a:moveTo>
                      <a:pt x="0" y="0"/>
                    </a:moveTo>
                    <a:lnTo>
                      <a:pt x="130" y="23"/>
                    </a:lnTo>
                    <a:lnTo>
                      <a:pt x="129" y="25"/>
                    </a:lnTo>
                    <a:lnTo>
                      <a:pt x="125" y="25"/>
                    </a:ln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A9A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91" name="Freeform 470"/>
              <p:cNvSpPr>
                <a:spLocks/>
              </p:cNvSpPr>
              <p:nvPr/>
            </p:nvSpPr>
            <p:spPr bwMode="auto">
              <a:xfrm>
                <a:off x="4614" y="2329"/>
                <a:ext cx="129" cy="26"/>
              </a:xfrm>
              <a:custGeom>
                <a:avLst/>
                <a:gdLst>
                  <a:gd name="T0" fmla="*/ 0 w 129"/>
                  <a:gd name="T1" fmla="*/ 0 h 26"/>
                  <a:gd name="T2" fmla="*/ 129 w 129"/>
                  <a:gd name="T3" fmla="*/ 24 h 26"/>
                  <a:gd name="T4" fmla="*/ 125 w 129"/>
                  <a:gd name="T5" fmla="*/ 24 h 26"/>
                  <a:gd name="T6" fmla="*/ 122 w 129"/>
                  <a:gd name="T7" fmla="*/ 26 h 26"/>
                  <a:gd name="T8" fmla="*/ 2 w 129"/>
                  <a:gd name="T9" fmla="*/ 6 h 26"/>
                  <a:gd name="T10" fmla="*/ 2 w 129"/>
                  <a:gd name="T11" fmla="*/ 2 h 26"/>
                  <a:gd name="T12" fmla="*/ 0 w 129"/>
                  <a:gd name="T13" fmla="*/ 0 h 2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"/>
                  <a:gd name="T22" fmla="*/ 0 h 26"/>
                  <a:gd name="T23" fmla="*/ 129 w 129"/>
                  <a:gd name="T24" fmla="*/ 26 h 2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" h="26">
                    <a:moveTo>
                      <a:pt x="0" y="0"/>
                    </a:moveTo>
                    <a:lnTo>
                      <a:pt x="129" y="24"/>
                    </a:lnTo>
                    <a:lnTo>
                      <a:pt x="125" y="24"/>
                    </a:lnTo>
                    <a:lnTo>
                      <a:pt x="122" y="26"/>
                    </a:ln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6A5A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92" name="Freeform 471"/>
              <p:cNvSpPr>
                <a:spLocks/>
              </p:cNvSpPr>
              <p:nvPr/>
            </p:nvSpPr>
            <p:spPr bwMode="auto">
              <a:xfrm>
                <a:off x="4616" y="2331"/>
                <a:ext cx="123" cy="25"/>
              </a:xfrm>
              <a:custGeom>
                <a:avLst/>
                <a:gdLst>
                  <a:gd name="T0" fmla="*/ 0 w 123"/>
                  <a:gd name="T1" fmla="*/ 0 h 25"/>
                  <a:gd name="T2" fmla="*/ 123 w 123"/>
                  <a:gd name="T3" fmla="*/ 22 h 25"/>
                  <a:gd name="T4" fmla="*/ 120 w 123"/>
                  <a:gd name="T5" fmla="*/ 24 h 25"/>
                  <a:gd name="T6" fmla="*/ 117 w 123"/>
                  <a:gd name="T7" fmla="*/ 25 h 25"/>
                  <a:gd name="T8" fmla="*/ 2 w 123"/>
                  <a:gd name="T9" fmla="*/ 5 h 25"/>
                  <a:gd name="T10" fmla="*/ 0 w 123"/>
                  <a:gd name="T11" fmla="*/ 4 h 25"/>
                  <a:gd name="T12" fmla="*/ 0 w 123"/>
                  <a:gd name="T13" fmla="*/ 0 h 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3"/>
                  <a:gd name="T22" fmla="*/ 0 h 25"/>
                  <a:gd name="T23" fmla="*/ 123 w 123"/>
                  <a:gd name="T24" fmla="*/ 25 h 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3" h="25">
                    <a:moveTo>
                      <a:pt x="0" y="0"/>
                    </a:moveTo>
                    <a:lnTo>
                      <a:pt x="123" y="22"/>
                    </a:lnTo>
                    <a:lnTo>
                      <a:pt x="120" y="24"/>
                    </a:lnTo>
                    <a:lnTo>
                      <a:pt x="117" y="25"/>
                    </a:lnTo>
                    <a:lnTo>
                      <a:pt x="2" y="5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F9E9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93" name="Freeform 472"/>
              <p:cNvSpPr>
                <a:spLocks/>
              </p:cNvSpPr>
              <p:nvPr/>
            </p:nvSpPr>
            <p:spPr bwMode="auto">
              <a:xfrm>
                <a:off x="4616" y="2335"/>
                <a:ext cx="120" cy="21"/>
              </a:xfrm>
              <a:custGeom>
                <a:avLst/>
                <a:gdLst>
                  <a:gd name="T0" fmla="*/ 0 w 120"/>
                  <a:gd name="T1" fmla="*/ 0 h 21"/>
                  <a:gd name="T2" fmla="*/ 120 w 120"/>
                  <a:gd name="T3" fmla="*/ 20 h 21"/>
                  <a:gd name="T4" fmla="*/ 117 w 120"/>
                  <a:gd name="T5" fmla="*/ 21 h 21"/>
                  <a:gd name="T6" fmla="*/ 113 w 120"/>
                  <a:gd name="T7" fmla="*/ 21 h 21"/>
                  <a:gd name="T8" fmla="*/ 2 w 120"/>
                  <a:gd name="T9" fmla="*/ 3 h 21"/>
                  <a:gd name="T10" fmla="*/ 2 w 120"/>
                  <a:gd name="T11" fmla="*/ 1 h 21"/>
                  <a:gd name="T12" fmla="*/ 0 w 120"/>
                  <a:gd name="T13" fmla="*/ 0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0"/>
                  <a:gd name="T22" fmla="*/ 0 h 21"/>
                  <a:gd name="T23" fmla="*/ 120 w 120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0" h="21">
                    <a:moveTo>
                      <a:pt x="0" y="0"/>
                    </a:moveTo>
                    <a:lnTo>
                      <a:pt x="120" y="20"/>
                    </a:lnTo>
                    <a:lnTo>
                      <a:pt x="117" y="21"/>
                    </a:lnTo>
                    <a:lnTo>
                      <a:pt x="113" y="21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A9A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94" name="Freeform 473"/>
              <p:cNvSpPr>
                <a:spLocks/>
              </p:cNvSpPr>
              <p:nvPr/>
            </p:nvSpPr>
            <p:spPr bwMode="auto">
              <a:xfrm>
                <a:off x="4618" y="2336"/>
                <a:ext cx="115" cy="22"/>
              </a:xfrm>
              <a:custGeom>
                <a:avLst/>
                <a:gdLst>
                  <a:gd name="T0" fmla="*/ 0 w 115"/>
                  <a:gd name="T1" fmla="*/ 0 h 22"/>
                  <a:gd name="T2" fmla="*/ 115 w 115"/>
                  <a:gd name="T3" fmla="*/ 20 h 22"/>
                  <a:gd name="T4" fmla="*/ 111 w 115"/>
                  <a:gd name="T5" fmla="*/ 20 h 22"/>
                  <a:gd name="T6" fmla="*/ 108 w 115"/>
                  <a:gd name="T7" fmla="*/ 22 h 22"/>
                  <a:gd name="T8" fmla="*/ 66 w 115"/>
                  <a:gd name="T9" fmla="*/ 15 h 22"/>
                  <a:gd name="T10" fmla="*/ 61 w 115"/>
                  <a:gd name="T11" fmla="*/ 14 h 22"/>
                  <a:gd name="T12" fmla="*/ 55 w 115"/>
                  <a:gd name="T13" fmla="*/ 14 h 22"/>
                  <a:gd name="T14" fmla="*/ 1 w 115"/>
                  <a:gd name="T15" fmla="*/ 4 h 22"/>
                  <a:gd name="T16" fmla="*/ 0 w 115"/>
                  <a:gd name="T17" fmla="*/ 2 h 22"/>
                  <a:gd name="T18" fmla="*/ 0 w 115"/>
                  <a:gd name="T19" fmla="*/ 0 h 2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15"/>
                  <a:gd name="T31" fmla="*/ 0 h 22"/>
                  <a:gd name="T32" fmla="*/ 115 w 115"/>
                  <a:gd name="T33" fmla="*/ 22 h 2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15" h="22">
                    <a:moveTo>
                      <a:pt x="0" y="0"/>
                    </a:moveTo>
                    <a:lnTo>
                      <a:pt x="115" y="20"/>
                    </a:lnTo>
                    <a:lnTo>
                      <a:pt x="111" y="20"/>
                    </a:lnTo>
                    <a:lnTo>
                      <a:pt x="108" y="22"/>
                    </a:lnTo>
                    <a:lnTo>
                      <a:pt x="66" y="15"/>
                    </a:lnTo>
                    <a:lnTo>
                      <a:pt x="61" y="14"/>
                    </a:lnTo>
                    <a:lnTo>
                      <a:pt x="55" y="14"/>
                    </a:ln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6959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95" name="Freeform 474"/>
              <p:cNvSpPr>
                <a:spLocks/>
              </p:cNvSpPr>
              <p:nvPr/>
            </p:nvSpPr>
            <p:spPr bwMode="auto">
              <a:xfrm>
                <a:off x="4618" y="2338"/>
                <a:ext cx="111" cy="22"/>
              </a:xfrm>
              <a:custGeom>
                <a:avLst/>
                <a:gdLst>
                  <a:gd name="T0" fmla="*/ 0 w 111"/>
                  <a:gd name="T1" fmla="*/ 0 h 22"/>
                  <a:gd name="T2" fmla="*/ 111 w 111"/>
                  <a:gd name="T3" fmla="*/ 18 h 22"/>
                  <a:gd name="T4" fmla="*/ 108 w 111"/>
                  <a:gd name="T5" fmla="*/ 20 h 22"/>
                  <a:gd name="T6" fmla="*/ 106 w 111"/>
                  <a:gd name="T7" fmla="*/ 22 h 22"/>
                  <a:gd name="T8" fmla="*/ 67 w 111"/>
                  <a:gd name="T9" fmla="*/ 15 h 22"/>
                  <a:gd name="T10" fmla="*/ 64 w 111"/>
                  <a:gd name="T11" fmla="*/ 12 h 22"/>
                  <a:gd name="T12" fmla="*/ 61 w 111"/>
                  <a:gd name="T13" fmla="*/ 12 h 22"/>
                  <a:gd name="T14" fmla="*/ 55 w 111"/>
                  <a:gd name="T15" fmla="*/ 12 h 22"/>
                  <a:gd name="T16" fmla="*/ 50 w 111"/>
                  <a:gd name="T17" fmla="*/ 12 h 22"/>
                  <a:gd name="T18" fmla="*/ 1 w 111"/>
                  <a:gd name="T19" fmla="*/ 3 h 22"/>
                  <a:gd name="T20" fmla="*/ 1 w 111"/>
                  <a:gd name="T21" fmla="*/ 2 h 22"/>
                  <a:gd name="T22" fmla="*/ 0 w 111"/>
                  <a:gd name="T23" fmla="*/ 0 h 2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11"/>
                  <a:gd name="T37" fmla="*/ 0 h 22"/>
                  <a:gd name="T38" fmla="*/ 111 w 111"/>
                  <a:gd name="T39" fmla="*/ 22 h 2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11" h="22">
                    <a:moveTo>
                      <a:pt x="0" y="0"/>
                    </a:moveTo>
                    <a:lnTo>
                      <a:pt x="111" y="18"/>
                    </a:lnTo>
                    <a:lnTo>
                      <a:pt x="108" y="20"/>
                    </a:lnTo>
                    <a:lnTo>
                      <a:pt x="106" y="22"/>
                    </a:lnTo>
                    <a:lnTo>
                      <a:pt x="67" y="15"/>
                    </a:lnTo>
                    <a:lnTo>
                      <a:pt x="64" y="12"/>
                    </a:lnTo>
                    <a:lnTo>
                      <a:pt x="61" y="12"/>
                    </a:lnTo>
                    <a:lnTo>
                      <a:pt x="55" y="12"/>
                    </a:lnTo>
                    <a:lnTo>
                      <a:pt x="50" y="12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8D8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96" name="Freeform 475"/>
              <p:cNvSpPr>
                <a:spLocks noEditPoints="1"/>
              </p:cNvSpPr>
              <p:nvPr/>
            </p:nvSpPr>
            <p:spPr bwMode="auto">
              <a:xfrm>
                <a:off x="4619" y="2340"/>
                <a:ext cx="107" cy="20"/>
              </a:xfrm>
              <a:custGeom>
                <a:avLst/>
                <a:gdLst>
                  <a:gd name="T0" fmla="*/ 0 w 107"/>
                  <a:gd name="T1" fmla="*/ 0 h 20"/>
                  <a:gd name="T2" fmla="*/ 54 w 107"/>
                  <a:gd name="T3" fmla="*/ 10 h 20"/>
                  <a:gd name="T4" fmla="*/ 49 w 107"/>
                  <a:gd name="T5" fmla="*/ 10 h 20"/>
                  <a:gd name="T6" fmla="*/ 46 w 107"/>
                  <a:gd name="T7" fmla="*/ 11 h 20"/>
                  <a:gd name="T8" fmla="*/ 2 w 107"/>
                  <a:gd name="T9" fmla="*/ 3 h 20"/>
                  <a:gd name="T10" fmla="*/ 0 w 107"/>
                  <a:gd name="T11" fmla="*/ 1 h 20"/>
                  <a:gd name="T12" fmla="*/ 0 w 107"/>
                  <a:gd name="T13" fmla="*/ 0 h 20"/>
                  <a:gd name="T14" fmla="*/ 65 w 107"/>
                  <a:gd name="T15" fmla="*/ 11 h 20"/>
                  <a:gd name="T16" fmla="*/ 107 w 107"/>
                  <a:gd name="T17" fmla="*/ 18 h 20"/>
                  <a:gd name="T18" fmla="*/ 103 w 107"/>
                  <a:gd name="T19" fmla="*/ 20 h 20"/>
                  <a:gd name="T20" fmla="*/ 102 w 107"/>
                  <a:gd name="T21" fmla="*/ 20 h 20"/>
                  <a:gd name="T22" fmla="*/ 68 w 107"/>
                  <a:gd name="T23" fmla="*/ 15 h 20"/>
                  <a:gd name="T24" fmla="*/ 66 w 107"/>
                  <a:gd name="T25" fmla="*/ 13 h 20"/>
                  <a:gd name="T26" fmla="*/ 65 w 107"/>
                  <a:gd name="T27" fmla="*/ 11 h 2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7"/>
                  <a:gd name="T43" fmla="*/ 0 h 20"/>
                  <a:gd name="T44" fmla="*/ 107 w 107"/>
                  <a:gd name="T45" fmla="*/ 20 h 2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7" h="20">
                    <a:moveTo>
                      <a:pt x="0" y="0"/>
                    </a:moveTo>
                    <a:lnTo>
                      <a:pt x="54" y="10"/>
                    </a:lnTo>
                    <a:lnTo>
                      <a:pt x="49" y="10"/>
                    </a:lnTo>
                    <a:lnTo>
                      <a:pt x="46" y="11"/>
                    </a:ln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  <a:moveTo>
                      <a:pt x="65" y="11"/>
                    </a:moveTo>
                    <a:lnTo>
                      <a:pt x="107" y="18"/>
                    </a:lnTo>
                    <a:lnTo>
                      <a:pt x="103" y="20"/>
                    </a:lnTo>
                    <a:lnTo>
                      <a:pt x="102" y="20"/>
                    </a:lnTo>
                    <a:lnTo>
                      <a:pt x="68" y="15"/>
                    </a:lnTo>
                    <a:lnTo>
                      <a:pt x="66" y="13"/>
                    </a:lnTo>
                    <a:lnTo>
                      <a:pt x="65" y="11"/>
                    </a:lnTo>
                    <a:close/>
                  </a:path>
                </a:pathLst>
              </a:custGeom>
              <a:solidFill>
                <a:srgbClr val="8B898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97" name="Freeform 476"/>
              <p:cNvSpPr>
                <a:spLocks noEditPoints="1"/>
              </p:cNvSpPr>
              <p:nvPr/>
            </p:nvSpPr>
            <p:spPr bwMode="auto">
              <a:xfrm>
                <a:off x="4619" y="2341"/>
                <a:ext cx="105" cy="21"/>
              </a:xfrm>
              <a:custGeom>
                <a:avLst/>
                <a:gdLst>
                  <a:gd name="T0" fmla="*/ 0 w 105"/>
                  <a:gd name="T1" fmla="*/ 0 h 21"/>
                  <a:gd name="T2" fmla="*/ 49 w 105"/>
                  <a:gd name="T3" fmla="*/ 9 h 21"/>
                  <a:gd name="T4" fmla="*/ 46 w 105"/>
                  <a:gd name="T5" fmla="*/ 10 h 21"/>
                  <a:gd name="T6" fmla="*/ 43 w 105"/>
                  <a:gd name="T7" fmla="*/ 10 h 21"/>
                  <a:gd name="T8" fmla="*/ 4 w 105"/>
                  <a:gd name="T9" fmla="*/ 4 h 21"/>
                  <a:gd name="T10" fmla="*/ 2 w 105"/>
                  <a:gd name="T11" fmla="*/ 2 h 21"/>
                  <a:gd name="T12" fmla="*/ 0 w 105"/>
                  <a:gd name="T13" fmla="*/ 0 h 21"/>
                  <a:gd name="T14" fmla="*/ 66 w 105"/>
                  <a:gd name="T15" fmla="*/ 12 h 21"/>
                  <a:gd name="T16" fmla="*/ 105 w 105"/>
                  <a:gd name="T17" fmla="*/ 19 h 21"/>
                  <a:gd name="T18" fmla="*/ 102 w 105"/>
                  <a:gd name="T19" fmla="*/ 19 h 21"/>
                  <a:gd name="T20" fmla="*/ 98 w 105"/>
                  <a:gd name="T21" fmla="*/ 21 h 21"/>
                  <a:gd name="T22" fmla="*/ 70 w 105"/>
                  <a:gd name="T23" fmla="*/ 15 h 21"/>
                  <a:gd name="T24" fmla="*/ 68 w 105"/>
                  <a:gd name="T25" fmla="*/ 14 h 21"/>
                  <a:gd name="T26" fmla="*/ 66 w 105"/>
                  <a:gd name="T27" fmla="*/ 12 h 2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21"/>
                  <a:gd name="T44" fmla="*/ 105 w 105"/>
                  <a:gd name="T45" fmla="*/ 21 h 2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21">
                    <a:moveTo>
                      <a:pt x="0" y="0"/>
                    </a:moveTo>
                    <a:lnTo>
                      <a:pt x="49" y="9"/>
                    </a:lnTo>
                    <a:lnTo>
                      <a:pt x="46" y="10"/>
                    </a:lnTo>
                    <a:lnTo>
                      <a:pt x="43" y="10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  <a:moveTo>
                      <a:pt x="66" y="12"/>
                    </a:moveTo>
                    <a:lnTo>
                      <a:pt x="105" y="19"/>
                    </a:lnTo>
                    <a:lnTo>
                      <a:pt x="102" y="19"/>
                    </a:lnTo>
                    <a:lnTo>
                      <a:pt x="98" y="21"/>
                    </a:lnTo>
                    <a:lnTo>
                      <a:pt x="70" y="15"/>
                    </a:lnTo>
                    <a:lnTo>
                      <a:pt x="68" y="14"/>
                    </a:lnTo>
                    <a:lnTo>
                      <a:pt x="66" y="12"/>
                    </a:lnTo>
                    <a:close/>
                  </a:path>
                </a:pathLst>
              </a:custGeom>
              <a:solidFill>
                <a:srgbClr val="8786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98" name="Freeform 477"/>
              <p:cNvSpPr>
                <a:spLocks noEditPoints="1"/>
              </p:cNvSpPr>
              <p:nvPr/>
            </p:nvSpPr>
            <p:spPr bwMode="auto">
              <a:xfrm>
                <a:off x="4621" y="2343"/>
                <a:ext cx="100" cy="20"/>
              </a:xfrm>
              <a:custGeom>
                <a:avLst/>
                <a:gdLst>
                  <a:gd name="T0" fmla="*/ 0 w 100"/>
                  <a:gd name="T1" fmla="*/ 0 h 20"/>
                  <a:gd name="T2" fmla="*/ 44 w 100"/>
                  <a:gd name="T3" fmla="*/ 8 h 20"/>
                  <a:gd name="T4" fmla="*/ 41 w 100"/>
                  <a:gd name="T5" fmla="*/ 8 h 20"/>
                  <a:gd name="T6" fmla="*/ 37 w 100"/>
                  <a:gd name="T7" fmla="*/ 10 h 20"/>
                  <a:gd name="T8" fmla="*/ 4 w 100"/>
                  <a:gd name="T9" fmla="*/ 3 h 20"/>
                  <a:gd name="T10" fmla="*/ 2 w 100"/>
                  <a:gd name="T11" fmla="*/ 2 h 20"/>
                  <a:gd name="T12" fmla="*/ 0 w 100"/>
                  <a:gd name="T13" fmla="*/ 0 h 20"/>
                  <a:gd name="T14" fmla="*/ 66 w 100"/>
                  <a:gd name="T15" fmla="*/ 12 h 20"/>
                  <a:gd name="T16" fmla="*/ 100 w 100"/>
                  <a:gd name="T17" fmla="*/ 17 h 20"/>
                  <a:gd name="T18" fmla="*/ 96 w 100"/>
                  <a:gd name="T19" fmla="*/ 19 h 20"/>
                  <a:gd name="T20" fmla="*/ 93 w 100"/>
                  <a:gd name="T21" fmla="*/ 20 h 20"/>
                  <a:gd name="T22" fmla="*/ 69 w 100"/>
                  <a:gd name="T23" fmla="*/ 15 h 20"/>
                  <a:gd name="T24" fmla="*/ 68 w 100"/>
                  <a:gd name="T25" fmla="*/ 13 h 20"/>
                  <a:gd name="T26" fmla="*/ 66 w 100"/>
                  <a:gd name="T27" fmla="*/ 12 h 2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0"/>
                  <a:gd name="T43" fmla="*/ 0 h 20"/>
                  <a:gd name="T44" fmla="*/ 100 w 100"/>
                  <a:gd name="T45" fmla="*/ 20 h 2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0" h="20">
                    <a:moveTo>
                      <a:pt x="0" y="0"/>
                    </a:moveTo>
                    <a:lnTo>
                      <a:pt x="44" y="8"/>
                    </a:lnTo>
                    <a:lnTo>
                      <a:pt x="41" y="8"/>
                    </a:lnTo>
                    <a:lnTo>
                      <a:pt x="37" y="10"/>
                    </a:ln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  <a:moveTo>
                      <a:pt x="66" y="12"/>
                    </a:moveTo>
                    <a:lnTo>
                      <a:pt x="100" y="17"/>
                    </a:lnTo>
                    <a:lnTo>
                      <a:pt x="96" y="19"/>
                    </a:lnTo>
                    <a:lnTo>
                      <a:pt x="93" y="20"/>
                    </a:lnTo>
                    <a:lnTo>
                      <a:pt x="69" y="15"/>
                    </a:lnTo>
                    <a:lnTo>
                      <a:pt x="68" y="13"/>
                    </a:lnTo>
                    <a:lnTo>
                      <a:pt x="66" y="12"/>
                    </a:lnTo>
                    <a:close/>
                  </a:path>
                </a:pathLst>
              </a:custGeom>
              <a:solidFill>
                <a:srgbClr val="807F7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699" name="Freeform 478"/>
              <p:cNvSpPr>
                <a:spLocks noEditPoints="1"/>
              </p:cNvSpPr>
              <p:nvPr/>
            </p:nvSpPr>
            <p:spPr bwMode="auto">
              <a:xfrm>
                <a:off x="4623" y="2345"/>
                <a:ext cx="94" cy="18"/>
              </a:xfrm>
              <a:custGeom>
                <a:avLst/>
                <a:gdLst>
                  <a:gd name="T0" fmla="*/ 0 w 94"/>
                  <a:gd name="T1" fmla="*/ 0 h 18"/>
                  <a:gd name="T2" fmla="*/ 39 w 94"/>
                  <a:gd name="T3" fmla="*/ 6 h 18"/>
                  <a:gd name="T4" fmla="*/ 35 w 94"/>
                  <a:gd name="T5" fmla="*/ 8 h 18"/>
                  <a:gd name="T6" fmla="*/ 34 w 94"/>
                  <a:gd name="T7" fmla="*/ 10 h 18"/>
                  <a:gd name="T8" fmla="*/ 2 w 94"/>
                  <a:gd name="T9" fmla="*/ 5 h 18"/>
                  <a:gd name="T10" fmla="*/ 2 w 94"/>
                  <a:gd name="T11" fmla="*/ 1 h 18"/>
                  <a:gd name="T12" fmla="*/ 0 w 94"/>
                  <a:gd name="T13" fmla="*/ 0 h 18"/>
                  <a:gd name="T14" fmla="*/ 66 w 94"/>
                  <a:gd name="T15" fmla="*/ 11 h 18"/>
                  <a:gd name="T16" fmla="*/ 94 w 94"/>
                  <a:gd name="T17" fmla="*/ 17 h 18"/>
                  <a:gd name="T18" fmla="*/ 91 w 94"/>
                  <a:gd name="T19" fmla="*/ 18 h 18"/>
                  <a:gd name="T20" fmla="*/ 88 w 94"/>
                  <a:gd name="T21" fmla="*/ 18 h 18"/>
                  <a:gd name="T22" fmla="*/ 67 w 94"/>
                  <a:gd name="T23" fmla="*/ 15 h 18"/>
                  <a:gd name="T24" fmla="*/ 67 w 94"/>
                  <a:gd name="T25" fmla="*/ 13 h 18"/>
                  <a:gd name="T26" fmla="*/ 66 w 94"/>
                  <a:gd name="T27" fmla="*/ 11 h 1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94"/>
                  <a:gd name="T43" fmla="*/ 0 h 18"/>
                  <a:gd name="T44" fmla="*/ 94 w 94"/>
                  <a:gd name="T45" fmla="*/ 18 h 1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94" h="18">
                    <a:moveTo>
                      <a:pt x="0" y="0"/>
                    </a:moveTo>
                    <a:lnTo>
                      <a:pt x="39" y="6"/>
                    </a:lnTo>
                    <a:lnTo>
                      <a:pt x="35" y="8"/>
                    </a:lnTo>
                    <a:lnTo>
                      <a:pt x="34" y="10"/>
                    </a:ln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  <a:moveTo>
                      <a:pt x="66" y="11"/>
                    </a:moveTo>
                    <a:lnTo>
                      <a:pt x="94" y="17"/>
                    </a:lnTo>
                    <a:lnTo>
                      <a:pt x="91" y="18"/>
                    </a:lnTo>
                    <a:lnTo>
                      <a:pt x="88" y="18"/>
                    </a:lnTo>
                    <a:lnTo>
                      <a:pt x="67" y="15"/>
                    </a:lnTo>
                    <a:lnTo>
                      <a:pt x="67" y="13"/>
                    </a:lnTo>
                    <a:lnTo>
                      <a:pt x="66" y="11"/>
                    </a:lnTo>
                    <a:close/>
                  </a:path>
                </a:pathLst>
              </a:custGeom>
              <a:solidFill>
                <a:srgbClr val="7D7B7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00" name="Freeform 479"/>
              <p:cNvSpPr>
                <a:spLocks noEditPoints="1"/>
              </p:cNvSpPr>
              <p:nvPr/>
            </p:nvSpPr>
            <p:spPr bwMode="auto">
              <a:xfrm>
                <a:off x="4625" y="2346"/>
                <a:ext cx="89" cy="19"/>
              </a:xfrm>
              <a:custGeom>
                <a:avLst/>
                <a:gdLst>
                  <a:gd name="T0" fmla="*/ 0 w 89"/>
                  <a:gd name="T1" fmla="*/ 0 h 19"/>
                  <a:gd name="T2" fmla="*/ 33 w 89"/>
                  <a:gd name="T3" fmla="*/ 7 h 19"/>
                  <a:gd name="T4" fmla="*/ 32 w 89"/>
                  <a:gd name="T5" fmla="*/ 9 h 19"/>
                  <a:gd name="T6" fmla="*/ 28 w 89"/>
                  <a:gd name="T7" fmla="*/ 10 h 19"/>
                  <a:gd name="T8" fmla="*/ 1 w 89"/>
                  <a:gd name="T9" fmla="*/ 5 h 19"/>
                  <a:gd name="T10" fmla="*/ 0 w 89"/>
                  <a:gd name="T11" fmla="*/ 4 h 19"/>
                  <a:gd name="T12" fmla="*/ 0 w 89"/>
                  <a:gd name="T13" fmla="*/ 0 h 19"/>
                  <a:gd name="T14" fmla="*/ 65 w 89"/>
                  <a:gd name="T15" fmla="*/ 12 h 19"/>
                  <a:gd name="T16" fmla="*/ 89 w 89"/>
                  <a:gd name="T17" fmla="*/ 17 h 19"/>
                  <a:gd name="T18" fmla="*/ 86 w 89"/>
                  <a:gd name="T19" fmla="*/ 17 h 19"/>
                  <a:gd name="T20" fmla="*/ 82 w 89"/>
                  <a:gd name="T21" fmla="*/ 19 h 19"/>
                  <a:gd name="T22" fmla="*/ 67 w 89"/>
                  <a:gd name="T23" fmla="*/ 17 h 19"/>
                  <a:gd name="T24" fmla="*/ 65 w 89"/>
                  <a:gd name="T25" fmla="*/ 14 h 19"/>
                  <a:gd name="T26" fmla="*/ 65 w 89"/>
                  <a:gd name="T27" fmla="*/ 12 h 1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89"/>
                  <a:gd name="T43" fmla="*/ 0 h 19"/>
                  <a:gd name="T44" fmla="*/ 89 w 89"/>
                  <a:gd name="T45" fmla="*/ 19 h 1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89" h="19">
                    <a:moveTo>
                      <a:pt x="0" y="0"/>
                    </a:moveTo>
                    <a:lnTo>
                      <a:pt x="33" y="7"/>
                    </a:lnTo>
                    <a:lnTo>
                      <a:pt x="32" y="9"/>
                    </a:lnTo>
                    <a:lnTo>
                      <a:pt x="28" y="10"/>
                    </a:lnTo>
                    <a:lnTo>
                      <a:pt x="1" y="5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  <a:moveTo>
                      <a:pt x="65" y="12"/>
                    </a:moveTo>
                    <a:lnTo>
                      <a:pt x="89" y="17"/>
                    </a:lnTo>
                    <a:lnTo>
                      <a:pt x="86" y="17"/>
                    </a:lnTo>
                    <a:lnTo>
                      <a:pt x="82" y="19"/>
                    </a:lnTo>
                    <a:lnTo>
                      <a:pt x="67" y="17"/>
                    </a:lnTo>
                    <a:lnTo>
                      <a:pt x="65" y="14"/>
                    </a:lnTo>
                    <a:lnTo>
                      <a:pt x="65" y="12"/>
                    </a:lnTo>
                    <a:close/>
                  </a:path>
                </a:pathLst>
              </a:custGeom>
              <a:solidFill>
                <a:srgbClr val="79777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01" name="Freeform 480"/>
              <p:cNvSpPr>
                <a:spLocks noEditPoints="1"/>
              </p:cNvSpPr>
              <p:nvPr/>
            </p:nvSpPr>
            <p:spPr bwMode="auto">
              <a:xfrm>
                <a:off x="4625" y="2350"/>
                <a:ext cx="86" cy="17"/>
              </a:xfrm>
              <a:custGeom>
                <a:avLst/>
                <a:gdLst>
                  <a:gd name="T0" fmla="*/ 0 w 86"/>
                  <a:gd name="T1" fmla="*/ 0 h 17"/>
                  <a:gd name="T2" fmla="*/ 32 w 86"/>
                  <a:gd name="T3" fmla="*/ 5 h 17"/>
                  <a:gd name="T4" fmla="*/ 28 w 86"/>
                  <a:gd name="T5" fmla="*/ 6 h 17"/>
                  <a:gd name="T6" fmla="*/ 27 w 86"/>
                  <a:gd name="T7" fmla="*/ 6 h 17"/>
                  <a:gd name="T8" fmla="*/ 3 w 86"/>
                  <a:gd name="T9" fmla="*/ 3 h 17"/>
                  <a:gd name="T10" fmla="*/ 1 w 86"/>
                  <a:gd name="T11" fmla="*/ 1 h 17"/>
                  <a:gd name="T12" fmla="*/ 0 w 86"/>
                  <a:gd name="T13" fmla="*/ 0 h 17"/>
                  <a:gd name="T14" fmla="*/ 65 w 86"/>
                  <a:gd name="T15" fmla="*/ 10 h 17"/>
                  <a:gd name="T16" fmla="*/ 86 w 86"/>
                  <a:gd name="T17" fmla="*/ 13 h 17"/>
                  <a:gd name="T18" fmla="*/ 82 w 86"/>
                  <a:gd name="T19" fmla="*/ 15 h 17"/>
                  <a:gd name="T20" fmla="*/ 79 w 86"/>
                  <a:gd name="T21" fmla="*/ 17 h 17"/>
                  <a:gd name="T22" fmla="*/ 67 w 86"/>
                  <a:gd name="T23" fmla="*/ 15 h 17"/>
                  <a:gd name="T24" fmla="*/ 67 w 86"/>
                  <a:gd name="T25" fmla="*/ 13 h 17"/>
                  <a:gd name="T26" fmla="*/ 65 w 86"/>
                  <a:gd name="T27" fmla="*/ 10 h 1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86"/>
                  <a:gd name="T43" fmla="*/ 0 h 17"/>
                  <a:gd name="T44" fmla="*/ 86 w 86"/>
                  <a:gd name="T45" fmla="*/ 17 h 1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86" h="17">
                    <a:moveTo>
                      <a:pt x="0" y="0"/>
                    </a:moveTo>
                    <a:lnTo>
                      <a:pt x="32" y="5"/>
                    </a:lnTo>
                    <a:lnTo>
                      <a:pt x="28" y="6"/>
                    </a:lnTo>
                    <a:lnTo>
                      <a:pt x="27" y="6"/>
                    </a:lnTo>
                    <a:lnTo>
                      <a:pt x="3" y="3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  <a:moveTo>
                      <a:pt x="65" y="10"/>
                    </a:moveTo>
                    <a:lnTo>
                      <a:pt x="86" y="13"/>
                    </a:lnTo>
                    <a:lnTo>
                      <a:pt x="82" y="15"/>
                    </a:lnTo>
                    <a:lnTo>
                      <a:pt x="79" y="17"/>
                    </a:lnTo>
                    <a:lnTo>
                      <a:pt x="67" y="15"/>
                    </a:lnTo>
                    <a:lnTo>
                      <a:pt x="67" y="13"/>
                    </a:lnTo>
                    <a:lnTo>
                      <a:pt x="65" y="10"/>
                    </a:lnTo>
                    <a:close/>
                  </a:path>
                </a:pathLst>
              </a:custGeom>
              <a:solidFill>
                <a:srgbClr val="7270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02" name="Freeform 481"/>
              <p:cNvSpPr>
                <a:spLocks noEditPoints="1"/>
              </p:cNvSpPr>
              <p:nvPr/>
            </p:nvSpPr>
            <p:spPr bwMode="auto">
              <a:xfrm>
                <a:off x="4626" y="2351"/>
                <a:ext cx="81" cy="16"/>
              </a:xfrm>
              <a:custGeom>
                <a:avLst/>
                <a:gdLst>
                  <a:gd name="T0" fmla="*/ 0 w 81"/>
                  <a:gd name="T1" fmla="*/ 0 h 16"/>
                  <a:gd name="T2" fmla="*/ 27 w 81"/>
                  <a:gd name="T3" fmla="*/ 5 h 16"/>
                  <a:gd name="T4" fmla="*/ 26 w 81"/>
                  <a:gd name="T5" fmla="*/ 5 h 16"/>
                  <a:gd name="T6" fmla="*/ 24 w 81"/>
                  <a:gd name="T7" fmla="*/ 7 h 16"/>
                  <a:gd name="T8" fmla="*/ 4 w 81"/>
                  <a:gd name="T9" fmla="*/ 4 h 16"/>
                  <a:gd name="T10" fmla="*/ 2 w 81"/>
                  <a:gd name="T11" fmla="*/ 2 h 16"/>
                  <a:gd name="T12" fmla="*/ 0 w 81"/>
                  <a:gd name="T13" fmla="*/ 0 h 16"/>
                  <a:gd name="T14" fmla="*/ 66 w 81"/>
                  <a:gd name="T15" fmla="*/ 12 h 16"/>
                  <a:gd name="T16" fmla="*/ 81 w 81"/>
                  <a:gd name="T17" fmla="*/ 14 h 16"/>
                  <a:gd name="T18" fmla="*/ 78 w 81"/>
                  <a:gd name="T19" fmla="*/ 16 h 16"/>
                  <a:gd name="T20" fmla="*/ 73 w 81"/>
                  <a:gd name="T21" fmla="*/ 16 h 16"/>
                  <a:gd name="T22" fmla="*/ 66 w 81"/>
                  <a:gd name="T23" fmla="*/ 16 h 16"/>
                  <a:gd name="T24" fmla="*/ 66 w 81"/>
                  <a:gd name="T25" fmla="*/ 14 h 16"/>
                  <a:gd name="T26" fmla="*/ 66 w 81"/>
                  <a:gd name="T27" fmla="*/ 12 h 1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81"/>
                  <a:gd name="T43" fmla="*/ 0 h 16"/>
                  <a:gd name="T44" fmla="*/ 81 w 81"/>
                  <a:gd name="T45" fmla="*/ 16 h 1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81" h="16">
                    <a:moveTo>
                      <a:pt x="0" y="0"/>
                    </a:moveTo>
                    <a:lnTo>
                      <a:pt x="27" y="5"/>
                    </a:lnTo>
                    <a:lnTo>
                      <a:pt x="26" y="5"/>
                    </a:lnTo>
                    <a:lnTo>
                      <a:pt x="24" y="7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  <a:moveTo>
                      <a:pt x="66" y="12"/>
                    </a:moveTo>
                    <a:lnTo>
                      <a:pt x="81" y="14"/>
                    </a:lnTo>
                    <a:lnTo>
                      <a:pt x="78" y="16"/>
                    </a:lnTo>
                    <a:lnTo>
                      <a:pt x="73" y="16"/>
                    </a:lnTo>
                    <a:lnTo>
                      <a:pt x="66" y="16"/>
                    </a:lnTo>
                    <a:lnTo>
                      <a:pt x="66" y="14"/>
                    </a:lnTo>
                    <a:lnTo>
                      <a:pt x="66" y="12"/>
                    </a:lnTo>
                    <a:close/>
                  </a:path>
                </a:pathLst>
              </a:custGeom>
              <a:solidFill>
                <a:srgbClr val="6F6D6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03" name="Freeform 482"/>
              <p:cNvSpPr>
                <a:spLocks noEditPoints="1"/>
              </p:cNvSpPr>
              <p:nvPr/>
            </p:nvSpPr>
            <p:spPr bwMode="auto">
              <a:xfrm>
                <a:off x="4628" y="2353"/>
                <a:ext cx="76" cy="15"/>
              </a:xfrm>
              <a:custGeom>
                <a:avLst/>
                <a:gdLst>
                  <a:gd name="T0" fmla="*/ 0 w 76"/>
                  <a:gd name="T1" fmla="*/ 0 h 15"/>
                  <a:gd name="T2" fmla="*/ 24 w 76"/>
                  <a:gd name="T3" fmla="*/ 3 h 15"/>
                  <a:gd name="T4" fmla="*/ 22 w 76"/>
                  <a:gd name="T5" fmla="*/ 5 h 15"/>
                  <a:gd name="T6" fmla="*/ 18 w 76"/>
                  <a:gd name="T7" fmla="*/ 7 h 15"/>
                  <a:gd name="T8" fmla="*/ 3 w 76"/>
                  <a:gd name="T9" fmla="*/ 3 h 15"/>
                  <a:gd name="T10" fmla="*/ 2 w 76"/>
                  <a:gd name="T11" fmla="*/ 2 h 15"/>
                  <a:gd name="T12" fmla="*/ 0 w 76"/>
                  <a:gd name="T13" fmla="*/ 0 h 15"/>
                  <a:gd name="T14" fmla="*/ 64 w 76"/>
                  <a:gd name="T15" fmla="*/ 12 h 15"/>
                  <a:gd name="T16" fmla="*/ 76 w 76"/>
                  <a:gd name="T17" fmla="*/ 14 h 15"/>
                  <a:gd name="T18" fmla="*/ 71 w 76"/>
                  <a:gd name="T19" fmla="*/ 14 h 15"/>
                  <a:gd name="T20" fmla="*/ 67 w 76"/>
                  <a:gd name="T21" fmla="*/ 15 h 15"/>
                  <a:gd name="T22" fmla="*/ 64 w 76"/>
                  <a:gd name="T23" fmla="*/ 15 h 15"/>
                  <a:gd name="T24" fmla="*/ 64 w 76"/>
                  <a:gd name="T25" fmla="*/ 14 h 15"/>
                  <a:gd name="T26" fmla="*/ 64 w 76"/>
                  <a:gd name="T27" fmla="*/ 12 h 1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76"/>
                  <a:gd name="T43" fmla="*/ 0 h 15"/>
                  <a:gd name="T44" fmla="*/ 76 w 76"/>
                  <a:gd name="T45" fmla="*/ 15 h 1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76" h="15">
                    <a:moveTo>
                      <a:pt x="0" y="0"/>
                    </a:moveTo>
                    <a:lnTo>
                      <a:pt x="24" y="3"/>
                    </a:lnTo>
                    <a:lnTo>
                      <a:pt x="22" y="5"/>
                    </a:lnTo>
                    <a:lnTo>
                      <a:pt x="18" y="7"/>
                    </a:lnTo>
                    <a:lnTo>
                      <a:pt x="3" y="3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  <a:moveTo>
                      <a:pt x="64" y="12"/>
                    </a:moveTo>
                    <a:lnTo>
                      <a:pt x="76" y="14"/>
                    </a:lnTo>
                    <a:lnTo>
                      <a:pt x="71" y="14"/>
                    </a:lnTo>
                    <a:lnTo>
                      <a:pt x="67" y="15"/>
                    </a:lnTo>
                    <a:lnTo>
                      <a:pt x="64" y="15"/>
                    </a:lnTo>
                    <a:lnTo>
                      <a:pt x="64" y="14"/>
                    </a:lnTo>
                    <a:lnTo>
                      <a:pt x="64" y="12"/>
                    </a:lnTo>
                    <a:close/>
                  </a:path>
                </a:pathLst>
              </a:custGeom>
              <a:solidFill>
                <a:srgbClr val="6C6A6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04" name="Freeform 483"/>
              <p:cNvSpPr>
                <a:spLocks noEditPoints="1"/>
              </p:cNvSpPr>
              <p:nvPr/>
            </p:nvSpPr>
            <p:spPr bwMode="auto">
              <a:xfrm>
                <a:off x="4630" y="2355"/>
                <a:ext cx="69" cy="15"/>
              </a:xfrm>
              <a:custGeom>
                <a:avLst/>
                <a:gdLst>
                  <a:gd name="T0" fmla="*/ 0 w 69"/>
                  <a:gd name="T1" fmla="*/ 0 h 15"/>
                  <a:gd name="T2" fmla="*/ 20 w 69"/>
                  <a:gd name="T3" fmla="*/ 3 h 15"/>
                  <a:gd name="T4" fmla="*/ 16 w 69"/>
                  <a:gd name="T5" fmla="*/ 5 h 15"/>
                  <a:gd name="T6" fmla="*/ 15 w 69"/>
                  <a:gd name="T7" fmla="*/ 7 h 15"/>
                  <a:gd name="T8" fmla="*/ 3 w 69"/>
                  <a:gd name="T9" fmla="*/ 5 h 15"/>
                  <a:gd name="T10" fmla="*/ 1 w 69"/>
                  <a:gd name="T11" fmla="*/ 1 h 15"/>
                  <a:gd name="T12" fmla="*/ 0 w 69"/>
                  <a:gd name="T13" fmla="*/ 0 h 15"/>
                  <a:gd name="T14" fmla="*/ 62 w 69"/>
                  <a:gd name="T15" fmla="*/ 12 h 15"/>
                  <a:gd name="T16" fmla="*/ 69 w 69"/>
                  <a:gd name="T17" fmla="*/ 12 h 15"/>
                  <a:gd name="T18" fmla="*/ 65 w 69"/>
                  <a:gd name="T19" fmla="*/ 13 h 15"/>
                  <a:gd name="T20" fmla="*/ 64 w 69"/>
                  <a:gd name="T21" fmla="*/ 15 h 15"/>
                  <a:gd name="T22" fmla="*/ 62 w 69"/>
                  <a:gd name="T23" fmla="*/ 13 h 15"/>
                  <a:gd name="T24" fmla="*/ 62 w 69"/>
                  <a:gd name="T25" fmla="*/ 12 h 1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9"/>
                  <a:gd name="T40" fmla="*/ 0 h 15"/>
                  <a:gd name="T41" fmla="*/ 69 w 69"/>
                  <a:gd name="T42" fmla="*/ 15 h 1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9" h="15">
                    <a:moveTo>
                      <a:pt x="0" y="0"/>
                    </a:moveTo>
                    <a:lnTo>
                      <a:pt x="20" y="3"/>
                    </a:lnTo>
                    <a:lnTo>
                      <a:pt x="16" y="5"/>
                    </a:lnTo>
                    <a:lnTo>
                      <a:pt x="15" y="7"/>
                    </a:lnTo>
                    <a:lnTo>
                      <a:pt x="3" y="5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  <a:moveTo>
                      <a:pt x="62" y="12"/>
                    </a:moveTo>
                    <a:lnTo>
                      <a:pt x="69" y="12"/>
                    </a:lnTo>
                    <a:lnTo>
                      <a:pt x="65" y="13"/>
                    </a:lnTo>
                    <a:lnTo>
                      <a:pt x="64" y="15"/>
                    </a:lnTo>
                    <a:lnTo>
                      <a:pt x="62" y="13"/>
                    </a:lnTo>
                    <a:lnTo>
                      <a:pt x="62" y="12"/>
                    </a:lnTo>
                    <a:close/>
                  </a:path>
                </a:pathLst>
              </a:custGeom>
              <a:solidFill>
                <a:srgbClr val="65626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05" name="Freeform 484"/>
              <p:cNvSpPr>
                <a:spLocks noEditPoints="1"/>
              </p:cNvSpPr>
              <p:nvPr/>
            </p:nvSpPr>
            <p:spPr bwMode="auto">
              <a:xfrm>
                <a:off x="4631" y="2356"/>
                <a:ext cx="64" cy="14"/>
              </a:xfrm>
              <a:custGeom>
                <a:avLst/>
                <a:gdLst>
                  <a:gd name="T0" fmla="*/ 0 w 64"/>
                  <a:gd name="T1" fmla="*/ 0 h 14"/>
                  <a:gd name="T2" fmla="*/ 15 w 64"/>
                  <a:gd name="T3" fmla="*/ 4 h 14"/>
                  <a:gd name="T4" fmla="*/ 14 w 64"/>
                  <a:gd name="T5" fmla="*/ 6 h 14"/>
                  <a:gd name="T6" fmla="*/ 12 w 64"/>
                  <a:gd name="T7" fmla="*/ 7 h 14"/>
                  <a:gd name="T8" fmla="*/ 4 w 64"/>
                  <a:gd name="T9" fmla="*/ 6 h 14"/>
                  <a:gd name="T10" fmla="*/ 2 w 64"/>
                  <a:gd name="T11" fmla="*/ 4 h 14"/>
                  <a:gd name="T12" fmla="*/ 0 w 64"/>
                  <a:gd name="T13" fmla="*/ 0 h 14"/>
                  <a:gd name="T14" fmla="*/ 61 w 64"/>
                  <a:gd name="T15" fmla="*/ 12 h 14"/>
                  <a:gd name="T16" fmla="*/ 64 w 64"/>
                  <a:gd name="T17" fmla="*/ 12 h 14"/>
                  <a:gd name="T18" fmla="*/ 63 w 64"/>
                  <a:gd name="T19" fmla="*/ 12 h 14"/>
                  <a:gd name="T20" fmla="*/ 63 w 64"/>
                  <a:gd name="T21" fmla="*/ 14 h 14"/>
                  <a:gd name="T22" fmla="*/ 61 w 64"/>
                  <a:gd name="T23" fmla="*/ 12 h 14"/>
                  <a:gd name="T24" fmla="*/ 61 w 64"/>
                  <a:gd name="T25" fmla="*/ 12 h 1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4"/>
                  <a:gd name="T40" fmla="*/ 0 h 14"/>
                  <a:gd name="T41" fmla="*/ 64 w 64"/>
                  <a:gd name="T42" fmla="*/ 14 h 1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4" h="14">
                    <a:moveTo>
                      <a:pt x="0" y="0"/>
                    </a:moveTo>
                    <a:lnTo>
                      <a:pt x="15" y="4"/>
                    </a:lnTo>
                    <a:lnTo>
                      <a:pt x="14" y="6"/>
                    </a:lnTo>
                    <a:lnTo>
                      <a:pt x="12" y="7"/>
                    </a:ln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close/>
                    <a:moveTo>
                      <a:pt x="61" y="12"/>
                    </a:moveTo>
                    <a:lnTo>
                      <a:pt x="64" y="12"/>
                    </a:lnTo>
                    <a:lnTo>
                      <a:pt x="63" y="12"/>
                    </a:lnTo>
                    <a:lnTo>
                      <a:pt x="63" y="14"/>
                    </a:lnTo>
                    <a:lnTo>
                      <a:pt x="61" y="12"/>
                    </a:lnTo>
                    <a:close/>
                  </a:path>
                </a:pathLst>
              </a:custGeom>
              <a:solidFill>
                <a:srgbClr val="615E5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06" name="Freeform 485"/>
              <p:cNvSpPr>
                <a:spLocks/>
              </p:cNvSpPr>
              <p:nvPr/>
            </p:nvSpPr>
            <p:spPr bwMode="auto">
              <a:xfrm>
                <a:off x="4633" y="2360"/>
                <a:ext cx="12" cy="3"/>
              </a:xfrm>
              <a:custGeom>
                <a:avLst/>
                <a:gdLst>
                  <a:gd name="T0" fmla="*/ 0 w 12"/>
                  <a:gd name="T1" fmla="*/ 0 h 3"/>
                  <a:gd name="T2" fmla="*/ 12 w 12"/>
                  <a:gd name="T3" fmla="*/ 2 h 3"/>
                  <a:gd name="T4" fmla="*/ 10 w 12"/>
                  <a:gd name="T5" fmla="*/ 3 h 3"/>
                  <a:gd name="T6" fmla="*/ 8 w 12"/>
                  <a:gd name="T7" fmla="*/ 3 h 3"/>
                  <a:gd name="T8" fmla="*/ 5 w 12"/>
                  <a:gd name="T9" fmla="*/ 3 h 3"/>
                  <a:gd name="T10" fmla="*/ 3 w 12"/>
                  <a:gd name="T11" fmla="*/ 2 h 3"/>
                  <a:gd name="T12" fmla="*/ 0 w 12"/>
                  <a:gd name="T13" fmla="*/ 0 h 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"/>
                  <a:gd name="T22" fmla="*/ 0 h 3"/>
                  <a:gd name="T23" fmla="*/ 12 w 12"/>
                  <a:gd name="T24" fmla="*/ 3 h 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" h="3">
                    <a:moveTo>
                      <a:pt x="0" y="0"/>
                    </a:moveTo>
                    <a:lnTo>
                      <a:pt x="12" y="2"/>
                    </a:lnTo>
                    <a:lnTo>
                      <a:pt x="10" y="3"/>
                    </a:lnTo>
                    <a:lnTo>
                      <a:pt x="8" y="3"/>
                    </a:lnTo>
                    <a:lnTo>
                      <a:pt x="5" y="3"/>
                    </a:lnTo>
                    <a:lnTo>
                      <a:pt x="3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5A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07" name="Freeform 486"/>
              <p:cNvSpPr>
                <a:spLocks/>
              </p:cNvSpPr>
              <p:nvPr/>
            </p:nvSpPr>
            <p:spPr bwMode="auto">
              <a:xfrm>
                <a:off x="4635" y="2362"/>
                <a:ext cx="8" cy="3"/>
              </a:xfrm>
              <a:custGeom>
                <a:avLst/>
                <a:gdLst>
                  <a:gd name="T0" fmla="*/ 0 w 8"/>
                  <a:gd name="T1" fmla="*/ 0 h 3"/>
                  <a:gd name="T2" fmla="*/ 8 w 8"/>
                  <a:gd name="T3" fmla="*/ 1 h 3"/>
                  <a:gd name="T4" fmla="*/ 6 w 8"/>
                  <a:gd name="T5" fmla="*/ 1 h 3"/>
                  <a:gd name="T6" fmla="*/ 5 w 8"/>
                  <a:gd name="T7" fmla="*/ 3 h 3"/>
                  <a:gd name="T8" fmla="*/ 3 w 8"/>
                  <a:gd name="T9" fmla="*/ 1 h 3"/>
                  <a:gd name="T10" fmla="*/ 0 w 8"/>
                  <a:gd name="T11" fmla="*/ 0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"/>
                  <a:gd name="T19" fmla="*/ 0 h 3"/>
                  <a:gd name="T20" fmla="*/ 8 w 8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" h="3">
                    <a:moveTo>
                      <a:pt x="0" y="0"/>
                    </a:moveTo>
                    <a:lnTo>
                      <a:pt x="8" y="1"/>
                    </a:lnTo>
                    <a:lnTo>
                      <a:pt x="6" y="1"/>
                    </a:lnTo>
                    <a:lnTo>
                      <a:pt x="5" y="3"/>
                    </a:lnTo>
                    <a:lnTo>
                      <a:pt x="3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6535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08" name="Freeform 487"/>
              <p:cNvSpPr>
                <a:spLocks/>
              </p:cNvSpPr>
              <p:nvPr/>
            </p:nvSpPr>
            <p:spPr bwMode="auto">
              <a:xfrm>
                <a:off x="4638" y="2363"/>
                <a:ext cx="3" cy="2"/>
              </a:xfrm>
              <a:custGeom>
                <a:avLst/>
                <a:gdLst>
                  <a:gd name="T0" fmla="*/ 0 w 3"/>
                  <a:gd name="T1" fmla="*/ 0 h 2"/>
                  <a:gd name="T2" fmla="*/ 3 w 3"/>
                  <a:gd name="T3" fmla="*/ 0 h 2"/>
                  <a:gd name="T4" fmla="*/ 2 w 3"/>
                  <a:gd name="T5" fmla="*/ 2 h 2"/>
                  <a:gd name="T6" fmla="*/ 2 w 3"/>
                  <a:gd name="T7" fmla="*/ 2 h 2"/>
                  <a:gd name="T8" fmla="*/ 0 w 3"/>
                  <a:gd name="T9" fmla="*/ 0 h 2"/>
                  <a:gd name="T10" fmla="*/ 0 w 3"/>
                  <a:gd name="T11" fmla="*/ 0 h 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2"/>
                  <a:gd name="T20" fmla="*/ 3 w 3"/>
                  <a:gd name="T21" fmla="*/ 2 h 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2">
                    <a:moveTo>
                      <a:pt x="0" y="0"/>
                    </a:moveTo>
                    <a:lnTo>
                      <a:pt x="3" y="0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4F4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09" name="Freeform 488"/>
              <p:cNvSpPr>
                <a:spLocks/>
              </p:cNvSpPr>
              <p:nvPr/>
            </p:nvSpPr>
            <p:spPr bwMode="auto">
              <a:xfrm>
                <a:off x="4606" y="2155"/>
                <a:ext cx="230" cy="215"/>
              </a:xfrm>
              <a:custGeom>
                <a:avLst/>
                <a:gdLst>
                  <a:gd name="T0" fmla="*/ 221 w 230"/>
                  <a:gd name="T1" fmla="*/ 109 h 215"/>
                  <a:gd name="T2" fmla="*/ 224 w 230"/>
                  <a:gd name="T3" fmla="*/ 114 h 215"/>
                  <a:gd name="T4" fmla="*/ 228 w 230"/>
                  <a:gd name="T5" fmla="*/ 119 h 215"/>
                  <a:gd name="T6" fmla="*/ 230 w 230"/>
                  <a:gd name="T7" fmla="*/ 125 h 215"/>
                  <a:gd name="T8" fmla="*/ 230 w 230"/>
                  <a:gd name="T9" fmla="*/ 131 h 215"/>
                  <a:gd name="T10" fmla="*/ 228 w 230"/>
                  <a:gd name="T11" fmla="*/ 136 h 215"/>
                  <a:gd name="T12" fmla="*/ 226 w 230"/>
                  <a:gd name="T13" fmla="*/ 141 h 215"/>
                  <a:gd name="T14" fmla="*/ 224 w 230"/>
                  <a:gd name="T15" fmla="*/ 147 h 215"/>
                  <a:gd name="T16" fmla="*/ 219 w 230"/>
                  <a:gd name="T17" fmla="*/ 152 h 215"/>
                  <a:gd name="T18" fmla="*/ 208 w 230"/>
                  <a:gd name="T19" fmla="*/ 161 h 215"/>
                  <a:gd name="T20" fmla="*/ 192 w 230"/>
                  <a:gd name="T21" fmla="*/ 171 h 215"/>
                  <a:gd name="T22" fmla="*/ 176 w 230"/>
                  <a:gd name="T23" fmla="*/ 180 h 215"/>
                  <a:gd name="T24" fmla="*/ 159 w 230"/>
                  <a:gd name="T25" fmla="*/ 188 h 215"/>
                  <a:gd name="T26" fmla="*/ 122 w 230"/>
                  <a:gd name="T27" fmla="*/ 203 h 215"/>
                  <a:gd name="T28" fmla="*/ 88 w 230"/>
                  <a:gd name="T29" fmla="*/ 215 h 215"/>
                  <a:gd name="T30" fmla="*/ 84 w 230"/>
                  <a:gd name="T31" fmla="*/ 205 h 215"/>
                  <a:gd name="T32" fmla="*/ 81 w 230"/>
                  <a:gd name="T33" fmla="*/ 198 h 215"/>
                  <a:gd name="T34" fmla="*/ 76 w 230"/>
                  <a:gd name="T35" fmla="*/ 195 h 215"/>
                  <a:gd name="T36" fmla="*/ 69 w 230"/>
                  <a:gd name="T37" fmla="*/ 193 h 215"/>
                  <a:gd name="T38" fmla="*/ 62 w 230"/>
                  <a:gd name="T39" fmla="*/ 195 h 215"/>
                  <a:gd name="T40" fmla="*/ 52 w 230"/>
                  <a:gd name="T41" fmla="*/ 198 h 215"/>
                  <a:gd name="T42" fmla="*/ 44 w 230"/>
                  <a:gd name="T43" fmla="*/ 203 h 215"/>
                  <a:gd name="T44" fmla="*/ 34 w 230"/>
                  <a:gd name="T45" fmla="*/ 210 h 215"/>
                  <a:gd name="T46" fmla="*/ 25 w 230"/>
                  <a:gd name="T47" fmla="*/ 201 h 215"/>
                  <a:gd name="T48" fmla="*/ 17 w 230"/>
                  <a:gd name="T49" fmla="*/ 191 h 215"/>
                  <a:gd name="T50" fmla="*/ 12 w 230"/>
                  <a:gd name="T51" fmla="*/ 181 h 215"/>
                  <a:gd name="T52" fmla="*/ 7 w 230"/>
                  <a:gd name="T53" fmla="*/ 171 h 215"/>
                  <a:gd name="T54" fmla="*/ 3 w 230"/>
                  <a:gd name="T55" fmla="*/ 158 h 215"/>
                  <a:gd name="T56" fmla="*/ 0 w 230"/>
                  <a:gd name="T57" fmla="*/ 146 h 215"/>
                  <a:gd name="T58" fmla="*/ 0 w 230"/>
                  <a:gd name="T59" fmla="*/ 132 h 215"/>
                  <a:gd name="T60" fmla="*/ 0 w 230"/>
                  <a:gd name="T61" fmla="*/ 119 h 215"/>
                  <a:gd name="T62" fmla="*/ 2 w 230"/>
                  <a:gd name="T63" fmla="*/ 103 h 215"/>
                  <a:gd name="T64" fmla="*/ 3 w 230"/>
                  <a:gd name="T65" fmla="*/ 90 h 215"/>
                  <a:gd name="T66" fmla="*/ 8 w 230"/>
                  <a:gd name="T67" fmla="*/ 75 h 215"/>
                  <a:gd name="T68" fmla="*/ 13 w 230"/>
                  <a:gd name="T69" fmla="*/ 60 h 215"/>
                  <a:gd name="T70" fmla="*/ 20 w 230"/>
                  <a:gd name="T71" fmla="*/ 44 h 215"/>
                  <a:gd name="T72" fmla="*/ 29 w 230"/>
                  <a:gd name="T73" fmla="*/ 29 h 215"/>
                  <a:gd name="T74" fmla="*/ 39 w 230"/>
                  <a:gd name="T75" fmla="*/ 16 h 215"/>
                  <a:gd name="T76" fmla="*/ 51 w 230"/>
                  <a:gd name="T77" fmla="*/ 0 h 215"/>
                  <a:gd name="T78" fmla="*/ 61 w 230"/>
                  <a:gd name="T79" fmla="*/ 7 h 215"/>
                  <a:gd name="T80" fmla="*/ 71 w 230"/>
                  <a:gd name="T81" fmla="*/ 12 h 215"/>
                  <a:gd name="T82" fmla="*/ 73 w 230"/>
                  <a:gd name="T83" fmla="*/ 27 h 215"/>
                  <a:gd name="T84" fmla="*/ 78 w 230"/>
                  <a:gd name="T85" fmla="*/ 41 h 215"/>
                  <a:gd name="T86" fmla="*/ 84 w 230"/>
                  <a:gd name="T87" fmla="*/ 51 h 215"/>
                  <a:gd name="T88" fmla="*/ 91 w 230"/>
                  <a:gd name="T89" fmla="*/ 56 h 215"/>
                  <a:gd name="T90" fmla="*/ 94 w 230"/>
                  <a:gd name="T91" fmla="*/ 58 h 215"/>
                  <a:gd name="T92" fmla="*/ 98 w 230"/>
                  <a:gd name="T93" fmla="*/ 58 h 215"/>
                  <a:gd name="T94" fmla="*/ 101 w 230"/>
                  <a:gd name="T95" fmla="*/ 58 h 215"/>
                  <a:gd name="T96" fmla="*/ 103 w 230"/>
                  <a:gd name="T97" fmla="*/ 56 h 215"/>
                  <a:gd name="T98" fmla="*/ 106 w 230"/>
                  <a:gd name="T99" fmla="*/ 53 h 215"/>
                  <a:gd name="T100" fmla="*/ 108 w 230"/>
                  <a:gd name="T101" fmla="*/ 48 h 215"/>
                  <a:gd name="T102" fmla="*/ 108 w 230"/>
                  <a:gd name="T103" fmla="*/ 41 h 215"/>
                  <a:gd name="T104" fmla="*/ 108 w 230"/>
                  <a:gd name="T105" fmla="*/ 33 h 215"/>
                  <a:gd name="T106" fmla="*/ 137 w 230"/>
                  <a:gd name="T107" fmla="*/ 48 h 215"/>
                  <a:gd name="T108" fmla="*/ 169 w 230"/>
                  <a:gd name="T109" fmla="*/ 66 h 215"/>
                  <a:gd name="T110" fmla="*/ 184 w 230"/>
                  <a:gd name="T111" fmla="*/ 76 h 215"/>
                  <a:gd name="T112" fmla="*/ 199 w 230"/>
                  <a:gd name="T113" fmla="*/ 88 h 215"/>
                  <a:gd name="T114" fmla="*/ 211 w 230"/>
                  <a:gd name="T115" fmla="*/ 98 h 215"/>
                  <a:gd name="T116" fmla="*/ 221 w 230"/>
                  <a:gd name="T117" fmla="*/ 109 h 215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30"/>
                  <a:gd name="T178" fmla="*/ 0 h 215"/>
                  <a:gd name="T179" fmla="*/ 230 w 230"/>
                  <a:gd name="T180" fmla="*/ 215 h 215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30" h="215">
                    <a:moveTo>
                      <a:pt x="221" y="109"/>
                    </a:moveTo>
                    <a:lnTo>
                      <a:pt x="224" y="114"/>
                    </a:lnTo>
                    <a:lnTo>
                      <a:pt x="228" y="119"/>
                    </a:lnTo>
                    <a:lnTo>
                      <a:pt x="230" y="125"/>
                    </a:lnTo>
                    <a:lnTo>
                      <a:pt x="230" y="131"/>
                    </a:lnTo>
                    <a:lnTo>
                      <a:pt x="228" y="136"/>
                    </a:lnTo>
                    <a:lnTo>
                      <a:pt x="226" y="141"/>
                    </a:lnTo>
                    <a:lnTo>
                      <a:pt x="224" y="147"/>
                    </a:lnTo>
                    <a:lnTo>
                      <a:pt x="219" y="152"/>
                    </a:lnTo>
                    <a:lnTo>
                      <a:pt x="208" y="161"/>
                    </a:lnTo>
                    <a:lnTo>
                      <a:pt x="192" y="171"/>
                    </a:lnTo>
                    <a:lnTo>
                      <a:pt x="176" y="180"/>
                    </a:lnTo>
                    <a:lnTo>
                      <a:pt x="159" y="188"/>
                    </a:lnTo>
                    <a:lnTo>
                      <a:pt x="122" y="203"/>
                    </a:lnTo>
                    <a:lnTo>
                      <a:pt x="88" y="215"/>
                    </a:lnTo>
                    <a:lnTo>
                      <a:pt x="84" y="205"/>
                    </a:lnTo>
                    <a:lnTo>
                      <a:pt x="81" y="198"/>
                    </a:lnTo>
                    <a:lnTo>
                      <a:pt x="76" y="195"/>
                    </a:lnTo>
                    <a:lnTo>
                      <a:pt x="69" y="193"/>
                    </a:lnTo>
                    <a:lnTo>
                      <a:pt x="62" y="195"/>
                    </a:lnTo>
                    <a:lnTo>
                      <a:pt x="52" y="198"/>
                    </a:lnTo>
                    <a:lnTo>
                      <a:pt x="44" y="203"/>
                    </a:lnTo>
                    <a:lnTo>
                      <a:pt x="34" y="210"/>
                    </a:lnTo>
                    <a:lnTo>
                      <a:pt x="25" y="201"/>
                    </a:lnTo>
                    <a:lnTo>
                      <a:pt x="17" y="191"/>
                    </a:lnTo>
                    <a:lnTo>
                      <a:pt x="12" y="181"/>
                    </a:lnTo>
                    <a:lnTo>
                      <a:pt x="7" y="171"/>
                    </a:lnTo>
                    <a:lnTo>
                      <a:pt x="3" y="158"/>
                    </a:lnTo>
                    <a:lnTo>
                      <a:pt x="0" y="146"/>
                    </a:lnTo>
                    <a:lnTo>
                      <a:pt x="0" y="132"/>
                    </a:lnTo>
                    <a:lnTo>
                      <a:pt x="0" y="119"/>
                    </a:lnTo>
                    <a:lnTo>
                      <a:pt x="2" y="103"/>
                    </a:lnTo>
                    <a:lnTo>
                      <a:pt x="3" y="90"/>
                    </a:lnTo>
                    <a:lnTo>
                      <a:pt x="8" y="75"/>
                    </a:lnTo>
                    <a:lnTo>
                      <a:pt x="13" y="60"/>
                    </a:lnTo>
                    <a:lnTo>
                      <a:pt x="20" y="44"/>
                    </a:lnTo>
                    <a:lnTo>
                      <a:pt x="29" y="29"/>
                    </a:lnTo>
                    <a:lnTo>
                      <a:pt x="39" y="16"/>
                    </a:lnTo>
                    <a:lnTo>
                      <a:pt x="51" y="0"/>
                    </a:lnTo>
                    <a:lnTo>
                      <a:pt x="61" y="7"/>
                    </a:lnTo>
                    <a:lnTo>
                      <a:pt x="71" y="12"/>
                    </a:lnTo>
                    <a:lnTo>
                      <a:pt x="73" y="27"/>
                    </a:lnTo>
                    <a:lnTo>
                      <a:pt x="78" y="41"/>
                    </a:lnTo>
                    <a:lnTo>
                      <a:pt x="84" y="51"/>
                    </a:lnTo>
                    <a:lnTo>
                      <a:pt x="91" y="56"/>
                    </a:lnTo>
                    <a:lnTo>
                      <a:pt x="94" y="58"/>
                    </a:lnTo>
                    <a:lnTo>
                      <a:pt x="98" y="58"/>
                    </a:lnTo>
                    <a:lnTo>
                      <a:pt x="101" y="58"/>
                    </a:lnTo>
                    <a:lnTo>
                      <a:pt x="103" y="56"/>
                    </a:lnTo>
                    <a:lnTo>
                      <a:pt x="106" y="53"/>
                    </a:lnTo>
                    <a:lnTo>
                      <a:pt x="108" y="48"/>
                    </a:lnTo>
                    <a:lnTo>
                      <a:pt x="108" y="41"/>
                    </a:lnTo>
                    <a:lnTo>
                      <a:pt x="108" y="33"/>
                    </a:lnTo>
                    <a:lnTo>
                      <a:pt x="137" y="48"/>
                    </a:lnTo>
                    <a:lnTo>
                      <a:pt x="169" y="66"/>
                    </a:lnTo>
                    <a:lnTo>
                      <a:pt x="184" y="76"/>
                    </a:lnTo>
                    <a:lnTo>
                      <a:pt x="199" y="88"/>
                    </a:lnTo>
                    <a:lnTo>
                      <a:pt x="211" y="98"/>
                    </a:lnTo>
                    <a:lnTo>
                      <a:pt x="221" y="109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10" name="Freeform 489"/>
              <p:cNvSpPr>
                <a:spLocks/>
              </p:cNvSpPr>
              <p:nvPr/>
            </p:nvSpPr>
            <p:spPr bwMode="auto">
              <a:xfrm>
                <a:off x="4592" y="2350"/>
                <a:ext cx="102" cy="404"/>
              </a:xfrm>
              <a:custGeom>
                <a:avLst/>
                <a:gdLst>
                  <a:gd name="T0" fmla="*/ 102 w 102"/>
                  <a:gd name="T1" fmla="*/ 20 h 404"/>
                  <a:gd name="T2" fmla="*/ 98 w 102"/>
                  <a:gd name="T3" fmla="*/ 12 h 404"/>
                  <a:gd name="T4" fmla="*/ 97 w 102"/>
                  <a:gd name="T5" fmla="*/ 6 h 404"/>
                  <a:gd name="T6" fmla="*/ 92 w 102"/>
                  <a:gd name="T7" fmla="*/ 1 h 404"/>
                  <a:gd name="T8" fmla="*/ 85 w 102"/>
                  <a:gd name="T9" fmla="*/ 0 h 404"/>
                  <a:gd name="T10" fmla="*/ 78 w 102"/>
                  <a:gd name="T11" fmla="*/ 0 h 404"/>
                  <a:gd name="T12" fmla="*/ 70 w 102"/>
                  <a:gd name="T13" fmla="*/ 1 h 404"/>
                  <a:gd name="T14" fmla="*/ 60 w 102"/>
                  <a:gd name="T15" fmla="*/ 6 h 404"/>
                  <a:gd name="T16" fmla="*/ 49 w 102"/>
                  <a:gd name="T17" fmla="*/ 15 h 404"/>
                  <a:gd name="T18" fmla="*/ 44 w 102"/>
                  <a:gd name="T19" fmla="*/ 57 h 404"/>
                  <a:gd name="T20" fmla="*/ 39 w 102"/>
                  <a:gd name="T21" fmla="*/ 101 h 404"/>
                  <a:gd name="T22" fmla="*/ 34 w 102"/>
                  <a:gd name="T23" fmla="*/ 148 h 404"/>
                  <a:gd name="T24" fmla="*/ 27 w 102"/>
                  <a:gd name="T25" fmla="*/ 196 h 404"/>
                  <a:gd name="T26" fmla="*/ 21 w 102"/>
                  <a:gd name="T27" fmla="*/ 246 h 404"/>
                  <a:gd name="T28" fmla="*/ 14 w 102"/>
                  <a:gd name="T29" fmla="*/ 297 h 404"/>
                  <a:gd name="T30" fmla="*/ 7 w 102"/>
                  <a:gd name="T31" fmla="*/ 350 h 404"/>
                  <a:gd name="T32" fmla="*/ 0 w 102"/>
                  <a:gd name="T33" fmla="*/ 402 h 404"/>
                  <a:gd name="T34" fmla="*/ 2 w 102"/>
                  <a:gd name="T35" fmla="*/ 404 h 404"/>
                  <a:gd name="T36" fmla="*/ 4 w 102"/>
                  <a:gd name="T37" fmla="*/ 404 h 404"/>
                  <a:gd name="T38" fmla="*/ 7 w 102"/>
                  <a:gd name="T39" fmla="*/ 400 h 404"/>
                  <a:gd name="T40" fmla="*/ 11 w 102"/>
                  <a:gd name="T41" fmla="*/ 397 h 404"/>
                  <a:gd name="T42" fmla="*/ 33 w 102"/>
                  <a:gd name="T43" fmla="*/ 343 h 404"/>
                  <a:gd name="T44" fmla="*/ 49 w 102"/>
                  <a:gd name="T45" fmla="*/ 292 h 404"/>
                  <a:gd name="T46" fmla="*/ 66 w 102"/>
                  <a:gd name="T47" fmla="*/ 241 h 404"/>
                  <a:gd name="T48" fmla="*/ 78 w 102"/>
                  <a:gd name="T49" fmla="*/ 194 h 404"/>
                  <a:gd name="T50" fmla="*/ 88 w 102"/>
                  <a:gd name="T51" fmla="*/ 147 h 404"/>
                  <a:gd name="T52" fmla="*/ 95 w 102"/>
                  <a:gd name="T53" fmla="*/ 103 h 404"/>
                  <a:gd name="T54" fmla="*/ 100 w 102"/>
                  <a:gd name="T55" fmla="*/ 61 h 404"/>
                  <a:gd name="T56" fmla="*/ 102 w 102"/>
                  <a:gd name="T57" fmla="*/ 20 h 40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02"/>
                  <a:gd name="T88" fmla="*/ 0 h 404"/>
                  <a:gd name="T89" fmla="*/ 102 w 102"/>
                  <a:gd name="T90" fmla="*/ 404 h 404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02" h="404">
                    <a:moveTo>
                      <a:pt x="102" y="20"/>
                    </a:moveTo>
                    <a:lnTo>
                      <a:pt x="98" y="12"/>
                    </a:lnTo>
                    <a:lnTo>
                      <a:pt x="97" y="6"/>
                    </a:lnTo>
                    <a:lnTo>
                      <a:pt x="92" y="1"/>
                    </a:lnTo>
                    <a:lnTo>
                      <a:pt x="85" y="0"/>
                    </a:lnTo>
                    <a:lnTo>
                      <a:pt x="78" y="0"/>
                    </a:lnTo>
                    <a:lnTo>
                      <a:pt x="70" y="1"/>
                    </a:lnTo>
                    <a:lnTo>
                      <a:pt x="60" y="6"/>
                    </a:lnTo>
                    <a:lnTo>
                      <a:pt x="49" y="15"/>
                    </a:lnTo>
                    <a:lnTo>
                      <a:pt x="44" y="57"/>
                    </a:lnTo>
                    <a:lnTo>
                      <a:pt x="39" y="101"/>
                    </a:lnTo>
                    <a:lnTo>
                      <a:pt x="34" y="148"/>
                    </a:lnTo>
                    <a:lnTo>
                      <a:pt x="27" y="196"/>
                    </a:lnTo>
                    <a:lnTo>
                      <a:pt x="21" y="246"/>
                    </a:lnTo>
                    <a:lnTo>
                      <a:pt x="14" y="297"/>
                    </a:lnTo>
                    <a:lnTo>
                      <a:pt x="7" y="350"/>
                    </a:lnTo>
                    <a:lnTo>
                      <a:pt x="0" y="402"/>
                    </a:lnTo>
                    <a:lnTo>
                      <a:pt x="2" y="404"/>
                    </a:lnTo>
                    <a:lnTo>
                      <a:pt x="4" y="404"/>
                    </a:lnTo>
                    <a:lnTo>
                      <a:pt x="7" y="400"/>
                    </a:lnTo>
                    <a:lnTo>
                      <a:pt x="11" y="397"/>
                    </a:lnTo>
                    <a:lnTo>
                      <a:pt x="33" y="343"/>
                    </a:lnTo>
                    <a:lnTo>
                      <a:pt x="49" y="292"/>
                    </a:lnTo>
                    <a:lnTo>
                      <a:pt x="66" y="241"/>
                    </a:lnTo>
                    <a:lnTo>
                      <a:pt x="78" y="194"/>
                    </a:lnTo>
                    <a:lnTo>
                      <a:pt x="88" y="147"/>
                    </a:lnTo>
                    <a:lnTo>
                      <a:pt x="95" y="103"/>
                    </a:lnTo>
                    <a:lnTo>
                      <a:pt x="100" y="61"/>
                    </a:lnTo>
                    <a:lnTo>
                      <a:pt x="102" y="20"/>
                    </a:lnTo>
                    <a:close/>
                  </a:path>
                </a:pathLst>
              </a:custGeom>
              <a:solidFill>
                <a:srgbClr val="4E4B4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11" name="Freeform 490"/>
              <p:cNvSpPr>
                <a:spLocks/>
              </p:cNvSpPr>
              <p:nvPr/>
            </p:nvSpPr>
            <p:spPr bwMode="auto">
              <a:xfrm>
                <a:off x="4592" y="2350"/>
                <a:ext cx="102" cy="404"/>
              </a:xfrm>
              <a:custGeom>
                <a:avLst/>
                <a:gdLst>
                  <a:gd name="T0" fmla="*/ 102 w 102"/>
                  <a:gd name="T1" fmla="*/ 20 h 404"/>
                  <a:gd name="T2" fmla="*/ 98 w 102"/>
                  <a:gd name="T3" fmla="*/ 12 h 404"/>
                  <a:gd name="T4" fmla="*/ 97 w 102"/>
                  <a:gd name="T5" fmla="*/ 6 h 404"/>
                  <a:gd name="T6" fmla="*/ 92 w 102"/>
                  <a:gd name="T7" fmla="*/ 1 h 404"/>
                  <a:gd name="T8" fmla="*/ 85 w 102"/>
                  <a:gd name="T9" fmla="*/ 0 h 404"/>
                  <a:gd name="T10" fmla="*/ 78 w 102"/>
                  <a:gd name="T11" fmla="*/ 0 h 404"/>
                  <a:gd name="T12" fmla="*/ 70 w 102"/>
                  <a:gd name="T13" fmla="*/ 1 h 404"/>
                  <a:gd name="T14" fmla="*/ 60 w 102"/>
                  <a:gd name="T15" fmla="*/ 6 h 404"/>
                  <a:gd name="T16" fmla="*/ 49 w 102"/>
                  <a:gd name="T17" fmla="*/ 15 h 404"/>
                  <a:gd name="T18" fmla="*/ 44 w 102"/>
                  <a:gd name="T19" fmla="*/ 57 h 404"/>
                  <a:gd name="T20" fmla="*/ 39 w 102"/>
                  <a:gd name="T21" fmla="*/ 101 h 404"/>
                  <a:gd name="T22" fmla="*/ 34 w 102"/>
                  <a:gd name="T23" fmla="*/ 148 h 404"/>
                  <a:gd name="T24" fmla="*/ 27 w 102"/>
                  <a:gd name="T25" fmla="*/ 196 h 404"/>
                  <a:gd name="T26" fmla="*/ 21 w 102"/>
                  <a:gd name="T27" fmla="*/ 246 h 404"/>
                  <a:gd name="T28" fmla="*/ 14 w 102"/>
                  <a:gd name="T29" fmla="*/ 297 h 404"/>
                  <a:gd name="T30" fmla="*/ 7 w 102"/>
                  <a:gd name="T31" fmla="*/ 350 h 404"/>
                  <a:gd name="T32" fmla="*/ 0 w 102"/>
                  <a:gd name="T33" fmla="*/ 402 h 404"/>
                  <a:gd name="T34" fmla="*/ 2 w 102"/>
                  <a:gd name="T35" fmla="*/ 404 h 404"/>
                  <a:gd name="T36" fmla="*/ 4 w 102"/>
                  <a:gd name="T37" fmla="*/ 404 h 404"/>
                  <a:gd name="T38" fmla="*/ 7 w 102"/>
                  <a:gd name="T39" fmla="*/ 400 h 404"/>
                  <a:gd name="T40" fmla="*/ 11 w 102"/>
                  <a:gd name="T41" fmla="*/ 397 h 404"/>
                  <a:gd name="T42" fmla="*/ 33 w 102"/>
                  <a:gd name="T43" fmla="*/ 343 h 404"/>
                  <a:gd name="T44" fmla="*/ 49 w 102"/>
                  <a:gd name="T45" fmla="*/ 292 h 404"/>
                  <a:gd name="T46" fmla="*/ 66 w 102"/>
                  <a:gd name="T47" fmla="*/ 241 h 404"/>
                  <a:gd name="T48" fmla="*/ 78 w 102"/>
                  <a:gd name="T49" fmla="*/ 194 h 404"/>
                  <a:gd name="T50" fmla="*/ 88 w 102"/>
                  <a:gd name="T51" fmla="*/ 147 h 404"/>
                  <a:gd name="T52" fmla="*/ 95 w 102"/>
                  <a:gd name="T53" fmla="*/ 103 h 404"/>
                  <a:gd name="T54" fmla="*/ 100 w 102"/>
                  <a:gd name="T55" fmla="*/ 61 h 404"/>
                  <a:gd name="T56" fmla="*/ 102 w 102"/>
                  <a:gd name="T57" fmla="*/ 20 h 40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02"/>
                  <a:gd name="T88" fmla="*/ 0 h 404"/>
                  <a:gd name="T89" fmla="*/ 102 w 102"/>
                  <a:gd name="T90" fmla="*/ 404 h 404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02" h="404">
                    <a:moveTo>
                      <a:pt x="102" y="20"/>
                    </a:moveTo>
                    <a:lnTo>
                      <a:pt x="98" y="12"/>
                    </a:lnTo>
                    <a:lnTo>
                      <a:pt x="97" y="6"/>
                    </a:lnTo>
                    <a:lnTo>
                      <a:pt x="92" y="1"/>
                    </a:lnTo>
                    <a:lnTo>
                      <a:pt x="85" y="0"/>
                    </a:lnTo>
                    <a:lnTo>
                      <a:pt x="78" y="0"/>
                    </a:lnTo>
                    <a:lnTo>
                      <a:pt x="70" y="1"/>
                    </a:lnTo>
                    <a:lnTo>
                      <a:pt x="60" y="6"/>
                    </a:lnTo>
                    <a:lnTo>
                      <a:pt x="49" y="15"/>
                    </a:lnTo>
                    <a:lnTo>
                      <a:pt x="44" y="57"/>
                    </a:lnTo>
                    <a:lnTo>
                      <a:pt x="39" y="101"/>
                    </a:lnTo>
                    <a:lnTo>
                      <a:pt x="34" y="148"/>
                    </a:lnTo>
                    <a:lnTo>
                      <a:pt x="27" y="196"/>
                    </a:lnTo>
                    <a:lnTo>
                      <a:pt x="21" y="246"/>
                    </a:lnTo>
                    <a:lnTo>
                      <a:pt x="14" y="297"/>
                    </a:lnTo>
                    <a:lnTo>
                      <a:pt x="7" y="350"/>
                    </a:lnTo>
                    <a:lnTo>
                      <a:pt x="0" y="402"/>
                    </a:lnTo>
                    <a:lnTo>
                      <a:pt x="2" y="404"/>
                    </a:lnTo>
                    <a:lnTo>
                      <a:pt x="4" y="404"/>
                    </a:lnTo>
                    <a:lnTo>
                      <a:pt x="7" y="400"/>
                    </a:lnTo>
                    <a:lnTo>
                      <a:pt x="11" y="397"/>
                    </a:lnTo>
                    <a:lnTo>
                      <a:pt x="33" y="343"/>
                    </a:lnTo>
                    <a:lnTo>
                      <a:pt x="49" y="292"/>
                    </a:lnTo>
                    <a:lnTo>
                      <a:pt x="66" y="241"/>
                    </a:lnTo>
                    <a:lnTo>
                      <a:pt x="78" y="194"/>
                    </a:lnTo>
                    <a:lnTo>
                      <a:pt x="88" y="147"/>
                    </a:lnTo>
                    <a:lnTo>
                      <a:pt x="95" y="103"/>
                    </a:lnTo>
                    <a:lnTo>
                      <a:pt x="100" y="61"/>
                    </a:lnTo>
                    <a:lnTo>
                      <a:pt x="102" y="2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12" name="Freeform 491"/>
              <p:cNvSpPr>
                <a:spLocks/>
              </p:cNvSpPr>
              <p:nvPr/>
            </p:nvSpPr>
            <p:spPr bwMode="auto">
              <a:xfrm>
                <a:off x="4677" y="1728"/>
                <a:ext cx="78" cy="490"/>
              </a:xfrm>
              <a:custGeom>
                <a:avLst/>
                <a:gdLst>
                  <a:gd name="T0" fmla="*/ 0 w 78"/>
                  <a:gd name="T1" fmla="*/ 441 h 490"/>
                  <a:gd name="T2" fmla="*/ 5 w 78"/>
                  <a:gd name="T3" fmla="*/ 460 h 490"/>
                  <a:gd name="T4" fmla="*/ 10 w 78"/>
                  <a:gd name="T5" fmla="*/ 473 h 490"/>
                  <a:gd name="T6" fmla="*/ 17 w 78"/>
                  <a:gd name="T7" fmla="*/ 483 h 490"/>
                  <a:gd name="T8" fmla="*/ 22 w 78"/>
                  <a:gd name="T9" fmla="*/ 488 h 490"/>
                  <a:gd name="T10" fmla="*/ 25 w 78"/>
                  <a:gd name="T11" fmla="*/ 490 h 490"/>
                  <a:gd name="T12" fmla="*/ 27 w 78"/>
                  <a:gd name="T13" fmla="*/ 490 h 490"/>
                  <a:gd name="T14" fmla="*/ 30 w 78"/>
                  <a:gd name="T15" fmla="*/ 488 h 490"/>
                  <a:gd name="T16" fmla="*/ 32 w 78"/>
                  <a:gd name="T17" fmla="*/ 487 h 490"/>
                  <a:gd name="T18" fmla="*/ 34 w 78"/>
                  <a:gd name="T19" fmla="*/ 478 h 490"/>
                  <a:gd name="T20" fmla="*/ 35 w 78"/>
                  <a:gd name="T21" fmla="*/ 468 h 490"/>
                  <a:gd name="T22" fmla="*/ 44 w 78"/>
                  <a:gd name="T23" fmla="*/ 412 h 490"/>
                  <a:gd name="T24" fmla="*/ 51 w 78"/>
                  <a:gd name="T25" fmla="*/ 358 h 490"/>
                  <a:gd name="T26" fmla="*/ 56 w 78"/>
                  <a:gd name="T27" fmla="*/ 302 h 490"/>
                  <a:gd name="T28" fmla="*/ 61 w 78"/>
                  <a:gd name="T29" fmla="*/ 245 h 490"/>
                  <a:gd name="T30" fmla="*/ 66 w 78"/>
                  <a:gd name="T31" fmla="*/ 187 h 490"/>
                  <a:gd name="T32" fmla="*/ 71 w 78"/>
                  <a:gd name="T33" fmla="*/ 130 h 490"/>
                  <a:gd name="T34" fmla="*/ 74 w 78"/>
                  <a:gd name="T35" fmla="*/ 73 h 490"/>
                  <a:gd name="T36" fmla="*/ 78 w 78"/>
                  <a:gd name="T37" fmla="*/ 12 h 490"/>
                  <a:gd name="T38" fmla="*/ 76 w 78"/>
                  <a:gd name="T39" fmla="*/ 3 h 490"/>
                  <a:gd name="T40" fmla="*/ 74 w 78"/>
                  <a:gd name="T41" fmla="*/ 0 h 490"/>
                  <a:gd name="T42" fmla="*/ 71 w 78"/>
                  <a:gd name="T43" fmla="*/ 3 h 490"/>
                  <a:gd name="T44" fmla="*/ 69 w 78"/>
                  <a:gd name="T45" fmla="*/ 10 h 490"/>
                  <a:gd name="T46" fmla="*/ 64 w 78"/>
                  <a:gd name="T47" fmla="*/ 59 h 490"/>
                  <a:gd name="T48" fmla="*/ 59 w 78"/>
                  <a:gd name="T49" fmla="*/ 108 h 490"/>
                  <a:gd name="T50" fmla="*/ 54 w 78"/>
                  <a:gd name="T51" fmla="*/ 155 h 490"/>
                  <a:gd name="T52" fmla="*/ 47 w 78"/>
                  <a:gd name="T53" fmla="*/ 203 h 490"/>
                  <a:gd name="T54" fmla="*/ 40 w 78"/>
                  <a:gd name="T55" fmla="*/ 248 h 490"/>
                  <a:gd name="T56" fmla="*/ 32 w 78"/>
                  <a:gd name="T57" fmla="*/ 294 h 490"/>
                  <a:gd name="T58" fmla="*/ 23 w 78"/>
                  <a:gd name="T59" fmla="*/ 336 h 490"/>
                  <a:gd name="T60" fmla="*/ 15 w 78"/>
                  <a:gd name="T61" fmla="*/ 378 h 490"/>
                  <a:gd name="T62" fmla="*/ 10 w 78"/>
                  <a:gd name="T63" fmla="*/ 395 h 490"/>
                  <a:gd name="T64" fmla="*/ 7 w 78"/>
                  <a:gd name="T65" fmla="*/ 409 h 490"/>
                  <a:gd name="T66" fmla="*/ 2 w 78"/>
                  <a:gd name="T67" fmla="*/ 424 h 490"/>
                  <a:gd name="T68" fmla="*/ 0 w 78"/>
                  <a:gd name="T69" fmla="*/ 441 h 49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78"/>
                  <a:gd name="T106" fmla="*/ 0 h 490"/>
                  <a:gd name="T107" fmla="*/ 78 w 78"/>
                  <a:gd name="T108" fmla="*/ 490 h 49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78" h="490">
                    <a:moveTo>
                      <a:pt x="0" y="441"/>
                    </a:moveTo>
                    <a:lnTo>
                      <a:pt x="5" y="460"/>
                    </a:lnTo>
                    <a:lnTo>
                      <a:pt x="10" y="473"/>
                    </a:lnTo>
                    <a:lnTo>
                      <a:pt x="17" y="483"/>
                    </a:lnTo>
                    <a:lnTo>
                      <a:pt x="22" y="488"/>
                    </a:lnTo>
                    <a:lnTo>
                      <a:pt x="25" y="490"/>
                    </a:lnTo>
                    <a:lnTo>
                      <a:pt x="27" y="490"/>
                    </a:lnTo>
                    <a:lnTo>
                      <a:pt x="30" y="488"/>
                    </a:lnTo>
                    <a:lnTo>
                      <a:pt x="32" y="487"/>
                    </a:lnTo>
                    <a:lnTo>
                      <a:pt x="34" y="478"/>
                    </a:lnTo>
                    <a:lnTo>
                      <a:pt x="35" y="468"/>
                    </a:lnTo>
                    <a:lnTo>
                      <a:pt x="44" y="412"/>
                    </a:lnTo>
                    <a:lnTo>
                      <a:pt x="51" y="358"/>
                    </a:lnTo>
                    <a:lnTo>
                      <a:pt x="56" y="302"/>
                    </a:lnTo>
                    <a:lnTo>
                      <a:pt x="61" y="245"/>
                    </a:lnTo>
                    <a:lnTo>
                      <a:pt x="66" y="187"/>
                    </a:lnTo>
                    <a:lnTo>
                      <a:pt x="71" y="130"/>
                    </a:lnTo>
                    <a:lnTo>
                      <a:pt x="74" y="73"/>
                    </a:lnTo>
                    <a:lnTo>
                      <a:pt x="78" y="12"/>
                    </a:lnTo>
                    <a:lnTo>
                      <a:pt x="76" y="3"/>
                    </a:lnTo>
                    <a:lnTo>
                      <a:pt x="74" y="0"/>
                    </a:lnTo>
                    <a:lnTo>
                      <a:pt x="71" y="3"/>
                    </a:lnTo>
                    <a:lnTo>
                      <a:pt x="69" y="10"/>
                    </a:lnTo>
                    <a:lnTo>
                      <a:pt x="64" y="59"/>
                    </a:lnTo>
                    <a:lnTo>
                      <a:pt x="59" y="108"/>
                    </a:lnTo>
                    <a:lnTo>
                      <a:pt x="54" y="155"/>
                    </a:lnTo>
                    <a:lnTo>
                      <a:pt x="47" y="203"/>
                    </a:lnTo>
                    <a:lnTo>
                      <a:pt x="40" y="248"/>
                    </a:lnTo>
                    <a:lnTo>
                      <a:pt x="32" y="294"/>
                    </a:lnTo>
                    <a:lnTo>
                      <a:pt x="23" y="336"/>
                    </a:lnTo>
                    <a:lnTo>
                      <a:pt x="15" y="378"/>
                    </a:lnTo>
                    <a:lnTo>
                      <a:pt x="10" y="395"/>
                    </a:lnTo>
                    <a:lnTo>
                      <a:pt x="7" y="409"/>
                    </a:lnTo>
                    <a:lnTo>
                      <a:pt x="2" y="424"/>
                    </a:lnTo>
                    <a:lnTo>
                      <a:pt x="0" y="441"/>
                    </a:lnTo>
                    <a:close/>
                  </a:path>
                </a:pathLst>
              </a:custGeom>
              <a:solidFill>
                <a:srgbClr val="4E4B4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13" name="Freeform 492"/>
              <p:cNvSpPr>
                <a:spLocks/>
              </p:cNvSpPr>
              <p:nvPr/>
            </p:nvSpPr>
            <p:spPr bwMode="auto">
              <a:xfrm>
                <a:off x="4677" y="1728"/>
                <a:ext cx="78" cy="490"/>
              </a:xfrm>
              <a:custGeom>
                <a:avLst/>
                <a:gdLst>
                  <a:gd name="T0" fmla="*/ 0 w 78"/>
                  <a:gd name="T1" fmla="*/ 441 h 490"/>
                  <a:gd name="T2" fmla="*/ 5 w 78"/>
                  <a:gd name="T3" fmla="*/ 460 h 490"/>
                  <a:gd name="T4" fmla="*/ 10 w 78"/>
                  <a:gd name="T5" fmla="*/ 473 h 490"/>
                  <a:gd name="T6" fmla="*/ 17 w 78"/>
                  <a:gd name="T7" fmla="*/ 483 h 490"/>
                  <a:gd name="T8" fmla="*/ 22 w 78"/>
                  <a:gd name="T9" fmla="*/ 488 h 490"/>
                  <a:gd name="T10" fmla="*/ 25 w 78"/>
                  <a:gd name="T11" fmla="*/ 490 h 490"/>
                  <a:gd name="T12" fmla="*/ 27 w 78"/>
                  <a:gd name="T13" fmla="*/ 490 h 490"/>
                  <a:gd name="T14" fmla="*/ 30 w 78"/>
                  <a:gd name="T15" fmla="*/ 488 h 490"/>
                  <a:gd name="T16" fmla="*/ 32 w 78"/>
                  <a:gd name="T17" fmla="*/ 487 h 490"/>
                  <a:gd name="T18" fmla="*/ 34 w 78"/>
                  <a:gd name="T19" fmla="*/ 478 h 490"/>
                  <a:gd name="T20" fmla="*/ 35 w 78"/>
                  <a:gd name="T21" fmla="*/ 468 h 490"/>
                  <a:gd name="T22" fmla="*/ 44 w 78"/>
                  <a:gd name="T23" fmla="*/ 412 h 490"/>
                  <a:gd name="T24" fmla="*/ 51 w 78"/>
                  <a:gd name="T25" fmla="*/ 358 h 490"/>
                  <a:gd name="T26" fmla="*/ 56 w 78"/>
                  <a:gd name="T27" fmla="*/ 302 h 490"/>
                  <a:gd name="T28" fmla="*/ 61 w 78"/>
                  <a:gd name="T29" fmla="*/ 245 h 490"/>
                  <a:gd name="T30" fmla="*/ 66 w 78"/>
                  <a:gd name="T31" fmla="*/ 187 h 490"/>
                  <a:gd name="T32" fmla="*/ 71 w 78"/>
                  <a:gd name="T33" fmla="*/ 130 h 490"/>
                  <a:gd name="T34" fmla="*/ 74 w 78"/>
                  <a:gd name="T35" fmla="*/ 73 h 490"/>
                  <a:gd name="T36" fmla="*/ 78 w 78"/>
                  <a:gd name="T37" fmla="*/ 12 h 490"/>
                  <a:gd name="T38" fmla="*/ 76 w 78"/>
                  <a:gd name="T39" fmla="*/ 3 h 490"/>
                  <a:gd name="T40" fmla="*/ 74 w 78"/>
                  <a:gd name="T41" fmla="*/ 0 h 490"/>
                  <a:gd name="T42" fmla="*/ 71 w 78"/>
                  <a:gd name="T43" fmla="*/ 3 h 490"/>
                  <a:gd name="T44" fmla="*/ 69 w 78"/>
                  <a:gd name="T45" fmla="*/ 10 h 490"/>
                  <a:gd name="T46" fmla="*/ 64 w 78"/>
                  <a:gd name="T47" fmla="*/ 59 h 490"/>
                  <a:gd name="T48" fmla="*/ 59 w 78"/>
                  <a:gd name="T49" fmla="*/ 108 h 490"/>
                  <a:gd name="T50" fmla="*/ 54 w 78"/>
                  <a:gd name="T51" fmla="*/ 155 h 490"/>
                  <a:gd name="T52" fmla="*/ 47 w 78"/>
                  <a:gd name="T53" fmla="*/ 203 h 490"/>
                  <a:gd name="T54" fmla="*/ 40 w 78"/>
                  <a:gd name="T55" fmla="*/ 248 h 490"/>
                  <a:gd name="T56" fmla="*/ 32 w 78"/>
                  <a:gd name="T57" fmla="*/ 294 h 490"/>
                  <a:gd name="T58" fmla="*/ 23 w 78"/>
                  <a:gd name="T59" fmla="*/ 336 h 490"/>
                  <a:gd name="T60" fmla="*/ 15 w 78"/>
                  <a:gd name="T61" fmla="*/ 378 h 490"/>
                  <a:gd name="T62" fmla="*/ 10 w 78"/>
                  <a:gd name="T63" fmla="*/ 395 h 490"/>
                  <a:gd name="T64" fmla="*/ 7 w 78"/>
                  <a:gd name="T65" fmla="*/ 409 h 490"/>
                  <a:gd name="T66" fmla="*/ 2 w 78"/>
                  <a:gd name="T67" fmla="*/ 424 h 490"/>
                  <a:gd name="T68" fmla="*/ 0 w 78"/>
                  <a:gd name="T69" fmla="*/ 441 h 49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78"/>
                  <a:gd name="T106" fmla="*/ 0 h 490"/>
                  <a:gd name="T107" fmla="*/ 78 w 78"/>
                  <a:gd name="T108" fmla="*/ 490 h 49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78" h="490">
                    <a:moveTo>
                      <a:pt x="0" y="441"/>
                    </a:moveTo>
                    <a:lnTo>
                      <a:pt x="5" y="460"/>
                    </a:lnTo>
                    <a:lnTo>
                      <a:pt x="10" y="473"/>
                    </a:lnTo>
                    <a:lnTo>
                      <a:pt x="17" y="483"/>
                    </a:lnTo>
                    <a:lnTo>
                      <a:pt x="22" y="488"/>
                    </a:lnTo>
                    <a:lnTo>
                      <a:pt x="25" y="490"/>
                    </a:lnTo>
                    <a:lnTo>
                      <a:pt x="27" y="490"/>
                    </a:lnTo>
                    <a:lnTo>
                      <a:pt x="30" y="488"/>
                    </a:lnTo>
                    <a:lnTo>
                      <a:pt x="32" y="487"/>
                    </a:lnTo>
                    <a:lnTo>
                      <a:pt x="34" y="478"/>
                    </a:lnTo>
                    <a:lnTo>
                      <a:pt x="35" y="468"/>
                    </a:lnTo>
                    <a:lnTo>
                      <a:pt x="44" y="412"/>
                    </a:lnTo>
                    <a:lnTo>
                      <a:pt x="51" y="358"/>
                    </a:lnTo>
                    <a:lnTo>
                      <a:pt x="56" y="302"/>
                    </a:lnTo>
                    <a:lnTo>
                      <a:pt x="61" y="245"/>
                    </a:lnTo>
                    <a:lnTo>
                      <a:pt x="66" y="187"/>
                    </a:lnTo>
                    <a:lnTo>
                      <a:pt x="71" y="130"/>
                    </a:lnTo>
                    <a:lnTo>
                      <a:pt x="74" y="73"/>
                    </a:lnTo>
                    <a:lnTo>
                      <a:pt x="78" y="12"/>
                    </a:lnTo>
                    <a:lnTo>
                      <a:pt x="76" y="3"/>
                    </a:lnTo>
                    <a:lnTo>
                      <a:pt x="74" y="0"/>
                    </a:lnTo>
                    <a:lnTo>
                      <a:pt x="71" y="3"/>
                    </a:lnTo>
                    <a:lnTo>
                      <a:pt x="69" y="10"/>
                    </a:lnTo>
                    <a:lnTo>
                      <a:pt x="64" y="59"/>
                    </a:lnTo>
                    <a:lnTo>
                      <a:pt x="59" y="108"/>
                    </a:lnTo>
                    <a:lnTo>
                      <a:pt x="54" y="155"/>
                    </a:lnTo>
                    <a:lnTo>
                      <a:pt x="47" y="203"/>
                    </a:lnTo>
                    <a:lnTo>
                      <a:pt x="40" y="248"/>
                    </a:lnTo>
                    <a:lnTo>
                      <a:pt x="32" y="294"/>
                    </a:lnTo>
                    <a:lnTo>
                      <a:pt x="23" y="336"/>
                    </a:lnTo>
                    <a:lnTo>
                      <a:pt x="15" y="378"/>
                    </a:lnTo>
                    <a:lnTo>
                      <a:pt x="10" y="395"/>
                    </a:lnTo>
                    <a:lnTo>
                      <a:pt x="7" y="409"/>
                    </a:lnTo>
                    <a:lnTo>
                      <a:pt x="2" y="424"/>
                    </a:lnTo>
                    <a:lnTo>
                      <a:pt x="0" y="441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14" name="Freeform 493"/>
              <p:cNvSpPr>
                <a:spLocks/>
              </p:cNvSpPr>
              <p:nvPr/>
            </p:nvSpPr>
            <p:spPr bwMode="auto">
              <a:xfrm>
                <a:off x="1528" y="2089"/>
                <a:ext cx="2171" cy="976"/>
              </a:xfrm>
              <a:custGeom>
                <a:avLst/>
                <a:gdLst>
                  <a:gd name="T0" fmla="*/ 1248 w 2171"/>
                  <a:gd name="T1" fmla="*/ 0 h 976"/>
                  <a:gd name="T2" fmla="*/ 1376 w 2171"/>
                  <a:gd name="T3" fmla="*/ 6 h 976"/>
                  <a:gd name="T4" fmla="*/ 1504 w 2171"/>
                  <a:gd name="T5" fmla="*/ 12 h 976"/>
                  <a:gd name="T6" fmla="*/ 1567 w 2171"/>
                  <a:gd name="T7" fmla="*/ 17 h 976"/>
                  <a:gd name="T8" fmla="*/ 1629 w 2171"/>
                  <a:gd name="T9" fmla="*/ 22 h 976"/>
                  <a:gd name="T10" fmla="*/ 1690 w 2171"/>
                  <a:gd name="T11" fmla="*/ 29 h 976"/>
                  <a:gd name="T12" fmla="*/ 1749 w 2171"/>
                  <a:gd name="T13" fmla="*/ 36 h 976"/>
                  <a:gd name="T14" fmla="*/ 1808 w 2171"/>
                  <a:gd name="T15" fmla="*/ 44 h 976"/>
                  <a:gd name="T16" fmla="*/ 1866 w 2171"/>
                  <a:gd name="T17" fmla="*/ 55 h 976"/>
                  <a:gd name="T18" fmla="*/ 1920 w 2171"/>
                  <a:gd name="T19" fmla="*/ 66 h 976"/>
                  <a:gd name="T20" fmla="*/ 1972 w 2171"/>
                  <a:gd name="T21" fmla="*/ 80 h 976"/>
                  <a:gd name="T22" fmla="*/ 2024 w 2171"/>
                  <a:gd name="T23" fmla="*/ 97 h 976"/>
                  <a:gd name="T24" fmla="*/ 2072 w 2171"/>
                  <a:gd name="T25" fmla="*/ 114 h 976"/>
                  <a:gd name="T26" fmla="*/ 2095 w 2171"/>
                  <a:gd name="T27" fmla="*/ 124 h 976"/>
                  <a:gd name="T28" fmla="*/ 2117 w 2171"/>
                  <a:gd name="T29" fmla="*/ 134 h 976"/>
                  <a:gd name="T30" fmla="*/ 2139 w 2171"/>
                  <a:gd name="T31" fmla="*/ 146 h 976"/>
                  <a:gd name="T32" fmla="*/ 2161 w 2171"/>
                  <a:gd name="T33" fmla="*/ 158 h 976"/>
                  <a:gd name="T34" fmla="*/ 2168 w 2171"/>
                  <a:gd name="T35" fmla="*/ 163 h 976"/>
                  <a:gd name="T36" fmla="*/ 2171 w 2171"/>
                  <a:gd name="T37" fmla="*/ 169 h 976"/>
                  <a:gd name="T38" fmla="*/ 2170 w 2171"/>
                  <a:gd name="T39" fmla="*/ 175 h 976"/>
                  <a:gd name="T40" fmla="*/ 2166 w 2171"/>
                  <a:gd name="T41" fmla="*/ 181 h 976"/>
                  <a:gd name="T42" fmla="*/ 623 w 2171"/>
                  <a:gd name="T43" fmla="*/ 960 h 976"/>
                  <a:gd name="T44" fmla="*/ 608 w 2171"/>
                  <a:gd name="T45" fmla="*/ 965 h 976"/>
                  <a:gd name="T46" fmla="*/ 593 w 2171"/>
                  <a:gd name="T47" fmla="*/ 970 h 976"/>
                  <a:gd name="T48" fmla="*/ 577 w 2171"/>
                  <a:gd name="T49" fmla="*/ 974 h 976"/>
                  <a:gd name="T50" fmla="*/ 564 w 2171"/>
                  <a:gd name="T51" fmla="*/ 976 h 976"/>
                  <a:gd name="T52" fmla="*/ 534 w 2171"/>
                  <a:gd name="T53" fmla="*/ 976 h 976"/>
                  <a:gd name="T54" fmla="*/ 507 w 2171"/>
                  <a:gd name="T55" fmla="*/ 972 h 976"/>
                  <a:gd name="T56" fmla="*/ 459 w 2171"/>
                  <a:gd name="T57" fmla="*/ 964 h 976"/>
                  <a:gd name="T58" fmla="*/ 415 w 2171"/>
                  <a:gd name="T59" fmla="*/ 955 h 976"/>
                  <a:gd name="T60" fmla="*/ 375 w 2171"/>
                  <a:gd name="T61" fmla="*/ 949 h 976"/>
                  <a:gd name="T62" fmla="*/ 334 w 2171"/>
                  <a:gd name="T63" fmla="*/ 940 h 976"/>
                  <a:gd name="T64" fmla="*/ 295 w 2171"/>
                  <a:gd name="T65" fmla="*/ 932 h 976"/>
                  <a:gd name="T66" fmla="*/ 258 w 2171"/>
                  <a:gd name="T67" fmla="*/ 923 h 976"/>
                  <a:gd name="T68" fmla="*/ 221 w 2171"/>
                  <a:gd name="T69" fmla="*/ 913 h 976"/>
                  <a:gd name="T70" fmla="*/ 186 w 2171"/>
                  <a:gd name="T71" fmla="*/ 905 h 976"/>
                  <a:gd name="T72" fmla="*/ 181 w 2171"/>
                  <a:gd name="T73" fmla="*/ 889 h 976"/>
                  <a:gd name="T74" fmla="*/ 177 w 2171"/>
                  <a:gd name="T75" fmla="*/ 874 h 976"/>
                  <a:gd name="T76" fmla="*/ 169 w 2171"/>
                  <a:gd name="T77" fmla="*/ 900 h 976"/>
                  <a:gd name="T78" fmla="*/ 130 w 2171"/>
                  <a:gd name="T79" fmla="*/ 889 h 976"/>
                  <a:gd name="T80" fmla="*/ 91 w 2171"/>
                  <a:gd name="T81" fmla="*/ 879 h 976"/>
                  <a:gd name="T82" fmla="*/ 51 w 2171"/>
                  <a:gd name="T83" fmla="*/ 867 h 976"/>
                  <a:gd name="T84" fmla="*/ 10 w 2171"/>
                  <a:gd name="T85" fmla="*/ 856 h 976"/>
                  <a:gd name="T86" fmla="*/ 3 w 2171"/>
                  <a:gd name="T87" fmla="*/ 852 h 976"/>
                  <a:gd name="T88" fmla="*/ 2 w 2171"/>
                  <a:gd name="T89" fmla="*/ 847 h 976"/>
                  <a:gd name="T90" fmla="*/ 0 w 2171"/>
                  <a:gd name="T91" fmla="*/ 842 h 976"/>
                  <a:gd name="T92" fmla="*/ 3 w 2171"/>
                  <a:gd name="T93" fmla="*/ 837 h 976"/>
                  <a:gd name="T94" fmla="*/ 1248 w 2171"/>
                  <a:gd name="T95" fmla="*/ 0 h 97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171"/>
                  <a:gd name="T145" fmla="*/ 0 h 976"/>
                  <a:gd name="T146" fmla="*/ 2171 w 2171"/>
                  <a:gd name="T147" fmla="*/ 976 h 97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171" h="976">
                    <a:moveTo>
                      <a:pt x="1248" y="0"/>
                    </a:moveTo>
                    <a:lnTo>
                      <a:pt x="1376" y="6"/>
                    </a:lnTo>
                    <a:lnTo>
                      <a:pt x="1504" y="12"/>
                    </a:lnTo>
                    <a:lnTo>
                      <a:pt x="1567" y="17"/>
                    </a:lnTo>
                    <a:lnTo>
                      <a:pt x="1629" y="22"/>
                    </a:lnTo>
                    <a:lnTo>
                      <a:pt x="1690" y="29"/>
                    </a:lnTo>
                    <a:lnTo>
                      <a:pt x="1749" y="36"/>
                    </a:lnTo>
                    <a:lnTo>
                      <a:pt x="1808" y="44"/>
                    </a:lnTo>
                    <a:lnTo>
                      <a:pt x="1866" y="55"/>
                    </a:lnTo>
                    <a:lnTo>
                      <a:pt x="1920" y="66"/>
                    </a:lnTo>
                    <a:lnTo>
                      <a:pt x="1972" y="80"/>
                    </a:lnTo>
                    <a:lnTo>
                      <a:pt x="2024" y="97"/>
                    </a:lnTo>
                    <a:lnTo>
                      <a:pt x="2072" y="114"/>
                    </a:lnTo>
                    <a:lnTo>
                      <a:pt x="2095" y="124"/>
                    </a:lnTo>
                    <a:lnTo>
                      <a:pt x="2117" y="134"/>
                    </a:lnTo>
                    <a:lnTo>
                      <a:pt x="2139" y="146"/>
                    </a:lnTo>
                    <a:lnTo>
                      <a:pt x="2161" y="158"/>
                    </a:lnTo>
                    <a:lnTo>
                      <a:pt x="2168" y="163"/>
                    </a:lnTo>
                    <a:lnTo>
                      <a:pt x="2171" y="169"/>
                    </a:lnTo>
                    <a:lnTo>
                      <a:pt x="2170" y="175"/>
                    </a:lnTo>
                    <a:lnTo>
                      <a:pt x="2166" y="181"/>
                    </a:lnTo>
                    <a:lnTo>
                      <a:pt x="623" y="960"/>
                    </a:lnTo>
                    <a:lnTo>
                      <a:pt x="608" y="965"/>
                    </a:lnTo>
                    <a:lnTo>
                      <a:pt x="593" y="970"/>
                    </a:lnTo>
                    <a:lnTo>
                      <a:pt x="577" y="974"/>
                    </a:lnTo>
                    <a:lnTo>
                      <a:pt x="564" y="976"/>
                    </a:lnTo>
                    <a:lnTo>
                      <a:pt x="534" y="976"/>
                    </a:lnTo>
                    <a:lnTo>
                      <a:pt x="507" y="972"/>
                    </a:lnTo>
                    <a:lnTo>
                      <a:pt x="459" y="964"/>
                    </a:lnTo>
                    <a:lnTo>
                      <a:pt x="415" y="955"/>
                    </a:lnTo>
                    <a:lnTo>
                      <a:pt x="375" y="949"/>
                    </a:lnTo>
                    <a:lnTo>
                      <a:pt x="334" y="940"/>
                    </a:lnTo>
                    <a:lnTo>
                      <a:pt x="295" y="932"/>
                    </a:lnTo>
                    <a:lnTo>
                      <a:pt x="258" y="923"/>
                    </a:lnTo>
                    <a:lnTo>
                      <a:pt x="221" y="913"/>
                    </a:lnTo>
                    <a:lnTo>
                      <a:pt x="186" y="905"/>
                    </a:lnTo>
                    <a:lnTo>
                      <a:pt x="181" y="889"/>
                    </a:lnTo>
                    <a:lnTo>
                      <a:pt x="177" y="874"/>
                    </a:lnTo>
                    <a:lnTo>
                      <a:pt x="169" y="900"/>
                    </a:lnTo>
                    <a:lnTo>
                      <a:pt x="130" y="889"/>
                    </a:lnTo>
                    <a:lnTo>
                      <a:pt x="91" y="879"/>
                    </a:lnTo>
                    <a:lnTo>
                      <a:pt x="51" y="867"/>
                    </a:lnTo>
                    <a:lnTo>
                      <a:pt x="10" y="856"/>
                    </a:lnTo>
                    <a:lnTo>
                      <a:pt x="3" y="852"/>
                    </a:lnTo>
                    <a:lnTo>
                      <a:pt x="2" y="847"/>
                    </a:lnTo>
                    <a:lnTo>
                      <a:pt x="0" y="842"/>
                    </a:lnTo>
                    <a:lnTo>
                      <a:pt x="3" y="837"/>
                    </a:lnTo>
                    <a:lnTo>
                      <a:pt x="1248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15" name="Freeform 494"/>
              <p:cNvSpPr>
                <a:spLocks/>
              </p:cNvSpPr>
              <p:nvPr/>
            </p:nvSpPr>
            <p:spPr bwMode="auto">
              <a:xfrm>
                <a:off x="1528" y="2089"/>
                <a:ext cx="2171" cy="976"/>
              </a:xfrm>
              <a:custGeom>
                <a:avLst/>
                <a:gdLst>
                  <a:gd name="T0" fmla="*/ 1248 w 2171"/>
                  <a:gd name="T1" fmla="*/ 0 h 976"/>
                  <a:gd name="T2" fmla="*/ 1376 w 2171"/>
                  <a:gd name="T3" fmla="*/ 6 h 976"/>
                  <a:gd name="T4" fmla="*/ 1504 w 2171"/>
                  <a:gd name="T5" fmla="*/ 12 h 976"/>
                  <a:gd name="T6" fmla="*/ 1567 w 2171"/>
                  <a:gd name="T7" fmla="*/ 17 h 976"/>
                  <a:gd name="T8" fmla="*/ 1629 w 2171"/>
                  <a:gd name="T9" fmla="*/ 22 h 976"/>
                  <a:gd name="T10" fmla="*/ 1690 w 2171"/>
                  <a:gd name="T11" fmla="*/ 29 h 976"/>
                  <a:gd name="T12" fmla="*/ 1749 w 2171"/>
                  <a:gd name="T13" fmla="*/ 36 h 976"/>
                  <a:gd name="T14" fmla="*/ 1808 w 2171"/>
                  <a:gd name="T15" fmla="*/ 44 h 976"/>
                  <a:gd name="T16" fmla="*/ 1866 w 2171"/>
                  <a:gd name="T17" fmla="*/ 55 h 976"/>
                  <a:gd name="T18" fmla="*/ 1920 w 2171"/>
                  <a:gd name="T19" fmla="*/ 66 h 976"/>
                  <a:gd name="T20" fmla="*/ 1972 w 2171"/>
                  <a:gd name="T21" fmla="*/ 80 h 976"/>
                  <a:gd name="T22" fmla="*/ 2024 w 2171"/>
                  <a:gd name="T23" fmla="*/ 97 h 976"/>
                  <a:gd name="T24" fmla="*/ 2072 w 2171"/>
                  <a:gd name="T25" fmla="*/ 114 h 976"/>
                  <a:gd name="T26" fmla="*/ 2095 w 2171"/>
                  <a:gd name="T27" fmla="*/ 124 h 976"/>
                  <a:gd name="T28" fmla="*/ 2117 w 2171"/>
                  <a:gd name="T29" fmla="*/ 134 h 976"/>
                  <a:gd name="T30" fmla="*/ 2139 w 2171"/>
                  <a:gd name="T31" fmla="*/ 146 h 976"/>
                  <a:gd name="T32" fmla="*/ 2161 w 2171"/>
                  <a:gd name="T33" fmla="*/ 158 h 976"/>
                  <a:gd name="T34" fmla="*/ 2168 w 2171"/>
                  <a:gd name="T35" fmla="*/ 163 h 976"/>
                  <a:gd name="T36" fmla="*/ 2171 w 2171"/>
                  <a:gd name="T37" fmla="*/ 169 h 976"/>
                  <a:gd name="T38" fmla="*/ 2170 w 2171"/>
                  <a:gd name="T39" fmla="*/ 175 h 976"/>
                  <a:gd name="T40" fmla="*/ 2166 w 2171"/>
                  <a:gd name="T41" fmla="*/ 181 h 976"/>
                  <a:gd name="T42" fmla="*/ 623 w 2171"/>
                  <a:gd name="T43" fmla="*/ 960 h 976"/>
                  <a:gd name="T44" fmla="*/ 608 w 2171"/>
                  <a:gd name="T45" fmla="*/ 965 h 976"/>
                  <a:gd name="T46" fmla="*/ 593 w 2171"/>
                  <a:gd name="T47" fmla="*/ 970 h 976"/>
                  <a:gd name="T48" fmla="*/ 577 w 2171"/>
                  <a:gd name="T49" fmla="*/ 974 h 976"/>
                  <a:gd name="T50" fmla="*/ 564 w 2171"/>
                  <a:gd name="T51" fmla="*/ 976 h 976"/>
                  <a:gd name="T52" fmla="*/ 534 w 2171"/>
                  <a:gd name="T53" fmla="*/ 976 h 976"/>
                  <a:gd name="T54" fmla="*/ 507 w 2171"/>
                  <a:gd name="T55" fmla="*/ 972 h 976"/>
                  <a:gd name="T56" fmla="*/ 459 w 2171"/>
                  <a:gd name="T57" fmla="*/ 964 h 976"/>
                  <a:gd name="T58" fmla="*/ 415 w 2171"/>
                  <a:gd name="T59" fmla="*/ 955 h 976"/>
                  <a:gd name="T60" fmla="*/ 375 w 2171"/>
                  <a:gd name="T61" fmla="*/ 949 h 976"/>
                  <a:gd name="T62" fmla="*/ 334 w 2171"/>
                  <a:gd name="T63" fmla="*/ 940 h 976"/>
                  <a:gd name="T64" fmla="*/ 295 w 2171"/>
                  <a:gd name="T65" fmla="*/ 932 h 976"/>
                  <a:gd name="T66" fmla="*/ 258 w 2171"/>
                  <a:gd name="T67" fmla="*/ 923 h 976"/>
                  <a:gd name="T68" fmla="*/ 221 w 2171"/>
                  <a:gd name="T69" fmla="*/ 913 h 976"/>
                  <a:gd name="T70" fmla="*/ 186 w 2171"/>
                  <a:gd name="T71" fmla="*/ 905 h 976"/>
                  <a:gd name="T72" fmla="*/ 181 w 2171"/>
                  <a:gd name="T73" fmla="*/ 889 h 976"/>
                  <a:gd name="T74" fmla="*/ 177 w 2171"/>
                  <a:gd name="T75" fmla="*/ 874 h 976"/>
                  <a:gd name="T76" fmla="*/ 169 w 2171"/>
                  <a:gd name="T77" fmla="*/ 900 h 976"/>
                  <a:gd name="T78" fmla="*/ 130 w 2171"/>
                  <a:gd name="T79" fmla="*/ 889 h 976"/>
                  <a:gd name="T80" fmla="*/ 91 w 2171"/>
                  <a:gd name="T81" fmla="*/ 879 h 976"/>
                  <a:gd name="T82" fmla="*/ 51 w 2171"/>
                  <a:gd name="T83" fmla="*/ 867 h 976"/>
                  <a:gd name="T84" fmla="*/ 10 w 2171"/>
                  <a:gd name="T85" fmla="*/ 856 h 976"/>
                  <a:gd name="T86" fmla="*/ 3 w 2171"/>
                  <a:gd name="T87" fmla="*/ 852 h 976"/>
                  <a:gd name="T88" fmla="*/ 2 w 2171"/>
                  <a:gd name="T89" fmla="*/ 847 h 976"/>
                  <a:gd name="T90" fmla="*/ 0 w 2171"/>
                  <a:gd name="T91" fmla="*/ 842 h 976"/>
                  <a:gd name="T92" fmla="*/ 3 w 2171"/>
                  <a:gd name="T93" fmla="*/ 837 h 976"/>
                  <a:gd name="T94" fmla="*/ 1248 w 2171"/>
                  <a:gd name="T95" fmla="*/ 0 h 97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171"/>
                  <a:gd name="T145" fmla="*/ 0 h 976"/>
                  <a:gd name="T146" fmla="*/ 2171 w 2171"/>
                  <a:gd name="T147" fmla="*/ 976 h 97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171" h="976">
                    <a:moveTo>
                      <a:pt x="1248" y="0"/>
                    </a:moveTo>
                    <a:lnTo>
                      <a:pt x="1376" y="6"/>
                    </a:lnTo>
                    <a:lnTo>
                      <a:pt x="1504" y="12"/>
                    </a:lnTo>
                    <a:lnTo>
                      <a:pt x="1567" y="17"/>
                    </a:lnTo>
                    <a:lnTo>
                      <a:pt x="1629" y="22"/>
                    </a:lnTo>
                    <a:lnTo>
                      <a:pt x="1690" y="29"/>
                    </a:lnTo>
                    <a:lnTo>
                      <a:pt x="1749" y="36"/>
                    </a:lnTo>
                    <a:lnTo>
                      <a:pt x="1808" y="44"/>
                    </a:lnTo>
                    <a:lnTo>
                      <a:pt x="1866" y="55"/>
                    </a:lnTo>
                    <a:lnTo>
                      <a:pt x="1920" y="66"/>
                    </a:lnTo>
                    <a:lnTo>
                      <a:pt x="1972" y="80"/>
                    </a:lnTo>
                    <a:lnTo>
                      <a:pt x="2024" y="97"/>
                    </a:lnTo>
                    <a:lnTo>
                      <a:pt x="2072" y="114"/>
                    </a:lnTo>
                    <a:lnTo>
                      <a:pt x="2095" y="124"/>
                    </a:lnTo>
                    <a:lnTo>
                      <a:pt x="2117" y="134"/>
                    </a:lnTo>
                    <a:lnTo>
                      <a:pt x="2139" y="146"/>
                    </a:lnTo>
                    <a:lnTo>
                      <a:pt x="2161" y="158"/>
                    </a:lnTo>
                    <a:lnTo>
                      <a:pt x="2168" y="163"/>
                    </a:lnTo>
                    <a:lnTo>
                      <a:pt x="2171" y="169"/>
                    </a:lnTo>
                    <a:lnTo>
                      <a:pt x="2170" y="175"/>
                    </a:lnTo>
                    <a:lnTo>
                      <a:pt x="2166" y="181"/>
                    </a:lnTo>
                    <a:lnTo>
                      <a:pt x="623" y="960"/>
                    </a:lnTo>
                    <a:lnTo>
                      <a:pt x="608" y="965"/>
                    </a:lnTo>
                    <a:lnTo>
                      <a:pt x="593" y="970"/>
                    </a:lnTo>
                    <a:lnTo>
                      <a:pt x="577" y="974"/>
                    </a:lnTo>
                    <a:lnTo>
                      <a:pt x="564" y="976"/>
                    </a:lnTo>
                    <a:lnTo>
                      <a:pt x="534" y="976"/>
                    </a:lnTo>
                    <a:lnTo>
                      <a:pt x="507" y="972"/>
                    </a:lnTo>
                    <a:lnTo>
                      <a:pt x="459" y="964"/>
                    </a:lnTo>
                    <a:lnTo>
                      <a:pt x="415" y="955"/>
                    </a:lnTo>
                    <a:lnTo>
                      <a:pt x="375" y="949"/>
                    </a:lnTo>
                    <a:lnTo>
                      <a:pt x="334" y="940"/>
                    </a:lnTo>
                    <a:lnTo>
                      <a:pt x="295" y="932"/>
                    </a:lnTo>
                    <a:lnTo>
                      <a:pt x="258" y="923"/>
                    </a:lnTo>
                    <a:lnTo>
                      <a:pt x="221" y="913"/>
                    </a:lnTo>
                    <a:lnTo>
                      <a:pt x="186" y="905"/>
                    </a:lnTo>
                    <a:lnTo>
                      <a:pt x="181" y="889"/>
                    </a:lnTo>
                    <a:lnTo>
                      <a:pt x="177" y="874"/>
                    </a:lnTo>
                    <a:lnTo>
                      <a:pt x="169" y="900"/>
                    </a:lnTo>
                    <a:lnTo>
                      <a:pt x="130" y="889"/>
                    </a:lnTo>
                    <a:lnTo>
                      <a:pt x="91" y="879"/>
                    </a:lnTo>
                    <a:lnTo>
                      <a:pt x="51" y="867"/>
                    </a:lnTo>
                    <a:lnTo>
                      <a:pt x="10" y="856"/>
                    </a:lnTo>
                    <a:lnTo>
                      <a:pt x="3" y="852"/>
                    </a:lnTo>
                    <a:lnTo>
                      <a:pt x="2" y="847"/>
                    </a:lnTo>
                    <a:lnTo>
                      <a:pt x="0" y="842"/>
                    </a:lnTo>
                    <a:lnTo>
                      <a:pt x="3" y="837"/>
                    </a:lnTo>
                    <a:lnTo>
                      <a:pt x="1248" y="0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16" name="Freeform 495"/>
              <p:cNvSpPr>
                <a:spLocks/>
              </p:cNvSpPr>
              <p:nvPr/>
            </p:nvSpPr>
            <p:spPr bwMode="auto">
              <a:xfrm>
                <a:off x="3328" y="2774"/>
                <a:ext cx="137" cy="127"/>
              </a:xfrm>
              <a:custGeom>
                <a:avLst/>
                <a:gdLst>
                  <a:gd name="T0" fmla="*/ 69 w 137"/>
                  <a:gd name="T1" fmla="*/ 127 h 127"/>
                  <a:gd name="T2" fmla="*/ 83 w 137"/>
                  <a:gd name="T3" fmla="*/ 125 h 127"/>
                  <a:gd name="T4" fmla="*/ 96 w 137"/>
                  <a:gd name="T5" fmla="*/ 122 h 127"/>
                  <a:gd name="T6" fmla="*/ 106 w 137"/>
                  <a:gd name="T7" fmla="*/ 115 h 127"/>
                  <a:gd name="T8" fmla="*/ 116 w 137"/>
                  <a:gd name="T9" fmla="*/ 108 h 127"/>
                  <a:gd name="T10" fmla="*/ 125 w 137"/>
                  <a:gd name="T11" fmla="*/ 98 h 127"/>
                  <a:gd name="T12" fmla="*/ 132 w 137"/>
                  <a:gd name="T13" fmla="*/ 88 h 127"/>
                  <a:gd name="T14" fmla="*/ 135 w 137"/>
                  <a:gd name="T15" fmla="*/ 76 h 127"/>
                  <a:gd name="T16" fmla="*/ 137 w 137"/>
                  <a:gd name="T17" fmla="*/ 62 h 127"/>
                  <a:gd name="T18" fmla="*/ 135 w 137"/>
                  <a:gd name="T19" fmla="*/ 51 h 127"/>
                  <a:gd name="T20" fmla="*/ 132 w 137"/>
                  <a:gd name="T21" fmla="*/ 39 h 127"/>
                  <a:gd name="T22" fmla="*/ 125 w 137"/>
                  <a:gd name="T23" fmla="*/ 29 h 127"/>
                  <a:gd name="T24" fmla="*/ 116 w 137"/>
                  <a:gd name="T25" fmla="*/ 18 h 127"/>
                  <a:gd name="T26" fmla="*/ 106 w 137"/>
                  <a:gd name="T27" fmla="*/ 12 h 127"/>
                  <a:gd name="T28" fmla="*/ 96 w 137"/>
                  <a:gd name="T29" fmla="*/ 5 h 127"/>
                  <a:gd name="T30" fmla="*/ 83 w 137"/>
                  <a:gd name="T31" fmla="*/ 2 h 127"/>
                  <a:gd name="T32" fmla="*/ 69 w 137"/>
                  <a:gd name="T33" fmla="*/ 0 h 127"/>
                  <a:gd name="T34" fmla="*/ 56 w 137"/>
                  <a:gd name="T35" fmla="*/ 2 h 127"/>
                  <a:gd name="T36" fmla="*/ 42 w 137"/>
                  <a:gd name="T37" fmla="*/ 5 h 127"/>
                  <a:gd name="T38" fmla="*/ 30 w 137"/>
                  <a:gd name="T39" fmla="*/ 12 h 127"/>
                  <a:gd name="T40" fmla="*/ 20 w 137"/>
                  <a:gd name="T41" fmla="*/ 18 h 127"/>
                  <a:gd name="T42" fmla="*/ 12 w 137"/>
                  <a:gd name="T43" fmla="*/ 29 h 127"/>
                  <a:gd name="T44" fmla="*/ 5 w 137"/>
                  <a:gd name="T45" fmla="*/ 39 h 127"/>
                  <a:gd name="T46" fmla="*/ 2 w 137"/>
                  <a:gd name="T47" fmla="*/ 51 h 127"/>
                  <a:gd name="T48" fmla="*/ 0 w 137"/>
                  <a:gd name="T49" fmla="*/ 62 h 127"/>
                  <a:gd name="T50" fmla="*/ 2 w 137"/>
                  <a:gd name="T51" fmla="*/ 76 h 127"/>
                  <a:gd name="T52" fmla="*/ 5 w 137"/>
                  <a:gd name="T53" fmla="*/ 88 h 127"/>
                  <a:gd name="T54" fmla="*/ 12 w 137"/>
                  <a:gd name="T55" fmla="*/ 98 h 127"/>
                  <a:gd name="T56" fmla="*/ 20 w 137"/>
                  <a:gd name="T57" fmla="*/ 108 h 127"/>
                  <a:gd name="T58" fmla="*/ 30 w 137"/>
                  <a:gd name="T59" fmla="*/ 115 h 127"/>
                  <a:gd name="T60" fmla="*/ 42 w 137"/>
                  <a:gd name="T61" fmla="*/ 122 h 127"/>
                  <a:gd name="T62" fmla="*/ 56 w 137"/>
                  <a:gd name="T63" fmla="*/ 125 h 127"/>
                  <a:gd name="T64" fmla="*/ 69 w 137"/>
                  <a:gd name="T65" fmla="*/ 127 h 12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37"/>
                  <a:gd name="T100" fmla="*/ 0 h 127"/>
                  <a:gd name="T101" fmla="*/ 137 w 137"/>
                  <a:gd name="T102" fmla="*/ 127 h 12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37" h="127">
                    <a:moveTo>
                      <a:pt x="69" y="127"/>
                    </a:moveTo>
                    <a:lnTo>
                      <a:pt x="83" y="125"/>
                    </a:lnTo>
                    <a:lnTo>
                      <a:pt x="96" y="122"/>
                    </a:lnTo>
                    <a:lnTo>
                      <a:pt x="106" y="115"/>
                    </a:lnTo>
                    <a:lnTo>
                      <a:pt x="116" y="108"/>
                    </a:lnTo>
                    <a:lnTo>
                      <a:pt x="125" y="98"/>
                    </a:lnTo>
                    <a:lnTo>
                      <a:pt x="132" y="88"/>
                    </a:lnTo>
                    <a:lnTo>
                      <a:pt x="135" y="76"/>
                    </a:lnTo>
                    <a:lnTo>
                      <a:pt x="137" y="62"/>
                    </a:lnTo>
                    <a:lnTo>
                      <a:pt x="135" y="51"/>
                    </a:lnTo>
                    <a:lnTo>
                      <a:pt x="132" y="39"/>
                    </a:lnTo>
                    <a:lnTo>
                      <a:pt x="125" y="29"/>
                    </a:lnTo>
                    <a:lnTo>
                      <a:pt x="116" y="18"/>
                    </a:lnTo>
                    <a:lnTo>
                      <a:pt x="106" y="12"/>
                    </a:lnTo>
                    <a:lnTo>
                      <a:pt x="96" y="5"/>
                    </a:lnTo>
                    <a:lnTo>
                      <a:pt x="83" y="2"/>
                    </a:lnTo>
                    <a:lnTo>
                      <a:pt x="69" y="0"/>
                    </a:lnTo>
                    <a:lnTo>
                      <a:pt x="56" y="2"/>
                    </a:lnTo>
                    <a:lnTo>
                      <a:pt x="42" y="5"/>
                    </a:lnTo>
                    <a:lnTo>
                      <a:pt x="30" y="12"/>
                    </a:lnTo>
                    <a:lnTo>
                      <a:pt x="20" y="18"/>
                    </a:lnTo>
                    <a:lnTo>
                      <a:pt x="12" y="29"/>
                    </a:lnTo>
                    <a:lnTo>
                      <a:pt x="5" y="39"/>
                    </a:lnTo>
                    <a:lnTo>
                      <a:pt x="2" y="51"/>
                    </a:lnTo>
                    <a:lnTo>
                      <a:pt x="0" y="62"/>
                    </a:lnTo>
                    <a:lnTo>
                      <a:pt x="2" y="76"/>
                    </a:lnTo>
                    <a:lnTo>
                      <a:pt x="5" y="88"/>
                    </a:lnTo>
                    <a:lnTo>
                      <a:pt x="12" y="98"/>
                    </a:lnTo>
                    <a:lnTo>
                      <a:pt x="20" y="108"/>
                    </a:lnTo>
                    <a:lnTo>
                      <a:pt x="30" y="115"/>
                    </a:lnTo>
                    <a:lnTo>
                      <a:pt x="42" y="122"/>
                    </a:lnTo>
                    <a:lnTo>
                      <a:pt x="56" y="125"/>
                    </a:lnTo>
                    <a:lnTo>
                      <a:pt x="69" y="127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17" name="Freeform 496"/>
              <p:cNvSpPr>
                <a:spLocks/>
              </p:cNvSpPr>
              <p:nvPr/>
            </p:nvSpPr>
            <p:spPr bwMode="auto">
              <a:xfrm>
                <a:off x="3328" y="2774"/>
                <a:ext cx="137" cy="127"/>
              </a:xfrm>
              <a:custGeom>
                <a:avLst/>
                <a:gdLst>
                  <a:gd name="T0" fmla="*/ 69 w 137"/>
                  <a:gd name="T1" fmla="*/ 127 h 127"/>
                  <a:gd name="T2" fmla="*/ 83 w 137"/>
                  <a:gd name="T3" fmla="*/ 125 h 127"/>
                  <a:gd name="T4" fmla="*/ 96 w 137"/>
                  <a:gd name="T5" fmla="*/ 122 h 127"/>
                  <a:gd name="T6" fmla="*/ 106 w 137"/>
                  <a:gd name="T7" fmla="*/ 115 h 127"/>
                  <a:gd name="T8" fmla="*/ 116 w 137"/>
                  <a:gd name="T9" fmla="*/ 108 h 127"/>
                  <a:gd name="T10" fmla="*/ 125 w 137"/>
                  <a:gd name="T11" fmla="*/ 98 h 127"/>
                  <a:gd name="T12" fmla="*/ 132 w 137"/>
                  <a:gd name="T13" fmla="*/ 88 h 127"/>
                  <a:gd name="T14" fmla="*/ 135 w 137"/>
                  <a:gd name="T15" fmla="*/ 76 h 127"/>
                  <a:gd name="T16" fmla="*/ 137 w 137"/>
                  <a:gd name="T17" fmla="*/ 62 h 127"/>
                  <a:gd name="T18" fmla="*/ 135 w 137"/>
                  <a:gd name="T19" fmla="*/ 51 h 127"/>
                  <a:gd name="T20" fmla="*/ 132 w 137"/>
                  <a:gd name="T21" fmla="*/ 39 h 127"/>
                  <a:gd name="T22" fmla="*/ 125 w 137"/>
                  <a:gd name="T23" fmla="*/ 29 h 127"/>
                  <a:gd name="T24" fmla="*/ 116 w 137"/>
                  <a:gd name="T25" fmla="*/ 18 h 127"/>
                  <a:gd name="T26" fmla="*/ 106 w 137"/>
                  <a:gd name="T27" fmla="*/ 12 h 127"/>
                  <a:gd name="T28" fmla="*/ 96 w 137"/>
                  <a:gd name="T29" fmla="*/ 5 h 127"/>
                  <a:gd name="T30" fmla="*/ 83 w 137"/>
                  <a:gd name="T31" fmla="*/ 2 h 127"/>
                  <a:gd name="T32" fmla="*/ 69 w 137"/>
                  <a:gd name="T33" fmla="*/ 0 h 127"/>
                  <a:gd name="T34" fmla="*/ 56 w 137"/>
                  <a:gd name="T35" fmla="*/ 2 h 127"/>
                  <a:gd name="T36" fmla="*/ 42 w 137"/>
                  <a:gd name="T37" fmla="*/ 5 h 127"/>
                  <a:gd name="T38" fmla="*/ 30 w 137"/>
                  <a:gd name="T39" fmla="*/ 12 h 127"/>
                  <a:gd name="T40" fmla="*/ 20 w 137"/>
                  <a:gd name="T41" fmla="*/ 18 h 127"/>
                  <a:gd name="T42" fmla="*/ 12 w 137"/>
                  <a:gd name="T43" fmla="*/ 29 h 127"/>
                  <a:gd name="T44" fmla="*/ 5 w 137"/>
                  <a:gd name="T45" fmla="*/ 39 h 127"/>
                  <a:gd name="T46" fmla="*/ 2 w 137"/>
                  <a:gd name="T47" fmla="*/ 51 h 127"/>
                  <a:gd name="T48" fmla="*/ 0 w 137"/>
                  <a:gd name="T49" fmla="*/ 62 h 127"/>
                  <a:gd name="T50" fmla="*/ 2 w 137"/>
                  <a:gd name="T51" fmla="*/ 76 h 127"/>
                  <a:gd name="T52" fmla="*/ 5 w 137"/>
                  <a:gd name="T53" fmla="*/ 88 h 127"/>
                  <a:gd name="T54" fmla="*/ 12 w 137"/>
                  <a:gd name="T55" fmla="*/ 98 h 127"/>
                  <a:gd name="T56" fmla="*/ 20 w 137"/>
                  <a:gd name="T57" fmla="*/ 108 h 127"/>
                  <a:gd name="T58" fmla="*/ 30 w 137"/>
                  <a:gd name="T59" fmla="*/ 115 h 127"/>
                  <a:gd name="T60" fmla="*/ 42 w 137"/>
                  <a:gd name="T61" fmla="*/ 122 h 127"/>
                  <a:gd name="T62" fmla="*/ 56 w 137"/>
                  <a:gd name="T63" fmla="*/ 125 h 127"/>
                  <a:gd name="T64" fmla="*/ 69 w 137"/>
                  <a:gd name="T65" fmla="*/ 127 h 12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37"/>
                  <a:gd name="T100" fmla="*/ 0 h 127"/>
                  <a:gd name="T101" fmla="*/ 137 w 137"/>
                  <a:gd name="T102" fmla="*/ 127 h 12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37" h="127">
                    <a:moveTo>
                      <a:pt x="69" y="127"/>
                    </a:moveTo>
                    <a:lnTo>
                      <a:pt x="83" y="125"/>
                    </a:lnTo>
                    <a:lnTo>
                      <a:pt x="96" y="122"/>
                    </a:lnTo>
                    <a:lnTo>
                      <a:pt x="106" y="115"/>
                    </a:lnTo>
                    <a:lnTo>
                      <a:pt x="116" y="108"/>
                    </a:lnTo>
                    <a:lnTo>
                      <a:pt x="125" y="98"/>
                    </a:lnTo>
                    <a:lnTo>
                      <a:pt x="132" y="88"/>
                    </a:lnTo>
                    <a:lnTo>
                      <a:pt x="135" y="76"/>
                    </a:lnTo>
                    <a:lnTo>
                      <a:pt x="137" y="62"/>
                    </a:lnTo>
                    <a:lnTo>
                      <a:pt x="135" y="51"/>
                    </a:lnTo>
                    <a:lnTo>
                      <a:pt x="132" y="39"/>
                    </a:lnTo>
                    <a:lnTo>
                      <a:pt x="125" y="29"/>
                    </a:lnTo>
                    <a:lnTo>
                      <a:pt x="116" y="18"/>
                    </a:lnTo>
                    <a:lnTo>
                      <a:pt x="106" y="12"/>
                    </a:lnTo>
                    <a:lnTo>
                      <a:pt x="96" y="5"/>
                    </a:lnTo>
                    <a:lnTo>
                      <a:pt x="83" y="2"/>
                    </a:lnTo>
                    <a:lnTo>
                      <a:pt x="69" y="0"/>
                    </a:lnTo>
                    <a:lnTo>
                      <a:pt x="56" y="2"/>
                    </a:lnTo>
                    <a:lnTo>
                      <a:pt x="42" y="5"/>
                    </a:lnTo>
                    <a:lnTo>
                      <a:pt x="30" y="12"/>
                    </a:lnTo>
                    <a:lnTo>
                      <a:pt x="20" y="18"/>
                    </a:lnTo>
                    <a:lnTo>
                      <a:pt x="12" y="29"/>
                    </a:lnTo>
                    <a:lnTo>
                      <a:pt x="5" y="39"/>
                    </a:lnTo>
                    <a:lnTo>
                      <a:pt x="2" y="51"/>
                    </a:lnTo>
                    <a:lnTo>
                      <a:pt x="0" y="62"/>
                    </a:lnTo>
                    <a:lnTo>
                      <a:pt x="2" y="76"/>
                    </a:lnTo>
                    <a:lnTo>
                      <a:pt x="5" y="88"/>
                    </a:lnTo>
                    <a:lnTo>
                      <a:pt x="12" y="98"/>
                    </a:lnTo>
                    <a:lnTo>
                      <a:pt x="20" y="108"/>
                    </a:lnTo>
                    <a:lnTo>
                      <a:pt x="30" y="115"/>
                    </a:lnTo>
                    <a:lnTo>
                      <a:pt x="42" y="122"/>
                    </a:lnTo>
                    <a:lnTo>
                      <a:pt x="56" y="125"/>
                    </a:lnTo>
                    <a:lnTo>
                      <a:pt x="69" y="127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18" name="Line 497"/>
              <p:cNvSpPr>
                <a:spLocks noChangeShapeType="1"/>
              </p:cNvSpPr>
              <p:nvPr/>
            </p:nvSpPr>
            <p:spPr bwMode="auto">
              <a:xfrm flipV="1">
                <a:off x="3635" y="1517"/>
                <a:ext cx="385" cy="229"/>
              </a:xfrm>
              <a:prstGeom prst="line">
                <a:avLst/>
              </a:pr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19" name="Freeform 498"/>
              <p:cNvSpPr>
                <a:spLocks/>
              </p:cNvSpPr>
              <p:nvPr/>
            </p:nvSpPr>
            <p:spPr bwMode="auto">
              <a:xfrm>
                <a:off x="3584" y="2326"/>
                <a:ext cx="1049" cy="58"/>
              </a:xfrm>
              <a:custGeom>
                <a:avLst/>
                <a:gdLst>
                  <a:gd name="T0" fmla="*/ 1049 w 1049"/>
                  <a:gd name="T1" fmla="*/ 34 h 58"/>
                  <a:gd name="T2" fmla="*/ 1039 w 1049"/>
                  <a:gd name="T3" fmla="*/ 36 h 58"/>
                  <a:gd name="T4" fmla="*/ 1030 w 1049"/>
                  <a:gd name="T5" fmla="*/ 36 h 58"/>
                  <a:gd name="T6" fmla="*/ 1022 w 1049"/>
                  <a:gd name="T7" fmla="*/ 34 h 58"/>
                  <a:gd name="T8" fmla="*/ 1010 w 1049"/>
                  <a:gd name="T9" fmla="*/ 30 h 58"/>
                  <a:gd name="T10" fmla="*/ 970 w 1049"/>
                  <a:gd name="T11" fmla="*/ 37 h 58"/>
                  <a:gd name="T12" fmla="*/ 926 w 1049"/>
                  <a:gd name="T13" fmla="*/ 44 h 58"/>
                  <a:gd name="T14" fmla="*/ 882 w 1049"/>
                  <a:gd name="T15" fmla="*/ 49 h 58"/>
                  <a:gd name="T16" fmla="*/ 835 w 1049"/>
                  <a:gd name="T17" fmla="*/ 52 h 58"/>
                  <a:gd name="T18" fmla="*/ 787 w 1049"/>
                  <a:gd name="T19" fmla="*/ 56 h 58"/>
                  <a:gd name="T20" fmla="*/ 740 w 1049"/>
                  <a:gd name="T21" fmla="*/ 58 h 58"/>
                  <a:gd name="T22" fmla="*/ 691 w 1049"/>
                  <a:gd name="T23" fmla="*/ 58 h 58"/>
                  <a:gd name="T24" fmla="*/ 640 w 1049"/>
                  <a:gd name="T25" fmla="*/ 58 h 58"/>
                  <a:gd name="T26" fmla="*/ 537 w 1049"/>
                  <a:gd name="T27" fmla="*/ 54 h 58"/>
                  <a:gd name="T28" fmla="*/ 431 w 1049"/>
                  <a:gd name="T29" fmla="*/ 49 h 58"/>
                  <a:gd name="T30" fmla="*/ 325 w 1049"/>
                  <a:gd name="T31" fmla="*/ 39 h 58"/>
                  <a:gd name="T32" fmla="*/ 215 w 1049"/>
                  <a:gd name="T33" fmla="*/ 29 h 58"/>
                  <a:gd name="T34" fmla="*/ 213 w 1049"/>
                  <a:gd name="T35" fmla="*/ 22 h 58"/>
                  <a:gd name="T36" fmla="*/ 210 w 1049"/>
                  <a:gd name="T37" fmla="*/ 19 h 58"/>
                  <a:gd name="T38" fmla="*/ 144 w 1049"/>
                  <a:gd name="T39" fmla="*/ 12 h 58"/>
                  <a:gd name="T40" fmla="*/ 139 w 1049"/>
                  <a:gd name="T41" fmla="*/ 12 h 58"/>
                  <a:gd name="T42" fmla="*/ 134 w 1049"/>
                  <a:gd name="T43" fmla="*/ 14 h 58"/>
                  <a:gd name="T44" fmla="*/ 130 w 1049"/>
                  <a:gd name="T45" fmla="*/ 15 h 58"/>
                  <a:gd name="T46" fmla="*/ 129 w 1049"/>
                  <a:gd name="T47" fmla="*/ 17 h 58"/>
                  <a:gd name="T48" fmla="*/ 97 w 1049"/>
                  <a:gd name="T49" fmla="*/ 14 h 58"/>
                  <a:gd name="T50" fmla="*/ 65 w 1049"/>
                  <a:gd name="T51" fmla="*/ 9 h 58"/>
                  <a:gd name="T52" fmla="*/ 33 w 1049"/>
                  <a:gd name="T53" fmla="*/ 5 h 58"/>
                  <a:gd name="T54" fmla="*/ 0 w 1049"/>
                  <a:gd name="T55" fmla="*/ 0 h 58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049"/>
                  <a:gd name="T85" fmla="*/ 0 h 58"/>
                  <a:gd name="T86" fmla="*/ 1049 w 1049"/>
                  <a:gd name="T87" fmla="*/ 58 h 58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049" h="58">
                    <a:moveTo>
                      <a:pt x="1049" y="34"/>
                    </a:moveTo>
                    <a:lnTo>
                      <a:pt x="1039" y="36"/>
                    </a:lnTo>
                    <a:lnTo>
                      <a:pt x="1030" y="36"/>
                    </a:lnTo>
                    <a:lnTo>
                      <a:pt x="1022" y="34"/>
                    </a:lnTo>
                    <a:lnTo>
                      <a:pt x="1010" y="30"/>
                    </a:lnTo>
                    <a:lnTo>
                      <a:pt x="970" y="37"/>
                    </a:lnTo>
                    <a:lnTo>
                      <a:pt x="926" y="44"/>
                    </a:lnTo>
                    <a:lnTo>
                      <a:pt x="882" y="49"/>
                    </a:lnTo>
                    <a:lnTo>
                      <a:pt x="835" y="52"/>
                    </a:lnTo>
                    <a:lnTo>
                      <a:pt x="787" y="56"/>
                    </a:lnTo>
                    <a:lnTo>
                      <a:pt x="740" y="58"/>
                    </a:lnTo>
                    <a:lnTo>
                      <a:pt x="691" y="58"/>
                    </a:lnTo>
                    <a:lnTo>
                      <a:pt x="640" y="58"/>
                    </a:lnTo>
                    <a:lnTo>
                      <a:pt x="537" y="54"/>
                    </a:lnTo>
                    <a:lnTo>
                      <a:pt x="431" y="49"/>
                    </a:lnTo>
                    <a:lnTo>
                      <a:pt x="325" y="39"/>
                    </a:lnTo>
                    <a:lnTo>
                      <a:pt x="215" y="29"/>
                    </a:lnTo>
                    <a:lnTo>
                      <a:pt x="213" y="22"/>
                    </a:lnTo>
                    <a:lnTo>
                      <a:pt x="210" y="19"/>
                    </a:lnTo>
                    <a:lnTo>
                      <a:pt x="144" y="12"/>
                    </a:lnTo>
                    <a:lnTo>
                      <a:pt x="139" y="12"/>
                    </a:lnTo>
                    <a:lnTo>
                      <a:pt x="134" y="14"/>
                    </a:lnTo>
                    <a:lnTo>
                      <a:pt x="130" y="15"/>
                    </a:lnTo>
                    <a:lnTo>
                      <a:pt x="129" y="17"/>
                    </a:lnTo>
                    <a:lnTo>
                      <a:pt x="97" y="14"/>
                    </a:lnTo>
                    <a:lnTo>
                      <a:pt x="65" y="9"/>
                    </a:lnTo>
                    <a:lnTo>
                      <a:pt x="33" y="5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20" name="Freeform 499"/>
              <p:cNvSpPr>
                <a:spLocks/>
              </p:cNvSpPr>
              <p:nvPr/>
            </p:nvSpPr>
            <p:spPr bwMode="auto">
              <a:xfrm>
                <a:off x="756" y="1746"/>
                <a:ext cx="919" cy="271"/>
              </a:xfrm>
              <a:custGeom>
                <a:avLst/>
                <a:gdLst>
                  <a:gd name="T0" fmla="*/ 919 w 919"/>
                  <a:gd name="T1" fmla="*/ 70 h 271"/>
                  <a:gd name="T2" fmla="*/ 314 w 919"/>
                  <a:gd name="T3" fmla="*/ 262 h 271"/>
                  <a:gd name="T4" fmla="*/ 289 w 919"/>
                  <a:gd name="T5" fmla="*/ 267 h 271"/>
                  <a:gd name="T6" fmla="*/ 260 w 919"/>
                  <a:gd name="T7" fmla="*/ 271 h 271"/>
                  <a:gd name="T8" fmla="*/ 227 w 919"/>
                  <a:gd name="T9" fmla="*/ 271 h 271"/>
                  <a:gd name="T10" fmla="*/ 190 w 919"/>
                  <a:gd name="T11" fmla="*/ 269 h 271"/>
                  <a:gd name="T12" fmla="*/ 147 w 919"/>
                  <a:gd name="T13" fmla="*/ 266 h 271"/>
                  <a:gd name="T14" fmla="*/ 102 w 919"/>
                  <a:gd name="T15" fmla="*/ 259 h 271"/>
                  <a:gd name="T16" fmla="*/ 54 w 919"/>
                  <a:gd name="T17" fmla="*/ 249 h 271"/>
                  <a:gd name="T18" fmla="*/ 2 w 919"/>
                  <a:gd name="T19" fmla="*/ 239 h 271"/>
                  <a:gd name="T20" fmla="*/ 0 w 919"/>
                  <a:gd name="T21" fmla="*/ 237 h 271"/>
                  <a:gd name="T22" fmla="*/ 0 w 919"/>
                  <a:gd name="T23" fmla="*/ 235 h 271"/>
                  <a:gd name="T24" fmla="*/ 2 w 919"/>
                  <a:gd name="T25" fmla="*/ 234 h 271"/>
                  <a:gd name="T26" fmla="*/ 6 w 919"/>
                  <a:gd name="T27" fmla="*/ 232 h 271"/>
                  <a:gd name="T28" fmla="*/ 468 w 919"/>
                  <a:gd name="T29" fmla="*/ 33 h 271"/>
                  <a:gd name="T30" fmla="*/ 602 w 919"/>
                  <a:gd name="T31" fmla="*/ 7 h 271"/>
                  <a:gd name="T32" fmla="*/ 640 w 919"/>
                  <a:gd name="T33" fmla="*/ 9 h 271"/>
                  <a:gd name="T34" fmla="*/ 661 w 919"/>
                  <a:gd name="T35" fmla="*/ 0 h 271"/>
                  <a:gd name="T36" fmla="*/ 694 w 919"/>
                  <a:gd name="T37" fmla="*/ 2 h 271"/>
                  <a:gd name="T38" fmla="*/ 730 w 919"/>
                  <a:gd name="T39" fmla="*/ 4 h 271"/>
                  <a:gd name="T40" fmla="*/ 765 w 919"/>
                  <a:gd name="T41" fmla="*/ 9 h 271"/>
                  <a:gd name="T42" fmla="*/ 801 w 919"/>
                  <a:gd name="T43" fmla="*/ 14 h 271"/>
                  <a:gd name="T44" fmla="*/ 836 w 919"/>
                  <a:gd name="T45" fmla="*/ 22 h 271"/>
                  <a:gd name="T46" fmla="*/ 867 w 919"/>
                  <a:gd name="T47" fmla="*/ 31 h 271"/>
                  <a:gd name="T48" fmla="*/ 882 w 919"/>
                  <a:gd name="T49" fmla="*/ 38 h 271"/>
                  <a:gd name="T50" fmla="*/ 894 w 919"/>
                  <a:gd name="T51" fmla="*/ 43 h 271"/>
                  <a:gd name="T52" fmla="*/ 905 w 919"/>
                  <a:gd name="T53" fmla="*/ 51 h 271"/>
                  <a:gd name="T54" fmla="*/ 916 w 919"/>
                  <a:gd name="T55" fmla="*/ 58 h 271"/>
                  <a:gd name="T56" fmla="*/ 919 w 919"/>
                  <a:gd name="T57" fmla="*/ 65 h 271"/>
                  <a:gd name="T58" fmla="*/ 919 w 919"/>
                  <a:gd name="T59" fmla="*/ 70 h 27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919"/>
                  <a:gd name="T91" fmla="*/ 0 h 271"/>
                  <a:gd name="T92" fmla="*/ 919 w 919"/>
                  <a:gd name="T93" fmla="*/ 271 h 271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919" h="271">
                    <a:moveTo>
                      <a:pt x="919" y="70"/>
                    </a:moveTo>
                    <a:lnTo>
                      <a:pt x="314" y="262"/>
                    </a:lnTo>
                    <a:lnTo>
                      <a:pt x="289" y="267"/>
                    </a:lnTo>
                    <a:lnTo>
                      <a:pt x="260" y="271"/>
                    </a:lnTo>
                    <a:lnTo>
                      <a:pt x="227" y="271"/>
                    </a:lnTo>
                    <a:lnTo>
                      <a:pt x="190" y="269"/>
                    </a:lnTo>
                    <a:lnTo>
                      <a:pt x="147" y="266"/>
                    </a:lnTo>
                    <a:lnTo>
                      <a:pt x="102" y="259"/>
                    </a:lnTo>
                    <a:lnTo>
                      <a:pt x="54" y="249"/>
                    </a:lnTo>
                    <a:lnTo>
                      <a:pt x="2" y="239"/>
                    </a:lnTo>
                    <a:lnTo>
                      <a:pt x="0" y="237"/>
                    </a:lnTo>
                    <a:lnTo>
                      <a:pt x="0" y="235"/>
                    </a:lnTo>
                    <a:lnTo>
                      <a:pt x="2" y="234"/>
                    </a:lnTo>
                    <a:lnTo>
                      <a:pt x="6" y="232"/>
                    </a:lnTo>
                    <a:lnTo>
                      <a:pt x="468" y="33"/>
                    </a:lnTo>
                    <a:lnTo>
                      <a:pt x="602" y="7"/>
                    </a:lnTo>
                    <a:lnTo>
                      <a:pt x="640" y="9"/>
                    </a:lnTo>
                    <a:lnTo>
                      <a:pt x="661" y="0"/>
                    </a:lnTo>
                    <a:lnTo>
                      <a:pt x="694" y="2"/>
                    </a:lnTo>
                    <a:lnTo>
                      <a:pt x="730" y="4"/>
                    </a:lnTo>
                    <a:lnTo>
                      <a:pt x="765" y="9"/>
                    </a:lnTo>
                    <a:lnTo>
                      <a:pt x="801" y="14"/>
                    </a:lnTo>
                    <a:lnTo>
                      <a:pt x="836" y="22"/>
                    </a:lnTo>
                    <a:lnTo>
                      <a:pt x="867" y="31"/>
                    </a:lnTo>
                    <a:lnTo>
                      <a:pt x="882" y="38"/>
                    </a:lnTo>
                    <a:lnTo>
                      <a:pt x="894" y="43"/>
                    </a:lnTo>
                    <a:lnTo>
                      <a:pt x="905" y="51"/>
                    </a:lnTo>
                    <a:lnTo>
                      <a:pt x="916" y="58"/>
                    </a:lnTo>
                    <a:lnTo>
                      <a:pt x="919" y="65"/>
                    </a:lnTo>
                    <a:lnTo>
                      <a:pt x="919" y="7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21" name="Freeform 500"/>
              <p:cNvSpPr>
                <a:spLocks/>
              </p:cNvSpPr>
              <p:nvPr/>
            </p:nvSpPr>
            <p:spPr bwMode="auto">
              <a:xfrm>
                <a:off x="756" y="1746"/>
                <a:ext cx="919" cy="271"/>
              </a:xfrm>
              <a:custGeom>
                <a:avLst/>
                <a:gdLst>
                  <a:gd name="T0" fmla="*/ 919 w 919"/>
                  <a:gd name="T1" fmla="*/ 70 h 271"/>
                  <a:gd name="T2" fmla="*/ 314 w 919"/>
                  <a:gd name="T3" fmla="*/ 262 h 271"/>
                  <a:gd name="T4" fmla="*/ 289 w 919"/>
                  <a:gd name="T5" fmla="*/ 267 h 271"/>
                  <a:gd name="T6" fmla="*/ 260 w 919"/>
                  <a:gd name="T7" fmla="*/ 271 h 271"/>
                  <a:gd name="T8" fmla="*/ 227 w 919"/>
                  <a:gd name="T9" fmla="*/ 271 h 271"/>
                  <a:gd name="T10" fmla="*/ 190 w 919"/>
                  <a:gd name="T11" fmla="*/ 269 h 271"/>
                  <a:gd name="T12" fmla="*/ 147 w 919"/>
                  <a:gd name="T13" fmla="*/ 266 h 271"/>
                  <a:gd name="T14" fmla="*/ 102 w 919"/>
                  <a:gd name="T15" fmla="*/ 259 h 271"/>
                  <a:gd name="T16" fmla="*/ 54 w 919"/>
                  <a:gd name="T17" fmla="*/ 249 h 271"/>
                  <a:gd name="T18" fmla="*/ 2 w 919"/>
                  <a:gd name="T19" fmla="*/ 239 h 271"/>
                  <a:gd name="T20" fmla="*/ 0 w 919"/>
                  <a:gd name="T21" fmla="*/ 237 h 271"/>
                  <a:gd name="T22" fmla="*/ 0 w 919"/>
                  <a:gd name="T23" fmla="*/ 235 h 271"/>
                  <a:gd name="T24" fmla="*/ 2 w 919"/>
                  <a:gd name="T25" fmla="*/ 234 h 271"/>
                  <a:gd name="T26" fmla="*/ 6 w 919"/>
                  <a:gd name="T27" fmla="*/ 232 h 271"/>
                  <a:gd name="T28" fmla="*/ 468 w 919"/>
                  <a:gd name="T29" fmla="*/ 33 h 271"/>
                  <a:gd name="T30" fmla="*/ 602 w 919"/>
                  <a:gd name="T31" fmla="*/ 7 h 271"/>
                  <a:gd name="T32" fmla="*/ 640 w 919"/>
                  <a:gd name="T33" fmla="*/ 9 h 271"/>
                  <a:gd name="T34" fmla="*/ 661 w 919"/>
                  <a:gd name="T35" fmla="*/ 0 h 271"/>
                  <a:gd name="T36" fmla="*/ 694 w 919"/>
                  <a:gd name="T37" fmla="*/ 2 h 271"/>
                  <a:gd name="T38" fmla="*/ 730 w 919"/>
                  <a:gd name="T39" fmla="*/ 4 h 271"/>
                  <a:gd name="T40" fmla="*/ 765 w 919"/>
                  <a:gd name="T41" fmla="*/ 9 h 271"/>
                  <a:gd name="T42" fmla="*/ 801 w 919"/>
                  <a:gd name="T43" fmla="*/ 14 h 271"/>
                  <a:gd name="T44" fmla="*/ 836 w 919"/>
                  <a:gd name="T45" fmla="*/ 22 h 271"/>
                  <a:gd name="T46" fmla="*/ 867 w 919"/>
                  <a:gd name="T47" fmla="*/ 31 h 271"/>
                  <a:gd name="T48" fmla="*/ 882 w 919"/>
                  <a:gd name="T49" fmla="*/ 38 h 271"/>
                  <a:gd name="T50" fmla="*/ 894 w 919"/>
                  <a:gd name="T51" fmla="*/ 43 h 271"/>
                  <a:gd name="T52" fmla="*/ 905 w 919"/>
                  <a:gd name="T53" fmla="*/ 51 h 271"/>
                  <a:gd name="T54" fmla="*/ 916 w 919"/>
                  <a:gd name="T55" fmla="*/ 58 h 271"/>
                  <a:gd name="T56" fmla="*/ 919 w 919"/>
                  <a:gd name="T57" fmla="*/ 65 h 271"/>
                  <a:gd name="T58" fmla="*/ 919 w 919"/>
                  <a:gd name="T59" fmla="*/ 70 h 27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919"/>
                  <a:gd name="T91" fmla="*/ 0 h 271"/>
                  <a:gd name="T92" fmla="*/ 919 w 919"/>
                  <a:gd name="T93" fmla="*/ 271 h 271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919" h="271">
                    <a:moveTo>
                      <a:pt x="919" y="70"/>
                    </a:moveTo>
                    <a:lnTo>
                      <a:pt x="314" y="262"/>
                    </a:lnTo>
                    <a:lnTo>
                      <a:pt x="289" y="267"/>
                    </a:lnTo>
                    <a:lnTo>
                      <a:pt x="260" y="271"/>
                    </a:lnTo>
                    <a:lnTo>
                      <a:pt x="227" y="271"/>
                    </a:lnTo>
                    <a:lnTo>
                      <a:pt x="190" y="269"/>
                    </a:lnTo>
                    <a:lnTo>
                      <a:pt x="147" y="266"/>
                    </a:lnTo>
                    <a:lnTo>
                      <a:pt x="102" y="259"/>
                    </a:lnTo>
                    <a:lnTo>
                      <a:pt x="54" y="249"/>
                    </a:lnTo>
                    <a:lnTo>
                      <a:pt x="2" y="239"/>
                    </a:lnTo>
                    <a:lnTo>
                      <a:pt x="0" y="237"/>
                    </a:lnTo>
                    <a:lnTo>
                      <a:pt x="0" y="235"/>
                    </a:lnTo>
                    <a:lnTo>
                      <a:pt x="2" y="234"/>
                    </a:lnTo>
                    <a:lnTo>
                      <a:pt x="6" y="232"/>
                    </a:lnTo>
                    <a:lnTo>
                      <a:pt x="468" y="33"/>
                    </a:lnTo>
                    <a:lnTo>
                      <a:pt x="602" y="7"/>
                    </a:lnTo>
                    <a:lnTo>
                      <a:pt x="640" y="9"/>
                    </a:lnTo>
                    <a:lnTo>
                      <a:pt x="661" y="0"/>
                    </a:lnTo>
                    <a:lnTo>
                      <a:pt x="694" y="2"/>
                    </a:lnTo>
                    <a:lnTo>
                      <a:pt x="730" y="4"/>
                    </a:lnTo>
                    <a:lnTo>
                      <a:pt x="765" y="9"/>
                    </a:lnTo>
                    <a:lnTo>
                      <a:pt x="801" y="14"/>
                    </a:lnTo>
                    <a:lnTo>
                      <a:pt x="836" y="22"/>
                    </a:lnTo>
                    <a:lnTo>
                      <a:pt x="867" y="31"/>
                    </a:lnTo>
                    <a:lnTo>
                      <a:pt x="882" y="38"/>
                    </a:lnTo>
                    <a:lnTo>
                      <a:pt x="894" y="43"/>
                    </a:lnTo>
                    <a:lnTo>
                      <a:pt x="905" y="51"/>
                    </a:lnTo>
                    <a:lnTo>
                      <a:pt x="916" y="58"/>
                    </a:lnTo>
                    <a:lnTo>
                      <a:pt x="919" y="65"/>
                    </a:lnTo>
                    <a:lnTo>
                      <a:pt x="919" y="70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22" name="Freeform 501"/>
              <p:cNvSpPr>
                <a:spLocks/>
              </p:cNvSpPr>
              <p:nvPr/>
            </p:nvSpPr>
            <p:spPr bwMode="auto">
              <a:xfrm>
                <a:off x="3205" y="2754"/>
                <a:ext cx="356" cy="131"/>
              </a:xfrm>
              <a:custGeom>
                <a:avLst/>
                <a:gdLst>
                  <a:gd name="T0" fmla="*/ 8 w 356"/>
                  <a:gd name="T1" fmla="*/ 0 h 131"/>
                  <a:gd name="T2" fmla="*/ 3 w 356"/>
                  <a:gd name="T3" fmla="*/ 3 h 131"/>
                  <a:gd name="T4" fmla="*/ 1 w 356"/>
                  <a:gd name="T5" fmla="*/ 8 h 131"/>
                  <a:gd name="T6" fmla="*/ 0 w 356"/>
                  <a:gd name="T7" fmla="*/ 11 h 131"/>
                  <a:gd name="T8" fmla="*/ 0 w 356"/>
                  <a:gd name="T9" fmla="*/ 17 h 131"/>
                  <a:gd name="T10" fmla="*/ 38 w 356"/>
                  <a:gd name="T11" fmla="*/ 40 h 131"/>
                  <a:gd name="T12" fmla="*/ 76 w 356"/>
                  <a:gd name="T13" fmla="*/ 60 h 131"/>
                  <a:gd name="T14" fmla="*/ 113 w 356"/>
                  <a:gd name="T15" fmla="*/ 79 h 131"/>
                  <a:gd name="T16" fmla="*/ 150 w 356"/>
                  <a:gd name="T17" fmla="*/ 94 h 131"/>
                  <a:gd name="T18" fmla="*/ 185 w 356"/>
                  <a:gd name="T19" fmla="*/ 108 h 131"/>
                  <a:gd name="T20" fmla="*/ 221 w 356"/>
                  <a:gd name="T21" fmla="*/ 118 h 131"/>
                  <a:gd name="T22" fmla="*/ 255 w 356"/>
                  <a:gd name="T23" fmla="*/ 125 h 131"/>
                  <a:gd name="T24" fmla="*/ 288 w 356"/>
                  <a:gd name="T25" fmla="*/ 130 h 131"/>
                  <a:gd name="T26" fmla="*/ 310 w 356"/>
                  <a:gd name="T27" fmla="*/ 131 h 131"/>
                  <a:gd name="T28" fmla="*/ 327 w 356"/>
                  <a:gd name="T29" fmla="*/ 131 h 131"/>
                  <a:gd name="T30" fmla="*/ 342 w 356"/>
                  <a:gd name="T31" fmla="*/ 128 h 131"/>
                  <a:gd name="T32" fmla="*/ 351 w 356"/>
                  <a:gd name="T33" fmla="*/ 123 h 131"/>
                  <a:gd name="T34" fmla="*/ 354 w 356"/>
                  <a:gd name="T35" fmla="*/ 120 h 131"/>
                  <a:gd name="T36" fmla="*/ 356 w 356"/>
                  <a:gd name="T37" fmla="*/ 116 h 131"/>
                  <a:gd name="T38" fmla="*/ 356 w 356"/>
                  <a:gd name="T39" fmla="*/ 111 h 131"/>
                  <a:gd name="T40" fmla="*/ 356 w 356"/>
                  <a:gd name="T41" fmla="*/ 106 h 131"/>
                  <a:gd name="T42" fmla="*/ 352 w 356"/>
                  <a:gd name="T43" fmla="*/ 101 h 131"/>
                  <a:gd name="T44" fmla="*/ 349 w 356"/>
                  <a:gd name="T45" fmla="*/ 94 h 131"/>
                  <a:gd name="T46" fmla="*/ 344 w 356"/>
                  <a:gd name="T47" fmla="*/ 86 h 131"/>
                  <a:gd name="T48" fmla="*/ 337 w 356"/>
                  <a:gd name="T49" fmla="*/ 77 h 131"/>
                  <a:gd name="T50" fmla="*/ 325 w 356"/>
                  <a:gd name="T51" fmla="*/ 66 h 131"/>
                  <a:gd name="T52" fmla="*/ 314 w 356"/>
                  <a:gd name="T53" fmla="*/ 55 h 131"/>
                  <a:gd name="T54" fmla="*/ 298 w 356"/>
                  <a:gd name="T55" fmla="*/ 45 h 131"/>
                  <a:gd name="T56" fmla="*/ 283 w 356"/>
                  <a:gd name="T57" fmla="*/ 37 h 131"/>
                  <a:gd name="T58" fmla="*/ 266 w 356"/>
                  <a:gd name="T59" fmla="*/ 28 h 131"/>
                  <a:gd name="T60" fmla="*/ 248 w 356"/>
                  <a:gd name="T61" fmla="*/ 23 h 131"/>
                  <a:gd name="T62" fmla="*/ 228 w 356"/>
                  <a:gd name="T63" fmla="*/ 17 h 131"/>
                  <a:gd name="T64" fmla="*/ 207 w 356"/>
                  <a:gd name="T65" fmla="*/ 11 h 131"/>
                  <a:gd name="T66" fmla="*/ 162 w 356"/>
                  <a:gd name="T67" fmla="*/ 5 h 131"/>
                  <a:gd name="T68" fmla="*/ 114 w 356"/>
                  <a:gd name="T69" fmla="*/ 1 h 131"/>
                  <a:gd name="T70" fmla="*/ 62 w 356"/>
                  <a:gd name="T71" fmla="*/ 0 h 131"/>
                  <a:gd name="T72" fmla="*/ 8 w 356"/>
                  <a:gd name="T73" fmla="*/ 0 h 131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56"/>
                  <a:gd name="T112" fmla="*/ 0 h 131"/>
                  <a:gd name="T113" fmla="*/ 356 w 356"/>
                  <a:gd name="T114" fmla="*/ 131 h 131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56" h="131">
                    <a:moveTo>
                      <a:pt x="8" y="0"/>
                    </a:moveTo>
                    <a:lnTo>
                      <a:pt x="3" y="3"/>
                    </a:lnTo>
                    <a:lnTo>
                      <a:pt x="1" y="8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38" y="40"/>
                    </a:lnTo>
                    <a:lnTo>
                      <a:pt x="76" y="60"/>
                    </a:lnTo>
                    <a:lnTo>
                      <a:pt x="113" y="79"/>
                    </a:lnTo>
                    <a:lnTo>
                      <a:pt x="150" y="94"/>
                    </a:lnTo>
                    <a:lnTo>
                      <a:pt x="185" y="108"/>
                    </a:lnTo>
                    <a:lnTo>
                      <a:pt x="221" y="118"/>
                    </a:lnTo>
                    <a:lnTo>
                      <a:pt x="255" y="125"/>
                    </a:lnTo>
                    <a:lnTo>
                      <a:pt x="288" y="130"/>
                    </a:lnTo>
                    <a:lnTo>
                      <a:pt x="310" y="131"/>
                    </a:lnTo>
                    <a:lnTo>
                      <a:pt x="327" y="131"/>
                    </a:lnTo>
                    <a:lnTo>
                      <a:pt x="342" y="128"/>
                    </a:lnTo>
                    <a:lnTo>
                      <a:pt x="351" y="123"/>
                    </a:lnTo>
                    <a:lnTo>
                      <a:pt x="354" y="120"/>
                    </a:lnTo>
                    <a:lnTo>
                      <a:pt x="356" y="116"/>
                    </a:lnTo>
                    <a:lnTo>
                      <a:pt x="356" y="111"/>
                    </a:lnTo>
                    <a:lnTo>
                      <a:pt x="356" y="106"/>
                    </a:lnTo>
                    <a:lnTo>
                      <a:pt x="352" y="101"/>
                    </a:lnTo>
                    <a:lnTo>
                      <a:pt x="349" y="94"/>
                    </a:lnTo>
                    <a:lnTo>
                      <a:pt x="344" y="86"/>
                    </a:lnTo>
                    <a:lnTo>
                      <a:pt x="337" y="77"/>
                    </a:lnTo>
                    <a:lnTo>
                      <a:pt x="325" y="66"/>
                    </a:lnTo>
                    <a:lnTo>
                      <a:pt x="314" y="55"/>
                    </a:lnTo>
                    <a:lnTo>
                      <a:pt x="298" y="45"/>
                    </a:lnTo>
                    <a:lnTo>
                      <a:pt x="283" y="37"/>
                    </a:lnTo>
                    <a:lnTo>
                      <a:pt x="266" y="28"/>
                    </a:lnTo>
                    <a:lnTo>
                      <a:pt x="248" y="23"/>
                    </a:lnTo>
                    <a:lnTo>
                      <a:pt x="228" y="17"/>
                    </a:lnTo>
                    <a:lnTo>
                      <a:pt x="207" y="11"/>
                    </a:lnTo>
                    <a:lnTo>
                      <a:pt x="162" y="5"/>
                    </a:lnTo>
                    <a:lnTo>
                      <a:pt x="114" y="1"/>
                    </a:lnTo>
                    <a:lnTo>
                      <a:pt x="62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23" name="Freeform 502"/>
              <p:cNvSpPr>
                <a:spLocks/>
              </p:cNvSpPr>
              <p:nvPr/>
            </p:nvSpPr>
            <p:spPr bwMode="auto">
              <a:xfrm>
                <a:off x="3205" y="2754"/>
                <a:ext cx="356" cy="131"/>
              </a:xfrm>
              <a:custGeom>
                <a:avLst/>
                <a:gdLst>
                  <a:gd name="T0" fmla="*/ 8 w 356"/>
                  <a:gd name="T1" fmla="*/ 0 h 131"/>
                  <a:gd name="T2" fmla="*/ 3 w 356"/>
                  <a:gd name="T3" fmla="*/ 3 h 131"/>
                  <a:gd name="T4" fmla="*/ 1 w 356"/>
                  <a:gd name="T5" fmla="*/ 8 h 131"/>
                  <a:gd name="T6" fmla="*/ 0 w 356"/>
                  <a:gd name="T7" fmla="*/ 11 h 131"/>
                  <a:gd name="T8" fmla="*/ 0 w 356"/>
                  <a:gd name="T9" fmla="*/ 17 h 131"/>
                  <a:gd name="T10" fmla="*/ 38 w 356"/>
                  <a:gd name="T11" fmla="*/ 40 h 131"/>
                  <a:gd name="T12" fmla="*/ 76 w 356"/>
                  <a:gd name="T13" fmla="*/ 60 h 131"/>
                  <a:gd name="T14" fmla="*/ 113 w 356"/>
                  <a:gd name="T15" fmla="*/ 79 h 131"/>
                  <a:gd name="T16" fmla="*/ 150 w 356"/>
                  <a:gd name="T17" fmla="*/ 94 h 131"/>
                  <a:gd name="T18" fmla="*/ 185 w 356"/>
                  <a:gd name="T19" fmla="*/ 108 h 131"/>
                  <a:gd name="T20" fmla="*/ 221 w 356"/>
                  <a:gd name="T21" fmla="*/ 118 h 131"/>
                  <a:gd name="T22" fmla="*/ 255 w 356"/>
                  <a:gd name="T23" fmla="*/ 125 h 131"/>
                  <a:gd name="T24" fmla="*/ 288 w 356"/>
                  <a:gd name="T25" fmla="*/ 130 h 131"/>
                  <a:gd name="T26" fmla="*/ 310 w 356"/>
                  <a:gd name="T27" fmla="*/ 131 h 131"/>
                  <a:gd name="T28" fmla="*/ 327 w 356"/>
                  <a:gd name="T29" fmla="*/ 131 h 131"/>
                  <a:gd name="T30" fmla="*/ 342 w 356"/>
                  <a:gd name="T31" fmla="*/ 128 h 131"/>
                  <a:gd name="T32" fmla="*/ 351 w 356"/>
                  <a:gd name="T33" fmla="*/ 123 h 131"/>
                  <a:gd name="T34" fmla="*/ 354 w 356"/>
                  <a:gd name="T35" fmla="*/ 120 h 131"/>
                  <a:gd name="T36" fmla="*/ 356 w 356"/>
                  <a:gd name="T37" fmla="*/ 116 h 131"/>
                  <a:gd name="T38" fmla="*/ 356 w 356"/>
                  <a:gd name="T39" fmla="*/ 111 h 131"/>
                  <a:gd name="T40" fmla="*/ 356 w 356"/>
                  <a:gd name="T41" fmla="*/ 106 h 131"/>
                  <a:gd name="T42" fmla="*/ 352 w 356"/>
                  <a:gd name="T43" fmla="*/ 101 h 131"/>
                  <a:gd name="T44" fmla="*/ 349 w 356"/>
                  <a:gd name="T45" fmla="*/ 94 h 131"/>
                  <a:gd name="T46" fmla="*/ 344 w 356"/>
                  <a:gd name="T47" fmla="*/ 86 h 131"/>
                  <a:gd name="T48" fmla="*/ 337 w 356"/>
                  <a:gd name="T49" fmla="*/ 77 h 131"/>
                  <a:gd name="T50" fmla="*/ 325 w 356"/>
                  <a:gd name="T51" fmla="*/ 66 h 131"/>
                  <a:gd name="T52" fmla="*/ 314 w 356"/>
                  <a:gd name="T53" fmla="*/ 55 h 131"/>
                  <a:gd name="T54" fmla="*/ 298 w 356"/>
                  <a:gd name="T55" fmla="*/ 45 h 131"/>
                  <a:gd name="T56" fmla="*/ 283 w 356"/>
                  <a:gd name="T57" fmla="*/ 37 h 131"/>
                  <a:gd name="T58" fmla="*/ 266 w 356"/>
                  <a:gd name="T59" fmla="*/ 28 h 131"/>
                  <a:gd name="T60" fmla="*/ 248 w 356"/>
                  <a:gd name="T61" fmla="*/ 23 h 131"/>
                  <a:gd name="T62" fmla="*/ 228 w 356"/>
                  <a:gd name="T63" fmla="*/ 17 h 131"/>
                  <a:gd name="T64" fmla="*/ 207 w 356"/>
                  <a:gd name="T65" fmla="*/ 11 h 131"/>
                  <a:gd name="T66" fmla="*/ 162 w 356"/>
                  <a:gd name="T67" fmla="*/ 5 h 131"/>
                  <a:gd name="T68" fmla="*/ 114 w 356"/>
                  <a:gd name="T69" fmla="*/ 1 h 131"/>
                  <a:gd name="T70" fmla="*/ 62 w 356"/>
                  <a:gd name="T71" fmla="*/ 0 h 131"/>
                  <a:gd name="T72" fmla="*/ 8 w 356"/>
                  <a:gd name="T73" fmla="*/ 0 h 131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56"/>
                  <a:gd name="T112" fmla="*/ 0 h 131"/>
                  <a:gd name="T113" fmla="*/ 356 w 356"/>
                  <a:gd name="T114" fmla="*/ 131 h 131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56" h="131">
                    <a:moveTo>
                      <a:pt x="8" y="0"/>
                    </a:moveTo>
                    <a:lnTo>
                      <a:pt x="3" y="3"/>
                    </a:lnTo>
                    <a:lnTo>
                      <a:pt x="1" y="8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38" y="40"/>
                    </a:lnTo>
                    <a:lnTo>
                      <a:pt x="76" y="60"/>
                    </a:lnTo>
                    <a:lnTo>
                      <a:pt x="113" y="79"/>
                    </a:lnTo>
                    <a:lnTo>
                      <a:pt x="150" y="94"/>
                    </a:lnTo>
                    <a:lnTo>
                      <a:pt x="185" y="108"/>
                    </a:lnTo>
                    <a:lnTo>
                      <a:pt x="221" y="118"/>
                    </a:lnTo>
                    <a:lnTo>
                      <a:pt x="255" y="125"/>
                    </a:lnTo>
                    <a:lnTo>
                      <a:pt x="288" y="130"/>
                    </a:lnTo>
                    <a:lnTo>
                      <a:pt x="310" y="131"/>
                    </a:lnTo>
                    <a:lnTo>
                      <a:pt x="327" y="131"/>
                    </a:lnTo>
                    <a:lnTo>
                      <a:pt x="342" y="128"/>
                    </a:lnTo>
                    <a:lnTo>
                      <a:pt x="351" y="123"/>
                    </a:lnTo>
                    <a:lnTo>
                      <a:pt x="354" y="120"/>
                    </a:lnTo>
                    <a:lnTo>
                      <a:pt x="356" y="116"/>
                    </a:lnTo>
                    <a:lnTo>
                      <a:pt x="356" y="111"/>
                    </a:lnTo>
                    <a:lnTo>
                      <a:pt x="356" y="106"/>
                    </a:lnTo>
                    <a:lnTo>
                      <a:pt x="352" y="101"/>
                    </a:lnTo>
                    <a:lnTo>
                      <a:pt x="349" y="94"/>
                    </a:lnTo>
                    <a:lnTo>
                      <a:pt x="344" y="86"/>
                    </a:lnTo>
                    <a:lnTo>
                      <a:pt x="337" y="77"/>
                    </a:lnTo>
                    <a:lnTo>
                      <a:pt x="325" y="66"/>
                    </a:lnTo>
                    <a:lnTo>
                      <a:pt x="314" y="55"/>
                    </a:lnTo>
                    <a:lnTo>
                      <a:pt x="298" y="45"/>
                    </a:lnTo>
                    <a:lnTo>
                      <a:pt x="283" y="37"/>
                    </a:lnTo>
                    <a:lnTo>
                      <a:pt x="266" y="28"/>
                    </a:lnTo>
                    <a:lnTo>
                      <a:pt x="248" y="23"/>
                    </a:lnTo>
                    <a:lnTo>
                      <a:pt x="228" y="17"/>
                    </a:lnTo>
                    <a:lnTo>
                      <a:pt x="207" y="11"/>
                    </a:lnTo>
                    <a:lnTo>
                      <a:pt x="162" y="5"/>
                    </a:lnTo>
                    <a:lnTo>
                      <a:pt x="114" y="1"/>
                    </a:lnTo>
                    <a:lnTo>
                      <a:pt x="62" y="0"/>
                    </a:lnTo>
                    <a:lnTo>
                      <a:pt x="8" y="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24" name="Freeform 503"/>
              <p:cNvSpPr>
                <a:spLocks/>
              </p:cNvSpPr>
              <p:nvPr/>
            </p:nvSpPr>
            <p:spPr bwMode="auto">
              <a:xfrm>
                <a:off x="3205" y="2767"/>
                <a:ext cx="319" cy="117"/>
              </a:xfrm>
              <a:custGeom>
                <a:avLst/>
                <a:gdLst>
                  <a:gd name="T0" fmla="*/ 0 w 319"/>
                  <a:gd name="T1" fmla="*/ 0 h 117"/>
                  <a:gd name="T2" fmla="*/ 1 w 319"/>
                  <a:gd name="T3" fmla="*/ 4 h 117"/>
                  <a:gd name="T4" fmla="*/ 3 w 319"/>
                  <a:gd name="T5" fmla="*/ 7 h 117"/>
                  <a:gd name="T6" fmla="*/ 43 w 319"/>
                  <a:gd name="T7" fmla="*/ 25 h 117"/>
                  <a:gd name="T8" fmla="*/ 84 w 319"/>
                  <a:gd name="T9" fmla="*/ 46 h 117"/>
                  <a:gd name="T10" fmla="*/ 126 w 319"/>
                  <a:gd name="T11" fmla="*/ 64 h 117"/>
                  <a:gd name="T12" fmla="*/ 167 w 319"/>
                  <a:gd name="T13" fmla="*/ 81 h 117"/>
                  <a:gd name="T14" fmla="*/ 207 w 319"/>
                  <a:gd name="T15" fmla="*/ 96 h 117"/>
                  <a:gd name="T16" fmla="*/ 248 w 319"/>
                  <a:gd name="T17" fmla="*/ 108 h 117"/>
                  <a:gd name="T18" fmla="*/ 266 w 319"/>
                  <a:gd name="T19" fmla="*/ 113 h 117"/>
                  <a:gd name="T20" fmla="*/ 285 w 319"/>
                  <a:gd name="T21" fmla="*/ 115 h 117"/>
                  <a:gd name="T22" fmla="*/ 302 w 319"/>
                  <a:gd name="T23" fmla="*/ 117 h 117"/>
                  <a:gd name="T24" fmla="*/ 319 w 319"/>
                  <a:gd name="T25" fmla="*/ 117 h 117"/>
                  <a:gd name="T26" fmla="*/ 315 w 319"/>
                  <a:gd name="T27" fmla="*/ 113 h 117"/>
                  <a:gd name="T28" fmla="*/ 309 w 319"/>
                  <a:gd name="T29" fmla="*/ 108 h 117"/>
                  <a:gd name="T30" fmla="*/ 298 w 319"/>
                  <a:gd name="T31" fmla="*/ 102 h 117"/>
                  <a:gd name="T32" fmla="*/ 285 w 319"/>
                  <a:gd name="T33" fmla="*/ 95 h 117"/>
                  <a:gd name="T34" fmla="*/ 253 w 319"/>
                  <a:gd name="T35" fmla="*/ 83 h 117"/>
                  <a:gd name="T36" fmla="*/ 219 w 319"/>
                  <a:gd name="T37" fmla="*/ 74 h 117"/>
                  <a:gd name="T38" fmla="*/ 177 w 319"/>
                  <a:gd name="T39" fmla="*/ 64 h 117"/>
                  <a:gd name="T40" fmla="*/ 136 w 319"/>
                  <a:gd name="T41" fmla="*/ 53 h 117"/>
                  <a:gd name="T42" fmla="*/ 99 w 319"/>
                  <a:gd name="T43" fmla="*/ 39 h 117"/>
                  <a:gd name="T44" fmla="*/ 65 w 319"/>
                  <a:gd name="T45" fmla="*/ 27 h 117"/>
                  <a:gd name="T46" fmla="*/ 16 w 319"/>
                  <a:gd name="T47" fmla="*/ 9 h 117"/>
                  <a:gd name="T48" fmla="*/ 0 w 319"/>
                  <a:gd name="T49" fmla="*/ 0 h 11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19"/>
                  <a:gd name="T76" fmla="*/ 0 h 117"/>
                  <a:gd name="T77" fmla="*/ 319 w 319"/>
                  <a:gd name="T78" fmla="*/ 117 h 11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19" h="117">
                    <a:moveTo>
                      <a:pt x="0" y="0"/>
                    </a:moveTo>
                    <a:lnTo>
                      <a:pt x="1" y="4"/>
                    </a:lnTo>
                    <a:lnTo>
                      <a:pt x="3" y="7"/>
                    </a:lnTo>
                    <a:lnTo>
                      <a:pt x="43" y="25"/>
                    </a:lnTo>
                    <a:lnTo>
                      <a:pt x="84" y="46"/>
                    </a:lnTo>
                    <a:lnTo>
                      <a:pt x="126" y="64"/>
                    </a:lnTo>
                    <a:lnTo>
                      <a:pt x="167" y="81"/>
                    </a:lnTo>
                    <a:lnTo>
                      <a:pt x="207" y="96"/>
                    </a:lnTo>
                    <a:lnTo>
                      <a:pt x="248" y="108"/>
                    </a:lnTo>
                    <a:lnTo>
                      <a:pt x="266" y="113"/>
                    </a:lnTo>
                    <a:lnTo>
                      <a:pt x="285" y="115"/>
                    </a:lnTo>
                    <a:lnTo>
                      <a:pt x="302" y="117"/>
                    </a:lnTo>
                    <a:lnTo>
                      <a:pt x="319" y="117"/>
                    </a:lnTo>
                    <a:lnTo>
                      <a:pt x="315" y="113"/>
                    </a:lnTo>
                    <a:lnTo>
                      <a:pt x="309" y="108"/>
                    </a:lnTo>
                    <a:lnTo>
                      <a:pt x="298" y="102"/>
                    </a:lnTo>
                    <a:lnTo>
                      <a:pt x="285" y="95"/>
                    </a:lnTo>
                    <a:lnTo>
                      <a:pt x="253" y="83"/>
                    </a:lnTo>
                    <a:lnTo>
                      <a:pt x="219" y="74"/>
                    </a:lnTo>
                    <a:lnTo>
                      <a:pt x="177" y="64"/>
                    </a:lnTo>
                    <a:lnTo>
                      <a:pt x="136" y="53"/>
                    </a:lnTo>
                    <a:lnTo>
                      <a:pt x="99" y="39"/>
                    </a:lnTo>
                    <a:lnTo>
                      <a:pt x="65" y="27"/>
                    </a:lnTo>
                    <a:lnTo>
                      <a:pt x="16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BB3C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25" name="Freeform 504"/>
              <p:cNvSpPr>
                <a:spLocks/>
              </p:cNvSpPr>
              <p:nvPr/>
            </p:nvSpPr>
            <p:spPr bwMode="auto">
              <a:xfrm>
                <a:off x="3205" y="2771"/>
                <a:ext cx="288" cy="113"/>
              </a:xfrm>
              <a:custGeom>
                <a:avLst/>
                <a:gdLst>
                  <a:gd name="T0" fmla="*/ 0 w 288"/>
                  <a:gd name="T1" fmla="*/ 0 h 113"/>
                  <a:gd name="T2" fmla="*/ 38 w 288"/>
                  <a:gd name="T3" fmla="*/ 23 h 113"/>
                  <a:gd name="T4" fmla="*/ 76 w 288"/>
                  <a:gd name="T5" fmla="*/ 43 h 113"/>
                  <a:gd name="T6" fmla="*/ 113 w 288"/>
                  <a:gd name="T7" fmla="*/ 62 h 113"/>
                  <a:gd name="T8" fmla="*/ 150 w 288"/>
                  <a:gd name="T9" fmla="*/ 77 h 113"/>
                  <a:gd name="T10" fmla="*/ 185 w 288"/>
                  <a:gd name="T11" fmla="*/ 91 h 113"/>
                  <a:gd name="T12" fmla="*/ 221 w 288"/>
                  <a:gd name="T13" fmla="*/ 101 h 113"/>
                  <a:gd name="T14" fmla="*/ 255 w 288"/>
                  <a:gd name="T15" fmla="*/ 108 h 113"/>
                  <a:gd name="T16" fmla="*/ 288 w 288"/>
                  <a:gd name="T17" fmla="*/ 113 h 113"/>
                  <a:gd name="T18" fmla="*/ 287 w 288"/>
                  <a:gd name="T19" fmla="*/ 109 h 113"/>
                  <a:gd name="T20" fmla="*/ 282 w 288"/>
                  <a:gd name="T21" fmla="*/ 104 h 113"/>
                  <a:gd name="T22" fmla="*/ 275 w 288"/>
                  <a:gd name="T23" fmla="*/ 98 h 113"/>
                  <a:gd name="T24" fmla="*/ 266 w 288"/>
                  <a:gd name="T25" fmla="*/ 92 h 113"/>
                  <a:gd name="T26" fmla="*/ 258 w 288"/>
                  <a:gd name="T27" fmla="*/ 87 h 113"/>
                  <a:gd name="T28" fmla="*/ 246 w 288"/>
                  <a:gd name="T29" fmla="*/ 82 h 113"/>
                  <a:gd name="T30" fmla="*/ 233 w 288"/>
                  <a:gd name="T31" fmla="*/ 77 h 113"/>
                  <a:gd name="T32" fmla="*/ 219 w 288"/>
                  <a:gd name="T33" fmla="*/ 72 h 113"/>
                  <a:gd name="T34" fmla="*/ 138 w 288"/>
                  <a:gd name="T35" fmla="*/ 49 h 113"/>
                  <a:gd name="T36" fmla="*/ 65 w 288"/>
                  <a:gd name="T37" fmla="*/ 25 h 113"/>
                  <a:gd name="T38" fmla="*/ 16 w 288"/>
                  <a:gd name="T39" fmla="*/ 6 h 113"/>
                  <a:gd name="T40" fmla="*/ 0 w 288"/>
                  <a:gd name="T41" fmla="*/ 0 h 11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88"/>
                  <a:gd name="T64" fmla="*/ 0 h 113"/>
                  <a:gd name="T65" fmla="*/ 288 w 288"/>
                  <a:gd name="T66" fmla="*/ 113 h 11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88" h="113">
                    <a:moveTo>
                      <a:pt x="0" y="0"/>
                    </a:moveTo>
                    <a:lnTo>
                      <a:pt x="38" y="23"/>
                    </a:lnTo>
                    <a:lnTo>
                      <a:pt x="76" y="43"/>
                    </a:lnTo>
                    <a:lnTo>
                      <a:pt x="113" y="62"/>
                    </a:lnTo>
                    <a:lnTo>
                      <a:pt x="150" y="77"/>
                    </a:lnTo>
                    <a:lnTo>
                      <a:pt x="185" y="91"/>
                    </a:lnTo>
                    <a:lnTo>
                      <a:pt x="221" y="101"/>
                    </a:lnTo>
                    <a:lnTo>
                      <a:pt x="255" y="108"/>
                    </a:lnTo>
                    <a:lnTo>
                      <a:pt x="288" y="113"/>
                    </a:lnTo>
                    <a:lnTo>
                      <a:pt x="287" y="109"/>
                    </a:lnTo>
                    <a:lnTo>
                      <a:pt x="282" y="104"/>
                    </a:lnTo>
                    <a:lnTo>
                      <a:pt x="275" y="98"/>
                    </a:lnTo>
                    <a:lnTo>
                      <a:pt x="266" y="92"/>
                    </a:lnTo>
                    <a:lnTo>
                      <a:pt x="258" y="87"/>
                    </a:lnTo>
                    <a:lnTo>
                      <a:pt x="246" y="82"/>
                    </a:lnTo>
                    <a:lnTo>
                      <a:pt x="233" y="77"/>
                    </a:lnTo>
                    <a:lnTo>
                      <a:pt x="219" y="72"/>
                    </a:lnTo>
                    <a:lnTo>
                      <a:pt x="138" y="49"/>
                    </a:lnTo>
                    <a:lnTo>
                      <a:pt x="65" y="25"/>
                    </a:lnTo>
                    <a:lnTo>
                      <a:pt x="16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25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26" name="Freeform 505"/>
              <p:cNvSpPr>
                <a:spLocks/>
              </p:cNvSpPr>
              <p:nvPr/>
            </p:nvSpPr>
            <p:spPr bwMode="auto">
              <a:xfrm>
                <a:off x="3213" y="2754"/>
                <a:ext cx="329" cy="86"/>
              </a:xfrm>
              <a:custGeom>
                <a:avLst/>
                <a:gdLst>
                  <a:gd name="T0" fmla="*/ 0 w 329"/>
                  <a:gd name="T1" fmla="*/ 0 h 86"/>
                  <a:gd name="T2" fmla="*/ 8 w 329"/>
                  <a:gd name="T3" fmla="*/ 6 h 86"/>
                  <a:gd name="T4" fmla="*/ 39 w 329"/>
                  <a:gd name="T5" fmla="*/ 20 h 86"/>
                  <a:gd name="T6" fmla="*/ 86 w 329"/>
                  <a:gd name="T7" fmla="*/ 37 h 86"/>
                  <a:gd name="T8" fmla="*/ 140 w 329"/>
                  <a:gd name="T9" fmla="*/ 55 h 86"/>
                  <a:gd name="T10" fmla="*/ 169 w 329"/>
                  <a:gd name="T11" fmla="*/ 64 h 86"/>
                  <a:gd name="T12" fmla="*/ 198 w 329"/>
                  <a:gd name="T13" fmla="*/ 72 h 86"/>
                  <a:gd name="T14" fmla="*/ 226 w 329"/>
                  <a:gd name="T15" fmla="*/ 77 h 86"/>
                  <a:gd name="T16" fmla="*/ 253 w 329"/>
                  <a:gd name="T17" fmla="*/ 82 h 86"/>
                  <a:gd name="T18" fmla="*/ 277 w 329"/>
                  <a:gd name="T19" fmla="*/ 86 h 86"/>
                  <a:gd name="T20" fmla="*/ 299 w 329"/>
                  <a:gd name="T21" fmla="*/ 86 h 86"/>
                  <a:gd name="T22" fmla="*/ 307 w 329"/>
                  <a:gd name="T23" fmla="*/ 86 h 86"/>
                  <a:gd name="T24" fmla="*/ 316 w 329"/>
                  <a:gd name="T25" fmla="*/ 84 h 86"/>
                  <a:gd name="T26" fmla="*/ 324 w 329"/>
                  <a:gd name="T27" fmla="*/ 81 h 86"/>
                  <a:gd name="T28" fmla="*/ 329 w 329"/>
                  <a:gd name="T29" fmla="*/ 77 h 86"/>
                  <a:gd name="T30" fmla="*/ 317 w 329"/>
                  <a:gd name="T31" fmla="*/ 66 h 86"/>
                  <a:gd name="T32" fmla="*/ 306 w 329"/>
                  <a:gd name="T33" fmla="*/ 55 h 86"/>
                  <a:gd name="T34" fmla="*/ 290 w 329"/>
                  <a:gd name="T35" fmla="*/ 45 h 86"/>
                  <a:gd name="T36" fmla="*/ 275 w 329"/>
                  <a:gd name="T37" fmla="*/ 37 h 86"/>
                  <a:gd name="T38" fmla="*/ 258 w 329"/>
                  <a:gd name="T39" fmla="*/ 28 h 86"/>
                  <a:gd name="T40" fmla="*/ 240 w 329"/>
                  <a:gd name="T41" fmla="*/ 23 h 86"/>
                  <a:gd name="T42" fmla="*/ 220 w 329"/>
                  <a:gd name="T43" fmla="*/ 17 h 86"/>
                  <a:gd name="T44" fmla="*/ 199 w 329"/>
                  <a:gd name="T45" fmla="*/ 11 h 86"/>
                  <a:gd name="T46" fmla="*/ 154 w 329"/>
                  <a:gd name="T47" fmla="*/ 5 h 86"/>
                  <a:gd name="T48" fmla="*/ 106 w 329"/>
                  <a:gd name="T49" fmla="*/ 1 h 86"/>
                  <a:gd name="T50" fmla="*/ 54 w 329"/>
                  <a:gd name="T51" fmla="*/ 0 h 86"/>
                  <a:gd name="T52" fmla="*/ 0 w 329"/>
                  <a:gd name="T53" fmla="*/ 0 h 8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29"/>
                  <a:gd name="T82" fmla="*/ 0 h 86"/>
                  <a:gd name="T83" fmla="*/ 329 w 329"/>
                  <a:gd name="T84" fmla="*/ 86 h 8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29" h="86">
                    <a:moveTo>
                      <a:pt x="0" y="0"/>
                    </a:moveTo>
                    <a:lnTo>
                      <a:pt x="8" y="6"/>
                    </a:lnTo>
                    <a:lnTo>
                      <a:pt x="39" y="20"/>
                    </a:lnTo>
                    <a:lnTo>
                      <a:pt x="86" y="37"/>
                    </a:lnTo>
                    <a:lnTo>
                      <a:pt x="140" y="55"/>
                    </a:lnTo>
                    <a:lnTo>
                      <a:pt x="169" y="64"/>
                    </a:lnTo>
                    <a:lnTo>
                      <a:pt x="198" y="72"/>
                    </a:lnTo>
                    <a:lnTo>
                      <a:pt x="226" y="77"/>
                    </a:lnTo>
                    <a:lnTo>
                      <a:pt x="253" y="82"/>
                    </a:lnTo>
                    <a:lnTo>
                      <a:pt x="277" y="86"/>
                    </a:lnTo>
                    <a:lnTo>
                      <a:pt x="299" y="86"/>
                    </a:lnTo>
                    <a:lnTo>
                      <a:pt x="307" y="86"/>
                    </a:lnTo>
                    <a:lnTo>
                      <a:pt x="316" y="84"/>
                    </a:lnTo>
                    <a:lnTo>
                      <a:pt x="324" y="81"/>
                    </a:lnTo>
                    <a:lnTo>
                      <a:pt x="329" y="77"/>
                    </a:lnTo>
                    <a:lnTo>
                      <a:pt x="317" y="66"/>
                    </a:lnTo>
                    <a:lnTo>
                      <a:pt x="306" y="55"/>
                    </a:lnTo>
                    <a:lnTo>
                      <a:pt x="290" y="45"/>
                    </a:lnTo>
                    <a:lnTo>
                      <a:pt x="275" y="37"/>
                    </a:lnTo>
                    <a:lnTo>
                      <a:pt x="258" y="28"/>
                    </a:lnTo>
                    <a:lnTo>
                      <a:pt x="240" y="23"/>
                    </a:lnTo>
                    <a:lnTo>
                      <a:pt x="220" y="17"/>
                    </a:lnTo>
                    <a:lnTo>
                      <a:pt x="199" y="11"/>
                    </a:lnTo>
                    <a:lnTo>
                      <a:pt x="154" y="5"/>
                    </a:lnTo>
                    <a:lnTo>
                      <a:pt x="106" y="1"/>
                    </a:lnTo>
                    <a:lnTo>
                      <a:pt x="5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AC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27" name="Freeform 506"/>
              <p:cNvSpPr>
                <a:spLocks/>
              </p:cNvSpPr>
              <p:nvPr/>
            </p:nvSpPr>
            <p:spPr bwMode="auto">
              <a:xfrm>
                <a:off x="3210" y="2755"/>
                <a:ext cx="344" cy="98"/>
              </a:xfrm>
              <a:custGeom>
                <a:avLst/>
                <a:gdLst>
                  <a:gd name="T0" fmla="*/ 3 w 344"/>
                  <a:gd name="T1" fmla="*/ 0 h 98"/>
                  <a:gd name="T2" fmla="*/ 15 w 344"/>
                  <a:gd name="T3" fmla="*/ 7 h 98"/>
                  <a:gd name="T4" fmla="*/ 49 w 344"/>
                  <a:gd name="T5" fmla="*/ 21 h 98"/>
                  <a:gd name="T6" fmla="*/ 96 w 344"/>
                  <a:gd name="T7" fmla="*/ 39 h 98"/>
                  <a:gd name="T8" fmla="*/ 150 w 344"/>
                  <a:gd name="T9" fmla="*/ 58 h 98"/>
                  <a:gd name="T10" fmla="*/ 179 w 344"/>
                  <a:gd name="T11" fmla="*/ 68 h 98"/>
                  <a:gd name="T12" fmla="*/ 207 w 344"/>
                  <a:gd name="T13" fmla="*/ 76 h 98"/>
                  <a:gd name="T14" fmla="*/ 236 w 344"/>
                  <a:gd name="T15" fmla="*/ 83 h 98"/>
                  <a:gd name="T16" fmla="*/ 261 w 344"/>
                  <a:gd name="T17" fmla="*/ 88 h 98"/>
                  <a:gd name="T18" fmla="*/ 285 w 344"/>
                  <a:gd name="T19" fmla="*/ 90 h 98"/>
                  <a:gd name="T20" fmla="*/ 307 w 344"/>
                  <a:gd name="T21" fmla="*/ 92 h 98"/>
                  <a:gd name="T22" fmla="*/ 315 w 344"/>
                  <a:gd name="T23" fmla="*/ 90 h 98"/>
                  <a:gd name="T24" fmla="*/ 324 w 344"/>
                  <a:gd name="T25" fmla="*/ 88 h 98"/>
                  <a:gd name="T26" fmla="*/ 331 w 344"/>
                  <a:gd name="T27" fmla="*/ 86 h 98"/>
                  <a:gd name="T28" fmla="*/ 337 w 344"/>
                  <a:gd name="T29" fmla="*/ 83 h 98"/>
                  <a:gd name="T30" fmla="*/ 341 w 344"/>
                  <a:gd name="T31" fmla="*/ 88 h 98"/>
                  <a:gd name="T32" fmla="*/ 344 w 344"/>
                  <a:gd name="T33" fmla="*/ 92 h 98"/>
                  <a:gd name="T34" fmla="*/ 337 w 344"/>
                  <a:gd name="T35" fmla="*/ 95 h 98"/>
                  <a:gd name="T36" fmla="*/ 326 w 344"/>
                  <a:gd name="T37" fmla="*/ 98 h 98"/>
                  <a:gd name="T38" fmla="*/ 310 w 344"/>
                  <a:gd name="T39" fmla="*/ 98 h 98"/>
                  <a:gd name="T40" fmla="*/ 293 w 344"/>
                  <a:gd name="T41" fmla="*/ 97 h 98"/>
                  <a:gd name="T42" fmla="*/ 273 w 344"/>
                  <a:gd name="T43" fmla="*/ 95 h 98"/>
                  <a:gd name="T44" fmla="*/ 251 w 344"/>
                  <a:gd name="T45" fmla="*/ 92 h 98"/>
                  <a:gd name="T46" fmla="*/ 226 w 344"/>
                  <a:gd name="T47" fmla="*/ 86 h 98"/>
                  <a:gd name="T48" fmla="*/ 201 w 344"/>
                  <a:gd name="T49" fmla="*/ 80 h 98"/>
                  <a:gd name="T50" fmla="*/ 147 w 344"/>
                  <a:gd name="T51" fmla="*/ 65 h 98"/>
                  <a:gd name="T52" fmla="*/ 94 w 344"/>
                  <a:gd name="T53" fmla="*/ 46 h 98"/>
                  <a:gd name="T54" fmla="*/ 67 w 344"/>
                  <a:gd name="T55" fmla="*/ 36 h 98"/>
                  <a:gd name="T56" fmla="*/ 44 w 344"/>
                  <a:gd name="T57" fmla="*/ 24 h 98"/>
                  <a:gd name="T58" fmla="*/ 20 w 344"/>
                  <a:gd name="T59" fmla="*/ 14 h 98"/>
                  <a:gd name="T60" fmla="*/ 0 w 344"/>
                  <a:gd name="T61" fmla="*/ 2 h 98"/>
                  <a:gd name="T62" fmla="*/ 3 w 344"/>
                  <a:gd name="T63" fmla="*/ 0 h 9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44"/>
                  <a:gd name="T97" fmla="*/ 0 h 98"/>
                  <a:gd name="T98" fmla="*/ 344 w 344"/>
                  <a:gd name="T99" fmla="*/ 98 h 9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44" h="98">
                    <a:moveTo>
                      <a:pt x="3" y="0"/>
                    </a:moveTo>
                    <a:lnTo>
                      <a:pt x="15" y="7"/>
                    </a:lnTo>
                    <a:lnTo>
                      <a:pt x="49" y="21"/>
                    </a:lnTo>
                    <a:lnTo>
                      <a:pt x="96" y="39"/>
                    </a:lnTo>
                    <a:lnTo>
                      <a:pt x="150" y="58"/>
                    </a:lnTo>
                    <a:lnTo>
                      <a:pt x="179" y="68"/>
                    </a:lnTo>
                    <a:lnTo>
                      <a:pt x="207" y="76"/>
                    </a:lnTo>
                    <a:lnTo>
                      <a:pt x="236" y="83"/>
                    </a:lnTo>
                    <a:lnTo>
                      <a:pt x="261" y="88"/>
                    </a:lnTo>
                    <a:lnTo>
                      <a:pt x="285" y="90"/>
                    </a:lnTo>
                    <a:lnTo>
                      <a:pt x="307" y="92"/>
                    </a:lnTo>
                    <a:lnTo>
                      <a:pt x="315" y="90"/>
                    </a:lnTo>
                    <a:lnTo>
                      <a:pt x="324" y="88"/>
                    </a:lnTo>
                    <a:lnTo>
                      <a:pt x="331" y="86"/>
                    </a:lnTo>
                    <a:lnTo>
                      <a:pt x="337" y="83"/>
                    </a:lnTo>
                    <a:lnTo>
                      <a:pt x="341" y="88"/>
                    </a:lnTo>
                    <a:lnTo>
                      <a:pt x="344" y="92"/>
                    </a:lnTo>
                    <a:lnTo>
                      <a:pt x="337" y="95"/>
                    </a:lnTo>
                    <a:lnTo>
                      <a:pt x="326" y="98"/>
                    </a:lnTo>
                    <a:lnTo>
                      <a:pt x="310" y="98"/>
                    </a:lnTo>
                    <a:lnTo>
                      <a:pt x="293" y="97"/>
                    </a:lnTo>
                    <a:lnTo>
                      <a:pt x="273" y="95"/>
                    </a:lnTo>
                    <a:lnTo>
                      <a:pt x="251" y="92"/>
                    </a:lnTo>
                    <a:lnTo>
                      <a:pt x="226" y="86"/>
                    </a:lnTo>
                    <a:lnTo>
                      <a:pt x="201" y="80"/>
                    </a:lnTo>
                    <a:lnTo>
                      <a:pt x="147" y="65"/>
                    </a:lnTo>
                    <a:lnTo>
                      <a:pt x="94" y="46"/>
                    </a:lnTo>
                    <a:lnTo>
                      <a:pt x="67" y="36"/>
                    </a:lnTo>
                    <a:lnTo>
                      <a:pt x="44" y="24"/>
                    </a:lnTo>
                    <a:lnTo>
                      <a:pt x="20" y="14"/>
                    </a:lnTo>
                    <a:lnTo>
                      <a:pt x="0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C3C3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28" name="Freeform 507"/>
              <p:cNvSpPr>
                <a:spLocks/>
              </p:cNvSpPr>
              <p:nvPr/>
            </p:nvSpPr>
            <p:spPr bwMode="auto">
              <a:xfrm>
                <a:off x="3211" y="2754"/>
                <a:ext cx="338" cy="94"/>
              </a:xfrm>
              <a:custGeom>
                <a:avLst/>
                <a:gdLst>
                  <a:gd name="T0" fmla="*/ 2 w 338"/>
                  <a:gd name="T1" fmla="*/ 0 h 94"/>
                  <a:gd name="T2" fmla="*/ 10 w 338"/>
                  <a:gd name="T3" fmla="*/ 6 h 94"/>
                  <a:gd name="T4" fmla="*/ 41 w 338"/>
                  <a:gd name="T5" fmla="*/ 20 h 94"/>
                  <a:gd name="T6" fmla="*/ 88 w 338"/>
                  <a:gd name="T7" fmla="*/ 37 h 94"/>
                  <a:gd name="T8" fmla="*/ 142 w 338"/>
                  <a:gd name="T9" fmla="*/ 55 h 94"/>
                  <a:gd name="T10" fmla="*/ 171 w 338"/>
                  <a:gd name="T11" fmla="*/ 64 h 94"/>
                  <a:gd name="T12" fmla="*/ 200 w 338"/>
                  <a:gd name="T13" fmla="*/ 72 h 94"/>
                  <a:gd name="T14" fmla="*/ 228 w 338"/>
                  <a:gd name="T15" fmla="*/ 77 h 94"/>
                  <a:gd name="T16" fmla="*/ 255 w 338"/>
                  <a:gd name="T17" fmla="*/ 82 h 94"/>
                  <a:gd name="T18" fmla="*/ 279 w 338"/>
                  <a:gd name="T19" fmla="*/ 86 h 94"/>
                  <a:gd name="T20" fmla="*/ 301 w 338"/>
                  <a:gd name="T21" fmla="*/ 86 h 94"/>
                  <a:gd name="T22" fmla="*/ 309 w 338"/>
                  <a:gd name="T23" fmla="*/ 86 h 94"/>
                  <a:gd name="T24" fmla="*/ 318 w 338"/>
                  <a:gd name="T25" fmla="*/ 84 h 94"/>
                  <a:gd name="T26" fmla="*/ 326 w 338"/>
                  <a:gd name="T27" fmla="*/ 81 h 94"/>
                  <a:gd name="T28" fmla="*/ 331 w 338"/>
                  <a:gd name="T29" fmla="*/ 77 h 94"/>
                  <a:gd name="T30" fmla="*/ 335 w 338"/>
                  <a:gd name="T31" fmla="*/ 82 h 94"/>
                  <a:gd name="T32" fmla="*/ 338 w 338"/>
                  <a:gd name="T33" fmla="*/ 87 h 94"/>
                  <a:gd name="T34" fmla="*/ 331 w 338"/>
                  <a:gd name="T35" fmla="*/ 91 h 94"/>
                  <a:gd name="T36" fmla="*/ 321 w 338"/>
                  <a:gd name="T37" fmla="*/ 93 h 94"/>
                  <a:gd name="T38" fmla="*/ 306 w 338"/>
                  <a:gd name="T39" fmla="*/ 94 h 94"/>
                  <a:gd name="T40" fmla="*/ 289 w 338"/>
                  <a:gd name="T41" fmla="*/ 93 h 94"/>
                  <a:gd name="T42" fmla="*/ 269 w 338"/>
                  <a:gd name="T43" fmla="*/ 91 h 94"/>
                  <a:gd name="T44" fmla="*/ 247 w 338"/>
                  <a:gd name="T45" fmla="*/ 87 h 94"/>
                  <a:gd name="T46" fmla="*/ 223 w 338"/>
                  <a:gd name="T47" fmla="*/ 82 h 94"/>
                  <a:gd name="T48" fmla="*/ 198 w 338"/>
                  <a:gd name="T49" fmla="*/ 77 h 94"/>
                  <a:gd name="T50" fmla="*/ 146 w 338"/>
                  <a:gd name="T51" fmla="*/ 62 h 94"/>
                  <a:gd name="T52" fmla="*/ 93 w 338"/>
                  <a:gd name="T53" fmla="*/ 44 h 94"/>
                  <a:gd name="T54" fmla="*/ 68 w 338"/>
                  <a:gd name="T55" fmla="*/ 35 h 94"/>
                  <a:gd name="T56" fmla="*/ 44 w 338"/>
                  <a:gd name="T57" fmla="*/ 23 h 94"/>
                  <a:gd name="T58" fmla="*/ 22 w 338"/>
                  <a:gd name="T59" fmla="*/ 13 h 94"/>
                  <a:gd name="T60" fmla="*/ 0 w 338"/>
                  <a:gd name="T61" fmla="*/ 1 h 94"/>
                  <a:gd name="T62" fmla="*/ 2 w 338"/>
                  <a:gd name="T63" fmla="*/ 1 h 94"/>
                  <a:gd name="T64" fmla="*/ 2 w 338"/>
                  <a:gd name="T65" fmla="*/ 0 h 9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38"/>
                  <a:gd name="T100" fmla="*/ 0 h 94"/>
                  <a:gd name="T101" fmla="*/ 338 w 338"/>
                  <a:gd name="T102" fmla="*/ 94 h 9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38" h="94">
                    <a:moveTo>
                      <a:pt x="2" y="0"/>
                    </a:moveTo>
                    <a:lnTo>
                      <a:pt x="10" y="6"/>
                    </a:lnTo>
                    <a:lnTo>
                      <a:pt x="41" y="20"/>
                    </a:lnTo>
                    <a:lnTo>
                      <a:pt x="88" y="37"/>
                    </a:lnTo>
                    <a:lnTo>
                      <a:pt x="142" y="55"/>
                    </a:lnTo>
                    <a:lnTo>
                      <a:pt x="171" y="64"/>
                    </a:lnTo>
                    <a:lnTo>
                      <a:pt x="200" y="72"/>
                    </a:lnTo>
                    <a:lnTo>
                      <a:pt x="228" y="77"/>
                    </a:lnTo>
                    <a:lnTo>
                      <a:pt x="255" y="82"/>
                    </a:lnTo>
                    <a:lnTo>
                      <a:pt x="279" y="86"/>
                    </a:lnTo>
                    <a:lnTo>
                      <a:pt x="301" y="86"/>
                    </a:lnTo>
                    <a:lnTo>
                      <a:pt x="309" y="86"/>
                    </a:lnTo>
                    <a:lnTo>
                      <a:pt x="318" y="84"/>
                    </a:lnTo>
                    <a:lnTo>
                      <a:pt x="326" y="81"/>
                    </a:lnTo>
                    <a:lnTo>
                      <a:pt x="331" y="77"/>
                    </a:lnTo>
                    <a:lnTo>
                      <a:pt x="335" y="82"/>
                    </a:lnTo>
                    <a:lnTo>
                      <a:pt x="338" y="87"/>
                    </a:lnTo>
                    <a:lnTo>
                      <a:pt x="331" y="91"/>
                    </a:lnTo>
                    <a:lnTo>
                      <a:pt x="321" y="93"/>
                    </a:lnTo>
                    <a:lnTo>
                      <a:pt x="306" y="94"/>
                    </a:lnTo>
                    <a:lnTo>
                      <a:pt x="289" y="93"/>
                    </a:lnTo>
                    <a:lnTo>
                      <a:pt x="269" y="91"/>
                    </a:lnTo>
                    <a:lnTo>
                      <a:pt x="247" y="87"/>
                    </a:lnTo>
                    <a:lnTo>
                      <a:pt x="223" y="82"/>
                    </a:lnTo>
                    <a:lnTo>
                      <a:pt x="198" y="77"/>
                    </a:lnTo>
                    <a:lnTo>
                      <a:pt x="146" y="62"/>
                    </a:lnTo>
                    <a:lnTo>
                      <a:pt x="93" y="44"/>
                    </a:lnTo>
                    <a:lnTo>
                      <a:pt x="68" y="35"/>
                    </a:lnTo>
                    <a:lnTo>
                      <a:pt x="44" y="23"/>
                    </a:lnTo>
                    <a:lnTo>
                      <a:pt x="22" y="13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29" name="Freeform 508"/>
              <p:cNvSpPr>
                <a:spLocks/>
              </p:cNvSpPr>
              <p:nvPr/>
            </p:nvSpPr>
            <p:spPr bwMode="auto">
              <a:xfrm>
                <a:off x="3427" y="2338"/>
                <a:ext cx="374" cy="444"/>
              </a:xfrm>
              <a:custGeom>
                <a:avLst/>
                <a:gdLst>
                  <a:gd name="T0" fmla="*/ 284 w 374"/>
                  <a:gd name="T1" fmla="*/ 8 h 444"/>
                  <a:gd name="T2" fmla="*/ 287 w 374"/>
                  <a:gd name="T3" fmla="*/ 5 h 444"/>
                  <a:gd name="T4" fmla="*/ 291 w 374"/>
                  <a:gd name="T5" fmla="*/ 2 h 444"/>
                  <a:gd name="T6" fmla="*/ 298 w 374"/>
                  <a:gd name="T7" fmla="*/ 0 h 444"/>
                  <a:gd name="T8" fmla="*/ 303 w 374"/>
                  <a:gd name="T9" fmla="*/ 0 h 444"/>
                  <a:gd name="T10" fmla="*/ 363 w 374"/>
                  <a:gd name="T11" fmla="*/ 7 h 444"/>
                  <a:gd name="T12" fmla="*/ 367 w 374"/>
                  <a:gd name="T13" fmla="*/ 7 h 444"/>
                  <a:gd name="T14" fmla="*/ 370 w 374"/>
                  <a:gd name="T15" fmla="*/ 10 h 444"/>
                  <a:gd name="T16" fmla="*/ 372 w 374"/>
                  <a:gd name="T17" fmla="*/ 13 h 444"/>
                  <a:gd name="T18" fmla="*/ 374 w 374"/>
                  <a:gd name="T19" fmla="*/ 17 h 444"/>
                  <a:gd name="T20" fmla="*/ 374 w 374"/>
                  <a:gd name="T21" fmla="*/ 24 h 444"/>
                  <a:gd name="T22" fmla="*/ 372 w 374"/>
                  <a:gd name="T23" fmla="*/ 30 h 444"/>
                  <a:gd name="T24" fmla="*/ 362 w 374"/>
                  <a:gd name="T25" fmla="*/ 54 h 444"/>
                  <a:gd name="T26" fmla="*/ 350 w 374"/>
                  <a:gd name="T27" fmla="*/ 79 h 444"/>
                  <a:gd name="T28" fmla="*/ 336 w 374"/>
                  <a:gd name="T29" fmla="*/ 105 h 444"/>
                  <a:gd name="T30" fmla="*/ 321 w 374"/>
                  <a:gd name="T31" fmla="*/ 130 h 444"/>
                  <a:gd name="T32" fmla="*/ 304 w 374"/>
                  <a:gd name="T33" fmla="*/ 155 h 444"/>
                  <a:gd name="T34" fmla="*/ 287 w 374"/>
                  <a:gd name="T35" fmla="*/ 181 h 444"/>
                  <a:gd name="T36" fmla="*/ 269 w 374"/>
                  <a:gd name="T37" fmla="*/ 206 h 444"/>
                  <a:gd name="T38" fmla="*/ 247 w 374"/>
                  <a:gd name="T39" fmla="*/ 231 h 444"/>
                  <a:gd name="T40" fmla="*/ 203 w 374"/>
                  <a:gd name="T41" fmla="*/ 284 h 444"/>
                  <a:gd name="T42" fmla="*/ 154 w 374"/>
                  <a:gd name="T43" fmla="*/ 338 h 444"/>
                  <a:gd name="T44" fmla="*/ 100 w 374"/>
                  <a:gd name="T45" fmla="*/ 390 h 444"/>
                  <a:gd name="T46" fmla="*/ 43 w 374"/>
                  <a:gd name="T47" fmla="*/ 444 h 444"/>
                  <a:gd name="T48" fmla="*/ 0 w 374"/>
                  <a:gd name="T49" fmla="*/ 431 h 444"/>
                  <a:gd name="T50" fmla="*/ 39 w 374"/>
                  <a:gd name="T51" fmla="*/ 389 h 444"/>
                  <a:gd name="T52" fmla="*/ 78 w 374"/>
                  <a:gd name="T53" fmla="*/ 340 h 444"/>
                  <a:gd name="T54" fmla="*/ 119 w 374"/>
                  <a:gd name="T55" fmla="*/ 287 h 444"/>
                  <a:gd name="T56" fmla="*/ 159 w 374"/>
                  <a:gd name="T57" fmla="*/ 231 h 444"/>
                  <a:gd name="T58" fmla="*/ 196 w 374"/>
                  <a:gd name="T59" fmla="*/ 174 h 444"/>
                  <a:gd name="T60" fmla="*/ 230 w 374"/>
                  <a:gd name="T61" fmla="*/ 117 h 444"/>
                  <a:gd name="T62" fmla="*/ 247 w 374"/>
                  <a:gd name="T63" fmla="*/ 88 h 444"/>
                  <a:gd name="T64" fmla="*/ 260 w 374"/>
                  <a:gd name="T65" fmla="*/ 61 h 444"/>
                  <a:gd name="T66" fmla="*/ 274 w 374"/>
                  <a:gd name="T67" fmla="*/ 35 h 444"/>
                  <a:gd name="T68" fmla="*/ 284 w 374"/>
                  <a:gd name="T69" fmla="*/ 8 h 44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74"/>
                  <a:gd name="T106" fmla="*/ 0 h 444"/>
                  <a:gd name="T107" fmla="*/ 374 w 374"/>
                  <a:gd name="T108" fmla="*/ 444 h 44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74" h="444">
                    <a:moveTo>
                      <a:pt x="284" y="8"/>
                    </a:moveTo>
                    <a:lnTo>
                      <a:pt x="287" y="5"/>
                    </a:lnTo>
                    <a:lnTo>
                      <a:pt x="291" y="2"/>
                    </a:lnTo>
                    <a:lnTo>
                      <a:pt x="298" y="0"/>
                    </a:lnTo>
                    <a:lnTo>
                      <a:pt x="303" y="0"/>
                    </a:lnTo>
                    <a:lnTo>
                      <a:pt x="363" y="7"/>
                    </a:lnTo>
                    <a:lnTo>
                      <a:pt x="367" y="7"/>
                    </a:lnTo>
                    <a:lnTo>
                      <a:pt x="370" y="10"/>
                    </a:lnTo>
                    <a:lnTo>
                      <a:pt x="372" y="13"/>
                    </a:lnTo>
                    <a:lnTo>
                      <a:pt x="374" y="17"/>
                    </a:lnTo>
                    <a:lnTo>
                      <a:pt x="374" y="24"/>
                    </a:lnTo>
                    <a:lnTo>
                      <a:pt x="372" y="30"/>
                    </a:lnTo>
                    <a:lnTo>
                      <a:pt x="362" y="54"/>
                    </a:lnTo>
                    <a:lnTo>
                      <a:pt x="350" y="79"/>
                    </a:lnTo>
                    <a:lnTo>
                      <a:pt x="336" y="105"/>
                    </a:lnTo>
                    <a:lnTo>
                      <a:pt x="321" y="130"/>
                    </a:lnTo>
                    <a:lnTo>
                      <a:pt x="304" y="155"/>
                    </a:lnTo>
                    <a:lnTo>
                      <a:pt x="287" y="181"/>
                    </a:lnTo>
                    <a:lnTo>
                      <a:pt x="269" y="206"/>
                    </a:lnTo>
                    <a:lnTo>
                      <a:pt x="247" y="231"/>
                    </a:lnTo>
                    <a:lnTo>
                      <a:pt x="203" y="284"/>
                    </a:lnTo>
                    <a:lnTo>
                      <a:pt x="154" y="338"/>
                    </a:lnTo>
                    <a:lnTo>
                      <a:pt x="100" y="390"/>
                    </a:lnTo>
                    <a:lnTo>
                      <a:pt x="43" y="444"/>
                    </a:lnTo>
                    <a:lnTo>
                      <a:pt x="0" y="431"/>
                    </a:lnTo>
                    <a:lnTo>
                      <a:pt x="39" y="389"/>
                    </a:lnTo>
                    <a:lnTo>
                      <a:pt x="78" y="340"/>
                    </a:lnTo>
                    <a:lnTo>
                      <a:pt x="119" y="287"/>
                    </a:lnTo>
                    <a:lnTo>
                      <a:pt x="159" y="231"/>
                    </a:lnTo>
                    <a:lnTo>
                      <a:pt x="196" y="174"/>
                    </a:lnTo>
                    <a:lnTo>
                      <a:pt x="230" y="117"/>
                    </a:lnTo>
                    <a:lnTo>
                      <a:pt x="247" y="88"/>
                    </a:lnTo>
                    <a:lnTo>
                      <a:pt x="260" y="61"/>
                    </a:lnTo>
                    <a:lnTo>
                      <a:pt x="274" y="35"/>
                    </a:lnTo>
                    <a:lnTo>
                      <a:pt x="284" y="8"/>
                    </a:lnTo>
                    <a:close/>
                  </a:path>
                </a:pathLst>
              </a:custGeom>
              <a:solidFill>
                <a:srgbClr val="4E4B4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30" name="Freeform 509"/>
              <p:cNvSpPr>
                <a:spLocks/>
              </p:cNvSpPr>
              <p:nvPr/>
            </p:nvSpPr>
            <p:spPr bwMode="auto">
              <a:xfrm>
                <a:off x="3427" y="2338"/>
                <a:ext cx="374" cy="444"/>
              </a:xfrm>
              <a:custGeom>
                <a:avLst/>
                <a:gdLst>
                  <a:gd name="T0" fmla="*/ 284 w 374"/>
                  <a:gd name="T1" fmla="*/ 8 h 444"/>
                  <a:gd name="T2" fmla="*/ 287 w 374"/>
                  <a:gd name="T3" fmla="*/ 5 h 444"/>
                  <a:gd name="T4" fmla="*/ 291 w 374"/>
                  <a:gd name="T5" fmla="*/ 2 h 444"/>
                  <a:gd name="T6" fmla="*/ 298 w 374"/>
                  <a:gd name="T7" fmla="*/ 0 h 444"/>
                  <a:gd name="T8" fmla="*/ 303 w 374"/>
                  <a:gd name="T9" fmla="*/ 0 h 444"/>
                  <a:gd name="T10" fmla="*/ 363 w 374"/>
                  <a:gd name="T11" fmla="*/ 7 h 444"/>
                  <a:gd name="T12" fmla="*/ 367 w 374"/>
                  <a:gd name="T13" fmla="*/ 7 h 444"/>
                  <a:gd name="T14" fmla="*/ 370 w 374"/>
                  <a:gd name="T15" fmla="*/ 10 h 444"/>
                  <a:gd name="T16" fmla="*/ 372 w 374"/>
                  <a:gd name="T17" fmla="*/ 13 h 444"/>
                  <a:gd name="T18" fmla="*/ 374 w 374"/>
                  <a:gd name="T19" fmla="*/ 17 h 444"/>
                  <a:gd name="T20" fmla="*/ 374 w 374"/>
                  <a:gd name="T21" fmla="*/ 24 h 444"/>
                  <a:gd name="T22" fmla="*/ 372 w 374"/>
                  <a:gd name="T23" fmla="*/ 30 h 444"/>
                  <a:gd name="T24" fmla="*/ 362 w 374"/>
                  <a:gd name="T25" fmla="*/ 54 h 444"/>
                  <a:gd name="T26" fmla="*/ 350 w 374"/>
                  <a:gd name="T27" fmla="*/ 79 h 444"/>
                  <a:gd name="T28" fmla="*/ 336 w 374"/>
                  <a:gd name="T29" fmla="*/ 105 h 444"/>
                  <a:gd name="T30" fmla="*/ 321 w 374"/>
                  <a:gd name="T31" fmla="*/ 130 h 444"/>
                  <a:gd name="T32" fmla="*/ 304 w 374"/>
                  <a:gd name="T33" fmla="*/ 155 h 444"/>
                  <a:gd name="T34" fmla="*/ 287 w 374"/>
                  <a:gd name="T35" fmla="*/ 181 h 444"/>
                  <a:gd name="T36" fmla="*/ 269 w 374"/>
                  <a:gd name="T37" fmla="*/ 206 h 444"/>
                  <a:gd name="T38" fmla="*/ 247 w 374"/>
                  <a:gd name="T39" fmla="*/ 231 h 444"/>
                  <a:gd name="T40" fmla="*/ 203 w 374"/>
                  <a:gd name="T41" fmla="*/ 284 h 444"/>
                  <a:gd name="T42" fmla="*/ 154 w 374"/>
                  <a:gd name="T43" fmla="*/ 338 h 444"/>
                  <a:gd name="T44" fmla="*/ 100 w 374"/>
                  <a:gd name="T45" fmla="*/ 390 h 444"/>
                  <a:gd name="T46" fmla="*/ 43 w 374"/>
                  <a:gd name="T47" fmla="*/ 444 h 444"/>
                  <a:gd name="T48" fmla="*/ 0 w 374"/>
                  <a:gd name="T49" fmla="*/ 431 h 444"/>
                  <a:gd name="T50" fmla="*/ 39 w 374"/>
                  <a:gd name="T51" fmla="*/ 389 h 444"/>
                  <a:gd name="T52" fmla="*/ 78 w 374"/>
                  <a:gd name="T53" fmla="*/ 340 h 444"/>
                  <a:gd name="T54" fmla="*/ 119 w 374"/>
                  <a:gd name="T55" fmla="*/ 287 h 444"/>
                  <a:gd name="T56" fmla="*/ 159 w 374"/>
                  <a:gd name="T57" fmla="*/ 231 h 444"/>
                  <a:gd name="T58" fmla="*/ 196 w 374"/>
                  <a:gd name="T59" fmla="*/ 174 h 444"/>
                  <a:gd name="T60" fmla="*/ 230 w 374"/>
                  <a:gd name="T61" fmla="*/ 117 h 444"/>
                  <a:gd name="T62" fmla="*/ 247 w 374"/>
                  <a:gd name="T63" fmla="*/ 88 h 444"/>
                  <a:gd name="T64" fmla="*/ 260 w 374"/>
                  <a:gd name="T65" fmla="*/ 61 h 444"/>
                  <a:gd name="T66" fmla="*/ 274 w 374"/>
                  <a:gd name="T67" fmla="*/ 35 h 444"/>
                  <a:gd name="T68" fmla="*/ 284 w 374"/>
                  <a:gd name="T69" fmla="*/ 8 h 44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74"/>
                  <a:gd name="T106" fmla="*/ 0 h 444"/>
                  <a:gd name="T107" fmla="*/ 374 w 374"/>
                  <a:gd name="T108" fmla="*/ 444 h 44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74" h="444">
                    <a:moveTo>
                      <a:pt x="284" y="8"/>
                    </a:moveTo>
                    <a:lnTo>
                      <a:pt x="287" y="5"/>
                    </a:lnTo>
                    <a:lnTo>
                      <a:pt x="291" y="2"/>
                    </a:lnTo>
                    <a:lnTo>
                      <a:pt x="298" y="0"/>
                    </a:lnTo>
                    <a:lnTo>
                      <a:pt x="303" y="0"/>
                    </a:lnTo>
                    <a:lnTo>
                      <a:pt x="363" y="7"/>
                    </a:lnTo>
                    <a:lnTo>
                      <a:pt x="367" y="7"/>
                    </a:lnTo>
                    <a:lnTo>
                      <a:pt x="370" y="10"/>
                    </a:lnTo>
                    <a:lnTo>
                      <a:pt x="372" y="13"/>
                    </a:lnTo>
                    <a:lnTo>
                      <a:pt x="374" y="17"/>
                    </a:lnTo>
                    <a:lnTo>
                      <a:pt x="374" y="24"/>
                    </a:lnTo>
                    <a:lnTo>
                      <a:pt x="372" y="30"/>
                    </a:lnTo>
                    <a:lnTo>
                      <a:pt x="362" y="54"/>
                    </a:lnTo>
                    <a:lnTo>
                      <a:pt x="350" y="79"/>
                    </a:lnTo>
                    <a:lnTo>
                      <a:pt x="336" y="105"/>
                    </a:lnTo>
                    <a:lnTo>
                      <a:pt x="321" y="130"/>
                    </a:lnTo>
                    <a:lnTo>
                      <a:pt x="304" y="155"/>
                    </a:lnTo>
                    <a:lnTo>
                      <a:pt x="287" y="181"/>
                    </a:lnTo>
                    <a:lnTo>
                      <a:pt x="269" y="206"/>
                    </a:lnTo>
                    <a:lnTo>
                      <a:pt x="247" y="231"/>
                    </a:lnTo>
                    <a:lnTo>
                      <a:pt x="203" y="284"/>
                    </a:lnTo>
                    <a:lnTo>
                      <a:pt x="154" y="338"/>
                    </a:lnTo>
                    <a:lnTo>
                      <a:pt x="100" y="390"/>
                    </a:lnTo>
                    <a:lnTo>
                      <a:pt x="43" y="444"/>
                    </a:lnTo>
                    <a:lnTo>
                      <a:pt x="0" y="431"/>
                    </a:lnTo>
                    <a:lnTo>
                      <a:pt x="39" y="389"/>
                    </a:lnTo>
                    <a:lnTo>
                      <a:pt x="78" y="340"/>
                    </a:lnTo>
                    <a:lnTo>
                      <a:pt x="119" y="287"/>
                    </a:lnTo>
                    <a:lnTo>
                      <a:pt x="159" y="231"/>
                    </a:lnTo>
                    <a:lnTo>
                      <a:pt x="196" y="174"/>
                    </a:lnTo>
                    <a:lnTo>
                      <a:pt x="230" y="117"/>
                    </a:lnTo>
                    <a:lnTo>
                      <a:pt x="247" y="88"/>
                    </a:lnTo>
                    <a:lnTo>
                      <a:pt x="260" y="61"/>
                    </a:lnTo>
                    <a:lnTo>
                      <a:pt x="274" y="35"/>
                    </a:lnTo>
                    <a:lnTo>
                      <a:pt x="284" y="8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31" name="Freeform 510"/>
              <p:cNvSpPr>
                <a:spLocks/>
              </p:cNvSpPr>
              <p:nvPr/>
            </p:nvSpPr>
            <p:spPr bwMode="auto">
              <a:xfrm>
                <a:off x="3402" y="1692"/>
                <a:ext cx="117" cy="21"/>
              </a:xfrm>
              <a:custGeom>
                <a:avLst/>
                <a:gdLst>
                  <a:gd name="T0" fmla="*/ 117 w 117"/>
                  <a:gd name="T1" fmla="*/ 21 h 21"/>
                  <a:gd name="T2" fmla="*/ 0 w 117"/>
                  <a:gd name="T3" fmla="*/ 0 h 21"/>
                  <a:gd name="T4" fmla="*/ 29 w 117"/>
                  <a:gd name="T5" fmla="*/ 4 h 21"/>
                  <a:gd name="T6" fmla="*/ 58 w 117"/>
                  <a:gd name="T7" fmla="*/ 9 h 21"/>
                  <a:gd name="T8" fmla="*/ 88 w 117"/>
                  <a:gd name="T9" fmla="*/ 14 h 21"/>
                  <a:gd name="T10" fmla="*/ 117 w 117"/>
                  <a:gd name="T11" fmla="*/ 21 h 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17"/>
                  <a:gd name="T19" fmla="*/ 0 h 21"/>
                  <a:gd name="T20" fmla="*/ 117 w 117"/>
                  <a:gd name="T21" fmla="*/ 21 h 2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17" h="21">
                    <a:moveTo>
                      <a:pt x="117" y="21"/>
                    </a:moveTo>
                    <a:lnTo>
                      <a:pt x="0" y="0"/>
                    </a:lnTo>
                    <a:lnTo>
                      <a:pt x="29" y="4"/>
                    </a:lnTo>
                    <a:lnTo>
                      <a:pt x="58" y="9"/>
                    </a:lnTo>
                    <a:lnTo>
                      <a:pt x="88" y="14"/>
                    </a:lnTo>
                    <a:lnTo>
                      <a:pt x="117" y="21"/>
                    </a:lnTo>
                    <a:close/>
                  </a:path>
                </a:pathLst>
              </a:custGeom>
              <a:solidFill>
                <a:srgbClr val="BED8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32" name="Freeform 511"/>
              <p:cNvSpPr>
                <a:spLocks/>
              </p:cNvSpPr>
              <p:nvPr/>
            </p:nvSpPr>
            <p:spPr bwMode="auto">
              <a:xfrm>
                <a:off x="3368" y="1687"/>
                <a:ext cx="181" cy="32"/>
              </a:xfrm>
              <a:custGeom>
                <a:avLst/>
                <a:gdLst>
                  <a:gd name="T0" fmla="*/ 181 w 181"/>
                  <a:gd name="T1" fmla="*/ 32 h 32"/>
                  <a:gd name="T2" fmla="*/ 0 w 181"/>
                  <a:gd name="T3" fmla="*/ 0 h 32"/>
                  <a:gd name="T4" fmla="*/ 46 w 181"/>
                  <a:gd name="T5" fmla="*/ 7 h 32"/>
                  <a:gd name="T6" fmla="*/ 92 w 181"/>
                  <a:gd name="T7" fmla="*/ 14 h 32"/>
                  <a:gd name="T8" fmla="*/ 137 w 181"/>
                  <a:gd name="T9" fmla="*/ 22 h 32"/>
                  <a:gd name="T10" fmla="*/ 181 w 181"/>
                  <a:gd name="T11" fmla="*/ 32 h 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81"/>
                  <a:gd name="T19" fmla="*/ 0 h 32"/>
                  <a:gd name="T20" fmla="*/ 181 w 181"/>
                  <a:gd name="T21" fmla="*/ 32 h 3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81" h="32">
                    <a:moveTo>
                      <a:pt x="181" y="32"/>
                    </a:moveTo>
                    <a:lnTo>
                      <a:pt x="0" y="0"/>
                    </a:lnTo>
                    <a:lnTo>
                      <a:pt x="46" y="7"/>
                    </a:lnTo>
                    <a:lnTo>
                      <a:pt x="92" y="14"/>
                    </a:lnTo>
                    <a:lnTo>
                      <a:pt x="137" y="22"/>
                    </a:lnTo>
                    <a:lnTo>
                      <a:pt x="181" y="32"/>
                    </a:lnTo>
                    <a:close/>
                  </a:path>
                </a:pathLst>
              </a:custGeom>
              <a:solidFill>
                <a:srgbClr val="BED8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33" name="Freeform 512"/>
              <p:cNvSpPr>
                <a:spLocks/>
              </p:cNvSpPr>
              <p:nvPr/>
            </p:nvSpPr>
            <p:spPr bwMode="auto">
              <a:xfrm>
                <a:off x="3343" y="1686"/>
                <a:ext cx="228" cy="40"/>
              </a:xfrm>
              <a:custGeom>
                <a:avLst/>
                <a:gdLst>
                  <a:gd name="T0" fmla="*/ 59 w 228"/>
                  <a:gd name="T1" fmla="*/ 6 h 40"/>
                  <a:gd name="T2" fmla="*/ 176 w 228"/>
                  <a:gd name="T3" fmla="*/ 27 h 40"/>
                  <a:gd name="T4" fmla="*/ 189 w 228"/>
                  <a:gd name="T5" fmla="*/ 30 h 40"/>
                  <a:gd name="T6" fmla="*/ 203 w 228"/>
                  <a:gd name="T7" fmla="*/ 33 h 40"/>
                  <a:gd name="T8" fmla="*/ 214 w 228"/>
                  <a:gd name="T9" fmla="*/ 37 h 40"/>
                  <a:gd name="T10" fmla="*/ 228 w 228"/>
                  <a:gd name="T11" fmla="*/ 40 h 40"/>
                  <a:gd name="T12" fmla="*/ 0 w 228"/>
                  <a:gd name="T13" fmla="*/ 0 h 40"/>
                  <a:gd name="T14" fmla="*/ 14 w 228"/>
                  <a:gd name="T15" fmla="*/ 1 h 40"/>
                  <a:gd name="T16" fmla="*/ 29 w 228"/>
                  <a:gd name="T17" fmla="*/ 3 h 40"/>
                  <a:gd name="T18" fmla="*/ 44 w 228"/>
                  <a:gd name="T19" fmla="*/ 5 h 40"/>
                  <a:gd name="T20" fmla="*/ 59 w 228"/>
                  <a:gd name="T21" fmla="*/ 6 h 4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"/>
                  <a:gd name="T34" fmla="*/ 0 h 40"/>
                  <a:gd name="T35" fmla="*/ 228 w 228"/>
                  <a:gd name="T36" fmla="*/ 40 h 4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" h="40">
                    <a:moveTo>
                      <a:pt x="59" y="6"/>
                    </a:moveTo>
                    <a:lnTo>
                      <a:pt x="176" y="27"/>
                    </a:lnTo>
                    <a:lnTo>
                      <a:pt x="189" y="30"/>
                    </a:lnTo>
                    <a:lnTo>
                      <a:pt x="203" y="33"/>
                    </a:lnTo>
                    <a:lnTo>
                      <a:pt x="214" y="37"/>
                    </a:lnTo>
                    <a:lnTo>
                      <a:pt x="228" y="40"/>
                    </a:lnTo>
                    <a:lnTo>
                      <a:pt x="0" y="0"/>
                    </a:lnTo>
                    <a:lnTo>
                      <a:pt x="14" y="1"/>
                    </a:lnTo>
                    <a:lnTo>
                      <a:pt x="29" y="3"/>
                    </a:lnTo>
                    <a:lnTo>
                      <a:pt x="44" y="5"/>
                    </a:lnTo>
                    <a:lnTo>
                      <a:pt x="59" y="6"/>
                    </a:lnTo>
                    <a:close/>
                  </a:path>
                </a:pathLst>
              </a:custGeom>
              <a:solidFill>
                <a:srgbClr val="BED8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34" name="Freeform 513"/>
              <p:cNvSpPr>
                <a:spLocks/>
              </p:cNvSpPr>
              <p:nvPr/>
            </p:nvSpPr>
            <p:spPr bwMode="auto">
              <a:xfrm>
                <a:off x="3321" y="1684"/>
                <a:ext cx="269" cy="47"/>
              </a:xfrm>
              <a:custGeom>
                <a:avLst/>
                <a:gdLst>
                  <a:gd name="T0" fmla="*/ 47 w 269"/>
                  <a:gd name="T1" fmla="*/ 3 h 47"/>
                  <a:gd name="T2" fmla="*/ 228 w 269"/>
                  <a:gd name="T3" fmla="*/ 35 h 47"/>
                  <a:gd name="T4" fmla="*/ 248 w 269"/>
                  <a:gd name="T5" fmla="*/ 42 h 47"/>
                  <a:gd name="T6" fmla="*/ 269 w 269"/>
                  <a:gd name="T7" fmla="*/ 47 h 47"/>
                  <a:gd name="T8" fmla="*/ 0 w 269"/>
                  <a:gd name="T9" fmla="*/ 0 h 47"/>
                  <a:gd name="T10" fmla="*/ 24 w 269"/>
                  <a:gd name="T11" fmla="*/ 2 h 47"/>
                  <a:gd name="T12" fmla="*/ 47 w 269"/>
                  <a:gd name="T13" fmla="*/ 3 h 4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69"/>
                  <a:gd name="T22" fmla="*/ 0 h 47"/>
                  <a:gd name="T23" fmla="*/ 269 w 269"/>
                  <a:gd name="T24" fmla="*/ 47 h 4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69" h="47">
                    <a:moveTo>
                      <a:pt x="47" y="3"/>
                    </a:moveTo>
                    <a:lnTo>
                      <a:pt x="228" y="35"/>
                    </a:lnTo>
                    <a:lnTo>
                      <a:pt x="248" y="42"/>
                    </a:lnTo>
                    <a:lnTo>
                      <a:pt x="269" y="47"/>
                    </a:lnTo>
                    <a:lnTo>
                      <a:pt x="0" y="0"/>
                    </a:lnTo>
                    <a:lnTo>
                      <a:pt x="24" y="2"/>
                    </a:lnTo>
                    <a:lnTo>
                      <a:pt x="47" y="3"/>
                    </a:lnTo>
                    <a:close/>
                  </a:path>
                </a:pathLst>
              </a:custGeom>
              <a:solidFill>
                <a:srgbClr val="BED8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35" name="Freeform 514"/>
              <p:cNvSpPr>
                <a:spLocks/>
              </p:cNvSpPr>
              <p:nvPr/>
            </p:nvSpPr>
            <p:spPr bwMode="auto">
              <a:xfrm>
                <a:off x="3303" y="1684"/>
                <a:ext cx="302" cy="52"/>
              </a:xfrm>
              <a:custGeom>
                <a:avLst/>
                <a:gdLst>
                  <a:gd name="T0" fmla="*/ 40 w 302"/>
                  <a:gd name="T1" fmla="*/ 2 h 52"/>
                  <a:gd name="T2" fmla="*/ 268 w 302"/>
                  <a:gd name="T3" fmla="*/ 42 h 52"/>
                  <a:gd name="T4" fmla="*/ 285 w 302"/>
                  <a:gd name="T5" fmla="*/ 47 h 52"/>
                  <a:gd name="T6" fmla="*/ 302 w 302"/>
                  <a:gd name="T7" fmla="*/ 52 h 52"/>
                  <a:gd name="T8" fmla="*/ 0 w 302"/>
                  <a:gd name="T9" fmla="*/ 0 h 52"/>
                  <a:gd name="T10" fmla="*/ 20 w 302"/>
                  <a:gd name="T11" fmla="*/ 0 h 52"/>
                  <a:gd name="T12" fmla="*/ 40 w 302"/>
                  <a:gd name="T13" fmla="*/ 2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02"/>
                  <a:gd name="T22" fmla="*/ 0 h 52"/>
                  <a:gd name="T23" fmla="*/ 302 w 302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02" h="52">
                    <a:moveTo>
                      <a:pt x="40" y="2"/>
                    </a:moveTo>
                    <a:lnTo>
                      <a:pt x="268" y="42"/>
                    </a:lnTo>
                    <a:lnTo>
                      <a:pt x="285" y="47"/>
                    </a:lnTo>
                    <a:lnTo>
                      <a:pt x="302" y="52"/>
                    </a:lnTo>
                    <a:lnTo>
                      <a:pt x="0" y="0"/>
                    </a:lnTo>
                    <a:lnTo>
                      <a:pt x="20" y="0"/>
                    </a:lnTo>
                    <a:lnTo>
                      <a:pt x="40" y="2"/>
                    </a:lnTo>
                    <a:close/>
                  </a:path>
                </a:pathLst>
              </a:custGeom>
              <a:solidFill>
                <a:srgbClr val="BED8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36" name="Freeform 515"/>
              <p:cNvSpPr>
                <a:spLocks/>
              </p:cNvSpPr>
              <p:nvPr/>
            </p:nvSpPr>
            <p:spPr bwMode="auto">
              <a:xfrm>
                <a:off x="3286" y="1682"/>
                <a:ext cx="334" cy="59"/>
              </a:xfrm>
              <a:custGeom>
                <a:avLst/>
                <a:gdLst>
                  <a:gd name="T0" fmla="*/ 35 w 334"/>
                  <a:gd name="T1" fmla="*/ 2 h 59"/>
                  <a:gd name="T2" fmla="*/ 304 w 334"/>
                  <a:gd name="T3" fmla="*/ 49 h 59"/>
                  <a:gd name="T4" fmla="*/ 319 w 334"/>
                  <a:gd name="T5" fmla="*/ 54 h 59"/>
                  <a:gd name="T6" fmla="*/ 334 w 334"/>
                  <a:gd name="T7" fmla="*/ 59 h 59"/>
                  <a:gd name="T8" fmla="*/ 0 w 334"/>
                  <a:gd name="T9" fmla="*/ 0 h 59"/>
                  <a:gd name="T10" fmla="*/ 18 w 334"/>
                  <a:gd name="T11" fmla="*/ 2 h 59"/>
                  <a:gd name="T12" fmla="*/ 35 w 334"/>
                  <a:gd name="T13" fmla="*/ 2 h 5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34"/>
                  <a:gd name="T22" fmla="*/ 0 h 59"/>
                  <a:gd name="T23" fmla="*/ 334 w 334"/>
                  <a:gd name="T24" fmla="*/ 59 h 5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34" h="59">
                    <a:moveTo>
                      <a:pt x="35" y="2"/>
                    </a:moveTo>
                    <a:lnTo>
                      <a:pt x="304" y="49"/>
                    </a:lnTo>
                    <a:lnTo>
                      <a:pt x="319" y="54"/>
                    </a:lnTo>
                    <a:lnTo>
                      <a:pt x="334" y="59"/>
                    </a:lnTo>
                    <a:lnTo>
                      <a:pt x="0" y="0"/>
                    </a:lnTo>
                    <a:lnTo>
                      <a:pt x="18" y="2"/>
                    </a:lnTo>
                    <a:lnTo>
                      <a:pt x="35" y="2"/>
                    </a:lnTo>
                    <a:close/>
                  </a:path>
                </a:pathLst>
              </a:custGeom>
              <a:solidFill>
                <a:srgbClr val="C0D9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37" name="Freeform 516"/>
              <p:cNvSpPr>
                <a:spLocks/>
              </p:cNvSpPr>
              <p:nvPr/>
            </p:nvSpPr>
            <p:spPr bwMode="auto">
              <a:xfrm>
                <a:off x="3270" y="1682"/>
                <a:ext cx="362" cy="64"/>
              </a:xfrm>
              <a:custGeom>
                <a:avLst/>
                <a:gdLst>
                  <a:gd name="T0" fmla="*/ 33 w 362"/>
                  <a:gd name="T1" fmla="*/ 2 h 64"/>
                  <a:gd name="T2" fmla="*/ 335 w 362"/>
                  <a:gd name="T3" fmla="*/ 54 h 64"/>
                  <a:gd name="T4" fmla="*/ 348 w 362"/>
                  <a:gd name="T5" fmla="*/ 59 h 64"/>
                  <a:gd name="T6" fmla="*/ 362 w 362"/>
                  <a:gd name="T7" fmla="*/ 64 h 64"/>
                  <a:gd name="T8" fmla="*/ 0 w 362"/>
                  <a:gd name="T9" fmla="*/ 0 h 64"/>
                  <a:gd name="T10" fmla="*/ 17 w 362"/>
                  <a:gd name="T11" fmla="*/ 0 h 64"/>
                  <a:gd name="T12" fmla="*/ 33 w 362"/>
                  <a:gd name="T13" fmla="*/ 2 h 6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2"/>
                  <a:gd name="T22" fmla="*/ 0 h 64"/>
                  <a:gd name="T23" fmla="*/ 362 w 362"/>
                  <a:gd name="T24" fmla="*/ 64 h 6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2" h="64">
                    <a:moveTo>
                      <a:pt x="33" y="2"/>
                    </a:moveTo>
                    <a:lnTo>
                      <a:pt x="335" y="54"/>
                    </a:lnTo>
                    <a:lnTo>
                      <a:pt x="348" y="59"/>
                    </a:lnTo>
                    <a:lnTo>
                      <a:pt x="362" y="64"/>
                    </a:lnTo>
                    <a:lnTo>
                      <a:pt x="0" y="0"/>
                    </a:lnTo>
                    <a:lnTo>
                      <a:pt x="17" y="0"/>
                    </a:lnTo>
                    <a:lnTo>
                      <a:pt x="33" y="2"/>
                    </a:lnTo>
                    <a:close/>
                  </a:path>
                </a:pathLst>
              </a:custGeom>
              <a:solidFill>
                <a:srgbClr val="C0D9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38" name="Freeform 517"/>
              <p:cNvSpPr>
                <a:spLocks/>
              </p:cNvSpPr>
              <p:nvPr/>
            </p:nvSpPr>
            <p:spPr bwMode="auto">
              <a:xfrm>
                <a:off x="3257" y="1682"/>
                <a:ext cx="387" cy="68"/>
              </a:xfrm>
              <a:custGeom>
                <a:avLst/>
                <a:gdLst>
                  <a:gd name="T0" fmla="*/ 29 w 387"/>
                  <a:gd name="T1" fmla="*/ 0 h 68"/>
                  <a:gd name="T2" fmla="*/ 363 w 387"/>
                  <a:gd name="T3" fmla="*/ 59 h 68"/>
                  <a:gd name="T4" fmla="*/ 375 w 387"/>
                  <a:gd name="T5" fmla="*/ 64 h 68"/>
                  <a:gd name="T6" fmla="*/ 387 w 387"/>
                  <a:gd name="T7" fmla="*/ 68 h 68"/>
                  <a:gd name="T8" fmla="*/ 0 w 387"/>
                  <a:gd name="T9" fmla="*/ 0 h 68"/>
                  <a:gd name="T10" fmla="*/ 13 w 387"/>
                  <a:gd name="T11" fmla="*/ 0 h 68"/>
                  <a:gd name="T12" fmla="*/ 29 w 387"/>
                  <a:gd name="T13" fmla="*/ 0 h 6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87"/>
                  <a:gd name="T22" fmla="*/ 0 h 68"/>
                  <a:gd name="T23" fmla="*/ 387 w 387"/>
                  <a:gd name="T24" fmla="*/ 68 h 6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87" h="68">
                    <a:moveTo>
                      <a:pt x="29" y="0"/>
                    </a:moveTo>
                    <a:lnTo>
                      <a:pt x="363" y="59"/>
                    </a:lnTo>
                    <a:lnTo>
                      <a:pt x="375" y="64"/>
                    </a:lnTo>
                    <a:lnTo>
                      <a:pt x="387" y="68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C0D9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39" name="Freeform 518"/>
              <p:cNvSpPr>
                <a:spLocks/>
              </p:cNvSpPr>
              <p:nvPr/>
            </p:nvSpPr>
            <p:spPr bwMode="auto">
              <a:xfrm>
                <a:off x="3242" y="1682"/>
                <a:ext cx="412" cy="73"/>
              </a:xfrm>
              <a:custGeom>
                <a:avLst/>
                <a:gdLst>
                  <a:gd name="T0" fmla="*/ 28 w 412"/>
                  <a:gd name="T1" fmla="*/ 0 h 73"/>
                  <a:gd name="T2" fmla="*/ 390 w 412"/>
                  <a:gd name="T3" fmla="*/ 64 h 73"/>
                  <a:gd name="T4" fmla="*/ 402 w 412"/>
                  <a:gd name="T5" fmla="*/ 68 h 73"/>
                  <a:gd name="T6" fmla="*/ 412 w 412"/>
                  <a:gd name="T7" fmla="*/ 73 h 73"/>
                  <a:gd name="T8" fmla="*/ 0 w 412"/>
                  <a:gd name="T9" fmla="*/ 0 h 73"/>
                  <a:gd name="T10" fmla="*/ 15 w 412"/>
                  <a:gd name="T11" fmla="*/ 0 h 73"/>
                  <a:gd name="T12" fmla="*/ 28 w 412"/>
                  <a:gd name="T13" fmla="*/ 0 h 7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2"/>
                  <a:gd name="T22" fmla="*/ 0 h 73"/>
                  <a:gd name="T23" fmla="*/ 412 w 412"/>
                  <a:gd name="T24" fmla="*/ 73 h 7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2" h="73">
                    <a:moveTo>
                      <a:pt x="28" y="0"/>
                    </a:moveTo>
                    <a:lnTo>
                      <a:pt x="390" y="64"/>
                    </a:lnTo>
                    <a:lnTo>
                      <a:pt x="402" y="68"/>
                    </a:lnTo>
                    <a:lnTo>
                      <a:pt x="412" y="73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C0DA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40" name="Freeform 519"/>
              <p:cNvSpPr>
                <a:spLocks/>
              </p:cNvSpPr>
              <p:nvPr/>
            </p:nvSpPr>
            <p:spPr bwMode="auto">
              <a:xfrm>
                <a:off x="3230" y="1682"/>
                <a:ext cx="436" cy="76"/>
              </a:xfrm>
              <a:custGeom>
                <a:avLst/>
                <a:gdLst>
                  <a:gd name="T0" fmla="*/ 27 w 436"/>
                  <a:gd name="T1" fmla="*/ 0 h 76"/>
                  <a:gd name="T2" fmla="*/ 414 w 436"/>
                  <a:gd name="T3" fmla="*/ 68 h 76"/>
                  <a:gd name="T4" fmla="*/ 424 w 436"/>
                  <a:gd name="T5" fmla="*/ 73 h 76"/>
                  <a:gd name="T6" fmla="*/ 436 w 436"/>
                  <a:gd name="T7" fmla="*/ 76 h 76"/>
                  <a:gd name="T8" fmla="*/ 0 w 436"/>
                  <a:gd name="T9" fmla="*/ 0 h 76"/>
                  <a:gd name="T10" fmla="*/ 13 w 436"/>
                  <a:gd name="T11" fmla="*/ 0 h 76"/>
                  <a:gd name="T12" fmla="*/ 27 w 436"/>
                  <a:gd name="T13" fmla="*/ 0 h 7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36"/>
                  <a:gd name="T22" fmla="*/ 0 h 76"/>
                  <a:gd name="T23" fmla="*/ 436 w 436"/>
                  <a:gd name="T24" fmla="*/ 76 h 7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36" h="76">
                    <a:moveTo>
                      <a:pt x="27" y="0"/>
                    </a:moveTo>
                    <a:lnTo>
                      <a:pt x="414" y="68"/>
                    </a:lnTo>
                    <a:lnTo>
                      <a:pt x="424" y="73"/>
                    </a:lnTo>
                    <a:lnTo>
                      <a:pt x="436" y="76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C0DA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41" name="Freeform 520"/>
              <p:cNvSpPr>
                <a:spLocks/>
              </p:cNvSpPr>
              <p:nvPr/>
            </p:nvSpPr>
            <p:spPr bwMode="auto">
              <a:xfrm>
                <a:off x="3216" y="1682"/>
                <a:ext cx="458" cy="80"/>
              </a:xfrm>
              <a:custGeom>
                <a:avLst/>
                <a:gdLst>
                  <a:gd name="T0" fmla="*/ 26 w 458"/>
                  <a:gd name="T1" fmla="*/ 0 h 80"/>
                  <a:gd name="T2" fmla="*/ 438 w 458"/>
                  <a:gd name="T3" fmla="*/ 73 h 80"/>
                  <a:gd name="T4" fmla="*/ 448 w 458"/>
                  <a:gd name="T5" fmla="*/ 76 h 80"/>
                  <a:gd name="T6" fmla="*/ 458 w 458"/>
                  <a:gd name="T7" fmla="*/ 80 h 80"/>
                  <a:gd name="T8" fmla="*/ 0 w 458"/>
                  <a:gd name="T9" fmla="*/ 0 h 80"/>
                  <a:gd name="T10" fmla="*/ 14 w 458"/>
                  <a:gd name="T11" fmla="*/ 0 h 80"/>
                  <a:gd name="T12" fmla="*/ 26 w 458"/>
                  <a:gd name="T13" fmla="*/ 0 h 8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58"/>
                  <a:gd name="T22" fmla="*/ 0 h 80"/>
                  <a:gd name="T23" fmla="*/ 458 w 458"/>
                  <a:gd name="T24" fmla="*/ 80 h 8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58" h="80">
                    <a:moveTo>
                      <a:pt x="26" y="0"/>
                    </a:moveTo>
                    <a:lnTo>
                      <a:pt x="438" y="73"/>
                    </a:lnTo>
                    <a:lnTo>
                      <a:pt x="448" y="76"/>
                    </a:lnTo>
                    <a:lnTo>
                      <a:pt x="458" y="80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C0DA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42" name="Freeform 521"/>
              <p:cNvSpPr>
                <a:spLocks/>
              </p:cNvSpPr>
              <p:nvPr/>
            </p:nvSpPr>
            <p:spPr bwMode="auto">
              <a:xfrm>
                <a:off x="3205" y="1682"/>
                <a:ext cx="479" cy="85"/>
              </a:xfrm>
              <a:custGeom>
                <a:avLst/>
                <a:gdLst>
                  <a:gd name="T0" fmla="*/ 25 w 479"/>
                  <a:gd name="T1" fmla="*/ 0 h 85"/>
                  <a:gd name="T2" fmla="*/ 461 w 479"/>
                  <a:gd name="T3" fmla="*/ 76 h 85"/>
                  <a:gd name="T4" fmla="*/ 469 w 479"/>
                  <a:gd name="T5" fmla="*/ 80 h 85"/>
                  <a:gd name="T6" fmla="*/ 479 w 479"/>
                  <a:gd name="T7" fmla="*/ 85 h 85"/>
                  <a:gd name="T8" fmla="*/ 0 w 479"/>
                  <a:gd name="T9" fmla="*/ 0 h 85"/>
                  <a:gd name="T10" fmla="*/ 13 w 479"/>
                  <a:gd name="T11" fmla="*/ 0 h 85"/>
                  <a:gd name="T12" fmla="*/ 25 w 479"/>
                  <a:gd name="T13" fmla="*/ 0 h 8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79"/>
                  <a:gd name="T22" fmla="*/ 0 h 85"/>
                  <a:gd name="T23" fmla="*/ 479 w 479"/>
                  <a:gd name="T24" fmla="*/ 85 h 8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79" h="85">
                    <a:moveTo>
                      <a:pt x="25" y="0"/>
                    </a:moveTo>
                    <a:lnTo>
                      <a:pt x="461" y="76"/>
                    </a:lnTo>
                    <a:lnTo>
                      <a:pt x="469" y="80"/>
                    </a:lnTo>
                    <a:lnTo>
                      <a:pt x="479" y="85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C2D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43" name="Freeform 522"/>
              <p:cNvSpPr>
                <a:spLocks/>
              </p:cNvSpPr>
              <p:nvPr/>
            </p:nvSpPr>
            <p:spPr bwMode="auto">
              <a:xfrm>
                <a:off x="3193" y="1682"/>
                <a:ext cx="500" cy="88"/>
              </a:xfrm>
              <a:custGeom>
                <a:avLst/>
                <a:gdLst>
                  <a:gd name="T0" fmla="*/ 23 w 500"/>
                  <a:gd name="T1" fmla="*/ 0 h 88"/>
                  <a:gd name="T2" fmla="*/ 481 w 500"/>
                  <a:gd name="T3" fmla="*/ 80 h 88"/>
                  <a:gd name="T4" fmla="*/ 489 w 500"/>
                  <a:gd name="T5" fmla="*/ 83 h 88"/>
                  <a:gd name="T6" fmla="*/ 500 w 500"/>
                  <a:gd name="T7" fmla="*/ 88 h 88"/>
                  <a:gd name="T8" fmla="*/ 0 w 500"/>
                  <a:gd name="T9" fmla="*/ 0 h 88"/>
                  <a:gd name="T10" fmla="*/ 12 w 500"/>
                  <a:gd name="T11" fmla="*/ 0 h 88"/>
                  <a:gd name="T12" fmla="*/ 23 w 500"/>
                  <a:gd name="T13" fmla="*/ 0 h 8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00"/>
                  <a:gd name="T22" fmla="*/ 0 h 88"/>
                  <a:gd name="T23" fmla="*/ 500 w 500"/>
                  <a:gd name="T24" fmla="*/ 88 h 8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00" h="88">
                    <a:moveTo>
                      <a:pt x="23" y="0"/>
                    </a:moveTo>
                    <a:lnTo>
                      <a:pt x="481" y="80"/>
                    </a:lnTo>
                    <a:lnTo>
                      <a:pt x="489" y="83"/>
                    </a:lnTo>
                    <a:lnTo>
                      <a:pt x="500" y="88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C2D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44" name="Freeform 523"/>
              <p:cNvSpPr>
                <a:spLocks/>
              </p:cNvSpPr>
              <p:nvPr/>
            </p:nvSpPr>
            <p:spPr bwMode="auto">
              <a:xfrm>
                <a:off x="3183" y="1682"/>
                <a:ext cx="518" cy="91"/>
              </a:xfrm>
              <a:custGeom>
                <a:avLst/>
                <a:gdLst>
                  <a:gd name="T0" fmla="*/ 22 w 518"/>
                  <a:gd name="T1" fmla="*/ 0 h 91"/>
                  <a:gd name="T2" fmla="*/ 501 w 518"/>
                  <a:gd name="T3" fmla="*/ 85 h 91"/>
                  <a:gd name="T4" fmla="*/ 510 w 518"/>
                  <a:gd name="T5" fmla="*/ 88 h 91"/>
                  <a:gd name="T6" fmla="*/ 518 w 518"/>
                  <a:gd name="T7" fmla="*/ 91 h 91"/>
                  <a:gd name="T8" fmla="*/ 0 w 518"/>
                  <a:gd name="T9" fmla="*/ 0 h 91"/>
                  <a:gd name="T10" fmla="*/ 11 w 518"/>
                  <a:gd name="T11" fmla="*/ 0 h 91"/>
                  <a:gd name="T12" fmla="*/ 22 w 518"/>
                  <a:gd name="T13" fmla="*/ 0 h 9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18"/>
                  <a:gd name="T22" fmla="*/ 0 h 91"/>
                  <a:gd name="T23" fmla="*/ 518 w 518"/>
                  <a:gd name="T24" fmla="*/ 91 h 9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18" h="91">
                    <a:moveTo>
                      <a:pt x="22" y="0"/>
                    </a:moveTo>
                    <a:lnTo>
                      <a:pt x="501" y="85"/>
                    </a:lnTo>
                    <a:lnTo>
                      <a:pt x="510" y="88"/>
                    </a:lnTo>
                    <a:lnTo>
                      <a:pt x="518" y="91"/>
                    </a:lnTo>
                    <a:lnTo>
                      <a:pt x="0" y="0"/>
                    </a:lnTo>
                    <a:lnTo>
                      <a:pt x="11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C2D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45" name="Freeform 524"/>
              <p:cNvSpPr>
                <a:spLocks/>
              </p:cNvSpPr>
              <p:nvPr/>
            </p:nvSpPr>
            <p:spPr bwMode="auto">
              <a:xfrm>
                <a:off x="3171" y="1682"/>
                <a:ext cx="537" cy="95"/>
              </a:xfrm>
              <a:custGeom>
                <a:avLst/>
                <a:gdLst>
                  <a:gd name="T0" fmla="*/ 22 w 537"/>
                  <a:gd name="T1" fmla="*/ 0 h 95"/>
                  <a:gd name="T2" fmla="*/ 522 w 537"/>
                  <a:gd name="T3" fmla="*/ 88 h 95"/>
                  <a:gd name="T4" fmla="*/ 528 w 537"/>
                  <a:gd name="T5" fmla="*/ 91 h 95"/>
                  <a:gd name="T6" fmla="*/ 537 w 537"/>
                  <a:gd name="T7" fmla="*/ 95 h 95"/>
                  <a:gd name="T8" fmla="*/ 0 w 537"/>
                  <a:gd name="T9" fmla="*/ 0 h 95"/>
                  <a:gd name="T10" fmla="*/ 12 w 537"/>
                  <a:gd name="T11" fmla="*/ 0 h 95"/>
                  <a:gd name="T12" fmla="*/ 22 w 537"/>
                  <a:gd name="T13" fmla="*/ 0 h 9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7"/>
                  <a:gd name="T22" fmla="*/ 0 h 95"/>
                  <a:gd name="T23" fmla="*/ 537 w 537"/>
                  <a:gd name="T24" fmla="*/ 95 h 9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7" h="95">
                    <a:moveTo>
                      <a:pt x="22" y="0"/>
                    </a:moveTo>
                    <a:lnTo>
                      <a:pt x="522" y="88"/>
                    </a:lnTo>
                    <a:lnTo>
                      <a:pt x="528" y="91"/>
                    </a:lnTo>
                    <a:lnTo>
                      <a:pt x="537" y="95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C2D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46" name="Freeform 525"/>
              <p:cNvSpPr>
                <a:spLocks/>
              </p:cNvSpPr>
              <p:nvPr/>
            </p:nvSpPr>
            <p:spPr bwMode="auto">
              <a:xfrm>
                <a:off x="3161" y="1682"/>
                <a:ext cx="555" cy="98"/>
              </a:xfrm>
              <a:custGeom>
                <a:avLst/>
                <a:gdLst>
                  <a:gd name="T0" fmla="*/ 22 w 555"/>
                  <a:gd name="T1" fmla="*/ 0 h 98"/>
                  <a:gd name="T2" fmla="*/ 540 w 555"/>
                  <a:gd name="T3" fmla="*/ 91 h 98"/>
                  <a:gd name="T4" fmla="*/ 547 w 555"/>
                  <a:gd name="T5" fmla="*/ 95 h 98"/>
                  <a:gd name="T6" fmla="*/ 555 w 555"/>
                  <a:gd name="T7" fmla="*/ 98 h 98"/>
                  <a:gd name="T8" fmla="*/ 0 w 555"/>
                  <a:gd name="T9" fmla="*/ 0 h 98"/>
                  <a:gd name="T10" fmla="*/ 12 w 555"/>
                  <a:gd name="T11" fmla="*/ 0 h 98"/>
                  <a:gd name="T12" fmla="*/ 22 w 555"/>
                  <a:gd name="T13" fmla="*/ 0 h 9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55"/>
                  <a:gd name="T22" fmla="*/ 0 h 98"/>
                  <a:gd name="T23" fmla="*/ 555 w 555"/>
                  <a:gd name="T24" fmla="*/ 98 h 9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55" h="98">
                    <a:moveTo>
                      <a:pt x="22" y="0"/>
                    </a:moveTo>
                    <a:lnTo>
                      <a:pt x="540" y="91"/>
                    </a:lnTo>
                    <a:lnTo>
                      <a:pt x="547" y="95"/>
                    </a:lnTo>
                    <a:lnTo>
                      <a:pt x="555" y="98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C2D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47" name="Freeform 526"/>
              <p:cNvSpPr>
                <a:spLocks/>
              </p:cNvSpPr>
              <p:nvPr/>
            </p:nvSpPr>
            <p:spPr bwMode="auto">
              <a:xfrm>
                <a:off x="3151" y="1682"/>
                <a:ext cx="572" cy="102"/>
              </a:xfrm>
              <a:custGeom>
                <a:avLst/>
                <a:gdLst>
                  <a:gd name="T0" fmla="*/ 20 w 572"/>
                  <a:gd name="T1" fmla="*/ 0 h 102"/>
                  <a:gd name="T2" fmla="*/ 557 w 572"/>
                  <a:gd name="T3" fmla="*/ 95 h 102"/>
                  <a:gd name="T4" fmla="*/ 565 w 572"/>
                  <a:gd name="T5" fmla="*/ 98 h 102"/>
                  <a:gd name="T6" fmla="*/ 572 w 572"/>
                  <a:gd name="T7" fmla="*/ 102 h 102"/>
                  <a:gd name="T8" fmla="*/ 0 w 572"/>
                  <a:gd name="T9" fmla="*/ 0 h 102"/>
                  <a:gd name="T10" fmla="*/ 10 w 572"/>
                  <a:gd name="T11" fmla="*/ 0 h 102"/>
                  <a:gd name="T12" fmla="*/ 20 w 572"/>
                  <a:gd name="T13" fmla="*/ 0 h 10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72"/>
                  <a:gd name="T22" fmla="*/ 0 h 102"/>
                  <a:gd name="T23" fmla="*/ 572 w 572"/>
                  <a:gd name="T24" fmla="*/ 102 h 10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72" h="102">
                    <a:moveTo>
                      <a:pt x="20" y="0"/>
                    </a:moveTo>
                    <a:lnTo>
                      <a:pt x="557" y="95"/>
                    </a:lnTo>
                    <a:lnTo>
                      <a:pt x="565" y="98"/>
                    </a:lnTo>
                    <a:lnTo>
                      <a:pt x="572" y="102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C2D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48" name="Freeform 527"/>
              <p:cNvSpPr>
                <a:spLocks/>
              </p:cNvSpPr>
              <p:nvPr/>
            </p:nvSpPr>
            <p:spPr bwMode="auto">
              <a:xfrm>
                <a:off x="3140" y="1682"/>
                <a:ext cx="590" cy="105"/>
              </a:xfrm>
              <a:custGeom>
                <a:avLst/>
                <a:gdLst>
                  <a:gd name="T0" fmla="*/ 21 w 590"/>
                  <a:gd name="T1" fmla="*/ 0 h 105"/>
                  <a:gd name="T2" fmla="*/ 576 w 590"/>
                  <a:gd name="T3" fmla="*/ 98 h 105"/>
                  <a:gd name="T4" fmla="*/ 583 w 590"/>
                  <a:gd name="T5" fmla="*/ 102 h 105"/>
                  <a:gd name="T6" fmla="*/ 590 w 590"/>
                  <a:gd name="T7" fmla="*/ 105 h 105"/>
                  <a:gd name="T8" fmla="*/ 0 w 590"/>
                  <a:gd name="T9" fmla="*/ 2 h 105"/>
                  <a:gd name="T10" fmla="*/ 11 w 590"/>
                  <a:gd name="T11" fmla="*/ 0 h 105"/>
                  <a:gd name="T12" fmla="*/ 21 w 590"/>
                  <a:gd name="T13" fmla="*/ 0 h 10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90"/>
                  <a:gd name="T22" fmla="*/ 0 h 105"/>
                  <a:gd name="T23" fmla="*/ 590 w 590"/>
                  <a:gd name="T24" fmla="*/ 105 h 10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90" h="105">
                    <a:moveTo>
                      <a:pt x="21" y="0"/>
                    </a:moveTo>
                    <a:lnTo>
                      <a:pt x="576" y="98"/>
                    </a:lnTo>
                    <a:lnTo>
                      <a:pt x="583" y="102"/>
                    </a:lnTo>
                    <a:lnTo>
                      <a:pt x="590" y="105"/>
                    </a:lnTo>
                    <a:lnTo>
                      <a:pt x="0" y="2"/>
                    </a:lnTo>
                    <a:lnTo>
                      <a:pt x="11" y="0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C4DB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49" name="Freeform 528"/>
              <p:cNvSpPr>
                <a:spLocks/>
              </p:cNvSpPr>
              <p:nvPr/>
            </p:nvSpPr>
            <p:spPr bwMode="auto">
              <a:xfrm>
                <a:off x="3134" y="1682"/>
                <a:ext cx="602" cy="108"/>
              </a:xfrm>
              <a:custGeom>
                <a:avLst/>
                <a:gdLst>
                  <a:gd name="T0" fmla="*/ 17 w 602"/>
                  <a:gd name="T1" fmla="*/ 0 h 108"/>
                  <a:gd name="T2" fmla="*/ 589 w 602"/>
                  <a:gd name="T3" fmla="*/ 102 h 108"/>
                  <a:gd name="T4" fmla="*/ 596 w 602"/>
                  <a:gd name="T5" fmla="*/ 105 h 108"/>
                  <a:gd name="T6" fmla="*/ 602 w 602"/>
                  <a:gd name="T7" fmla="*/ 108 h 108"/>
                  <a:gd name="T8" fmla="*/ 0 w 602"/>
                  <a:gd name="T9" fmla="*/ 2 h 108"/>
                  <a:gd name="T10" fmla="*/ 5 w 602"/>
                  <a:gd name="T11" fmla="*/ 2 h 108"/>
                  <a:gd name="T12" fmla="*/ 6 w 602"/>
                  <a:gd name="T13" fmla="*/ 2 h 108"/>
                  <a:gd name="T14" fmla="*/ 11 w 602"/>
                  <a:gd name="T15" fmla="*/ 2 h 108"/>
                  <a:gd name="T16" fmla="*/ 17 w 602"/>
                  <a:gd name="T17" fmla="*/ 0 h 10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02"/>
                  <a:gd name="T28" fmla="*/ 0 h 108"/>
                  <a:gd name="T29" fmla="*/ 602 w 602"/>
                  <a:gd name="T30" fmla="*/ 108 h 10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02" h="108">
                    <a:moveTo>
                      <a:pt x="17" y="0"/>
                    </a:moveTo>
                    <a:lnTo>
                      <a:pt x="589" y="102"/>
                    </a:lnTo>
                    <a:lnTo>
                      <a:pt x="596" y="105"/>
                    </a:lnTo>
                    <a:lnTo>
                      <a:pt x="602" y="108"/>
                    </a:lnTo>
                    <a:lnTo>
                      <a:pt x="0" y="2"/>
                    </a:lnTo>
                    <a:lnTo>
                      <a:pt x="5" y="2"/>
                    </a:lnTo>
                    <a:lnTo>
                      <a:pt x="6" y="2"/>
                    </a:lnTo>
                    <a:lnTo>
                      <a:pt x="11" y="2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C4DB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50" name="Freeform 529"/>
              <p:cNvSpPr>
                <a:spLocks/>
              </p:cNvSpPr>
              <p:nvPr/>
            </p:nvSpPr>
            <p:spPr bwMode="auto">
              <a:xfrm>
                <a:off x="3125" y="1684"/>
                <a:ext cx="618" cy="110"/>
              </a:xfrm>
              <a:custGeom>
                <a:avLst/>
                <a:gdLst>
                  <a:gd name="T0" fmla="*/ 15 w 618"/>
                  <a:gd name="T1" fmla="*/ 0 h 110"/>
                  <a:gd name="T2" fmla="*/ 605 w 618"/>
                  <a:gd name="T3" fmla="*/ 103 h 110"/>
                  <a:gd name="T4" fmla="*/ 611 w 618"/>
                  <a:gd name="T5" fmla="*/ 106 h 110"/>
                  <a:gd name="T6" fmla="*/ 618 w 618"/>
                  <a:gd name="T7" fmla="*/ 110 h 110"/>
                  <a:gd name="T8" fmla="*/ 0 w 618"/>
                  <a:gd name="T9" fmla="*/ 2 h 110"/>
                  <a:gd name="T10" fmla="*/ 10 w 618"/>
                  <a:gd name="T11" fmla="*/ 0 h 110"/>
                  <a:gd name="T12" fmla="*/ 15 w 618"/>
                  <a:gd name="T13" fmla="*/ 0 h 110"/>
                  <a:gd name="T14" fmla="*/ 15 w 618"/>
                  <a:gd name="T15" fmla="*/ 0 h 110"/>
                  <a:gd name="T16" fmla="*/ 15 w 618"/>
                  <a:gd name="T17" fmla="*/ 0 h 11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18"/>
                  <a:gd name="T28" fmla="*/ 0 h 110"/>
                  <a:gd name="T29" fmla="*/ 618 w 618"/>
                  <a:gd name="T30" fmla="*/ 110 h 11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18" h="110">
                    <a:moveTo>
                      <a:pt x="15" y="0"/>
                    </a:moveTo>
                    <a:lnTo>
                      <a:pt x="605" y="103"/>
                    </a:lnTo>
                    <a:lnTo>
                      <a:pt x="611" y="106"/>
                    </a:lnTo>
                    <a:lnTo>
                      <a:pt x="618" y="110"/>
                    </a:lnTo>
                    <a:lnTo>
                      <a:pt x="0" y="2"/>
                    </a:lnTo>
                    <a:lnTo>
                      <a:pt x="10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C4DB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51" name="Freeform 530"/>
              <p:cNvSpPr>
                <a:spLocks/>
              </p:cNvSpPr>
              <p:nvPr/>
            </p:nvSpPr>
            <p:spPr bwMode="auto">
              <a:xfrm>
                <a:off x="3113" y="1684"/>
                <a:ext cx="637" cy="113"/>
              </a:xfrm>
              <a:custGeom>
                <a:avLst/>
                <a:gdLst>
                  <a:gd name="T0" fmla="*/ 21 w 637"/>
                  <a:gd name="T1" fmla="*/ 0 h 113"/>
                  <a:gd name="T2" fmla="*/ 623 w 637"/>
                  <a:gd name="T3" fmla="*/ 106 h 113"/>
                  <a:gd name="T4" fmla="*/ 630 w 637"/>
                  <a:gd name="T5" fmla="*/ 110 h 113"/>
                  <a:gd name="T6" fmla="*/ 637 w 637"/>
                  <a:gd name="T7" fmla="*/ 113 h 113"/>
                  <a:gd name="T8" fmla="*/ 0 w 637"/>
                  <a:gd name="T9" fmla="*/ 2 h 113"/>
                  <a:gd name="T10" fmla="*/ 14 w 637"/>
                  <a:gd name="T11" fmla="*/ 2 h 113"/>
                  <a:gd name="T12" fmla="*/ 21 w 637"/>
                  <a:gd name="T13" fmla="*/ 0 h 1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37"/>
                  <a:gd name="T22" fmla="*/ 0 h 113"/>
                  <a:gd name="T23" fmla="*/ 637 w 637"/>
                  <a:gd name="T24" fmla="*/ 113 h 1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37" h="113">
                    <a:moveTo>
                      <a:pt x="21" y="0"/>
                    </a:moveTo>
                    <a:lnTo>
                      <a:pt x="623" y="106"/>
                    </a:lnTo>
                    <a:lnTo>
                      <a:pt x="630" y="110"/>
                    </a:lnTo>
                    <a:lnTo>
                      <a:pt x="637" y="113"/>
                    </a:lnTo>
                    <a:lnTo>
                      <a:pt x="0" y="2"/>
                    </a:lnTo>
                    <a:lnTo>
                      <a:pt x="14" y="2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C4DB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52" name="Freeform 531"/>
              <p:cNvSpPr>
                <a:spLocks/>
              </p:cNvSpPr>
              <p:nvPr/>
            </p:nvSpPr>
            <p:spPr bwMode="auto">
              <a:xfrm>
                <a:off x="3103" y="1686"/>
                <a:ext cx="654" cy="115"/>
              </a:xfrm>
              <a:custGeom>
                <a:avLst/>
                <a:gdLst>
                  <a:gd name="T0" fmla="*/ 22 w 654"/>
                  <a:gd name="T1" fmla="*/ 0 h 115"/>
                  <a:gd name="T2" fmla="*/ 640 w 654"/>
                  <a:gd name="T3" fmla="*/ 108 h 115"/>
                  <a:gd name="T4" fmla="*/ 647 w 654"/>
                  <a:gd name="T5" fmla="*/ 111 h 115"/>
                  <a:gd name="T6" fmla="*/ 654 w 654"/>
                  <a:gd name="T7" fmla="*/ 115 h 115"/>
                  <a:gd name="T8" fmla="*/ 0 w 654"/>
                  <a:gd name="T9" fmla="*/ 0 h 115"/>
                  <a:gd name="T10" fmla="*/ 12 w 654"/>
                  <a:gd name="T11" fmla="*/ 0 h 115"/>
                  <a:gd name="T12" fmla="*/ 22 w 654"/>
                  <a:gd name="T13" fmla="*/ 0 h 11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54"/>
                  <a:gd name="T22" fmla="*/ 0 h 115"/>
                  <a:gd name="T23" fmla="*/ 654 w 654"/>
                  <a:gd name="T24" fmla="*/ 115 h 11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54" h="115">
                    <a:moveTo>
                      <a:pt x="22" y="0"/>
                    </a:moveTo>
                    <a:lnTo>
                      <a:pt x="640" y="108"/>
                    </a:lnTo>
                    <a:lnTo>
                      <a:pt x="647" y="111"/>
                    </a:lnTo>
                    <a:lnTo>
                      <a:pt x="654" y="115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C4DB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53" name="Freeform 532"/>
              <p:cNvSpPr>
                <a:spLocks/>
              </p:cNvSpPr>
              <p:nvPr/>
            </p:nvSpPr>
            <p:spPr bwMode="auto">
              <a:xfrm>
                <a:off x="3091" y="1686"/>
                <a:ext cx="672" cy="118"/>
              </a:xfrm>
              <a:custGeom>
                <a:avLst/>
                <a:gdLst>
                  <a:gd name="T0" fmla="*/ 22 w 672"/>
                  <a:gd name="T1" fmla="*/ 0 h 118"/>
                  <a:gd name="T2" fmla="*/ 659 w 672"/>
                  <a:gd name="T3" fmla="*/ 111 h 118"/>
                  <a:gd name="T4" fmla="*/ 666 w 672"/>
                  <a:gd name="T5" fmla="*/ 115 h 118"/>
                  <a:gd name="T6" fmla="*/ 672 w 672"/>
                  <a:gd name="T7" fmla="*/ 118 h 118"/>
                  <a:gd name="T8" fmla="*/ 0 w 672"/>
                  <a:gd name="T9" fmla="*/ 0 h 118"/>
                  <a:gd name="T10" fmla="*/ 12 w 672"/>
                  <a:gd name="T11" fmla="*/ 0 h 118"/>
                  <a:gd name="T12" fmla="*/ 22 w 672"/>
                  <a:gd name="T13" fmla="*/ 0 h 11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72"/>
                  <a:gd name="T22" fmla="*/ 0 h 118"/>
                  <a:gd name="T23" fmla="*/ 672 w 672"/>
                  <a:gd name="T24" fmla="*/ 118 h 11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72" h="118">
                    <a:moveTo>
                      <a:pt x="22" y="0"/>
                    </a:moveTo>
                    <a:lnTo>
                      <a:pt x="659" y="111"/>
                    </a:lnTo>
                    <a:lnTo>
                      <a:pt x="666" y="115"/>
                    </a:lnTo>
                    <a:lnTo>
                      <a:pt x="672" y="118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C5DC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54" name="Freeform 533"/>
              <p:cNvSpPr>
                <a:spLocks/>
              </p:cNvSpPr>
              <p:nvPr/>
            </p:nvSpPr>
            <p:spPr bwMode="auto">
              <a:xfrm>
                <a:off x="3078" y="1686"/>
                <a:ext cx="691" cy="121"/>
              </a:xfrm>
              <a:custGeom>
                <a:avLst/>
                <a:gdLst>
                  <a:gd name="T0" fmla="*/ 25 w 691"/>
                  <a:gd name="T1" fmla="*/ 0 h 121"/>
                  <a:gd name="T2" fmla="*/ 679 w 691"/>
                  <a:gd name="T3" fmla="*/ 115 h 121"/>
                  <a:gd name="T4" fmla="*/ 684 w 691"/>
                  <a:gd name="T5" fmla="*/ 118 h 121"/>
                  <a:gd name="T6" fmla="*/ 691 w 691"/>
                  <a:gd name="T7" fmla="*/ 121 h 121"/>
                  <a:gd name="T8" fmla="*/ 0 w 691"/>
                  <a:gd name="T9" fmla="*/ 0 h 121"/>
                  <a:gd name="T10" fmla="*/ 13 w 691"/>
                  <a:gd name="T11" fmla="*/ 0 h 121"/>
                  <a:gd name="T12" fmla="*/ 25 w 691"/>
                  <a:gd name="T13" fmla="*/ 0 h 1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91"/>
                  <a:gd name="T22" fmla="*/ 0 h 121"/>
                  <a:gd name="T23" fmla="*/ 691 w 691"/>
                  <a:gd name="T24" fmla="*/ 121 h 1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91" h="121">
                    <a:moveTo>
                      <a:pt x="25" y="0"/>
                    </a:moveTo>
                    <a:lnTo>
                      <a:pt x="679" y="115"/>
                    </a:lnTo>
                    <a:lnTo>
                      <a:pt x="684" y="118"/>
                    </a:lnTo>
                    <a:lnTo>
                      <a:pt x="691" y="121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C7DD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55" name="Freeform 534"/>
              <p:cNvSpPr>
                <a:spLocks/>
              </p:cNvSpPr>
              <p:nvPr/>
            </p:nvSpPr>
            <p:spPr bwMode="auto">
              <a:xfrm>
                <a:off x="3066" y="1686"/>
                <a:ext cx="708" cy="125"/>
              </a:xfrm>
              <a:custGeom>
                <a:avLst/>
                <a:gdLst>
                  <a:gd name="T0" fmla="*/ 25 w 708"/>
                  <a:gd name="T1" fmla="*/ 0 h 125"/>
                  <a:gd name="T2" fmla="*/ 697 w 708"/>
                  <a:gd name="T3" fmla="*/ 118 h 125"/>
                  <a:gd name="T4" fmla="*/ 703 w 708"/>
                  <a:gd name="T5" fmla="*/ 121 h 125"/>
                  <a:gd name="T6" fmla="*/ 708 w 708"/>
                  <a:gd name="T7" fmla="*/ 125 h 125"/>
                  <a:gd name="T8" fmla="*/ 0 w 708"/>
                  <a:gd name="T9" fmla="*/ 0 h 125"/>
                  <a:gd name="T10" fmla="*/ 14 w 708"/>
                  <a:gd name="T11" fmla="*/ 0 h 125"/>
                  <a:gd name="T12" fmla="*/ 25 w 708"/>
                  <a:gd name="T13" fmla="*/ 0 h 1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08"/>
                  <a:gd name="T22" fmla="*/ 0 h 125"/>
                  <a:gd name="T23" fmla="*/ 708 w 708"/>
                  <a:gd name="T24" fmla="*/ 125 h 1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08" h="125">
                    <a:moveTo>
                      <a:pt x="25" y="0"/>
                    </a:moveTo>
                    <a:lnTo>
                      <a:pt x="697" y="118"/>
                    </a:lnTo>
                    <a:lnTo>
                      <a:pt x="703" y="121"/>
                    </a:lnTo>
                    <a:lnTo>
                      <a:pt x="708" y="125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C7DD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56" name="Freeform 535"/>
              <p:cNvSpPr>
                <a:spLocks/>
              </p:cNvSpPr>
              <p:nvPr/>
            </p:nvSpPr>
            <p:spPr bwMode="auto">
              <a:xfrm>
                <a:off x="3053" y="1686"/>
                <a:ext cx="727" cy="128"/>
              </a:xfrm>
              <a:custGeom>
                <a:avLst/>
                <a:gdLst>
                  <a:gd name="T0" fmla="*/ 25 w 727"/>
                  <a:gd name="T1" fmla="*/ 0 h 128"/>
                  <a:gd name="T2" fmla="*/ 716 w 727"/>
                  <a:gd name="T3" fmla="*/ 121 h 128"/>
                  <a:gd name="T4" fmla="*/ 721 w 727"/>
                  <a:gd name="T5" fmla="*/ 125 h 128"/>
                  <a:gd name="T6" fmla="*/ 727 w 727"/>
                  <a:gd name="T7" fmla="*/ 128 h 128"/>
                  <a:gd name="T8" fmla="*/ 0 w 727"/>
                  <a:gd name="T9" fmla="*/ 0 h 128"/>
                  <a:gd name="T10" fmla="*/ 13 w 727"/>
                  <a:gd name="T11" fmla="*/ 0 h 128"/>
                  <a:gd name="T12" fmla="*/ 25 w 727"/>
                  <a:gd name="T13" fmla="*/ 0 h 12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27"/>
                  <a:gd name="T22" fmla="*/ 0 h 128"/>
                  <a:gd name="T23" fmla="*/ 727 w 727"/>
                  <a:gd name="T24" fmla="*/ 128 h 12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27" h="128">
                    <a:moveTo>
                      <a:pt x="25" y="0"/>
                    </a:moveTo>
                    <a:lnTo>
                      <a:pt x="716" y="121"/>
                    </a:lnTo>
                    <a:lnTo>
                      <a:pt x="721" y="125"/>
                    </a:lnTo>
                    <a:lnTo>
                      <a:pt x="727" y="128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C7DD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57" name="Freeform 536"/>
              <p:cNvSpPr>
                <a:spLocks/>
              </p:cNvSpPr>
              <p:nvPr/>
            </p:nvSpPr>
            <p:spPr bwMode="auto">
              <a:xfrm>
                <a:off x="3041" y="1686"/>
                <a:ext cx="744" cy="131"/>
              </a:xfrm>
              <a:custGeom>
                <a:avLst/>
                <a:gdLst>
                  <a:gd name="T0" fmla="*/ 25 w 744"/>
                  <a:gd name="T1" fmla="*/ 0 h 131"/>
                  <a:gd name="T2" fmla="*/ 733 w 744"/>
                  <a:gd name="T3" fmla="*/ 125 h 131"/>
                  <a:gd name="T4" fmla="*/ 739 w 744"/>
                  <a:gd name="T5" fmla="*/ 128 h 131"/>
                  <a:gd name="T6" fmla="*/ 744 w 744"/>
                  <a:gd name="T7" fmla="*/ 131 h 131"/>
                  <a:gd name="T8" fmla="*/ 0 w 744"/>
                  <a:gd name="T9" fmla="*/ 0 h 131"/>
                  <a:gd name="T10" fmla="*/ 12 w 744"/>
                  <a:gd name="T11" fmla="*/ 0 h 131"/>
                  <a:gd name="T12" fmla="*/ 25 w 744"/>
                  <a:gd name="T13" fmla="*/ 0 h 1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44"/>
                  <a:gd name="T22" fmla="*/ 0 h 131"/>
                  <a:gd name="T23" fmla="*/ 744 w 744"/>
                  <a:gd name="T24" fmla="*/ 131 h 13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44" h="131">
                    <a:moveTo>
                      <a:pt x="25" y="0"/>
                    </a:moveTo>
                    <a:lnTo>
                      <a:pt x="733" y="125"/>
                    </a:lnTo>
                    <a:lnTo>
                      <a:pt x="739" y="128"/>
                    </a:lnTo>
                    <a:lnTo>
                      <a:pt x="744" y="131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C7DD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58" name="Freeform 537"/>
              <p:cNvSpPr>
                <a:spLocks/>
              </p:cNvSpPr>
              <p:nvPr/>
            </p:nvSpPr>
            <p:spPr bwMode="auto">
              <a:xfrm>
                <a:off x="3027" y="1686"/>
                <a:ext cx="763" cy="135"/>
              </a:xfrm>
              <a:custGeom>
                <a:avLst/>
                <a:gdLst>
                  <a:gd name="T0" fmla="*/ 26 w 763"/>
                  <a:gd name="T1" fmla="*/ 0 h 135"/>
                  <a:gd name="T2" fmla="*/ 753 w 763"/>
                  <a:gd name="T3" fmla="*/ 128 h 135"/>
                  <a:gd name="T4" fmla="*/ 758 w 763"/>
                  <a:gd name="T5" fmla="*/ 131 h 135"/>
                  <a:gd name="T6" fmla="*/ 763 w 763"/>
                  <a:gd name="T7" fmla="*/ 135 h 135"/>
                  <a:gd name="T8" fmla="*/ 0 w 763"/>
                  <a:gd name="T9" fmla="*/ 0 h 135"/>
                  <a:gd name="T10" fmla="*/ 14 w 763"/>
                  <a:gd name="T11" fmla="*/ 0 h 135"/>
                  <a:gd name="T12" fmla="*/ 26 w 763"/>
                  <a:gd name="T13" fmla="*/ 0 h 13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63"/>
                  <a:gd name="T22" fmla="*/ 0 h 135"/>
                  <a:gd name="T23" fmla="*/ 763 w 763"/>
                  <a:gd name="T24" fmla="*/ 135 h 13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63" h="135">
                    <a:moveTo>
                      <a:pt x="26" y="0"/>
                    </a:moveTo>
                    <a:lnTo>
                      <a:pt x="753" y="128"/>
                    </a:lnTo>
                    <a:lnTo>
                      <a:pt x="758" y="131"/>
                    </a:lnTo>
                    <a:lnTo>
                      <a:pt x="763" y="135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C7DD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59" name="Freeform 538"/>
              <p:cNvSpPr>
                <a:spLocks/>
              </p:cNvSpPr>
              <p:nvPr/>
            </p:nvSpPr>
            <p:spPr bwMode="auto">
              <a:xfrm>
                <a:off x="3014" y="1686"/>
                <a:ext cx="782" cy="138"/>
              </a:xfrm>
              <a:custGeom>
                <a:avLst/>
                <a:gdLst>
                  <a:gd name="T0" fmla="*/ 27 w 782"/>
                  <a:gd name="T1" fmla="*/ 0 h 138"/>
                  <a:gd name="T2" fmla="*/ 771 w 782"/>
                  <a:gd name="T3" fmla="*/ 131 h 138"/>
                  <a:gd name="T4" fmla="*/ 776 w 782"/>
                  <a:gd name="T5" fmla="*/ 135 h 138"/>
                  <a:gd name="T6" fmla="*/ 782 w 782"/>
                  <a:gd name="T7" fmla="*/ 138 h 138"/>
                  <a:gd name="T8" fmla="*/ 0 w 782"/>
                  <a:gd name="T9" fmla="*/ 0 h 138"/>
                  <a:gd name="T10" fmla="*/ 13 w 782"/>
                  <a:gd name="T11" fmla="*/ 0 h 138"/>
                  <a:gd name="T12" fmla="*/ 27 w 782"/>
                  <a:gd name="T13" fmla="*/ 0 h 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82"/>
                  <a:gd name="T22" fmla="*/ 0 h 138"/>
                  <a:gd name="T23" fmla="*/ 782 w 782"/>
                  <a:gd name="T24" fmla="*/ 138 h 13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82" h="138">
                    <a:moveTo>
                      <a:pt x="27" y="0"/>
                    </a:moveTo>
                    <a:lnTo>
                      <a:pt x="771" y="131"/>
                    </a:lnTo>
                    <a:lnTo>
                      <a:pt x="776" y="135"/>
                    </a:lnTo>
                    <a:lnTo>
                      <a:pt x="782" y="138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C7DD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60" name="Freeform 539"/>
              <p:cNvSpPr>
                <a:spLocks/>
              </p:cNvSpPr>
              <p:nvPr/>
            </p:nvSpPr>
            <p:spPr bwMode="auto">
              <a:xfrm>
                <a:off x="3000" y="1686"/>
                <a:ext cx="801" cy="140"/>
              </a:xfrm>
              <a:custGeom>
                <a:avLst/>
                <a:gdLst>
                  <a:gd name="T0" fmla="*/ 27 w 801"/>
                  <a:gd name="T1" fmla="*/ 0 h 140"/>
                  <a:gd name="T2" fmla="*/ 790 w 801"/>
                  <a:gd name="T3" fmla="*/ 135 h 140"/>
                  <a:gd name="T4" fmla="*/ 796 w 801"/>
                  <a:gd name="T5" fmla="*/ 138 h 140"/>
                  <a:gd name="T6" fmla="*/ 801 w 801"/>
                  <a:gd name="T7" fmla="*/ 140 h 140"/>
                  <a:gd name="T8" fmla="*/ 0 w 801"/>
                  <a:gd name="T9" fmla="*/ 0 h 140"/>
                  <a:gd name="T10" fmla="*/ 14 w 801"/>
                  <a:gd name="T11" fmla="*/ 0 h 140"/>
                  <a:gd name="T12" fmla="*/ 27 w 801"/>
                  <a:gd name="T13" fmla="*/ 0 h 14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01"/>
                  <a:gd name="T22" fmla="*/ 0 h 140"/>
                  <a:gd name="T23" fmla="*/ 801 w 801"/>
                  <a:gd name="T24" fmla="*/ 140 h 14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01" h="140">
                    <a:moveTo>
                      <a:pt x="27" y="0"/>
                    </a:moveTo>
                    <a:lnTo>
                      <a:pt x="790" y="135"/>
                    </a:lnTo>
                    <a:lnTo>
                      <a:pt x="796" y="138"/>
                    </a:lnTo>
                    <a:lnTo>
                      <a:pt x="801" y="140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C9DE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9761" name="Freeform 540"/>
              <p:cNvSpPr>
                <a:spLocks/>
              </p:cNvSpPr>
              <p:nvPr/>
            </p:nvSpPr>
            <p:spPr bwMode="auto">
              <a:xfrm>
                <a:off x="2987" y="1686"/>
                <a:ext cx="820" cy="143"/>
              </a:xfrm>
              <a:custGeom>
                <a:avLst/>
                <a:gdLst>
                  <a:gd name="T0" fmla="*/ 27 w 820"/>
                  <a:gd name="T1" fmla="*/ 0 h 143"/>
                  <a:gd name="T2" fmla="*/ 809 w 820"/>
                  <a:gd name="T3" fmla="*/ 138 h 143"/>
                  <a:gd name="T4" fmla="*/ 815 w 820"/>
                  <a:gd name="T5" fmla="*/ 140 h 143"/>
                  <a:gd name="T6" fmla="*/ 820 w 820"/>
                  <a:gd name="T7" fmla="*/ 143 h 143"/>
                  <a:gd name="T8" fmla="*/ 0 w 820"/>
                  <a:gd name="T9" fmla="*/ 0 h 143"/>
                  <a:gd name="T10" fmla="*/ 13 w 820"/>
                  <a:gd name="T11" fmla="*/ 0 h 143"/>
                  <a:gd name="T12" fmla="*/ 27 w 820"/>
                  <a:gd name="T13" fmla="*/ 0 h 1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20"/>
                  <a:gd name="T22" fmla="*/ 0 h 143"/>
                  <a:gd name="T23" fmla="*/ 820 w 820"/>
                  <a:gd name="T24" fmla="*/ 143 h 1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20" h="143">
                    <a:moveTo>
                      <a:pt x="27" y="0"/>
                    </a:moveTo>
                    <a:lnTo>
                      <a:pt x="809" y="138"/>
                    </a:lnTo>
                    <a:lnTo>
                      <a:pt x="815" y="140"/>
                    </a:lnTo>
                    <a:lnTo>
                      <a:pt x="820" y="14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C9DE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59403" name="Freeform 541"/>
            <p:cNvSpPr>
              <a:spLocks/>
            </p:cNvSpPr>
            <p:nvPr/>
          </p:nvSpPr>
          <p:spPr bwMode="auto">
            <a:xfrm>
              <a:off x="2973" y="1686"/>
              <a:ext cx="838" cy="147"/>
            </a:xfrm>
            <a:custGeom>
              <a:avLst/>
              <a:gdLst>
                <a:gd name="T0" fmla="*/ 27 w 838"/>
                <a:gd name="T1" fmla="*/ 0 h 147"/>
                <a:gd name="T2" fmla="*/ 828 w 838"/>
                <a:gd name="T3" fmla="*/ 140 h 147"/>
                <a:gd name="T4" fmla="*/ 833 w 838"/>
                <a:gd name="T5" fmla="*/ 143 h 147"/>
                <a:gd name="T6" fmla="*/ 838 w 838"/>
                <a:gd name="T7" fmla="*/ 147 h 147"/>
                <a:gd name="T8" fmla="*/ 0 w 838"/>
                <a:gd name="T9" fmla="*/ 0 h 147"/>
                <a:gd name="T10" fmla="*/ 14 w 838"/>
                <a:gd name="T11" fmla="*/ 0 h 147"/>
                <a:gd name="T12" fmla="*/ 27 w 838"/>
                <a:gd name="T13" fmla="*/ 0 h 1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38"/>
                <a:gd name="T22" fmla="*/ 0 h 147"/>
                <a:gd name="T23" fmla="*/ 838 w 838"/>
                <a:gd name="T24" fmla="*/ 147 h 14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38" h="147">
                  <a:moveTo>
                    <a:pt x="27" y="0"/>
                  </a:moveTo>
                  <a:lnTo>
                    <a:pt x="828" y="140"/>
                  </a:lnTo>
                  <a:lnTo>
                    <a:pt x="833" y="143"/>
                  </a:lnTo>
                  <a:lnTo>
                    <a:pt x="838" y="147"/>
                  </a:lnTo>
                  <a:lnTo>
                    <a:pt x="0" y="0"/>
                  </a:lnTo>
                  <a:lnTo>
                    <a:pt x="14" y="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C9DEE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04" name="Freeform 542"/>
            <p:cNvSpPr>
              <a:spLocks/>
            </p:cNvSpPr>
            <p:nvPr/>
          </p:nvSpPr>
          <p:spPr bwMode="auto">
            <a:xfrm>
              <a:off x="2960" y="1684"/>
              <a:ext cx="856" cy="152"/>
            </a:xfrm>
            <a:custGeom>
              <a:avLst/>
              <a:gdLst>
                <a:gd name="T0" fmla="*/ 27 w 856"/>
                <a:gd name="T1" fmla="*/ 2 h 152"/>
                <a:gd name="T2" fmla="*/ 847 w 856"/>
                <a:gd name="T3" fmla="*/ 145 h 152"/>
                <a:gd name="T4" fmla="*/ 851 w 856"/>
                <a:gd name="T5" fmla="*/ 149 h 152"/>
                <a:gd name="T6" fmla="*/ 856 w 856"/>
                <a:gd name="T7" fmla="*/ 152 h 152"/>
                <a:gd name="T8" fmla="*/ 0 w 856"/>
                <a:gd name="T9" fmla="*/ 0 h 152"/>
                <a:gd name="T10" fmla="*/ 13 w 856"/>
                <a:gd name="T11" fmla="*/ 2 h 152"/>
                <a:gd name="T12" fmla="*/ 27 w 856"/>
                <a:gd name="T13" fmla="*/ 2 h 1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56"/>
                <a:gd name="T22" fmla="*/ 0 h 152"/>
                <a:gd name="T23" fmla="*/ 856 w 856"/>
                <a:gd name="T24" fmla="*/ 152 h 1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56" h="152">
                  <a:moveTo>
                    <a:pt x="27" y="2"/>
                  </a:moveTo>
                  <a:lnTo>
                    <a:pt x="847" y="145"/>
                  </a:lnTo>
                  <a:lnTo>
                    <a:pt x="851" y="149"/>
                  </a:lnTo>
                  <a:lnTo>
                    <a:pt x="856" y="152"/>
                  </a:lnTo>
                  <a:lnTo>
                    <a:pt x="0" y="0"/>
                  </a:lnTo>
                  <a:lnTo>
                    <a:pt x="13" y="2"/>
                  </a:lnTo>
                  <a:lnTo>
                    <a:pt x="27" y="2"/>
                  </a:lnTo>
                  <a:close/>
                </a:path>
              </a:pathLst>
            </a:custGeom>
            <a:solidFill>
              <a:srgbClr val="C9DEE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05" name="Freeform 543"/>
            <p:cNvSpPr>
              <a:spLocks/>
            </p:cNvSpPr>
            <p:nvPr/>
          </p:nvSpPr>
          <p:spPr bwMode="auto">
            <a:xfrm>
              <a:off x="2946" y="1684"/>
              <a:ext cx="875" cy="155"/>
            </a:xfrm>
            <a:custGeom>
              <a:avLst/>
              <a:gdLst>
                <a:gd name="T0" fmla="*/ 27 w 875"/>
                <a:gd name="T1" fmla="*/ 2 h 155"/>
                <a:gd name="T2" fmla="*/ 865 w 875"/>
                <a:gd name="T3" fmla="*/ 149 h 155"/>
                <a:gd name="T4" fmla="*/ 870 w 875"/>
                <a:gd name="T5" fmla="*/ 152 h 155"/>
                <a:gd name="T6" fmla="*/ 875 w 875"/>
                <a:gd name="T7" fmla="*/ 155 h 155"/>
                <a:gd name="T8" fmla="*/ 0 w 875"/>
                <a:gd name="T9" fmla="*/ 0 h 155"/>
                <a:gd name="T10" fmla="*/ 14 w 875"/>
                <a:gd name="T11" fmla="*/ 0 h 155"/>
                <a:gd name="T12" fmla="*/ 27 w 875"/>
                <a:gd name="T13" fmla="*/ 2 h 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75"/>
                <a:gd name="T22" fmla="*/ 0 h 155"/>
                <a:gd name="T23" fmla="*/ 875 w 875"/>
                <a:gd name="T24" fmla="*/ 155 h 15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75" h="155">
                  <a:moveTo>
                    <a:pt x="27" y="2"/>
                  </a:moveTo>
                  <a:lnTo>
                    <a:pt x="865" y="149"/>
                  </a:lnTo>
                  <a:lnTo>
                    <a:pt x="870" y="152"/>
                  </a:lnTo>
                  <a:lnTo>
                    <a:pt x="875" y="155"/>
                  </a:lnTo>
                  <a:lnTo>
                    <a:pt x="0" y="0"/>
                  </a:lnTo>
                  <a:lnTo>
                    <a:pt x="14" y="0"/>
                  </a:lnTo>
                  <a:lnTo>
                    <a:pt x="27" y="2"/>
                  </a:lnTo>
                  <a:close/>
                </a:path>
              </a:pathLst>
            </a:custGeom>
            <a:solidFill>
              <a:srgbClr val="C9DEE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06" name="Freeform 544"/>
            <p:cNvSpPr>
              <a:spLocks/>
            </p:cNvSpPr>
            <p:nvPr/>
          </p:nvSpPr>
          <p:spPr bwMode="auto">
            <a:xfrm>
              <a:off x="2933" y="1684"/>
              <a:ext cx="893" cy="159"/>
            </a:xfrm>
            <a:custGeom>
              <a:avLst/>
              <a:gdLst>
                <a:gd name="T0" fmla="*/ 27 w 893"/>
                <a:gd name="T1" fmla="*/ 0 h 159"/>
                <a:gd name="T2" fmla="*/ 883 w 893"/>
                <a:gd name="T3" fmla="*/ 152 h 159"/>
                <a:gd name="T4" fmla="*/ 888 w 893"/>
                <a:gd name="T5" fmla="*/ 155 h 159"/>
                <a:gd name="T6" fmla="*/ 893 w 893"/>
                <a:gd name="T7" fmla="*/ 159 h 159"/>
                <a:gd name="T8" fmla="*/ 0 w 893"/>
                <a:gd name="T9" fmla="*/ 0 h 159"/>
                <a:gd name="T10" fmla="*/ 13 w 893"/>
                <a:gd name="T11" fmla="*/ 0 h 159"/>
                <a:gd name="T12" fmla="*/ 27 w 893"/>
                <a:gd name="T13" fmla="*/ 0 h 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3"/>
                <a:gd name="T22" fmla="*/ 0 h 159"/>
                <a:gd name="T23" fmla="*/ 893 w 893"/>
                <a:gd name="T24" fmla="*/ 159 h 1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3" h="159">
                  <a:moveTo>
                    <a:pt x="27" y="0"/>
                  </a:moveTo>
                  <a:lnTo>
                    <a:pt x="883" y="152"/>
                  </a:lnTo>
                  <a:lnTo>
                    <a:pt x="888" y="155"/>
                  </a:lnTo>
                  <a:lnTo>
                    <a:pt x="893" y="159"/>
                  </a:lnTo>
                  <a:lnTo>
                    <a:pt x="0" y="0"/>
                  </a:lnTo>
                  <a:lnTo>
                    <a:pt x="13" y="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C9DEE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07" name="Freeform 545"/>
            <p:cNvSpPr>
              <a:spLocks/>
            </p:cNvSpPr>
            <p:nvPr/>
          </p:nvSpPr>
          <p:spPr bwMode="auto">
            <a:xfrm>
              <a:off x="2918" y="1684"/>
              <a:ext cx="913" cy="160"/>
            </a:xfrm>
            <a:custGeom>
              <a:avLst/>
              <a:gdLst>
                <a:gd name="T0" fmla="*/ 28 w 913"/>
                <a:gd name="T1" fmla="*/ 0 h 160"/>
                <a:gd name="T2" fmla="*/ 903 w 913"/>
                <a:gd name="T3" fmla="*/ 155 h 160"/>
                <a:gd name="T4" fmla="*/ 908 w 913"/>
                <a:gd name="T5" fmla="*/ 159 h 160"/>
                <a:gd name="T6" fmla="*/ 913 w 913"/>
                <a:gd name="T7" fmla="*/ 160 h 160"/>
                <a:gd name="T8" fmla="*/ 0 w 913"/>
                <a:gd name="T9" fmla="*/ 0 h 160"/>
                <a:gd name="T10" fmla="*/ 15 w 913"/>
                <a:gd name="T11" fmla="*/ 0 h 160"/>
                <a:gd name="T12" fmla="*/ 28 w 913"/>
                <a:gd name="T13" fmla="*/ 0 h 1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13"/>
                <a:gd name="T22" fmla="*/ 0 h 160"/>
                <a:gd name="T23" fmla="*/ 913 w 913"/>
                <a:gd name="T24" fmla="*/ 160 h 1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13" h="160">
                  <a:moveTo>
                    <a:pt x="28" y="0"/>
                  </a:moveTo>
                  <a:lnTo>
                    <a:pt x="903" y="155"/>
                  </a:lnTo>
                  <a:lnTo>
                    <a:pt x="908" y="159"/>
                  </a:lnTo>
                  <a:lnTo>
                    <a:pt x="913" y="160"/>
                  </a:lnTo>
                  <a:lnTo>
                    <a:pt x="0" y="0"/>
                  </a:lnTo>
                  <a:lnTo>
                    <a:pt x="15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CBDFE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08" name="Freeform 546"/>
            <p:cNvSpPr>
              <a:spLocks/>
            </p:cNvSpPr>
            <p:nvPr/>
          </p:nvSpPr>
          <p:spPr bwMode="auto">
            <a:xfrm>
              <a:off x="2916" y="1684"/>
              <a:ext cx="918" cy="164"/>
            </a:xfrm>
            <a:custGeom>
              <a:avLst/>
              <a:gdLst>
                <a:gd name="T0" fmla="*/ 17 w 918"/>
                <a:gd name="T1" fmla="*/ 0 h 164"/>
                <a:gd name="T2" fmla="*/ 910 w 918"/>
                <a:gd name="T3" fmla="*/ 159 h 164"/>
                <a:gd name="T4" fmla="*/ 915 w 918"/>
                <a:gd name="T5" fmla="*/ 160 h 164"/>
                <a:gd name="T6" fmla="*/ 918 w 918"/>
                <a:gd name="T7" fmla="*/ 164 h 164"/>
                <a:gd name="T8" fmla="*/ 0 w 918"/>
                <a:gd name="T9" fmla="*/ 2 h 164"/>
                <a:gd name="T10" fmla="*/ 0 w 918"/>
                <a:gd name="T11" fmla="*/ 2 h 164"/>
                <a:gd name="T12" fmla="*/ 0 w 918"/>
                <a:gd name="T13" fmla="*/ 0 h 164"/>
                <a:gd name="T14" fmla="*/ 8 w 918"/>
                <a:gd name="T15" fmla="*/ 0 h 164"/>
                <a:gd name="T16" fmla="*/ 17 w 918"/>
                <a:gd name="T17" fmla="*/ 0 h 1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18"/>
                <a:gd name="T28" fmla="*/ 0 h 164"/>
                <a:gd name="T29" fmla="*/ 918 w 918"/>
                <a:gd name="T30" fmla="*/ 164 h 16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18" h="164">
                  <a:moveTo>
                    <a:pt x="17" y="0"/>
                  </a:moveTo>
                  <a:lnTo>
                    <a:pt x="910" y="159"/>
                  </a:lnTo>
                  <a:lnTo>
                    <a:pt x="915" y="160"/>
                  </a:lnTo>
                  <a:lnTo>
                    <a:pt x="918" y="164"/>
                  </a:lnTo>
                  <a:lnTo>
                    <a:pt x="0" y="2"/>
                  </a:lnTo>
                  <a:lnTo>
                    <a:pt x="0" y="0"/>
                  </a:lnTo>
                  <a:lnTo>
                    <a:pt x="8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CBE0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09" name="Freeform 547"/>
            <p:cNvSpPr>
              <a:spLocks/>
            </p:cNvSpPr>
            <p:nvPr/>
          </p:nvSpPr>
          <p:spPr bwMode="auto">
            <a:xfrm>
              <a:off x="2914" y="1684"/>
              <a:ext cx="925" cy="167"/>
            </a:xfrm>
            <a:custGeom>
              <a:avLst/>
              <a:gdLst>
                <a:gd name="T0" fmla="*/ 4 w 925"/>
                <a:gd name="T1" fmla="*/ 0 h 167"/>
                <a:gd name="T2" fmla="*/ 917 w 925"/>
                <a:gd name="T3" fmla="*/ 160 h 167"/>
                <a:gd name="T4" fmla="*/ 920 w 925"/>
                <a:gd name="T5" fmla="*/ 164 h 167"/>
                <a:gd name="T6" fmla="*/ 925 w 925"/>
                <a:gd name="T7" fmla="*/ 167 h 167"/>
                <a:gd name="T8" fmla="*/ 0 w 925"/>
                <a:gd name="T9" fmla="*/ 3 h 167"/>
                <a:gd name="T10" fmla="*/ 0 w 925"/>
                <a:gd name="T11" fmla="*/ 2 h 167"/>
                <a:gd name="T12" fmla="*/ 2 w 925"/>
                <a:gd name="T13" fmla="*/ 0 h 167"/>
                <a:gd name="T14" fmla="*/ 4 w 925"/>
                <a:gd name="T15" fmla="*/ 0 h 167"/>
                <a:gd name="T16" fmla="*/ 4 w 925"/>
                <a:gd name="T17" fmla="*/ 0 h 1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25"/>
                <a:gd name="T28" fmla="*/ 0 h 167"/>
                <a:gd name="T29" fmla="*/ 925 w 925"/>
                <a:gd name="T30" fmla="*/ 167 h 16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25" h="167">
                  <a:moveTo>
                    <a:pt x="4" y="0"/>
                  </a:moveTo>
                  <a:lnTo>
                    <a:pt x="917" y="160"/>
                  </a:lnTo>
                  <a:lnTo>
                    <a:pt x="920" y="164"/>
                  </a:lnTo>
                  <a:lnTo>
                    <a:pt x="925" y="167"/>
                  </a:lnTo>
                  <a:lnTo>
                    <a:pt x="0" y="3"/>
                  </a:lnTo>
                  <a:lnTo>
                    <a:pt x="0" y="2"/>
                  </a:lnTo>
                  <a:lnTo>
                    <a:pt x="2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BE0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10" name="Freeform 548"/>
            <p:cNvSpPr>
              <a:spLocks/>
            </p:cNvSpPr>
            <p:nvPr/>
          </p:nvSpPr>
          <p:spPr bwMode="auto">
            <a:xfrm>
              <a:off x="2912" y="1686"/>
              <a:ext cx="932" cy="169"/>
            </a:xfrm>
            <a:custGeom>
              <a:avLst/>
              <a:gdLst>
                <a:gd name="T0" fmla="*/ 4 w 932"/>
                <a:gd name="T1" fmla="*/ 0 h 169"/>
                <a:gd name="T2" fmla="*/ 922 w 932"/>
                <a:gd name="T3" fmla="*/ 162 h 169"/>
                <a:gd name="T4" fmla="*/ 927 w 932"/>
                <a:gd name="T5" fmla="*/ 165 h 169"/>
                <a:gd name="T6" fmla="*/ 932 w 932"/>
                <a:gd name="T7" fmla="*/ 169 h 169"/>
                <a:gd name="T8" fmla="*/ 0 w 932"/>
                <a:gd name="T9" fmla="*/ 3 h 169"/>
                <a:gd name="T10" fmla="*/ 2 w 932"/>
                <a:gd name="T11" fmla="*/ 1 h 169"/>
                <a:gd name="T12" fmla="*/ 4 w 932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32"/>
                <a:gd name="T22" fmla="*/ 0 h 169"/>
                <a:gd name="T23" fmla="*/ 932 w 932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32" h="169">
                  <a:moveTo>
                    <a:pt x="4" y="0"/>
                  </a:moveTo>
                  <a:lnTo>
                    <a:pt x="922" y="162"/>
                  </a:lnTo>
                  <a:lnTo>
                    <a:pt x="927" y="165"/>
                  </a:lnTo>
                  <a:lnTo>
                    <a:pt x="932" y="169"/>
                  </a:lnTo>
                  <a:lnTo>
                    <a:pt x="0" y="3"/>
                  </a:lnTo>
                  <a:lnTo>
                    <a:pt x="2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BE0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11" name="Freeform 549"/>
            <p:cNvSpPr>
              <a:spLocks/>
            </p:cNvSpPr>
            <p:nvPr/>
          </p:nvSpPr>
          <p:spPr bwMode="auto">
            <a:xfrm>
              <a:off x="2912" y="1687"/>
              <a:ext cx="936" cy="169"/>
            </a:xfrm>
            <a:custGeom>
              <a:avLst/>
              <a:gdLst>
                <a:gd name="T0" fmla="*/ 2 w 936"/>
                <a:gd name="T1" fmla="*/ 0 h 169"/>
                <a:gd name="T2" fmla="*/ 927 w 936"/>
                <a:gd name="T3" fmla="*/ 164 h 169"/>
                <a:gd name="T4" fmla="*/ 932 w 936"/>
                <a:gd name="T5" fmla="*/ 168 h 169"/>
                <a:gd name="T6" fmla="*/ 936 w 936"/>
                <a:gd name="T7" fmla="*/ 169 h 169"/>
                <a:gd name="T8" fmla="*/ 0 w 936"/>
                <a:gd name="T9" fmla="*/ 5 h 169"/>
                <a:gd name="T10" fmla="*/ 0 w 936"/>
                <a:gd name="T11" fmla="*/ 2 h 169"/>
                <a:gd name="T12" fmla="*/ 2 w 936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36"/>
                <a:gd name="T22" fmla="*/ 0 h 169"/>
                <a:gd name="T23" fmla="*/ 936 w 936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36" h="169">
                  <a:moveTo>
                    <a:pt x="2" y="0"/>
                  </a:moveTo>
                  <a:lnTo>
                    <a:pt x="927" y="164"/>
                  </a:lnTo>
                  <a:lnTo>
                    <a:pt x="932" y="168"/>
                  </a:lnTo>
                  <a:lnTo>
                    <a:pt x="936" y="169"/>
                  </a:lnTo>
                  <a:lnTo>
                    <a:pt x="0" y="5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BE0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12" name="Freeform 550"/>
            <p:cNvSpPr>
              <a:spLocks/>
            </p:cNvSpPr>
            <p:nvPr/>
          </p:nvSpPr>
          <p:spPr bwMode="auto">
            <a:xfrm>
              <a:off x="2911" y="1689"/>
              <a:ext cx="942" cy="171"/>
            </a:xfrm>
            <a:custGeom>
              <a:avLst/>
              <a:gdLst>
                <a:gd name="T0" fmla="*/ 1 w 942"/>
                <a:gd name="T1" fmla="*/ 0 h 171"/>
                <a:gd name="T2" fmla="*/ 933 w 942"/>
                <a:gd name="T3" fmla="*/ 166 h 171"/>
                <a:gd name="T4" fmla="*/ 937 w 942"/>
                <a:gd name="T5" fmla="*/ 167 h 171"/>
                <a:gd name="T6" fmla="*/ 942 w 942"/>
                <a:gd name="T7" fmla="*/ 171 h 171"/>
                <a:gd name="T8" fmla="*/ 0 w 942"/>
                <a:gd name="T9" fmla="*/ 5 h 171"/>
                <a:gd name="T10" fmla="*/ 1 w 942"/>
                <a:gd name="T11" fmla="*/ 3 h 171"/>
                <a:gd name="T12" fmla="*/ 1 w 942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42"/>
                <a:gd name="T22" fmla="*/ 0 h 171"/>
                <a:gd name="T23" fmla="*/ 942 w 942"/>
                <a:gd name="T24" fmla="*/ 171 h 1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42" h="171">
                  <a:moveTo>
                    <a:pt x="1" y="0"/>
                  </a:moveTo>
                  <a:lnTo>
                    <a:pt x="933" y="166"/>
                  </a:lnTo>
                  <a:lnTo>
                    <a:pt x="937" y="167"/>
                  </a:lnTo>
                  <a:lnTo>
                    <a:pt x="942" y="171"/>
                  </a:lnTo>
                  <a:lnTo>
                    <a:pt x="0" y="5"/>
                  </a:lnTo>
                  <a:lnTo>
                    <a:pt x="1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D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13" name="Freeform 551"/>
            <p:cNvSpPr>
              <a:spLocks/>
            </p:cNvSpPr>
            <p:nvPr/>
          </p:nvSpPr>
          <p:spPr bwMode="auto">
            <a:xfrm>
              <a:off x="2911" y="1692"/>
              <a:ext cx="945" cy="171"/>
            </a:xfrm>
            <a:custGeom>
              <a:avLst/>
              <a:gdLst>
                <a:gd name="T0" fmla="*/ 1 w 945"/>
                <a:gd name="T1" fmla="*/ 0 h 171"/>
                <a:gd name="T2" fmla="*/ 937 w 945"/>
                <a:gd name="T3" fmla="*/ 164 h 171"/>
                <a:gd name="T4" fmla="*/ 942 w 945"/>
                <a:gd name="T5" fmla="*/ 168 h 171"/>
                <a:gd name="T6" fmla="*/ 945 w 945"/>
                <a:gd name="T7" fmla="*/ 171 h 171"/>
                <a:gd name="T8" fmla="*/ 0 w 945"/>
                <a:gd name="T9" fmla="*/ 4 h 171"/>
                <a:gd name="T10" fmla="*/ 0 w 945"/>
                <a:gd name="T11" fmla="*/ 2 h 171"/>
                <a:gd name="T12" fmla="*/ 1 w 945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45"/>
                <a:gd name="T22" fmla="*/ 0 h 171"/>
                <a:gd name="T23" fmla="*/ 945 w 945"/>
                <a:gd name="T24" fmla="*/ 171 h 1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45" h="171">
                  <a:moveTo>
                    <a:pt x="1" y="0"/>
                  </a:moveTo>
                  <a:lnTo>
                    <a:pt x="937" y="164"/>
                  </a:lnTo>
                  <a:lnTo>
                    <a:pt x="942" y="168"/>
                  </a:lnTo>
                  <a:lnTo>
                    <a:pt x="945" y="171"/>
                  </a:ln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D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14" name="Freeform 552"/>
            <p:cNvSpPr>
              <a:spLocks/>
            </p:cNvSpPr>
            <p:nvPr/>
          </p:nvSpPr>
          <p:spPr bwMode="auto">
            <a:xfrm>
              <a:off x="2911" y="1694"/>
              <a:ext cx="950" cy="172"/>
            </a:xfrm>
            <a:custGeom>
              <a:avLst/>
              <a:gdLst>
                <a:gd name="T0" fmla="*/ 0 w 950"/>
                <a:gd name="T1" fmla="*/ 0 h 172"/>
                <a:gd name="T2" fmla="*/ 942 w 950"/>
                <a:gd name="T3" fmla="*/ 166 h 172"/>
                <a:gd name="T4" fmla="*/ 945 w 950"/>
                <a:gd name="T5" fmla="*/ 169 h 172"/>
                <a:gd name="T6" fmla="*/ 950 w 950"/>
                <a:gd name="T7" fmla="*/ 172 h 172"/>
                <a:gd name="T8" fmla="*/ 0 w 950"/>
                <a:gd name="T9" fmla="*/ 3 h 172"/>
                <a:gd name="T10" fmla="*/ 0 w 950"/>
                <a:gd name="T11" fmla="*/ 2 h 172"/>
                <a:gd name="T12" fmla="*/ 0 w 950"/>
                <a:gd name="T13" fmla="*/ 0 h 1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50"/>
                <a:gd name="T22" fmla="*/ 0 h 172"/>
                <a:gd name="T23" fmla="*/ 950 w 950"/>
                <a:gd name="T24" fmla="*/ 172 h 17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50" h="172">
                  <a:moveTo>
                    <a:pt x="0" y="0"/>
                  </a:moveTo>
                  <a:lnTo>
                    <a:pt x="942" y="166"/>
                  </a:lnTo>
                  <a:lnTo>
                    <a:pt x="945" y="169"/>
                  </a:lnTo>
                  <a:lnTo>
                    <a:pt x="950" y="172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15" name="Freeform 553"/>
            <p:cNvSpPr>
              <a:spLocks/>
            </p:cNvSpPr>
            <p:nvPr/>
          </p:nvSpPr>
          <p:spPr bwMode="auto">
            <a:xfrm>
              <a:off x="2911" y="1696"/>
              <a:ext cx="954" cy="172"/>
            </a:xfrm>
            <a:custGeom>
              <a:avLst/>
              <a:gdLst>
                <a:gd name="T0" fmla="*/ 0 w 954"/>
                <a:gd name="T1" fmla="*/ 0 h 172"/>
                <a:gd name="T2" fmla="*/ 945 w 954"/>
                <a:gd name="T3" fmla="*/ 167 h 172"/>
                <a:gd name="T4" fmla="*/ 950 w 954"/>
                <a:gd name="T5" fmla="*/ 170 h 172"/>
                <a:gd name="T6" fmla="*/ 954 w 954"/>
                <a:gd name="T7" fmla="*/ 172 h 172"/>
                <a:gd name="T8" fmla="*/ 0 w 954"/>
                <a:gd name="T9" fmla="*/ 5 h 172"/>
                <a:gd name="T10" fmla="*/ 0 w 954"/>
                <a:gd name="T11" fmla="*/ 1 h 172"/>
                <a:gd name="T12" fmla="*/ 0 w 954"/>
                <a:gd name="T13" fmla="*/ 0 h 1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54"/>
                <a:gd name="T22" fmla="*/ 0 h 172"/>
                <a:gd name="T23" fmla="*/ 954 w 954"/>
                <a:gd name="T24" fmla="*/ 172 h 17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54" h="172">
                  <a:moveTo>
                    <a:pt x="0" y="0"/>
                  </a:moveTo>
                  <a:lnTo>
                    <a:pt x="945" y="167"/>
                  </a:lnTo>
                  <a:lnTo>
                    <a:pt x="950" y="170"/>
                  </a:lnTo>
                  <a:lnTo>
                    <a:pt x="954" y="172"/>
                  </a:lnTo>
                  <a:lnTo>
                    <a:pt x="0" y="5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16" name="Freeform 554"/>
            <p:cNvSpPr>
              <a:spLocks/>
            </p:cNvSpPr>
            <p:nvPr/>
          </p:nvSpPr>
          <p:spPr bwMode="auto">
            <a:xfrm>
              <a:off x="2911" y="1697"/>
              <a:ext cx="957" cy="174"/>
            </a:xfrm>
            <a:custGeom>
              <a:avLst/>
              <a:gdLst>
                <a:gd name="T0" fmla="*/ 0 w 957"/>
                <a:gd name="T1" fmla="*/ 0 h 174"/>
                <a:gd name="T2" fmla="*/ 950 w 957"/>
                <a:gd name="T3" fmla="*/ 169 h 174"/>
                <a:gd name="T4" fmla="*/ 954 w 957"/>
                <a:gd name="T5" fmla="*/ 171 h 174"/>
                <a:gd name="T6" fmla="*/ 957 w 957"/>
                <a:gd name="T7" fmla="*/ 174 h 174"/>
                <a:gd name="T8" fmla="*/ 0 w 957"/>
                <a:gd name="T9" fmla="*/ 6 h 174"/>
                <a:gd name="T10" fmla="*/ 0 w 957"/>
                <a:gd name="T11" fmla="*/ 4 h 174"/>
                <a:gd name="T12" fmla="*/ 0 w 957"/>
                <a:gd name="T13" fmla="*/ 0 h 1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57"/>
                <a:gd name="T22" fmla="*/ 0 h 174"/>
                <a:gd name="T23" fmla="*/ 957 w 957"/>
                <a:gd name="T24" fmla="*/ 174 h 1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57" h="174">
                  <a:moveTo>
                    <a:pt x="0" y="0"/>
                  </a:moveTo>
                  <a:lnTo>
                    <a:pt x="950" y="169"/>
                  </a:lnTo>
                  <a:lnTo>
                    <a:pt x="954" y="171"/>
                  </a:lnTo>
                  <a:lnTo>
                    <a:pt x="957" y="174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17" name="Freeform 555"/>
            <p:cNvSpPr>
              <a:spLocks/>
            </p:cNvSpPr>
            <p:nvPr/>
          </p:nvSpPr>
          <p:spPr bwMode="auto">
            <a:xfrm>
              <a:off x="2911" y="1701"/>
              <a:ext cx="962" cy="174"/>
            </a:xfrm>
            <a:custGeom>
              <a:avLst/>
              <a:gdLst>
                <a:gd name="T0" fmla="*/ 0 w 962"/>
                <a:gd name="T1" fmla="*/ 0 h 174"/>
                <a:gd name="T2" fmla="*/ 954 w 962"/>
                <a:gd name="T3" fmla="*/ 167 h 174"/>
                <a:gd name="T4" fmla="*/ 957 w 962"/>
                <a:gd name="T5" fmla="*/ 170 h 174"/>
                <a:gd name="T6" fmla="*/ 962 w 962"/>
                <a:gd name="T7" fmla="*/ 174 h 174"/>
                <a:gd name="T8" fmla="*/ 0 w 962"/>
                <a:gd name="T9" fmla="*/ 3 h 174"/>
                <a:gd name="T10" fmla="*/ 0 w 962"/>
                <a:gd name="T11" fmla="*/ 2 h 174"/>
                <a:gd name="T12" fmla="*/ 0 w 962"/>
                <a:gd name="T13" fmla="*/ 0 h 1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2"/>
                <a:gd name="T22" fmla="*/ 0 h 174"/>
                <a:gd name="T23" fmla="*/ 962 w 962"/>
                <a:gd name="T24" fmla="*/ 174 h 1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2" h="174">
                  <a:moveTo>
                    <a:pt x="0" y="0"/>
                  </a:moveTo>
                  <a:lnTo>
                    <a:pt x="954" y="167"/>
                  </a:lnTo>
                  <a:lnTo>
                    <a:pt x="957" y="170"/>
                  </a:lnTo>
                  <a:lnTo>
                    <a:pt x="962" y="174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18" name="Freeform 556"/>
            <p:cNvSpPr>
              <a:spLocks/>
            </p:cNvSpPr>
            <p:nvPr/>
          </p:nvSpPr>
          <p:spPr bwMode="auto">
            <a:xfrm>
              <a:off x="2911" y="1703"/>
              <a:ext cx="966" cy="175"/>
            </a:xfrm>
            <a:custGeom>
              <a:avLst/>
              <a:gdLst>
                <a:gd name="T0" fmla="*/ 0 w 966"/>
                <a:gd name="T1" fmla="*/ 0 h 175"/>
                <a:gd name="T2" fmla="*/ 957 w 966"/>
                <a:gd name="T3" fmla="*/ 168 h 175"/>
                <a:gd name="T4" fmla="*/ 962 w 966"/>
                <a:gd name="T5" fmla="*/ 172 h 175"/>
                <a:gd name="T6" fmla="*/ 966 w 966"/>
                <a:gd name="T7" fmla="*/ 175 h 175"/>
                <a:gd name="T8" fmla="*/ 0 w 966"/>
                <a:gd name="T9" fmla="*/ 5 h 175"/>
                <a:gd name="T10" fmla="*/ 0 w 966"/>
                <a:gd name="T11" fmla="*/ 1 h 175"/>
                <a:gd name="T12" fmla="*/ 0 w 966"/>
                <a:gd name="T13" fmla="*/ 0 h 1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6"/>
                <a:gd name="T22" fmla="*/ 0 h 175"/>
                <a:gd name="T23" fmla="*/ 966 w 966"/>
                <a:gd name="T24" fmla="*/ 175 h 17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6" h="175">
                  <a:moveTo>
                    <a:pt x="0" y="0"/>
                  </a:moveTo>
                  <a:lnTo>
                    <a:pt x="957" y="168"/>
                  </a:lnTo>
                  <a:lnTo>
                    <a:pt x="962" y="172"/>
                  </a:lnTo>
                  <a:lnTo>
                    <a:pt x="966" y="175"/>
                  </a:lnTo>
                  <a:lnTo>
                    <a:pt x="0" y="5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19" name="Freeform 557"/>
            <p:cNvSpPr>
              <a:spLocks/>
            </p:cNvSpPr>
            <p:nvPr/>
          </p:nvSpPr>
          <p:spPr bwMode="auto">
            <a:xfrm>
              <a:off x="2911" y="1704"/>
              <a:ext cx="969" cy="176"/>
            </a:xfrm>
            <a:custGeom>
              <a:avLst/>
              <a:gdLst>
                <a:gd name="T0" fmla="*/ 0 w 969"/>
                <a:gd name="T1" fmla="*/ 0 h 176"/>
                <a:gd name="T2" fmla="*/ 962 w 969"/>
                <a:gd name="T3" fmla="*/ 171 h 176"/>
                <a:gd name="T4" fmla="*/ 966 w 969"/>
                <a:gd name="T5" fmla="*/ 174 h 176"/>
                <a:gd name="T6" fmla="*/ 969 w 969"/>
                <a:gd name="T7" fmla="*/ 176 h 176"/>
                <a:gd name="T8" fmla="*/ 0 w 969"/>
                <a:gd name="T9" fmla="*/ 5 h 176"/>
                <a:gd name="T10" fmla="*/ 0 w 969"/>
                <a:gd name="T11" fmla="*/ 4 h 176"/>
                <a:gd name="T12" fmla="*/ 0 w 969"/>
                <a:gd name="T13" fmla="*/ 0 h 1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9"/>
                <a:gd name="T22" fmla="*/ 0 h 176"/>
                <a:gd name="T23" fmla="*/ 969 w 969"/>
                <a:gd name="T24" fmla="*/ 176 h 17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9" h="176">
                  <a:moveTo>
                    <a:pt x="0" y="0"/>
                  </a:moveTo>
                  <a:lnTo>
                    <a:pt x="962" y="171"/>
                  </a:lnTo>
                  <a:lnTo>
                    <a:pt x="966" y="174"/>
                  </a:lnTo>
                  <a:lnTo>
                    <a:pt x="969" y="176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20" name="Freeform 558"/>
            <p:cNvSpPr>
              <a:spLocks/>
            </p:cNvSpPr>
            <p:nvPr/>
          </p:nvSpPr>
          <p:spPr bwMode="auto">
            <a:xfrm>
              <a:off x="2911" y="1708"/>
              <a:ext cx="972" cy="175"/>
            </a:xfrm>
            <a:custGeom>
              <a:avLst/>
              <a:gdLst>
                <a:gd name="T0" fmla="*/ 0 w 972"/>
                <a:gd name="T1" fmla="*/ 0 h 175"/>
                <a:gd name="T2" fmla="*/ 966 w 972"/>
                <a:gd name="T3" fmla="*/ 170 h 175"/>
                <a:gd name="T4" fmla="*/ 969 w 972"/>
                <a:gd name="T5" fmla="*/ 172 h 175"/>
                <a:gd name="T6" fmla="*/ 972 w 972"/>
                <a:gd name="T7" fmla="*/ 175 h 175"/>
                <a:gd name="T8" fmla="*/ 1 w 972"/>
                <a:gd name="T9" fmla="*/ 3 h 175"/>
                <a:gd name="T10" fmla="*/ 0 w 972"/>
                <a:gd name="T11" fmla="*/ 1 h 175"/>
                <a:gd name="T12" fmla="*/ 0 w 972"/>
                <a:gd name="T13" fmla="*/ 0 h 1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72"/>
                <a:gd name="T22" fmla="*/ 0 h 175"/>
                <a:gd name="T23" fmla="*/ 972 w 972"/>
                <a:gd name="T24" fmla="*/ 175 h 17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72" h="175">
                  <a:moveTo>
                    <a:pt x="0" y="0"/>
                  </a:moveTo>
                  <a:lnTo>
                    <a:pt x="966" y="170"/>
                  </a:lnTo>
                  <a:lnTo>
                    <a:pt x="969" y="172"/>
                  </a:lnTo>
                  <a:lnTo>
                    <a:pt x="972" y="175"/>
                  </a:lnTo>
                  <a:lnTo>
                    <a:pt x="1" y="3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21" name="Freeform 559"/>
            <p:cNvSpPr>
              <a:spLocks/>
            </p:cNvSpPr>
            <p:nvPr/>
          </p:nvSpPr>
          <p:spPr bwMode="auto">
            <a:xfrm>
              <a:off x="2911" y="1709"/>
              <a:ext cx="977" cy="178"/>
            </a:xfrm>
            <a:custGeom>
              <a:avLst/>
              <a:gdLst>
                <a:gd name="T0" fmla="*/ 0 w 977"/>
                <a:gd name="T1" fmla="*/ 0 h 178"/>
                <a:gd name="T2" fmla="*/ 969 w 977"/>
                <a:gd name="T3" fmla="*/ 171 h 178"/>
                <a:gd name="T4" fmla="*/ 972 w 977"/>
                <a:gd name="T5" fmla="*/ 174 h 178"/>
                <a:gd name="T6" fmla="*/ 977 w 977"/>
                <a:gd name="T7" fmla="*/ 178 h 178"/>
                <a:gd name="T8" fmla="*/ 1 w 977"/>
                <a:gd name="T9" fmla="*/ 5 h 178"/>
                <a:gd name="T10" fmla="*/ 1 w 977"/>
                <a:gd name="T11" fmla="*/ 4 h 178"/>
                <a:gd name="T12" fmla="*/ 0 w 977"/>
                <a:gd name="T13" fmla="*/ 0 h 1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77"/>
                <a:gd name="T22" fmla="*/ 0 h 178"/>
                <a:gd name="T23" fmla="*/ 977 w 977"/>
                <a:gd name="T24" fmla="*/ 178 h 1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77" h="178">
                  <a:moveTo>
                    <a:pt x="0" y="0"/>
                  </a:moveTo>
                  <a:lnTo>
                    <a:pt x="969" y="171"/>
                  </a:lnTo>
                  <a:lnTo>
                    <a:pt x="972" y="174"/>
                  </a:lnTo>
                  <a:lnTo>
                    <a:pt x="977" y="178"/>
                  </a:lnTo>
                  <a:lnTo>
                    <a:pt x="1" y="5"/>
                  </a:lnTo>
                  <a:lnTo>
                    <a:pt x="1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22" name="Freeform 560"/>
            <p:cNvSpPr>
              <a:spLocks/>
            </p:cNvSpPr>
            <p:nvPr/>
          </p:nvSpPr>
          <p:spPr bwMode="auto">
            <a:xfrm>
              <a:off x="2912" y="1711"/>
              <a:ext cx="980" cy="177"/>
            </a:xfrm>
            <a:custGeom>
              <a:avLst/>
              <a:gdLst>
                <a:gd name="T0" fmla="*/ 0 w 980"/>
                <a:gd name="T1" fmla="*/ 0 h 177"/>
                <a:gd name="T2" fmla="*/ 971 w 980"/>
                <a:gd name="T3" fmla="*/ 172 h 177"/>
                <a:gd name="T4" fmla="*/ 976 w 980"/>
                <a:gd name="T5" fmla="*/ 176 h 177"/>
                <a:gd name="T6" fmla="*/ 980 w 980"/>
                <a:gd name="T7" fmla="*/ 177 h 177"/>
                <a:gd name="T8" fmla="*/ 2 w 980"/>
                <a:gd name="T9" fmla="*/ 5 h 177"/>
                <a:gd name="T10" fmla="*/ 0 w 980"/>
                <a:gd name="T11" fmla="*/ 3 h 177"/>
                <a:gd name="T12" fmla="*/ 0 w 980"/>
                <a:gd name="T13" fmla="*/ 0 h 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80"/>
                <a:gd name="T22" fmla="*/ 0 h 177"/>
                <a:gd name="T23" fmla="*/ 980 w 980"/>
                <a:gd name="T24" fmla="*/ 177 h 1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80" h="177">
                  <a:moveTo>
                    <a:pt x="0" y="0"/>
                  </a:moveTo>
                  <a:lnTo>
                    <a:pt x="971" y="172"/>
                  </a:lnTo>
                  <a:lnTo>
                    <a:pt x="976" y="176"/>
                  </a:lnTo>
                  <a:lnTo>
                    <a:pt x="980" y="177"/>
                  </a:lnTo>
                  <a:lnTo>
                    <a:pt x="2" y="5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23" name="Freeform 561"/>
            <p:cNvSpPr>
              <a:spLocks/>
            </p:cNvSpPr>
            <p:nvPr/>
          </p:nvSpPr>
          <p:spPr bwMode="auto">
            <a:xfrm>
              <a:off x="2912" y="1714"/>
              <a:ext cx="983" cy="178"/>
            </a:xfrm>
            <a:custGeom>
              <a:avLst/>
              <a:gdLst>
                <a:gd name="T0" fmla="*/ 0 w 983"/>
                <a:gd name="T1" fmla="*/ 0 h 178"/>
                <a:gd name="T2" fmla="*/ 976 w 983"/>
                <a:gd name="T3" fmla="*/ 173 h 178"/>
                <a:gd name="T4" fmla="*/ 980 w 983"/>
                <a:gd name="T5" fmla="*/ 174 h 178"/>
                <a:gd name="T6" fmla="*/ 983 w 983"/>
                <a:gd name="T7" fmla="*/ 178 h 178"/>
                <a:gd name="T8" fmla="*/ 4 w 983"/>
                <a:gd name="T9" fmla="*/ 5 h 178"/>
                <a:gd name="T10" fmla="*/ 4 w 983"/>
                <a:gd name="T11" fmla="*/ 5 h 178"/>
                <a:gd name="T12" fmla="*/ 4 w 983"/>
                <a:gd name="T13" fmla="*/ 5 h 178"/>
                <a:gd name="T14" fmla="*/ 2 w 983"/>
                <a:gd name="T15" fmla="*/ 2 h 178"/>
                <a:gd name="T16" fmla="*/ 0 w 983"/>
                <a:gd name="T17" fmla="*/ 0 h 17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83"/>
                <a:gd name="T28" fmla="*/ 0 h 178"/>
                <a:gd name="T29" fmla="*/ 983 w 983"/>
                <a:gd name="T30" fmla="*/ 178 h 17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83" h="178">
                  <a:moveTo>
                    <a:pt x="0" y="0"/>
                  </a:moveTo>
                  <a:lnTo>
                    <a:pt x="976" y="173"/>
                  </a:lnTo>
                  <a:lnTo>
                    <a:pt x="980" y="174"/>
                  </a:lnTo>
                  <a:lnTo>
                    <a:pt x="983" y="178"/>
                  </a:lnTo>
                  <a:lnTo>
                    <a:pt x="4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0E2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24" name="Freeform 562"/>
            <p:cNvSpPr>
              <a:spLocks/>
            </p:cNvSpPr>
            <p:nvPr/>
          </p:nvSpPr>
          <p:spPr bwMode="auto">
            <a:xfrm>
              <a:off x="2914" y="1716"/>
              <a:ext cx="985" cy="179"/>
            </a:xfrm>
            <a:custGeom>
              <a:avLst/>
              <a:gdLst>
                <a:gd name="T0" fmla="*/ 0 w 985"/>
                <a:gd name="T1" fmla="*/ 0 h 179"/>
                <a:gd name="T2" fmla="*/ 978 w 985"/>
                <a:gd name="T3" fmla="*/ 172 h 179"/>
                <a:gd name="T4" fmla="*/ 981 w 985"/>
                <a:gd name="T5" fmla="*/ 176 h 179"/>
                <a:gd name="T6" fmla="*/ 985 w 985"/>
                <a:gd name="T7" fmla="*/ 179 h 179"/>
                <a:gd name="T8" fmla="*/ 4 w 985"/>
                <a:gd name="T9" fmla="*/ 5 h 179"/>
                <a:gd name="T10" fmla="*/ 4 w 985"/>
                <a:gd name="T11" fmla="*/ 3 h 179"/>
                <a:gd name="T12" fmla="*/ 2 w 985"/>
                <a:gd name="T13" fmla="*/ 3 h 179"/>
                <a:gd name="T14" fmla="*/ 2 w 985"/>
                <a:gd name="T15" fmla="*/ 2 h 179"/>
                <a:gd name="T16" fmla="*/ 0 w 985"/>
                <a:gd name="T17" fmla="*/ 0 h 17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85"/>
                <a:gd name="T28" fmla="*/ 0 h 179"/>
                <a:gd name="T29" fmla="*/ 985 w 985"/>
                <a:gd name="T30" fmla="*/ 179 h 17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85" h="179">
                  <a:moveTo>
                    <a:pt x="0" y="0"/>
                  </a:moveTo>
                  <a:lnTo>
                    <a:pt x="978" y="172"/>
                  </a:lnTo>
                  <a:lnTo>
                    <a:pt x="981" y="176"/>
                  </a:lnTo>
                  <a:lnTo>
                    <a:pt x="985" y="179"/>
                  </a:lnTo>
                  <a:lnTo>
                    <a:pt x="4" y="5"/>
                  </a:lnTo>
                  <a:lnTo>
                    <a:pt x="4" y="3"/>
                  </a:lnTo>
                  <a:lnTo>
                    <a:pt x="2" y="3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3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25" name="Freeform 563"/>
            <p:cNvSpPr>
              <a:spLocks/>
            </p:cNvSpPr>
            <p:nvPr/>
          </p:nvSpPr>
          <p:spPr bwMode="auto">
            <a:xfrm>
              <a:off x="2916" y="1719"/>
              <a:ext cx="986" cy="178"/>
            </a:xfrm>
            <a:custGeom>
              <a:avLst/>
              <a:gdLst>
                <a:gd name="T0" fmla="*/ 0 w 986"/>
                <a:gd name="T1" fmla="*/ 0 h 178"/>
                <a:gd name="T2" fmla="*/ 979 w 986"/>
                <a:gd name="T3" fmla="*/ 173 h 178"/>
                <a:gd name="T4" fmla="*/ 983 w 986"/>
                <a:gd name="T5" fmla="*/ 176 h 178"/>
                <a:gd name="T6" fmla="*/ 986 w 986"/>
                <a:gd name="T7" fmla="*/ 178 h 178"/>
                <a:gd name="T8" fmla="*/ 3 w 986"/>
                <a:gd name="T9" fmla="*/ 5 h 178"/>
                <a:gd name="T10" fmla="*/ 2 w 986"/>
                <a:gd name="T11" fmla="*/ 2 h 178"/>
                <a:gd name="T12" fmla="*/ 0 w 986"/>
                <a:gd name="T13" fmla="*/ 0 h 1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86"/>
                <a:gd name="T22" fmla="*/ 0 h 178"/>
                <a:gd name="T23" fmla="*/ 986 w 986"/>
                <a:gd name="T24" fmla="*/ 178 h 1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86" h="178">
                  <a:moveTo>
                    <a:pt x="0" y="0"/>
                  </a:moveTo>
                  <a:lnTo>
                    <a:pt x="979" y="173"/>
                  </a:lnTo>
                  <a:lnTo>
                    <a:pt x="983" y="176"/>
                  </a:lnTo>
                  <a:lnTo>
                    <a:pt x="986" y="178"/>
                  </a:lnTo>
                  <a:lnTo>
                    <a:pt x="3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3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26" name="Freeform 564"/>
            <p:cNvSpPr>
              <a:spLocks/>
            </p:cNvSpPr>
            <p:nvPr/>
          </p:nvSpPr>
          <p:spPr bwMode="auto">
            <a:xfrm>
              <a:off x="2918" y="1721"/>
              <a:ext cx="987" cy="179"/>
            </a:xfrm>
            <a:custGeom>
              <a:avLst/>
              <a:gdLst>
                <a:gd name="T0" fmla="*/ 0 w 987"/>
                <a:gd name="T1" fmla="*/ 0 h 179"/>
                <a:gd name="T2" fmla="*/ 981 w 987"/>
                <a:gd name="T3" fmla="*/ 174 h 179"/>
                <a:gd name="T4" fmla="*/ 984 w 987"/>
                <a:gd name="T5" fmla="*/ 176 h 179"/>
                <a:gd name="T6" fmla="*/ 987 w 987"/>
                <a:gd name="T7" fmla="*/ 179 h 179"/>
                <a:gd name="T8" fmla="*/ 3 w 987"/>
                <a:gd name="T9" fmla="*/ 5 h 179"/>
                <a:gd name="T10" fmla="*/ 1 w 987"/>
                <a:gd name="T11" fmla="*/ 3 h 179"/>
                <a:gd name="T12" fmla="*/ 0 w 987"/>
                <a:gd name="T13" fmla="*/ 0 h 1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87"/>
                <a:gd name="T22" fmla="*/ 0 h 179"/>
                <a:gd name="T23" fmla="*/ 987 w 987"/>
                <a:gd name="T24" fmla="*/ 179 h 1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87" h="179">
                  <a:moveTo>
                    <a:pt x="0" y="0"/>
                  </a:moveTo>
                  <a:lnTo>
                    <a:pt x="981" y="174"/>
                  </a:lnTo>
                  <a:lnTo>
                    <a:pt x="984" y="176"/>
                  </a:lnTo>
                  <a:lnTo>
                    <a:pt x="987" y="179"/>
                  </a:lnTo>
                  <a:lnTo>
                    <a:pt x="3" y="5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3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27" name="Freeform 565"/>
            <p:cNvSpPr>
              <a:spLocks/>
            </p:cNvSpPr>
            <p:nvPr/>
          </p:nvSpPr>
          <p:spPr bwMode="auto">
            <a:xfrm>
              <a:off x="2919" y="1724"/>
              <a:ext cx="990" cy="180"/>
            </a:xfrm>
            <a:custGeom>
              <a:avLst/>
              <a:gdLst>
                <a:gd name="T0" fmla="*/ 0 w 990"/>
                <a:gd name="T1" fmla="*/ 0 h 180"/>
                <a:gd name="T2" fmla="*/ 983 w 990"/>
                <a:gd name="T3" fmla="*/ 173 h 180"/>
                <a:gd name="T4" fmla="*/ 986 w 990"/>
                <a:gd name="T5" fmla="*/ 176 h 180"/>
                <a:gd name="T6" fmla="*/ 990 w 990"/>
                <a:gd name="T7" fmla="*/ 180 h 180"/>
                <a:gd name="T8" fmla="*/ 5 w 990"/>
                <a:gd name="T9" fmla="*/ 6 h 180"/>
                <a:gd name="T10" fmla="*/ 4 w 990"/>
                <a:gd name="T11" fmla="*/ 2 h 180"/>
                <a:gd name="T12" fmla="*/ 0 w 990"/>
                <a:gd name="T13" fmla="*/ 0 h 1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0"/>
                <a:gd name="T22" fmla="*/ 0 h 180"/>
                <a:gd name="T23" fmla="*/ 990 w 990"/>
                <a:gd name="T24" fmla="*/ 180 h 18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0" h="180">
                  <a:moveTo>
                    <a:pt x="0" y="0"/>
                  </a:moveTo>
                  <a:lnTo>
                    <a:pt x="983" y="173"/>
                  </a:lnTo>
                  <a:lnTo>
                    <a:pt x="986" y="176"/>
                  </a:lnTo>
                  <a:lnTo>
                    <a:pt x="990" y="180"/>
                  </a:lnTo>
                  <a:lnTo>
                    <a:pt x="5" y="6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3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28" name="Freeform 566"/>
            <p:cNvSpPr>
              <a:spLocks/>
            </p:cNvSpPr>
            <p:nvPr/>
          </p:nvSpPr>
          <p:spPr bwMode="auto">
            <a:xfrm>
              <a:off x="2921" y="1726"/>
              <a:ext cx="991" cy="179"/>
            </a:xfrm>
            <a:custGeom>
              <a:avLst/>
              <a:gdLst>
                <a:gd name="T0" fmla="*/ 0 w 991"/>
                <a:gd name="T1" fmla="*/ 0 h 179"/>
                <a:gd name="T2" fmla="*/ 984 w 991"/>
                <a:gd name="T3" fmla="*/ 174 h 179"/>
                <a:gd name="T4" fmla="*/ 988 w 991"/>
                <a:gd name="T5" fmla="*/ 178 h 179"/>
                <a:gd name="T6" fmla="*/ 991 w 991"/>
                <a:gd name="T7" fmla="*/ 179 h 179"/>
                <a:gd name="T8" fmla="*/ 5 w 991"/>
                <a:gd name="T9" fmla="*/ 5 h 179"/>
                <a:gd name="T10" fmla="*/ 3 w 991"/>
                <a:gd name="T11" fmla="*/ 4 h 179"/>
                <a:gd name="T12" fmla="*/ 0 w 991"/>
                <a:gd name="T13" fmla="*/ 0 h 1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1"/>
                <a:gd name="T22" fmla="*/ 0 h 179"/>
                <a:gd name="T23" fmla="*/ 991 w 991"/>
                <a:gd name="T24" fmla="*/ 179 h 1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1" h="179">
                  <a:moveTo>
                    <a:pt x="0" y="0"/>
                  </a:moveTo>
                  <a:lnTo>
                    <a:pt x="984" y="174"/>
                  </a:lnTo>
                  <a:lnTo>
                    <a:pt x="988" y="178"/>
                  </a:lnTo>
                  <a:lnTo>
                    <a:pt x="991" y="179"/>
                  </a:lnTo>
                  <a:lnTo>
                    <a:pt x="5" y="5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3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29" name="Freeform 567"/>
            <p:cNvSpPr>
              <a:spLocks/>
            </p:cNvSpPr>
            <p:nvPr/>
          </p:nvSpPr>
          <p:spPr bwMode="auto">
            <a:xfrm>
              <a:off x="2924" y="1730"/>
              <a:ext cx="991" cy="179"/>
            </a:xfrm>
            <a:custGeom>
              <a:avLst/>
              <a:gdLst>
                <a:gd name="T0" fmla="*/ 0 w 991"/>
                <a:gd name="T1" fmla="*/ 0 h 179"/>
                <a:gd name="T2" fmla="*/ 985 w 991"/>
                <a:gd name="T3" fmla="*/ 174 h 179"/>
                <a:gd name="T4" fmla="*/ 988 w 991"/>
                <a:gd name="T5" fmla="*/ 175 h 179"/>
                <a:gd name="T6" fmla="*/ 991 w 991"/>
                <a:gd name="T7" fmla="*/ 179 h 179"/>
                <a:gd name="T8" fmla="*/ 4 w 991"/>
                <a:gd name="T9" fmla="*/ 5 h 179"/>
                <a:gd name="T10" fmla="*/ 2 w 991"/>
                <a:gd name="T11" fmla="*/ 1 h 179"/>
                <a:gd name="T12" fmla="*/ 0 w 991"/>
                <a:gd name="T13" fmla="*/ 0 h 1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1"/>
                <a:gd name="T22" fmla="*/ 0 h 179"/>
                <a:gd name="T23" fmla="*/ 991 w 991"/>
                <a:gd name="T24" fmla="*/ 179 h 1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1" h="179">
                  <a:moveTo>
                    <a:pt x="0" y="0"/>
                  </a:moveTo>
                  <a:lnTo>
                    <a:pt x="985" y="174"/>
                  </a:lnTo>
                  <a:lnTo>
                    <a:pt x="988" y="175"/>
                  </a:lnTo>
                  <a:lnTo>
                    <a:pt x="991" y="179"/>
                  </a:lnTo>
                  <a:lnTo>
                    <a:pt x="4" y="5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3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30" name="Freeform 568"/>
            <p:cNvSpPr>
              <a:spLocks/>
            </p:cNvSpPr>
            <p:nvPr/>
          </p:nvSpPr>
          <p:spPr bwMode="auto">
            <a:xfrm>
              <a:off x="2926" y="1731"/>
              <a:ext cx="993" cy="181"/>
            </a:xfrm>
            <a:custGeom>
              <a:avLst/>
              <a:gdLst>
                <a:gd name="T0" fmla="*/ 0 w 993"/>
                <a:gd name="T1" fmla="*/ 0 h 181"/>
                <a:gd name="T2" fmla="*/ 986 w 993"/>
                <a:gd name="T3" fmla="*/ 174 h 181"/>
                <a:gd name="T4" fmla="*/ 989 w 993"/>
                <a:gd name="T5" fmla="*/ 178 h 181"/>
                <a:gd name="T6" fmla="*/ 993 w 993"/>
                <a:gd name="T7" fmla="*/ 181 h 181"/>
                <a:gd name="T8" fmla="*/ 3 w 993"/>
                <a:gd name="T9" fmla="*/ 5 h 181"/>
                <a:gd name="T10" fmla="*/ 2 w 993"/>
                <a:gd name="T11" fmla="*/ 4 h 181"/>
                <a:gd name="T12" fmla="*/ 0 w 993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3"/>
                <a:gd name="T22" fmla="*/ 0 h 181"/>
                <a:gd name="T23" fmla="*/ 993 w 993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3" h="181">
                  <a:moveTo>
                    <a:pt x="0" y="0"/>
                  </a:moveTo>
                  <a:lnTo>
                    <a:pt x="986" y="174"/>
                  </a:lnTo>
                  <a:lnTo>
                    <a:pt x="989" y="178"/>
                  </a:lnTo>
                  <a:lnTo>
                    <a:pt x="993" y="181"/>
                  </a:lnTo>
                  <a:lnTo>
                    <a:pt x="3" y="5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31" name="Freeform 569"/>
            <p:cNvSpPr>
              <a:spLocks/>
            </p:cNvSpPr>
            <p:nvPr/>
          </p:nvSpPr>
          <p:spPr bwMode="auto">
            <a:xfrm>
              <a:off x="2928" y="1735"/>
              <a:ext cx="994" cy="179"/>
            </a:xfrm>
            <a:custGeom>
              <a:avLst/>
              <a:gdLst>
                <a:gd name="T0" fmla="*/ 0 w 994"/>
                <a:gd name="T1" fmla="*/ 0 h 179"/>
                <a:gd name="T2" fmla="*/ 987 w 994"/>
                <a:gd name="T3" fmla="*/ 174 h 179"/>
                <a:gd name="T4" fmla="*/ 991 w 994"/>
                <a:gd name="T5" fmla="*/ 177 h 179"/>
                <a:gd name="T6" fmla="*/ 994 w 994"/>
                <a:gd name="T7" fmla="*/ 179 h 179"/>
                <a:gd name="T8" fmla="*/ 3 w 994"/>
                <a:gd name="T9" fmla="*/ 5 h 179"/>
                <a:gd name="T10" fmla="*/ 1 w 994"/>
                <a:gd name="T11" fmla="*/ 1 h 179"/>
                <a:gd name="T12" fmla="*/ 0 w 994"/>
                <a:gd name="T13" fmla="*/ 0 h 1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4"/>
                <a:gd name="T22" fmla="*/ 0 h 179"/>
                <a:gd name="T23" fmla="*/ 994 w 994"/>
                <a:gd name="T24" fmla="*/ 179 h 1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4" h="179">
                  <a:moveTo>
                    <a:pt x="0" y="0"/>
                  </a:moveTo>
                  <a:lnTo>
                    <a:pt x="987" y="174"/>
                  </a:lnTo>
                  <a:lnTo>
                    <a:pt x="991" y="177"/>
                  </a:lnTo>
                  <a:lnTo>
                    <a:pt x="994" y="179"/>
                  </a:lnTo>
                  <a:lnTo>
                    <a:pt x="3" y="5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32" name="Freeform 570"/>
            <p:cNvSpPr>
              <a:spLocks/>
            </p:cNvSpPr>
            <p:nvPr/>
          </p:nvSpPr>
          <p:spPr bwMode="auto">
            <a:xfrm>
              <a:off x="2929" y="1736"/>
              <a:ext cx="997" cy="181"/>
            </a:xfrm>
            <a:custGeom>
              <a:avLst/>
              <a:gdLst>
                <a:gd name="T0" fmla="*/ 0 w 997"/>
                <a:gd name="T1" fmla="*/ 0 h 181"/>
                <a:gd name="T2" fmla="*/ 990 w 997"/>
                <a:gd name="T3" fmla="*/ 176 h 181"/>
                <a:gd name="T4" fmla="*/ 993 w 997"/>
                <a:gd name="T5" fmla="*/ 178 h 181"/>
                <a:gd name="T6" fmla="*/ 997 w 997"/>
                <a:gd name="T7" fmla="*/ 181 h 181"/>
                <a:gd name="T8" fmla="*/ 4 w 997"/>
                <a:gd name="T9" fmla="*/ 5 h 181"/>
                <a:gd name="T10" fmla="*/ 2 w 997"/>
                <a:gd name="T11" fmla="*/ 4 h 181"/>
                <a:gd name="T12" fmla="*/ 0 w 997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7"/>
                <a:gd name="T22" fmla="*/ 0 h 181"/>
                <a:gd name="T23" fmla="*/ 997 w 997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7" h="181">
                  <a:moveTo>
                    <a:pt x="0" y="0"/>
                  </a:moveTo>
                  <a:lnTo>
                    <a:pt x="990" y="176"/>
                  </a:lnTo>
                  <a:lnTo>
                    <a:pt x="993" y="178"/>
                  </a:lnTo>
                  <a:lnTo>
                    <a:pt x="997" y="181"/>
                  </a:lnTo>
                  <a:lnTo>
                    <a:pt x="4" y="5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33" name="Freeform 571"/>
            <p:cNvSpPr>
              <a:spLocks/>
            </p:cNvSpPr>
            <p:nvPr/>
          </p:nvSpPr>
          <p:spPr bwMode="auto">
            <a:xfrm>
              <a:off x="2931" y="1740"/>
              <a:ext cx="998" cy="181"/>
            </a:xfrm>
            <a:custGeom>
              <a:avLst/>
              <a:gdLst>
                <a:gd name="T0" fmla="*/ 0 w 998"/>
                <a:gd name="T1" fmla="*/ 0 h 181"/>
                <a:gd name="T2" fmla="*/ 991 w 998"/>
                <a:gd name="T3" fmla="*/ 174 h 181"/>
                <a:gd name="T4" fmla="*/ 995 w 998"/>
                <a:gd name="T5" fmla="*/ 177 h 181"/>
                <a:gd name="T6" fmla="*/ 998 w 998"/>
                <a:gd name="T7" fmla="*/ 181 h 181"/>
                <a:gd name="T8" fmla="*/ 3 w 998"/>
                <a:gd name="T9" fmla="*/ 5 h 181"/>
                <a:gd name="T10" fmla="*/ 2 w 998"/>
                <a:gd name="T11" fmla="*/ 1 h 181"/>
                <a:gd name="T12" fmla="*/ 0 w 998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8"/>
                <a:gd name="T22" fmla="*/ 0 h 181"/>
                <a:gd name="T23" fmla="*/ 998 w 998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8" h="181">
                  <a:moveTo>
                    <a:pt x="0" y="0"/>
                  </a:moveTo>
                  <a:lnTo>
                    <a:pt x="991" y="174"/>
                  </a:lnTo>
                  <a:lnTo>
                    <a:pt x="995" y="177"/>
                  </a:lnTo>
                  <a:lnTo>
                    <a:pt x="998" y="181"/>
                  </a:lnTo>
                  <a:lnTo>
                    <a:pt x="3" y="5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34" name="Freeform 572"/>
            <p:cNvSpPr>
              <a:spLocks/>
            </p:cNvSpPr>
            <p:nvPr/>
          </p:nvSpPr>
          <p:spPr bwMode="auto">
            <a:xfrm>
              <a:off x="2933" y="1741"/>
              <a:ext cx="999" cy="181"/>
            </a:xfrm>
            <a:custGeom>
              <a:avLst/>
              <a:gdLst>
                <a:gd name="T0" fmla="*/ 0 w 999"/>
                <a:gd name="T1" fmla="*/ 0 h 181"/>
                <a:gd name="T2" fmla="*/ 993 w 999"/>
                <a:gd name="T3" fmla="*/ 176 h 181"/>
                <a:gd name="T4" fmla="*/ 996 w 999"/>
                <a:gd name="T5" fmla="*/ 180 h 181"/>
                <a:gd name="T6" fmla="*/ 999 w 999"/>
                <a:gd name="T7" fmla="*/ 181 h 181"/>
                <a:gd name="T8" fmla="*/ 5 w 999"/>
                <a:gd name="T9" fmla="*/ 5 h 181"/>
                <a:gd name="T10" fmla="*/ 1 w 999"/>
                <a:gd name="T11" fmla="*/ 4 h 181"/>
                <a:gd name="T12" fmla="*/ 0 w 999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9"/>
                <a:gd name="T22" fmla="*/ 0 h 181"/>
                <a:gd name="T23" fmla="*/ 999 w 999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9" h="181">
                  <a:moveTo>
                    <a:pt x="0" y="0"/>
                  </a:moveTo>
                  <a:lnTo>
                    <a:pt x="993" y="176"/>
                  </a:lnTo>
                  <a:lnTo>
                    <a:pt x="996" y="180"/>
                  </a:lnTo>
                  <a:lnTo>
                    <a:pt x="999" y="181"/>
                  </a:lnTo>
                  <a:lnTo>
                    <a:pt x="5" y="5"/>
                  </a:lnTo>
                  <a:lnTo>
                    <a:pt x="1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35" name="Freeform 573"/>
            <p:cNvSpPr>
              <a:spLocks/>
            </p:cNvSpPr>
            <p:nvPr/>
          </p:nvSpPr>
          <p:spPr bwMode="auto">
            <a:xfrm>
              <a:off x="2934" y="1745"/>
              <a:ext cx="1002" cy="181"/>
            </a:xfrm>
            <a:custGeom>
              <a:avLst/>
              <a:gdLst>
                <a:gd name="T0" fmla="*/ 0 w 1002"/>
                <a:gd name="T1" fmla="*/ 0 h 181"/>
                <a:gd name="T2" fmla="*/ 995 w 1002"/>
                <a:gd name="T3" fmla="*/ 176 h 181"/>
                <a:gd name="T4" fmla="*/ 998 w 1002"/>
                <a:gd name="T5" fmla="*/ 177 h 181"/>
                <a:gd name="T6" fmla="*/ 1002 w 1002"/>
                <a:gd name="T7" fmla="*/ 181 h 181"/>
                <a:gd name="T8" fmla="*/ 6 w 1002"/>
                <a:gd name="T9" fmla="*/ 5 h 181"/>
                <a:gd name="T10" fmla="*/ 4 w 1002"/>
                <a:gd name="T11" fmla="*/ 1 h 181"/>
                <a:gd name="T12" fmla="*/ 0 w 1002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2"/>
                <a:gd name="T22" fmla="*/ 0 h 181"/>
                <a:gd name="T23" fmla="*/ 1002 w 1002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2" h="181">
                  <a:moveTo>
                    <a:pt x="0" y="0"/>
                  </a:moveTo>
                  <a:lnTo>
                    <a:pt x="995" y="176"/>
                  </a:lnTo>
                  <a:lnTo>
                    <a:pt x="998" y="177"/>
                  </a:lnTo>
                  <a:lnTo>
                    <a:pt x="1002" y="181"/>
                  </a:lnTo>
                  <a:lnTo>
                    <a:pt x="6" y="5"/>
                  </a:lnTo>
                  <a:lnTo>
                    <a:pt x="4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36" name="Freeform 574"/>
            <p:cNvSpPr>
              <a:spLocks/>
            </p:cNvSpPr>
            <p:nvPr/>
          </p:nvSpPr>
          <p:spPr bwMode="auto">
            <a:xfrm>
              <a:off x="2938" y="1746"/>
              <a:ext cx="1001" cy="183"/>
            </a:xfrm>
            <a:custGeom>
              <a:avLst/>
              <a:gdLst>
                <a:gd name="T0" fmla="*/ 0 w 1001"/>
                <a:gd name="T1" fmla="*/ 0 h 183"/>
                <a:gd name="T2" fmla="*/ 994 w 1001"/>
                <a:gd name="T3" fmla="*/ 176 h 183"/>
                <a:gd name="T4" fmla="*/ 998 w 1001"/>
                <a:gd name="T5" fmla="*/ 180 h 183"/>
                <a:gd name="T6" fmla="*/ 1001 w 1001"/>
                <a:gd name="T7" fmla="*/ 183 h 183"/>
                <a:gd name="T8" fmla="*/ 3 w 1001"/>
                <a:gd name="T9" fmla="*/ 6 h 183"/>
                <a:gd name="T10" fmla="*/ 2 w 1001"/>
                <a:gd name="T11" fmla="*/ 4 h 183"/>
                <a:gd name="T12" fmla="*/ 0 w 1001"/>
                <a:gd name="T13" fmla="*/ 0 h 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1"/>
                <a:gd name="T22" fmla="*/ 0 h 183"/>
                <a:gd name="T23" fmla="*/ 1001 w 1001"/>
                <a:gd name="T24" fmla="*/ 183 h 1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1" h="183">
                  <a:moveTo>
                    <a:pt x="0" y="0"/>
                  </a:moveTo>
                  <a:lnTo>
                    <a:pt x="994" y="176"/>
                  </a:lnTo>
                  <a:lnTo>
                    <a:pt x="998" y="180"/>
                  </a:lnTo>
                  <a:lnTo>
                    <a:pt x="1001" y="183"/>
                  </a:lnTo>
                  <a:lnTo>
                    <a:pt x="3" y="6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E5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37" name="Freeform 575"/>
            <p:cNvSpPr>
              <a:spLocks/>
            </p:cNvSpPr>
            <p:nvPr/>
          </p:nvSpPr>
          <p:spPr bwMode="auto">
            <a:xfrm>
              <a:off x="2940" y="1750"/>
              <a:ext cx="1002" cy="181"/>
            </a:xfrm>
            <a:custGeom>
              <a:avLst/>
              <a:gdLst>
                <a:gd name="T0" fmla="*/ 0 w 1002"/>
                <a:gd name="T1" fmla="*/ 0 h 181"/>
                <a:gd name="T2" fmla="*/ 996 w 1002"/>
                <a:gd name="T3" fmla="*/ 176 h 181"/>
                <a:gd name="T4" fmla="*/ 999 w 1002"/>
                <a:gd name="T5" fmla="*/ 179 h 181"/>
                <a:gd name="T6" fmla="*/ 1002 w 1002"/>
                <a:gd name="T7" fmla="*/ 181 h 181"/>
                <a:gd name="T8" fmla="*/ 3 w 1002"/>
                <a:gd name="T9" fmla="*/ 5 h 181"/>
                <a:gd name="T10" fmla="*/ 1 w 1002"/>
                <a:gd name="T11" fmla="*/ 2 h 181"/>
                <a:gd name="T12" fmla="*/ 0 w 1002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2"/>
                <a:gd name="T22" fmla="*/ 0 h 181"/>
                <a:gd name="T23" fmla="*/ 1002 w 1002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2" h="181">
                  <a:moveTo>
                    <a:pt x="0" y="0"/>
                  </a:moveTo>
                  <a:lnTo>
                    <a:pt x="996" y="176"/>
                  </a:lnTo>
                  <a:lnTo>
                    <a:pt x="999" y="179"/>
                  </a:lnTo>
                  <a:lnTo>
                    <a:pt x="1002" y="181"/>
                  </a:lnTo>
                  <a:lnTo>
                    <a:pt x="3" y="5"/>
                  </a:lnTo>
                  <a:lnTo>
                    <a:pt x="1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E5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38" name="Freeform 576"/>
            <p:cNvSpPr>
              <a:spLocks/>
            </p:cNvSpPr>
            <p:nvPr/>
          </p:nvSpPr>
          <p:spPr bwMode="auto">
            <a:xfrm>
              <a:off x="2941" y="1752"/>
              <a:ext cx="1005" cy="182"/>
            </a:xfrm>
            <a:custGeom>
              <a:avLst/>
              <a:gdLst>
                <a:gd name="T0" fmla="*/ 0 w 1005"/>
                <a:gd name="T1" fmla="*/ 0 h 182"/>
                <a:gd name="T2" fmla="*/ 998 w 1005"/>
                <a:gd name="T3" fmla="*/ 177 h 182"/>
                <a:gd name="T4" fmla="*/ 1000 w 1005"/>
                <a:gd name="T5" fmla="*/ 179 h 182"/>
                <a:gd name="T6" fmla="*/ 1003 w 1005"/>
                <a:gd name="T7" fmla="*/ 180 h 182"/>
                <a:gd name="T8" fmla="*/ 1003 w 1005"/>
                <a:gd name="T9" fmla="*/ 182 h 182"/>
                <a:gd name="T10" fmla="*/ 1005 w 1005"/>
                <a:gd name="T11" fmla="*/ 182 h 182"/>
                <a:gd name="T12" fmla="*/ 4 w 1005"/>
                <a:gd name="T13" fmla="*/ 6 h 182"/>
                <a:gd name="T14" fmla="*/ 2 w 1005"/>
                <a:gd name="T15" fmla="*/ 3 h 182"/>
                <a:gd name="T16" fmla="*/ 0 w 1005"/>
                <a:gd name="T17" fmla="*/ 0 h 1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05"/>
                <a:gd name="T28" fmla="*/ 0 h 182"/>
                <a:gd name="T29" fmla="*/ 1005 w 1005"/>
                <a:gd name="T30" fmla="*/ 182 h 18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05" h="182">
                  <a:moveTo>
                    <a:pt x="0" y="0"/>
                  </a:moveTo>
                  <a:lnTo>
                    <a:pt x="998" y="177"/>
                  </a:lnTo>
                  <a:lnTo>
                    <a:pt x="1000" y="179"/>
                  </a:lnTo>
                  <a:lnTo>
                    <a:pt x="1003" y="180"/>
                  </a:lnTo>
                  <a:lnTo>
                    <a:pt x="1003" y="182"/>
                  </a:lnTo>
                  <a:lnTo>
                    <a:pt x="1005" y="182"/>
                  </a:lnTo>
                  <a:lnTo>
                    <a:pt x="4" y="6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E5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39" name="Freeform 577"/>
            <p:cNvSpPr>
              <a:spLocks/>
            </p:cNvSpPr>
            <p:nvPr/>
          </p:nvSpPr>
          <p:spPr bwMode="auto">
            <a:xfrm>
              <a:off x="2943" y="1755"/>
              <a:ext cx="1013" cy="182"/>
            </a:xfrm>
            <a:custGeom>
              <a:avLst/>
              <a:gdLst>
                <a:gd name="T0" fmla="*/ 0 w 1013"/>
                <a:gd name="T1" fmla="*/ 0 h 182"/>
                <a:gd name="T2" fmla="*/ 999 w 1013"/>
                <a:gd name="T3" fmla="*/ 176 h 182"/>
                <a:gd name="T4" fmla="*/ 999 w 1013"/>
                <a:gd name="T5" fmla="*/ 177 h 182"/>
                <a:gd name="T6" fmla="*/ 1001 w 1013"/>
                <a:gd name="T7" fmla="*/ 177 h 182"/>
                <a:gd name="T8" fmla="*/ 1006 w 1013"/>
                <a:gd name="T9" fmla="*/ 181 h 182"/>
                <a:gd name="T10" fmla="*/ 1013 w 1013"/>
                <a:gd name="T11" fmla="*/ 182 h 182"/>
                <a:gd name="T12" fmla="*/ 5 w 1013"/>
                <a:gd name="T13" fmla="*/ 5 h 182"/>
                <a:gd name="T14" fmla="*/ 2 w 1013"/>
                <a:gd name="T15" fmla="*/ 3 h 182"/>
                <a:gd name="T16" fmla="*/ 0 w 1013"/>
                <a:gd name="T17" fmla="*/ 0 h 1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13"/>
                <a:gd name="T28" fmla="*/ 0 h 182"/>
                <a:gd name="T29" fmla="*/ 1013 w 1013"/>
                <a:gd name="T30" fmla="*/ 182 h 18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13" h="182">
                  <a:moveTo>
                    <a:pt x="0" y="0"/>
                  </a:moveTo>
                  <a:lnTo>
                    <a:pt x="999" y="176"/>
                  </a:lnTo>
                  <a:lnTo>
                    <a:pt x="999" y="177"/>
                  </a:lnTo>
                  <a:lnTo>
                    <a:pt x="1001" y="177"/>
                  </a:lnTo>
                  <a:lnTo>
                    <a:pt x="1006" y="181"/>
                  </a:lnTo>
                  <a:lnTo>
                    <a:pt x="1013" y="182"/>
                  </a:lnTo>
                  <a:lnTo>
                    <a:pt x="5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E5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40" name="Freeform 578"/>
            <p:cNvSpPr>
              <a:spLocks/>
            </p:cNvSpPr>
            <p:nvPr/>
          </p:nvSpPr>
          <p:spPr bwMode="auto">
            <a:xfrm>
              <a:off x="2945" y="1758"/>
              <a:ext cx="1014" cy="183"/>
            </a:xfrm>
            <a:custGeom>
              <a:avLst/>
              <a:gdLst>
                <a:gd name="T0" fmla="*/ 0 w 1014"/>
                <a:gd name="T1" fmla="*/ 0 h 183"/>
                <a:gd name="T2" fmla="*/ 1001 w 1014"/>
                <a:gd name="T3" fmla="*/ 176 h 183"/>
                <a:gd name="T4" fmla="*/ 1006 w 1014"/>
                <a:gd name="T5" fmla="*/ 178 h 183"/>
                <a:gd name="T6" fmla="*/ 1014 w 1014"/>
                <a:gd name="T7" fmla="*/ 181 h 183"/>
                <a:gd name="T8" fmla="*/ 1013 w 1014"/>
                <a:gd name="T9" fmla="*/ 181 h 183"/>
                <a:gd name="T10" fmla="*/ 1013 w 1014"/>
                <a:gd name="T11" fmla="*/ 183 h 183"/>
                <a:gd name="T12" fmla="*/ 5 w 1014"/>
                <a:gd name="T13" fmla="*/ 5 h 183"/>
                <a:gd name="T14" fmla="*/ 3 w 1014"/>
                <a:gd name="T15" fmla="*/ 2 h 183"/>
                <a:gd name="T16" fmla="*/ 0 w 1014"/>
                <a:gd name="T17" fmla="*/ 0 h 1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14"/>
                <a:gd name="T28" fmla="*/ 0 h 183"/>
                <a:gd name="T29" fmla="*/ 1014 w 1014"/>
                <a:gd name="T30" fmla="*/ 183 h 18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14" h="183">
                  <a:moveTo>
                    <a:pt x="0" y="0"/>
                  </a:moveTo>
                  <a:lnTo>
                    <a:pt x="1001" y="176"/>
                  </a:lnTo>
                  <a:lnTo>
                    <a:pt x="1006" y="178"/>
                  </a:lnTo>
                  <a:lnTo>
                    <a:pt x="1014" y="181"/>
                  </a:lnTo>
                  <a:lnTo>
                    <a:pt x="1013" y="181"/>
                  </a:lnTo>
                  <a:lnTo>
                    <a:pt x="1013" y="183"/>
                  </a:lnTo>
                  <a:lnTo>
                    <a:pt x="5" y="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E5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41" name="Freeform 579"/>
            <p:cNvSpPr>
              <a:spLocks/>
            </p:cNvSpPr>
            <p:nvPr/>
          </p:nvSpPr>
          <p:spPr bwMode="auto">
            <a:xfrm>
              <a:off x="2948" y="1760"/>
              <a:ext cx="1011" cy="182"/>
            </a:xfrm>
            <a:custGeom>
              <a:avLst/>
              <a:gdLst>
                <a:gd name="T0" fmla="*/ 0 w 1011"/>
                <a:gd name="T1" fmla="*/ 0 h 182"/>
                <a:gd name="T2" fmla="*/ 1008 w 1011"/>
                <a:gd name="T3" fmla="*/ 177 h 182"/>
                <a:gd name="T4" fmla="*/ 1010 w 1011"/>
                <a:gd name="T5" fmla="*/ 179 h 182"/>
                <a:gd name="T6" fmla="*/ 1011 w 1011"/>
                <a:gd name="T7" fmla="*/ 179 h 182"/>
                <a:gd name="T8" fmla="*/ 1010 w 1011"/>
                <a:gd name="T9" fmla="*/ 181 h 182"/>
                <a:gd name="T10" fmla="*/ 1008 w 1011"/>
                <a:gd name="T11" fmla="*/ 182 h 182"/>
                <a:gd name="T12" fmla="*/ 3 w 1011"/>
                <a:gd name="T13" fmla="*/ 5 h 182"/>
                <a:gd name="T14" fmla="*/ 2 w 1011"/>
                <a:gd name="T15" fmla="*/ 3 h 182"/>
                <a:gd name="T16" fmla="*/ 0 w 1011"/>
                <a:gd name="T17" fmla="*/ 0 h 1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11"/>
                <a:gd name="T28" fmla="*/ 0 h 182"/>
                <a:gd name="T29" fmla="*/ 1011 w 1011"/>
                <a:gd name="T30" fmla="*/ 182 h 18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11" h="182">
                  <a:moveTo>
                    <a:pt x="0" y="0"/>
                  </a:moveTo>
                  <a:lnTo>
                    <a:pt x="1008" y="177"/>
                  </a:lnTo>
                  <a:lnTo>
                    <a:pt x="1010" y="179"/>
                  </a:lnTo>
                  <a:lnTo>
                    <a:pt x="1011" y="179"/>
                  </a:lnTo>
                  <a:lnTo>
                    <a:pt x="1010" y="181"/>
                  </a:lnTo>
                  <a:lnTo>
                    <a:pt x="1008" y="182"/>
                  </a:lnTo>
                  <a:lnTo>
                    <a:pt x="3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E5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42" name="Freeform 580"/>
            <p:cNvSpPr>
              <a:spLocks/>
            </p:cNvSpPr>
            <p:nvPr/>
          </p:nvSpPr>
          <p:spPr bwMode="auto">
            <a:xfrm>
              <a:off x="2950" y="1763"/>
              <a:ext cx="1008" cy="181"/>
            </a:xfrm>
            <a:custGeom>
              <a:avLst/>
              <a:gdLst>
                <a:gd name="T0" fmla="*/ 0 w 1008"/>
                <a:gd name="T1" fmla="*/ 0 h 181"/>
                <a:gd name="T2" fmla="*/ 1008 w 1008"/>
                <a:gd name="T3" fmla="*/ 178 h 181"/>
                <a:gd name="T4" fmla="*/ 1006 w 1008"/>
                <a:gd name="T5" fmla="*/ 179 h 181"/>
                <a:gd name="T6" fmla="*/ 1004 w 1008"/>
                <a:gd name="T7" fmla="*/ 181 h 181"/>
                <a:gd name="T8" fmla="*/ 3 w 1008"/>
                <a:gd name="T9" fmla="*/ 5 h 181"/>
                <a:gd name="T10" fmla="*/ 1 w 1008"/>
                <a:gd name="T11" fmla="*/ 2 h 181"/>
                <a:gd name="T12" fmla="*/ 0 w 1008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8"/>
                <a:gd name="T22" fmla="*/ 0 h 181"/>
                <a:gd name="T23" fmla="*/ 1008 w 1008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8" h="181">
                  <a:moveTo>
                    <a:pt x="0" y="0"/>
                  </a:moveTo>
                  <a:lnTo>
                    <a:pt x="1008" y="178"/>
                  </a:lnTo>
                  <a:lnTo>
                    <a:pt x="1006" y="179"/>
                  </a:lnTo>
                  <a:lnTo>
                    <a:pt x="1004" y="181"/>
                  </a:lnTo>
                  <a:lnTo>
                    <a:pt x="3" y="5"/>
                  </a:lnTo>
                  <a:lnTo>
                    <a:pt x="1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E6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43" name="Freeform 581"/>
            <p:cNvSpPr>
              <a:spLocks/>
            </p:cNvSpPr>
            <p:nvPr/>
          </p:nvSpPr>
          <p:spPr bwMode="auto">
            <a:xfrm>
              <a:off x="2951" y="1765"/>
              <a:ext cx="1005" cy="181"/>
            </a:xfrm>
            <a:custGeom>
              <a:avLst/>
              <a:gdLst>
                <a:gd name="T0" fmla="*/ 0 w 1005"/>
                <a:gd name="T1" fmla="*/ 0 h 181"/>
                <a:gd name="T2" fmla="*/ 1005 w 1005"/>
                <a:gd name="T3" fmla="*/ 177 h 181"/>
                <a:gd name="T4" fmla="*/ 1003 w 1005"/>
                <a:gd name="T5" fmla="*/ 179 h 181"/>
                <a:gd name="T6" fmla="*/ 1003 w 1005"/>
                <a:gd name="T7" fmla="*/ 181 h 181"/>
                <a:gd name="T8" fmla="*/ 5 w 1005"/>
                <a:gd name="T9" fmla="*/ 5 h 181"/>
                <a:gd name="T10" fmla="*/ 2 w 1005"/>
                <a:gd name="T11" fmla="*/ 3 h 181"/>
                <a:gd name="T12" fmla="*/ 0 w 1005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5"/>
                <a:gd name="T22" fmla="*/ 0 h 181"/>
                <a:gd name="T23" fmla="*/ 1005 w 1005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5" h="181">
                  <a:moveTo>
                    <a:pt x="0" y="0"/>
                  </a:moveTo>
                  <a:lnTo>
                    <a:pt x="1005" y="177"/>
                  </a:lnTo>
                  <a:lnTo>
                    <a:pt x="1003" y="179"/>
                  </a:lnTo>
                  <a:lnTo>
                    <a:pt x="1003" y="181"/>
                  </a:lnTo>
                  <a:lnTo>
                    <a:pt x="5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E6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44" name="Freeform 582"/>
            <p:cNvSpPr>
              <a:spLocks/>
            </p:cNvSpPr>
            <p:nvPr/>
          </p:nvSpPr>
          <p:spPr bwMode="auto">
            <a:xfrm>
              <a:off x="2953" y="1768"/>
              <a:ext cx="1001" cy="180"/>
            </a:xfrm>
            <a:custGeom>
              <a:avLst/>
              <a:gdLst>
                <a:gd name="T0" fmla="*/ 0 w 1001"/>
                <a:gd name="T1" fmla="*/ 0 h 180"/>
                <a:gd name="T2" fmla="*/ 1001 w 1001"/>
                <a:gd name="T3" fmla="*/ 176 h 180"/>
                <a:gd name="T4" fmla="*/ 1001 w 1001"/>
                <a:gd name="T5" fmla="*/ 178 h 180"/>
                <a:gd name="T6" fmla="*/ 1000 w 1001"/>
                <a:gd name="T7" fmla="*/ 180 h 180"/>
                <a:gd name="T8" fmla="*/ 5 w 1001"/>
                <a:gd name="T9" fmla="*/ 5 h 180"/>
                <a:gd name="T10" fmla="*/ 3 w 1001"/>
                <a:gd name="T11" fmla="*/ 2 h 180"/>
                <a:gd name="T12" fmla="*/ 0 w 1001"/>
                <a:gd name="T13" fmla="*/ 0 h 1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1"/>
                <a:gd name="T22" fmla="*/ 0 h 180"/>
                <a:gd name="T23" fmla="*/ 1001 w 1001"/>
                <a:gd name="T24" fmla="*/ 180 h 18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1" h="180">
                  <a:moveTo>
                    <a:pt x="0" y="0"/>
                  </a:moveTo>
                  <a:lnTo>
                    <a:pt x="1001" y="176"/>
                  </a:lnTo>
                  <a:lnTo>
                    <a:pt x="1001" y="178"/>
                  </a:lnTo>
                  <a:lnTo>
                    <a:pt x="1000" y="180"/>
                  </a:lnTo>
                  <a:lnTo>
                    <a:pt x="5" y="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E6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45" name="Freeform 583"/>
            <p:cNvSpPr>
              <a:spLocks/>
            </p:cNvSpPr>
            <p:nvPr/>
          </p:nvSpPr>
          <p:spPr bwMode="auto">
            <a:xfrm>
              <a:off x="2956" y="1770"/>
              <a:ext cx="998" cy="181"/>
            </a:xfrm>
            <a:custGeom>
              <a:avLst/>
              <a:gdLst>
                <a:gd name="T0" fmla="*/ 0 w 998"/>
                <a:gd name="T1" fmla="*/ 0 h 181"/>
                <a:gd name="T2" fmla="*/ 998 w 998"/>
                <a:gd name="T3" fmla="*/ 176 h 181"/>
                <a:gd name="T4" fmla="*/ 997 w 998"/>
                <a:gd name="T5" fmla="*/ 178 h 181"/>
                <a:gd name="T6" fmla="*/ 995 w 998"/>
                <a:gd name="T7" fmla="*/ 181 h 181"/>
                <a:gd name="T8" fmla="*/ 4 w 998"/>
                <a:gd name="T9" fmla="*/ 5 h 181"/>
                <a:gd name="T10" fmla="*/ 2 w 998"/>
                <a:gd name="T11" fmla="*/ 3 h 181"/>
                <a:gd name="T12" fmla="*/ 0 w 998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8"/>
                <a:gd name="T22" fmla="*/ 0 h 181"/>
                <a:gd name="T23" fmla="*/ 998 w 998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8" h="181">
                  <a:moveTo>
                    <a:pt x="0" y="0"/>
                  </a:moveTo>
                  <a:lnTo>
                    <a:pt x="998" y="176"/>
                  </a:lnTo>
                  <a:lnTo>
                    <a:pt x="997" y="178"/>
                  </a:lnTo>
                  <a:lnTo>
                    <a:pt x="995" y="181"/>
                  </a:lnTo>
                  <a:lnTo>
                    <a:pt x="4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E6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46" name="Freeform 584"/>
            <p:cNvSpPr>
              <a:spLocks/>
            </p:cNvSpPr>
            <p:nvPr/>
          </p:nvSpPr>
          <p:spPr bwMode="auto">
            <a:xfrm>
              <a:off x="2958" y="1773"/>
              <a:ext cx="995" cy="180"/>
            </a:xfrm>
            <a:custGeom>
              <a:avLst/>
              <a:gdLst>
                <a:gd name="T0" fmla="*/ 0 w 995"/>
                <a:gd name="T1" fmla="*/ 0 h 180"/>
                <a:gd name="T2" fmla="*/ 995 w 995"/>
                <a:gd name="T3" fmla="*/ 175 h 180"/>
                <a:gd name="T4" fmla="*/ 993 w 995"/>
                <a:gd name="T5" fmla="*/ 178 h 180"/>
                <a:gd name="T6" fmla="*/ 991 w 995"/>
                <a:gd name="T7" fmla="*/ 180 h 180"/>
                <a:gd name="T8" fmla="*/ 5 w 995"/>
                <a:gd name="T9" fmla="*/ 6 h 180"/>
                <a:gd name="T10" fmla="*/ 2 w 995"/>
                <a:gd name="T11" fmla="*/ 2 h 180"/>
                <a:gd name="T12" fmla="*/ 0 w 995"/>
                <a:gd name="T13" fmla="*/ 0 h 1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5"/>
                <a:gd name="T22" fmla="*/ 0 h 180"/>
                <a:gd name="T23" fmla="*/ 995 w 995"/>
                <a:gd name="T24" fmla="*/ 180 h 18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5" h="180">
                  <a:moveTo>
                    <a:pt x="0" y="0"/>
                  </a:moveTo>
                  <a:lnTo>
                    <a:pt x="995" y="175"/>
                  </a:lnTo>
                  <a:lnTo>
                    <a:pt x="993" y="178"/>
                  </a:lnTo>
                  <a:lnTo>
                    <a:pt x="991" y="180"/>
                  </a:lnTo>
                  <a:lnTo>
                    <a:pt x="5" y="6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E6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47" name="Freeform 585"/>
            <p:cNvSpPr>
              <a:spLocks/>
            </p:cNvSpPr>
            <p:nvPr/>
          </p:nvSpPr>
          <p:spPr bwMode="auto">
            <a:xfrm>
              <a:off x="2960" y="1775"/>
              <a:ext cx="991" cy="179"/>
            </a:xfrm>
            <a:custGeom>
              <a:avLst/>
              <a:gdLst>
                <a:gd name="T0" fmla="*/ 0 w 991"/>
                <a:gd name="T1" fmla="*/ 0 h 179"/>
                <a:gd name="T2" fmla="*/ 991 w 991"/>
                <a:gd name="T3" fmla="*/ 176 h 179"/>
                <a:gd name="T4" fmla="*/ 989 w 991"/>
                <a:gd name="T5" fmla="*/ 178 h 179"/>
                <a:gd name="T6" fmla="*/ 987 w 991"/>
                <a:gd name="T7" fmla="*/ 179 h 179"/>
                <a:gd name="T8" fmla="*/ 5 w 991"/>
                <a:gd name="T9" fmla="*/ 5 h 179"/>
                <a:gd name="T10" fmla="*/ 3 w 991"/>
                <a:gd name="T11" fmla="*/ 4 h 179"/>
                <a:gd name="T12" fmla="*/ 0 w 991"/>
                <a:gd name="T13" fmla="*/ 0 h 1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1"/>
                <a:gd name="T22" fmla="*/ 0 h 179"/>
                <a:gd name="T23" fmla="*/ 991 w 991"/>
                <a:gd name="T24" fmla="*/ 179 h 1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1" h="179">
                  <a:moveTo>
                    <a:pt x="0" y="0"/>
                  </a:moveTo>
                  <a:lnTo>
                    <a:pt x="991" y="176"/>
                  </a:lnTo>
                  <a:lnTo>
                    <a:pt x="989" y="178"/>
                  </a:lnTo>
                  <a:lnTo>
                    <a:pt x="987" y="179"/>
                  </a:lnTo>
                  <a:lnTo>
                    <a:pt x="5" y="5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E6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48" name="Freeform 586"/>
            <p:cNvSpPr>
              <a:spLocks/>
            </p:cNvSpPr>
            <p:nvPr/>
          </p:nvSpPr>
          <p:spPr bwMode="auto">
            <a:xfrm>
              <a:off x="2963" y="1779"/>
              <a:ext cx="986" cy="177"/>
            </a:xfrm>
            <a:custGeom>
              <a:avLst/>
              <a:gdLst>
                <a:gd name="T0" fmla="*/ 0 w 986"/>
                <a:gd name="T1" fmla="*/ 0 h 177"/>
                <a:gd name="T2" fmla="*/ 986 w 986"/>
                <a:gd name="T3" fmla="*/ 174 h 177"/>
                <a:gd name="T4" fmla="*/ 984 w 986"/>
                <a:gd name="T5" fmla="*/ 175 h 177"/>
                <a:gd name="T6" fmla="*/ 983 w 986"/>
                <a:gd name="T7" fmla="*/ 177 h 177"/>
                <a:gd name="T8" fmla="*/ 4 w 986"/>
                <a:gd name="T9" fmla="*/ 5 h 177"/>
                <a:gd name="T10" fmla="*/ 2 w 986"/>
                <a:gd name="T11" fmla="*/ 1 h 177"/>
                <a:gd name="T12" fmla="*/ 0 w 986"/>
                <a:gd name="T13" fmla="*/ 0 h 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86"/>
                <a:gd name="T22" fmla="*/ 0 h 177"/>
                <a:gd name="T23" fmla="*/ 986 w 986"/>
                <a:gd name="T24" fmla="*/ 177 h 1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86" h="177">
                  <a:moveTo>
                    <a:pt x="0" y="0"/>
                  </a:moveTo>
                  <a:lnTo>
                    <a:pt x="986" y="174"/>
                  </a:lnTo>
                  <a:lnTo>
                    <a:pt x="984" y="175"/>
                  </a:lnTo>
                  <a:lnTo>
                    <a:pt x="983" y="177"/>
                  </a:lnTo>
                  <a:lnTo>
                    <a:pt x="4" y="5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7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49" name="Freeform 587"/>
            <p:cNvSpPr>
              <a:spLocks/>
            </p:cNvSpPr>
            <p:nvPr/>
          </p:nvSpPr>
          <p:spPr bwMode="auto">
            <a:xfrm>
              <a:off x="2965" y="1780"/>
              <a:ext cx="982" cy="178"/>
            </a:xfrm>
            <a:custGeom>
              <a:avLst/>
              <a:gdLst>
                <a:gd name="T0" fmla="*/ 0 w 982"/>
                <a:gd name="T1" fmla="*/ 0 h 178"/>
                <a:gd name="T2" fmla="*/ 982 w 982"/>
                <a:gd name="T3" fmla="*/ 174 h 178"/>
                <a:gd name="T4" fmla="*/ 981 w 982"/>
                <a:gd name="T5" fmla="*/ 176 h 178"/>
                <a:gd name="T6" fmla="*/ 981 w 982"/>
                <a:gd name="T7" fmla="*/ 178 h 178"/>
                <a:gd name="T8" fmla="*/ 5 w 982"/>
                <a:gd name="T9" fmla="*/ 5 h 178"/>
                <a:gd name="T10" fmla="*/ 2 w 982"/>
                <a:gd name="T11" fmla="*/ 4 h 178"/>
                <a:gd name="T12" fmla="*/ 0 w 982"/>
                <a:gd name="T13" fmla="*/ 0 h 1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82"/>
                <a:gd name="T22" fmla="*/ 0 h 178"/>
                <a:gd name="T23" fmla="*/ 982 w 982"/>
                <a:gd name="T24" fmla="*/ 178 h 1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82" h="178">
                  <a:moveTo>
                    <a:pt x="0" y="0"/>
                  </a:moveTo>
                  <a:lnTo>
                    <a:pt x="982" y="174"/>
                  </a:lnTo>
                  <a:lnTo>
                    <a:pt x="981" y="176"/>
                  </a:lnTo>
                  <a:lnTo>
                    <a:pt x="981" y="178"/>
                  </a:lnTo>
                  <a:lnTo>
                    <a:pt x="5" y="5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7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50" name="Freeform 588"/>
            <p:cNvSpPr>
              <a:spLocks/>
            </p:cNvSpPr>
            <p:nvPr/>
          </p:nvSpPr>
          <p:spPr bwMode="auto">
            <a:xfrm>
              <a:off x="2967" y="1784"/>
              <a:ext cx="979" cy="175"/>
            </a:xfrm>
            <a:custGeom>
              <a:avLst/>
              <a:gdLst>
                <a:gd name="T0" fmla="*/ 0 w 979"/>
                <a:gd name="T1" fmla="*/ 0 h 175"/>
                <a:gd name="T2" fmla="*/ 979 w 979"/>
                <a:gd name="T3" fmla="*/ 172 h 175"/>
                <a:gd name="T4" fmla="*/ 979 w 979"/>
                <a:gd name="T5" fmla="*/ 174 h 175"/>
                <a:gd name="T6" fmla="*/ 977 w 979"/>
                <a:gd name="T7" fmla="*/ 175 h 175"/>
                <a:gd name="T8" fmla="*/ 5 w 979"/>
                <a:gd name="T9" fmla="*/ 5 h 175"/>
                <a:gd name="T10" fmla="*/ 3 w 979"/>
                <a:gd name="T11" fmla="*/ 1 h 175"/>
                <a:gd name="T12" fmla="*/ 0 w 979"/>
                <a:gd name="T13" fmla="*/ 0 h 1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79"/>
                <a:gd name="T22" fmla="*/ 0 h 175"/>
                <a:gd name="T23" fmla="*/ 979 w 979"/>
                <a:gd name="T24" fmla="*/ 175 h 17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79" h="175">
                  <a:moveTo>
                    <a:pt x="0" y="0"/>
                  </a:moveTo>
                  <a:lnTo>
                    <a:pt x="979" y="172"/>
                  </a:lnTo>
                  <a:lnTo>
                    <a:pt x="979" y="174"/>
                  </a:lnTo>
                  <a:lnTo>
                    <a:pt x="977" y="175"/>
                  </a:lnTo>
                  <a:lnTo>
                    <a:pt x="5" y="5"/>
                  </a:lnTo>
                  <a:lnTo>
                    <a:pt x="3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7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51" name="Freeform 589"/>
            <p:cNvSpPr>
              <a:spLocks/>
            </p:cNvSpPr>
            <p:nvPr/>
          </p:nvSpPr>
          <p:spPr bwMode="auto">
            <a:xfrm>
              <a:off x="2970" y="1785"/>
              <a:ext cx="976" cy="178"/>
            </a:xfrm>
            <a:custGeom>
              <a:avLst/>
              <a:gdLst>
                <a:gd name="T0" fmla="*/ 0 w 976"/>
                <a:gd name="T1" fmla="*/ 0 h 178"/>
                <a:gd name="T2" fmla="*/ 976 w 976"/>
                <a:gd name="T3" fmla="*/ 173 h 178"/>
                <a:gd name="T4" fmla="*/ 974 w 976"/>
                <a:gd name="T5" fmla="*/ 174 h 178"/>
                <a:gd name="T6" fmla="*/ 972 w 976"/>
                <a:gd name="T7" fmla="*/ 178 h 178"/>
                <a:gd name="T8" fmla="*/ 3 w 976"/>
                <a:gd name="T9" fmla="*/ 5 h 178"/>
                <a:gd name="T10" fmla="*/ 2 w 976"/>
                <a:gd name="T11" fmla="*/ 4 h 178"/>
                <a:gd name="T12" fmla="*/ 0 w 976"/>
                <a:gd name="T13" fmla="*/ 0 h 1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76"/>
                <a:gd name="T22" fmla="*/ 0 h 178"/>
                <a:gd name="T23" fmla="*/ 976 w 976"/>
                <a:gd name="T24" fmla="*/ 178 h 1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76" h="178">
                  <a:moveTo>
                    <a:pt x="0" y="0"/>
                  </a:moveTo>
                  <a:lnTo>
                    <a:pt x="976" y="173"/>
                  </a:lnTo>
                  <a:lnTo>
                    <a:pt x="974" y="174"/>
                  </a:lnTo>
                  <a:lnTo>
                    <a:pt x="972" y="178"/>
                  </a:lnTo>
                  <a:lnTo>
                    <a:pt x="3" y="5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8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52" name="Freeform 590"/>
            <p:cNvSpPr>
              <a:spLocks/>
            </p:cNvSpPr>
            <p:nvPr/>
          </p:nvSpPr>
          <p:spPr bwMode="auto">
            <a:xfrm>
              <a:off x="2972" y="1789"/>
              <a:ext cx="972" cy="175"/>
            </a:xfrm>
            <a:custGeom>
              <a:avLst/>
              <a:gdLst>
                <a:gd name="T0" fmla="*/ 0 w 972"/>
                <a:gd name="T1" fmla="*/ 0 h 175"/>
                <a:gd name="T2" fmla="*/ 972 w 972"/>
                <a:gd name="T3" fmla="*/ 170 h 175"/>
                <a:gd name="T4" fmla="*/ 970 w 972"/>
                <a:gd name="T5" fmla="*/ 174 h 175"/>
                <a:gd name="T6" fmla="*/ 969 w 972"/>
                <a:gd name="T7" fmla="*/ 175 h 175"/>
                <a:gd name="T8" fmla="*/ 5 w 972"/>
                <a:gd name="T9" fmla="*/ 5 h 175"/>
                <a:gd name="T10" fmla="*/ 1 w 972"/>
                <a:gd name="T11" fmla="*/ 1 h 175"/>
                <a:gd name="T12" fmla="*/ 0 w 972"/>
                <a:gd name="T13" fmla="*/ 0 h 1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72"/>
                <a:gd name="T22" fmla="*/ 0 h 175"/>
                <a:gd name="T23" fmla="*/ 972 w 972"/>
                <a:gd name="T24" fmla="*/ 175 h 17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72" h="175">
                  <a:moveTo>
                    <a:pt x="0" y="0"/>
                  </a:moveTo>
                  <a:lnTo>
                    <a:pt x="972" y="170"/>
                  </a:lnTo>
                  <a:lnTo>
                    <a:pt x="970" y="174"/>
                  </a:lnTo>
                  <a:lnTo>
                    <a:pt x="969" y="175"/>
                  </a:lnTo>
                  <a:lnTo>
                    <a:pt x="5" y="5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8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53" name="Freeform 591"/>
            <p:cNvSpPr>
              <a:spLocks/>
            </p:cNvSpPr>
            <p:nvPr/>
          </p:nvSpPr>
          <p:spPr bwMode="auto">
            <a:xfrm>
              <a:off x="2973" y="1790"/>
              <a:ext cx="969" cy="176"/>
            </a:xfrm>
            <a:custGeom>
              <a:avLst/>
              <a:gdLst>
                <a:gd name="T0" fmla="*/ 0 w 969"/>
                <a:gd name="T1" fmla="*/ 0 h 176"/>
                <a:gd name="T2" fmla="*/ 969 w 969"/>
                <a:gd name="T3" fmla="*/ 173 h 176"/>
                <a:gd name="T4" fmla="*/ 968 w 969"/>
                <a:gd name="T5" fmla="*/ 174 h 176"/>
                <a:gd name="T6" fmla="*/ 966 w 969"/>
                <a:gd name="T7" fmla="*/ 176 h 176"/>
                <a:gd name="T8" fmla="*/ 5 w 969"/>
                <a:gd name="T9" fmla="*/ 7 h 176"/>
                <a:gd name="T10" fmla="*/ 4 w 969"/>
                <a:gd name="T11" fmla="*/ 4 h 176"/>
                <a:gd name="T12" fmla="*/ 0 w 969"/>
                <a:gd name="T13" fmla="*/ 0 h 1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9"/>
                <a:gd name="T22" fmla="*/ 0 h 176"/>
                <a:gd name="T23" fmla="*/ 969 w 969"/>
                <a:gd name="T24" fmla="*/ 176 h 17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9" h="176">
                  <a:moveTo>
                    <a:pt x="0" y="0"/>
                  </a:moveTo>
                  <a:lnTo>
                    <a:pt x="969" y="173"/>
                  </a:lnTo>
                  <a:lnTo>
                    <a:pt x="968" y="174"/>
                  </a:lnTo>
                  <a:lnTo>
                    <a:pt x="966" y="176"/>
                  </a:lnTo>
                  <a:lnTo>
                    <a:pt x="5" y="7"/>
                  </a:ln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8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54" name="Freeform 592"/>
            <p:cNvSpPr>
              <a:spLocks/>
            </p:cNvSpPr>
            <p:nvPr/>
          </p:nvSpPr>
          <p:spPr bwMode="auto">
            <a:xfrm>
              <a:off x="2977" y="1794"/>
              <a:ext cx="964" cy="174"/>
            </a:xfrm>
            <a:custGeom>
              <a:avLst/>
              <a:gdLst>
                <a:gd name="T0" fmla="*/ 0 w 964"/>
                <a:gd name="T1" fmla="*/ 0 h 174"/>
                <a:gd name="T2" fmla="*/ 964 w 964"/>
                <a:gd name="T3" fmla="*/ 170 h 174"/>
                <a:gd name="T4" fmla="*/ 962 w 964"/>
                <a:gd name="T5" fmla="*/ 172 h 174"/>
                <a:gd name="T6" fmla="*/ 960 w 964"/>
                <a:gd name="T7" fmla="*/ 174 h 174"/>
                <a:gd name="T8" fmla="*/ 3 w 964"/>
                <a:gd name="T9" fmla="*/ 5 h 174"/>
                <a:gd name="T10" fmla="*/ 1 w 964"/>
                <a:gd name="T11" fmla="*/ 3 h 174"/>
                <a:gd name="T12" fmla="*/ 0 w 964"/>
                <a:gd name="T13" fmla="*/ 0 h 1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4"/>
                <a:gd name="T22" fmla="*/ 0 h 174"/>
                <a:gd name="T23" fmla="*/ 964 w 964"/>
                <a:gd name="T24" fmla="*/ 174 h 1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4" h="174">
                  <a:moveTo>
                    <a:pt x="0" y="0"/>
                  </a:moveTo>
                  <a:lnTo>
                    <a:pt x="964" y="170"/>
                  </a:lnTo>
                  <a:lnTo>
                    <a:pt x="962" y="172"/>
                  </a:lnTo>
                  <a:lnTo>
                    <a:pt x="960" y="174"/>
                  </a:lnTo>
                  <a:lnTo>
                    <a:pt x="3" y="5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55" name="Freeform 593"/>
            <p:cNvSpPr>
              <a:spLocks/>
            </p:cNvSpPr>
            <p:nvPr/>
          </p:nvSpPr>
          <p:spPr bwMode="auto">
            <a:xfrm>
              <a:off x="2978" y="1797"/>
              <a:ext cx="961" cy="173"/>
            </a:xfrm>
            <a:custGeom>
              <a:avLst/>
              <a:gdLst>
                <a:gd name="T0" fmla="*/ 0 w 961"/>
                <a:gd name="T1" fmla="*/ 0 h 173"/>
                <a:gd name="T2" fmla="*/ 961 w 961"/>
                <a:gd name="T3" fmla="*/ 169 h 173"/>
                <a:gd name="T4" fmla="*/ 959 w 961"/>
                <a:gd name="T5" fmla="*/ 171 h 173"/>
                <a:gd name="T6" fmla="*/ 958 w 961"/>
                <a:gd name="T7" fmla="*/ 173 h 173"/>
                <a:gd name="T8" fmla="*/ 5 w 961"/>
                <a:gd name="T9" fmla="*/ 5 h 173"/>
                <a:gd name="T10" fmla="*/ 2 w 961"/>
                <a:gd name="T11" fmla="*/ 2 h 173"/>
                <a:gd name="T12" fmla="*/ 0 w 961"/>
                <a:gd name="T13" fmla="*/ 0 h 1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1"/>
                <a:gd name="T22" fmla="*/ 0 h 173"/>
                <a:gd name="T23" fmla="*/ 961 w 961"/>
                <a:gd name="T24" fmla="*/ 173 h 1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1" h="173">
                  <a:moveTo>
                    <a:pt x="0" y="0"/>
                  </a:moveTo>
                  <a:lnTo>
                    <a:pt x="961" y="169"/>
                  </a:lnTo>
                  <a:lnTo>
                    <a:pt x="959" y="171"/>
                  </a:lnTo>
                  <a:lnTo>
                    <a:pt x="958" y="173"/>
                  </a:lnTo>
                  <a:lnTo>
                    <a:pt x="5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56" name="Freeform 594"/>
            <p:cNvSpPr>
              <a:spLocks/>
            </p:cNvSpPr>
            <p:nvPr/>
          </p:nvSpPr>
          <p:spPr bwMode="auto">
            <a:xfrm>
              <a:off x="2980" y="1799"/>
              <a:ext cx="957" cy="172"/>
            </a:xfrm>
            <a:custGeom>
              <a:avLst/>
              <a:gdLst>
                <a:gd name="T0" fmla="*/ 0 w 957"/>
                <a:gd name="T1" fmla="*/ 0 h 172"/>
                <a:gd name="T2" fmla="*/ 957 w 957"/>
                <a:gd name="T3" fmla="*/ 169 h 172"/>
                <a:gd name="T4" fmla="*/ 956 w 957"/>
                <a:gd name="T5" fmla="*/ 171 h 172"/>
                <a:gd name="T6" fmla="*/ 954 w 957"/>
                <a:gd name="T7" fmla="*/ 172 h 172"/>
                <a:gd name="T8" fmla="*/ 5 w 957"/>
                <a:gd name="T9" fmla="*/ 5 h 172"/>
                <a:gd name="T10" fmla="*/ 3 w 957"/>
                <a:gd name="T11" fmla="*/ 3 h 172"/>
                <a:gd name="T12" fmla="*/ 0 w 957"/>
                <a:gd name="T13" fmla="*/ 0 h 1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57"/>
                <a:gd name="T22" fmla="*/ 0 h 172"/>
                <a:gd name="T23" fmla="*/ 957 w 957"/>
                <a:gd name="T24" fmla="*/ 172 h 17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57" h="172">
                  <a:moveTo>
                    <a:pt x="0" y="0"/>
                  </a:moveTo>
                  <a:lnTo>
                    <a:pt x="957" y="169"/>
                  </a:lnTo>
                  <a:lnTo>
                    <a:pt x="956" y="171"/>
                  </a:lnTo>
                  <a:lnTo>
                    <a:pt x="954" y="172"/>
                  </a:lnTo>
                  <a:lnTo>
                    <a:pt x="5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57" name="Freeform 595"/>
            <p:cNvSpPr>
              <a:spLocks/>
            </p:cNvSpPr>
            <p:nvPr/>
          </p:nvSpPr>
          <p:spPr bwMode="auto">
            <a:xfrm>
              <a:off x="2983" y="1802"/>
              <a:ext cx="953" cy="171"/>
            </a:xfrm>
            <a:custGeom>
              <a:avLst/>
              <a:gdLst>
                <a:gd name="T0" fmla="*/ 0 w 953"/>
                <a:gd name="T1" fmla="*/ 0 h 171"/>
                <a:gd name="T2" fmla="*/ 953 w 953"/>
                <a:gd name="T3" fmla="*/ 168 h 171"/>
                <a:gd name="T4" fmla="*/ 951 w 953"/>
                <a:gd name="T5" fmla="*/ 169 h 171"/>
                <a:gd name="T6" fmla="*/ 949 w 953"/>
                <a:gd name="T7" fmla="*/ 171 h 171"/>
                <a:gd name="T8" fmla="*/ 5 w 953"/>
                <a:gd name="T9" fmla="*/ 5 h 171"/>
                <a:gd name="T10" fmla="*/ 2 w 953"/>
                <a:gd name="T11" fmla="*/ 2 h 171"/>
                <a:gd name="T12" fmla="*/ 0 w 953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53"/>
                <a:gd name="T22" fmla="*/ 0 h 171"/>
                <a:gd name="T23" fmla="*/ 953 w 953"/>
                <a:gd name="T24" fmla="*/ 171 h 1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53" h="171">
                  <a:moveTo>
                    <a:pt x="0" y="0"/>
                  </a:moveTo>
                  <a:lnTo>
                    <a:pt x="953" y="168"/>
                  </a:lnTo>
                  <a:lnTo>
                    <a:pt x="951" y="169"/>
                  </a:lnTo>
                  <a:lnTo>
                    <a:pt x="949" y="171"/>
                  </a:lnTo>
                  <a:lnTo>
                    <a:pt x="5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58" name="Freeform 596"/>
            <p:cNvSpPr>
              <a:spLocks/>
            </p:cNvSpPr>
            <p:nvPr/>
          </p:nvSpPr>
          <p:spPr bwMode="auto">
            <a:xfrm>
              <a:off x="2985" y="1804"/>
              <a:ext cx="949" cy="171"/>
            </a:xfrm>
            <a:custGeom>
              <a:avLst/>
              <a:gdLst>
                <a:gd name="T0" fmla="*/ 0 w 949"/>
                <a:gd name="T1" fmla="*/ 0 h 171"/>
                <a:gd name="T2" fmla="*/ 949 w 949"/>
                <a:gd name="T3" fmla="*/ 167 h 171"/>
                <a:gd name="T4" fmla="*/ 947 w 949"/>
                <a:gd name="T5" fmla="*/ 169 h 171"/>
                <a:gd name="T6" fmla="*/ 944 w 949"/>
                <a:gd name="T7" fmla="*/ 171 h 171"/>
                <a:gd name="T8" fmla="*/ 5 w 949"/>
                <a:gd name="T9" fmla="*/ 5 h 171"/>
                <a:gd name="T10" fmla="*/ 3 w 949"/>
                <a:gd name="T11" fmla="*/ 3 h 171"/>
                <a:gd name="T12" fmla="*/ 0 w 949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49"/>
                <a:gd name="T22" fmla="*/ 0 h 171"/>
                <a:gd name="T23" fmla="*/ 949 w 949"/>
                <a:gd name="T24" fmla="*/ 171 h 1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49" h="171">
                  <a:moveTo>
                    <a:pt x="0" y="0"/>
                  </a:moveTo>
                  <a:lnTo>
                    <a:pt x="949" y="167"/>
                  </a:lnTo>
                  <a:lnTo>
                    <a:pt x="947" y="169"/>
                  </a:lnTo>
                  <a:lnTo>
                    <a:pt x="944" y="171"/>
                  </a:lnTo>
                  <a:lnTo>
                    <a:pt x="5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59" name="Freeform 597"/>
            <p:cNvSpPr>
              <a:spLocks/>
            </p:cNvSpPr>
            <p:nvPr/>
          </p:nvSpPr>
          <p:spPr bwMode="auto">
            <a:xfrm>
              <a:off x="2988" y="1807"/>
              <a:ext cx="944" cy="171"/>
            </a:xfrm>
            <a:custGeom>
              <a:avLst/>
              <a:gdLst>
                <a:gd name="T0" fmla="*/ 0 w 944"/>
                <a:gd name="T1" fmla="*/ 0 h 171"/>
                <a:gd name="T2" fmla="*/ 944 w 944"/>
                <a:gd name="T3" fmla="*/ 166 h 171"/>
                <a:gd name="T4" fmla="*/ 941 w 944"/>
                <a:gd name="T5" fmla="*/ 168 h 171"/>
                <a:gd name="T6" fmla="*/ 939 w 944"/>
                <a:gd name="T7" fmla="*/ 171 h 171"/>
                <a:gd name="T8" fmla="*/ 4 w 944"/>
                <a:gd name="T9" fmla="*/ 5 h 171"/>
                <a:gd name="T10" fmla="*/ 2 w 944"/>
                <a:gd name="T11" fmla="*/ 2 h 171"/>
                <a:gd name="T12" fmla="*/ 0 w 944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44"/>
                <a:gd name="T22" fmla="*/ 0 h 171"/>
                <a:gd name="T23" fmla="*/ 944 w 944"/>
                <a:gd name="T24" fmla="*/ 171 h 1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44" h="171">
                  <a:moveTo>
                    <a:pt x="0" y="0"/>
                  </a:moveTo>
                  <a:lnTo>
                    <a:pt x="944" y="166"/>
                  </a:lnTo>
                  <a:lnTo>
                    <a:pt x="941" y="168"/>
                  </a:lnTo>
                  <a:lnTo>
                    <a:pt x="939" y="171"/>
                  </a:lnTo>
                  <a:lnTo>
                    <a:pt x="4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60" name="Freeform 598"/>
            <p:cNvSpPr>
              <a:spLocks/>
            </p:cNvSpPr>
            <p:nvPr/>
          </p:nvSpPr>
          <p:spPr bwMode="auto">
            <a:xfrm>
              <a:off x="2990" y="1809"/>
              <a:ext cx="939" cy="171"/>
            </a:xfrm>
            <a:custGeom>
              <a:avLst/>
              <a:gdLst>
                <a:gd name="T0" fmla="*/ 0 w 939"/>
                <a:gd name="T1" fmla="*/ 0 h 171"/>
                <a:gd name="T2" fmla="*/ 939 w 939"/>
                <a:gd name="T3" fmla="*/ 166 h 171"/>
                <a:gd name="T4" fmla="*/ 937 w 939"/>
                <a:gd name="T5" fmla="*/ 169 h 171"/>
                <a:gd name="T6" fmla="*/ 936 w 939"/>
                <a:gd name="T7" fmla="*/ 171 h 171"/>
                <a:gd name="T8" fmla="*/ 5 w 939"/>
                <a:gd name="T9" fmla="*/ 5 h 171"/>
                <a:gd name="T10" fmla="*/ 2 w 939"/>
                <a:gd name="T11" fmla="*/ 3 h 171"/>
                <a:gd name="T12" fmla="*/ 0 w 939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39"/>
                <a:gd name="T22" fmla="*/ 0 h 171"/>
                <a:gd name="T23" fmla="*/ 939 w 939"/>
                <a:gd name="T24" fmla="*/ 171 h 1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39" h="171">
                  <a:moveTo>
                    <a:pt x="0" y="0"/>
                  </a:moveTo>
                  <a:lnTo>
                    <a:pt x="939" y="166"/>
                  </a:lnTo>
                  <a:lnTo>
                    <a:pt x="937" y="169"/>
                  </a:lnTo>
                  <a:lnTo>
                    <a:pt x="936" y="171"/>
                  </a:lnTo>
                  <a:lnTo>
                    <a:pt x="5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61" name="Freeform 599"/>
            <p:cNvSpPr>
              <a:spLocks/>
            </p:cNvSpPr>
            <p:nvPr/>
          </p:nvSpPr>
          <p:spPr bwMode="auto">
            <a:xfrm>
              <a:off x="2992" y="1812"/>
              <a:ext cx="935" cy="169"/>
            </a:xfrm>
            <a:custGeom>
              <a:avLst/>
              <a:gdLst>
                <a:gd name="T0" fmla="*/ 0 w 935"/>
                <a:gd name="T1" fmla="*/ 0 h 169"/>
                <a:gd name="T2" fmla="*/ 935 w 935"/>
                <a:gd name="T3" fmla="*/ 166 h 169"/>
                <a:gd name="T4" fmla="*/ 934 w 935"/>
                <a:gd name="T5" fmla="*/ 168 h 169"/>
                <a:gd name="T6" fmla="*/ 932 w 935"/>
                <a:gd name="T7" fmla="*/ 169 h 169"/>
                <a:gd name="T8" fmla="*/ 5 w 935"/>
                <a:gd name="T9" fmla="*/ 5 h 169"/>
                <a:gd name="T10" fmla="*/ 3 w 935"/>
                <a:gd name="T11" fmla="*/ 2 h 169"/>
                <a:gd name="T12" fmla="*/ 0 w 935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35"/>
                <a:gd name="T22" fmla="*/ 0 h 169"/>
                <a:gd name="T23" fmla="*/ 935 w 935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35" h="169">
                  <a:moveTo>
                    <a:pt x="0" y="0"/>
                  </a:moveTo>
                  <a:lnTo>
                    <a:pt x="935" y="166"/>
                  </a:lnTo>
                  <a:lnTo>
                    <a:pt x="934" y="168"/>
                  </a:lnTo>
                  <a:lnTo>
                    <a:pt x="932" y="169"/>
                  </a:lnTo>
                  <a:lnTo>
                    <a:pt x="5" y="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62" name="Freeform 600"/>
            <p:cNvSpPr>
              <a:spLocks/>
            </p:cNvSpPr>
            <p:nvPr/>
          </p:nvSpPr>
          <p:spPr bwMode="auto">
            <a:xfrm>
              <a:off x="2995" y="1814"/>
              <a:ext cx="931" cy="169"/>
            </a:xfrm>
            <a:custGeom>
              <a:avLst/>
              <a:gdLst>
                <a:gd name="T0" fmla="*/ 0 w 931"/>
                <a:gd name="T1" fmla="*/ 0 h 169"/>
                <a:gd name="T2" fmla="*/ 931 w 931"/>
                <a:gd name="T3" fmla="*/ 166 h 169"/>
                <a:gd name="T4" fmla="*/ 929 w 931"/>
                <a:gd name="T5" fmla="*/ 167 h 169"/>
                <a:gd name="T6" fmla="*/ 927 w 931"/>
                <a:gd name="T7" fmla="*/ 169 h 169"/>
                <a:gd name="T8" fmla="*/ 5 w 931"/>
                <a:gd name="T9" fmla="*/ 7 h 169"/>
                <a:gd name="T10" fmla="*/ 2 w 931"/>
                <a:gd name="T11" fmla="*/ 3 h 169"/>
                <a:gd name="T12" fmla="*/ 0 w 931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31"/>
                <a:gd name="T22" fmla="*/ 0 h 169"/>
                <a:gd name="T23" fmla="*/ 931 w 931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31" h="169">
                  <a:moveTo>
                    <a:pt x="0" y="0"/>
                  </a:moveTo>
                  <a:lnTo>
                    <a:pt x="931" y="166"/>
                  </a:lnTo>
                  <a:lnTo>
                    <a:pt x="929" y="167"/>
                  </a:lnTo>
                  <a:lnTo>
                    <a:pt x="927" y="169"/>
                  </a:lnTo>
                  <a:lnTo>
                    <a:pt x="5" y="7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63" name="Freeform 601"/>
            <p:cNvSpPr>
              <a:spLocks/>
            </p:cNvSpPr>
            <p:nvPr/>
          </p:nvSpPr>
          <p:spPr bwMode="auto">
            <a:xfrm>
              <a:off x="2997" y="1817"/>
              <a:ext cx="927" cy="168"/>
            </a:xfrm>
            <a:custGeom>
              <a:avLst/>
              <a:gdLst>
                <a:gd name="T0" fmla="*/ 0 w 927"/>
                <a:gd name="T1" fmla="*/ 0 h 168"/>
                <a:gd name="T2" fmla="*/ 927 w 927"/>
                <a:gd name="T3" fmla="*/ 164 h 168"/>
                <a:gd name="T4" fmla="*/ 925 w 927"/>
                <a:gd name="T5" fmla="*/ 166 h 168"/>
                <a:gd name="T6" fmla="*/ 923 w 927"/>
                <a:gd name="T7" fmla="*/ 168 h 168"/>
                <a:gd name="T8" fmla="*/ 5 w 927"/>
                <a:gd name="T9" fmla="*/ 5 h 168"/>
                <a:gd name="T10" fmla="*/ 3 w 927"/>
                <a:gd name="T11" fmla="*/ 4 h 168"/>
                <a:gd name="T12" fmla="*/ 0 w 927"/>
                <a:gd name="T13" fmla="*/ 0 h 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27"/>
                <a:gd name="T22" fmla="*/ 0 h 168"/>
                <a:gd name="T23" fmla="*/ 927 w 927"/>
                <a:gd name="T24" fmla="*/ 168 h 1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27" h="168">
                  <a:moveTo>
                    <a:pt x="0" y="0"/>
                  </a:moveTo>
                  <a:lnTo>
                    <a:pt x="927" y="164"/>
                  </a:lnTo>
                  <a:lnTo>
                    <a:pt x="925" y="166"/>
                  </a:lnTo>
                  <a:lnTo>
                    <a:pt x="923" y="168"/>
                  </a:lnTo>
                  <a:lnTo>
                    <a:pt x="5" y="5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64" name="Freeform 602"/>
            <p:cNvSpPr>
              <a:spLocks/>
            </p:cNvSpPr>
            <p:nvPr/>
          </p:nvSpPr>
          <p:spPr bwMode="auto">
            <a:xfrm>
              <a:off x="3000" y="1821"/>
              <a:ext cx="922" cy="165"/>
            </a:xfrm>
            <a:custGeom>
              <a:avLst/>
              <a:gdLst>
                <a:gd name="T0" fmla="*/ 0 w 922"/>
                <a:gd name="T1" fmla="*/ 0 h 165"/>
                <a:gd name="T2" fmla="*/ 922 w 922"/>
                <a:gd name="T3" fmla="*/ 162 h 165"/>
                <a:gd name="T4" fmla="*/ 920 w 922"/>
                <a:gd name="T5" fmla="*/ 164 h 165"/>
                <a:gd name="T6" fmla="*/ 917 w 922"/>
                <a:gd name="T7" fmla="*/ 165 h 165"/>
                <a:gd name="T8" fmla="*/ 5 w 922"/>
                <a:gd name="T9" fmla="*/ 5 h 165"/>
                <a:gd name="T10" fmla="*/ 2 w 922"/>
                <a:gd name="T11" fmla="*/ 1 h 165"/>
                <a:gd name="T12" fmla="*/ 0 w 922"/>
                <a:gd name="T13" fmla="*/ 0 h 1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22"/>
                <a:gd name="T22" fmla="*/ 0 h 165"/>
                <a:gd name="T23" fmla="*/ 922 w 922"/>
                <a:gd name="T24" fmla="*/ 165 h 16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22" h="165">
                  <a:moveTo>
                    <a:pt x="0" y="0"/>
                  </a:moveTo>
                  <a:lnTo>
                    <a:pt x="922" y="162"/>
                  </a:lnTo>
                  <a:lnTo>
                    <a:pt x="920" y="164"/>
                  </a:lnTo>
                  <a:lnTo>
                    <a:pt x="917" y="165"/>
                  </a:lnTo>
                  <a:lnTo>
                    <a:pt x="5" y="5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65" name="Freeform 603"/>
            <p:cNvSpPr>
              <a:spLocks/>
            </p:cNvSpPr>
            <p:nvPr/>
          </p:nvSpPr>
          <p:spPr bwMode="auto">
            <a:xfrm>
              <a:off x="3002" y="1822"/>
              <a:ext cx="918" cy="166"/>
            </a:xfrm>
            <a:custGeom>
              <a:avLst/>
              <a:gdLst>
                <a:gd name="T0" fmla="*/ 0 w 918"/>
                <a:gd name="T1" fmla="*/ 0 h 166"/>
                <a:gd name="T2" fmla="*/ 918 w 918"/>
                <a:gd name="T3" fmla="*/ 163 h 166"/>
                <a:gd name="T4" fmla="*/ 915 w 918"/>
                <a:gd name="T5" fmla="*/ 164 h 166"/>
                <a:gd name="T6" fmla="*/ 913 w 918"/>
                <a:gd name="T7" fmla="*/ 166 h 166"/>
                <a:gd name="T8" fmla="*/ 5 w 918"/>
                <a:gd name="T9" fmla="*/ 6 h 166"/>
                <a:gd name="T10" fmla="*/ 3 w 918"/>
                <a:gd name="T11" fmla="*/ 4 h 166"/>
                <a:gd name="T12" fmla="*/ 0 w 918"/>
                <a:gd name="T13" fmla="*/ 0 h 1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18"/>
                <a:gd name="T22" fmla="*/ 0 h 166"/>
                <a:gd name="T23" fmla="*/ 918 w 918"/>
                <a:gd name="T24" fmla="*/ 166 h 16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18" h="166">
                  <a:moveTo>
                    <a:pt x="0" y="0"/>
                  </a:moveTo>
                  <a:lnTo>
                    <a:pt x="918" y="163"/>
                  </a:lnTo>
                  <a:lnTo>
                    <a:pt x="915" y="164"/>
                  </a:lnTo>
                  <a:lnTo>
                    <a:pt x="913" y="166"/>
                  </a:lnTo>
                  <a:lnTo>
                    <a:pt x="5" y="6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A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66" name="Freeform 604"/>
            <p:cNvSpPr>
              <a:spLocks/>
            </p:cNvSpPr>
            <p:nvPr/>
          </p:nvSpPr>
          <p:spPr bwMode="auto">
            <a:xfrm>
              <a:off x="3005" y="1826"/>
              <a:ext cx="912" cy="164"/>
            </a:xfrm>
            <a:custGeom>
              <a:avLst/>
              <a:gdLst>
                <a:gd name="T0" fmla="*/ 0 w 912"/>
                <a:gd name="T1" fmla="*/ 0 h 164"/>
                <a:gd name="T2" fmla="*/ 912 w 912"/>
                <a:gd name="T3" fmla="*/ 160 h 164"/>
                <a:gd name="T4" fmla="*/ 910 w 912"/>
                <a:gd name="T5" fmla="*/ 162 h 164"/>
                <a:gd name="T6" fmla="*/ 909 w 912"/>
                <a:gd name="T7" fmla="*/ 164 h 164"/>
                <a:gd name="T8" fmla="*/ 5 w 912"/>
                <a:gd name="T9" fmla="*/ 5 h 164"/>
                <a:gd name="T10" fmla="*/ 2 w 912"/>
                <a:gd name="T11" fmla="*/ 2 h 164"/>
                <a:gd name="T12" fmla="*/ 0 w 912"/>
                <a:gd name="T13" fmla="*/ 0 h 1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12"/>
                <a:gd name="T22" fmla="*/ 0 h 164"/>
                <a:gd name="T23" fmla="*/ 912 w 912"/>
                <a:gd name="T24" fmla="*/ 164 h 16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12" h="164">
                  <a:moveTo>
                    <a:pt x="0" y="0"/>
                  </a:moveTo>
                  <a:lnTo>
                    <a:pt x="912" y="160"/>
                  </a:lnTo>
                  <a:lnTo>
                    <a:pt x="910" y="162"/>
                  </a:lnTo>
                  <a:lnTo>
                    <a:pt x="909" y="164"/>
                  </a:lnTo>
                  <a:lnTo>
                    <a:pt x="5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B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67" name="Freeform 605"/>
            <p:cNvSpPr>
              <a:spLocks/>
            </p:cNvSpPr>
            <p:nvPr/>
          </p:nvSpPr>
          <p:spPr bwMode="auto">
            <a:xfrm>
              <a:off x="3007" y="1828"/>
              <a:ext cx="908" cy="163"/>
            </a:xfrm>
            <a:custGeom>
              <a:avLst/>
              <a:gdLst>
                <a:gd name="T0" fmla="*/ 0 w 908"/>
                <a:gd name="T1" fmla="*/ 0 h 163"/>
                <a:gd name="T2" fmla="*/ 908 w 908"/>
                <a:gd name="T3" fmla="*/ 160 h 163"/>
                <a:gd name="T4" fmla="*/ 907 w 908"/>
                <a:gd name="T5" fmla="*/ 162 h 163"/>
                <a:gd name="T6" fmla="*/ 905 w 908"/>
                <a:gd name="T7" fmla="*/ 163 h 163"/>
                <a:gd name="T8" fmla="*/ 5 w 908"/>
                <a:gd name="T9" fmla="*/ 5 h 163"/>
                <a:gd name="T10" fmla="*/ 3 w 908"/>
                <a:gd name="T11" fmla="*/ 3 h 163"/>
                <a:gd name="T12" fmla="*/ 0 w 908"/>
                <a:gd name="T13" fmla="*/ 0 h 1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8"/>
                <a:gd name="T22" fmla="*/ 0 h 163"/>
                <a:gd name="T23" fmla="*/ 908 w 908"/>
                <a:gd name="T24" fmla="*/ 163 h 16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8" h="163">
                  <a:moveTo>
                    <a:pt x="0" y="0"/>
                  </a:moveTo>
                  <a:lnTo>
                    <a:pt x="908" y="160"/>
                  </a:lnTo>
                  <a:lnTo>
                    <a:pt x="907" y="162"/>
                  </a:lnTo>
                  <a:lnTo>
                    <a:pt x="905" y="163"/>
                  </a:lnTo>
                  <a:lnTo>
                    <a:pt x="5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B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68" name="Freeform 606"/>
            <p:cNvSpPr>
              <a:spLocks/>
            </p:cNvSpPr>
            <p:nvPr/>
          </p:nvSpPr>
          <p:spPr bwMode="auto">
            <a:xfrm>
              <a:off x="3010" y="1831"/>
              <a:ext cx="904" cy="162"/>
            </a:xfrm>
            <a:custGeom>
              <a:avLst/>
              <a:gdLst>
                <a:gd name="T0" fmla="*/ 0 w 904"/>
                <a:gd name="T1" fmla="*/ 0 h 162"/>
                <a:gd name="T2" fmla="*/ 904 w 904"/>
                <a:gd name="T3" fmla="*/ 159 h 162"/>
                <a:gd name="T4" fmla="*/ 902 w 904"/>
                <a:gd name="T5" fmla="*/ 160 h 162"/>
                <a:gd name="T6" fmla="*/ 899 w 904"/>
                <a:gd name="T7" fmla="*/ 162 h 162"/>
                <a:gd name="T8" fmla="*/ 5 w 904"/>
                <a:gd name="T9" fmla="*/ 5 h 162"/>
                <a:gd name="T10" fmla="*/ 2 w 904"/>
                <a:gd name="T11" fmla="*/ 3 h 162"/>
                <a:gd name="T12" fmla="*/ 0 w 904"/>
                <a:gd name="T13" fmla="*/ 0 h 16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4"/>
                <a:gd name="T22" fmla="*/ 0 h 162"/>
                <a:gd name="T23" fmla="*/ 904 w 904"/>
                <a:gd name="T24" fmla="*/ 162 h 16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4" h="162">
                  <a:moveTo>
                    <a:pt x="0" y="0"/>
                  </a:moveTo>
                  <a:lnTo>
                    <a:pt x="904" y="159"/>
                  </a:lnTo>
                  <a:lnTo>
                    <a:pt x="902" y="160"/>
                  </a:lnTo>
                  <a:lnTo>
                    <a:pt x="899" y="162"/>
                  </a:lnTo>
                  <a:lnTo>
                    <a:pt x="5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B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69" name="Freeform 607"/>
            <p:cNvSpPr>
              <a:spLocks/>
            </p:cNvSpPr>
            <p:nvPr/>
          </p:nvSpPr>
          <p:spPr bwMode="auto">
            <a:xfrm>
              <a:off x="3012" y="1833"/>
              <a:ext cx="900" cy="162"/>
            </a:xfrm>
            <a:custGeom>
              <a:avLst/>
              <a:gdLst>
                <a:gd name="T0" fmla="*/ 0 w 900"/>
                <a:gd name="T1" fmla="*/ 0 h 162"/>
                <a:gd name="T2" fmla="*/ 900 w 900"/>
                <a:gd name="T3" fmla="*/ 158 h 162"/>
                <a:gd name="T4" fmla="*/ 897 w 900"/>
                <a:gd name="T5" fmla="*/ 160 h 162"/>
                <a:gd name="T6" fmla="*/ 895 w 900"/>
                <a:gd name="T7" fmla="*/ 162 h 162"/>
                <a:gd name="T8" fmla="*/ 5 w 900"/>
                <a:gd name="T9" fmla="*/ 6 h 162"/>
                <a:gd name="T10" fmla="*/ 3 w 900"/>
                <a:gd name="T11" fmla="*/ 3 h 162"/>
                <a:gd name="T12" fmla="*/ 0 w 900"/>
                <a:gd name="T13" fmla="*/ 0 h 16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0"/>
                <a:gd name="T22" fmla="*/ 0 h 162"/>
                <a:gd name="T23" fmla="*/ 900 w 900"/>
                <a:gd name="T24" fmla="*/ 162 h 16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0" h="162">
                  <a:moveTo>
                    <a:pt x="0" y="0"/>
                  </a:moveTo>
                  <a:lnTo>
                    <a:pt x="900" y="158"/>
                  </a:lnTo>
                  <a:lnTo>
                    <a:pt x="897" y="160"/>
                  </a:lnTo>
                  <a:lnTo>
                    <a:pt x="895" y="162"/>
                  </a:lnTo>
                  <a:lnTo>
                    <a:pt x="5" y="6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B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70" name="Freeform 608"/>
            <p:cNvSpPr>
              <a:spLocks/>
            </p:cNvSpPr>
            <p:nvPr/>
          </p:nvSpPr>
          <p:spPr bwMode="auto">
            <a:xfrm>
              <a:off x="3015" y="1836"/>
              <a:ext cx="894" cy="162"/>
            </a:xfrm>
            <a:custGeom>
              <a:avLst/>
              <a:gdLst>
                <a:gd name="T0" fmla="*/ 0 w 894"/>
                <a:gd name="T1" fmla="*/ 0 h 162"/>
                <a:gd name="T2" fmla="*/ 894 w 894"/>
                <a:gd name="T3" fmla="*/ 157 h 162"/>
                <a:gd name="T4" fmla="*/ 892 w 894"/>
                <a:gd name="T5" fmla="*/ 159 h 162"/>
                <a:gd name="T6" fmla="*/ 889 w 894"/>
                <a:gd name="T7" fmla="*/ 162 h 162"/>
                <a:gd name="T8" fmla="*/ 6 w 894"/>
                <a:gd name="T9" fmla="*/ 5 h 162"/>
                <a:gd name="T10" fmla="*/ 2 w 894"/>
                <a:gd name="T11" fmla="*/ 3 h 162"/>
                <a:gd name="T12" fmla="*/ 0 w 894"/>
                <a:gd name="T13" fmla="*/ 0 h 16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4"/>
                <a:gd name="T22" fmla="*/ 0 h 162"/>
                <a:gd name="T23" fmla="*/ 894 w 894"/>
                <a:gd name="T24" fmla="*/ 162 h 16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4" h="162">
                  <a:moveTo>
                    <a:pt x="0" y="0"/>
                  </a:moveTo>
                  <a:lnTo>
                    <a:pt x="894" y="157"/>
                  </a:lnTo>
                  <a:lnTo>
                    <a:pt x="892" y="159"/>
                  </a:lnTo>
                  <a:lnTo>
                    <a:pt x="889" y="162"/>
                  </a:lnTo>
                  <a:lnTo>
                    <a:pt x="6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B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71" name="Freeform 609"/>
            <p:cNvSpPr>
              <a:spLocks/>
            </p:cNvSpPr>
            <p:nvPr/>
          </p:nvSpPr>
          <p:spPr bwMode="auto">
            <a:xfrm>
              <a:off x="3017" y="1839"/>
              <a:ext cx="890" cy="161"/>
            </a:xfrm>
            <a:custGeom>
              <a:avLst/>
              <a:gdLst>
                <a:gd name="T0" fmla="*/ 0 w 890"/>
                <a:gd name="T1" fmla="*/ 0 h 161"/>
                <a:gd name="T2" fmla="*/ 890 w 890"/>
                <a:gd name="T3" fmla="*/ 156 h 161"/>
                <a:gd name="T4" fmla="*/ 887 w 890"/>
                <a:gd name="T5" fmla="*/ 159 h 161"/>
                <a:gd name="T6" fmla="*/ 885 w 890"/>
                <a:gd name="T7" fmla="*/ 161 h 161"/>
                <a:gd name="T8" fmla="*/ 5 w 890"/>
                <a:gd name="T9" fmla="*/ 5 h 161"/>
                <a:gd name="T10" fmla="*/ 4 w 890"/>
                <a:gd name="T11" fmla="*/ 2 h 161"/>
                <a:gd name="T12" fmla="*/ 0 w 890"/>
                <a:gd name="T13" fmla="*/ 0 h 1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0"/>
                <a:gd name="T22" fmla="*/ 0 h 161"/>
                <a:gd name="T23" fmla="*/ 890 w 890"/>
                <a:gd name="T24" fmla="*/ 161 h 16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0" h="161">
                  <a:moveTo>
                    <a:pt x="0" y="0"/>
                  </a:moveTo>
                  <a:lnTo>
                    <a:pt x="890" y="156"/>
                  </a:lnTo>
                  <a:lnTo>
                    <a:pt x="887" y="159"/>
                  </a:lnTo>
                  <a:lnTo>
                    <a:pt x="885" y="161"/>
                  </a:lnTo>
                  <a:lnTo>
                    <a:pt x="5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B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72" name="Freeform 610"/>
            <p:cNvSpPr>
              <a:spLocks/>
            </p:cNvSpPr>
            <p:nvPr/>
          </p:nvSpPr>
          <p:spPr bwMode="auto">
            <a:xfrm>
              <a:off x="3021" y="1841"/>
              <a:ext cx="883" cy="161"/>
            </a:xfrm>
            <a:custGeom>
              <a:avLst/>
              <a:gdLst>
                <a:gd name="T0" fmla="*/ 0 w 883"/>
                <a:gd name="T1" fmla="*/ 0 h 161"/>
                <a:gd name="T2" fmla="*/ 883 w 883"/>
                <a:gd name="T3" fmla="*/ 157 h 161"/>
                <a:gd name="T4" fmla="*/ 881 w 883"/>
                <a:gd name="T5" fmla="*/ 159 h 161"/>
                <a:gd name="T6" fmla="*/ 878 w 883"/>
                <a:gd name="T7" fmla="*/ 161 h 161"/>
                <a:gd name="T8" fmla="*/ 5 w 883"/>
                <a:gd name="T9" fmla="*/ 5 h 161"/>
                <a:gd name="T10" fmla="*/ 1 w 883"/>
                <a:gd name="T11" fmla="*/ 3 h 161"/>
                <a:gd name="T12" fmla="*/ 0 w 883"/>
                <a:gd name="T13" fmla="*/ 0 h 1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83"/>
                <a:gd name="T22" fmla="*/ 0 h 161"/>
                <a:gd name="T23" fmla="*/ 883 w 883"/>
                <a:gd name="T24" fmla="*/ 161 h 16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83" h="161">
                  <a:moveTo>
                    <a:pt x="0" y="0"/>
                  </a:moveTo>
                  <a:lnTo>
                    <a:pt x="883" y="157"/>
                  </a:lnTo>
                  <a:lnTo>
                    <a:pt x="881" y="159"/>
                  </a:lnTo>
                  <a:lnTo>
                    <a:pt x="878" y="161"/>
                  </a:lnTo>
                  <a:lnTo>
                    <a:pt x="5" y="5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EC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73" name="Freeform 611"/>
            <p:cNvSpPr>
              <a:spLocks/>
            </p:cNvSpPr>
            <p:nvPr/>
          </p:nvSpPr>
          <p:spPr bwMode="auto">
            <a:xfrm>
              <a:off x="3022" y="1844"/>
              <a:ext cx="880" cy="159"/>
            </a:xfrm>
            <a:custGeom>
              <a:avLst/>
              <a:gdLst>
                <a:gd name="T0" fmla="*/ 0 w 880"/>
                <a:gd name="T1" fmla="*/ 0 h 159"/>
                <a:gd name="T2" fmla="*/ 880 w 880"/>
                <a:gd name="T3" fmla="*/ 156 h 159"/>
                <a:gd name="T4" fmla="*/ 877 w 880"/>
                <a:gd name="T5" fmla="*/ 158 h 159"/>
                <a:gd name="T6" fmla="*/ 875 w 880"/>
                <a:gd name="T7" fmla="*/ 159 h 159"/>
                <a:gd name="T8" fmla="*/ 7 w 880"/>
                <a:gd name="T9" fmla="*/ 6 h 159"/>
                <a:gd name="T10" fmla="*/ 4 w 880"/>
                <a:gd name="T11" fmla="*/ 2 h 159"/>
                <a:gd name="T12" fmla="*/ 0 w 880"/>
                <a:gd name="T13" fmla="*/ 0 h 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80"/>
                <a:gd name="T22" fmla="*/ 0 h 159"/>
                <a:gd name="T23" fmla="*/ 880 w 880"/>
                <a:gd name="T24" fmla="*/ 159 h 1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80" h="159">
                  <a:moveTo>
                    <a:pt x="0" y="0"/>
                  </a:moveTo>
                  <a:lnTo>
                    <a:pt x="880" y="156"/>
                  </a:lnTo>
                  <a:lnTo>
                    <a:pt x="877" y="158"/>
                  </a:lnTo>
                  <a:lnTo>
                    <a:pt x="875" y="159"/>
                  </a:lnTo>
                  <a:lnTo>
                    <a:pt x="7" y="6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EC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74" name="Freeform 612"/>
            <p:cNvSpPr>
              <a:spLocks/>
            </p:cNvSpPr>
            <p:nvPr/>
          </p:nvSpPr>
          <p:spPr bwMode="auto">
            <a:xfrm>
              <a:off x="3026" y="1846"/>
              <a:ext cx="873" cy="159"/>
            </a:xfrm>
            <a:custGeom>
              <a:avLst/>
              <a:gdLst>
                <a:gd name="T0" fmla="*/ 0 w 873"/>
                <a:gd name="T1" fmla="*/ 0 h 159"/>
                <a:gd name="T2" fmla="*/ 873 w 873"/>
                <a:gd name="T3" fmla="*/ 156 h 159"/>
                <a:gd name="T4" fmla="*/ 871 w 873"/>
                <a:gd name="T5" fmla="*/ 157 h 159"/>
                <a:gd name="T6" fmla="*/ 867 w 873"/>
                <a:gd name="T7" fmla="*/ 159 h 159"/>
                <a:gd name="T8" fmla="*/ 5 w 873"/>
                <a:gd name="T9" fmla="*/ 7 h 159"/>
                <a:gd name="T10" fmla="*/ 3 w 873"/>
                <a:gd name="T11" fmla="*/ 4 h 159"/>
                <a:gd name="T12" fmla="*/ 0 w 873"/>
                <a:gd name="T13" fmla="*/ 0 h 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73"/>
                <a:gd name="T22" fmla="*/ 0 h 159"/>
                <a:gd name="T23" fmla="*/ 873 w 873"/>
                <a:gd name="T24" fmla="*/ 159 h 1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73" h="159">
                  <a:moveTo>
                    <a:pt x="0" y="0"/>
                  </a:moveTo>
                  <a:lnTo>
                    <a:pt x="873" y="156"/>
                  </a:lnTo>
                  <a:lnTo>
                    <a:pt x="871" y="157"/>
                  </a:lnTo>
                  <a:lnTo>
                    <a:pt x="867" y="159"/>
                  </a:lnTo>
                  <a:lnTo>
                    <a:pt x="5" y="7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EC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75" name="Freeform 613"/>
            <p:cNvSpPr>
              <a:spLocks/>
            </p:cNvSpPr>
            <p:nvPr/>
          </p:nvSpPr>
          <p:spPr bwMode="auto">
            <a:xfrm>
              <a:off x="3029" y="1850"/>
              <a:ext cx="868" cy="157"/>
            </a:xfrm>
            <a:custGeom>
              <a:avLst/>
              <a:gdLst>
                <a:gd name="T0" fmla="*/ 0 w 868"/>
                <a:gd name="T1" fmla="*/ 0 h 157"/>
                <a:gd name="T2" fmla="*/ 868 w 868"/>
                <a:gd name="T3" fmla="*/ 153 h 157"/>
                <a:gd name="T4" fmla="*/ 864 w 868"/>
                <a:gd name="T5" fmla="*/ 155 h 157"/>
                <a:gd name="T6" fmla="*/ 863 w 868"/>
                <a:gd name="T7" fmla="*/ 157 h 157"/>
                <a:gd name="T8" fmla="*/ 5 w 868"/>
                <a:gd name="T9" fmla="*/ 5 h 157"/>
                <a:gd name="T10" fmla="*/ 2 w 868"/>
                <a:gd name="T11" fmla="*/ 3 h 157"/>
                <a:gd name="T12" fmla="*/ 0 w 868"/>
                <a:gd name="T13" fmla="*/ 0 h 1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68"/>
                <a:gd name="T22" fmla="*/ 0 h 157"/>
                <a:gd name="T23" fmla="*/ 868 w 868"/>
                <a:gd name="T24" fmla="*/ 157 h 1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68" h="157">
                  <a:moveTo>
                    <a:pt x="0" y="0"/>
                  </a:moveTo>
                  <a:lnTo>
                    <a:pt x="868" y="153"/>
                  </a:lnTo>
                  <a:lnTo>
                    <a:pt x="864" y="155"/>
                  </a:lnTo>
                  <a:lnTo>
                    <a:pt x="863" y="157"/>
                  </a:lnTo>
                  <a:lnTo>
                    <a:pt x="5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EC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76" name="Freeform 614"/>
            <p:cNvSpPr>
              <a:spLocks/>
            </p:cNvSpPr>
            <p:nvPr/>
          </p:nvSpPr>
          <p:spPr bwMode="auto">
            <a:xfrm>
              <a:off x="3031" y="1853"/>
              <a:ext cx="862" cy="155"/>
            </a:xfrm>
            <a:custGeom>
              <a:avLst/>
              <a:gdLst>
                <a:gd name="T0" fmla="*/ 0 w 862"/>
                <a:gd name="T1" fmla="*/ 0 h 155"/>
                <a:gd name="T2" fmla="*/ 862 w 862"/>
                <a:gd name="T3" fmla="*/ 152 h 155"/>
                <a:gd name="T4" fmla="*/ 861 w 862"/>
                <a:gd name="T5" fmla="*/ 154 h 155"/>
                <a:gd name="T6" fmla="*/ 857 w 862"/>
                <a:gd name="T7" fmla="*/ 155 h 155"/>
                <a:gd name="T8" fmla="*/ 6 w 862"/>
                <a:gd name="T9" fmla="*/ 5 h 155"/>
                <a:gd name="T10" fmla="*/ 3 w 862"/>
                <a:gd name="T11" fmla="*/ 2 h 155"/>
                <a:gd name="T12" fmla="*/ 0 w 862"/>
                <a:gd name="T13" fmla="*/ 0 h 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62"/>
                <a:gd name="T22" fmla="*/ 0 h 155"/>
                <a:gd name="T23" fmla="*/ 862 w 862"/>
                <a:gd name="T24" fmla="*/ 155 h 15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62" h="155">
                  <a:moveTo>
                    <a:pt x="0" y="0"/>
                  </a:moveTo>
                  <a:lnTo>
                    <a:pt x="862" y="152"/>
                  </a:lnTo>
                  <a:lnTo>
                    <a:pt x="861" y="154"/>
                  </a:lnTo>
                  <a:lnTo>
                    <a:pt x="857" y="155"/>
                  </a:lnTo>
                  <a:lnTo>
                    <a:pt x="6" y="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EC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77" name="Freeform 615"/>
            <p:cNvSpPr>
              <a:spLocks/>
            </p:cNvSpPr>
            <p:nvPr/>
          </p:nvSpPr>
          <p:spPr bwMode="auto">
            <a:xfrm>
              <a:off x="3034" y="1855"/>
              <a:ext cx="858" cy="155"/>
            </a:xfrm>
            <a:custGeom>
              <a:avLst/>
              <a:gdLst>
                <a:gd name="T0" fmla="*/ 0 w 858"/>
                <a:gd name="T1" fmla="*/ 0 h 155"/>
                <a:gd name="T2" fmla="*/ 858 w 858"/>
                <a:gd name="T3" fmla="*/ 152 h 155"/>
                <a:gd name="T4" fmla="*/ 854 w 858"/>
                <a:gd name="T5" fmla="*/ 153 h 155"/>
                <a:gd name="T6" fmla="*/ 851 w 858"/>
                <a:gd name="T7" fmla="*/ 155 h 155"/>
                <a:gd name="T8" fmla="*/ 5 w 858"/>
                <a:gd name="T9" fmla="*/ 5 h 155"/>
                <a:gd name="T10" fmla="*/ 3 w 858"/>
                <a:gd name="T11" fmla="*/ 3 h 155"/>
                <a:gd name="T12" fmla="*/ 0 w 858"/>
                <a:gd name="T13" fmla="*/ 0 h 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58"/>
                <a:gd name="T22" fmla="*/ 0 h 155"/>
                <a:gd name="T23" fmla="*/ 858 w 858"/>
                <a:gd name="T24" fmla="*/ 155 h 15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58" h="155">
                  <a:moveTo>
                    <a:pt x="0" y="0"/>
                  </a:moveTo>
                  <a:lnTo>
                    <a:pt x="858" y="152"/>
                  </a:lnTo>
                  <a:lnTo>
                    <a:pt x="854" y="153"/>
                  </a:lnTo>
                  <a:lnTo>
                    <a:pt x="851" y="155"/>
                  </a:lnTo>
                  <a:lnTo>
                    <a:pt x="5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EC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78" name="Freeform 616"/>
            <p:cNvSpPr>
              <a:spLocks/>
            </p:cNvSpPr>
            <p:nvPr/>
          </p:nvSpPr>
          <p:spPr bwMode="auto">
            <a:xfrm>
              <a:off x="3037" y="1858"/>
              <a:ext cx="851" cy="154"/>
            </a:xfrm>
            <a:custGeom>
              <a:avLst/>
              <a:gdLst>
                <a:gd name="T0" fmla="*/ 0 w 851"/>
                <a:gd name="T1" fmla="*/ 0 h 154"/>
                <a:gd name="T2" fmla="*/ 851 w 851"/>
                <a:gd name="T3" fmla="*/ 150 h 154"/>
                <a:gd name="T4" fmla="*/ 848 w 851"/>
                <a:gd name="T5" fmla="*/ 152 h 154"/>
                <a:gd name="T6" fmla="*/ 846 w 851"/>
                <a:gd name="T7" fmla="*/ 154 h 154"/>
                <a:gd name="T8" fmla="*/ 6 w 851"/>
                <a:gd name="T9" fmla="*/ 5 h 154"/>
                <a:gd name="T10" fmla="*/ 2 w 851"/>
                <a:gd name="T11" fmla="*/ 2 h 154"/>
                <a:gd name="T12" fmla="*/ 0 w 851"/>
                <a:gd name="T13" fmla="*/ 0 h 1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51"/>
                <a:gd name="T22" fmla="*/ 0 h 154"/>
                <a:gd name="T23" fmla="*/ 851 w 851"/>
                <a:gd name="T24" fmla="*/ 154 h 15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51" h="154">
                  <a:moveTo>
                    <a:pt x="0" y="0"/>
                  </a:moveTo>
                  <a:lnTo>
                    <a:pt x="851" y="150"/>
                  </a:lnTo>
                  <a:lnTo>
                    <a:pt x="848" y="152"/>
                  </a:lnTo>
                  <a:lnTo>
                    <a:pt x="846" y="154"/>
                  </a:lnTo>
                  <a:lnTo>
                    <a:pt x="6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ED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79" name="Freeform 617"/>
            <p:cNvSpPr>
              <a:spLocks/>
            </p:cNvSpPr>
            <p:nvPr/>
          </p:nvSpPr>
          <p:spPr bwMode="auto">
            <a:xfrm>
              <a:off x="3039" y="1860"/>
              <a:ext cx="846" cy="153"/>
            </a:xfrm>
            <a:custGeom>
              <a:avLst/>
              <a:gdLst>
                <a:gd name="T0" fmla="*/ 0 w 846"/>
                <a:gd name="T1" fmla="*/ 0 h 153"/>
                <a:gd name="T2" fmla="*/ 846 w 846"/>
                <a:gd name="T3" fmla="*/ 150 h 153"/>
                <a:gd name="T4" fmla="*/ 844 w 846"/>
                <a:gd name="T5" fmla="*/ 152 h 153"/>
                <a:gd name="T6" fmla="*/ 841 w 846"/>
                <a:gd name="T7" fmla="*/ 153 h 153"/>
                <a:gd name="T8" fmla="*/ 5 w 846"/>
                <a:gd name="T9" fmla="*/ 6 h 153"/>
                <a:gd name="T10" fmla="*/ 4 w 846"/>
                <a:gd name="T11" fmla="*/ 3 h 153"/>
                <a:gd name="T12" fmla="*/ 0 w 846"/>
                <a:gd name="T13" fmla="*/ 0 h 1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6"/>
                <a:gd name="T22" fmla="*/ 0 h 153"/>
                <a:gd name="T23" fmla="*/ 846 w 846"/>
                <a:gd name="T24" fmla="*/ 153 h 15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6" h="153">
                  <a:moveTo>
                    <a:pt x="0" y="0"/>
                  </a:moveTo>
                  <a:lnTo>
                    <a:pt x="846" y="150"/>
                  </a:lnTo>
                  <a:lnTo>
                    <a:pt x="844" y="152"/>
                  </a:lnTo>
                  <a:lnTo>
                    <a:pt x="841" y="153"/>
                  </a:lnTo>
                  <a:lnTo>
                    <a:pt x="5" y="6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ED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80" name="Freeform 618"/>
            <p:cNvSpPr>
              <a:spLocks/>
            </p:cNvSpPr>
            <p:nvPr/>
          </p:nvSpPr>
          <p:spPr bwMode="auto">
            <a:xfrm>
              <a:off x="3043" y="1863"/>
              <a:ext cx="840" cy="152"/>
            </a:xfrm>
            <a:custGeom>
              <a:avLst/>
              <a:gdLst>
                <a:gd name="T0" fmla="*/ 0 w 840"/>
                <a:gd name="T1" fmla="*/ 0 h 152"/>
                <a:gd name="T2" fmla="*/ 840 w 840"/>
                <a:gd name="T3" fmla="*/ 149 h 152"/>
                <a:gd name="T4" fmla="*/ 837 w 840"/>
                <a:gd name="T5" fmla="*/ 150 h 152"/>
                <a:gd name="T6" fmla="*/ 834 w 840"/>
                <a:gd name="T7" fmla="*/ 152 h 152"/>
                <a:gd name="T8" fmla="*/ 5 w 840"/>
                <a:gd name="T9" fmla="*/ 5 h 152"/>
                <a:gd name="T10" fmla="*/ 1 w 840"/>
                <a:gd name="T11" fmla="*/ 3 h 152"/>
                <a:gd name="T12" fmla="*/ 0 w 840"/>
                <a:gd name="T13" fmla="*/ 0 h 1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0"/>
                <a:gd name="T22" fmla="*/ 0 h 152"/>
                <a:gd name="T23" fmla="*/ 840 w 840"/>
                <a:gd name="T24" fmla="*/ 152 h 1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0" h="152">
                  <a:moveTo>
                    <a:pt x="0" y="0"/>
                  </a:moveTo>
                  <a:lnTo>
                    <a:pt x="840" y="149"/>
                  </a:lnTo>
                  <a:lnTo>
                    <a:pt x="837" y="150"/>
                  </a:lnTo>
                  <a:lnTo>
                    <a:pt x="834" y="152"/>
                  </a:lnTo>
                  <a:lnTo>
                    <a:pt x="5" y="5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ED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81" name="Freeform 619"/>
            <p:cNvSpPr>
              <a:spLocks/>
            </p:cNvSpPr>
            <p:nvPr/>
          </p:nvSpPr>
          <p:spPr bwMode="auto">
            <a:xfrm>
              <a:off x="3044" y="1866"/>
              <a:ext cx="836" cy="151"/>
            </a:xfrm>
            <a:custGeom>
              <a:avLst/>
              <a:gdLst>
                <a:gd name="T0" fmla="*/ 0 w 836"/>
                <a:gd name="T1" fmla="*/ 0 h 151"/>
                <a:gd name="T2" fmla="*/ 836 w 836"/>
                <a:gd name="T3" fmla="*/ 147 h 151"/>
                <a:gd name="T4" fmla="*/ 833 w 836"/>
                <a:gd name="T5" fmla="*/ 149 h 151"/>
                <a:gd name="T6" fmla="*/ 829 w 836"/>
                <a:gd name="T7" fmla="*/ 151 h 151"/>
                <a:gd name="T8" fmla="*/ 7 w 836"/>
                <a:gd name="T9" fmla="*/ 5 h 151"/>
                <a:gd name="T10" fmla="*/ 4 w 836"/>
                <a:gd name="T11" fmla="*/ 2 h 151"/>
                <a:gd name="T12" fmla="*/ 0 w 836"/>
                <a:gd name="T13" fmla="*/ 0 h 1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36"/>
                <a:gd name="T22" fmla="*/ 0 h 151"/>
                <a:gd name="T23" fmla="*/ 836 w 836"/>
                <a:gd name="T24" fmla="*/ 151 h 15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36" h="151">
                  <a:moveTo>
                    <a:pt x="0" y="0"/>
                  </a:moveTo>
                  <a:lnTo>
                    <a:pt x="836" y="147"/>
                  </a:lnTo>
                  <a:lnTo>
                    <a:pt x="833" y="149"/>
                  </a:lnTo>
                  <a:lnTo>
                    <a:pt x="829" y="151"/>
                  </a:lnTo>
                  <a:lnTo>
                    <a:pt x="7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ED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82" name="Freeform 620"/>
            <p:cNvSpPr>
              <a:spLocks/>
            </p:cNvSpPr>
            <p:nvPr/>
          </p:nvSpPr>
          <p:spPr bwMode="auto">
            <a:xfrm>
              <a:off x="3048" y="1868"/>
              <a:ext cx="829" cy="151"/>
            </a:xfrm>
            <a:custGeom>
              <a:avLst/>
              <a:gdLst>
                <a:gd name="T0" fmla="*/ 0 w 829"/>
                <a:gd name="T1" fmla="*/ 0 h 151"/>
                <a:gd name="T2" fmla="*/ 829 w 829"/>
                <a:gd name="T3" fmla="*/ 147 h 151"/>
                <a:gd name="T4" fmla="*/ 825 w 829"/>
                <a:gd name="T5" fmla="*/ 149 h 151"/>
                <a:gd name="T6" fmla="*/ 823 w 829"/>
                <a:gd name="T7" fmla="*/ 151 h 151"/>
                <a:gd name="T8" fmla="*/ 6 w 829"/>
                <a:gd name="T9" fmla="*/ 5 h 151"/>
                <a:gd name="T10" fmla="*/ 3 w 829"/>
                <a:gd name="T11" fmla="*/ 3 h 151"/>
                <a:gd name="T12" fmla="*/ 0 w 829"/>
                <a:gd name="T13" fmla="*/ 0 h 1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9"/>
                <a:gd name="T22" fmla="*/ 0 h 151"/>
                <a:gd name="T23" fmla="*/ 829 w 829"/>
                <a:gd name="T24" fmla="*/ 151 h 15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9" h="151">
                  <a:moveTo>
                    <a:pt x="0" y="0"/>
                  </a:moveTo>
                  <a:lnTo>
                    <a:pt x="829" y="147"/>
                  </a:lnTo>
                  <a:lnTo>
                    <a:pt x="825" y="149"/>
                  </a:lnTo>
                  <a:lnTo>
                    <a:pt x="823" y="151"/>
                  </a:lnTo>
                  <a:lnTo>
                    <a:pt x="6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ED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83" name="Freeform 621"/>
            <p:cNvSpPr>
              <a:spLocks/>
            </p:cNvSpPr>
            <p:nvPr/>
          </p:nvSpPr>
          <p:spPr bwMode="auto">
            <a:xfrm>
              <a:off x="3051" y="1871"/>
              <a:ext cx="822" cy="149"/>
            </a:xfrm>
            <a:custGeom>
              <a:avLst/>
              <a:gdLst>
                <a:gd name="T0" fmla="*/ 0 w 822"/>
                <a:gd name="T1" fmla="*/ 0 h 149"/>
                <a:gd name="T2" fmla="*/ 822 w 822"/>
                <a:gd name="T3" fmla="*/ 146 h 149"/>
                <a:gd name="T4" fmla="*/ 819 w 822"/>
                <a:gd name="T5" fmla="*/ 148 h 149"/>
                <a:gd name="T6" fmla="*/ 817 w 822"/>
                <a:gd name="T7" fmla="*/ 149 h 149"/>
                <a:gd name="T8" fmla="*/ 5 w 822"/>
                <a:gd name="T9" fmla="*/ 6 h 149"/>
                <a:gd name="T10" fmla="*/ 3 w 822"/>
                <a:gd name="T11" fmla="*/ 2 h 149"/>
                <a:gd name="T12" fmla="*/ 0 w 822"/>
                <a:gd name="T13" fmla="*/ 0 h 1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2"/>
                <a:gd name="T22" fmla="*/ 0 h 149"/>
                <a:gd name="T23" fmla="*/ 822 w 822"/>
                <a:gd name="T24" fmla="*/ 149 h 14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2" h="149">
                  <a:moveTo>
                    <a:pt x="0" y="0"/>
                  </a:moveTo>
                  <a:lnTo>
                    <a:pt x="822" y="146"/>
                  </a:lnTo>
                  <a:lnTo>
                    <a:pt x="819" y="148"/>
                  </a:lnTo>
                  <a:lnTo>
                    <a:pt x="817" y="149"/>
                  </a:lnTo>
                  <a:lnTo>
                    <a:pt x="5" y="6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ED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84" name="Freeform 622"/>
            <p:cNvSpPr>
              <a:spLocks/>
            </p:cNvSpPr>
            <p:nvPr/>
          </p:nvSpPr>
          <p:spPr bwMode="auto">
            <a:xfrm>
              <a:off x="3054" y="1873"/>
              <a:ext cx="817" cy="149"/>
            </a:xfrm>
            <a:custGeom>
              <a:avLst/>
              <a:gdLst>
                <a:gd name="T0" fmla="*/ 0 w 817"/>
                <a:gd name="T1" fmla="*/ 0 h 149"/>
                <a:gd name="T2" fmla="*/ 817 w 817"/>
                <a:gd name="T3" fmla="*/ 146 h 149"/>
                <a:gd name="T4" fmla="*/ 814 w 817"/>
                <a:gd name="T5" fmla="*/ 147 h 149"/>
                <a:gd name="T6" fmla="*/ 811 w 817"/>
                <a:gd name="T7" fmla="*/ 149 h 149"/>
                <a:gd name="T8" fmla="*/ 5 w 817"/>
                <a:gd name="T9" fmla="*/ 7 h 149"/>
                <a:gd name="T10" fmla="*/ 2 w 817"/>
                <a:gd name="T11" fmla="*/ 4 h 149"/>
                <a:gd name="T12" fmla="*/ 0 w 817"/>
                <a:gd name="T13" fmla="*/ 0 h 1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17"/>
                <a:gd name="T22" fmla="*/ 0 h 149"/>
                <a:gd name="T23" fmla="*/ 817 w 817"/>
                <a:gd name="T24" fmla="*/ 149 h 14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17" h="149">
                  <a:moveTo>
                    <a:pt x="0" y="0"/>
                  </a:moveTo>
                  <a:lnTo>
                    <a:pt x="817" y="146"/>
                  </a:lnTo>
                  <a:lnTo>
                    <a:pt x="814" y="147"/>
                  </a:lnTo>
                  <a:lnTo>
                    <a:pt x="811" y="149"/>
                  </a:lnTo>
                  <a:lnTo>
                    <a:pt x="5" y="7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EE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85" name="Freeform 623"/>
            <p:cNvSpPr>
              <a:spLocks/>
            </p:cNvSpPr>
            <p:nvPr/>
          </p:nvSpPr>
          <p:spPr bwMode="auto">
            <a:xfrm>
              <a:off x="3056" y="1877"/>
              <a:ext cx="812" cy="147"/>
            </a:xfrm>
            <a:custGeom>
              <a:avLst/>
              <a:gdLst>
                <a:gd name="T0" fmla="*/ 0 w 812"/>
                <a:gd name="T1" fmla="*/ 0 h 147"/>
                <a:gd name="T2" fmla="*/ 812 w 812"/>
                <a:gd name="T3" fmla="*/ 143 h 147"/>
                <a:gd name="T4" fmla="*/ 809 w 812"/>
                <a:gd name="T5" fmla="*/ 145 h 147"/>
                <a:gd name="T6" fmla="*/ 805 w 812"/>
                <a:gd name="T7" fmla="*/ 147 h 147"/>
                <a:gd name="T8" fmla="*/ 7 w 812"/>
                <a:gd name="T9" fmla="*/ 5 h 147"/>
                <a:gd name="T10" fmla="*/ 3 w 812"/>
                <a:gd name="T11" fmla="*/ 3 h 147"/>
                <a:gd name="T12" fmla="*/ 0 w 812"/>
                <a:gd name="T13" fmla="*/ 0 h 1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12"/>
                <a:gd name="T22" fmla="*/ 0 h 147"/>
                <a:gd name="T23" fmla="*/ 812 w 812"/>
                <a:gd name="T24" fmla="*/ 147 h 14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12" h="147">
                  <a:moveTo>
                    <a:pt x="0" y="0"/>
                  </a:moveTo>
                  <a:lnTo>
                    <a:pt x="812" y="143"/>
                  </a:lnTo>
                  <a:lnTo>
                    <a:pt x="809" y="145"/>
                  </a:lnTo>
                  <a:lnTo>
                    <a:pt x="805" y="147"/>
                  </a:lnTo>
                  <a:lnTo>
                    <a:pt x="7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EE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86" name="Freeform 624"/>
            <p:cNvSpPr>
              <a:spLocks/>
            </p:cNvSpPr>
            <p:nvPr/>
          </p:nvSpPr>
          <p:spPr bwMode="auto">
            <a:xfrm>
              <a:off x="3059" y="1880"/>
              <a:ext cx="806" cy="145"/>
            </a:xfrm>
            <a:custGeom>
              <a:avLst/>
              <a:gdLst>
                <a:gd name="T0" fmla="*/ 0 w 806"/>
                <a:gd name="T1" fmla="*/ 0 h 145"/>
                <a:gd name="T2" fmla="*/ 806 w 806"/>
                <a:gd name="T3" fmla="*/ 142 h 145"/>
                <a:gd name="T4" fmla="*/ 802 w 806"/>
                <a:gd name="T5" fmla="*/ 144 h 145"/>
                <a:gd name="T6" fmla="*/ 797 w 806"/>
                <a:gd name="T7" fmla="*/ 145 h 145"/>
                <a:gd name="T8" fmla="*/ 5 w 806"/>
                <a:gd name="T9" fmla="*/ 5 h 145"/>
                <a:gd name="T10" fmla="*/ 4 w 806"/>
                <a:gd name="T11" fmla="*/ 2 h 145"/>
                <a:gd name="T12" fmla="*/ 0 w 806"/>
                <a:gd name="T13" fmla="*/ 0 h 1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06"/>
                <a:gd name="T22" fmla="*/ 0 h 145"/>
                <a:gd name="T23" fmla="*/ 806 w 806"/>
                <a:gd name="T24" fmla="*/ 145 h 14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06" h="145">
                  <a:moveTo>
                    <a:pt x="0" y="0"/>
                  </a:moveTo>
                  <a:lnTo>
                    <a:pt x="806" y="142"/>
                  </a:lnTo>
                  <a:lnTo>
                    <a:pt x="802" y="144"/>
                  </a:lnTo>
                  <a:lnTo>
                    <a:pt x="797" y="145"/>
                  </a:lnTo>
                  <a:lnTo>
                    <a:pt x="5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EE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87" name="Freeform 625"/>
            <p:cNvSpPr>
              <a:spLocks/>
            </p:cNvSpPr>
            <p:nvPr/>
          </p:nvSpPr>
          <p:spPr bwMode="auto">
            <a:xfrm>
              <a:off x="3063" y="1882"/>
              <a:ext cx="798" cy="143"/>
            </a:xfrm>
            <a:custGeom>
              <a:avLst/>
              <a:gdLst>
                <a:gd name="T0" fmla="*/ 0 w 798"/>
                <a:gd name="T1" fmla="*/ 0 h 143"/>
                <a:gd name="T2" fmla="*/ 798 w 798"/>
                <a:gd name="T3" fmla="*/ 142 h 143"/>
                <a:gd name="T4" fmla="*/ 793 w 798"/>
                <a:gd name="T5" fmla="*/ 143 h 143"/>
                <a:gd name="T6" fmla="*/ 790 w 798"/>
                <a:gd name="T7" fmla="*/ 143 h 143"/>
                <a:gd name="T8" fmla="*/ 5 w 798"/>
                <a:gd name="T9" fmla="*/ 5 h 143"/>
                <a:gd name="T10" fmla="*/ 1 w 798"/>
                <a:gd name="T11" fmla="*/ 3 h 143"/>
                <a:gd name="T12" fmla="*/ 0 w 798"/>
                <a:gd name="T13" fmla="*/ 0 h 1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8"/>
                <a:gd name="T22" fmla="*/ 0 h 143"/>
                <a:gd name="T23" fmla="*/ 798 w 798"/>
                <a:gd name="T24" fmla="*/ 143 h 14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8" h="143">
                  <a:moveTo>
                    <a:pt x="0" y="0"/>
                  </a:moveTo>
                  <a:lnTo>
                    <a:pt x="798" y="142"/>
                  </a:lnTo>
                  <a:lnTo>
                    <a:pt x="793" y="143"/>
                  </a:lnTo>
                  <a:lnTo>
                    <a:pt x="790" y="143"/>
                  </a:lnTo>
                  <a:lnTo>
                    <a:pt x="5" y="5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EE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88" name="Freeform 626"/>
            <p:cNvSpPr>
              <a:spLocks/>
            </p:cNvSpPr>
            <p:nvPr/>
          </p:nvSpPr>
          <p:spPr bwMode="auto">
            <a:xfrm>
              <a:off x="3064" y="1885"/>
              <a:ext cx="792" cy="142"/>
            </a:xfrm>
            <a:custGeom>
              <a:avLst/>
              <a:gdLst>
                <a:gd name="T0" fmla="*/ 0 w 792"/>
                <a:gd name="T1" fmla="*/ 0 h 142"/>
                <a:gd name="T2" fmla="*/ 792 w 792"/>
                <a:gd name="T3" fmla="*/ 140 h 142"/>
                <a:gd name="T4" fmla="*/ 789 w 792"/>
                <a:gd name="T5" fmla="*/ 140 h 142"/>
                <a:gd name="T6" fmla="*/ 786 w 792"/>
                <a:gd name="T7" fmla="*/ 142 h 142"/>
                <a:gd name="T8" fmla="*/ 7 w 792"/>
                <a:gd name="T9" fmla="*/ 5 h 142"/>
                <a:gd name="T10" fmla="*/ 4 w 792"/>
                <a:gd name="T11" fmla="*/ 3 h 142"/>
                <a:gd name="T12" fmla="*/ 0 w 792"/>
                <a:gd name="T13" fmla="*/ 0 h 1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2"/>
                <a:gd name="T22" fmla="*/ 0 h 142"/>
                <a:gd name="T23" fmla="*/ 792 w 792"/>
                <a:gd name="T24" fmla="*/ 142 h 1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2" h="142">
                  <a:moveTo>
                    <a:pt x="0" y="0"/>
                  </a:moveTo>
                  <a:lnTo>
                    <a:pt x="792" y="140"/>
                  </a:lnTo>
                  <a:lnTo>
                    <a:pt x="789" y="140"/>
                  </a:lnTo>
                  <a:lnTo>
                    <a:pt x="786" y="142"/>
                  </a:lnTo>
                  <a:lnTo>
                    <a:pt x="7" y="5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EE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89" name="Freeform 627"/>
            <p:cNvSpPr>
              <a:spLocks/>
            </p:cNvSpPr>
            <p:nvPr/>
          </p:nvSpPr>
          <p:spPr bwMode="auto">
            <a:xfrm>
              <a:off x="3068" y="1887"/>
              <a:ext cx="785" cy="142"/>
            </a:xfrm>
            <a:custGeom>
              <a:avLst/>
              <a:gdLst>
                <a:gd name="T0" fmla="*/ 0 w 785"/>
                <a:gd name="T1" fmla="*/ 0 h 142"/>
                <a:gd name="T2" fmla="*/ 785 w 785"/>
                <a:gd name="T3" fmla="*/ 138 h 142"/>
                <a:gd name="T4" fmla="*/ 782 w 785"/>
                <a:gd name="T5" fmla="*/ 140 h 142"/>
                <a:gd name="T6" fmla="*/ 778 w 785"/>
                <a:gd name="T7" fmla="*/ 142 h 142"/>
                <a:gd name="T8" fmla="*/ 7 w 785"/>
                <a:gd name="T9" fmla="*/ 6 h 142"/>
                <a:gd name="T10" fmla="*/ 3 w 785"/>
                <a:gd name="T11" fmla="*/ 3 h 142"/>
                <a:gd name="T12" fmla="*/ 0 w 785"/>
                <a:gd name="T13" fmla="*/ 0 h 1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85"/>
                <a:gd name="T22" fmla="*/ 0 h 142"/>
                <a:gd name="T23" fmla="*/ 785 w 785"/>
                <a:gd name="T24" fmla="*/ 142 h 1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85" h="142">
                  <a:moveTo>
                    <a:pt x="0" y="0"/>
                  </a:moveTo>
                  <a:lnTo>
                    <a:pt x="785" y="138"/>
                  </a:lnTo>
                  <a:lnTo>
                    <a:pt x="782" y="140"/>
                  </a:lnTo>
                  <a:lnTo>
                    <a:pt x="778" y="142"/>
                  </a:lnTo>
                  <a:lnTo>
                    <a:pt x="7" y="6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EE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90" name="Freeform 628"/>
            <p:cNvSpPr>
              <a:spLocks/>
            </p:cNvSpPr>
            <p:nvPr/>
          </p:nvSpPr>
          <p:spPr bwMode="auto">
            <a:xfrm>
              <a:off x="3071" y="1890"/>
              <a:ext cx="779" cy="140"/>
            </a:xfrm>
            <a:custGeom>
              <a:avLst/>
              <a:gdLst>
                <a:gd name="T0" fmla="*/ 0 w 779"/>
                <a:gd name="T1" fmla="*/ 0 h 140"/>
                <a:gd name="T2" fmla="*/ 779 w 779"/>
                <a:gd name="T3" fmla="*/ 137 h 140"/>
                <a:gd name="T4" fmla="*/ 775 w 779"/>
                <a:gd name="T5" fmla="*/ 139 h 140"/>
                <a:gd name="T6" fmla="*/ 770 w 779"/>
                <a:gd name="T7" fmla="*/ 140 h 140"/>
                <a:gd name="T8" fmla="*/ 7 w 779"/>
                <a:gd name="T9" fmla="*/ 5 h 140"/>
                <a:gd name="T10" fmla="*/ 4 w 779"/>
                <a:gd name="T11" fmla="*/ 3 h 140"/>
                <a:gd name="T12" fmla="*/ 0 w 779"/>
                <a:gd name="T13" fmla="*/ 0 h 14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79"/>
                <a:gd name="T22" fmla="*/ 0 h 140"/>
                <a:gd name="T23" fmla="*/ 779 w 779"/>
                <a:gd name="T24" fmla="*/ 140 h 14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79" h="140">
                  <a:moveTo>
                    <a:pt x="0" y="0"/>
                  </a:moveTo>
                  <a:lnTo>
                    <a:pt x="779" y="137"/>
                  </a:lnTo>
                  <a:lnTo>
                    <a:pt x="775" y="139"/>
                  </a:lnTo>
                  <a:lnTo>
                    <a:pt x="770" y="140"/>
                  </a:lnTo>
                  <a:lnTo>
                    <a:pt x="7" y="5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F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91" name="Freeform 629"/>
            <p:cNvSpPr>
              <a:spLocks/>
            </p:cNvSpPr>
            <p:nvPr/>
          </p:nvSpPr>
          <p:spPr bwMode="auto">
            <a:xfrm>
              <a:off x="3075" y="1893"/>
              <a:ext cx="771" cy="139"/>
            </a:xfrm>
            <a:custGeom>
              <a:avLst/>
              <a:gdLst>
                <a:gd name="T0" fmla="*/ 0 w 771"/>
                <a:gd name="T1" fmla="*/ 0 h 139"/>
                <a:gd name="T2" fmla="*/ 771 w 771"/>
                <a:gd name="T3" fmla="*/ 136 h 139"/>
                <a:gd name="T4" fmla="*/ 766 w 771"/>
                <a:gd name="T5" fmla="*/ 137 h 139"/>
                <a:gd name="T6" fmla="*/ 763 w 771"/>
                <a:gd name="T7" fmla="*/ 139 h 139"/>
                <a:gd name="T8" fmla="*/ 5 w 771"/>
                <a:gd name="T9" fmla="*/ 6 h 139"/>
                <a:gd name="T10" fmla="*/ 3 w 771"/>
                <a:gd name="T11" fmla="*/ 2 h 139"/>
                <a:gd name="T12" fmla="*/ 0 w 771"/>
                <a:gd name="T13" fmla="*/ 0 h 1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71"/>
                <a:gd name="T22" fmla="*/ 0 h 139"/>
                <a:gd name="T23" fmla="*/ 771 w 771"/>
                <a:gd name="T24" fmla="*/ 139 h 1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71" h="139">
                  <a:moveTo>
                    <a:pt x="0" y="0"/>
                  </a:moveTo>
                  <a:lnTo>
                    <a:pt x="771" y="136"/>
                  </a:lnTo>
                  <a:lnTo>
                    <a:pt x="766" y="137"/>
                  </a:lnTo>
                  <a:lnTo>
                    <a:pt x="763" y="139"/>
                  </a:lnTo>
                  <a:lnTo>
                    <a:pt x="5" y="6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F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92" name="Freeform 630"/>
            <p:cNvSpPr>
              <a:spLocks/>
            </p:cNvSpPr>
            <p:nvPr/>
          </p:nvSpPr>
          <p:spPr bwMode="auto">
            <a:xfrm>
              <a:off x="3078" y="1895"/>
              <a:ext cx="763" cy="139"/>
            </a:xfrm>
            <a:custGeom>
              <a:avLst/>
              <a:gdLst>
                <a:gd name="T0" fmla="*/ 0 w 763"/>
                <a:gd name="T1" fmla="*/ 0 h 139"/>
                <a:gd name="T2" fmla="*/ 763 w 763"/>
                <a:gd name="T3" fmla="*/ 135 h 139"/>
                <a:gd name="T4" fmla="*/ 760 w 763"/>
                <a:gd name="T5" fmla="*/ 137 h 139"/>
                <a:gd name="T6" fmla="*/ 756 w 763"/>
                <a:gd name="T7" fmla="*/ 139 h 139"/>
                <a:gd name="T8" fmla="*/ 5 w 763"/>
                <a:gd name="T9" fmla="*/ 7 h 139"/>
                <a:gd name="T10" fmla="*/ 2 w 763"/>
                <a:gd name="T11" fmla="*/ 4 h 139"/>
                <a:gd name="T12" fmla="*/ 0 w 763"/>
                <a:gd name="T13" fmla="*/ 0 h 1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3"/>
                <a:gd name="T22" fmla="*/ 0 h 139"/>
                <a:gd name="T23" fmla="*/ 763 w 763"/>
                <a:gd name="T24" fmla="*/ 139 h 1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3" h="139">
                  <a:moveTo>
                    <a:pt x="0" y="0"/>
                  </a:moveTo>
                  <a:lnTo>
                    <a:pt x="763" y="135"/>
                  </a:lnTo>
                  <a:lnTo>
                    <a:pt x="760" y="137"/>
                  </a:lnTo>
                  <a:lnTo>
                    <a:pt x="756" y="139"/>
                  </a:lnTo>
                  <a:lnTo>
                    <a:pt x="5" y="7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F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93" name="Freeform 631"/>
            <p:cNvSpPr>
              <a:spLocks/>
            </p:cNvSpPr>
            <p:nvPr/>
          </p:nvSpPr>
          <p:spPr bwMode="auto">
            <a:xfrm>
              <a:off x="3080" y="1899"/>
              <a:ext cx="758" cy="136"/>
            </a:xfrm>
            <a:custGeom>
              <a:avLst/>
              <a:gdLst>
                <a:gd name="T0" fmla="*/ 0 w 758"/>
                <a:gd name="T1" fmla="*/ 0 h 136"/>
                <a:gd name="T2" fmla="*/ 758 w 758"/>
                <a:gd name="T3" fmla="*/ 133 h 136"/>
                <a:gd name="T4" fmla="*/ 753 w 758"/>
                <a:gd name="T5" fmla="*/ 135 h 136"/>
                <a:gd name="T6" fmla="*/ 749 w 758"/>
                <a:gd name="T7" fmla="*/ 136 h 136"/>
                <a:gd name="T8" fmla="*/ 6 w 758"/>
                <a:gd name="T9" fmla="*/ 5 h 136"/>
                <a:gd name="T10" fmla="*/ 3 w 758"/>
                <a:gd name="T11" fmla="*/ 3 h 136"/>
                <a:gd name="T12" fmla="*/ 0 w 758"/>
                <a:gd name="T13" fmla="*/ 0 h 1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58"/>
                <a:gd name="T22" fmla="*/ 0 h 136"/>
                <a:gd name="T23" fmla="*/ 758 w 758"/>
                <a:gd name="T24" fmla="*/ 136 h 1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58" h="136">
                  <a:moveTo>
                    <a:pt x="0" y="0"/>
                  </a:moveTo>
                  <a:lnTo>
                    <a:pt x="758" y="133"/>
                  </a:lnTo>
                  <a:lnTo>
                    <a:pt x="753" y="135"/>
                  </a:lnTo>
                  <a:lnTo>
                    <a:pt x="749" y="136"/>
                  </a:lnTo>
                  <a:lnTo>
                    <a:pt x="6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94" name="Freeform 632"/>
            <p:cNvSpPr>
              <a:spLocks/>
            </p:cNvSpPr>
            <p:nvPr/>
          </p:nvSpPr>
          <p:spPr bwMode="auto">
            <a:xfrm>
              <a:off x="3083" y="1902"/>
              <a:ext cx="751" cy="135"/>
            </a:xfrm>
            <a:custGeom>
              <a:avLst/>
              <a:gdLst>
                <a:gd name="T0" fmla="*/ 0 w 751"/>
                <a:gd name="T1" fmla="*/ 0 h 135"/>
                <a:gd name="T2" fmla="*/ 751 w 751"/>
                <a:gd name="T3" fmla="*/ 132 h 135"/>
                <a:gd name="T4" fmla="*/ 746 w 751"/>
                <a:gd name="T5" fmla="*/ 133 h 135"/>
                <a:gd name="T6" fmla="*/ 741 w 751"/>
                <a:gd name="T7" fmla="*/ 135 h 135"/>
                <a:gd name="T8" fmla="*/ 7 w 751"/>
                <a:gd name="T9" fmla="*/ 5 h 135"/>
                <a:gd name="T10" fmla="*/ 3 w 751"/>
                <a:gd name="T11" fmla="*/ 2 h 135"/>
                <a:gd name="T12" fmla="*/ 0 w 751"/>
                <a:gd name="T13" fmla="*/ 0 h 13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51"/>
                <a:gd name="T22" fmla="*/ 0 h 135"/>
                <a:gd name="T23" fmla="*/ 751 w 751"/>
                <a:gd name="T24" fmla="*/ 135 h 13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51" h="135">
                  <a:moveTo>
                    <a:pt x="0" y="0"/>
                  </a:moveTo>
                  <a:lnTo>
                    <a:pt x="751" y="132"/>
                  </a:lnTo>
                  <a:lnTo>
                    <a:pt x="746" y="133"/>
                  </a:lnTo>
                  <a:lnTo>
                    <a:pt x="741" y="135"/>
                  </a:lnTo>
                  <a:lnTo>
                    <a:pt x="7" y="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95" name="Freeform 633"/>
            <p:cNvSpPr>
              <a:spLocks/>
            </p:cNvSpPr>
            <p:nvPr/>
          </p:nvSpPr>
          <p:spPr bwMode="auto">
            <a:xfrm>
              <a:off x="3086" y="1904"/>
              <a:ext cx="743" cy="133"/>
            </a:xfrm>
            <a:custGeom>
              <a:avLst/>
              <a:gdLst>
                <a:gd name="T0" fmla="*/ 0 w 743"/>
                <a:gd name="T1" fmla="*/ 0 h 133"/>
                <a:gd name="T2" fmla="*/ 743 w 743"/>
                <a:gd name="T3" fmla="*/ 131 h 133"/>
                <a:gd name="T4" fmla="*/ 738 w 743"/>
                <a:gd name="T5" fmla="*/ 133 h 133"/>
                <a:gd name="T6" fmla="*/ 735 w 743"/>
                <a:gd name="T7" fmla="*/ 133 h 133"/>
                <a:gd name="T8" fmla="*/ 7 w 743"/>
                <a:gd name="T9" fmla="*/ 6 h 133"/>
                <a:gd name="T10" fmla="*/ 4 w 743"/>
                <a:gd name="T11" fmla="*/ 3 h 133"/>
                <a:gd name="T12" fmla="*/ 0 w 743"/>
                <a:gd name="T13" fmla="*/ 0 h 1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43"/>
                <a:gd name="T22" fmla="*/ 0 h 133"/>
                <a:gd name="T23" fmla="*/ 743 w 743"/>
                <a:gd name="T24" fmla="*/ 133 h 1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43" h="133">
                  <a:moveTo>
                    <a:pt x="0" y="0"/>
                  </a:moveTo>
                  <a:lnTo>
                    <a:pt x="743" y="131"/>
                  </a:lnTo>
                  <a:lnTo>
                    <a:pt x="738" y="133"/>
                  </a:lnTo>
                  <a:lnTo>
                    <a:pt x="735" y="133"/>
                  </a:lnTo>
                  <a:lnTo>
                    <a:pt x="7" y="6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96" name="Freeform 634"/>
            <p:cNvSpPr>
              <a:spLocks/>
            </p:cNvSpPr>
            <p:nvPr/>
          </p:nvSpPr>
          <p:spPr bwMode="auto">
            <a:xfrm>
              <a:off x="3090" y="1907"/>
              <a:ext cx="734" cy="132"/>
            </a:xfrm>
            <a:custGeom>
              <a:avLst/>
              <a:gdLst>
                <a:gd name="T0" fmla="*/ 0 w 734"/>
                <a:gd name="T1" fmla="*/ 0 h 132"/>
                <a:gd name="T2" fmla="*/ 734 w 734"/>
                <a:gd name="T3" fmla="*/ 130 h 132"/>
                <a:gd name="T4" fmla="*/ 729 w 734"/>
                <a:gd name="T5" fmla="*/ 130 h 132"/>
                <a:gd name="T6" fmla="*/ 726 w 734"/>
                <a:gd name="T7" fmla="*/ 132 h 132"/>
                <a:gd name="T8" fmla="*/ 7 w 734"/>
                <a:gd name="T9" fmla="*/ 5 h 132"/>
                <a:gd name="T10" fmla="*/ 3 w 734"/>
                <a:gd name="T11" fmla="*/ 3 h 132"/>
                <a:gd name="T12" fmla="*/ 0 w 734"/>
                <a:gd name="T13" fmla="*/ 0 h 1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34"/>
                <a:gd name="T22" fmla="*/ 0 h 132"/>
                <a:gd name="T23" fmla="*/ 734 w 734"/>
                <a:gd name="T24" fmla="*/ 132 h 13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34" h="132">
                  <a:moveTo>
                    <a:pt x="0" y="0"/>
                  </a:moveTo>
                  <a:lnTo>
                    <a:pt x="734" y="130"/>
                  </a:lnTo>
                  <a:lnTo>
                    <a:pt x="729" y="130"/>
                  </a:lnTo>
                  <a:lnTo>
                    <a:pt x="726" y="132"/>
                  </a:lnTo>
                  <a:lnTo>
                    <a:pt x="7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97" name="Freeform 635"/>
            <p:cNvSpPr>
              <a:spLocks/>
            </p:cNvSpPr>
            <p:nvPr/>
          </p:nvSpPr>
          <p:spPr bwMode="auto">
            <a:xfrm>
              <a:off x="3093" y="1910"/>
              <a:ext cx="728" cy="130"/>
            </a:xfrm>
            <a:custGeom>
              <a:avLst/>
              <a:gdLst>
                <a:gd name="T0" fmla="*/ 0 w 728"/>
                <a:gd name="T1" fmla="*/ 0 h 130"/>
                <a:gd name="T2" fmla="*/ 728 w 728"/>
                <a:gd name="T3" fmla="*/ 127 h 130"/>
                <a:gd name="T4" fmla="*/ 723 w 728"/>
                <a:gd name="T5" fmla="*/ 129 h 130"/>
                <a:gd name="T6" fmla="*/ 718 w 728"/>
                <a:gd name="T7" fmla="*/ 130 h 130"/>
                <a:gd name="T8" fmla="*/ 7 w 728"/>
                <a:gd name="T9" fmla="*/ 5 h 130"/>
                <a:gd name="T10" fmla="*/ 4 w 728"/>
                <a:gd name="T11" fmla="*/ 2 h 130"/>
                <a:gd name="T12" fmla="*/ 0 w 728"/>
                <a:gd name="T13" fmla="*/ 0 h 1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28"/>
                <a:gd name="T22" fmla="*/ 0 h 130"/>
                <a:gd name="T23" fmla="*/ 728 w 728"/>
                <a:gd name="T24" fmla="*/ 130 h 1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28" h="130">
                  <a:moveTo>
                    <a:pt x="0" y="0"/>
                  </a:moveTo>
                  <a:lnTo>
                    <a:pt x="728" y="127"/>
                  </a:lnTo>
                  <a:lnTo>
                    <a:pt x="723" y="129"/>
                  </a:lnTo>
                  <a:lnTo>
                    <a:pt x="718" y="130"/>
                  </a:lnTo>
                  <a:lnTo>
                    <a:pt x="7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98" name="Freeform 636"/>
            <p:cNvSpPr>
              <a:spLocks/>
            </p:cNvSpPr>
            <p:nvPr/>
          </p:nvSpPr>
          <p:spPr bwMode="auto">
            <a:xfrm>
              <a:off x="3097" y="1912"/>
              <a:ext cx="719" cy="130"/>
            </a:xfrm>
            <a:custGeom>
              <a:avLst/>
              <a:gdLst>
                <a:gd name="T0" fmla="*/ 0 w 719"/>
                <a:gd name="T1" fmla="*/ 0 h 130"/>
                <a:gd name="T2" fmla="*/ 719 w 719"/>
                <a:gd name="T3" fmla="*/ 127 h 130"/>
                <a:gd name="T4" fmla="*/ 714 w 719"/>
                <a:gd name="T5" fmla="*/ 128 h 130"/>
                <a:gd name="T6" fmla="*/ 709 w 719"/>
                <a:gd name="T7" fmla="*/ 130 h 130"/>
                <a:gd name="T8" fmla="*/ 5 w 719"/>
                <a:gd name="T9" fmla="*/ 5 h 130"/>
                <a:gd name="T10" fmla="*/ 3 w 719"/>
                <a:gd name="T11" fmla="*/ 3 h 130"/>
                <a:gd name="T12" fmla="*/ 0 w 719"/>
                <a:gd name="T13" fmla="*/ 0 h 1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19"/>
                <a:gd name="T22" fmla="*/ 0 h 130"/>
                <a:gd name="T23" fmla="*/ 719 w 719"/>
                <a:gd name="T24" fmla="*/ 130 h 1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19" h="130">
                  <a:moveTo>
                    <a:pt x="0" y="0"/>
                  </a:moveTo>
                  <a:lnTo>
                    <a:pt x="719" y="127"/>
                  </a:lnTo>
                  <a:lnTo>
                    <a:pt x="714" y="128"/>
                  </a:lnTo>
                  <a:lnTo>
                    <a:pt x="709" y="130"/>
                  </a:lnTo>
                  <a:lnTo>
                    <a:pt x="5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99" name="Freeform 637"/>
            <p:cNvSpPr>
              <a:spLocks/>
            </p:cNvSpPr>
            <p:nvPr/>
          </p:nvSpPr>
          <p:spPr bwMode="auto">
            <a:xfrm>
              <a:off x="3100" y="1915"/>
              <a:ext cx="711" cy="129"/>
            </a:xfrm>
            <a:custGeom>
              <a:avLst/>
              <a:gdLst>
                <a:gd name="T0" fmla="*/ 0 w 711"/>
                <a:gd name="T1" fmla="*/ 0 h 129"/>
                <a:gd name="T2" fmla="*/ 711 w 711"/>
                <a:gd name="T3" fmla="*/ 125 h 129"/>
                <a:gd name="T4" fmla="*/ 706 w 711"/>
                <a:gd name="T5" fmla="*/ 127 h 129"/>
                <a:gd name="T6" fmla="*/ 701 w 711"/>
                <a:gd name="T7" fmla="*/ 129 h 129"/>
                <a:gd name="T8" fmla="*/ 5 w 711"/>
                <a:gd name="T9" fmla="*/ 6 h 129"/>
                <a:gd name="T10" fmla="*/ 2 w 711"/>
                <a:gd name="T11" fmla="*/ 2 h 129"/>
                <a:gd name="T12" fmla="*/ 0 w 711"/>
                <a:gd name="T13" fmla="*/ 0 h 1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11"/>
                <a:gd name="T22" fmla="*/ 0 h 129"/>
                <a:gd name="T23" fmla="*/ 711 w 711"/>
                <a:gd name="T24" fmla="*/ 129 h 12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11" h="129">
                  <a:moveTo>
                    <a:pt x="0" y="0"/>
                  </a:moveTo>
                  <a:lnTo>
                    <a:pt x="711" y="125"/>
                  </a:lnTo>
                  <a:lnTo>
                    <a:pt x="706" y="127"/>
                  </a:lnTo>
                  <a:lnTo>
                    <a:pt x="701" y="129"/>
                  </a:lnTo>
                  <a:lnTo>
                    <a:pt x="5" y="6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00" name="Freeform 638"/>
            <p:cNvSpPr>
              <a:spLocks/>
            </p:cNvSpPr>
            <p:nvPr/>
          </p:nvSpPr>
          <p:spPr bwMode="auto">
            <a:xfrm>
              <a:off x="3102" y="1917"/>
              <a:ext cx="704" cy="127"/>
            </a:xfrm>
            <a:custGeom>
              <a:avLst/>
              <a:gdLst>
                <a:gd name="T0" fmla="*/ 0 w 704"/>
                <a:gd name="T1" fmla="*/ 0 h 127"/>
                <a:gd name="T2" fmla="*/ 704 w 704"/>
                <a:gd name="T3" fmla="*/ 125 h 127"/>
                <a:gd name="T4" fmla="*/ 697 w 704"/>
                <a:gd name="T5" fmla="*/ 127 h 127"/>
                <a:gd name="T6" fmla="*/ 692 w 704"/>
                <a:gd name="T7" fmla="*/ 127 h 127"/>
                <a:gd name="T8" fmla="*/ 6 w 704"/>
                <a:gd name="T9" fmla="*/ 7 h 127"/>
                <a:gd name="T10" fmla="*/ 3 w 704"/>
                <a:gd name="T11" fmla="*/ 4 h 127"/>
                <a:gd name="T12" fmla="*/ 0 w 704"/>
                <a:gd name="T13" fmla="*/ 0 h 1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4"/>
                <a:gd name="T22" fmla="*/ 0 h 127"/>
                <a:gd name="T23" fmla="*/ 704 w 704"/>
                <a:gd name="T24" fmla="*/ 127 h 12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4" h="127">
                  <a:moveTo>
                    <a:pt x="0" y="0"/>
                  </a:moveTo>
                  <a:lnTo>
                    <a:pt x="704" y="125"/>
                  </a:lnTo>
                  <a:lnTo>
                    <a:pt x="697" y="127"/>
                  </a:lnTo>
                  <a:lnTo>
                    <a:pt x="692" y="127"/>
                  </a:lnTo>
                  <a:lnTo>
                    <a:pt x="6" y="7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01" name="Freeform 639"/>
            <p:cNvSpPr>
              <a:spLocks/>
            </p:cNvSpPr>
            <p:nvPr/>
          </p:nvSpPr>
          <p:spPr bwMode="auto">
            <a:xfrm>
              <a:off x="3105" y="1921"/>
              <a:ext cx="696" cy="125"/>
            </a:xfrm>
            <a:custGeom>
              <a:avLst/>
              <a:gdLst>
                <a:gd name="T0" fmla="*/ 0 w 696"/>
                <a:gd name="T1" fmla="*/ 0 h 125"/>
                <a:gd name="T2" fmla="*/ 696 w 696"/>
                <a:gd name="T3" fmla="*/ 123 h 125"/>
                <a:gd name="T4" fmla="*/ 689 w 696"/>
                <a:gd name="T5" fmla="*/ 123 h 125"/>
                <a:gd name="T6" fmla="*/ 684 w 696"/>
                <a:gd name="T7" fmla="*/ 125 h 125"/>
                <a:gd name="T8" fmla="*/ 7 w 696"/>
                <a:gd name="T9" fmla="*/ 5 h 125"/>
                <a:gd name="T10" fmla="*/ 3 w 696"/>
                <a:gd name="T11" fmla="*/ 3 h 125"/>
                <a:gd name="T12" fmla="*/ 0 w 696"/>
                <a:gd name="T13" fmla="*/ 0 h 1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96"/>
                <a:gd name="T22" fmla="*/ 0 h 125"/>
                <a:gd name="T23" fmla="*/ 696 w 696"/>
                <a:gd name="T24" fmla="*/ 125 h 1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96" h="125">
                  <a:moveTo>
                    <a:pt x="0" y="0"/>
                  </a:moveTo>
                  <a:lnTo>
                    <a:pt x="696" y="123"/>
                  </a:lnTo>
                  <a:lnTo>
                    <a:pt x="689" y="123"/>
                  </a:lnTo>
                  <a:lnTo>
                    <a:pt x="684" y="125"/>
                  </a:lnTo>
                  <a:lnTo>
                    <a:pt x="7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F1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02" name="Freeform 640"/>
            <p:cNvSpPr>
              <a:spLocks/>
            </p:cNvSpPr>
            <p:nvPr/>
          </p:nvSpPr>
          <p:spPr bwMode="auto">
            <a:xfrm>
              <a:off x="3108" y="1924"/>
              <a:ext cx="686" cy="123"/>
            </a:xfrm>
            <a:custGeom>
              <a:avLst/>
              <a:gdLst>
                <a:gd name="T0" fmla="*/ 0 w 686"/>
                <a:gd name="T1" fmla="*/ 0 h 123"/>
                <a:gd name="T2" fmla="*/ 686 w 686"/>
                <a:gd name="T3" fmla="*/ 120 h 123"/>
                <a:gd name="T4" fmla="*/ 681 w 686"/>
                <a:gd name="T5" fmla="*/ 122 h 123"/>
                <a:gd name="T6" fmla="*/ 674 w 686"/>
                <a:gd name="T7" fmla="*/ 123 h 123"/>
                <a:gd name="T8" fmla="*/ 7 w 686"/>
                <a:gd name="T9" fmla="*/ 5 h 123"/>
                <a:gd name="T10" fmla="*/ 4 w 686"/>
                <a:gd name="T11" fmla="*/ 2 h 123"/>
                <a:gd name="T12" fmla="*/ 0 w 686"/>
                <a:gd name="T13" fmla="*/ 0 h 1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86"/>
                <a:gd name="T22" fmla="*/ 0 h 123"/>
                <a:gd name="T23" fmla="*/ 686 w 686"/>
                <a:gd name="T24" fmla="*/ 123 h 12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86" h="123">
                  <a:moveTo>
                    <a:pt x="0" y="0"/>
                  </a:moveTo>
                  <a:lnTo>
                    <a:pt x="686" y="120"/>
                  </a:lnTo>
                  <a:lnTo>
                    <a:pt x="681" y="122"/>
                  </a:lnTo>
                  <a:lnTo>
                    <a:pt x="674" y="123"/>
                  </a:lnTo>
                  <a:lnTo>
                    <a:pt x="7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F1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03" name="Freeform 641"/>
            <p:cNvSpPr>
              <a:spLocks/>
            </p:cNvSpPr>
            <p:nvPr/>
          </p:nvSpPr>
          <p:spPr bwMode="auto">
            <a:xfrm>
              <a:off x="3112" y="1926"/>
              <a:ext cx="677" cy="121"/>
            </a:xfrm>
            <a:custGeom>
              <a:avLst/>
              <a:gdLst>
                <a:gd name="T0" fmla="*/ 0 w 677"/>
                <a:gd name="T1" fmla="*/ 0 h 121"/>
                <a:gd name="T2" fmla="*/ 677 w 677"/>
                <a:gd name="T3" fmla="*/ 120 h 121"/>
                <a:gd name="T4" fmla="*/ 670 w 677"/>
                <a:gd name="T5" fmla="*/ 121 h 121"/>
                <a:gd name="T6" fmla="*/ 665 w 677"/>
                <a:gd name="T7" fmla="*/ 121 h 121"/>
                <a:gd name="T8" fmla="*/ 6 w 677"/>
                <a:gd name="T9" fmla="*/ 6 h 121"/>
                <a:gd name="T10" fmla="*/ 3 w 677"/>
                <a:gd name="T11" fmla="*/ 3 h 121"/>
                <a:gd name="T12" fmla="*/ 0 w 677"/>
                <a:gd name="T13" fmla="*/ 0 h 1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77"/>
                <a:gd name="T22" fmla="*/ 0 h 121"/>
                <a:gd name="T23" fmla="*/ 677 w 677"/>
                <a:gd name="T24" fmla="*/ 121 h 1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77" h="121">
                  <a:moveTo>
                    <a:pt x="0" y="0"/>
                  </a:moveTo>
                  <a:lnTo>
                    <a:pt x="677" y="120"/>
                  </a:lnTo>
                  <a:lnTo>
                    <a:pt x="670" y="121"/>
                  </a:lnTo>
                  <a:lnTo>
                    <a:pt x="665" y="121"/>
                  </a:lnTo>
                  <a:lnTo>
                    <a:pt x="6" y="6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F1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04" name="Freeform 642"/>
            <p:cNvSpPr>
              <a:spLocks/>
            </p:cNvSpPr>
            <p:nvPr/>
          </p:nvSpPr>
          <p:spPr bwMode="auto">
            <a:xfrm>
              <a:off x="3115" y="1929"/>
              <a:ext cx="667" cy="120"/>
            </a:xfrm>
            <a:custGeom>
              <a:avLst/>
              <a:gdLst>
                <a:gd name="T0" fmla="*/ 0 w 667"/>
                <a:gd name="T1" fmla="*/ 0 h 120"/>
                <a:gd name="T2" fmla="*/ 667 w 667"/>
                <a:gd name="T3" fmla="*/ 118 h 120"/>
                <a:gd name="T4" fmla="*/ 660 w 667"/>
                <a:gd name="T5" fmla="*/ 118 h 120"/>
                <a:gd name="T6" fmla="*/ 655 w 667"/>
                <a:gd name="T7" fmla="*/ 120 h 120"/>
                <a:gd name="T8" fmla="*/ 7 w 667"/>
                <a:gd name="T9" fmla="*/ 5 h 120"/>
                <a:gd name="T10" fmla="*/ 3 w 667"/>
                <a:gd name="T11" fmla="*/ 3 h 120"/>
                <a:gd name="T12" fmla="*/ 0 w 667"/>
                <a:gd name="T13" fmla="*/ 0 h 1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67"/>
                <a:gd name="T22" fmla="*/ 0 h 120"/>
                <a:gd name="T23" fmla="*/ 667 w 667"/>
                <a:gd name="T24" fmla="*/ 120 h 12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67" h="120">
                  <a:moveTo>
                    <a:pt x="0" y="0"/>
                  </a:moveTo>
                  <a:lnTo>
                    <a:pt x="667" y="118"/>
                  </a:lnTo>
                  <a:lnTo>
                    <a:pt x="660" y="118"/>
                  </a:lnTo>
                  <a:lnTo>
                    <a:pt x="655" y="120"/>
                  </a:lnTo>
                  <a:lnTo>
                    <a:pt x="7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F1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05" name="Freeform 643"/>
            <p:cNvSpPr>
              <a:spLocks/>
            </p:cNvSpPr>
            <p:nvPr/>
          </p:nvSpPr>
          <p:spPr bwMode="auto">
            <a:xfrm>
              <a:off x="3118" y="1932"/>
              <a:ext cx="659" cy="119"/>
            </a:xfrm>
            <a:custGeom>
              <a:avLst/>
              <a:gdLst>
                <a:gd name="T0" fmla="*/ 0 w 659"/>
                <a:gd name="T1" fmla="*/ 0 h 119"/>
                <a:gd name="T2" fmla="*/ 659 w 659"/>
                <a:gd name="T3" fmla="*/ 115 h 119"/>
                <a:gd name="T4" fmla="*/ 652 w 659"/>
                <a:gd name="T5" fmla="*/ 117 h 119"/>
                <a:gd name="T6" fmla="*/ 645 w 659"/>
                <a:gd name="T7" fmla="*/ 119 h 119"/>
                <a:gd name="T8" fmla="*/ 7 w 659"/>
                <a:gd name="T9" fmla="*/ 5 h 119"/>
                <a:gd name="T10" fmla="*/ 4 w 659"/>
                <a:gd name="T11" fmla="*/ 2 h 119"/>
                <a:gd name="T12" fmla="*/ 0 w 659"/>
                <a:gd name="T13" fmla="*/ 0 h 1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9"/>
                <a:gd name="T22" fmla="*/ 0 h 119"/>
                <a:gd name="T23" fmla="*/ 659 w 659"/>
                <a:gd name="T24" fmla="*/ 119 h 1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9" h="119">
                  <a:moveTo>
                    <a:pt x="0" y="0"/>
                  </a:moveTo>
                  <a:lnTo>
                    <a:pt x="659" y="115"/>
                  </a:lnTo>
                  <a:lnTo>
                    <a:pt x="652" y="117"/>
                  </a:lnTo>
                  <a:lnTo>
                    <a:pt x="645" y="119"/>
                  </a:lnTo>
                  <a:lnTo>
                    <a:pt x="7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F1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06" name="Freeform 644"/>
            <p:cNvSpPr>
              <a:spLocks/>
            </p:cNvSpPr>
            <p:nvPr/>
          </p:nvSpPr>
          <p:spPr bwMode="auto">
            <a:xfrm>
              <a:off x="3122" y="1934"/>
              <a:ext cx="648" cy="117"/>
            </a:xfrm>
            <a:custGeom>
              <a:avLst/>
              <a:gdLst>
                <a:gd name="T0" fmla="*/ 0 w 648"/>
                <a:gd name="T1" fmla="*/ 0 h 117"/>
                <a:gd name="T2" fmla="*/ 648 w 648"/>
                <a:gd name="T3" fmla="*/ 115 h 117"/>
                <a:gd name="T4" fmla="*/ 641 w 648"/>
                <a:gd name="T5" fmla="*/ 117 h 117"/>
                <a:gd name="T6" fmla="*/ 633 w 648"/>
                <a:gd name="T7" fmla="*/ 117 h 117"/>
                <a:gd name="T8" fmla="*/ 7 w 648"/>
                <a:gd name="T9" fmla="*/ 7 h 117"/>
                <a:gd name="T10" fmla="*/ 3 w 648"/>
                <a:gd name="T11" fmla="*/ 3 h 117"/>
                <a:gd name="T12" fmla="*/ 0 w 648"/>
                <a:gd name="T13" fmla="*/ 0 h 1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8"/>
                <a:gd name="T22" fmla="*/ 0 h 117"/>
                <a:gd name="T23" fmla="*/ 648 w 648"/>
                <a:gd name="T24" fmla="*/ 117 h 1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8" h="117">
                  <a:moveTo>
                    <a:pt x="0" y="0"/>
                  </a:moveTo>
                  <a:lnTo>
                    <a:pt x="648" y="115"/>
                  </a:lnTo>
                  <a:lnTo>
                    <a:pt x="641" y="117"/>
                  </a:lnTo>
                  <a:lnTo>
                    <a:pt x="633" y="117"/>
                  </a:lnTo>
                  <a:lnTo>
                    <a:pt x="7" y="7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F1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07" name="Freeform 645"/>
            <p:cNvSpPr>
              <a:spLocks/>
            </p:cNvSpPr>
            <p:nvPr/>
          </p:nvSpPr>
          <p:spPr bwMode="auto">
            <a:xfrm>
              <a:off x="3125" y="1937"/>
              <a:ext cx="638" cy="115"/>
            </a:xfrm>
            <a:custGeom>
              <a:avLst/>
              <a:gdLst>
                <a:gd name="T0" fmla="*/ 0 w 638"/>
                <a:gd name="T1" fmla="*/ 0 h 115"/>
                <a:gd name="T2" fmla="*/ 638 w 638"/>
                <a:gd name="T3" fmla="*/ 114 h 115"/>
                <a:gd name="T4" fmla="*/ 630 w 638"/>
                <a:gd name="T5" fmla="*/ 114 h 115"/>
                <a:gd name="T6" fmla="*/ 623 w 638"/>
                <a:gd name="T7" fmla="*/ 115 h 115"/>
                <a:gd name="T8" fmla="*/ 7 w 638"/>
                <a:gd name="T9" fmla="*/ 5 h 115"/>
                <a:gd name="T10" fmla="*/ 4 w 638"/>
                <a:gd name="T11" fmla="*/ 4 h 115"/>
                <a:gd name="T12" fmla="*/ 0 w 638"/>
                <a:gd name="T13" fmla="*/ 0 h 1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38"/>
                <a:gd name="T22" fmla="*/ 0 h 115"/>
                <a:gd name="T23" fmla="*/ 638 w 638"/>
                <a:gd name="T24" fmla="*/ 115 h 11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38" h="115">
                  <a:moveTo>
                    <a:pt x="0" y="0"/>
                  </a:moveTo>
                  <a:lnTo>
                    <a:pt x="638" y="114"/>
                  </a:lnTo>
                  <a:lnTo>
                    <a:pt x="630" y="114"/>
                  </a:lnTo>
                  <a:lnTo>
                    <a:pt x="623" y="115"/>
                  </a:lnTo>
                  <a:lnTo>
                    <a:pt x="7" y="5"/>
                  </a:ln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F2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08" name="Freeform 646"/>
            <p:cNvSpPr>
              <a:spLocks/>
            </p:cNvSpPr>
            <p:nvPr/>
          </p:nvSpPr>
          <p:spPr bwMode="auto">
            <a:xfrm>
              <a:off x="3129" y="1941"/>
              <a:ext cx="626" cy="111"/>
            </a:xfrm>
            <a:custGeom>
              <a:avLst/>
              <a:gdLst>
                <a:gd name="T0" fmla="*/ 0 w 626"/>
                <a:gd name="T1" fmla="*/ 0 h 111"/>
                <a:gd name="T2" fmla="*/ 626 w 626"/>
                <a:gd name="T3" fmla="*/ 110 h 111"/>
                <a:gd name="T4" fmla="*/ 619 w 626"/>
                <a:gd name="T5" fmla="*/ 111 h 111"/>
                <a:gd name="T6" fmla="*/ 611 w 626"/>
                <a:gd name="T7" fmla="*/ 111 h 111"/>
                <a:gd name="T8" fmla="*/ 6 w 626"/>
                <a:gd name="T9" fmla="*/ 5 h 111"/>
                <a:gd name="T10" fmla="*/ 3 w 626"/>
                <a:gd name="T11" fmla="*/ 1 h 111"/>
                <a:gd name="T12" fmla="*/ 0 w 626"/>
                <a:gd name="T13" fmla="*/ 0 h 1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26"/>
                <a:gd name="T22" fmla="*/ 0 h 111"/>
                <a:gd name="T23" fmla="*/ 626 w 626"/>
                <a:gd name="T24" fmla="*/ 111 h 11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26" h="111">
                  <a:moveTo>
                    <a:pt x="0" y="0"/>
                  </a:moveTo>
                  <a:lnTo>
                    <a:pt x="626" y="110"/>
                  </a:lnTo>
                  <a:lnTo>
                    <a:pt x="619" y="111"/>
                  </a:lnTo>
                  <a:lnTo>
                    <a:pt x="611" y="111"/>
                  </a:lnTo>
                  <a:lnTo>
                    <a:pt x="6" y="5"/>
                  </a:lnTo>
                  <a:lnTo>
                    <a:pt x="3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09" name="Freeform 647"/>
            <p:cNvSpPr>
              <a:spLocks/>
            </p:cNvSpPr>
            <p:nvPr/>
          </p:nvSpPr>
          <p:spPr bwMode="auto">
            <a:xfrm>
              <a:off x="3132" y="1942"/>
              <a:ext cx="616" cy="112"/>
            </a:xfrm>
            <a:custGeom>
              <a:avLst/>
              <a:gdLst>
                <a:gd name="T0" fmla="*/ 0 w 616"/>
                <a:gd name="T1" fmla="*/ 0 h 112"/>
                <a:gd name="T2" fmla="*/ 616 w 616"/>
                <a:gd name="T3" fmla="*/ 110 h 112"/>
                <a:gd name="T4" fmla="*/ 608 w 616"/>
                <a:gd name="T5" fmla="*/ 110 h 112"/>
                <a:gd name="T6" fmla="*/ 599 w 616"/>
                <a:gd name="T7" fmla="*/ 112 h 112"/>
                <a:gd name="T8" fmla="*/ 7 w 616"/>
                <a:gd name="T9" fmla="*/ 7 h 112"/>
                <a:gd name="T10" fmla="*/ 3 w 616"/>
                <a:gd name="T11" fmla="*/ 4 h 112"/>
                <a:gd name="T12" fmla="*/ 0 w 616"/>
                <a:gd name="T13" fmla="*/ 0 h 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16"/>
                <a:gd name="T22" fmla="*/ 0 h 112"/>
                <a:gd name="T23" fmla="*/ 616 w 616"/>
                <a:gd name="T24" fmla="*/ 112 h 11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16" h="112">
                  <a:moveTo>
                    <a:pt x="0" y="0"/>
                  </a:moveTo>
                  <a:lnTo>
                    <a:pt x="616" y="110"/>
                  </a:lnTo>
                  <a:lnTo>
                    <a:pt x="608" y="110"/>
                  </a:lnTo>
                  <a:lnTo>
                    <a:pt x="599" y="112"/>
                  </a:lnTo>
                  <a:lnTo>
                    <a:pt x="7" y="7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10" name="Freeform 648"/>
            <p:cNvSpPr>
              <a:spLocks/>
            </p:cNvSpPr>
            <p:nvPr/>
          </p:nvSpPr>
          <p:spPr bwMode="auto">
            <a:xfrm>
              <a:off x="3135" y="1946"/>
              <a:ext cx="605" cy="108"/>
            </a:xfrm>
            <a:custGeom>
              <a:avLst/>
              <a:gdLst>
                <a:gd name="T0" fmla="*/ 0 w 605"/>
                <a:gd name="T1" fmla="*/ 0 h 108"/>
                <a:gd name="T2" fmla="*/ 605 w 605"/>
                <a:gd name="T3" fmla="*/ 106 h 108"/>
                <a:gd name="T4" fmla="*/ 596 w 605"/>
                <a:gd name="T5" fmla="*/ 108 h 108"/>
                <a:gd name="T6" fmla="*/ 588 w 605"/>
                <a:gd name="T7" fmla="*/ 108 h 108"/>
                <a:gd name="T8" fmla="*/ 7 w 605"/>
                <a:gd name="T9" fmla="*/ 5 h 108"/>
                <a:gd name="T10" fmla="*/ 4 w 605"/>
                <a:gd name="T11" fmla="*/ 3 h 108"/>
                <a:gd name="T12" fmla="*/ 0 w 605"/>
                <a:gd name="T13" fmla="*/ 0 h 1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05"/>
                <a:gd name="T22" fmla="*/ 0 h 108"/>
                <a:gd name="T23" fmla="*/ 605 w 605"/>
                <a:gd name="T24" fmla="*/ 108 h 10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05" h="108">
                  <a:moveTo>
                    <a:pt x="0" y="0"/>
                  </a:moveTo>
                  <a:lnTo>
                    <a:pt x="605" y="106"/>
                  </a:lnTo>
                  <a:lnTo>
                    <a:pt x="596" y="108"/>
                  </a:lnTo>
                  <a:lnTo>
                    <a:pt x="588" y="108"/>
                  </a:lnTo>
                  <a:lnTo>
                    <a:pt x="7" y="5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11" name="Freeform 649"/>
            <p:cNvSpPr>
              <a:spLocks/>
            </p:cNvSpPr>
            <p:nvPr/>
          </p:nvSpPr>
          <p:spPr bwMode="auto">
            <a:xfrm>
              <a:off x="3139" y="1949"/>
              <a:ext cx="592" cy="105"/>
            </a:xfrm>
            <a:custGeom>
              <a:avLst/>
              <a:gdLst>
                <a:gd name="T0" fmla="*/ 0 w 592"/>
                <a:gd name="T1" fmla="*/ 0 h 105"/>
                <a:gd name="T2" fmla="*/ 592 w 592"/>
                <a:gd name="T3" fmla="*/ 105 h 105"/>
                <a:gd name="T4" fmla="*/ 582 w 592"/>
                <a:gd name="T5" fmla="*/ 105 h 105"/>
                <a:gd name="T6" fmla="*/ 574 w 592"/>
                <a:gd name="T7" fmla="*/ 105 h 105"/>
                <a:gd name="T8" fmla="*/ 6 w 592"/>
                <a:gd name="T9" fmla="*/ 5 h 105"/>
                <a:gd name="T10" fmla="*/ 3 w 592"/>
                <a:gd name="T11" fmla="*/ 2 h 105"/>
                <a:gd name="T12" fmla="*/ 0 w 592"/>
                <a:gd name="T13" fmla="*/ 0 h 1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05"/>
                <a:gd name="T23" fmla="*/ 592 w 592"/>
                <a:gd name="T24" fmla="*/ 105 h 10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05">
                  <a:moveTo>
                    <a:pt x="0" y="0"/>
                  </a:moveTo>
                  <a:lnTo>
                    <a:pt x="592" y="105"/>
                  </a:lnTo>
                  <a:lnTo>
                    <a:pt x="582" y="105"/>
                  </a:lnTo>
                  <a:lnTo>
                    <a:pt x="574" y="105"/>
                  </a:lnTo>
                  <a:lnTo>
                    <a:pt x="6" y="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12" name="Freeform 650"/>
            <p:cNvSpPr>
              <a:spLocks/>
            </p:cNvSpPr>
            <p:nvPr/>
          </p:nvSpPr>
          <p:spPr bwMode="auto">
            <a:xfrm>
              <a:off x="3142" y="1951"/>
              <a:ext cx="581" cy="103"/>
            </a:xfrm>
            <a:custGeom>
              <a:avLst/>
              <a:gdLst>
                <a:gd name="T0" fmla="*/ 0 w 581"/>
                <a:gd name="T1" fmla="*/ 0 h 103"/>
                <a:gd name="T2" fmla="*/ 581 w 581"/>
                <a:gd name="T3" fmla="*/ 103 h 103"/>
                <a:gd name="T4" fmla="*/ 571 w 581"/>
                <a:gd name="T5" fmla="*/ 103 h 103"/>
                <a:gd name="T6" fmla="*/ 559 w 581"/>
                <a:gd name="T7" fmla="*/ 103 h 103"/>
                <a:gd name="T8" fmla="*/ 7 w 581"/>
                <a:gd name="T9" fmla="*/ 7 h 103"/>
                <a:gd name="T10" fmla="*/ 3 w 581"/>
                <a:gd name="T11" fmla="*/ 3 h 103"/>
                <a:gd name="T12" fmla="*/ 0 w 581"/>
                <a:gd name="T13" fmla="*/ 0 h 1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81"/>
                <a:gd name="T22" fmla="*/ 0 h 103"/>
                <a:gd name="T23" fmla="*/ 581 w 581"/>
                <a:gd name="T24" fmla="*/ 103 h 10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81" h="103">
                  <a:moveTo>
                    <a:pt x="0" y="0"/>
                  </a:moveTo>
                  <a:lnTo>
                    <a:pt x="581" y="103"/>
                  </a:lnTo>
                  <a:lnTo>
                    <a:pt x="571" y="103"/>
                  </a:lnTo>
                  <a:lnTo>
                    <a:pt x="559" y="103"/>
                  </a:lnTo>
                  <a:lnTo>
                    <a:pt x="7" y="7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13" name="Freeform 651"/>
            <p:cNvSpPr>
              <a:spLocks/>
            </p:cNvSpPr>
            <p:nvPr/>
          </p:nvSpPr>
          <p:spPr bwMode="auto">
            <a:xfrm>
              <a:off x="3145" y="1954"/>
              <a:ext cx="568" cy="100"/>
            </a:xfrm>
            <a:custGeom>
              <a:avLst/>
              <a:gdLst>
                <a:gd name="T0" fmla="*/ 0 w 568"/>
                <a:gd name="T1" fmla="*/ 0 h 100"/>
                <a:gd name="T2" fmla="*/ 568 w 568"/>
                <a:gd name="T3" fmla="*/ 100 h 100"/>
                <a:gd name="T4" fmla="*/ 556 w 568"/>
                <a:gd name="T5" fmla="*/ 100 h 100"/>
                <a:gd name="T6" fmla="*/ 544 w 568"/>
                <a:gd name="T7" fmla="*/ 100 h 100"/>
                <a:gd name="T8" fmla="*/ 7 w 568"/>
                <a:gd name="T9" fmla="*/ 5 h 100"/>
                <a:gd name="T10" fmla="*/ 7 w 568"/>
                <a:gd name="T11" fmla="*/ 5 h 100"/>
                <a:gd name="T12" fmla="*/ 7 w 568"/>
                <a:gd name="T13" fmla="*/ 5 h 100"/>
                <a:gd name="T14" fmla="*/ 4 w 568"/>
                <a:gd name="T15" fmla="*/ 2 h 100"/>
                <a:gd name="T16" fmla="*/ 0 w 568"/>
                <a:gd name="T17" fmla="*/ 0 h 1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68"/>
                <a:gd name="T28" fmla="*/ 0 h 100"/>
                <a:gd name="T29" fmla="*/ 568 w 568"/>
                <a:gd name="T30" fmla="*/ 100 h 1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68" h="100">
                  <a:moveTo>
                    <a:pt x="0" y="0"/>
                  </a:moveTo>
                  <a:lnTo>
                    <a:pt x="568" y="100"/>
                  </a:lnTo>
                  <a:lnTo>
                    <a:pt x="556" y="100"/>
                  </a:lnTo>
                  <a:lnTo>
                    <a:pt x="544" y="100"/>
                  </a:lnTo>
                  <a:lnTo>
                    <a:pt x="7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14" name="Freeform 652"/>
            <p:cNvSpPr>
              <a:spLocks/>
            </p:cNvSpPr>
            <p:nvPr/>
          </p:nvSpPr>
          <p:spPr bwMode="auto">
            <a:xfrm>
              <a:off x="3149" y="1958"/>
              <a:ext cx="552" cy="96"/>
            </a:xfrm>
            <a:custGeom>
              <a:avLst/>
              <a:gdLst>
                <a:gd name="T0" fmla="*/ 0 w 552"/>
                <a:gd name="T1" fmla="*/ 0 h 96"/>
                <a:gd name="T2" fmla="*/ 552 w 552"/>
                <a:gd name="T3" fmla="*/ 96 h 96"/>
                <a:gd name="T4" fmla="*/ 540 w 552"/>
                <a:gd name="T5" fmla="*/ 96 h 96"/>
                <a:gd name="T6" fmla="*/ 528 w 552"/>
                <a:gd name="T7" fmla="*/ 96 h 96"/>
                <a:gd name="T8" fmla="*/ 7 w 552"/>
                <a:gd name="T9" fmla="*/ 5 h 96"/>
                <a:gd name="T10" fmla="*/ 5 w 552"/>
                <a:gd name="T11" fmla="*/ 3 h 96"/>
                <a:gd name="T12" fmla="*/ 3 w 552"/>
                <a:gd name="T13" fmla="*/ 1 h 96"/>
                <a:gd name="T14" fmla="*/ 2 w 552"/>
                <a:gd name="T15" fmla="*/ 0 h 96"/>
                <a:gd name="T16" fmla="*/ 0 w 552"/>
                <a:gd name="T17" fmla="*/ 0 h 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52"/>
                <a:gd name="T28" fmla="*/ 0 h 96"/>
                <a:gd name="T29" fmla="*/ 552 w 552"/>
                <a:gd name="T30" fmla="*/ 96 h 9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52" h="96">
                  <a:moveTo>
                    <a:pt x="0" y="0"/>
                  </a:moveTo>
                  <a:lnTo>
                    <a:pt x="552" y="96"/>
                  </a:lnTo>
                  <a:lnTo>
                    <a:pt x="540" y="96"/>
                  </a:lnTo>
                  <a:lnTo>
                    <a:pt x="528" y="96"/>
                  </a:lnTo>
                  <a:lnTo>
                    <a:pt x="7" y="5"/>
                  </a:lnTo>
                  <a:lnTo>
                    <a:pt x="5" y="3"/>
                  </a:lnTo>
                  <a:lnTo>
                    <a:pt x="3" y="1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15" name="Freeform 653"/>
            <p:cNvSpPr>
              <a:spLocks/>
            </p:cNvSpPr>
            <p:nvPr/>
          </p:nvSpPr>
          <p:spPr bwMode="auto">
            <a:xfrm>
              <a:off x="3152" y="1959"/>
              <a:ext cx="537" cy="95"/>
            </a:xfrm>
            <a:custGeom>
              <a:avLst/>
              <a:gdLst>
                <a:gd name="T0" fmla="*/ 0 w 537"/>
                <a:gd name="T1" fmla="*/ 0 h 95"/>
                <a:gd name="T2" fmla="*/ 537 w 537"/>
                <a:gd name="T3" fmla="*/ 95 h 95"/>
                <a:gd name="T4" fmla="*/ 524 w 537"/>
                <a:gd name="T5" fmla="*/ 95 h 95"/>
                <a:gd name="T6" fmla="*/ 510 w 537"/>
                <a:gd name="T7" fmla="*/ 95 h 95"/>
                <a:gd name="T8" fmla="*/ 7 w 537"/>
                <a:gd name="T9" fmla="*/ 7 h 95"/>
                <a:gd name="T10" fmla="*/ 4 w 537"/>
                <a:gd name="T11" fmla="*/ 4 h 95"/>
                <a:gd name="T12" fmla="*/ 0 w 537"/>
                <a:gd name="T13" fmla="*/ 0 h 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37"/>
                <a:gd name="T22" fmla="*/ 0 h 95"/>
                <a:gd name="T23" fmla="*/ 537 w 537"/>
                <a:gd name="T24" fmla="*/ 95 h 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37" h="95">
                  <a:moveTo>
                    <a:pt x="0" y="0"/>
                  </a:moveTo>
                  <a:lnTo>
                    <a:pt x="537" y="95"/>
                  </a:lnTo>
                  <a:lnTo>
                    <a:pt x="524" y="95"/>
                  </a:lnTo>
                  <a:lnTo>
                    <a:pt x="510" y="95"/>
                  </a:lnTo>
                  <a:lnTo>
                    <a:pt x="7" y="7"/>
                  </a:ln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16" name="Freeform 654"/>
            <p:cNvSpPr>
              <a:spLocks/>
            </p:cNvSpPr>
            <p:nvPr/>
          </p:nvSpPr>
          <p:spPr bwMode="auto">
            <a:xfrm>
              <a:off x="3156" y="1963"/>
              <a:ext cx="521" cy="91"/>
            </a:xfrm>
            <a:custGeom>
              <a:avLst/>
              <a:gdLst>
                <a:gd name="T0" fmla="*/ 0 w 521"/>
                <a:gd name="T1" fmla="*/ 0 h 91"/>
                <a:gd name="T2" fmla="*/ 521 w 521"/>
                <a:gd name="T3" fmla="*/ 91 h 91"/>
                <a:gd name="T4" fmla="*/ 508 w 521"/>
                <a:gd name="T5" fmla="*/ 91 h 91"/>
                <a:gd name="T6" fmla="*/ 496 w 521"/>
                <a:gd name="T7" fmla="*/ 91 h 91"/>
                <a:gd name="T8" fmla="*/ 449 w 521"/>
                <a:gd name="T9" fmla="*/ 83 h 91"/>
                <a:gd name="T10" fmla="*/ 8 w 521"/>
                <a:gd name="T11" fmla="*/ 7 h 91"/>
                <a:gd name="T12" fmla="*/ 5 w 521"/>
                <a:gd name="T13" fmla="*/ 3 h 91"/>
                <a:gd name="T14" fmla="*/ 0 w 521"/>
                <a:gd name="T15" fmla="*/ 0 h 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21"/>
                <a:gd name="T25" fmla="*/ 0 h 91"/>
                <a:gd name="T26" fmla="*/ 521 w 521"/>
                <a:gd name="T27" fmla="*/ 91 h 9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21" h="91">
                  <a:moveTo>
                    <a:pt x="0" y="0"/>
                  </a:moveTo>
                  <a:lnTo>
                    <a:pt x="521" y="91"/>
                  </a:lnTo>
                  <a:lnTo>
                    <a:pt x="508" y="91"/>
                  </a:lnTo>
                  <a:lnTo>
                    <a:pt x="496" y="91"/>
                  </a:lnTo>
                  <a:lnTo>
                    <a:pt x="449" y="83"/>
                  </a:lnTo>
                  <a:lnTo>
                    <a:pt x="8" y="7"/>
                  </a:lnTo>
                  <a:lnTo>
                    <a:pt x="5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17" name="Freeform 655"/>
            <p:cNvSpPr>
              <a:spLocks/>
            </p:cNvSpPr>
            <p:nvPr/>
          </p:nvSpPr>
          <p:spPr bwMode="auto">
            <a:xfrm>
              <a:off x="3159" y="1966"/>
              <a:ext cx="503" cy="88"/>
            </a:xfrm>
            <a:custGeom>
              <a:avLst/>
              <a:gdLst>
                <a:gd name="T0" fmla="*/ 0 w 503"/>
                <a:gd name="T1" fmla="*/ 0 h 88"/>
                <a:gd name="T2" fmla="*/ 503 w 503"/>
                <a:gd name="T3" fmla="*/ 88 h 88"/>
                <a:gd name="T4" fmla="*/ 498 w 503"/>
                <a:gd name="T5" fmla="*/ 88 h 88"/>
                <a:gd name="T6" fmla="*/ 493 w 503"/>
                <a:gd name="T7" fmla="*/ 88 h 88"/>
                <a:gd name="T8" fmla="*/ 304 w 503"/>
                <a:gd name="T9" fmla="*/ 58 h 88"/>
                <a:gd name="T10" fmla="*/ 12 w 503"/>
                <a:gd name="T11" fmla="*/ 7 h 88"/>
                <a:gd name="T12" fmla="*/ 7 w 503"/>
                <a:gd name="T13" fmla="*/ 4 h 88"/>
                <a:gd name="T14" fmla="*/ 0 w 503"/>
                <a:gd name="T15" fmla="*/ 0 h 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03"/>
                <a:gd name="T25" fmla="*/ 0 h 88"/>
                <a:gd name="T26" fmla="*/ 503 w 503"/>
                <a:gd name="T27" fmla="*/ 88 h 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03" h="88">
                  <a:moveTo>
                    <a:pt x="0" y="0"/>
                  </a:moveTo>
                  <a:lnTo>
                    <a:pt x="503" y="88"/>
                  </a:lnTo>
                  <a:lnTo>
                    <a:pt x="498" y="88"/>
                  </a:lnTo>
                  <a:lnTo>
                    <a:pt x="493" y="88"/>
                  </a:lnTo>
                  <a:lnTo>
                    <a:pt x="304" y="58"/>
                  </a:lnTo>
                  <a:lnTo>
                    <a:pt x="12" y="7"/>
                  </a:lnTo>
                  <a:lnTo>
                    <a:pt x="7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18" name="Freeform 656"/>
            <p:cNvSpPr>
              <a:spLocks/>
            </p:cNvSpPr>
            <p:nvPr/>
          </p:nvSpPr>
          <p:spPr bwMode="auto">
            <a:xfrm>
              <a:off x="3164" y="1970"/>
              <a:ext cx="441" cy="76"/>
            </a:xfrm>
            <a:custGeom>
              <a:avLst/>
              <a:gdLst>
                <a:gd name="T0" fmla="*/ 0 w 441"/>
                <a:gd name="T1" fmla="*/ 0 h 76"/>
                <a:gd name="T2" fmla="*/ 441 w 441"/>
                <a:gd name="T3" fmla="*/ 76 h 76"/>
                <a:gd name="T4" fmla="*/ 159 w 441"/>
                <a:gd name="T5" fmla="*/ 32 h 76"/>
                <a:gd name="T6" fmla="*/ 19 w 441"/>
                <a:gd name="T7" fmla="*/ 6 h 76"/>
                <a:gd name="T8" fmla="*/ 9 w 441"/>
                <a:gd name="T9" fmla="*/ 3 h 76"/>
                <a:gd name="T10" fmla="*/ 0 w 441"/>
                <a:gd name="T11" fmla="*/ 0 h 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41"/>
                <a:gd name="T19" fmla="*/ 0 h 76"/>
                <a:gd name="T20" fmla="*/ 441 w 441"/>
                <a:gd name="T21" fmla="*/ 76 h 7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41" h="76">
                  <a:moveTo>
                    <a:pt x="0" y="0"/>
                  </a:moveTo>
                  <a:lnTo>
                    <a:pt x="441" y="76"/>
                  </a:lnTo>
                  <a:lnTo>
                    <a:pt x="159" y="32"/>
                  </a:lnTo>
                  <a:lnTo>
                    <a:pt x="19" y="6"/>
                  </a:lnTo>
                  <a:lnTo>
                    <a:pt x="9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19" name="Freeform 657"/>
            <p:cNvSpPr>
              <a:spLocks/>
            </p:cNvSpPr>
            <p:nvPr/>
          </p:nvSpPr>
          <p:spPr bwMode="auto">
            <a:xfrm>
              <a:off x="3171" y="1973"/>
              <a:ext cx="292" cy="51"/>
            </a:xfrm>
            <a:custGeom>
              <a:avLst/>
              <a:gdLst>
                <a:gd name="T0" fmla="*/ 0 w 292"/>
                <a:gd name="T1" fmla="*/ 0 h 51"/>
                <a:gd name="T2" fmla="*/ 292 w 292"/>
                <a:gd name="T3" fmla="*/ 51 h 51"/>
                <a:gd name="T4" fmla="*/ 35 w 292"/>
                <a:gd name="T5" fmla="*/ 10 h 51"/>
                <a:gd name="T6" fmla="*/ 17 w 292"/>
                <a:gd name="T7" fmla="*/ 5 h 51"/>
                <a:gd name="T8" fmla="*/ 0 w 292"/>
                <a:gd name="T9" fmla="*/ 0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2"/>
                <a:gd name="T16" fmla="*/ 0 h 51"/>
                <a:gd name="T17" fmla="*/ 292 w 292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2" h="51">
                  <a:moveTo>
                    <a:pt x="0" y="0"/>
                  </a:moveTo>
                  <a:lnTo>
                    <a:pt x="292" y="51"/>
                  </a:lnTo>
                  <a:lnTo>
                    <a:pt x="35" y="10"/>
                  </a:lnTo>
                  <a:lnTo>
                    <a:pt x="17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F4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20" name="Freeform 658"/>
            <p:cNvSpPr>
              <a:spLocks/>
            </p:cNvSpPr>
            <p:nvPr/>
          </p:nvSpPr>
          <p:spPr bwMode="auto">
            <a:xfrm>
              <a:off x="3183" y="1976"/>
              <a:ext cx="140" cy="26"/>
            </a:xfrm>
            <a:custGeom>
              <a:avLst/>
              <a:gdLst>
                <a:gd name="T0" fmla="*/ 0 w 140"/>
                <a:gd name="T1" fmla="*/ 0 h 26"/>
                <a:gd name="T2" fmla="*/ 140 w 140"/>
                <a:gd name="T3" fmla="*/ 26 h 26"/>
                <a:gd name="T4" fmla="*/ 23 w 140"/>
                <a:gd name="T5" fmla="*/ 7 h 26"/>
                <a:gd name="T6" fmla="*/ 11 w 140"/>
                <a:gd name="T7" fmla="*/ 4 h 26"/>
                <a:gd name="T8" fmla="*/ 0 w 140"/>
                <a:gd name="T9" fmla="*/ 0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0"/>
                <a:gd name="T16" fmla="*/ 0 h 26"/>
                <a:gd name="T17" fmla="*/ 140 w 140"/>
                <a:gd name="T18" fmla="*/ 26 h 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0" h="26">
                  <a:moveTo>
                    <a:pt x="0" y="0"/>
                  </a:moveTo>
                  <a:lnTo>
                    <a:pt x="140" y="26"/>
                  </a:lnTo>
                  <a:lnTo>
                    <a:pt x="23" y="7"/>
                  </a:lnTo>
                  <a:lnTo>
                    <a:pt x="11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F4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21" name="Freeform 659"/>
            <p:cNvSpPr>
              <a:spLocks/>
            </p:cNvSpPr>
            <p:nvPr/>
          </p:nvSpPr>
          <p:spPr bwMode="auto">
            <a:xfrm>
              <a:off x="2911" y="1682"/>
              <a:ext cx="1048" cy="372"/>
            </a:xfrm>
            <a:custGeom>
              <a:avLst/>
              <a:gdLst>
                <a:gd name="T0" fmla="*/ 5 w 1048"/>
                <a:gd name="T1" fmla="*/ 2 h 372"/>
                <a:gd name="T2" fmla="*/ 1 w 1048"/>
                <a:gd name="T3" fmla="*/ 10 h 372"/>
                <a:gd name="T4" fmla="*/ 0 w 1048"/>
                <a:gd name="T5" fmla="*/ 21 h 372"/>
                <a:gd name="T6" fmla="*/ 1 w 1048"/>
                <a:gd name="T7" fmla="*/ 29 h 372"/>
                <a:gd name="T8" fmla="*/ 5 w 1048"/>
                <a:gd name="T9" fmla="*/ 37 h 372"/>
                <a:gd name="T10" fmla="*/ 30 w 1048"/>
                <a:gd name="T11" fmla="*/ 70 h 372"/>
                <a:gd name="T12" fmla="*/ 56 w 1048"/>
                <a:gd name="T13" fmla="*/ 102 h 372"/>
                <a:gd name="T14" fmla="*/ 84 w 1048"/>
                <a:gd name="T15" fmla="*/ 132 h 372"/>
                <a:gd name="T16" fmla="*/ 113 w 1048"/>
                <a:gd name="T17" fmla="*/ 162 h 372"/>
                <a:gd name="T18" fmla="*/ 143 w 1048"/>
                <a:gd name="T19" fmla="*/ 193 h 372"/>
                <a:gd name="T20" fmla="*/ 174 w 1048"/>
                <a:gd name="T21" fmla="*/ 222 h 372"/>
                <a:gd name="T22" fmla="*/ 207 w 1048"/>
                <a:gd name="T23" fmla="*/ 249 h 372"/>
                <a:gd name="T24" fmla="*/ 241 w 1048"/>
                <a:gd name="T25" fmla="*/ 277 h 372"/>
                <a:gd name="T26" fmla="*/ 251 w 1048"/>
                <a:gd name="T27" fmla="*/ 286 h 372"/>
                <a:gd name="T28" fmla="*/ 265 w 1048"/>
                <a:gd name="T29" fmla="*/ 293 h 372"/>
                <a:gd name="T30" fmla="*/ 280 w 1048"/>
                <a:gd name="T31" fmla="*/ 296 h 372"/>
                <a:gd name="T32" fmla="*/ 295 w 1048"/>
                <a:gd name="T33" fmla="*/ 301 h 372"/>
                <a:gd name="T34" fmla="*/ 741 w 1048"/>
                <a:gd name="T35" fmla="*/ 372 h 372"/>
                <a:gd name="T36" fmla="*/ 770 w 1048"/>
                <a:gd name="T37" fmla="*/ 372 h 372"/>
                <a:gd name="T38" fmla="*/ 795 w 1048"/>
                <a:gd name="T39" fmla="*/ 372 h 372"/>
                <a:gd name="T40" fmla="*/ 822 w 1048"/>
                <a:gd name="T41" fmla="*/ 370 h 372"/>
                <a:gd name="T42" fmla="*/ 846 w 1048"/>
                <a:gd name="T43" fmla="*/ 369 h 372"/>
                <a:gd name="T44" fmla="*/ 869 w 1048"/>
                <a:gd name="T45" fmla="*/ 365 h 372"/>
                <a:gd name="T46" fmla="*/ 891 w 1048"/>
                <a:gd name="T47" fmla="*/ 360 h 372"/>
                <a:gd name="T48" fmla="*/ 913 w 1048"/>
                <a:gd name="T49" fmla="*/ 355 h 372"/>
                <a:gd name="T50" fmla="*/ 932 w 1048"/>
                <a:gd name="T51" fmla="*/ 348 h 372"/>
                <a:gd name="T52" fmla="*/ 950 w 1048"/>
                <a:gd name="T53" fmla="*/ 340 h 372"/>
                <a:gd name="T54" fmla="*/ 969 w 1048"/>
                <a:gd name="T55" fmla="*/ 331 h 372"/>
                <a:gd name="T56" fmla="*/ 984 w 1048"/>
                <a:gd name="T57" fmla="*/ 321 h 372"/>
                <a:gd name="T58" fmla="*/ 999 w 1048"/>
                <a:gd name="T59" fmla="*/ 311 h 372"/>
                <a:gd name="T60" fmla="*/ 1013 w 1048"/>
                <a:gd name="T61" fmla="*/ 299 h 372"/>
                <a:gd name="T62" fmla="*/ 1026 w 1048"/>
                <a:gd name="T63" fmla="*/ 286 h 372"/>
                <a:gd name="T64" fmla="*/ 1036 w 1048"/>
                <a:gd name="T65" fmla="*/ 272 h 372"/>
                <a:gd name="T66" fmla="*/ 1048 w 1048"/>
                <a:gd name="T67" fmla="*/ 257 h 372"/>
                <a:gd name="T68" fmla="*/ 1038 w 1048"/>
                <a:gd name="T69" fmla="*/ 254 h 372"/>
                <a:gd name="T70" fmla="*/ 1033 w 1048"/>
                <a:gd name="T71" fmla="*/ 250 h 372"/>
                <a:gd name="T72" fmla="*/ 988 w 1048"/>
                <a:gd name="T73" fmla="*/ 213 h 372"/>
                <a:gd name="T74" fmla="*/ 944 w 1048"/>
                <a:gd name="T75" fmla="*/ 179 h 372"/>
                <a:gd name="T76" fmla="*/ 896 w 1048"/>
                <a:gd name="T77" fmla="*/ 149 h 372"/>
                <a:gd name="T78" fmla="*/ 851 w 1048"/>
                <a:gd name="T79" fmla="*/ 122 h 372"/>
                <a:gd name="T80" fmla="*/ 802 w 1048"/>
                <a:gd name="T81" fmla="*/ 97 h 372"/>
                <a:gd name="T82" fmla="*/ 753 w 1048"/>
                <a:gd name="T83" fmla="*/ 76 h 372"/>
                <a:gd name="T84" fmla="*/ 704 w 1048"/>
                <a:gd name="T85" fmla="*/ 58 h 372"/>
                <a:gd name="T86" fmla="*/ 653 w 1048"/>
                <a:gd name="T87" fmla="*/ 42 h 372"/>
                <a:gd name="T88" fmla="*/ 603 w 1048"/>
                <a:gd name="T89" fmla="*/ 29 h 372"/>
                <a:gd name="T90" fmla="*/ 550 w 1048"/>
                <a:gd name="T91" fmla="*/ 19 h 372"/>
                <a:gd name="T92" fmla="*/ 498 w 1048"/>
                <a:gd name="T93" fmla="*/ 10 h 372"/>
                <a:gd name="T94" fmla="*/ 446 w 1048"/>
                <a:gd name="T95" fmla="*/ 5 h 372"/>
                <a:gd name="T96" fmla="*/ 392 w 1048"/>
                <a:gd name="T97" fmla="*/ 2 h 372"/>
                <a:gd name="T98" fmla="*/ 337 w 1048"/>
                <a:gd name="T99" fmla="*/ 0 h 372"/>
                <a:gd name="T100" fmla="*/ 283 w 1048"/>
                <a:gd name="T101" fmla="*/ 0 h 372"/>
                <a:gd name="T102" fmla="*/ 229 w 1048"/>
                <a:gd name="T103" fmla="*/ 2 h 372"/>
                <a:gd name="T104" fmla="*/ 213 w 1048"/>
                <a:gd name="T105" fmla="*/ 4 h 372"/>
                <a:gd name="T106" fmla="*/ 167 w 1048"/>
                <a:gd name="T107" fmla="*/ 4 h 372"/>
                <a:gd name="T108" fmla="*/ 96 w 1048"/>
                <a:gd name="T109" fmla="*/ 4 h 372"/>
                <a:gd name="T110" fmla="*/ 5 w 1048"/>
                <a:gd name="T111" fmla="*/ 2 h 37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48"/>
                <a:gd name="T169" fmla="*/ 0 h 372"/>
                <a:gd name="T170" fmla="*/ 1048 w 1048"/>
                <a:gd name="T171" fmla="*/ 372 h 37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48" h="372">
                  <a:moveTo>
                    <a:pt x="5" y="2"/>
                  </a:moveTo>
                  <a:lnTo>
                    <a:pt x="1" y="10"/>
                  </a:lnTo>
                  <a:lnTo>
                    <a:pt x="0" y="21"/>
                  </a:lnTo>
                  <a:lnTo>
                    <a:pt x="1" y="29"/>
                  </a:lnTo>
                  <a:lnTo>
                    <a:pt x="5" y="37"/>
                  </a:lnTo>
                  <a:lnTo>
                    <a:pt x="30" y="70"/>
                  </a:lnTo>
                  <a:lnTo>
                    <a:pt x="56" y="102"/>
                  </a:lnTo>
                  <a:lnTo>
                    <a:pt x="84" y="132"/>
                  </a:lnTo>
                  <a:lnTo>
                    <a:pt x="113" y="162"/>
                  </a:lnTo>
                  <a:lnTo>
                    <a:pt x="143" y="193"/>
                  </a:lnTo>
                  <a:lnTo>
                    <a:pt x="174" y="222"/>
                  </a:lnTo>
                  <a:lnTo>
                    <a:pt x="207" y="249"/>
                  </a:lnTo>
                  <a:lnTo>
                    <a:pt x="241" y="277"/>
                  </a:lnTo>
                  <a:lnTo>
                    <a:pt x="251" y="286"/>
                  </a:lnTo>
                  <a:lnTo>
                    <a:pt x="265" y="293"/>
                  </a:lnTo>
                  <a:lnTo>
                    <a:pt x="280" y="296"/>
                  </a:lnTo>
                  <a:lnTo>
                    <a:pt x="295" y="301"/>
                  </a:lnTo>
                  <a:lnTo>
                    <a:pt x="741" y="372"/>
                  </a:lnTo>
                  <a:lnTo>
                    <a:pt x="770" y="372"/>
                  </a:lnTo>
                  <a:lnTo>
                    <a:pt x="795" y="372"/>
                  </a:lnTo>
                  <a:lnTo>
                    <a:pt x="822" y="370"/>
                  </a:lnTo>
                  <a:lnTo>
                    <a:pt x="846" y="369"/>
                  </a:lnTo>
                  <a:lnTo>
                    <a:pt x="869" y="365"/>
                  </a:lnTo>
                  <a:lnTo>
                    <a:pt x="891" y="360"/>
                  </a:lnTo>
                  <a:lnTo>
                    <a:pt x="913" y="355"/>
                  </a:lnTo>
                  <a:lnTo>
                    <a:pt x="932" y="348"/>
                  </a:lnTo>
                  <a:lnTo>
                    <a:pt x="950" y="340"/>
                  </a:lnTo>
                  <a:lnTo>
                    <a:pt x="969" y="331"/>
                  </a:lnTo>
                  <a:lnTo>
                    <a:pt x="984" y="321"/>
                  </a:lnTo>
                  <a:lnTo>
                    <a:pt x="999" y="311"/>
                  </a:lnTo>
                  <a:lnTo>
                    <a:pt x="1013" y="299"/>
                  </a:lnTo>
                  <a:lnTo>
                    <a:pt x="1026" y="286"/>
                  </a:lnTo>
                  <a:lnTo>
                    <a:pt x="1036" y="272"/>
                  </a:lnTo>
                  <a:lnTo>
                    <a:pt x="1048" y="257"/>
                  </a:lnTo>
                  <a:lnTo>
                    <a:pt x="1038" y="254"/>
                  </a:lnTo>
                  <a:lnTo>
                    <a:pt x="1033" y="250"/>
                  </a:lnTo>
                  <a:lnTo>
                    <a:pt x="988" y="213"/>
                  </a:lnTo>
                  <a:lnTo>
                    <a:pt x="944" y="179"/>
                  </a:lnTo>
                  <a:lnTo>
                    <a:pt x="896" y="149"/>
                  </a:lnTo>
                  <a:lnTo>
                    <a:pt x="851" y="122"/>
                  </a:lnTo>
                  <a:lnTo>
                    <a:pt x="802" y="97"/>
                  </a:lnTo>
                  <a:lnTo>
                    <a:pt x="753" y="76"/>
                  </a:lnTo>
                  <a:lnTo>
                    <a:pt x="704" y="58"/>
                  </a:lnTo>
                  <a:lnTo>
                    <a:pt x="653" y="42"/>
                  </a:lnTo>
                  <a:lnTo>
                    <a:pt x="603" y="29"/>
                  </a:lnTo>
                  <a:lnTo>
                    <a:pt x="550" y="19"/>
                  </a:lnTo>
                  <a:lnTo>
                    <a:pt x="498" y="10"/>
                  </a:lnTo>
                  <a:lnTo>
                    <a:pt x="446" y="5"/>
                  </a:lnTo>
                  <a:lnTo>
                    <a:pt x="392" y="2"/>
                  </a:lnTo>
                  <a:lnTo>
                    <a:pt x="337" y="0"/>
                  </a:lnTo>
                  <a:lnTo>
                    <a:pt x="283" y="0"/>
                  </a:lnTo>
                  <a:lnTo>
                    <a:pt x="229" y="2"/>
                  </a:lnTo>
                  <a:lnTo>
                    <a:pt x="213" y="4"/>
                  </a:lnTo>
                  <a:lnTo>
                    <a:pt x="167" y="4"/>
                  </a:lnTo>
                  <a:lnTo>
                    <a:pt x="96" y="4"/>
                  </a:lnTo>
                  <a:lnTo>
                    <a:pt x="5" y="2"/>
                  </a:lnTo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22" name="Freeform 660"/>
            <p:cNvSpPr>
              <a:spLocks/>
            </p:cNvSpPr>
            <p:nvPr/>
          </p:nvSpPr>
          <p:spPr bwMode="auto">
            <a:xfrm>
              <a:off x="2936" y="1699"/>
              <a:ext cx="998" cy="249"/>
            </a:xfrm>
            <a:custGeom>
              <a:avLst/>
              <a:gdLst>
                <a:gd name="T0" fmla="*/ 14 w 998"/>
                <a:gd name="T1" fmla="*/ 25 h 249"/>
                <a:gd name="T2" fmla="*/ 186 w 998"/>
                <a:gd name="T3" fmla="*/ 29 h 249"/>
                <a:gd name="T4" fmla="*/ 328 w 998"/>
                <a:gd name="T5" fmla="*/ 32 h 249"/>
                <a:gd name="T6" fmla="*/ 390 w 998"/>
                <a:gd name="T7" fmla="*/ 34 h 249"/>
                <a:gd name="T8" fmla="*/ 448 w 998"/>
                <a:gd name="T9" fmla="*/ 36 h 249"/>
                <a:gd name="T10" fmla="*/ 502 w 998"/>
                <a:gd name="T11" fmla="*/ 41 h 249"/>
                <a:gd name="T12" fmla="*/ 552 w 998"/>
                <a:gd name="T13" fmla="*/ 47 h 249"/>
                <a:gd name="T14" fmla="*/ 578 w 998"/>
                <a:gd name="T15" fmla="*/ 51 h 249"/>
                <a:gd name="T16" fmla="*/ 603 w 998"/>
                <a:gd name="T17" fmla="*/ 56 h 249"/>
                <a:gd name="T18" fmla="*/ 628 w 998"/>
                <a:gd name="T19" fmla="*/ 63 h 249"/>
                <a:gd name="T20" fmla="*/ 654 w 998"/>
                <a:gd name="T21" fmla="*/ 69 h 249"/>
                <a:gd name="T22" fmla="*/ 679 w 998"/>
                <a:gd name="T23" fmla="*/ 76 h 249"/>
                <a:gd name="T24" fmla="*/ 704 w 998"/>
                <a:gd name="T25" fmla="*/ 86 h 249"/>
                <a:gd name="T26" fmla="*/ 730 w 998"/>
                <a:gd name="T27" fmla="*/ 96 h 249"/>
                <a:gd name="T28" fmla="*/ 755 w 998"/>
                <a:gd name="T29" fmla="*/ 107 h 249"/>
                <a:gd name="T30" fmla="*/ 811 w 998"/>
                <a:gd name="T31" fmla="*/ 134 h 249"/>
                <a:gd name="T32" fmla="*/ 868 w 998"/>
                <a:gd name="T33" fmla="*/ 166 h 249"/>
                <a:gd name="T34" fmla="*/ 930 w 998"/>
                <a:gd name="T35" fmla="*/ 203 h 249"/>
                <a:gd name="T36" fmla="*/ 998 w 998"/>
                <a:gd name="T37" fmla="*/ 249 h 249"/>
                <a:gd name="T38" fmla="*/ 969 w 998"/>
                <a:gd name="T39" fmla="*/ 223 h 249"/>
                <a:gd name="T40" fmla="*/ 941 w 998"/>
                <a:gd name="T41" fmla="*/ 200 h 249"/>
                <a:gd name="T42" fmla="*/ 912 w 998"/>
                <a:gd name="T43" fmla="*/ 179 h 249"/>
                <a:gd name="T44" fmla="*/ 883 w 998"/>
                <a:gd name="T45" fmla="*/ 159 h 249"/>
                <a:gd name="T46" fmla="*/ 853 w 998"/>
                <a:gd name="T47" fmla="*/ 140 h 249"/>
                <a:gd name="T48" fmla="*/ 824 w 998"/>
                <a:gd name="T49" fmla="*/ 123 h 249"/>
                <a:gd name="T50" fmla="*/ 795 w 998"/>
                <a:gd name="T51" fmla="*/ 108 h 249"/>
                <a:gd name="T52" fmla="*/ 765 w 998"/>
                <a:gd name="T53" fmla="*/ 95 h 249"/>
                <a:gd name="T54" fmla="*/ 736 w 998"/>
                <a:gd name="T55" fmla="*/ 81 h 249"/>
                <a:gd name="T56" fmla="*/ 706 w 998"/>
                <a:gd name="T57" fmla="*/ 69 h 249"/>
                <a:gd name="T58" fmla="*/ 675 w 998"/>
                <a:gd name="T59" fmla="*/ 59 h 249"/>
                <a:gd name="T60" fmla="*/ 645 w 998"/>
                <a:gd name="T61" fmla="*/ 51 h 249"/>
                <a:gd name="T62" fmla="*/ 615 w 998"/>
                <a:gd name="T63" fmla="*/ 42 h 249"/>
                <a:gd name="T64" fmla="*/ 584 w 998"/>
                <a:gd name="T65" fmla="*/ 34 h 249"/>
                <a:gd name="T66" fmla="*/ 554 w 998"/>
                <a:gd name="T67" fmla="*/ 29 h 249"/>
                <a:gd name="T68" fmla="*/ 524 w 998"/>
                <a:gd name="T69" fmla="*/ 24 h 249"/>
                <a:gd name="T70" fmla="*/ 461 w 998"/>
                <a:gd name="T71" fmla="*/ 15 h 249"/>
                <a:gd name="T72" fmla="*/ 399 w 998"/>
                <a:gd name="T73" fmla="*/ 9 h 249"/>
                <a:gd name="T74" fmla="*/ 334 w 998"/>
                <a:gd name="T75" fmla="*/ 5 h 249"/>
                <a:gd name="T76" fmla="*/ 270 w 998"/>
                <a:gd name="T77" fmla="*/ 4 h 249"/>
                <a:gd name="T78" fmla="*/ 139 w 998"/>
                <a:gd name="T79" fmla="*/ 2 h 249"/>
                <a:gd name="T80" fmla="*/ 2 w 998"/>
                <a:gd name="T81" fmla="*/ 0 h 249"/>
                <a:gd name="T82" fmla="*/ 0 w 998"/>
                <a:gd name="T83" fmla="*/ 2 h 249"/>
                <a:gd name="T84" fmla="*/ 0 w 998"/>
                <a:gd name="T85" fmla="*/ 4 h 249"/>
                <a:gd name="T86" fmla="*/ 4 w 998"/>
                <a:gd name="T87" fmla="*/ 9 h 249"/>
                <a:gd name="T88" fmla="*/ 9 w 998"/>
                <a:gd name="T89" fmla="*/ 12 h 249"/>
                <a:gd name="T90" fmla="*/ 12 w 998"/>
                <a:gd name="T91" fmla="*/ 17 h 249"/>
                <a:gd name="T92" fmla="*/ 15 w 998"/>
                <a:gd name="T93" fmla="*/ 22 h 249"/>
                <a:gd name="T94" fmla="*/ 15 w 998"/>
                <a:gd name="T95" fmla="*/ 22 h 249"/>
                <a:gd name="T96" fmla="*/ 17 w 998"/>
                <a:gd name="T97" fmla="*/ 24 h 249"/>
                <a:gd name="T98" fmla="*/ 15 w 998"/>
                <a:gd name="T99" fmla="*/ 25 h 249"/>
                <a:gd name="T100" fmla="*/ 14 w 998"/>
                <a:gd name="T101" fmla="*/ 25 h 24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998"/>
                <a:gd name="T154" fmla="*/ 0 h 249"/>
                <a:gd name="T155" fmla="*/ 998 w 998"/>
                <a:gd name="T156" fmla="*/ 249 h 24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998" h="249">
                  <a:moveTo>
                    <a:pt x="14" y="25"/>
                  </a:moveTo>
                  <a:lnTo>
                    <a:pt x="186" y="29"/>
                  </a:lnTo>
                  <a:lnTo>
                    <a:pt x="328" y="32"/>
                  </a:lnTo>
                  <a:lnTo>
                    <a:pt x="390" y="34"/>
                  </a:lnTo>
                  <a:lnTo>
                    <a:pt x="448" y="36"/>
                  </a:lnTo>
                  <a:lnTo>
                    <a:pt x="502" y="41"/>
                  </a:lnTo>
                  <a:lnTo>
                    <a:pt x="552" y="47"/>
                  </a:lnTo>
                  <a:lnTo>
                    <a:pt x="578" y="51"/>
                  </a:lnTo>
                  <a:lnTo>
                    <a:pt x="603" y="56"/>
                  </a:lnTo>
                  <a:lnTo>
                    <a:pt x="628" y="63"/>
                  </a:lnTo>
                  <a:lnTo>
                    <a:pt x="654" y="69"/>
                  </a:lnTo>
                  <a:lnTo>
                    <a:pt x="679" y="76"/>
                  </a:lnTo>
                  <a:lnTo>
                    <a:pt x="704" y="86"/>
                  </a:lnTo>
                  <a:lnTo>
                    <a:pt x="730" y="96"/>
                  </a:lnTo>
                  <a:lnTo>
                    <a:pt x="755" y="107"/>
                  </a:lnTo>
                  <a:lnTo>
                    <a:pt x="811" y="134"/>
                  </a:lnTo>
                  <a:lnTo>
                    <a:pt x="868" y="166"/>
                  </a:lnTo>
                  <a:lnTo>
                    <a:pt x="930" y="203"/>
                  </a:lnTo>
                  <a:lnTo>
                    <a:pt x="998" y="249"/>
                  </a:lnTo>
                  <a:lnTo>
                    <a:pt x="969" y="223"/>
                  </a:lnTo>
                  <a:lnTo>
                    <a:pt x="941" y="200"/>
                  </a:lnTo>
                  <a:lnTo>
                    <a:pt x="912" y="179"/>
                  </a:lnTo>
                  <a:lnTo>
                    <a:pt x="883" y="159"/>
                  </a:lnTo>
                  <a:lnTo>
                    <a:pt x="853" y="140"/>
                  </a:lnTo>
                  <a:lnTo>
                    <a:pt x="824" y="123"/>
                  </a:lnTo>
                  <a:lnTo>
                    <a:pt x="795" y="108"/>
                  </a:lnTo>
                  <a:lnTo>
                    <a:pt x="765" y="95"/>
                  </a:lnTo>
                  <a:lnTo>
                    <a:pt x="736" y="81"/>
                  </a:lnTo>
                  <a:lnTo>
                    <a:pt x="706" y="69"/>
                  </a:lnTo>
                  <a:lnTo>
                    <a:pt x="675" y="59"/>
                  </a:lnTo>
                  <a:lnTo>
                    <a:pt x="645" y="51"/>
                  </a:lnTo>
                  <a:lnTo>
                    <a:pt x="615" y="42"/>
                  </a:lnTo>
                  <a:lnTo>
                    <a:pt x="584" y="34"/>
                  </a:lnTo>
                  <a:lnTo>
                    <a:pt x="554" y="29"/>
                  </a:lnTo>
                  <a:lnTo>
                    <a:pt x="524" y="24"/>
                  </a:lnTo>
                  <a:lnTo>
                    <a:pt x="461" y="15"/>
                  </a:lnTo>
                  <a:lnTo>
                    <a:pt x="399" y="9"/>
                  </a:lnTo>
                  <a:lnTo>
                    <a:pt x="334" y="5"/>
                  </a:lnTo>
                  <a:lnTo>
                    <a:pt x="270" y="4"/>
                  </a:lnTo>
                  <a:lnTo>
                    <a:pt x="139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4" y="9"/>
                  </a:lnTo>
                  <a:lnTo>
                    <a:pt x="9" y="12"/>
                  </a:lnTo>
                  <a:lnTo>
                    <a:pt x="12" y="17"/>
                  </a:lnTo>
                  <a:lnTo>
                    <a:pt x="15" y="22"/>
                  </a:lnTo>
                  <a:lnTo>
                    <a:pt x="17" y="24"/>
                  </a:lnTo>
                  <a:lnTo>
                    <a:pt x="15" y="25"/>
                  </a:lnTo>
                  <a:lnTo>
                    <a:pt x="14" y="2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23" name="Freeform 661"/>
            <p:cNvSpPr>
              <a:spLocks/>
            </p:cNvSpPr>
            <p:nvPr/>
          </p:nvSpPr>
          <p:spPr bwMode="auto">
            <a:xfrm>
              <a:off x="2715" y="2111"/>
              <a:ext cx="981" cy="154"/>
            </a:xfrm>
            <a:custGeom>
              <a:avLst/>
              <a:gdLst>
                <a:gd name="T0" fmla="*/ 981 w 981"/>
                <a:gd name="T1" fmla="*/ 154 h 154"/>
                <a:gd name="T2" fmla="*/ 971 w 981"/>
                <a:gd name="T3" fmla="*/ 146 h 154"/>
                <a:gd name="T4" fmla="*/ 959 w 981"/>
                <a:gd name="T5" fmla="*/ 139 h 154"/>
                <a:gd name="T6" fmla="*/ 945 w 981"/>
                <a:gd name="T7" fmla="*/ 132 h 154"/>
                <a:gd name="T8" fmla="*/ 930 w 981"/>
                <a:gd name="T9" fmla="*/ 124 h 154"/>
                <a:gd name="T10" fmla="*/ 896 w 981"/>
                <a:gd name="T11" fmla="*/ 112 h 154"/>
                <a:gd name="T12" fmla="*/ 858 w 981"/>
                <a:gd name="T13" fmla="*/ 98 h 154"/>
                <a:gd name="T14" fmla="*/ 814 w 981"/>
                <a:gd name="T15" fmla="*/ 87 h 154"/>
                <a:gd name="T16" fmla="*/ 765 w 981"/>
                <a:gd name="T17" fmla="*/ 77 h 154"/>
                <a:gd name="T18" fmla="*/ 711 w 981"/>
                <a:gd name="T19" fmla="*/ 66 h 154"/>
                <a:gd name="T20" fmla="*/ 652 w 981"/>
                <a:gd name="T21" fmla="*/ 56 h 154"/>
                <a:gd name="T22" fmla="*/ 588 w 981"/>
                <a:gd name="T23" fmla="*/ 48 h 154"/>
                <a:gd name="T24" fmla="*/ 520 w 981"/>
                <a:gd name="T25" fmla="*/ 39 h 154"/>
                <a:gd name="T26" fmla="*/ 447 w 981"/>
                <a:gd name="T27" fmla="*/ 31 h 154"/>
                <a:gd name="T28" fmla="*/ 371 w 981"/>
                <a:gd name="T29" fmla="*/ 24 h 154"/>
                <a:gd name="T30" fmla="*/ 206 w 981"/>
                <a:gd name="T31" fmla="*/ 12 h 154"/>
                <a:gd name="T32" fmla="*/ 27 w 981"/>
                <a:gd name="T33" fmla="*/ 0 h 154"/>
                <a:gd name="T34" fmla="*/ 0 w 981"/>
                <a:gd name="T35" fmla="*/ 19 h 154"/>
                <a:gd name="T36" fmla="*/ 142 w 981"/>
                <a:gd name="T37" fmla="*/ 26 h 154"/>
                <a:gd name="T38" fmla="*/ 285 w 981"/>
                <a:gd name="T39" fmla="*/ 34 h 154"/>
                <a:gd name="T40" fmla="*/ 429 w 981"/>
                <a:gd name="T41" fmla="*/ 44 h 154"/>
                <a:gd name="T42" fmla="*/ 566 w 981"/>
                <a:gd name="T43" fmla="*/ 58 h 154"/>
                <a:gd name="T44" fmla="*/ 630 w 981"/>
                <a:gd name="T45" fmla="*/ 65 h 154"/>
                <a:gd name="T46" fmla="*/ 692 w 981"/>
                <a:gd name="T47" fmla="*/ 73 h 154"/>
                <a:gd name="T48" fmla="*/ 751 w 981"/>
                <a:gd name="T49" fmla="*/ 83 h 154"/>
                <a:gd name="T50" fmla="*/ 807 w 981"/>
                <a:gd name="T51" fmla="*/ 95 h 154"/>
                <a:gd name="T52" fmla="*/ 858 w 981"/>
                <a:gd name="T53" fmla="*/ 107 h 154"/>
                <a:gd name="T54" fmla="*/ 903 w 981"/>
                <a:gd name="T55" fmla="*/ 120 h 154"/>
                <a:gd name="T56" fmla="*/ 925 w 981"/>
                <a:gd name="T57" fmla="*/ 129 h 154"/>
                <a:gd name="T58" fmla="*/ 945 w 981"/>
                <a:gd name="T59" fmla="*/ 137 h 154"/>
                <a:gd name="T60" fmla="*/ 964 w 981"/>
                <a:gd name="T61" fmla="*/ 146 h 154"/>
                <a:gd name="T62" fmla="*/ 981 w 981"/>
                <a:gd name="T63" fmla="*/ 154 h 15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81"/>
                <a:gd name="T97" fmla="*/ 0 h 154"/>
                <a:gd name="T98" fmla="*/ 981 w 981"/>
                <a:gd name="T99" fmla="*/ 154 h 15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81" h="154">
                  <a:moveTo>
                    <a:pt x="981" y="154"/>
                  </a:moveTo>
                  <a:lnTo>
                    <a:pt x="971" y="146"/>
                  </a:lnTo>
                  <a:lnTo>
                    <a:pt x="959" y="139"/>
                  </a:lnTo>
                  <a:lnTo>
                    <a:pt x="945" y="132"/>
                  </a:lnTo>
                  <a:lnTo>
                    <a:pt x="930" y="124"/>
                  </a:lnTo>
                  <a:lnTo>
                    <a:pt x="896" y="112"/>
                  </a:lnTo>
                  <a:lnTo>
                    <a:pt x="858" y="98"/>
                  </a:lnTo>
                  <a:lnTo>
                    <a:pt x="814" y="87"/>
                  </a:lnTo>
                  <a:lnTo>
                    <a:pt x="765" y="77"/>
                  </a:lnTo>
                  <a:lnTo>
                    <a:pt x="711" y="66"/>
                  </a:lnTo>
                  <a:lnTo>
                    <a:pt x="652" y="56"/>
                  </a:lnTo>
                  <a:lnTo>
                    <a:pt x="588" y="48"/>
                  </a:lnTo>
                  <a:lnTo>
                    <a:pt x="520" y="39"/>
                  </a:lnTo>
                  <a:lnTo>
                    <a:pt x="447" y="31"/>
                  </a:lnTo>
                  <a:lnTo>
                    <a:pt x="371" y="24"/>
                  </a:lnTo>
                  <a:lnTo>
                    <a:pt x="206" y="12"/>
                  </a:lnTo>
                  <a:lnTo>
                    <a:pt x="27" y="0"/>
                  </a:lnTo>
                  <a:lnTo>
                    <a:pt x="0" y="19"/>
                  </a:lnTo>
                  <a:lnTo>
                    <a:pt x="142" y="26"/>
                  </a:lnTo>
                  <a:lnTo>
                    <a:pt x="285" y="34"/>
                  </a:lnTo>
                  <a:lnTo>
                    <a:pt x="429" y="44"/>
                  </a:lnTo>
                  <a:lnTo>
                    <a:pt x="566" y="58"/>
                  </a:lnTo>
                  <a:lnTo>
                    <a:pt x="630" y="65"/>
                  </a:lnTo>
                  <a:lnTo>
                    <a:pt x="692" y="73"/>
                  </a:lnTo>
                  <a:lnTo>
                    <a:pt x="751" y="83"/>
                  </a:lnTo>
                  <a:lnTo>
                    <a:pt x="807" y="95"/>
                  </a:lnTo>
                  <a:lnTo>
                    <a:pt x="858" y="107"/>
                  </a:lnTo>
                  <a:lnTo>
                    <a:pt x="903" y="120"/>
                  </a:lnTo>
                  <a:lnTo>
                    <a:pt x="925" y="129"/>
                  </a:lnTo>
                  <a:lnTo>
                    <a:pt x="945" y="137"/>
                  </a:lnTo>
                  <a:lnTo>
                    <a:pt x="964" y="146"/>
                  </a:lnTo>
                  <a:lnTo>
                    <a:pt x="981" y="15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24" name="Freeform 662"/>
            <p:cNvSpPr>
              <a:spLocks/>
            </p:cNvSpPr>
            <p:nvPr/>
          </p:nvSpPr>
          <p:spPr bwMode="auto">
            <a:xfrm>
              <a:off x="1324" y="1757"/>
              <a:ext cx="348" cy="59"/>
            </a:xfrm>
            <a:custGeom>
              <a:avLst/>
              <a:gdLst>
                <a:gd name="T0" fmla="*/ 348 w 348"/>
                <a:gd name="T1" fmla="*/ 59 h 59"/>
                <a:gd name="T2" fmla="*/ 344 w 348"/>
                <a:gd name="T3" fmla="*/ 52 h 59"/>
                <a:gd name="T4" fmla="*/ 339 w 348"/>
                <a:gd name="T5" fmla="*/ 47 h 59"/>
                <a:gd name="T6" fmla="*/ 329 w 348"/>
                <a:gd name="T7" fmla="*/ 42 h 59"/>
                <a:gd name="T8" fmla="*/ 317 w 348"/>
                <a:gd name="T9" fmla="*/ 37 h 59"/>
                <a:gd name="T10" fmla="*/ 285 w 348"/>
                <a:gd name="T11" fmla="*/ 27 h 59"/>
                <a:gd name="T12" fmla="*/ 245 w 348"/>
                <a:gd name="T13" fmla="*/ 18 h 59"/>
                <a:gd name="T14" fmla="*/ 196 w 348"/>
                <a:gd name="T15" fmla="*/ 11 h 59"/>
                <a:gd name="T16" fmla="*/ 140 w 348"/>
                <a:gd name="T17" fmla="*/ 6 h 59"/>
                <a:gd name="T18" fmla="*/ 81 w 348"/>
                <a:gd name="T19" fmla="*/ 1 h 59"/>
                <a:gd name="T20" fmla="*/ 18 w 348"/>
                <a:gd name="T21" fmla="*/ 0 h 59"/>
                <a:gd name="T22" fmla="*/ 0 w 348"/>
                <a:gd name="T23" fmla="*/ 3 h 59"/>
                <a:gd name="T24" fmla="*/ 45 w 348"/>
                <a:gd name="T25" fmla="*/ 8 h 59"/>
                <a:gd name="T26" fmla="*/ 98 w 348"/>
                <a:gd name="T27" fmla="*/ 13 h 59"/>
                <a:gd name="T28" fmla="*/ 152 w 348"/>
                <a:gd name="T29" fmla="*/ 18 h 59"/>
                <a:gd name="T30" fmla="*/ 204 w 348"/>
                <a:gd name="T31" fmla="*/ 23 h 59"/>
                <a:gd name="T32" fmla="*/ 253 w 348"/>
                <a:gd name="T33" fmla="*/ 30 h 59"/>
                <a:gd name="T34" fmla="*/ 295 w 348"/>
                <a:gd name="T35" fmla="*/ 38 h 59"/>
                <a:gd name="T36" fmla="*/ 314 w 348"/>
                <a:gd name="T37" fmla="*/ 42 h 59"/>
                <a:gd name="T38" fmla="*/ 327 w 348"/>
                <a:gd name="T39" fmla="*/ 47 h 59"/>
                <a:gd name="T40" fmla="*/ 339 w 348"/>
                <a:gd name="T41" fmla="*/ 54 h 59"/>
                <a:gd name="T42" fmla="*/ 348 w 348"/>
                <a:gd name="T43" fmla="*/ 59 h 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48"/>
                <a:gd name="T67" fmla="*/ 0 h 59"/>
                <a:gd name="T68" fmla="*/ 348 w 348"/>
                <a:gd name="T69" fmla="*/ 59 h 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48" h="59">
                  <a:moveTo>
                    <a:pt x="348" y="59"/>
                  </a:moveTo>
                  <a:lnTo>
                    <a:pt x="344" y="52"/>
                  </a:lnTo>
                  <a:lnTo>
                    <a:pt x="339" y="47"/>
                  </a:lnTo>
                  <a:lnTo>
                    <a:pt x="329" y="42"/>
                  </a:lnTo>
                  <a:lnTo>
                    <a:pt x="317" y="37"/>
                  </a:lnTo>
                  <a:lnTo>
                    <a:pt x="285" y="27"/>
                  </a:lnTo>
                  <a:lnTo>
                    <a:pt x="245" y="18"/>
                  </a:lnTo>
                  <a:lnTo>
                    <a:pt x="196" y="11"/>
                  </a:lnTo>
                  <a:lnTo>
                    <a:pt x="140" y="6"/>
                  </a:lnTo>
                  <a:lnTo>
                    <a:pt x="81" y="1"/>
                  </a:lnTo>
                  <a:lnTo>
                    <a:pt x="18" y="0"/>
                  </a:lnTo>
                  <a:lnTo>
                    <a:pt x="0" y="3"/>
                  </a:lnTo>
                  <a:lnTo>
                    <a:pt x="45" y="8"/>
                  </a:lnTo>
                  <a:lnTo>
                    <a:pt x="98" y="13"/>
                  </a:lnTo>
                  <a:lnTo>
                    <a:pt x="152" y="18"/>
                  </a:lnTo>
                  <a:lnTo>
                    <a:pt x="204" y="23"/>
                  </a:lnTo>
                  <a:lnTo>
                    <a:pt x="253" y="30"/>
                  </a:lnTo>
                  <a:lnTo>
                    <a:pt x="295" y="38"/>
                  </a:lnTo>
                  <a:lnTo>
                    <a:pt x="314" y="42"/>
                  </a:lnTo>
                  <a:lnTo>
                    <a:pt x="327" y="47"/>
                  </a:lnTo>
                  <a:lnTo>
                    <a:pt x="339" y="54"/>
                  </a:lnTo>
                  <a:lnTo>
                    <a:pt x="348" y="59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25" name="Freeform 663"/>
            <p:cNvSpPr>
              <a:spLocks/>
            </p:cNvSpPr>
            <p:nvPr/>
          </p:nvSpPr>
          <p:spPr bwMode="auto">
            <a:xfrm>
              <a:off x="2624" y="2130"/>
              <a:ext cx="1074" cy="139"/>
            </a:xfrm>
            <a:custGeom>
              <a:avLst/>
              <a:gdLst>
                <a:gd name="T0" fmla="*/ 1070 w 1074"/>
                <a:gd name="T1" fmla="*/ 139 h 139"/>
                <a:gd name="T2" fmla="*/ 1072 w 1074"/>
                <a:gd name="T3" fmla="*/ 137 h 139"/>
                <a:gd name="T4" fmla="*/ 1074 w 1074"/>
                <a:gd name="T5" fmla="*/ 137 h 139"/>
                <a:gd name="T6" fmla="*/ 1062 w 1074"/>
                <a:gd name="T7" fmla="*/ 128 h 139"/>
                <a:gd name="T8" fmla="*/ 1050 w 1074"/>
                <a:gd name="T9" fmla="*/ 122 h 139"/>
                <a:gd name="T10" fmla="*/ 1035 w 1074"/>
                <a:gd name="T11" fmla="*/ 113 h 139"/>
                <a:gd name="T12" fmla="*/ 1020 w 1074"/>
                <a:gd name="T13" fmla="*/ 107 h 139"/>
                <a:gd name="T14" fmla="*/ 984 w 1074"/>
                <a:gd name="T15" fmla="*/ 95 h 139"/>
                <a:gd name="T16" fmla="*/ 942 w 1074"/>
                <a:gd name="T17" fmla="*/ 83 h 139"/>
                <a:gd name="T18" fmla="*/ 895 w 1074"/>
                <a:gd name="T19" fmla="*/ 71 h 139"/>
                <a:gd name="T20" fmla="*/ 842 w 1074"/>
                <a:gd name="T21" fmla="*/ 61 h 139"/>
                <a:gd name="T22" fmla="*/ 787 w 1074"/>
                <a:gd name="T23" fmla="*/ 52 h 139"/>
                <a:gd name="T24" fmla="*/ 724 w 1074"/>
                <a:gd name="T25" fmla="*/ 44 h 139"/>
                <a:gd name="T26" fmla="*/ 658 w 1074"/>
                <a:gd name="T27" fmla="*/ 37 h 139"/>
                <a:gd name="T28" fmla="*/ 587 w 1074"/>
                <a:gd name="T29" fmla="*/ 30 h 139"/>
                <a:gd name="T30" fmla="*/ 513 w 1074"/>
                <a:gd name="T31" fmla="*/ 24 h 139"/>
                <a:gd name="T32" fmla="*/ 435 w 1074"/>
                <a:gd name="T33" fmla="*/ 19 h 139"/>
                <a:gd name="T34" fmla="*/ 270 w 1074"/>
                <a:gd name="T35" fmla="*/ 8 h 139"/>
                <a:gd name="T36" fmla="*/ 91 w 1074"/>
                <a:gd name="T37" fmla="*/ 0 h 139"/>
                <a:gd name="T38" fmla="*/ 0 w 1074"/>
                <a:gd name="T39" fmla="*/ 63 h 139"/>
                <a:gd name="T40" fmla="*/ 121 w 1074"/>
                <a:gd name="T41" fmla="*/ 56 h 139"/>
                <a:gd name="T42" fmla="*/ 263 w 1074"/>
                <a:gd name="T43" fmla="*/ 52 h 139"/>
                <a:gd name="T44" fmla="*/ 341 w 1074"/>
                <a:gd name="T45" fmla="*/ 51 h 139"/>
                <a:gd name="T46" fmla="*/ 420 w 1074"/>
                <a:gd name="T47" fmla="*/ 51 h 139"/>
                <a:gd name="T48" fmla="*/ 500 w 1074"/>
                <a:gd name="T49" fmla="*/ 51 h 139"/>
                <a:gd name="T50" fmla="*/ 579 w 1074"/>
                <a:gd name="T51" fmla="*/ 54 h 139"/>
                <a:gd name="T52" fmla="*/ 658 w 1074"/>
                <a:gd name="T53" fmla="*/ 58 h 139"/>
                <a:gd name="T54" fmla="*/ 734 w 1074"/>
                <a:gd name="T55" fmla="*/ 63 h 139"/>
                <a:gd name="T56" fmla="*/ 805 w 1074"/>
                <a:gd name="T57" fmla="*/ 69 h 139"/>
                <a:gd name="T58" fmla="*/ 873 w 1074"/>
                <a:gd name="T59" fmla="*/ 79 h 139"/>
                <a:gd name="T60" fmla="*/ 905 w 1074"/>
                <a:gd name="T61" fmla="*/ 85 h 139"/>
                <a:gd name="T62" fmla="*/ 933 w 1074"/>
                <a:gd name="T63" fmla="*/ 90 h 139"/>
                <a:gd name="T64" fmla="*/ 962 w 1074"/>
                <a:gd name="T65" fmla="*/ 96 h 139"/>
                <a:gd name="T66" fmla="*/ 987 w 1074"/>
                <a:gd name="T67" fmla="*/ 103 h 139"/>
                <a:gd name="T68" fmla="*/ 1013 w 1074"/>
                <a:gd name="T69" fmla="*/ 112 h 139"/>
                <a:gd name="T70" fmla="*/ 1035 w 1074"/>
                <a:gd name="T71" fmla="*/ 120 h 139"/>
                <a:gd name="T72" fmla="*/ 1053 w 1074"/>
                <a:gd name="T73" fmla="*/ 130 h 139"/>
                <a:gd name="T74" fmla="*/ 1070 w 1074"/>
                <a:gd name="T75" fmla="*/ 139 h 1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074"/>
                <a:gd name="T115" fmla="*/ 0 h 139"/>
                <a:gd name="T116" fmla="*/ 1074 w 1074"/>
                <a:gd name="T117" fmla="*/ 139 h 1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074" h="139">
                  <a:moveTo>
                    <a:pt x="1070" y="139"/>
                  </a:moveTo>
                  <a:lnTo>
                    <a:pt x="1072" y="137"/>
                  </a:lnTo>
                  <a:lnTo>
                    <a:pt x="1074" y="137"/>
                  </a:lnTo>
                  <a:lnTo>
                    <a:pt x="1062" y="128"/>
                  </a:lnTo>
                  <a:lnTo>
                    <a:pt x="1050" y="122"/>
                  </a:lnTo>
                  <a:lnTo>
                    <a:pt x="1035" y="113"/>
                  </a:lnTo>
                  <a:lnTo>
                    <a:pt x="1020" y="107"/>
                  </a:lnTo>
                  <a:lnTo>
                    <a:pt x="984" y="95"/>
                  </a:lnTo>
                  <a:lnTo>
                    <a:pt x="942" y="83"/>
                  </a:lnTo>
                  <a:lnTo>
                    <a:pt x="895" y="71"/>
                  </a:lnTo>
                  <a:lnTo>
                    <a:pt x="842" y="61"/>
                  </a:lnTo>
                  <a:lnTo>
                    <a:pt x="787" y="52"/>
                  </a:lnTo>
                  <a:lnTo>
                    <a:pt x="724" y="44"/>
                  </a:lnTo>
                  <a:lnTo>
                    <a:pt x="658" y="37"/>
                  </a:lnTo>
                  <a:lnTo>
                    <a:pt x="587" y="30"/>
                  </a:lnTo>
                  <a:lnTo>
                    <a:pt x="513" y="24"/>
                  </a:lnTo>
                  <a:lnTo>
                    <a:pt x="435" y="19"/>
                  </a:lnTo>
                  <a:lnTo>
                    <a:pt x="270" y="8"/>
                  </a:lnTo>
                  <a:lnTo>
                    <a:pt x="91" y="0"/>
                  </a:lnTo>
                  <a:lnTo>
                    <a:pt x="0" y="63"/>
                  </a:lnTo>
                  <a:lnTo>
                    <a:pt x="121" y="56"/>
                  </a:lnTo>
                  <a:lnTo>
                    <a:pt x="263" y="52"/>
                  </a:lnTo>
                  <a:lnTo>
                    <a:pt x="341" y="51"/>
                  </a:lnTo>
                  <a:lnTo>
                    <a:pt x="420" y="51"/>
                  </a:lnTo>
                  <a:lnTo>
                    <a:pt x="500" y="51"/>
                  </a:lnTo>
                  <a:lnTo>
                    <a:pt x="579" y="54"/>
                  </a:lnTo>
                  <a:lnTo>
                    <a:pt x="658" y="58"/>
                  </a:lnTo>
                  <a:lnTo>
                    <a:pt x="734" y="63"/>
                  </a:lnTo>
                  <a:lnTo>
                    <a:pt x="805" y="69"/>
                  </a:lnTo>
                  <a:lnTo>
                    <a:pt x="873" y="79"/>
                  </a:lnTo>
                  <a:lnTo>
                    <a:pt x="905" y="85"/>
                  </a:lnTo>
                  <a:lnTo>
                    <a:pt x="933" y="90"/>
                  </a:lnTo>
                  <a:lnTo>
                    <a:pt x="962" y="96"/>
                  </a:lnTo>
                  <a:lnTo>
                    <a:pt x="987" y="103"/>
                  </a:lnTo>
                  <a:lnTo>
                    <a:pt x="1013" y="112"/>
                  </a:lnTo>
                  <a:lnTo>
                    <a:pt x="1035" y="120"/>
                  </a:lnTo>
                  <a:lnTo>
                    <a:pt x="1053" y="130"/>
                  </a:lnTo>
                  <a:lnTo>
                    <a:pt x="1070" y="139"/>
                  </a:lnTo>
                  <a:close/>
                </a:path>
              </a:pathLst>
            </a:custGeom>
            <a:solidFill>
              <a:srgbClr val="3BB3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26" name="Freeform 664"/>
            <p:cNvSpPr>
              <a:spLocks/>
            </p:cNvSpPr>
            <p:nvPr/>
          </p:nvSpPr>
          <p:spPr bwMode="auto">
            <a:xfrm>
              <a:off x="1244" y="1760"/>
              <a:ext cx="428" cy="57"/>
            </a:xfrm>
            <a:custGeom>
              <a:avLst/>
              <a:gdLst>
                <a:gd name="T0" fmla="*/ 426 w 428"/>
                <a:gd name="T1" fmla="*/ 57 h 57"/>
                <a:gd name="T2" fmla="*/ 426 w 428"/>
                <a:gd name="T3" fmla="*/ 56 h 57"/>
                <a:gd name="T4" fmla="*/ 428 w 428"/>
                <a:gd name="T5" fmla="*/ 56 h 57"/>
                <a:gd name="T6" fmla="*/ 422 w 428"/>
                <a:gd name="T7" fmla="*/ 51 h 57"/>
                <a:gd name="T8" fmla="*/ 416 w 428"/>
                <a:gd name="T9" fmla="*/ 44 h 57"/>
                <a:gd name="T10" fmla="*/ 404 w 428"/>
                <a:gd name="T11" fmla="*/ 39 h 57"/>
                <a:gd name="T12" fmla="*/ 389 w 428"/>
                <a:gd name="T13" fmla="*/ 34 h 57"/>
                <a:gd name="T14" fmla="*/ 352 w 428"/>
                <a:gd name="T15" fmla="*/ 25 h 57"/>
                <a:gd name="T16" fmla="*/ 306 w 428"/>
                <a:gd name="T17" fmla="*/ 17 h 57"/>
                <a:gd name="T18" fmla="*/ 252 w 428"/>
                <a:gd name="T19" fmla="*/ 10 h 57"/>
                <a:gd name="T20" fmla="*/ 195 w 428"/>
                <a:gd name="T21" fmla="*/ 5 h 57"/>
                <a:gd name="T22" fmla="*/ 135 w 428"/>
                <a:gd name="T23" fmla="*/ 2 h 57"/>
                <a:gd name="T24" fmla="*/ 76 w 428"/>
                <a:gd name="T25" fmla="*/ 0 h 57"/>
                <a:gd name="T26" fmla="*/ 0 w 428"/>
                <a:gd name="T27" fmla="*/ 15 h 57"/>
                <a:gd name="T28" fmla="*/ 44 w 428"/>
                <a:gd name="T29" fmla="*/ 12 h 57"/>
                <a:gd name="T30" fmla="*/ 103 w 428"/>
                <a:gd name="T31" fmla="*/ 12 h 57"/>
                <a:gd name="T32" fmla="*/ 171 w 428"/>
                <a:gd name="T33" fmla="*/ 13 h 57"/>
                <a:gd name="T34" fmla="*/ 240 w 428"/>
                <a:gd name="T35" fmla="*/ 17 h 57"/>
                <a:gd name="T36" fmla="*/ 274 w 428"/>
                <a:gd name="T37" fmla="*/ 19 h 57"/>
                <a:gd name="T38" fmla="*/ 306 w 428"/>
                <a:gd name="T39" fmla="*/ 22 h 57"/>
                <a:gd name="T40" fmla="*/ 336 w 428"/>
                <a:gd name="T41" fmla="*/ 27 h 57"/>
                <a:gd name="T42" fmla="*/ 363 w 428"/>
                <a:gd name="T43" fmla="*/ 30 h 57"/>
                <a:gd name="T44" fmla="*/ 385 w 428"/>
                <a:gd name="T45" fmla="*/ 37 h 57"/>
                <a:gd name="T46" fmla="*/ 404 w 428"/>
                <a:gd name="T47" fmla="*/ 42 h 57"/>
                <a:gd name="T48" fmla="*/ 412 w 428"/>
                <a:gd name="T49" fmla="*/ 46 h 57"/>
                <a:gd name="T50" fmla="*/ 417 w 428"/>
                <a:gd name="T51" fmla="*/ 49 h 57"/>
                <a:gd name="T52" fmla="*/ 422 w 428"/>
                <a:gd name="T53" fmla="*/ 52 h 57"/>
                <a:gd name="T54" fmla="*/ 426 w 428"/>
                <a:gd name="T55" fmla="*/ 57 h 5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8"/>
                <a:gd name="T85" fmla="*/ 0 h 57"/>
                <a:gd name="T86" fmla="*/ 428 w 428"/>
                <a:gd name="T87" fmla="*/ 57 h 5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8" h="57">
                  <a:moveTo>
                    <a:pt x="426" y="57"/>
                  </a:moveTo>
                  <a:lnTo>
                    <a:pt x="426" y="56"/>
                  </a:lnTo>
                  <a:lnTo>
                    <a:pt x="428" y="56"/>
                  </a:lnTo>
                  <a:lnTo>
                    <a:pt x="422" y="51"/>
                  </a:lnTo>
                  <a:lnTo>
                    <a:pt x="416" y="44"/>
                  </a:lnTo>
                  <a:lnTo>
                    <a:pt x="404" y="39"/>
                  </a:lnTo>
                  <a:lnTo>
                    <a:pt x="389" y="34"/>
                  </a:lnTo>
                  <a:lnTo>
                    <a:pt x="352" y="25"/>
                  </a:lnTo>
                  <a:lnTo>
                    <a:pt x="306" y="17"/>
                  </a:lnTo>
                  <a:lnTo>
                    <a:pt x="252" y="10"/>
                  </a:lnTo>
                  <a:lnTo>
                    <a:pt x="195" y="5"/>
                  </a:lnTo>
                  <a:lnTo>
                    <a:pt x="135" y="2"/>
                  </a:lnTo>
                  <a:lnTo>
                    <a:pt x="76" y="0"/>
                  </a:lnTo>
                  <a:lnTo>
                    <a:pt x="0" y="15"/>
                  </a:lnTo>
                  <a:lnTo>
                    <a:pt x="44" y="12"/>
                  </a:lnTo>
                  <a:lnTo>
                    <a:pt x="103" y="12"/>
                  </a:lnTo>
                  <a:lnTo>
                    <a:pt x="171" y="13"/>
                  </a:lnTo>
                  <a:lnTo>
                    <a:pt x="240" y="17"/>
                  </a:lnTo>
                  <a:lnTo>
                    <a:pt x="274" y="19"/>
                  </a:lnTo>
                  <a:lnTo>
                    <a:pt x="306" y="22"/>
                  </a:lnTo>
                  <a:lnTo>
                    <a:pt x="336" y="27"/>
                  </a:lnTo>
                  <a:lnTo>
                    <a:pt x="363" y="30"/>
                  </a:lnTo>
                  <a:lnTo>
                    <a:pt x="385" y="37"/>
                  </a:lnTo>
                  <a:lnTo>
                    <a:pt x="404" y="42"/>
                  </a:lnTo>
                  <a:lnTo>
                    <a:pt x="412" y="46"/>
                  </a:lnTo>
                  <a:lnTo>
                    <a:pt x="417" y="49"/>
                  </a:lnTo>
                  <a:lnTo>
                    <a:pt x="422" y="52"/>
                  </a:lnTo>
                  <a:lnTo>
                    <a:pt x="426" y="57"/>
                  </a:lnTo>
                  <a:close/>
                </a:path>
              </a:pathLst>
            </a:custGeom>
            <a:solidFill>
              <a:srgbClr val="3BB3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27" name="Freeform 665"/>
            <p:cNvSpPr>
              <a:spLocks/>
            </p:cNvSpPr>
            <p:nvPr/>
          </p:nvSpPr>
          <p:spPr bwMode="auto">
            <a:xfrm>
              <a:off x="2487" y="2191"/>
              <a:ext cx="1197" cy="93"/>
            </a:xfrm>
            <a:custGeom>
              <a:avLst/>
              <a:gdLst>
                <a:gd name="T0" fmla="*/ 1180 w 1197"/>
                <a:gd name="T1" fmla="*/ 91 h 93"/>
                <a:gd name="T2" fmla="*/ 1197 w 1197"/>
                <a:gd name="T3" fmla="*/ 83 h 93"/>
                <a:gd name="T4" fmla="*/ 1177 w 1197"/>
                <a:gd name="T5" fmla="*/ 73 h 93"/>
                <a:gd name="T6" fmla="*/ 1155 w 1197"/>
                <a:gd name="T7" fmla="*/ 62 h 93"/>
                <a:gd name="T8" fmla="*/ 1131 w 1197"/>
                <a:gd name="T9" fmla="*/ 54 h 93"/>
                <a:gd name="T10" fmla="*/ 1106 w 1197"/>
                <a:gd name="T11" fmla="*/ 46 h 93"/>
                <a:gd name="T12" fmla="*/ 1079 w 1197"/>
                <a:gd name="T13" fmla="*/ 39 h 93"/>
                <a:gd name="T14" fmla="*/ 1049 w 1197"/>
                <a:gd name="T15" fmla="*/ 32 h 93"/>
                <a:gd name="T16" fmla="*/ 1018 w 1197"/>
                <a:gd name="T17" fmla="*/ 27 h 93"/>
                <a:gd name="T18" fmla="*/ 986 w 1197"/>
                <a:gd name="T19" fmla="*/ 22 h 93"/>
                <a:gd name="T20" fmla="*/ 917 w 1197"/>
                <a:gd name="T21" fmla="*/ 13 h 93"/>
                <a:gd name="T22" fmla="*/ 844 w 1197"/>
                <a:gd name="T23" fmla="*/ 7 h 93"/>
                <a:gd name="T24" fmla="*/ 768 w 1197"/>
                <a:gd name="T25" fmla="*/ 3 h 93"/>
                <a:gd name="T26" fmla="*/ 691 w 1197"/>
                <a:gd name="T27" fmla="*/ 0 h 93"/>
                <a:gd name="T28" fmla="*/ 611 w 1197"/>
                <a:gd name="T29" fmla="*/ 0 h 93"/>
                <a:gd name="T30" fmla="*/ 532 w 1197"/>
                <a:gd name="T31" fmla="*/ 0 h 93"/>
                <a:gd name="T32" fmla="*/ 453 w 1197"/>
                <a:gd name="T33" fmla="*/ 2 h 93"/>
                <a:gd name="T34" fmla="*/ 377 w 1197"/>
                <a:gd name="T35" fmla="*/ 5 h 93"/>
                <a:gd name="T36" fmla="*/ 235 w 1197"/>
                <a:gd name="T37" fmla="*/ 12 h 93"/>
                <a:gd name="T38" fmla="*/ 111 w 1197"/>
                <a:gd name="T39" fmla="*/ 17 h 93"/>
                <a:gd name="T40" fmla="*/ 0 w 1197"/>
                <a:gd name="T41" fmla="*/ 93 h 93"/>
                <a:gd name="T42" fmla="*/ 56 w 1197"/>
                <a:gd name="T43" fmla="*/ 84 h 93"/>
                <a:gd name="T44" fmla="*/ 120 w 1197"/>
                <a:gd name="T45" fmla="*/ 74 h 93"/>
                <a:gd name="T46" fmla="*/ 193 w 1197"/>
                <a:gd name="T47" fmla="*/ 66 h 93"/>
                <a:gd name="T48" fmla="*/ 270 w 1197"/>
                <a:gd name="T49" fmla="*/ 57 h 93"/>
                <a:gd name="T50" fmla="*/ 355 w 1197"/>
                <a:gd name="T51" fmla="*/ 49 h 93"/>
                <a:gd name="T52" fmla="*/ 442 w 1197"/>
                <a:gd name="T53" fmla="*/ 42 h 93"/>
                <a:gd name="T54" fmla="*/ 532 w 1197"/>
                <a:gd name="T55" fmla="*/ 37 h 93"/>
                <a:gd name="T56" fmla="*/ 621 w 1197"/>
                <a:gd name="T57" fmla="*/ 32 h 93"/>
                <a:gd name="T58" fmla="*/ 709 w 1197"/>
                <a:gd name="T59" fmla="*/ 30 h 93"/>
                <a:gd name="T60" fmla="*/ 797 w 1197"/>
                <a:gd name="T61" fmla="*/ 30 h 93"/>
                <a:gd name="T62" fmla="*/ 878 w 1197"/>
                <a:gd name="T63" fmla="*/ 32 h 93"/>
                <a:gd name="T64" fmla="*/ 956 w 1197"/>
                <a:gd name="T65" fmla="*/ 37 h 93"/>
                <a:gd name="T66" fmla="*/ 993 w 1197"/>
                <a:gd name="T67" fmla="*/ 40 h 93"/>
                <a:gd name="T68" fmla="*/ 1027 w 1197"/>
                <a:gd name="T69" fmla="*/ 46 h 93"/>
                <a:gd name="T70" fmla="*/ 1059 w 1197"/>
                <a:gd name="T71" fmla="*/ 51 h 93"/>
                <a:gd name="T72" fmla="*/ 1087 w 1197"/>
                <a:gd name="T73" fmla="*/ 57 h 93"/>
                <a:gd name="T74" fmla="*/ 1116 w 1197"/>
                <a:gd name="T75" fmla="*/ 64 h 93"/>
                <a:gd name="T76" fmla="*/ 1140 w 1197"/>
                <a:gd name="T77" fmla="*/ 73 h 93"/>
                <a:gd name="T78" fmla="*/ 1162 w 1197"/>
                <a:gd name="T79" fmla="*/ 81 h 93"/>
                <a:gd name="T80" fmla="*/ 1180 w 1197"/>
                <a:gd name="T81" fmla="*/ 91 h 9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97"/>
                <a:gd name="T124" fmla="*/ 0 h 93"/>
                <a:gd name="T125" fmla="*/ 1197 w 1197"/>
                <a:gd name="T126" fmla="*/ 93 h 9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97" h="93">
                  <a:moveTo>
                    <a:pt x="1180" y="91"/>
                  </a:moveTo>
                  <a:lnTo>
                    <a:pt x="1197" y="83"/>
                  </a:lnTo>
                  <a:lnTo>
                    <a:pt x="1177" y="73"/>
                  </a:lnTo>
                  <a:lnTo>
                    <a:pt x="1155" y="62"/>
                  </a:lnTo>
                  <a:lnTo>
                    <a:pt x="1131" y="54"/>
                  </a:lnTo>
                  <a:lnTo>
                    <a:pt x="1106" y="46"/>
                  </a:lnTo>
                  <a:lnTo>
                    <a:pt x="1079" y="39"/>
                  </a:lnTo>
                  <a:lnTo>
                    <a:pt x="1049" y="32"/>
                  </a:lnTo>
                  <a:lnTo>
                    <a:pt x="1018" y="27"/>
                  </a:lnTo>
                  <a:lnTo>
                    <a:pt x="986" y="22"/>
                  </a:lnTo>
                  <a:lnTo>
                    <a:pt x="917" y="13"/>
                  </a:lnTo>
                  <a:lnTo>
                    <a:pt x="844" y="7"/>
                  </a:lnTo>
                  <a:lnTo>
                    <a:pt x="768" y="3"/>
                  </a:lnTo>
                  <a:lnTo>
                    <a:pt x="691" y="0"/>
                  </a:lnTo>
                  <a:lnTo>
                    <a:pt x="611" y="0"/>
                  </a:lnTo>
                  <a:lnTo>
                    <a:pt x="532" y="0"/>
                  </a:lnTo>
                  <a:lnTo>
                    <a:pt x="453" y="2"/>
                  </a:lnTo>
                  <a:lnTo>
                    <a:pt x="377" y="5"/>
                  </a:lnTo>
                  <a:lnTo>
                    <a:pt x="235" y="12"/>
                  </a:lnTo>
                  <a:lnTo>
                    <a:pt x="111" y="17"/>
                  </a:lnTo>
                  <a:lnTo>
                    <a:pt x="0" y="93"/>
                  </a:lnTo>
                  <a:lnTo>
                    <a:pt x="56" y="84"/>
                  </a:lnTo>
                  <a:lnTo>
                    <a:pt x="120" y="74"/>
                  </a:lnTo>
                  <a:lnTo>
                    <a:pt x="193" y="66"/>
                  </a:lnTo>
                  <a:lnTo>
                    <a:pt x="270" y="57"/>
                  </a:lnTo>
                  <a:lnTo>
                    <a:pt x="355" y="49"/>
                  </a:lnTo>
                  <a:lnTo>
                    <a:pt x="442" y="42"/>
                  </a:lnTo>
                  <a:lnTo>
                    <a:pt x="532" y="37"/>
                  </a:lnTo>
                  <a:lnTo>
                    <a:pt x="621" y="32"/>
                  </a:lnTo>
                  <a:lnTo>
                    <a:pt x="709" y="30"/>
                  </a:lnTo>
                  <a:lnTo>
                    <a:pt x="797" y="30"/>
                  </a:lnTo>
                  <a:lnTo>
                    <a:pt x="878" y="32"/>
                  </a:lnTo>
                  <a:lnTo>
                    <a:pt x="956" y="37"/>
                  </a:lnTo>
                  <a:lnTo>
                    <a:pt x="993" y="40"/>
                  </a:lnTo>
                  <a:lnTo>
                    <a:pt x="1027" y="46"/>
                  </a:lnTo>
                  <a:lnTo>
                    <a:pt x="1059" y="51"/>
                  </a:lnTo>
                  <a:lnTo>
                    <a:pt x="1087" y="57"/>
                  </a:lnTo>
                  <a:lnTo>
                    <a:pt x="1116" y="64"/>
                  </a:lnTo>
                  <a:lnTo>
                    <a:pt x="1140" y="73"/>
                  </a:lnTo>
                  <a:lnTo>
                    <a:pt x="1162" y="81"/>
                  </a:lnTo>
                  <a:lnTo>
                    <a:pt x="1180" y="91"/>
                  </a:lnTo>
                  <a:close/>
                </a:path>
              </a:pathLst>
            </a:custGeom>
            <a:solidFill>
              <a:srgbClr val="DA25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28" name="Freeform 666"/>
            <p:cNvSpPr>
              <a:spLocks/>
            </p:cNvSpPr>
            <p:nvPr/>
          </p:nvSpPr>
          <p:spPr bwMode="auto">
            <a:xfrm>
              <a:off x="1153" y="1779"/>
              <a:ext cx="512" cy="42"/>
            </a:xfrm>
            <a:custGeom>
              <a:avLst/>
              <a:gdLst>
                <a:gd name="T0" fmla="*/ 505 w 512"/>
                <a:gd name="T1" fmla="*/ 42 h 42"/>
                <a:gd name="T2" fmla="*/ 512 w 512"/>
                <a:gd name="T3" fmla="*/ 38 h 42"/>
                <a:gd name="T4" fmla="*/ 508 w 512"/>
                <a:gd name="T5" fmla="*/ 35 h 42"/>
                <a:gd name="T6" fmla="*/ 503 w 512"/>
                <a:gd name="T7" fmla="*/ 32 h 42"/>
                <a:gd name="T8" fmla="*/ 497 w 512"/>
                <a:gd name="T9" fmla="*/ 28 h 42"/>
                <a:gd name="T10" fmla="*/ 488 w 512"/>
                <a:gd name="T11" fmla="*/ 25 h 42"/>
                <a:gd name="T12" fmla="*/ 468 w 512"/>
                <a:gd name="T13" fmla="*/ 18 h 42"/>
                <a:gd name="T14" fmla="*/ 443 w 512"/>
                <a:gd name="T15" fmla="*/ 13 h 42"/>
                <a:gd name="T16" fmla="*/ 414 w 512"/>
                <a:gd name="T17" fmla="*/ 10 h 42"/>
                <a:gd name="T18" fmla="*/ 382 w 512"/>
                <a:gd name="T19" fmla="*/ 6 h 42"/>
                <a:gd name="T20" fmla="*/ 348 w 512"/>
                <a:gd name="T21" fmla="*/ 3 h 42"/>
                <a:gd name="T22" fmla="*/ 313 w 512"/>
                <a:gd name="T23" fmla="*/ 1 h 42"/>
                <a:gd name="T24" fmla="*/ 240 w 512"/>
                <a:gd name="T25" fmla="*/ 0 h 42"/>
                <a:gd name="T26" fmla="*/ 171 w 512"/>
                <a:gd name="T27" fmla="*/ 0 h 42"/>
                <a:gd name="T28" fmla="*/ 110 w 512"/>
                <a:gd name="T29" fmla="*/ 0 h 42"/>
                <a:gd name="T30" fmla="*/ 64 w 512"/>
                <a:gd name="T31" fmla="*/ 3 h 42"/>
                <a:gd name="T32" fmla="*/ 0 w 512"/>
                <a:gd name="T33" fmla="*/ 30 h 42"/>
                <a:gd name="T34" fmla="*/ 47 w 512"/>
                <a:gd name="T35" fmla="*/ 25 h 42"/>
                <a:gd name="T36" fmla="*/ 115 w 512"/>
                <a:gd name="T37" fmla="*/ 20 h 42"/>
                <a:gd name="T38" fmla="*/ 194 w 512"/>
                <a:gd name="T39" fmla="*/ 16 h 42"/>
                <a:gd name="T40" fmla="*/ 277 w 512"/>
                <a:gd name="T41" fmla="*/ 13 h 42"/>
                <a:gd name="T42" fmla="*/ 319 w 512"/>
                <a:gd name="T43" fmla="*/ 13 h 42"/>
                <a:gd name="T44" fmla="*/ 358 w 512"/>
                <a:gd name="T45" fmla="*/ 15 h 42"/>
                <a:gd name="T46" fmla="*/ 395 w 512"/>
                <a:gd name="T47" fmla="*/ 16 h 42"/>
                <a:gd name="T48" fmla="*/ 427 w 512"/>
                <a:gd name="T49" fmla="*/ 18 h 42"/>
                <a:gd name="T50" fmla="*/ 456 w 512"/>
                <a:gd name="T51" fmla="*/ 22 h 42"/>
                <a:gd name="T52" fmla="*/ 480 w 512"/>
                <a:gd name="T53" fmla="*/ 27 h 42"/>
                <a:gd name="T54" fmla="*/ 488 w 512"/>
                <a:gd name="T55" fmla="*/ 30 h 42"/>
                <a:gd name="T56" fmla="*/ 497 w 512"/>
                <a:gd name="T57" fmla="*/ 33 h 42"/>
                <a:gd name="T58" fmla="*/ 502 w 512"/>
                <a:gd name="T59" fmla="*/ 37 h 42"/>
                <a:gd name="T60" fmla="*/ 505 w 512"/>
                <a:gd name="T61" fmla="*/ 42 h 4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12"/>
                <a:gd name="T94" fmla="*/ 0 h 42"/>
                <a:gd name="T95" fmla="*/ 512 w 512"/>
                <a:gd name="T96" fmla="*/ 42 h 4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12" h="42">
                  <a:moveTo>
                    <a:pt x="505" y="42"/>
                  </a:moveTo>
                  <a:lnTo>
                    <a:pt x="512" y="38"/>
                  </a:lnTo>
                  <a:lnTo>
                    <a:pt x="508" y="35"/>
                  </a:lnTo>
                  <a:lnTo>
                    <a:pt x="503" y="32"/>
                  </a:lnTo>
                  <a:lnTo>
                    <a:pt x="497" y="28"/>
                  </a:lnTo>
                  <a:lnTo>
                    <a:pt x="488" y="25"/>
                  </a:lnTo>
                  <a:lnTo>
                    <a:pt x="468" y="18"/>
                  </a:lnTo>
                  <a:lnTo>
                    <a:pt x="443" y="13"/>
                  </a:lnTo>
                  <a:lnTo>
                    <a:pt x="414" y="10"/>
                  </a:lnTo>
                  <a:lnTo>
                    <a:pt x="382" y="6"/>
                  </a:lnTo>
                  <a:lnTo>
                    <a:pt x="348" y="3"/>
                  </a:lnTo>
                  <a:lnTo>
                    <a:pt x="313" y="1"/>
                  </a:lnTo>
                  <a:lnTo>
                    <a:pt x="240" y="0"/>
                  </a:lnTo>
                  <a:lnTo>
                    <a:pt x="171" y="0"/>
                  </a:lnTo>
                  <a:lnTo>
                    <a:pt x="110" y="0"/>
                  </a:lnTo>
                  <a:lnTo>
                    <a:pt x="64" y="3"/>
                  </a:lnTo>
                  <a:lnTo>
                    <a:pt x="0" y="30"/>
                  </a:lnTo>
                  <a:lnTo>
                    <a:pt x="47" y="25"/>
                  </a:lnTo>
                  <a:lnTo>
                    <a:pt x="115" y="20"/>
                  </a:lnTo>
                  <a:lnTo>
                    <a:pt x="194" y="16"/>
                  </a:lnTo>
                  <a:lnTo>
                    <a:pt x="277" y="13"/>
                  </a:lnTo>
                  <a:lnTo>
                    <a:pt x="319" y="13"/>
                  </a:lnTo>
                  <a:lnTo>
                    <a:pt x="358" y="15"/>
                  </a:lnTo>
                  <a:lnTo>
                    <a:pt x="395" y="16"/>
                  </a:lnTo>
                  <a:lnTo>
                    <a:pt x="427" y="18"/>
                  </a:lnTo>
                  <a:lnTo>
                    <a:pt x="456" y="22"/>
                  </a:lnTo>
                  <a:lnTo>
                    <a:pt x="480" y="27"/>
                  </a:lnTo>
                  <a:lnTo>
                    <a:pt x="488" y="30"/>
                  </a:lnTo>
                  <a:lnTo>
                    <a:pt x="497" y="33"/>
                  </a:lnTo>
                  <a:lnTo>
                    <a:pt x="502" y="37"/>
                  </a:lnTo>
                  <a:lnTo>
                    <a:pt x="505" y="42"/>
                  </a:lnTo>
                  <a:close/>
                </a:path>
              </a:pathLst>
            </a:custGeom>
            <a:solidFill>
              <a:srgbClr val="DA25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29" name="Freeform 667"/>
            <p:cNvSpPr>
              <a:spLocks/>
            </p:cNvSpPr>
            <p:nvPr/>
          </p:nvSpPr>
          <p:spPr bwMode="auto">
            <a:xfrm>
              <a:off x="1785" y="2267"/>
              <a:ext cx="1869" cy="796"/>
            </a:xfrm>
            <a:custGeom>
              <a:avLst/>
              <a:gdLst>
                <a:gd name="T0" fmla="*/ 376 w 1869"/>
                <a:gd name="T1" fmla="*/ 776 h 796"/>
                <a:gd name="T2" fmla="*/ 363 w 1869"/>
                <a:gd name="T3" fmla="*/ 782 h 796"/>
                <a:gd name="T4" fmla="*/ 347 w 1869"/>
                <a:gd name="T5" fmla="*/ 787 h 796"/>
                <a:gd name="T6" fmla="*/ 332 w 1869"/>
                <a:gd name="T7" fmla="*/ 792 h 796"/>
                <a:gd name="T8" fmla="*/ 317 w 1869"/>
                <a:gd name="T9" fmla="*/ 794 h 796"/>
                <a:gd name="T10" fmla="*/ 302 w 1869"/>
                <a:gd name="T11" fmla="*/ 796 h 796"/>
                <a:gd name="T12" fmla="*/ 285 w 1869"/>
                <a:gd name="T13" fmla="*/ 796 h 796"/>
                <a:gd name="T14" fmla="*/ 268 w 1869"/>
                <a:gd name="T15" fmla="*/ 796 h 796"/>
                <a:gd name="T16" fmla="*/ 248 w 1869"/>
                <a:gd name="T17" fmla="*/ 794 h 796"/>
                <a:gd name="T18" fmla="*/ 189 w 1869"/>
                <a:gd name="T19" fmla="*/ 782 h 796"/>
                <a:gd name="T20" fmla="*/ 123 w 1869"/>
                <a:gd name="T21" fmla="*/ 771 h 796"/>
                <a:gd name="T22" fmla="*/ 59 w 1869"/>
                <a:gd name="T23" fmla="*/ 757 h 796"/>
                <a:gd name="T24" fmla="*/ 0 w 1869"/>
                <a:gd name="T25" fmla="*/ 743 h 796"/>
                <a:gd name="T26" fmla="*/ 3 w 1869"/>
                <a:gd name="T27" fmla="*/ 732 h 796"/>
                <a:gd name="T28" fmla="*/ 11 w 1869"/>
                <a:gd name="T29" fmla="*/ 720 h 796"/>
                <a:gd name="T30" fmla="*/ 23 w 1869"/>
                <a:gd name="T31" fmla="*/ 708 h 796"/>
                <a:gd name="T32" fmla="*/ 42 w 1869"/>
                <a:gd name="T33" fmla="*/ 694 h 796"/>
                <a:gd name="T34" fmla="*/ 140 w 1869"/>
                <a:gd name="T35" fmla="*/ 671 h 796"/>
                <a:gd name="T36" fmla="*/ 241 w 1869"/>
                <a:gd name="T37" fmla="*/ 644 h 796"/>
                <a:gd name="T38" fmla="*/ 346 w 1869"/>
                <a:gd name="T39" fmla="*/ 613 h 796"/>
                <a:gd name="T40" fmla="*/ 454 w 1869"/>
                <a:gd name="T41" fmla="*/ 578 h 796"/>
                <a:gd name="T42" fmla="*/ 565 w 1869"/>
                <a:gd name="T43" fmla="*/ 542 h 796"/>
                <a:gd name="T44" fmla="*/ 678 w 1869"/>
                <a:gd name="T45" fmla="*/ 502 h 796"/>
                <a:gd name="T46" fmla="*/ 792 w 1869"/>
                <a:gd name="T47" fmla="*/ 460 h 796"/>
                <a:gd name="T48" fmla="*/ 908 w 1869"/>
                <a:gd name="T49" fmla="*/ 416 h 796"/>
                <a:gd name="T50" fmla="*/ 1023 w 1869"/>
                <a:gd name="T51" fmla="*/ 368 h 796"/>
                <a:gd name="T52" fmla="*/ 1139 w 1869"/>
                <a:gd name="T53" fmla="*/ 319 h 796"/>
                <a:gd name="T54" fmla="*/ 1258 w 1869"/>
                <a:gd name="T55" fmla="*/ 269 h 796"/>
                <a:gd name="T56" fmla="*/ 1372 w 1869"/>
                <a:gd name="T57" fmla="*/ 218 h 796"/>
                <a:gd name="T58" fmla="*/ 1489 w 1869"/>
                <a:gd name="T59" fmla="*/ 164 h 796"/>
                <a:gd name="T60" fmla="*/ 1602 w 1869"/>
                <a:gd name="T61" fmla="*/ 110 h 796"/>
                <a:gd name="T62" fmla="*/ 1713 w 1869"/>
                <a:gd name="T63" fmla="*/ 56 h 796"/>
                <a:gd name="T64" fmla="*/ 1825 w 1869"/>
                <a:gd name="T65" fmla="*/ 0 h 796"/>
                <a:gd name="T66" fmla="*/ 1838 w 1869"/>
                <a:gd name="T67" fmla="*/ 5 h 796"/>
                <a:gd name="T68" fmla="*/ 1850 w 1869"/>
                <a:gd name="T69" fmla="*/ 10 h 796"/>
                <a:gd name="T70" fmla="*/ 1862 w 1869"/>
                <a:gd name="T71" fmla="*/ 17 h 796"/>
                <a:gd name="T72" fmla="*/ 1869 w 1869"/>
                <a:gd name="T73" fmla="*/ 24 h 796"/>
                <a:gd name="T74" fmla="*/ 376 w 1869"/>
                <a:gd name="T75" fmla="*/ 776 h 79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869"/>
                <a:gd name="T115" fmla="*/ 0 h 796"/>
                <a:gd name="T116" fmla="*/ 1869 w 1869"/>
                <a:gd name="T117" fmla="*/ 796 h 79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869" h="796">
                  <a:moveTo>
                    <a:pt x="376" y="776"/>
                  </a:moveTo>
                  <a:lnTo>
                    <a:pt x="363" y="782"/>
                  </a:lnTo>
                  <a:lnTo>
                    <a:pt x="347" y="787"/>
                  </a:lnTo>
                  <a:lnTo>
                    <a:pt x="332" y="792"/>
                  </a:lnTo>
                  <a:lnTo>
                    <a:pt x="317" y="794"/>
                  </a:lnTo>
                  <a:lnTo>
                    <a:pt x="302" y="796"/>
                  </a:lnTo>
                  <a:lnTo>
                    <a:pt x="285" y="796"/>
                  </a:lnTo>
                  <a:lnTo>
                    <a:pt x="268" y="796"/>
                  </a:lnTo>
                  <a:lnTo>
                    <a:pt x="248" y="794"/>
                  </a:lnTo>
                  <a:lnTo>
                    <a:pt x="189" y="782"/>
                  </a:lnTo>
                  <a:lnTo>
                    <a:pt x="123" y="771"/>
                  </a:lnTo>
                  <a:lnTo>
                    <a:pt x="59" y="757"/>
                  </a:lnTo>
                  <a:lnTo>
                    <a:pt x="0" y="743"/>
                  </a:lnTo>
                  <a:lnTo>
                    <a:pt x="3" y="732"/>
                  </a:lnTo>
                  <a:lnTo>
                    <a:pt x="11" y="720"/>
                  </a:lnTo>
                  <a:lnTo>
                    <a:pt x="23" y="708"/>
                  </a:lnTo>
                  <a:lnTo>
                    <a:pt x="42" y="694"/>
                  </a:lnTo>
                  <a:lnTo>
                    <a:pt x="140" y="671"/>
                  </a:lnTo>
                  <a:lnTo>
                    <a:pt x="241" y="644"/>
                  </a:lnTo>
                  <a:lnTo>
                    <a:pt x="346" y="613"/>
                  </a:lnTo>
                  <a:lnTo>
                    <a:pt x="454" y="578"/>
                  </a:lnTo>
                  <a:lnTo>
                    <a:pt x="565" y="542"/>
                  </a:lnTo>
                  <a:lnTo>
                    <a:pt x="678" y="502"/>
                  </a:lnTo>
                  <a:lnTo>
                    <a:pt x="792" y="460"/>
                  </a:lnTo>
                  <a:lnTo>
                    <a:pt x="908" y="416"/>
                  </a:lnTo>
                  <a:lnTo>
                    <a:pt x="1023" y="368"/>
                  </a:lnTo>
                  <a:lnTo>
                    <a:pt x="1139" y="319"/>
                  </a:lnTo>
                  <a:lnTo>
                    <a:pt x="1258" y="269"/>
                  </a:lnTo>
                  <a:lnTo>
                    <a:pt x="1372" y="218"/>
                  </a:lnTo>
                  <a:lnTo>
                    <a:pt x="1489" y="164"/>
                  </a:lnTo>
                  <a:lnTo>
                    <a:pt x="1602" y="110"/>
                  </a:lnTo>
                  <a:lnTo>
                    <a:pt x="1713" y="56"/>
                  </a:lnTo>
                  <a:lnTo>
                    <a:pt x="1825" y="0"/>
                  </a:lnTo>
                  <a:lnTo>
                    <a:pt x="1838" y="5"/>
                  </a:lnTo>
                  <a:lnTo>
                    <a:pt x="1850" y="10"/>
                  </a:lnTo>
                  <a:lnTo>
                    <a:pt x="1862" y="17"/>
                  </a:lnTo>
                  <a:lnTo>
                    <a:pt x="1869" y="24"/>
                  </a:lnTo>
                  <a:lnTo>
                    <a:pt x="376" y="776"/>
                  </a:lnTo>
                  <a:close/>
                </a:path>
              </a:pathLst>
            </a:custGeom>
            <a:solidFill>
              <a:srgbClr val="F8C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30" name="Freeform 668"/>
            <p:cNvSpPr>
              <a:spLocks/>
            </p:cNvSpPr>
            <p:nvPr/>
          </p:nvSpPr>
          <p:spPr bwMode="auto">
            <a:xfrm>
              <a:off x="878" y="1814"/>
              <a:ext cx="773" cy="203"/>
            </a:xfrm>
            <a:custGeom>
              <a:avLst/>
              <a:gdLst>
                <a:gd name="T0" fmla="*/ 194 w 773"/>
                <a:gd name="T1" fmla="*/ 194 h 203"/>
                <a:gd name="T2" fmla="*/ 174 w 773"/>
                <a:gd name="T3" fmla="*/ 198 h 203"/>
                <a:gd name="T4" fmla="*/ 145 w 773"/>
                <a:gd name="T5" fmla="*/ 201 h 203"/>
                <a:gd name="T6" fmla="*/ 115 w 773"/>
                <a:gd name="T7" fmla="*/ 203 h 203"/>
                <a:gd name="T8" fmla="*/ 96 w 773"/>
                <a:gd name="T9" fmla="*/ 203 h 203"/>
                <a:gd name="T10" fmla="*/ 73 w 773"/>
                <a:gd name="T11" fmla="*/ 201 h 203"/>
                <a:gd name="T12" fmla="*/ 46 w 773"/>
                <a:gd name="T13" fmla="*/ 199 h 203"/>
                <a:gd name="T14" fmla="*/ 20 w 773"/>
                <a:gd name="T15" fmla="*/ 196 h 203"/>
                <a:gd name="T16" fmla="*/ 0 w 773"/>
                <a:gd name="T17" fmla="*/ 193 h 203"/>
                <a:gd name="T18" fmla="*/ 0 w 773"/>
                <a:gd name="T19" fmla="*/ 191 h 203"/>
                <a:gd name="T20" fmla="*/ 0 w 773"/>
                <a:gd name="T21" fmla="*/ 189 h 203"/>
                <a:gd name="T22" fmla="*/ 3 w 773"/>
                <a:gd name="T23" fmla="*/ 186 h 203"/>
                <a:gd name="T24" fmla="*/ 10 w 773"/>
                <a:gd name="T25" fmla="*/ 183 h 203"/>
                <a:gd name="T26" fmla="*/ 86 w 773"/>
                <a:gd name="T27" fmla="*/ 171 h 203"/>
                <a:gd name="T28" fmla="*/ 172 w 773"/>
                <a:gd name="T29" fmla="*/ 156 h 203"/>
                <a:gd name="T30" fmla="*/ 265 w 773"/>
                <a:gd name="T31" fmla="*/ 135 h 203"/>
                <a:gd name="T32" fmla="*/ 365 w 773"/>
                <a:gd name="T33" fmla="*/ 112 h 203"/>
                <a:gd name="T34" fmla="*/ 466 w 773"/>
                <a:gd name="T35" fmla="*/ 86 h 203"/>
                <a:gd name="T36" fmla="*/ 567 w 773"/>
                <a:gd name="T37" fmla="*/ 59 h 203"/>
                <a:gd name="T38" fmla="*/ 669 w 773"/>
                <a:gd name="T39" fmla="*/ 30 h 203"/>
                <a:gd name="T40" fmla="*/ 765 w 773"/>
                <a:gd name="T41" fmla="*/ 0 h 203"/>
                <a:gd name="T42" fmla="*/ 772 w 773"/>
                <a:gd name="T43" fmla="*/ 3 h 203"/>
                <a:gd name="T44" fmla="*/ 773 w 773"/>
                <a:gd name="T45" fmla="*/ 8 h 203"/>
                <a:gd name="T46" fmla="*/ 194 w 773"/>
                <a:gd name="T47" fmla="*/ 194 h 20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73"/>
                <a:gd name="T73" fmla="*/ 0 h 203"/>
                <a:gd name="T74" fmla="*/ 773 w 773"/>
                <a:gd name="T75" fmla="*/ 203 h 20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73" h="203">
                  <a:moveTo>
                    <a:pt x="194" y="194"/>
                  </a:moveTo>
                  <a:lnTo>
                    <a:pt x="174" y="198"/>
                  </a:lnTo>
                  <a:lnTo>
                    <a:pt x="145" y="201"/>
                  </a:lnTo>
                  <a:lnTo>
                    <a:pt x="115" y="203"/>
                  </a:lnTo>
                  <a:lnTo>
                    <a:pt x="96" y="203"/>
                  </a:lnTo>
                  <a:lnTo>
                    <a:pt x="73" y="201"/>
                  </a:lnTo>
                  <a:lnTo>
                    <a:pt x="46" y="199"/>
                  </a:lnTo>
                  <a:lnTo>
                    <a:pt x="20" y="196"/>
                  </a:lnTo>
                  <a:lnTo>
                    <a:pt x="0" y="193"/>
                  </a:lnTo>
                  <a:lnTo>
                    <a:pt x="0" y="191"/>
                  </a:lnTo>
                  <a:lnTo>
                    <a:pt x="0" y="189"/>
                  </a:lnTo>
                  <a:lnTo>
                    <a:pt x="3" y="186"/>
                  </a:lnTo>
                  <a:lnTo>
                    <a:pt x="10" y="183"/>
                  </a:lnTo>
                  <a:lnTo>
                    <a:pt x="86" y="171"/>
                  </a:lnTo>
                  <a:lnTo>
                    <a:pt x="172" y="156"/>
                  </a:lnTo>
                  <a:lnTo>
                    <a:pt x="265" y="135"/>
                  </a:lnTo>
                  <a:lnTo>
                    <a:pt x="365" y="112"/>
                  </a:lnTo>
                  <a:lnTo>
                    <a:pt x="466" y="86"/>
                  </a:lnTo>
                  <a:lnTo>
                    <a:pt x="567" y="59"/>
                  </a:lnTo>
                  <a:lnTo>
                    <a:pt x="669" y="30"/>
                  </a:lnTo>
                  <a:lnTo>
                    <a:pt x="765" y="0"/>
                  </a:lnTo>
                  <a:lnTo>
                    <a:pt x="772" y="3"/>
                  </a:lnTo>
                  <a:lnTo>
                    <a:pt x="773" y="8"/>
                  </a:lnTo>
                  <a:lnTo>
                    <a:pt x="194" y="194"/>
                  </a:lnTo>
                  <a:close/>
                </a:path>
              </a:pathLst>
            </a:custGeom>
            <a:solidFill>
              <a:srgbClr val="F8C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31" name="Freeform 669"/>
            <p:cNvSpPr>
              <a:spLocks/>
            </p:cNvSpPr>
            <p:nvPr/>
          </p:nvSpPr>
          <p:spPr bwMode="auto">
            <a:xfrm>
              <a:off x="1746" y="2265"/>
              <a:ext cx="1864" cy="745"/>
            </a:xfrm>
            <a:custGeom>
              <a:avLst/>
              <a:gdLst>
                <a:gd name="T0" fmla="*/ 39 w 1864"/>
                <a:gd name="T1" fmla="*/ 685 h 745"/>
                <a:gd name="T2" fmla="*/ 29 w 1864"/>
                <a:gd name="T3" fmla="*/ 690 h 745"/>
                <a:gd name="T4" fmla="*/ 20 w 1864"/>
                <a:gd name="T5" fmla="*/ 695 h 745"/>
                <a:gd name="T6" fmla="*/ 13 w 1864"/>
                <a:gd name="T7" fmla="*/ 702 h 745"/>
                <a:gd name="T8" fmla="*/ 10 w 1864"/>
                <a:gd name="T9" fmla="*/ 710 h 745"/>
                <a:gd name="T10" fmla="*/ 3 w 1864"/>
                <a:gd name="T11" fmla="*/ 724 h 745"/>
                <a:gd name="T12" fmla="*/ 0 w 1864"/>
                <a:gd name="T13" fmla="*/ 737 h 745"/>
                <a:gd name="T14" fmla="*/ 39 w 1864"/>
                <a:gd name="T15" fmla="*/ 745 h 745"/>
                <a:gd name="T16" fmla="*/ 42 w 1864"/>
                <a:gd name="T17" fmla="*/ 734 h 745"/>
                <a:gd name="T18" fmla="*/ 50 w 1864"/>
                <a:gd name="T19" fmla="*/ 722 h 745"/>
                <a:gd name="T20" fmla="*/ 62 w 1864"/>
                <a:gd name="T21" fmla="*/ 710 h 745"/>
                <a:gd name="T22" fmla="*/ 81 w 1864"/>
                <a:gd name="T23" fmla="*/ 696 h 745"/>
                <a:gd name="T24" fmla="*/ 179 w 1864"/>
                <a:gd name="T25" fmla="*/ 673 h 745"/>
                <a:gd name="T26" fmla="*/ 280 w 1864"/>
                <a:gd name="T27" fmla="*/ 646 h 745"/>
                <a:gd name="T28" fmla="*/ 385 w 1864"/>
                <a:gd name="T29" fmla="*/ 615 h 745"/>
                <a:gd name="T30" fmla="*/ 493 w 1864"/>
                <a:gd name="T31" fmla="*/ 580 h 745"/>
                <a:gd name="T32" fmla="*/ 604 w 1864"/>
                <a:gd name="T33" fmla="*/ 544 h 745"/>
                <a:gd name="T34" fmla="*/ 717 w 1864"/>
                <a:gd name="T35" fmla="*/ 504 h 745"/>
                <a:gd name="T36" fmla="*/ 831 w 1864"/>
                <a:gd name="T37" fmla="*/ 462 h 745"/>
                <a:gd name="T38" fmla="*/ 947 w 1864"/>
                <a:gd name="T39" fmla="*/ 418 h 745"/>
                <a:gd name="T40" fmla="*/ 1062 w 1864"/>
                <a:gd name="T41" fmla="*/ 370 h 745"/>
                <a:gd name="T42" fmla="*/ 1178 w 1864"/>
                <a:gd name="T43" fmla="*/ 321 h 745"/>
                <a:gd name="T44" fmla="*/ 1297 w 1864"/>
                <a:gd name="T45" fmla="*/ 271 h 745"/>
                <a:gd name="T46" fmla="*/ 1411 w 1864"/>
                <a:gd name="T47" fmla="*/ 220 h 745"/>
                <a:gd name="T48" fmla="*/ 1528 w 1864"/>
                <a:gd name="T49" fmla="*/ 166 h 745"/>
                <a:gd name="T50" fmla="*/ 1641 w 1864"/>
                <a:gd name="T51" fmla="*/ 112 h 745"/>
                <a:gd name="T52" fmla="*/ 1752 w 1864"/>
                <a:gd name="T53" fmla="*/ 58 h 745"/>
                <a:gd name="T54" fmla="*/ 1864 w 1864"/>
                <a:gd name="T55" fmla="*/ 2 h 745"/>
                <a:gd name="T56" fmla="*/ 1854 w 1864"/>
                <a:gd name="T57" fmla="*/ 0 h 745"/>
                <a:gd name="T58" fmla="*/ 1727 w 1864"/>
                <a:gd name="T59" fmla="*/ 58 h 745"/>
                <a:gd name="T60" fmla="*/ 1602 w 1864"/>
                <a:gd name="T61" fmla="*/ 115 h 745"/>
                <a:gd name="T62" fmla="*/ 1479 w 1864"/>
                <a:gd name="T63" fmla="*/ 171 h 745"/>
                <a:gd name="T64" fmla="*/ 1356 w 1864"/>
                <a:gd name="T65" fmla="*/ 227 h 745"/>
                <a:gd name="T66" fmla="*/ 1234 w 1864"/>
                <a:gd name="T67" fmla="*/ 279 h 745"/>
                <a:gd name="T68" fmla="*/ 1116 w 1864"/>
                <a:gd name="T69" fmla="*/ 330 h 745"/>
                <a:gd name="T70" fmla="*/ 998 w 1864"/>
                <a:gd name="T71" fmla="*/ 379 h 745"/>
                <a:gd name="T72" fmla="*/ 881 w 1864"/>
                <a:gd name="T73" fmla="*/ 424 h 745"/>
                <a:gd name="T74" fmla="*/ 768 w 1864"/>
                <a:gd name="T75" fmla="*/ 468 h 745"/>
                <a:gd name="T76" fmla="*/ 657 w 1864"/>
                <a:gd name="T77" fmla="*/ 509 h 745"/>
                <a:gd name="T78" fmla="*/ 547 w 1864"/>
                <a:gd name="T79" fmla="*/ 546 h 745"/>
                <a:gd name="T80" fmla="*/ 439 w 1864"/>
                <a:gd name="T81" fmla="*/ 582 h 745"/>
                <a:gd name="T82" fmla="*/ 334 w 1864"/>
                <a:gd name="T83" fmla="*/ 612 h 745"/>
                <a:gd name="T84" fmla="*/ 233 w 1864"/>
                <a:gd name="T85" fmla="*/ 641 h 745"/>
                <a:gd name="T86" fmla="*/ 135 w 1864"/>
                <a:gd name="T87" fmla="*/ 664 h 745"/>
                <a:gd name="T88" fmla="*/ 39 w 1864"/>
                <a:gd name="T89" fmla="*/ 685 h 74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864"/>
                <a:gd name="T136" fmla="*/ 0 h 745"/>
                <a:gd name="T137" fmla="*/ 1864 w 1864"/>
                <a:gd name="T138" fmla="*/ 745 h 74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864" h="745">
                  <a:moveTo>
                    <a:pt x="39" y="685"/>
                  </a:moveTo>
                  <a:lnTo>
                    <a:pt x="29" y="690"/>
                  </a:lnTo>
                  <a:lnTo>
                    <a:pt x="20" y="695"/>
                  </a:lnTo>
                  <a:lnTo>
                    <a:pt x="13" y="702"/>
                  </a:lnTo>
                  <a:lnTo>
                    <a:pt x="10" y="710"/>
                  </a:lnTo>
                  <a:lnTo>
                    <a:pt x="3" y="724"/>
                  </a:lnTo>
                  <a:lnTo>
                    <a:pt x="0" y="737"/>
                  </a:lnTo>
                  <a:lnTo>
                    <a:pt x="39" y="745"/>
                  </a:lnTo>
                  <a:lnTo>
                    <a:pt x="42" y="734"/>
                  </a:lnTo>
                  <a:lnTo>
                    <a:pt x="50" y="722"/>
                  </a:lnTo>
                  <a:lnTo>
                    <a:pt x="62" y="710"/>
                  </a:lnTo>
                  <a:lnTo>
                    <a:pt x="81" y="696"/>
                  </a:lnTo>
                  <a:lnTo>
                    <a:pt x="179" y="673"/>
                  </a:lnTo>
                  <a:lnTo>
                    <a:pt x="280" y="646"/>
                  </a:lnTo>
                  <a:lnTo>
                    <a:pt x="385" y="615"/>
                  </a:lnTo>
                  <a:lnTo>
                    <a:pt x="493" y="580"/>
                  </a:lnTo>
                  <a:lnTo>
                    <a:pt x="604" y="544"/>
                  </a:lnTo>
                  <a:lnTo>
                    <a:pt x="717" y="504"/>
                  </a:lnTo>
                  <a:lnTo>
                    <a:pt x="831" y="462"/>
                  </a:lnTo>
                  <a:lnTo>
                    <a:pt x="947" y="418"/>
                  </a:lnTo>
                  <a:lnTo>
                    <a:pt x="1062" y="370"/>
                  </a:lnTo>
                  <a:lnTo>
                    <a:pt x="1178" y="321"/>
                  </a:lnTo>
                  <a:lnTo>
                    <a:pt x="1297" y="271"/>
                  </a:lnTo>
                  <a:lnTo>
                    <a:pt x="1411" y="220"/>
                  </a:lnTo>
                  <a:lnTo>
                    <a:pt x="1528" y="166"/>
                  </a:lnTo>
                  <a:lnTo>
                    <a:pt x="1641" y="112"/>
                  </a:lnTo>
                  <a:lnTo>
                    <a:pt x="1752" y="58"/>
                  </a:lnTo>
                  <a:lnTo>
                    <a:pt x="1864" y="2"/>
                  </a:lnTo>
                  <a:lnTo>
                    <a:pt x="1854" y="0"/>
                  </a:lnTo>
                  <a:lnTo>
                    <a:pt x="1727" y="58"/>
                  </a:lnTo>
                  <a:lnTo>
                    <a:pt x="1602" y="115"/>
                  </a:lnTo>
                  <a:lnTo>
                    <a:pt x="1479" y="171"/>
                  </a:lnTo>
                  <a:lnTo>
                    <a:pt x="1356" y="227"/>
                  </a:lnTo>
                  <a:lnTo>
                    <a:pt x="1234" y="279"/>
                  </a:lnTo>
                  <a:lnTo>
                    <a:pt x="1116" y="330"/>
                  </a:lnTo>
                  <a:lnTo>
                    <a:pt x="998" y="379"/>
                  </a:lnTo>
                  <a:lnTo>
                    <a:pt x="881" y="424"/>
                  </a:lnTo>
                  <a:lnTo>
                    <a:pt x="768" y="468"/>
                  </a:lnTo>
                  <a:lnTo>
                    <a:pt x="657" y="509"/>
                  </a:lnTo>
                  <a:lnTo>
                    <a:pt x="547" y="546"/>
                  </a:lnTo>
                  <a:lnTo>
                    <a:pt x="439" y="582"/>
                  </a:lnTo>
                  <a:lnTo>
                    <a:pt x="334" y="612"/>
                  </a:lnTo>
                  <a:lnTo>
                    <a:pt x="233" y="641"/>
                  </a:lnTo>
                  <a:lnTo>
                    <a:pt x="135" y="664"/>
                  </a:lnTo>
                  <a:lnTo>
                    <a:pt x="39" y="68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32" name="Freeform 670"/>
            <p:cNvSpPr>
              <a:spLocks/>
            </p:cNvSpPr>
            <p:nvPr/>
          </p:nvSpPr>
          <p:spPr bwMode="auto">
            <a:xfrm>
              <a:off x="864" y="1814"/>
              <a:ext cx="779" cy="193"/>
            </a:xfrm>
            <a:custGeom>
              <a:avLst/>
              <a:gdLst>
                <a:gd name="T0" fmla="*/ 17 w 779"/>
                <a:gd name="T1" fmla="*/ 179 h 193"/>
                <a:gd name="T2" fmla="*/ 9 w 779"/>
                <a:gd name="T3" fmla="*/ 181 h 193"/>
                <a:gd name="T4" fmla="*/ 4 w 779"/>
                <a:gd name="T5" fmla="*/ 184 h 193"/>
                <a:gd name="T6" fmla="*/ 2 w 779"/>
                <a:gd name="T7" fmla="*/ 188 h 193"/>
                <a:gd name="T8" fmla="*/ 0 w 779"/>
                <a:gd name="T9" fmla="*/ 191 h 193"/>
                <a:gd name="T10" fmla="*/ 14 w 779"/>
                <a:gd name="T11" fmla="*/ 193 h 193"/>
                <a:gd name="T12" fmla="*/ 14 w 779"/>
                <a:gd name="T13" fmla="*/ 191 h 193"/>
                <a:gd name="T14" fmla="*/ 14 w 779"/>
                <a:gd name="T15" fmla="*/ 189 h 193"/>
                <a:gd name="T16" fmla="*/ 17 w 779"/>
                <a:gd name="T17" fmla="*/ 186 h 193"/>
                <a:gd name="T18" fmla="*/ 24 w 779"/>
                <a:gd name="T19" fmla="*/ 183 h 193"/>
                <a:gd name="T20" fmla="*/ 100 w 779"/>
                <a:gd name="T21" fmla="*/ 171 h 193"/>
                <a:gd name="T22" fmla="*/ 186 w 779"/>
                <a:gd name="T23" fmla="*/ 156 h 193"/>
                <a:gd name="T24" fmla="*/ 279 w 779"/>
                <a:gd name="T25" fmla="*/ 135 h 193"/>
                <a:gd name="T26" fmla="*/ 379 w 779"/>
                <a:gd name="T27" fmla="*/ 112 h 193"/>
                <a:gd name="T28" fmla="*/ 480 w 779"/>
                <a:gd name="T29" fmla="*/ 86 h 193"/>
                <a:gd name="T30" fmla="*/ 581 w 779"/>
                <a:gd name="T31" fmla="*/ 59 h 193"/>
                <a:gd name="T32" fmla="*/ 683 w 779"/>
                <a:gd name="T33" fmla="*/ 30 h 193"/>
                <a:gd name="T34" fmla="*/ 779 w 779"/>
                <a:gd name="T35" fmla="*/ 0 h 193"/>
                <a:gd name="T36" fmla="*/ 777 w 779"/>
                <a:gd name="T37" fmla="*/ 0 h 193"/>
                <a:gd name="T38" fmla="*/ 669 w 779"/>
                <a:gd name="T39" fmla="*/ 30 h 193"/>
                <a:gd name="T40" fmla="*/ 563 w 779"/>
                <a:gd name="T41" fmla="*/ 59 h 193"/>
                <a:gd name="T42" fmla="*/ 458 w 779"/>
                <a:gd name="T43" fmla="*/ 88 h 193"/>
                <a:gd name="T44" fmla="*/ 357 w 779"/>
                <a:gd name="T45" fmla="*/ 113 h 193"/>
                <a:gd name="T46" fmla="*/ 261 w 779"/>
                <a:gd name="T47" fmla="*/ 135 h 193"/>
                <a:gd name="T48" fmla="*/ 171 w 779"/>
                <a:gd name="T49" fmla="*/ 154 h 193"/>
                <a:gd name="T50" fmla="*/ 90 w 779"/>
                <a:gd name="T51" fmla="*/ 169 h 193"/>
                <a:gd name="T52" fmla="*/ 17 w 779"/>
                <a:gd name="T53" fmla="*/ 179 h 19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779"/>
                <a:gd name="T82" fmla="*/ 0 h 193"/>
                <a:gd name="T83" fmla="*/ 779 w 779"/>
                <a:gd name="T84" fmla="*/ 193 h 193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779" h="193">
                  <a:moveTo>
                    <a:pt x="17" y="179"/>
                  </a:moveTo>
                  <a:lnTo>
                    <a:pt x="9" y="181"/>
                  </a:lnTo>
                  <a:lnTo>
                    <a:pt x="4" y="184"/>
                  </a:lnTo>
                  <a:lnTo>
                    <a:pt x="2" y="188"/>
                  </a:lnTo>
                  <a:lnTo>
                    <a:pt x="0" y="191"/>
                  </a:lnTo>
                  <a:lnTo>
                    <a:pt x="14" y="193"/>
                  </a:lnTo>
                  <a:lnTo>
                    <a:pt x="14" y="191"/>
                  </a:lnTo>
                  <a:lnTo>
                    <a:pt x="14" y="189"/>
                  </a:lnTo>
                  <a:lnTo>
                    <a:pt x="17" y="186"/>
                  </a:lnTo>
                  <a:lnTo>
                    <a:pt x="24" y="183"/>
                  </a:lnTo>
                  <a:lnTo>
                    <a:pt x="100" y="171"/>
                  </a:lnTo>
                  <a:lnTo>
                    <a:pt x="186" y="156"/>
                  </a:lnTo>
                  <a:lnTo>
                    <a:pt x="279" y="135"/>
                  </a:lnTo>
                  <a:lnTo>
                    <a:pt x="379" y="112"/>
                  </a:lnTo>
                  <a:lnTo>
                    <a:pt x="480" y="86"/>
                  </a:lnTo>
                  <a:lnTo>
                    <a:pt x="581" y="59"/>
                  </a:lnTo>
                  <a:lnTo>
                    <a:pt x="683" y="30"/>
                  </a:lnTo>
                  <a:lnTo>
                    <a:pt x="779" y="0"/>
                  </a:lnTo>
                  <a:lnTo>
                    <a:pt x="777" y="0"/>
                  </a:lnTo>
                  <a:lnTo>
                    <a:pt x="669" y="30"/>
                  </a:lnTo>
                  <a:lnTo>
                    <a:pt x="563" y="59"/>
                  </a:lnTo>
                  <a:lnTo>
                    <a:pt x="458" y="88"/>
                  </a:lnTo>
                  <a:lnTo>
                    <a:pt x="357" y="113"/>
                  </a:lnTo>
                  <a:lnTo>
                    <a:pt x="261" y="135"/>
                  </a:lnTo>
                  <a:lnTo>
                    <a:pt x="171" y="154"/>
                  </a:lnTo>
                  <a:lnTo>
                    <a:pt x="90" y="169"/>
                  </a:lnTo>
                  <a:lnTo>
                    <a:pt x="17" y="179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33" name="Freeform 671"/>
            <p:cNvSpPr>
              <a:spLocks/>
            </p:cNvSpPr>
            <p:nvPr/>
          </p:nvSpPr>
          <p:spPr bwMode="auto">
            <a:xfrm>
              <a:off x="1530" y="2262"/>
              <a:ext cx="2009" cy="727"/>
            </a:xfrm>
            <a:custGeom>
              <a:avLst/>
              <a:gdLst>
                <a:gd name="T0" fmla="*/ 180 w 2009"/>
                <a:gd name="T1" fmla="*/ 544 h 727"/>
                <a:gd name="T2" fmla="*/ 3 w 2009"/>
                <a:gd name="T3" fmla="*/ 664 h 727"/>
                <a:gd name="T4" fmla="*/ 0 w 2009"/>
                <a:gd name="T5" fmla="*/ 666 h 727"/>
                <a:gd name="T6" fmla="*/ 0 w 2009"/>
                <a:gd name="T7" fmla="*/ 669 h 727"/>
                <a:gd name="T8" fmla="*/ 0 w 2009"/>
                <a:gd name="T9" fmla="*/ 672 h 727"/>
                <a:gd name="T10" fmla="*/ 0 w 2009"/>
                <a:gd name="T11" fmla="*/ 674 h 727"/>
                <a:gd name="T12" fmla="*/ 3 w 2009"/>
                <a:gd name="T13" fmla="*/ 679 h 727"/>
                <a:gd name="T14" fmla="*/ 6 w 2009"/>
                <a:gd name="T15" fmla="*/ 681 h 727"/>
                <a:gd name="T16" fmla="*/ 8 w 2009"/>
                <a:gd name="T17" fmla="*/ 683 h 727"/>
                <a:gd name="T18" fmla="*/ 94 w 2009"/>
                <a:gd name="T19" fmla="*/ 708 h 727"/>
                <a:gd name="T20" fmla="*/ 167 w 2009"/>
                <a:gd name="T21" fmla="*/ 727 h 727"/>
                <a:gd name="T22" fmla="*/ 172 w 2009"/>
                <a:gd name="T23" fmla="*/ 715 h 727"/>
                <a:gd name="T24" fmla="*/ 174 w 2009"/>
                <a:gd name="T25" fmla="*/ 699 h 727"/>
                <a:gd name="T26" fmla="*/ 174 w 2009"/>
                <a:gd name="T27" fmla="*/ 693 h 727"/>
                <a:gd name="T28" fmla="*/ 175 w 2009"/>
                <a:gd name="T29" fmla="*/ 686 h 727"/>
                <a:gd name="T30" fmla="*/ 177 w 2009"/>
                <a:gd name="T31" fmla="*/ 676 h 727"/>
                <a:gd name="T32" fmla="*/ 184 w 2009"/>
                <a:gd name="T33" fmla="*/ 666 h 727"/>
                <a:gd name="T34" fmla="*/ 282 w 2009"/>
                <a:gd name="T35" fmla="*/ 642 h 727"/>
                <a:gd name="T36" fmla="*/ 385 w 2009"/>
                <a:gd name="T37" fmla="*/ 615 h 727"/>
                <a:gd name="T38" fmla="*/ 493 w 2009"/>
                <a:gd name="T39" fmla="*/ 586 h 727"/>
                <a:gd name="T40" fmla="*/ 602 w 2009"/>
                <a:gd name="T41" fmla="*/ 554 h 727"/>
                <a:gd name="T42" fmla="*/ 717 w 2009"/>
                <a:gd name="T43" fmla="*/ 519 h 727"/>
                <a:gd name="T44" fmla="*/ 834 w 2009"/>
                <a:gd name="T45" fmla="*/ 481 h 727"/>
                <a:gd name="T46" fmla="*/ 952 w 2009"/>
                <a:gd name="T47" fmla="*/ 443 h 727"/>
                <a:gd name="T48" fmla="*/ 1072 w 2009"/>
                <a:gd name="T49" fmla="*/ 400 h 727"/>
                <a:gd name="T50" fmla="*/ 1192 w 2009"/>
                <a:gd name="T51" fmla="*/ 356 h 727"/>
                <a:gd name="T52" fmla="*/ 1313 w 2009"/>
                <a:gd name="T53" fmla="*/ 311 h 727"/>
                <a:gd name="T54" fmla="*/ 1433 w 2009"/>
                <a:gd name="T55" fmla="*/ 263 h 727"/>
                <a:gd name="T56" fmla="*/ 1553 w 2009"/>
                <a:gd name="T57" fmla="*/ 214 h 727"/>
                <a:gd name="T58" fmla="*/ 1670 w 2009"/>
                <a:gd name="T59" fmla="*/ 164 h 727"/>
                <a:gd name="T60" fmla="*/ 1786 w 2009"/>
                <a:gd name="T61" fmla="*/ 111 h 727"/>
                <a:gd name="T62" fmla="*/ 1899 w 2009"/>
                <a:gd name="T63" fmla="*/ 57 h 727"/>
                <a:gd name="T64" fmla="*/ 2009 w 2009"/>
                <a:gd name="T65" fmla="*/ 3 h 727"/>
                <a:gd name="T66" fmla="*/ 1999 w 2009"/>
                <a:gd name="T67" fmla="*/ 0 h 727"/>
                <a:gd name="T68" fmla="*/ 1872 w 2009"/>
                <a:gd name="T69" fmla="*/ 57 h 727"/>
                <a:gd name="T70" fmla="*/ 1747 w 2009"/>
                <a:gd name="T71" fmla="*/ 110 h 727"/>
                <a:gd name="T72" fmla="*/ 1624 w 2009"/>
                <a:gd name="T73" fmla="*/ 159 h 727"/>
                <a:gd name="T74" fmla="*/ 1501 w 2009"/>
                <a:gd name="T75" fmla="*/ 204 h 727"/>
                <a:gd name="T76" fmla="*/ 1379 w 2009"/>
                <a:gd name="T77" fmla="*/ 247 h 727"/>
                <a:gd name="T78" fmla="*/ 1259 w 2009"/>
                <a:gd name="T79" fmla="*/ 285 h 727"/>
                <a:gd name="T80" fmla="*/ 1141 w 2009"/>
                <a:gd name="T81" fmla="*/ 321 h 727"/>
                <a:gd name="T82" fmla="*/ 1026 w 2009"/>
                <a:gd name="T83" fmla="*/ 355 h 727"/>
                <a:gd name="T84" fmla="*/ 911 w 2009"/>
                <a:gd name="T85" fmla="*/ 385 h 727"/>
                <a:gd name="T86" fmla="*/ 800 w 2009"/>
                <a:gd name="T87" fmla="*/ 412 h 727"/>
                <a:gd name="T88" fmla="*/ 690 w 2009"/>
                <a:gd name="T89" fmla="*/ 439 h 727"/>
                <a:gd name="T90" fmla="*/ 582 w 2009"/>
                <a:gd name="T91" fmla="*/ 463 h 727"/>
                <a:gd name="T92" fmla="*/ 478 w 2009"/>
                <a:gd name="T93" fmla="*/ 485 h 727"/>
                <a:gd name="T94" fmla="*/ 376 w 2009"/>
                <a:gd name="T95" fmla="*/ 505 h 727"/>
                <a:gd name="T96" fmla="*/ 277 w 2009"/>
                <a:gd name="T97" fmla="*/ 525 h 727"/>
                <a:gd name="T98" fmla="*/ 180 w 2009"/>
                <a:gd name="T99" fmla="*/ 544 h 72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09"/>
                <a:gd name="T151" fmla="*/ 0 h 727"/>
                <a:gd name="T152" fmla="*/ 2009 w 2009"/>
                <a:gd name="T153" fmla="*/ 727 h 72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09" h="727">
                  <a:moveTo>
                    <a:pt x="180" y="544"/>
                  </a:moveTo>
                  <a:lnTo>
                    <a:pt x="3" y="664"/>
                  </a:lnTo>
                  <a:lnTo>
                    <a:pt x="0" y="666"/>
                  </a:lnTo>
                  <a:lnTo>
                    <a:pt x="0" y="669"/>
                  </a:lnTo>
                  <a:lnTo>
                    <a:pt x="0" y="672"/>
                  </a:lnTo>
                  <a:lnTo>
                    <a:pt x="0" y="674"/>
                  </a:lnTo>
                  <a:lnTo>
                    <a:pt x="3" y="679"/>
                  </a:lnTo>
                  <a:lnTo>
                    <a:pt x="6" y="681"/>
                  </a:lnTo>
                  <a:lnTo>
                    <a:pt x="8" y="683"/>
                  </a:lnTo>
                  <a:lnTo>
                    <a:pt x="94" y="708"/>
                  </a:lnTo>
                  <a:lnTo>
                    <a:pt x="167" y="727"/>
                  </a:lnTo>
                  <a:lnTo>
                    <a:pt x="172" y="715"/>
                  </a:lnTo>
                  <a:lnTo>
                    <a:pt x="174" y="699"/>
                  </a:lnTo>
                  <a:lnTo>
                    <a:pt x="174" y="693"/>
                  </a:lnTo>
                  <a:lnTo>
                    <a:pt x="175" y="686"/>
                  </a:lnTo>
                  <a:lnTo>
                    <a:pt x="177" y="676"/>
                  </a:lnTo>
                  <a:lnTo>
                    <a:pt x="184" y="666"/>
                  </a:lnTo>
                  <a:lnTo>
                    <a:pt x="282" y="642"/>
                  </a:lnTo>
                  <a:lnTo>
                    <a:pt x="385" y="615"/>
                  </a:lnTo>
                  <a:lnTo>
                    <a:pt x="493" y="586"/>
                  </a:lnTo>
                  <a:lnTo>
                    <a:pt x="602" y="554"/>
                  </a:lnTo>
                  <a:lnTo>
                    <a:pt x="717" y="519"/>
                  </a:lnTo>
                  <a:lnTo>
                    <a:pt x="834" y="481"/>
                  </a:lnTo>
                  <a:lnTo>
                    <a:pt x="952" y="443"/>
                  </a:lnTo>
                  <a:lnTo>
                    <a:pt x="1072" y="400"/>
                  </a:lnTo>
                  <a:lnTo>
                    <a:pt x="1192" y="356"/>
                  </a:lnTo>
                  <a:lnTo>
                    <a:pt x="1313" y="311"/>
                  </a:lnTo>
                  <a:lnTo>
                    <a:pt x="1433" y="263"/>
                  </a:lnTo>
                  <a:lnTo>
                    <a:pt x="1553" y="214"/>
                  </a:lnTo>
                  <a:lnTo>
                    <a:pt x="1670" y="164"/>
                  </a:lnTo>
                  <a:lnTo>
                    <a:pt x="1786" y="111"/>
                  </a:lnTo>
                  <a:lnTo>
                    <a:pt x="1899" y="57"/>
                  </a:lnTo>
                  <a:lnTo>
                    <a:pt x="2009" y="3"/>
                  </a:lnTo>
                  <a:lnTo>
                    <a:pt x="1999" y="0"/>
                  </a:lnTo>
                  <a:lnTo>
                    <a:pt x="1872" y="57"/>
                  </a:lnTo>
                  <a:lnTo>
                    <a:pt x="1747" y="110"/>
                  </a:lnTo>
                  <a:lnTo>
                    <a:pt x="1624" y="159"/>
                  </a:lnTo>
                  <a:lnTo>
                    <a:pt x="1501" y="204"/>
                  </a:lnTo>
                  <a:lnTo>
                    <a:pt x="1379" y="247"/>
                  </a:lnTo>
                  <a:lnTo>
                    <a:pt x="1259" y="285"/>
                  </a:lnTo>
                  <a:lnTo>
                    <a:pt x="1141" y="321"/>
                  </a:lnTo>
                  <a:lnTo>
                    <a:pt x="1026" y="355"/>
                  </a:lnTo>
                  <a:lnTo>
                    <a:pt x="911" y="385"/>
                  </a:lnTo>
                  <a:lnTo>
                    <a:pt x="800" y="412"/>
                  </a:lnTo>
                  <a:lnTo>
                    <a:pt x="690" y="439"/>
                  </a:lnTo>
                  <a:lnTo>
                    <a:pt x="582" y="463"/>
                  </a:lnTo>
                  <a:lnTo>
                    <a:pt x="478" y="485"/>
                  </a:lnTo>
                  <a:lnTo>
                    <a:pt x="376" y="505"/>
                  </a:lnTo>
                  <a:lnTo>
                    <a:pt x="277" y="525"/>
                  </a:lnTo>
                  <a:lnTo>
                    <a:pt x="180" y="544"/>
                  </a:lnTo>
                  <a:close/>
                </a:path>
              </a:pathLst>
            </a:custGeom>
            <a:solidFill>
              <a:srgbClr val="DA25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34" name="Freeform 672"/>
            <p:cNvSpPr>
              <a:spLocks/>
            </p:cNvSpPr>
            <p:nvPr/>
          </p:nvSpPr>
          <p:spPr bwMode="auto">
            <a:xfrm>
              <a:off x="758" y="1812"/>
              <a:ext cx="865" cy="186"/>
            </a:xfrm>
            <a:custGeom>
              <a:avLst/>
              <a:gdLst>
                <a:gd name="T0" fmla="*/ 83 w 865"/>
                <a:gd name="T1" fmla="*/ 132 h 186"/>
                <a:gd name="T2" fmla="*/ 4 w 865"/>
                <a:gd name="T3" fmla="*/ 166 h 186"/>
                <a:gd name="T4" fmla="*/ 0 w 865"/>
                <a:gd name="T5" fmla="*/ 169 h 186"/>
                <a:gd name="T6" fmla="*/ 0 w 865"/>
                <a:gd name="T7" fmla="*/ 171 h 186"/>
                <a:gd name="T8" fmla="*/ 0 w 865"/>
                <a:gd name="T9" fmla="*/ 171 h 186"/>
                <a:gd name="T10" fmla="*/ 19 w 865"/>
                <a:gd name="T11" fmla="*/ 176 h 186"/>
                <a:gd name="T12" fmla="*/ 37 w 865"/>
                <a:gd name="T13" fmla="*/ 179 h 186"/>
                <a:gd name="T14" fmla="*/ 54 w 865"/>
                <a:gd name="T15" fmla="*/ 183 h 186"/>
                <a:gd name="T16" fmla="*/ 73 w 865"/>
                <a:gd name="T17" fmla="*/ 186 h 186"/>
                <a:gd name="T18" fmla="*/ 73 w 865"/>
                <a:gd name="T19" fmla="*/ 185 h 186"/>
                <a:gd name="T20" fmla="*/ 73 w 865"/>
                <a:gd name="T21" fmla="*/ 181 h 186"/>
                <a:gd name="T22" fmla="*/ 74 w 865"/>
                <a:gd name="T23" fmla="*/ 178 h 186"/>
                <a:gd name="T24" fmla="*/ 76 w 865"/>
                <a:gd name="T25" fmla="*/ 176 h 186"/>
                <a:gd name="T26" fmla="*/ 88 w 865"/>
                <a:gd name="T27" fmla="*/ 171 h 186"/>
                <a:gd name="T28" fmla="*/ 103 w 865"/>
                <a:gd name="T29" fmla="*/ 163 h 186"/>
                <a:gd name="T30" fmla="*/ 181 w 865"/>
                <a:gd name="T31" fmla="*/ 152 h 186"/>
                <a:gd name="T32" fmla="*/ 267 w 865"/>
                <a:gd name="T33" fmla="*/ 137 h 186"/>
                <a:gd name="T34" fmla="*/ 361 w 865"/>
                <a:gd name="T35" fmla="*/ 120 h 186"/>
                <a:gd name="T36" fmla="*/ 461 w 865"/>
                <a:gd name="T37" fmla="*/ 102 h 186"/>
                <a:gd name="T38" fmla="*/ 562 w 865"/>
                <a:gd name="T39" fmla="*/ 80 h 186"/>
                <a:gd name="T40" fmla="*/ 665 w 865"/>
                <a:gd name="T41" fmla="*/ 54 h 186"/>
                <a:gd name="T42" fmla="*/ 767 w 865"/>
                <a:gd name="T43" fmla="*/ 29 h 186"/>
                <a:gd name="T44" fmla="*/ 865 w 865"/>
                <a:gd name="T45" fmla="*/ 0 h 186"/>
                <a:gd name="T46" fmla="*/ 861 w 865"/>
                <a:gd name="T47" fmla="*/ 0 h 186"/>
                <a:gd name="T48" fmla="*/ 807 w 865"/>
                <a:gd name="T49" fmla="*/ 14 h 186"/>
                <a:gd name="T50" fmla="*/ 753 w 865"/>
                <a:gd name="T51" fmla="*/ 27 h 186"/>
                <a:gd name="T52" fmla="*/ 699 w 865"/>
                <a:gd name="T53" fmla="*/ 41 h 186"/>
                <a:gd name="T54" fmla="*/ 645 w 865"/>
                <a:gd name="T55" fmla="*/ 53 h 186"/>
                <a:gd name="T56" fmla="*/ 537 w 865"/>
                <a:gd name="T57" fmla="*/ 73 h 186"/>
                <a:gd name="T58" fmla="*/ 432 w 865"/>
                <a:gd name="T59" fmla="*/ 90 h 186"/>
                <a:gd name="T60" fmla="*/ 333 w 865"/>
                <a:gd name="T61" fmla="*/ 103 h 186"/>
                <a:gd name="T62" fmla="*/ 240 w 865"/>
                <a:gd name="T63" fmla="*/ 115 h 186"/>
                <a:gd name="T64" fmla="*/ 155 w 865"/>
                <a:gd name="T65" fmla="*/ 124 h 186"/>
                <a:gd name="T66" fmla="*/ 83 w 865"/>
                <a:gd name="T67" fmla="*/ 132 h 18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865"/>
                <a:gd name="T103" fmla="*/ 0 h 186"/>
                <a:gd name="T104" fmla="*/ 865 w 865"/>
                <a:gd name="T105" fmla="*/ 186 h 18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865" h="186">
                  <a:moveTo>
                    <a:pt x="83" y="132"/>
                  </a:moveTo>
                  <a:lnTo>
                    <a:pt x="4" y="166"/>
                  </a:lnTo>
                  <a:lnTo>
                    <a:pt x="0" y="169"/>
                  </a:lnTo>
                  <a:lnTo>
                    <a:pt x="0" y="171"/>
                  </a:lnTo>
                  <a:lnTo>
                    <a:pt x="19" y="176"/>
                  </a:lnTo>
                  <a:lnTo>
                    <a:pt x="37" y="179"/>
                  </a:lnTo>
                  <a:lnTo>
                    <a:pt x="54" y="183"/>
                  </a:lnTo>
                  <a:lnTo>
                    <a:pt x="73" y="186"/>
                  </a:lnTo>
                  <a:lnTo>
                    <a:pt x="73" y="185"/>
                  </a:lnTo>
                  <a:lnTo>
                    <a:pt x="73" y="181"/>
                  </a:lnTo>
                  <a:lnTo>
                    <a:pt x="74" y="178"/>
                  </a:lnTo>
                  <a:lnTo>
                    <a:pt x="76" y="176"/>
                  </a:lnTo>
                  <a:lnTo>
                    <a:pt x="88" y="171"/>
                  </a:lnTo>
                  <a:lnTo>
                    <a:pt x="103" y="163"/>
                  </a:lnTo>
                  <a:lnTo>
                    <a:pt x="181" y="152"/>
                  </a:lnTo>
                  <a:lnTo>
                    <a:pt x="267" y="137"/>
                  </a:lnTo>
                  <a:lnTo>
                    <a:pt x="361" y="120"/>
                  </a:lnTo>
                  <a:lnTo>
                    <a:pt x="461" y="102"/>
                  </a:lnTo>
                  <a:lnTo>
                    <a:pt x="562" y="80"/>
                  </a:lnTo>
                  <a:lnTo>
                    <a:pt x="665" y="54"/>
                  </a:lnTo>
                  <a:lnTo>
                    <a:pt x="767" y="29"/>
                  </a:lnTo>
                  <a:lnTo>
                    <a:pt x="865" y="0"/>
                  </a:lnTo>
                  <a:lnTo>
                    <a:pt x="861" y="0"/>
                  </a:lnTo>
                  <a:lnTo>
                    <a:pt x="807" y="14"/>
                  </a:lnTo>
                  <a:lnTo>
                    <a:pt x="753" y="27"/>
                  </a:lnTo>
                  <a:lnTo>
                    <a:pt x="699" y="41"/>
                  </a:lnTo>
                  <a:lnTo>
                    <a:pt x="645" y="53"/>
                  </a:lnTo>
                  <a:lnTo>
                    <a:pt x="537" y="73"/>
                  </a:lnTo>
                  <a:lnTo>
                    <a:pt x="432" y="90"/>
                  </a:lnTo>
                  <a:lnTo>
                    <a:pt x="333" y="103"/>
                  </a:lnTo>
                  <a:lnTo>
                    <a:pt x="240" y="115"/>
                  </a:lnTo>
                  <a:lnTo>
                    <a:pt x="155" y="124"/>
                  </a:lnTo>
                  <a:lnTo>
                    <a:pt x="83" y="132"/>
                  </a:lnTo>
                  <a:close/>
                </a:path>
              </a:pathLst>
            </a:custGeom>
            <a:solidFill>
              <a:srgbClr val="DA25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35" name="Freeform 673"/>
            <p:cNvSpPr>
              <a:spLocks/>
            </p:cNvSpPr>
            <p:nvPr/>
          </p:nvSpPr>
          <p:spPr bwMode="auto">
            <a:xfrm>
              <a:off x="1710" y="2264"/>
              <a:ext cx="1817" cy="542"/>
            </a:xfrm>
            <a:custGeom>
              <a:avLst/>
              <a:gdLst>
                <a:gd name="T0" fmla="*/ 0 w 1817"/>
                <a:gd name="T1" fmla="*/ 542 h 542"/>
                <a:gd name="T2" fmla="*/ 54 w 1817"/>
                <a:gd name="T3" fmla="*/ 505 h 542"/>
                <a:gd name="T4" fmla="*/ 80 w 1817"/>
                <a:gd name="T5" fmla="*/ 503 h 542"/>
                <a:gd name="T6" fmla="*/ 125 w 1817"/>
                <a:gd name="T7" fmla="*/ 496 h 542"/>
                <a:gd name="T8" fmla="*/ 188 w 1817"/>
                <a:gd name="T9" fmla="*/ 486 h 542"/>
                <a:gd name="T10" fmla="*/ 265 w 1817"/>
                <a:gd name="T11" fmla="*/ 471 h 542"/>
                <a:gd name="T12" fmla="*/ 358 w 1817"/>
                <a:gd name="T13" fmla="*/ 452 h 542"/>
                <a:gd name="T14" fmla="*/ 465 w 1817"/>
                <a:gd name="T15" fmla="*/ 430 h 542"/>
                <a:gd name="T16" fmla="*/ 579 w 1817"/>
                <a:gd name="T17" fmla="*/ 403 h 542"/>
                <a:gd name="T18" fmla="*/ 706 w 1817"/>
                <a:gd name="T19" fmla="*/ 373 h 542"/>
                <a:gd name="T20" fmla="*/ 838 w 1817"/>
                <a:gd name="T21" fmla="*/ 339 h 542"/>
                <a:gd name="T22" fmla="*/ 975 w 1817"/>
                <a:gd name="T23" fmla="*/ 302 h 542"/>
                <a:gd name="T24" fmla="*/ 1116 w 1817"/>
                <a:gd name="T25" fmla="*/ 261 h 542"/>
                <a:gd name="T26" fmla="*/ 1260 w 1817"/>
                <a:gd name="T27" fmla="*/ 216 h 542"/>
                <a:gd name="T28" fmla="*/ 1333 w 1817"/>
                <a:gd name="T29" fmla="*/ 192 h 542"/>
                <a:gd name="T30" fmla="*/ 1403 w 1817"/>
                <a:gd name="T31" fmla="*/ 167 h 542"/>
                <a:gd name="T32" fmla="*/ 1474 w 1817"/>
                <a:gd name="T33" fmla="*/ 141 h 542"/>
                <a:gd name="T34" fmla="*/ 1545 w 1817"/>
                <a:gd name="T35" fmla="*/ 114 h 542"/>
                <a:gd name="T36" fmla="*/ 1614 w 1817"/>
                <a:gd name="T37" fmla="*/ 87 h 542"/>
                <a:gd name="T38" fmla="*/ 1684 w 1817"/>
                <a:gd name="T39" fmla="*/ 59 h 542"/>
                <a:gd name="T40" fmla="*/ 1751 w 1817"/>
                <a:gd name="T41" fmla="*/ 30 h 542"/>
                <a:gd name="T42" fmla="*/ 1817 w 1817"/>
                <a:gd name="T43" fmla="*/ 0 h 542"/>
                <a:gd name="T44" fmla="*/ 1817 w 1817"/>
                <a:gd name="T45" fmla="*/ 0 h 542"/>
                <a:gd name="T46" fmla="*/ 1692 w 1817"/>
                <a:gd name="T47" fmla="*/ 55 h 542"/>
                <a:gd name="T48" fmla="*/ 1567 w 1817"/>
                <a:gd name="T49" fmla="*/ 109 h 542"/>
                <a:gd name="T50" fmla="*/ 1442 w 1817"/>
                <a:gd name="T51" fmla="*/ 158 h 542"/>
                <a:gd name="T52" fmla="*/ 1321 w 1817"/>
                <a:gd name="T53" fmla="*/ 202 h 542"/>
                <a:gd name="T54" fmla="*/ 1199 w 1817"/>
                <a:gd name="T55" fmla="*/ 245 h 542"/>
                <a:gd name="T56" fmla="*/ 1079 w 1817"/>
                <a:gd name="T57" fmla="*/ 283 h 542"/>
                <a:gd name="T58" fmla="*/ 961 w 1817"/>
                <a:gd name="T59" fmla="*/ 319 h 542"/>
                <a:gd name="T60" fmla="*/ 845 w 1817"/>
                <a:gd name="T61" fmla="*/ 353 h 542"/>
                <a:gd name="T62" fmla="*/ 731 w 1817"/>
                <a:gd name="T63" fmla="*/ 383 h 542"/>
                <a:gd name="T64" fmla="*/ 620 w 1817"/>
                <a:gd name="T65" fmla="*/ 410 h 542"/>
                <a:gd name="T66" fmla="*/ 510 w 1817"/>
                <a:gd name="T67" fmla="*/ 437 h 542"/>
                <a:gd name="T68" fmla="*/ 402 w 1817"/>
                <a:gd name="T69" fmla="*/ 461 h 542"/>
                <a:gd name="T70" fmla="*/ 298 w 1817"/>
                <a:gd name="T71" fmla="*/ 483 h 542"/>
                <a:gd name="T72" fmla="*/ 196 w 1817"/>
                <a:gd name="T73" fmla="*/ 503 h 542"/>
                <a:gd name="T74" fmla="*/ 97 w 1817"/>
                <a:gd name="T75" fmla="*/ 523 h 542"/>
                <a:gd name="T76" fmla="*/ 0 w 1817"/>
                <a:gd name="T77" fmla="*/ 542 h 54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817"/>
                <a:gd name="T118" fmla="*/ 0 h 542"/>
                <a:gd name="T119" fmla="*/ 1817 w 1817"/>
                <a:gd name="T120" fmla="*/ 542 h 54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817" h="542">
                  <a:moveTo>
                    <a:pt x="0" y="542"/>
                  </a:moveTo>
                  <a:lnTo>
                    <a:pt x="54" y="505"/>
                  </a:lnTo>
                  <a:lnTo>
                    <a:pt x="80" y="503"/>
                  </a:lnTo>
                  <a:lnTo>
                    <a:pt x="125" y="496"/>
                  </a:lnTo>
                  <a:lnTo>
                    <a:pt x="188" y="486"/>
                  </a:lnTo>
                  <a:lnTo>
                    <a:pt x="265" y="471"/>
                  </a:lnTo>
                  <a:lnTo>
                    <a:pt x="358" y="452"/>
                  </a:lnTo>
                  <a:lnTo>
                    <a:pt x="465" y="430"/>
                  </a:lnTo>
                  <a:lnTo>
                    <a:pt x="579" y="403"/>
                  </a:lnTo>
                  <a:lnTo>
                    <a:pt x="706" y="373"/>
                  </a:lnTo>
                  <a:lnTo>
                    <a:pt x="838" y="339"/>
                  </a:lnTo>
                  <a:lnTo>
                    <a:pt x="975" y="302"/>
                  </a:lnTo>
                  <a:lnTo>
                    <a:pt x="1116" y="261"/>
                  </a:lnTo>
                  <a:lnTo>
                    <a:pt x="1260" y="216"/>
                  </a:lnTo>
                  <a:lnTo>
                    <a:pt x="1333" y="192"/>
                  </a:lnTo>
                  <a:lnTo>
                    <a:pt x="1403" y="167"/>
                  </a:lnTo>
                  <a:lnTo>
                    <a:pt x="1474" y="141"/>
                  </a:lnTo>
                  <a:lnTo>
                    <a:pt x="1545" y="114"/>
                  </a:lnTo>
                  <a:lnTo>
                    <a:pt x="1614" y="87"/>
                  </a:lnTo>
                  <a:lnTo>
                    <a:pt x="1684" y="59"/>
                  </a:lnTo>
                  <a:lnTo>
                    <a:pt x="1751" y="30"/>
                  </a:lnTo>
                  <a:lnTo>
                    <a:pt x="1817" y="0"/>
                  </a:lnTo>
                  <a:lnTo>
                    <a:pt x="1692" y="55"/>
                  </a:lnTo>
                  <a:lnTo>
                    <a:pt x="1567" y="109"/>
                  </a:lnTo>
                  <a:lnTo>
                    <a:pt x="1442" y="158"/>
                  </a:lnTo>
                  <a:lnTo>
                    <a:pt x="1321" y="202"/>
                  </a:lnTo>
                  <a:lnTo>
                    <a:pt x="1199" y="245"/>
                  </a:lnTo>
                  <a:lnTo>
                    <a:pt x="1079" y="283"/>
                  </a:lnTo>
                  <a:lnTo>
                    <a:pt x="961" y="319"/>
                  </a:lnTo>
                  <a:lnTo>
                    <a:pt x="845" y="353"/>
                  </a:lnTo>
                  <a:lnTo>
                    <a:pt x="731" y="383"/>
                  </a:lnTo>
                  <a:lnTo>
                    <a:pt x="620" y="410"/>
                  </a:lnTo>
                  <a:lnTo>
                    <a:pt x="510" y="437"/>
                  </a:lnTo>
                  <a:lnTo>
                    <a:pt x="402" y="461"/>
                  </a:lnTo>
                  <a:lnTo>
                    <a:pt x="298" y="483"/>
                  </a:lnTo>
                  <a:lnTo>
                    <a:pt x="196" y="503"/>
                  </a:lnTo>
                  <a:lnTo>
                    <a:pt x="97" y="523"/>
                  </a:lnTo>
                  <a:lnTo>
                    <a:pt x="0" y="54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36" name="Freeform 674"/>
            <p:cNvSpPr>
              <a:spLocks/>
            </p:cNvSpPr>
            <p:nvPr/>
          </p:nvSpPr>
          <p:spPr bwMode="auto">
            <a:xfrm>
              <a:off x="841" y="1812"/>
              <a:ext cx="778" cy="132"/>
            </a:xfrm>
            <a:custGeom>
              <a:avLst/>
              <a:gdLst>
                <a:gd name="T0" fmla="*/ 0 w 778"/>
                <a:gd name="T1" fmla="*/ 132 h 132"/>
                <a:gd name="T2" fmla="*/ 23 w 778"/>
                <a:gd name="T3" fmla="*/ 122 h 132"/>
                <a:gd name="T4" fmla="*/ 52 w 778"/>
                <a:gd name="T5" fmla="*/ 120 h 132"/>
                <a:gd name="T6" fmla="*/ 111 w 778"/>
                <a:gd name="T7" fmla="*/ 115 h 132"/>
                <a:gd name="T8" fmla="*/ 196 w 778"/>
                <a:gd name="T9" fmla="*/ 105 h 132"/>
                <a:gd name="T10" fmla="*/ 300 w 778"/>
                <a:gd name="T11" fmla="*/ 93 h 132"/>
                <a:gd name="T12" fmla="*/ 417 w 778"/>
                <a:gd name="T13" fmla="*/ 76 h 132"/>
                <a:gd name="T14" fmla="*/ 538 w 778"/>
                <a:gd name="T15" fmla="*/ 54 h 132"/>
                <a:gd name="T16" fmla="*/ 601 w 778"/>
                <a:gd name="T17" fmla="*/ 43 h 132"/>
                <a:gd name="T18" fmla="*/ 662 w 778"/>
                <a:gd name="T19" fmla="*/ 29 h 132"/>
                <a:gd name="T20" fmla="*/ 721 w 778"/>
                <a:gd name="T21" fmla="*/ 16 h 132"/>
                <a:gd name="T22" fmla="*/ 778 w 778"/>
                <a:gd name="T23" fmla="*/ 0 h 132"/>
                <a:gd name="T24" fmla="*/ 778 w 778"/>
                <a:gd name="T25" fmla="*/ 0 h 132"/>
                <a:gd name="T26" fmla="*/ 724 w 778"/>
                <a:gd name="T27" fmla="*/ 14 h 132"/>
                <a:gd name="T28" fmla="*/ 670 w 778"/>
                <a:gd name="T29" fmla="*/ 29 h 132"/>
                <a:gd name="T30" fmla="*/ 616 w 778"/>
                <a:gd name="T31" fmla="*/ 41 h 132"/>
                <a:gd name="T32" fmla="*/ 560 w 778"/>
                <a:gd name="T33" fmla="*/ 53 h 132"/>
                <a:gd name="T34" fmla="*/ 454 w 778"/>
                <a:gd name="T35" fmla="*/ 73 h 132"/>
                <a:gd name="T36" fmla="*/ 349 w 778"/>
                <a:gd name="T37" fmla="*/ 90 h 132"/>
                <a:gd name="T38" fmla="*/ 250 w 778"/>
                <a:gd name="T39" fmla="*/ 103 h 132"/>
                <a:gd name="T40" fmla="*/ 157 w 778"/>
                <a:gd name="T41" fmla="*/ 115 h 132"/>
                <a:gd name="T42" fmla="*/ 72 w 778"/>
                <a:gd name="T43" fmla="*/ 124 h 132"/>
                <a:gd name="T44" fmla="*/ 0 w 778"/>
                <a:gd name="T45" fmla="*/ 132 h 13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778"/>
                <a:gd name="T70" fmla="*/ 0 h 132"/>
                <a:gd name="T71" fmla="*/ 778 w 778"/>
                <a:gd name="T72" fmla="*/ 132 h 13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778" h="132">
                  <a:moveTo>
                    <a:pt x="0" y="132"/>
                  </a:moveTo>
                  <a:lnTo>
                    <a:pt x="23" y="122"/>
                  </a:lnTo>
                  <a:lnTo>
                    <a:pt x="52" y="120"/>
                  </a:lnTo>
                  <a:lnTo>
                    <a:pt x="111" y="115"/>
                  </a:lnTo>
                  <a:lnTo>
                    <a:pt x="196" y="105"/>
                  </a:lnTo>
                  <a:lnTo>
                    <a:pt x="300" y="93"/>
                  </a:lnTo>
                  <a:lnTo>
                    <a:pt x="417" y="76"/>
                  </a:lnTo>
                  <a:lnTo>
                    <a:pt x="538" y="54"/>
                  </a:lnTo>
                  <a:lnTo>
                    <a:pt x="601" y="43"/>
                  </a:lnTo>
                  <a:lnTo>
                    <a:pt x="662" y="29"/>
                  </a:lnTo>
                  <a:lnTo>
                    <a:pt x="721" y="16"/>
                  </a:lnTo>
                  <a:lnTo>
                    <a:pt x="778" y="0"/>
                  </a:lnTo>
                  <a:lnTo>
                    <a:pt x="724" y="14"/>
                  </a:lnTo>
                  <a:lnTo>
                    <a:pt x="670" y="29"/>
                  </a:lnTo>
                  <a:lnTo>
                    <a:pt x="616" y="41"/>
                  </a:lnTo>
                  <a:lnTo>
                    <a:pt x="560" y="53"/>
                  </a:lnTo>
                  <a:lnTo>
                    <a:pt x="454" y="73"/>
                  </a:lnTo>
                  <a:lnTo>
                    <a:pt x="349" y="90"/>
                  </a:lnTo>
                  <a:lnTo>
                    <a:pt x="250" y="103"/>
                  </a:lnTo>
                  <a:lnTo>
                    <a:pt x="157" y="115"/>
                  </a:lnTo>
                  <a:lnTo>
                    <a:pt x="72" y="124"/>
                  </a:lnTo>
                  <a:lnTo>
                    <a:pt x="0" y="13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37" name="Freeform 675"/>
            <p:cNvSpPr>
              <a:spLocks/>
            </p:cNvSpPr>
            <p:nvPr/>
          </p:nvSpPr>
          <p:spPr bwMode="auto">
            <a:xfrm>
              <a:off x="2056" y="2248"/>
              <a:ext cx="1474" cy="565"/>
            </a:xfrm>
            <a:custGeom>
              <a:avLst/>
              <a:gdLst>
                <a:gd name="T0" fmla="*/ 274 w 1474"/>
                <a:gd name="T1" fmla="*/ 240 h 565"/>
                <a:gd name="T2" fmla="*/ 269 w 1474"/>
                <a:gd name="T3" fmla="*/ 262 h 565"/>
                <a:gd name="T4" fmla="*/ 261 w 1474"/>
                <a:gd name="T5" fmla="*/ 284 h 565"/>
                <a:gd name="T6" fmla="*/ 249 w 1474"/>
                <a:gd name="T7" fmla="*/ 308 h 565"/>
                <a:gd name="T8" fmla="*/ 233 w 1474"/>
                <a:gd name="T9" fmla="*/ 332 h 565"/>
                <a:gd name="T10" fmla="*/ 218 w 1474"/>
                <a:gd name="T11" fmla="*/ 355 h 565"/>
                <a:gd name="T12" fmla="*/ 200 w 1474"/>
                <a:gd name="T13" fmla="*/ 379 h 565"/>
                <a:gd name="T14" fmla="*/ 181 w 1474"/>
                <a:gd name="T15" fmla="*/ 401 h 565"/>
                <a:gd name="T16" fmla="*/ 159 w 1474"/>
                <a:gd name="T17" fmla="*/ 424 h 565"/>
                <a:gd name="T18" fmla="*/ 117 w 1474"/>
                <a:gd name="T19" fmla="*/ 467 h 565"/>
                <a:gd name="T20" fmla="*/ 75 w 1474"/>
                <a:gd name="T21" fmla="*/ 506 h 565"/>
                <a:gd name="T22" fmla="*/ 34 w 1474"/>
                <a:gd name="T23" fmla="*/ 539 h 565"/>
                <a:gd name="T24" fmla="*/ 0 w 1474"/>
                <a:gd name="T25" fmla="*/ 565 h 565"/>
                <a:gd name="T26" fmla="*/ 83 w 1474"/>
                <a:gd name="T27" fmla="*/ 539 h 565"/>
                <a:gd name="T28" fmla="*/ 171 w 1474"/>
                <a:gd name="T29" fmla="*/ 512 h 565"/>
                <a:gd name="T30" fmla="*/ 262 w 1474"/>
                <a:gd name="T31" fmla="*/ 484 h 565"/>
                <a:gd name="T32" fmla="*/ 355 w 1474"/>
                <a:gd name="T33" fmla="*/ 452 h 565"/>
                <a:gd name="T34" fmla="*/ 450 w 1474"/>
                <a:gd name="T35" fmla="*/ 419 h 565"/>
                <a:gd name="T36" fmla="*/ 546 w 1474"/>
                <a:gd name="T37" fmla="*/ 384 h 565"/>
                <a:gd name="T38" fmla="*/ 644 w 1474"/>
                <a:gd name="T39" fmla="*/ 348 h 565"/>
                <a:gd name="T40" fmla="*/ 742 w 1474"/>
                <a:gd name="T41" fmla="*/ 313 h 565"/>
                <a:gd name="T42" fmla="*/ 840 w 1474"/>
                <a:gd name="T43" fmla="*/ 276 h 565"/>
                <a:gd name="T44" fmla="*/ 938 w 1474"/>
                <a:gd name="T45" fmla="*/ 237 h 565"/>
                <a:gd name="T46" fmla="*/ 1032 w 1474"/>
                <a:gd name="T47" fmla="*/ 198 h 565"/>
                <a:gd name="T48" fmla="*/ 1127 w 1474"/>
                <a:gd name="T49" fmla="*/ 159 h 565"/>
                <a:gd name="T50" fmla="*/ 1219 w 1474"/>
                <a:gd name="T51" fmla="*/ 120 h 565"/>
                <a:gd name="T52" fmla="*/ 1307 w 1474"/>
                <a:gd name="T53" fmla="*/ 81 h 565"/>
                <a:gd name="T54" fmla="*/ 1393 w 1474"/>
                <a:gd name="T55" fmla="*/ 43 h 565"/>
                <a:gd name="T56" fmla="*/ 1474 w 1474"/>
                <a:gd name="T57" fmla="*/ 4 h 565"/>
                <a:gd name="T58" fmla="*/ 1454 w 1474"/>
                <a:gd name="T59" fmla="*/ 0 h 565"/>
                <a:gd name="T60" fmla="*/ 1378 w 1474"/>
                <a:gd name="T61" fmla="*/ 27 h 565"/>
                <a:gd name="T62" fmla="*/ 1301 w 1474"/>
                <a:gd name="T63" fmla="*/ 53 h 565"/>
                <a:gd name="T64" fmla="*/ 1223 w 1474"/>
                <a:gd name="T65" fmla="*/ 78 h 565"/>
                <a:gd name="T66" fmla="*/ 1144 w 1474"/>
                <a:gd name="T67" fmla="*/ 102 h 565"/>
                <a:gd name="T68" fmla="*/ 1064 w 1474"/>
                <a:gd name="T69" fmla="*/ 124 h 565"/>
                <a:gd name="T70" fmla="*/ 983 w 1474"/>
                <a:gd name="T71" fmla="*/ 144 h 565"/>
                <a:gd name="T72" fmla="*/ 904 w 1474"/>
                <a:gd name="T73" fmla="*/ 163 h 565"/>
                <a:gd name="T74" fmla="*/ 826 w 1474"/>
                <a:gd name="T75" fmla="*/ 179 h 565"/>
                <a:gd name="T76" fmla="*/ 748 w 1474"/>
                <a:gd name="T77" fmla="*/ 195 h 565"/>
                <a:gd name="T78" fmla="*/ 672 w 1474"/>
                <a:gd name="T79" fmla="*/ 208 h 565"/>
                <a:gd name="T80" fmla="*/ 598 w 1474"/>
                <a:gd name="T81" fmla="*/ 218 h 565"/>
                <a:gd name="T82" fmla="*/ 527 w 1474"/>
                <a:gd name="T83" fmla="*/ 228 h 565"/>
                <a:gd name="T84" fmla="*/ 458 w 1474"/>
                <a:gd name="T85" fmla="*/ 234 h 565"/>
                <a:gd name="T86" fmla="*/ 394 w 1474"/>
                <a:gd name="T87" fmla="*/ 239 h 565"/>
                <a:gd name="T88" fmla="*/ 331 w 1474"/>
                <a:gd name="T89" fmla="*/ 240 h 565"/>
                <a:gd name="T90" fmla="*/ 274 w 1474"/>
                <a:gd name="T91" fmla="*/ 240 h 56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474"/>
                <a:gd name="T139" fmla="*/ 0 h 565"/>
                <a:gd name="T140" fmla="*/ 1474 w 1474"/>
                <a:gd name="T141" fmla="*/ 565 h 56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474" h="565">
                  <a:moveTo>
                    <a:pt x="274" y="240"/>
                  </a:moveTo>
                  <a:lnTo>
                    <a:pt x="269" y="262"/>
                  </a:lnTo>
                  <a:lnTo>
                    <a:pt x="261" y="284"/>
                  </a:lnTo>
                  <a:lnTo>
                    <a:pt x="249" y="308"/>
                  </a:lnTo>
                  <a:lnTo>
                    <a:pt x="233" y="332"/>
                  </a:lnTo>
                  <a:lnTo>
                    <a:pt x="218" y="355"/>
                  </a:lnTo>
                  <a:lnTo>
                    <a:pt x="200" y="379"/>
                  </a:lnTo>
                  <a:lnTo>
                    <a:pt x="181" y="401"/>
                  </a:lnTo>
                  <a:lnTo>
                    <a:pt x="159" y="424"/>
                  </a:lnTo>
                  <a:lnTo>
                    <a:pt x="117" y="467"/>
                  </a:lnTo>
                  <a:lnTo>
                    <a:pt x="75" y="506"/>
                  </a:lnTo>
                  <a:lnTo>
                    <a:pt x="34" y="539"/>
                  </a:lnTo>
                  <a:lnTo>
                    <a:pt x="0" y="565"/>
                  </a:lnTo>
                  <a:lnTo>
                    <a:pt x="83" y="539"/>
                  </a:lnTo>
                  <a:lnTo>
                    <a:pt x="171" y="512"/>
                  </a:lnTo>
                  <a:lnTo>
                    <a:pt x="262" y="484"/>
                  </a:lnTo>
                  <a:lnTo>
                    <a:pt x="355" y="452"/>
                  </a:lnTo>
                  <a:lnTo>
                    <a:pt x="450" y="419"/>
                  </a:lnTo>
                  <a:lnTo>
                    <a:pt x="546" y="384"/>
                  </a:lnTo>
                  <a:lnTo>
                    <a:pt x="644" y="348"/>
                  </a:lnTo>
                  <a:lnTo>
                    <a:pt x="742" y="313"/>
                  </a:lnTo>
                  <a:lnTo>
                    <a:pt x="840" y="276"/>
                  </a:lnTo>
                  <a:lnTo>
                    <a:pt x="938" y="237"/>
                  </a:lnTo>
                  <a:lnTo>
                    <a:pt x="1032" y="198"/>
                  </a:lnTo>
                  <a:lnTo>
                    <a:pt x="1127" y="159"/>
                  </a:lnTo>
                  <a:lnTo>
                    <a:pt x="1219" y="120"/>
                  </a:lnTo>
                  <a:lnTo>
                    <a:pt x="1307" y="81"/>
                  </a:lnTo>
                  <a:lnTo>
                    <a:pt x="1393" y="43"/>
                  </a:lnTo>
                  <a:lnTo>
                    <a:pt x="1474" y="4"/>
                  </a:lnTo>
                  <a:lnTo>
                    <a:pt x="1454" y="0"/>
                  </a:lnTo>
                  <a:lnTo>
                    <a:pt x="1378" y="27"/>
                  </a:lnTo>
                  <a:lnTo>
                    <a:pt x="1301" y="53"/>
                  </a:lnTo>
                  <a:lnTo>
                    <a:pt x="1223" y="78"/>
                  </a:lnTo>
                  <a:lnTo>
                    <a:pt x="1144" y="102"/>
                  </a:lnTo>
                  <a:lnTo>
                    <a:pt x="1064" y="124"/>
                  </a:lnTo>
                  <a:lnTo>
                    <a:pt x="983" y="144"/>
                  </a:lnTo>
                  <a:lnTo>
                    <a:pt x="904" y="163"/>
                  </a:lnTo>
                  <a:lnTo>
                    <a:pt x="826" y="179"/>
                  </a:lnTo>
                  <a:lnTo>
                    <a:pt x="748" y="195"/>
                  </a:lnTo>
                  <a:lnTo>
                    <a:pt x="672" y="208"/>
                  </a:lnTo>
                  <a:lnTo>
                    <a:pt x="598" y="218"/>
                  </a:lnTo>
                  <a:lnTo>
                    <a:pt x="527" y="228"/>
                  </a:lnTo>
                  <a:lnTo>
                    <a:pt x="458" y="234"/>
                  </a:lnTo>
                  <a:lnTo>
                    <a:pt x="394" y="239"/>
                  </a:lnTo>
                  <a:lnTo>
                    <a:pt x="331" y="240"/>
                  </a:lnTo>
                  <a:lnTo>
                    <a:pt x="274" y="240"/>
                  </a:lnTo>
                  <a:close/>
                </a:path>
              </a:pathLst>
            </a:custGeom>
            <a:solidFill>
              <a:srgbClr val="C3C3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38" name="Freeform 676"/>
            <p:cNvSpPr>
              <a:spLocks/>
            </p:cNvSpPr>
            <p:nvPr/>
          </p:nvSpPr>
          <p:spPr bwMode="auto">
            <a:xfrm>
              <a:off x="1028" y="1807"/>
              <a:ext cx="595" cy="135"/>
            </a:xfrm>
            <a:custGeom>
              <a:avLst/>
              <a:gdLst>
                <a:gd name="T0" fmla="*/ 156 w 595"/>
                <a:gd name="T1" fmla="*/ 49 h 135"/>
                <a:gd name="T2" fmla="*/ 140 w 595"/>
                <a:gd name="T3" fmla="*/ 63 h 135"/>
                <a:gd name="T4" fmla="*/ 122 w 595"/>
                <a:gd name="T5" fmla="*/ 76 h 135"/>
                <a:gd name="T6" fmla="*/ 102 w 595"/>
                <a:gd name="T7" fmla="*/ 88 h 135"/>
                <a:gd name="T8" fmla="*/ 80 w 595"/>
                <a:gd name="T9" fmla="*/ 100 h 135"/>
                <a:gd name="T10" fmla="*/ 36 w 595"/>
                <a:gd name="T11" fmla="*/ 120 h 135"/>
                <a:gd name="T12" fmla="*/ 0 w 595"/>
                <a:gd name="T13" fmla="*/ 135 h 135"/>
                <a:gd name="T14" fmla="*/ 66 w 595"/>
                <a:gd name="T15" fmla="*/ 124 h 135"/>
                <a:gd name="T16" fmla="*/ 139 w 595"/>
                <a:gd name="T17" fmla="*/ 110 h 135"/>
                <a:gd name="T18" fmla="*/ 215 w 595"/>
                <a:gd name="T19" fmla="*/ 95 h 135"/>
                <a:gd name="T20" fmla="*/ 292 w 595"/>
                <a:gd name="T21" fmla="*/ 78 h 135"/>
                <a:gd name="T22" fmla="*/ 372 w 595"/>
                <a:gd name="T23" fmla="*/ 59 h 135"/>
                <a:gd name="T24" fmla="*/ 449 w 595"/>
                <a:gd name="T25" fmla="*/ 41 h 135"/>
                <a:gd name="T26" fmla="*/ 524 w 595"/>
                <a:gd name="T27" fmla="*/ 22 h 135"/>
                <a:gd name="T28" fmla="*/ 595 w 595"/>
                <a:gd name="T29" fmla="*/ 2 h 135"/>
                <a:gd name="T30" fmla="*/ 590 w 595"/>
                <a:gd name="T31" fmla="*/ 0 h 135"/>
                <a:gd name="T32" fmla="*/ 529 w 595"/>
                <a:gd name="T33" fmla="*/ 14 h 135"/>
                <a:gd name="T34" fmla="*/ 466 w 595"/>
                <a:gd name="T35" fmla="*/ 24 h 135"/>
                <a:gd name="T36" fmla="*/ 405 w 595"/>
                <a:gd name="T37" fmla="*/ 34 h 135"/>
                <a:gd name="T38" fmla="*/ 346 w 595"/>
                <a:gd name="T39" fmla="*/ 43 h 135"/>
                <a:gd name="T40" fmla="*/ 289 w 595"/>
                <a:gd name="T41" fmla="*/ 48 h 135"/>
                <a:gd name="T42" fmla="*/ 238 w 595"/>
                <a:gd name="T43" fmla="*/ 51 h 135"/>
                <a:gd name="T44" fmla="*/ 193 w 595"/>
                <a:gd name="T45" fmla="*/ 53 h 135"/>
                <a:gd name="T46" fmla="*/ 156 w 595"/>
                <a:gd name="T47" fmla="*/ 49 h 13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95"/>
                <a:gd name="T73" fmla="*/ 0 h 135"/>
                <a:gd name="T74" fmla="*/ 595 w 595"/>
                <a:gd name="T75" fmla="*/ 135 h 13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95" h="135">
                  <a:moveTo>
                    <a:pt x="156" y="49"/>
                  </a:moveTo>
                  <a:lnTo>
                    <a:pt x="140" y="63"/>
                  </a:lnTo>
                  <a:lnTo>
                    <a:pt x="122" y="76"/>
                  </a:lnTo>
                  <a:lnTo>
                    <a:pt x="102" y="88"/>
                  </a:lnTo>
                  <a:lnTo>
                    <a:pt x="80" y="100"/>
                  </a:lnTo>
                  <a:lnTo>
                    <a:pt x="36" y="120"/>
                  </a:lnTo>
                  <a:lnTo>
                    <a:pt x="0" y="135"/>
                  </a:lnTo>
                  <a:lnTo>
                    <a:pt x="66" y="124"/>
                  </a:lnTo>
                  <a:lnTo>
                    <a:pt x="139" y="110"/>
                  </a:lnTo>
                  <a:lnTo>
                    <a:pt x="215" y="95"/>
                  </a:lnTo>
                  <a:lnTo>
                    <a:pt x="292" y="78"/>
                  </a:lnTo>
                  <a:lnTo>
                    <a:pt x="372" y="59"/>
                  </a:lnTo>
                  <a:lnTo>
                    <a:pt x="449" y="41"/>
                  </a:lnTo>
                  <a:lnTo>
                    <a:pt x="524" y="22"/>
                  </a:lnTo>
                  <a:lnTo>
                    <a:pt x="595" y="2"/>
                  </a:lnTo>
                  <a:lnTo>
                    <a:pt x="590" y="0"/>
                  </a:lnTo>
                  <a:lnTo>
                    <a:pt x="529" y="14"/>
                  </a:lnTo>
                  <a:lnTo>
                    <a:pt x="466" y="24"/>
                  </a:lnTo>
                  <a:lnTo>
                    <a:pt x="405" y="34"/>
                  </a:lnTo>
                  <a:lnTo>
                    <a:pt x="346" y="43"/>
                  </a:lnTo>
                  <a:lnTo>
                    <a:pt x="289" y="48"/>
                  </a:lnTo>
                  <a:lnTo>
                    <a:pt x="238" y="51"/>
                  </a:lnTo>
                  <a:lnTo>
                    <a:pt x="193" y="53"/>
                  </a:lnTo>
                  <a:lnTo>
                    <a:pt x="156" y="49"/>
                  </a:lnTo>
                  <a:close/>
                </a:path>
              </a:pathLst>
            </a:custGeom>
            <a:solidFill>
              <a:srgbClr val="C3C3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39" name="Freeform 677"/>
            <p:cNvSpPr>
              <a:spLocks/>
            </p:cNvSpPr>
            <p:nvPr/>
          </p:nvSpPr>
          <p:spPr bwMode="auto">
            <a:xfrm>
              <a:off x="2080" y="2252"/>
              <a:ext cx="1471" cy="586"/>
            </a:xfrm>
            <a:custGeom>
              <a:avLst/>
              <a:gdLst>
                <a:gd name="T0" fmla="*/ 275 w 1471"/>
                <a:gd name="T1" fmla="*/ 262 h 586"/>
                <a:gd name="T2" fmla="*/ 269 w 1471"/>
                <a:gd name="T3" fmla="*/ 284 h 586"/>
                <a:gd name="T4" fmla="*/ 260 w 1471"/>
                <a:gd name="T5" fmla="*/ 306 h 586"/>
                <a:gd name="T6" fmla="*/ 248 w 1471"/>
                <a:gd name="T7" fmla="*/ 329 h 586"/>
                <a:gd name="T8" fmla="*/ 235 w 1471"/>
                <a:gd name="T9" fmla="*/ 353 h 586"/>
                <a:gd name="T10" fmla="*/ 218 w 1471"/>
                <a:gd name="T11" fmla="*/ 377 h 586"/>
                <a:gd name="T12" fmla="*/ 199 w 1471"/>
                <a:gd name="T13" fmla="*/ 400 h 586"/>
                <a:gd name="T14" fmla="*/ 181 w 1471"/>
                <a:gd name="T15" fmla="*/ 422 h 586"/>
                <a:gd name="T16" fmla="*/ 161 w 1471"/>
                <a:gd name="T17" fmla="*/ 446 h 586"/>
                <a:gd name="T18" fmla="*/ 117 w 1471"/>
                <a:gd name="T19" fmla="*/ 488 h 586"/>
                <a:gd name="T20" fmla="*/ 74 w 1471"/>
                <a:gd name="T21" fmla="*/ 527 h 586"/>
                <a:gd name="T22" fmla="*/ 34 w 1471"/>
                <a:gd name="T23" fmla="*/ 561 h 586"/>
                <a:gd name="T24" fmla="*/ 0 w 1471"/>
                <a:gd name="T25" fmla="*/ 586 h 586"/>
                <a:gd name="T26" fmla="*/ 85 w 1471"/>
                <a:gd name="T27" fmla="*/ 561 h 586"/>
                <a:gd name="T28" fmla="*/ 171 w 1471"/>
                <a:gd name="T29" fmla="*/ 534 h 586"/>
                <a:gd name="T30" fmla="*/ 262 w 1471"/>
                <a:gd name="T31" fmla="*/ 503 h 586"/>
                <a:gd name="T32" fmla="*/ 355 w 1471"/>
                <a:gd name="T33" fmla="*/ 470 h 586"/>
                <a:gd name="T34" fmla="*/ 449 w 1471"/>
                <a:gd name="T35" fmla="*/ 436 h 586"/>
                <a:gd name="T36" fmla="*/ 545 w 1471"/>
                <a:gd name="T37" fmla="*/ 400 h 586"/>
                <a:gd name="T38" fmla="*/ 642 w 1471"/>
                <a:gd name="T39" fmla="*/ 361 h 586"/>
                <a:gd name="T40" fmla="*/ 740 w 1471"/>
                <a:gd name="T41" fmla="*/ 324 h 586"/>
                <a:gd name="T42" fmla="*/ 836 w 1471"/>
                <a:gd name="T43" fmla="*/ 284 h 586"/>
                <a:gd name="T44" fmla="*/ 934 w 1471"/>
                <a:gd name="T45" fmla="*/ 245 h 586"/>
                <a:gd name="T46" fmla="*/ 1028 w 1471"/>
                <a:gd name="T47" fmla="*/ 204 h 586"/>
                <a:gd name="T48" fmla="*/ 1123 w 1471"/>
                <a:gd name="T49" fmla="*/ 164 h 586"/>
                <a:gd name="T50" fmla="*/ 1214 w 1471"/>
                <a:gd name="T51" fmla="*/ 123 h 586"/>
                <a:gd name="T52" fmla="*/ 1304 w 1471"/>
                <a:gd name="T53" fmla="*/ 83 h 586"/>
                <a:gd name="T54" fmla="*/ 1388 w 1471"/>
                <a:gd name="T55" fmla="*/ 44 h 586"/>
                <a:gd name="T56" fmla="*/ 1471 w 1471"/>
                <a:gd name="T57" fmla="*/ 5 h 586"/>
                <a:gd name="T58" fmla="*/ 1449 w 1471"/>
                <a:gd name="T59" fmla="*/ 0 h 586"/>
                <a:gd name="T60" fmla="*/ 1373 w 1471"/>
                <a:gd name="T61" fmla="*/ 27 h 586"/>
                <a:gd name="T62" fmla="*/ 1297 w 1471"/>
                <a:gd name="T63" fmla="*/ 54 h 586"/>
                <a:gd name="T64" fmla="*/ 1217 w 1471"/>
                <a:gd name="T65" fmla="*/ 81 h 586"/>
                <a:gd name="T66" fmla="*/ 1140 w 1471"/>
                <a:gd name="T67" fmla="*/ 104 h 586"/>
                <a:gd name="T68" fmla="*/ 1059 w 1471"/>
                <a:gd name="T69" fmla="*/ 128 h 586"/>
                <a:gd name="T70" fmla="*/ 979 w 1471"/>
                <a:gd name="T71" fmla="*/ 150 h 586"/>
                <a:gd name="T72" fmla="*/ 902 w 1471"/>
                <a:gd name="T73" fmla="*/ 172 h 586"/>
                <a:gd name="T74" fmla="*/ 822 w 1471"/>
                <a:gd name="T75" fmla="*/ 191 h 586"/>
                <a:gd name="T76" fmla="*/ 746 w 1471"/>
                <a:gd name="T77" fmla="*/ 208 h 586"/>
                <a:gd name="T78" fmla="*/ 670 w 1471"/>
                <a:gd name="T79" fmla="*/ 223 h 586"/>
                <a:gd name="T80" fmla="*/ 598 w 1471"/>
                <a:gd name="T81" fmla="*/ 235 h 586"/>
                <a:gd name="T82" fmla="*/ 527 w 1471"/>
                <a:gd name="T83" fmla="*/ 246 h 586"/>
                <a:gd name="T84" fmla="*/ 458 w 1471"/>
                <a:gd name="T85" fmla="*/ 253 h 586"/>
                <a:gd name="T86" fmla="*/ 394 w 1471"/>
                <a:gd name="T87" fmla="*/ 260 h 586"/>
                <a:gd name="T88" fmla="*/ 333 w 1471"/>
                <a:gd name="T89" fmla="*/ 262 h 586"/>
                <a:gd name="T90" fmla="*/ 275 w 1471"/>
                <a:gd name="T91" fmla="*/ 262 h 58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471"/>
                <a:gd name="T139" fmla="*/ 0 h 586"/>
                <a:gd name="T140" fmla="*/ 1471 w 1471"/>
                <a:gd name="T141" fmla="*/ 586 h 58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471" h="586">
                  <a:moveTo>
                    <a:pt x="275" y="262"/>
                  </a:moveTo>
                  <a:lnTo>
                    <a:pt x="269" y="284"/>
                  </a:lnTo>
                  <a:lnTo>
                    <a:pt x="260" y="306"/>
                  </a:lnTo>
                  <a:lnTo>
                    <a:pt x="248" y="329"/>
                  </a:lnTo>
                  <a:lnTo>
                    <a:pt x="235" y="353"/>
                  </a:lnTo>
                  <a:lnTo>
                    <a:pt x="218" y="377"/>
                  </a:lnTo>
                  <a:lnTo>
                    <a:pt x="199" y="400"/>
                  </a:lnTo>
                  <a:lnTo>
                    <a:pt x="181" y="422"/>
                  </a:lnTo>
                  <a:lnTo>
                    <a:pt x="161" y="446"/>
                  </a:lnTo>
                  <a:lnTo>
                    <a:pt x="117" y="488"/>
                  </a:lnTo>
                  <a:lnTo>
                    <a:pt x="74" y="527"/>
                  </a:lnTo>
                  <a:lnTo>
                    <a:pt x="34" y="561"/>
                  </a:lnTo>
                  <a:lnTo>
                    <a:pt x="0" y="586"/>
                  </a:lnTo>
                  <a:lnTo>
                    <a:pt x="85" y="561"/>
                  </a:lnTo>
                  <a:lnTo>
                    <a:pt x="171" y="534"/>
                  </a:lnTo>
                  <a:lnTo>
                    <a:pt x="262" y="503"/>
                  </a:lnTo>
                  <a:lnTo>
                    <a:pt x="355" y="470"/>
                  </a:lnTo>
                  <a:lnTo>
                    <a:pt x="449" y="436"/>
                  </a:lnTo>
                  <a:lnTo>
                    <a:pt x="545" y="400"/>
                  </a:lnTo>
                  <a:lnTo>
                    <a:pt x="642" y="361"/>
                  </a:lnTo>
                  <a:lnTo>
                    <a:pt x="740" y="324"/>
                  </a:lnTo>
                  <a:lnTo>
                    <a:pt x="836" y="284"/>
                  </a:lnTo>
                  <a:lnTo>
                    <a:pt x="934" y="245"/>
                  </a:lnTo>
                  <a:lnTo>
                    <a:pt x="1028" y="204"/>
                  </a:lnTo>
                  <a:lnTo>
                    <a:pt x="1123" y="164"/>
                  </a:lnTo>
                  <a:lnTo>
                    <a:pt x="1214" y="123"/>
                  </a:lnTo>
                  <a:lnTo>
                    <a:pt x="1304" y="83"/>
                  </a:lnTo>
                  <a:lnTo>
                    <a:pt x="1388" y="44"/>
                  </a:lnTo>
                  <a:lnTo>
                    <a:pt x="1471" y="5"/>
                  </a:lnTo>
                  <a:lnTo>
                    <a:pt x="1449" y="0"/>
                  </a:lnTo>
                  <a:lnTo>
                    <a:pt x="1373" y="27"/>
                  </a:lnTo>
                  <a:lnTo>
                    <a:pt x="1297" y="54"/>
                  </a:lnTo>
                  <a:lnTo>
                    <a:pt x="1217" y="81"/>
                  </a:lnTo>
                  <a:lnTo>
                    <a:pt x="1140" y="104"/>
                  </a:lnTo>
                  <a:lnTo>
                    <a:pt x="1059" y="128"/>
                  </a:lnTo>
                  <a:lnTo>
                    <a:pt x="979" y="150"/>
                  </a:lnTo>
                  <a:lnTo>
                    <a:pt x="902" y="172"/>
                  </a:lnTo>
                  <a:lnTo>
                    <a:pt x="822" y="191"/>
                  </a:lnTo>
                  <a:lnTo>
                    <a:pt x="746" y="208"/>
                  </a:lnTo>
                  <a:lnTo>
                    <a:pt x="670" y="223"/>
                  </a:lnTo>
                  <a:lnTo>
                    <a:pt x="598" y="235"/>
                  </a:lnTo>
                  <a:lnTo>
                    <a:pt x="527" y="246"/>
                  </a:lnTo>
                  <a:lnTo>
                    <a:pt x="458" y="253"/>
                  </a:lnTo>
                  <a:lnTo>
                    <a:pt x="394" y="260"/>
                  </a:lnTo>
                  <a:lnTo>
                    <a:pt x="333" y="262"/>
                  </a:lnTo>
                  <a:lnTo>
                    <a:pt x="275" y="26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40" name="Freeform 678"/>
            <p:cNvSpPr>
              <a:spLocks/>
            </p:cNvSpPr>
            <p:nvPr/>
          </p:nvSpPr>
          <p:spPr bwMode="auto">
            <a:xfrm>
              <a:off x="4083" y="2235"/>
              <a:ext cx="494" cy="120"/>
            </a:xfrm>
            <a:custGeom>
              <a:avLst/>
              <a:gdLst>
                <a:gd name="T0" fmla="*/ 0 w 494"/>
                <a:gd name="T1" fmla="*/ 0 h 120"/>
                <a:gd name="T2" fmla="*/ 32 w 494"/>
                <a:gd name="T3" fmla="*/ 5 h 120"/>
                <a:gd name="T4" fmla="*/ 67 w 494"/>
                <a:gd name="T5" fmla="*/ 12 h 120"/>
                <a:gd name="T6" fmla="*/ 106 w 494"/>
                <a:gd name="T7" fmla="*/ 18 h 120"/>
                <a:gd name="T8" fmla="*/ 153 w 494"/>
                <a:gd name="T9" fmla="*/ 27 h 120"/>
                <a:gd name="T10" fmla="*/ 206 w 494"/>
                <a:gd name="T11" fmla="*/ 35 h 120"/>
                <a:gd name="T12" fmla="*/ 268 w 494"/>
                <a:gd name="T13" fmla="*/ 44 h 120"/>
                <a:gd name="T14" fmla="*/ 339 w 494"/>
                <a:gd name="T15" fmla="*/ 54 h 120"/>
                <a:gd name="T16" fmla="*/ 420 w 494"/>
                <a:gd name="T17" fmla="*/ 62 h 120"/>
                <a:gd name="T18" fmla="*/ 439 w 494"/>
                <a:gd name="T19" fmla="*/ 64 h 120"/>
                <a:gd name="T20" fmla="*/ 459 w 494"/>
                <a:gd name="T21" fmla="*/ 64 h 120"/>
                <a:gd name="T22" fmla="*/ 476 w 494"/>
                <a:gd name="T23" fmla="*/ 64 h 120"/>
                <a:gd name="T24" fmla="*/ 494 w 494"/>
                <a:gd name="T25" fmla="*/ 62 h 120"/>
                <a:gd name="T26" fmla="*/ 471 w 494"/>
                <a:gd name="T27" fmla="*/ 81 h 120"/>
                <a:gd name="T28" fmla="*/ 449 w 494"/>
                <a:gd name="T29" fmla="*/ 96 h 120"/>
                <a:gd name="T30" fmla="*/ 437 w 494"/>
                <a:gd name="T31" fmla="*/ 105 h 120"/>
                <a:gd name="T32" fmla="*/ 423 w 494"/>
                <a:gd name="T33" fmla="*/ 110 h 120"/>
                <a:gd name="T34" fmla="*/ 408 w 494"/>
                <a:gd name="T35" fmla="*/ 115 h 120"/>
                <a:gd name="T36" fmla="*/ 391 w 494"/>
                <a:gd name="T37" fmla="*/ 120 h 120"/>
                <a:gd name="T38" fmla="*/ 342 w 494"/>
                <a:gd name="T39" fmla="*/ 103 h 120"/>
                <a:gd name="T40" fmla="*/ 295 w 494"/>
                <a:gd name="T41" fmla="*/ 88 h 120"/>
                <a:gd name="T42" fmla="*/ 246 w 494"/>
                <a:gd name="T43" fmla="*/ 71 h 120"/>
                <a:gd name="T44" fmla="*/ 195 w 494"/>
                <a:gd name="T45" fmla="*/ 57 h 120"/>
                <a:gd name="T46" fmla="*/ 146 w 494"/>
                <a:gd name="T47" fmla="*/ 42 h 120"/>
                <a:gd name="T48" fmla="*/ 97 w 494"/>
                <a:gd name="T49" fmla="*/ 29 h 120"/>
                <a:gd name="T50" fmla="*/ 49 w 494"/>
                <a:gd name="T51" fmla="*/ 13 h 120"/>
                <a:gd name="T52" fmla="*/ 0 w 494"/>
                <a:gd name="T53" fmla="*/ 0 h 12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94"/>
                <a:gd name="T82" fmla="*/ 0 h 120"/>
                <a:gd name="T83" fmla="*/ 494 w 494"/>
                <a:gd name="T84" fmla="*/ 120 h 12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94" h="120">
                  <a:moveTo>
                    <a:pt x="0" y="0"/>
                  </a:moveTo>
                  <a:lnTo>
                    <a:pt x="32" y="5"/>
                  </a:lnTo>
                  <a:lnTo>
                    <a:pt x="67" y="12"/>
                  </a:lnTo>
                  <a:lnTo>
                    <a:pt x="106" y="18"/>
                  </a:lnTo>
                  <a:lnTo>
                    <a:pt x="153" y="27"/>
                  </a:lnTo>
                  <a:lnTo>
                    <a:pt x="206" y="35"/>
                  </a:lnTo>
                  <a:lnTo>
                    <a:pt x="268" y="44"/>
                  </a:lnTo>
                  <a:lnTo>
                    <a:pt x="339" y="54"/>
                  </a:lnTo>
                  <a:lnTo>
                    <a:pt x="420" y="62"/>
                  </a:lnTo>
                  <a:lnTo>
                    <a:pt x="439" y="64"/>
                  </a:lnTo>
                  <a:lnTo>
                    <a:pt x="459" y="64"/>
                  </a:lnTo>
                  <a:lnTo>
                    <a:pt x="476" y="64"/>
                  </a:lnTo>
                  <a:lnTo>
                    <a:pt x="494" y="62"/>
                  </a:lnTo>
                  <a:lnTo>
                    <a:pt x="471" y="81"/>
                  </a:lnTo>
                  <a:lnTo>
                    <a:pt x="449" y="96"/>
                  </a:lnTo>
                  <a:lnTo>
                    <a:pt x="437" y="105"/>
                  </a:lnTo>
                  <a:lnTo>
                    <a:pt x="423" y="110"/>
                  </a:lnTo>
                  <a:lnTo>
                    <a:pt x="408" y="115"/>
                  </a:lnTo>
                  <a:lnTo>
                    <a:pt x="391" y="120"/>
                  </a:lnTo>
                  <a:lnTo>
                    <a:pt x="342" y="103"/>
                  </a:lnTo>
                  <a:lnTo>
                    <a:pt x="295" y="88"/>
                  </a:lnTo>
                  <a:lnTo>
                    <a:pt x="246" y="71"/>
                  </a:lnTo>
                  <a:lnTo>
                    <a:pt x="195" y="57"/>
                  </a:lnTo>
                  <a:lnTo>
                    <a:pt x="146" y="42"/>
                  </a:lnTo>
                  <a:lnTo>
                    <a:pt x="97" y="29"/>
                  </a:lnTo>
                  <a:lnTo>
                    <a:pt x="49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DFD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41" name="Freeform 679"/>
            <p:cNvSpPr>
              <a:spLocks/>
            </p:cNvSpPr>
            <p:nvPr/>
          </p:nvSpPr>
          <p:spPr bwMode="auto">
            <a:xfrm>
              <a:off x="1037" y="1809"/>
              <a:ext cx="591" cy="144"/>
            </a:xfrm>
            <a:custGeom>
              <a:avLst/>
              <a:gdLst>
                <a:gd name="T0" fmla="*/ 153 w 591"/>
                <a:gd name="T1" fmla="*/ 54 h 144"/>
                <a:gd name="T2" fmla="*/ 138 w 591"/>
                <a:gd name="T3" fmla="*/ 68 h 144"/>
                <a:gd name="T4" fmla="*/ 120 w 591"/>
                <a:gd name="T5" fmla="*/ 79 h 144"/>
                <a:gd name="T6" fmla="*/ 99 w 591"/>
                <a:gd name="T7" fmla="*/ 93 h 144"/>
                <a:gd name="T8" fmla="*/ 79 w 591"/>
                <a:gd name="T9" fmla="*/ 106 h 144"/>
                <a:gd name="T10" fmla="*/ 35 w 591"/>
                <a:gd name="T11" fmla="*/ 128 h 144"/>
                <a:gd name="T12" fmla="*/ 0 w 591"/>
                <a:gd name="T13" fmla="*/ 144 h 144"/>
                <a:gd name="T14" fmla="*/ 66 w 591"/>
                <a:gd name="T15" fmla="*/ 132 h 144"/>
                <a:gd name="T16" fmla="*/ 136 w 591"/>
                <a:gd name="T17" fmla="*/ 117 h 144"/>
                <a:gd name="T18" fmla="*/ 212 w 591"/>
                <a:gd name="T19" fmla="*/ 100 h 144"/>
                <a:gd name="T20" fmla="*/ 290 w 591"/>
                <a:gd name="T21" fmla="*/ 81 h 144"/>
                <a:gd name="T22" fmla="*/ 368 w 591"/>
                <a:gd name="T23" fmla="*/ 62 h 144"/>
                <a:gd name="T24" fmla="*/ 445 w 591"/>
                <a:gd name="T25" fmla="*/ 42 h 144"/>
                <a:gd name="T26" fmla="*/ 520 w 591"/>
                <a:gd name="T27" fmla="*/ 22 h 144"/>
                <a:gd name="T28" fmla="*/ 591 w 591"/>
                <a:gd name="T29" fmla="*/ 2 h 144"/>
                <a:gd name="T30" fmla="*/ 586 w 591"/>
                <a:gd name="T31" fmla="*/ 0 h 144"/>
                <a:gd name="T32" fmla="*/ 525 w 591"/>
                <a:gd name="T33" fmla="*/ 13 h 144"/>
                <a:gd name="T34" fmla="*/ 462 w 591"/>
                <a:gd name="T35" fmla="*/ 25 h 144"/>
                <a:gd name="T36" fmla="*/ 402 w 591"/>
                <a:gd name="T37" fmla="*/ 35 h 144"/>
                <a:gd name="T38" fmla="*/ 342 w 591"/>
                <a:gd name="T39" fmla="*/ 44 h 144"/>
                <a:gd name="T40" fmla="*/ 287 w 591"/>
                <a:gd name="T41" fmla="*/ 51 h 144"/>
                <a:gd name="T42" fmla="*/ 236 w 591"/>
                <a:gd name="T43" fmla="*/ 54 h 144"/>
                <a:gd name="T44" fmla="*/ 190 w 591"/>
                <a:gd name="T45" fmla="*/ 56 h 144"/>
                <a:gd name="T46" fmla="*/ 153 w 591"/>
                <a:gd name="T47" fmla="*/ 54 h 14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91"/>
                <a:gd name="T73" fmla="*/ 0 h 144"/>
                <a:gd name="T74" fmla="*/ 591 w 591"/>
                <a:gd name="T75" fmla="*/ 144 h 14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91" h="144">
                  <a:moveTo>
                    <a:pt x="153" y="54"/>
                  </a:moveTo>
                  <a:lnTo>
                    <a:pt x="138" y="68"/>
                  </a:lnTo>
                  <a:lnTo>
                    <a:pt x="120" y="79"/>
                  </a:lnTo>
                  <a:lnTo>
                    <a:pt x="99" y="93"/>
                  </a:lnTo>
                  <a:lnTo>
                    <a:pt x="79" y="106"/>
                  </a:lnTo>
                  <a:lnTo>
                    <a:pt x="35" y="128"/>
                  </a:lnTo>
                  <a:lnTo>
                    <a:pt x="0" y="144"/>
                  </a:lnTo>
                  <a:lnTo>
                    <a:pt x="66" y="132"/>
                  </a:lnTo>
                  <a:lnTo>
                    <a:pt x="136" y="117"/>
                  </a:lnTo>
                  <a:lnTo>
                    <a:pt x="212" y="100"/>
                  </a:lnTo>
                  <a:lnTo>
                    <a:pt x="290" y="81"/>
                  </a:lnTo>
                  <a:lnTo>
                    <a:pt x="368" y="62"/>
                  </a:lnTo>
                  <a:lnTo>
                    <a:pt x="445" y="42"/>
                  </a:lnTo>
                  <a:lnTo>
                    <a:pt x="520" y="22"/>
                  </a:lnTo>
                  <a:lnTo>
                    <a:pt x="591" y="2"/>
                  </a:lnTo>
                  <a:lnTo>
                    <a:pt x="586" y="0"/>
                  </a:lnTo>
                  <a:lnTo>
                    <a:pt x="525" y="13"/>
                  </a:lnTo>
                  <a:lnTo>
                    <a:pt x="462" y="25"/>
                  </a:lnTo>
                  <a:lnTo>
                    <a:pt x="402" y="35"/>
                  </a:lnTo>
                  <a:lnTo>
                    <a:pt x="342" y="44"/>
                  </a:lnTo>
                  <a:lnTo>
                    <a:pt x="287" y="51"/>
                  </a:lnTo>
                  <a:lnTo>
                    <a:pt x="236" y="54"/>
                  </a:lnTo>
                  <a:lnTo>
                    <a:pt x="190" y="56"/>
                  </a:lnTo>
                  <a:lnTo>
                    <a:pt x="153" y="5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42" name="Freeform 680"/>
            <p:cNvSpPr>
              <a:spLocks/>
            </p:cNvSpPr>
            <p:nvPr/>
          </p:nvSpPr>
          <p:spPr bwMode="auto">
            <a:xfrm>
              <a:off x="2097" y="2255"/>
              <a:ext cx="1466" cy="598"/>
            </a:xfrm>
            <a:custGeom>
              <a:avLst/>
              <a:gdLst>
                <a:gd name="T0" fmla="*/ 275 w 1466"/>
                <a:gd name="T1" fmla="*/ 272 h 598"/>
                <a:gd name="T2" fmla="*/ 270 w 1466"/>
                <a:gd name="T3" fmla="*/ 294 h 598"/>
                <a:gd name="T4" fmla="*/ 260 w 1466"/>
                <a:gd name="T5" fmla="*/ 318 h 598"/>
                <a:gd name="T6" fmla="*/ 248 w 1466"/>
                <a:gd name="T7" fmla="*/ 340 h 598"/>
                <a:gd name="T8" fmla="*/ 235 w 1466"/>
                <a:gd name="T9" fmla="*/ 363 h 598"/>
                <a:gd name="T10" fmla="*/ 218 w 1466"/>
                <a:gd name="T11" fmla="*/ 387 h 598"/>
                <a:gd name="T12" fmla="*/ 201 w 1466"/>
                <a:gd name="T13" fmla="*/ 411 h 598"/>
                <a:gd name="T14" fmla="*/ 181 w 1466"/>
                <a:gd name="T15" fmla="*/ 434 h 598"/>
                <a:gd name="T16" fmla="*/ 160 w 1466"/>
                <a:gd name="T17" fmla="*/ 456 h 598"/>
                <a:gd name="T18" fmla="*/ 118 w 1466"/>
                <a:gd name="T19" fmla="*/ 500 h 598"/>
                <a:gd name="T20" fmla="*/ 74 w 1466"/>
                <a:gd name="T21" fmla="*/ 539 h 598"/>
                <a:gd name="T22" fmla="*/ 35 w 1466"/>
                <a:gd name="T23" fmla="*/ 571 h 598"/>
                <a:gd name="T24" fmla="*/ 0 w 1466"/>
                <a:gd name="T25" fmla="*/ 598 h 598"/>
                <a:gd name="T26" fmla="*/ 84 w 1466"/>
                <a:gd name="T27" fmla="*/ 573 h 598"/>
                <a:gd name="T28" fmla="*/ 171 w 1466"/>
                <a:gd name="T29" fmla="*/ 544 h 598"/>
                <a:gd name="T30" fmla="*/ 262 w 1466"/>
                <a:gd name="T31" fmla="*/ 512 h 598"/>
                <a:gd name="T32" fmla="*/ 355 w 1466"/>
                <a:gd name="T33" fmla="*/ 480 h 598"/>
                <a:gd name="T34" fmla="*/ 447 w 1466"/>
                <a:gd name="T35" fmla="*/ 445 h 598"/>
                <a:gd name="T36" fmla="*/ 544 w 1466"/>
                <a:gd name="T37" fmla="*/ 407 h 598"/>
                <a:gd name="T38" fmla="*/ 640 w 1466"/>
                <a:gd name="T39" fmla="*/ 368 h 598"/>
                <a:gd name="T40" fmla="*/ 738 w 1466"/>
                <a:gd name="T41" fmla="*/ 330 h 598"/>
                <a:gd name="T42" fmla="*/ 834 w 1466"/>
                <a:gd name="T43" fmla="*/ 289 h 598"/>
                <a:gd name="T44" fmla="*/ 930 w 1466"/>
                <a:gd name="T45" fmla="*/ 247 h 598"/>
                <a:gd name="T46" fmla="*/ 1025 w 1466"/>
                <a:gd name="T47" fmla="*/ 206 h 598"/>
                <a:gd name="T48" fmla="*/ 1119 w 1466"/>
                <a:gd name="T49" fmla="*/ 164 h 598"/>
                <a:gd name="T50" fmla="*/ 1211 w 1466"/>
                <a:gd name="T51" fmla="*/ 123 h 598"/>
                <a:gd name="T52" fmla="*/ 1298 w 1466"/>
                <a:gd name="T53" fmla="*/ 83 h 598"/>
                <a:gd name="T54" fmla="*/ 1384 w 1466"/>
                <a:gd name="T55" fmla="*/ 42 h 598"/>
                <a:gd name="T56" fmla="*/ 1466 w 1466"/>
                <a:gd name="T57" fmla="*/ 3 h 598"/>
                <a:gd name="T58" fmla="*/ 1444 w 1466"/>
                <a:gd name="T59" fmla="*/ 0 h 598"/>
                <a:gd name="T60" fmla="*/ 1369 w 1466"/>
                <a:gd name="T61" fmla="*/ 27 h 598"/>
                <a:gd name="T62" fmla="*/ 1292 w 1466"/>
                <a:gd name="T63" fmla="*/ 54 h 598"/>
                <a:gd name="T64" fmla="*/ 1214 w 1466"/>
                <a:gd name="T65" fmla="*/ 81 h 598"/>
                <a:gd name="T66" fmla="*/ 1135 w 1466"/>
                <a:gd name="T67" fmla="*/ 107 h 598"/>
                <a:gd name="T68" fmla="*/ 1057 w 1466"/>
                <a:gd name="T69" fmla="*/ 130 h 598"/>
                <a:gd name="T70" fmla="*/ 978 w 1466"/>
                <a:gd name="T71" fmla="*/ 154 h 598"/>
                <a:gd name="T72" fmla="*/ 898 w 1466"/>
                <a:gd name="T73" fmla="*/ 176 h 598"/>
                <a:gd name="T74" fmla="*/ 821 w 1466"/>
                <a:gd name="T75" fmla="*/ 196 h 598"/>
                <a:gd name="T76" fmla="*/ 745 w 1466"/>
                <a:gd name="T77" fmla="*/ 215 h 598"/>
                <a:gd name="T78" fmla="*/ 670 w 1466"/>
                <a:gd name="T79" fmla="*/ 230 h 598"/>
                <a:gd name="T80" fmla="*/ 596 w 1466"/>
                <a:gd name="T81" fmla="*/ 243 h 598"/>
                <a:gd name="T82" fmla="*/ 527 w 1466"/>
                <a:gd name="T83" fmla="*/ 255 h 598"/>
                <a:gd name="T84" fmla="*/ 458 w 1466"/>
                <a:gd name="T85" fmla="*/ 264 h 598"/>
                <a:gd name="T86" fmla="*/ 393 w 1466"/>
                <a:gd name="T87" fmla="*/ 270 h 598"/>
                <a:gd name="T88" fmla="*/ 333 w 1466"/>
                <a:gd name="T89" fmla="*/ 272 h 598"/>
                <a:gd name="T90" fmla="*/ 275 w 1466"/>
                <a:gd name="T91" fmla="*/ 272 h 59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466"/>
                <a:gd name="T139" fmla="*/ 0 h 598"/>
                <a:gd name="T140" fmla="*/ 1466 w 1466"/>
                <a:gd name="T141" fmla="*/ 598 h 59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466" h="598">
                  <a:moveTo>
                    <a:pt x="275" y="272"/>
                  </a:moveTo>
                  <a:lnTo>
                    <a:pt x="270" y="294"/>
                  </a:lnTo>
                  <a:lnTo>
                    <a:pt x="260" y="318"/>
                  </a:lnTo>
                  <a:lnTo>
                    <a:pt x="248" y="340"/>
                  </a:lnTo>
                  <a:lnTo>
                    <a:pt x="235" y="363"/>
                  </a:lnTo>
                  <a:lnTo>
                    <a:pt x="218" y="387"/>
                  </a:lnTo>
                  <a:lnTo>
                    <a:pt x="201" y="411"/>
                  </a:lnTo>
                  <a:lnTo>
                    <a:pt x="181" y="434"/>
                  </a:lnTo>
                  <a:lnTo>
                    <a:pt x="160" y="456"/>
                  </a:lnTo>
                  <a:lnTo>
                    <a:pt x="118" y="500"/>
                  </a:lnTo>
                  <a:lnTo>
                    <a:pt x="74" y="539"/>
                  </a:lnTo>
                  <a:lnTo>
                    <a:pt x="35" y="571"/>
                  </a:lnTo>
                  <a:lnTo>
                    <a:pt x="0" y="598"/>
                  </a:lnTo>
                  <a:lnTo>
                    <a:pt x="84" y="573"/>
                  </a:lnTo>
                  <a:lnTo>
                    <a:pt x="171" y="544"/>
                  </a:lnTo>
                  <a:lnTo>
                    <a:pt x="262" y="512"/>
                  </a:lnTo>
                  <a:lnTo>
                    <a:pt x="355" y="480"/>
                  </a:lnTo>
                  <a:lnTo>
                    <a:pt x="447" y="445"/>
                  </a:lnTo>
                  <a:lnTo>
                    <a:pt x="544" y="407"/>
                  </a:lnTo>
                  <a:lnTo>
                    <a:pt x="640" y="368"/>
                  </a:lnTo>
                  <a:lnTo>
                    <a:pt x="738" y="330"/>
                  </a:lnTo>
                  <a:lnTo>
                    <a:pt x="834" y="289"/>
                  </a:lnTo>
                  <a:lnTo>
                    <a:pt x="930" y="247"/>
                  </a:lnTo>
                  <a:lnTo>
                    <a:pt x="1025" y="206"/>
                  </a:lnTo>
                  <a:lnTo>
                    <a:pt x="1119" y="164"/>
                  </a:lnTo>
                  <a:lnTo>
                    <a:pt x="1211" y="123"/>
                  </a:lnTo>
                  <a:lnTo>
                    <a:pt x="1298" y="83"/>
                  </a:lnTo>
                  <a:lnTo>
                    <a:pt x="1384" y="42"/>
                  </a:lnTo>
                  <a:lnTo>
                    <a:pt x="1466" y="3"/>
                  </a:lnTo>
                  <a:lnTo>
                    <a:pt x="1444" y="0"/>
                  </a:lnTo>
                  <a:lnTo>
                    <a:pt x="1369" y="27"/>
                  </a:lnTo>
                  <a:lnTo>
                    <a:pt x="1292" y="54"/>
                  </a:lnTo>
                  <a:lnTo>
                    <a:pt x="1214" y="81"/>
                  </a:lnTo>
                  <a:lnTo>
                    <a:pt x="1135" y="107"/>
                  </a:lnTo>
                  <a:lnTo>
                    <a:pt x="1057" y="130"/>
                  </a:lnTo>
                  <a:lnTo>
                    <a:pt x="978" y="154"/>
                  </a:lnTo>
                  <a:lnTo>
                    <a:pt x="898" y="176"/>
                  </a:lnTo>
                  <a:lnTo>
                    <a:pt x="821" y="196"/>
                  </a:lnTo>
                  <a:lnTo>
                    <a:pt x="745" y="215"/>
                  </a:lnTo>
                  <a:lnTo>
                    <a:pt x="670" y="230"/>
                  </a:lnTo>
                  <a:lnTo>
                    <a:pt x="596" y="243"/>
                  </a:lnTo>
                  <a:lnTo>
                    <a:pt x="527" y="255"/>
                  </a:lnTo>
                  <a:lnTo>
                    <a:pt x="458" y="264"/>
                  </a:lnTo>
                  <a:lnTo>
                    <a:pt x="393" y="270"/>
                  </a:lnTo>
                  <a:lnTo>
                    <a:pt x="333" y="272"/>
                  </a:lnTo>
                  <a:lnTo>
                    <a:pt x="275" y="272"/>
                  </a:lnTo>
                  <a:close/>
                </a:path>
              </a:pathLst>
            </a:custGeom>
            <a:solidFill>
              <a:srgbClr val="3BB3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43" name="Freeform 681"/>
            <p:cNvSpPr>
              <a:spLocks/>
            </p:cNvSpPr>
            <p:nvPr/>
          </p:nvSpPr>
          <p:spPr bwMode="auto">
            <a:xfrm>
              <a:off x="1030" y="1809"/>
              <a:ext cx="601" cy="154"/>
            </a:xfrm>
            <a:custGeom>
              <a:avLst/>
              <a:gdLst>
                <a:gd name="T0" fmla="*/ 165 w 601"/>
                <a:gd name="T1" fmla="*/ 61 h 154"/>
                <a:gd name="T2" fmla="*/ 150 w 601"/>
                <a:gd name="T3" fmla="*/ 74 h 154"/>
                <a:gd name="T4" fmla="*/ 130 w 601"/>
                <a:gd name="T5" fmla="*/ 88 h 154"/>
                <a:gd name="T6" fmla="*/ 108 w 601"/>
                <a:gd name="T7" fmla="*/ 101 h 154"/>
                <a:gd name="T8" fmla="*/ 84 w 601"/>
                <a:gd name="T9" fmla="*/ 113 h 154"/>
                <a:gd name="T10" fmla="*/ 39 w 601"/>
                <a:gd name="T11" fmla="*/ 137 h 154"/>
                <a:gd name="T12" fmla="*/ 0 w 601"/>
                <a:gd name="T13" fmla="*/ 154 h 154"/>
                <a:gd name="T14" fmla="*/ 67 w 601"/>
                <a:gd name="T15" fmla="*/ 140 h 154"/>
                <a:gd name="T16" fmla="*/ 140 w 601"/>
                <a:gd name="T17" fmla="*/ 125 h 154"/>
                <a:gd name="T18" fmla="*/ 216 w 601"/>
                <a:gd name="T19" fmla="*/ 106 h 154"/>
                <a:gd name="T20" fmla="*/ 295 w 601"/>
                <a:gd name="T21" fmla="*/ 86 h 154"/>
                <a:gd name="T22" fmla="*/ 375 w 601"/>
                <a:gd name="T23" fmla="*/ 66 h 154"/>
                <a:gd name="T24" fmla="*/ 454 w 601"/>
                <a:gd name="T25" fmla="*/ 44 h 154"/>
                <a:gd name="T26" fmla="*/ 530 w 601"/>
                <a:gd name="T27" fmla="*/ 22 h 154"/>
                <a:gd name="T28" fmla="*/ 601 w 601"/>
                <a:gd name="T29" fmla="*/ 2 h 154"/>
                <a:gd name="T30" fmla="*/ 596 w 601"/>
                <a:gd name="T31" fmla="*/ 0 h 154"/>
                <a:gd name="T32" fmla="*/ 535 w 601"/>
                <a:gd name="T33" fmla="*/ 13 h 154"/>
                <a:gd name="T34" fmla="*/ 473 w 601"/>
                <a:gd name="T35" fmla="*/ 27 h 154"/>
                <a:gd name="T36" fmla="*/ 412 w 601"/>
                <a:gd name="T37" fmla="*/ 39 h 154"/>
                <a:gd name="T38" fmla="*/ 353 w 601"/>
                <a:gd name="T39" fmla="*/ 47 h 154"/>
                <a:gd name="T40" fmla="*/ 299 w 601"/>
                <a:gd name="T41" fmla="*/ 56 h 154"/>
                <a:gd name="T42" fmla="*/ 246 w 601"/>
                <a:gd name="T43" fmla="*/ 61 h 154"/>
                <a:gd name="T44" fmla="*/ 203 w 601"/>
                <a:gd name="T45" fmla="*/ 62 h 154"/>
                <a:gd name="T46" fmla="*/ 165 w 601"/>
                <a:gd name="T47" fmla="*/ 61 h 15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01"/>
                <a:gd name="T73" fmla="*/ 0 h 154"/>
                <a:gd name="T74" fmla="*/ 601 w 601"/>
                <a:gd name="T75" fmla="*/ 154 h 15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01" h="154">
                  <a:moveTo>
                    <a:pt x="165" y="61"/>
                  </a:moveTo>
                  <a:lnTo>
                    <a:pt x="150" y="74"/>
                  </a:lnTo>
                  <a:lnTo>
                    <a:pt x="130" y="88"/>
                  </a:lnTo>
                  <a:lnTo>
                    <a:pt x="108" y="101"/>
                  </a:lnTo>
                  <a:lnTo>
                    <a:pt x="84" y="113"/>
                  </a:lnTo>
                  <a:lnTo>
                    <a:pt x="39" y="137"/>
                  </a:lnTo>
                  <a:lnTo>
                    <a:pt x="0" y="154"/>
                  </a:lnTo>
                  <a:lnTo>
                    <a:pt x="67" y="140"/>
                  </a:lnTo>
                  <a:lnTo>
                    <a:pt x="140" y="125"/>
                  </a:lnTo>
                  <a:lnTo>
                    <a:pt x="216" y="106"/>
                  </a:lnTo>
                  <a:lnTo>
                    <a:pt x="295" y="86"/>
                  </a:lnTo>
                  <a:lnTo>
                    <a:pt x="375" y="66"/>
                  </a:lnTo>
                  <a:lnTo>
                    <a:pt x="454" y="44"/>
                  </a:lnTo>
                  <a:lnTo>
                    <a:pt x="530" y="22"/>
                  </a:lnTo>
                  <a:lnTo>
                    <a:pt x="601" y="2"/>
                  </a:lnTo>
                  <a:lnTo>
                    <a:pt x="596" y="0"/>
                  </a:lnTo>
                  <a:lnTo>
                    <a:pt x="535" y="13"/>
                  </a:lnTo>
                  <a:lnTo>
                    <a:pt x="473" y="27"/>
                  </a:lnTo>
                  <a:lnTo>
                    <a:pt x="412" y="39"/>
                  </a:lnTo>
                  <a:lnTo>
                    <a:pt x="353" y="47"/>
                  </a:lnTo>
                  <a:lnTo>
                    <a:pt x="299" y="56"/>
                  </a:lnTo>
                  <a:lnTo>
                    <a:pt x="246" y="61"/>
                  </a:lnTo>
                  <a:lnTo>
                    <a:pt x="203" y="62"/>
                  </a:lnTo>
                  <a:lnTo>
                    <a:pt x="165" y="61"/>
                  </a:lnTo>
                  <a:close/>
                </a:path>
              </a:pathLst>
            </a:custGeom>
            <a:solidFill>
              <a:srgbClr val="3BB3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44" name="Freeform 682"/>
            <p:cNvSpPr>
              <a:spLocks/>
            </p:cNvSpPr>
            <p:nvPr/>
          </p:nvSpPr>
          <p:spPr bwMode="auto">
            <a:xfrm>
              <a:off x="1705" y="2284"/>
              <a:ext cx="956" cy="711"/>
            </a:xfrm>
            <a:custGeom>
              <a:avLst/>
              <a:gdLst>
                <a:gd name="T0" fmla="*/ 9 w 956"/>
                <a:gd name="T1" fmla="*/ 711 h 711"/>
                <a:gd name="T2" fmla="*/ 5 w 956"/>
                <a:gd name="T3" fmla="*/ 701 h 711"/>
                <a:gd name="T4" fmla="*/ 2 w 956"/>
                <a:gd name="T5" fmla="*/ 689 h 711"/>
                <a:gd name="T6" fmla="*/ 0 w 956"/>
                <a:gd name="T7" fmla="*/ 679 h 711"/>
                <a:gd name="T8" fmla="*/ 0 w 956"/>
                <a:gd name="T9" fmla="*/ 669 h 711"/>
                <a:gd name="T10" fmla="*/ 2 w 956"/>
                <a:gd name="T11" fmla="*/ 657 h 711"/>
                <a:gd name="T12" fmla="*/ 7 w 956"/>
                <a:gd name="T13" fmla="*/ 647 h 711"/>
                <a:gd name="T14" fmla="*/ 14 w 956"/>
                <a:gd name="T15" fmla="*/ 637 h 711"/>
                <a:gd name="T16" fmla="*/ 24 w 956"/>
                <a:gd name="T17" fmla="*/ 628 h 711"/>
                <a:gd name="T18" fmla="*/ 956 w 956"/>
                <a:gd name="T19" fmla="*/ 12 h 711"/>
                <a:gd name="T20" fmla="*/ 782 w 956"/>
                <a:gd name="T21" fmla="*/ 0 h 7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56"/>
                <a:gd name="T34" fmla="*/ 0 h 711"/>
                <a:gd name="T35" fmla="*/ 956 w 956"/>
                <a:gd name="T36" fmla="*/ 711 h 71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56" h="711">
                  <a:moveTo>
                    <a:pt x="9" y="711"/>
                  </a:moveTo>
                  <a:lnTo>
                    <a:pt x="5" y="701"/>
                  </a:lnTo>
                  <a:lnTo>
                    <a:pt x="2" y="689"/>
                  </a:lnTo>
                  <a:lnTo>
                    <a:pt x="0" y="679"/>
                  </a:lnTo>
                  <a:lnTo>
                    <a:pt x="0" y="669"/>
                  </a:lnTo>
                  <a:lnTo>
                    <a:pt x="2" y="657"/>
                  </a:lnTo>
                  <a:lnTo>
                    <a:pt x="7" y="647"/>
                  </a:lnTo>
                  <a:lnTo>
                    <a:pt x="14" y="637"/>
                  </a:lnTo>
                  <a:lnTo>
                    <a:pt x="24" y="628"/>
                  </a:lnTo>
                  <a:lnTo>
                    <a:pt x="956" y="12"/>
                  </a:lnTo>
                  <a:lnTo>
                    <a:pt x="782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45" name="Freeform 683"/>
            <p:cNvSpPr>
              <a:spLocks/>
            </p:cNvSpPr>
            <p:nvPr/>
          </p:nvSpPr>
          <p:spPr bwMode="auto">
            <a:xfrm>
              <a:off x="2870" y="2230"/>
              <a:ext cx="353" cy="148"/>
            </a:xfrm>
            <a:custGeom>
              <a:avLst/>
              <a:gdLst>
                <a:gd name="T0" fmla="*/ 85 w 353"/>
                <a:gd name="T1" fmla="*/ 45 h 148"/>
                <a:gd name="T2" fmla="*/ 110 w 353"/>
                <a:gd name="T3" fmla="*/ 88 h 148"/>
                <a:gd name="T4" fmla="*/ 0 w 353"/>
                <a:gd name="T5" fmla="*/ 137 h 148"/>
                <a:gd name="T6" fmla="*/ 139 w 353"/>
                <a:gd name="T7" fmla="*/ 111 h 148"/>
                <a:gd name="T8" fmla="*/ 166 w 353"/>
                <a:gd name="T9" fmla="*/ 148 h 148"/>
                <a:gd name="T10" fmla="*/ 227 w 353"/>
                <a:gd name="T11" fmla="*/ 89 h 148"/>
                <a:gd name="T12" fmla="*/ 353 w 353"/>
                <a:gd name="T13" fmla="*/ 64 h 148"/>
                <a:gd name="T14" fmla="*/ 252 w 353"/>
                <a:gd name="T15" fmla="*/ 54 h 148"/>
                <a:gd name="T16" fmla="*/ 303 w 353"/>
                <a:gd name="T17" fmla="*/ 0 h 148"/>
                <a:gd name="T18" fmla="*/ 179 w 353"/>
                <a:gd name="T19" fmla="*/ 52 h 148"/>
                <a:gd name="T20" fmla="*/ 85 w 353"/>
                <a:gd name="T21" fmla="*/ 45 h 14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53"/>
                <a:gd name="T34" fmla="*/ 0 h 148"/>
                <a:gd name="T35" fmla="*/ 353 w 353"/>
                <a:gd name="T36" fmla="*/ 148 h 14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53" h="148">
                  <a:moveTo>
                    <a:pt x="85" y="45"/>
                  </a:moveTo>
                  <a:lnTo>
                    <a:pt x="110" y="88"/>
                  </a:lnTo>
                  <a:lnTo>
                    <a:pt x="0" y="137"/>
                  </a:lnTo>
                  <a:lnTo>
                    <a:pt x="139" y="111"/>
                  </a:lnTo>
                  <a:lnTo>
                    <a:pt x="166" y="148"/>
                  </a:lnTo>
                  <a:lnTo>
                    <a:pt x="227" y="89"/>
                  </a:lnTo>
                  <a:lnTo>
                    <a:pt x="353" y="64"/>
                  </a:lnTo>
                  <a:lnTo>
                    <a:pt x="252" y="54"/>
                  </a:lnTo>
                  <a:lnTo>
                    <a:pt x="303" y="0"/>
                  </a:lnTo>
                  <a:lnTo>
                    <a:pt x="179" y="52"/>
                  </a:lnTo>
                  <a:lnTo>
                    <a:pt x="85" y="4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46" name="Freeform 684"/>
            <p:cNvSpPr>
              <a:spLocks/>
            </p:cNvSpPr>
            <p:nvPr/>
          </p:nvSpPr>
          <p:spPr bwMode="auto">
            <a:xfrm>
              <a:off x="2870" y="2230"/>
              <a:ext cx="353" cy="148"/>
            </a:xfrm>
            <a:custGeom>
              <a:avLst/>
              <a:gdLst>
                <a:gd name="T0" fmla="*/ 85 w 353"/>
                <a:gd name="T1" fmla="*/ 45 h 148"/>
                <a:gd name="T2" fmla="*/ 110 w 353"/>
                <a:gd name="T3" fmla="*/ 88 h 148"/>
                <a:gd name="T4" fmla="*/ 0 w 353"/>
                <a:gd name="T5" fmla="*/ 137 h 148"/>
                <a:gd name="T6" fmla="*/ 139 w 353"/>
                <a:gd name="T7" fmla="*/ 111 h 148"/>
                <a:gd name="T8" fmla="*/ 166 w 353"/>
                <a:gd name="T9" fmla="*/ 148 h 148"/>
                <a:gd name="T10" fmla="*/ 227 w 353"/>
                <a:gd name="T11" fmla="*/ 89 h 148"/>
                <a:gd name="T12" fmla="*/ 353 w 353"/>
                <a:gd name="T13" fmla="*/ 64 h 148"/>
                <a:gd name="T14" fmla="*/ 252 w 353"/>
                <a:gd name="T15" fmla="*/ 54 h 148"/>
                <a:gd name="T16" fmla="*/ 303 w 353"/>
                <a:gd name="T17" fmla="*/ 0 h 148"/>
                <a:gd name="T18" fmla="*/ 179 w 353"/>
                <a:gd name="T19" fmla="*/ 52 h 148"/>
                <a:gd name="T20" fmla="*/ 85 w 353"/>
                <a:gd name="T21" fmla="*/ 45 h 14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53"/>
                <a:gd name="T34" fmla="*/ 0 h 148"/>
                <a:gd name="T35" fmla="*/ 353 w 353"/>
                <a:gd name="T36" fmla="*/ 148 h 14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53" h="148">
                  <a:moveTo>
                    <a:pt x="85" y="45"/>
                  </a:moveTo>
                  <a:lnTo>
                    <a:pt x="110" y="88"/>
                  </a:lnTo>
                  <a:lnTo>
                    <a:pt x="0" y="137"/>
                  </a:lnTo>
                  <a:lnTo>
                    <a:pt x="139" y="111"/>
                  </a:lnTo>
                  <a:lnTo>
                    <a:pt x="166" y="148"/>
                  </a:lnTo>
                  <a:lnTo>
                    <a:pt x="227" y="89"/>
                  </a:lnTo>
                  <a:lnTo>
                    <a:pt x="353" y="64"/>
                  </a:lnTo>
                  <a:lnTo>
                    <a:pt x="252" y="54"/>
                  </a:lnTo>
                  <a:lnTo>
                    <a:pt x="303" y="0"/>
                  </a:lnTo>
                  <a:lnTo>
                    <a:pt x="179" y="52"/>
                  </a:lnTo>
                  <a:lnTo>
                    <a:pt x="85" y="45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47" name="Freeform 685"/>
            <p:cNvSpPr>
              <a:spLocks/>
            </p:cNvSpPr>
            <p:nvPr/>
          </p:nvSpPr>
          <p:spPr bwMode="auto">
            <a:xfrm>
              <a:off x="1390" y="1795"/>
              <a:ext cx="126" cy="43"/>
            </a:xfrm>
            <a:custGeom>
              <a:avLst/>
              <a:gdLst>
                <a:gd name="T0" fmla="*/ 47 w 126"/>
                <a:gd name="T1" fmla="*/ 11 h 43"/>
                <a:gd name="T2" fmla="*/ 45 w 126"/>
                <a:gd name="T3" fmla="*/ 22 h 43"/>
                <a:gd name="T4" fmla="*/ 0 w 126"/>
                <a:gd name="T5" fmla="*/ 36 h 43"/>
                <a:gd name="T6" fmla="*/ 49 w 126"/>
                <a:gd name="T7" fmla="*/ 31 h 43"/>
                <a:gd name="T8" fmla="*/ 49 w 126"/>
                <a:gd name="T9" fmla="*/ 43 h 43"/>
                <a:gd name="T10" fmla="*/ 81 w 126"/>
                <a:gd name="T11" fmla="*/ 26 h 43"/>
                <a:gd name="T12" fmla="*/ 126 w 126"/>
                <a:gd name="T13" fmla="*/ 21 h 43"/>
                <a:gd name="T14" fmla="*/ 98 w 126"/>
                <a:gd name="T15" fmla="*/ 16 h 43"/>
                <a:gd name="T16" fmla="*/ 126 w 126"/>
                <a:gd name="T17" fmla="*/ 0 h 43"/>
                <a:gd name="T18" fmla="*/ 76 w 126"/>
                <a:gd name="T19" fmla="*/ 14 h 43"/>
                <a:gd name="T20" fmla="*/ 47 w 126"/>
                <a:gd name="T21" fmla="*/ 11 h 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43"/>
                <a:gd name="T35" fmla="*/ 126 w 126"/>
                <a:gd name="T36" fmla="*/ 43 h 4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43">
                  <a:moveTo>
                    <a:pt x="47" y="11"/>
                  </a:moveTo>
                  <a:lnTo>
                    <a:pt x="45" y="22"/>
                  </a:lnTo>
                  <a:lnTo>
                    <a:pt x="0" y="36"/>
                  </a:lnTo>
                  <a:lnTo>
                    <a:pt x="49" y="31"/>
                  </a:lnTo>
                  <a:lnTo>
                    <a:pt x="49" y="43"/>
                  </a:lnTo>
                  <a:lnTo>
                    <a:pt x="81" y="26"/>
                  </a:lnTo>
                  <a:lnTo>
                    <a:pt x="126" y="21"/>
                  </a:lnTo>
                  <a:lnTo>
                    <a:pt x="98" y="16"/>
                  </a:lnTo>
                  <a:lnTo>
                    <a:pt x="126" y="0"/>
                  </a:lnTo>
                  <a:lnTo>
                    <a:pt x="76" y="14"/>
                  </a:lnTo>
                  <a:lnTo>
                    <a:pt x="47" y="1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48" name="Freeform 686"/>
            <p:cNvSpPr>
              <a:spLocks/>
            </p:cNvSpPr>
            <p:nvPr/>
          </p:nvSpPr>
          <p:spPr bwMode="auto">
            <a:xfrm>
              <a:off x="1390" y="1795"/>
              <a:ext cx="126" cy="43"/>
            </a:xfrm>
            <a:custGeom>
              <a:avLst/>
              <a:gdLst>
                <a:gd name="T0" fmla="*/ 47 w 126"/>
                <a:gd name="T1" fmla="*/ 11 h 43"/>
                <a:gd name="T2" fmla="*/ 45 w 126"/>
                <a:gd name="T3" fmla="*/ 22 h 43"/>
                <a:gd name="T4" fmla="*/ 0 w 126"/>
                <a:gd name="T5" fmla="*/ 36 h 43"/>
                <a:gd name="T6" fmla="*/ 49 w 126"/>
                <a:gd name="T7" fmla="*/ 31 h 43"/>
                <a:gd name="T8" fmla="*/ 49 w 126"/>
                <a:gd name="T9" fmla="*/ 43 h 43"/>
                <a:gd name="T10" fmla="*/ 81 w 126"/>
                <a:gd name="T11" fmla="*/ 26 h 43"/>
                <a:gd name="T12" fmla="*/ 126 w 126"/>
                <a:gd name="T13" fmla="*/ 21 h 43"/>
                <a:gd name="T14" fmla="*/ 98 w 126"/>
                <a:gd name="T15" fmla="*/ 16 h 43"/>
                <a:gd name="T16" fmla="*/ 126 w 126"/>
                <a:gd name="T17" fmla="*/ 0 h 43"/>
                <a:gd name="T18" fmla="*/ 76 w 126"/>
                <a:gd name="T19" fmla="*/ 14 h 43"/>
                <a:gd name="T20" fmla="*/ 47 w 126"/>
                <a:gd name="T21" fmla="*/ 11 h 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43"/>
                <a:gd name="T35" fmla="*/ 126 w 126"/>
                <a:gd name="T36" fmla="*/ 43 h 4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43">
                  <a:moveTo>
                    <a:pt x="47" y="11"/>
                  </a:moveTo>
                  <a:lnTo>
                    <a:pt x="45" y="22"/>
                  </a:lnTo>
                  <a:lnTo>
                    <a:pt x="0" y="36"/>
                  </a:lnTo>
                  <a:lnTo>
                    <a:pt x="49" y="31"/>
                  </a:lnTo>
                  <a:lnTo>
                    <a:pt x="49" y="43"/>
                  </a:lnTo>
                  <a:lnTo>
                    <a:pt x="81" y="26"/>
                  </a:lnTo>
                  <a:lnTo>
                    <a:pt x="126" y="21"/>
                  </a:lnTo>
                  <a:lnTo>
                    <a:pt x="98" y="16"/>
                  </a:lnTo>
                  <a:lnTo>
                    <a:pt x="126" y="0"/>
                  </a:lnTo>
                  <a:lnTo>
                    <a:pt x="76" y="14"/>
                  </a:lnTo>
                  <a:lnTo>
                    <a:pt x="47" y="11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49" name="Freeform 687"/>
            <p:cNvSpPr>
              <a:spLocks/>
            </p:cNvSpPr>
            <p:nvPr/>
          </p:nvSpPr>
          <p:spPr bwMode="auto">
            <a:xfrm>
              <a:off x="831" y="1755"/>
              <a:ext cx="565" cy="245"/>
            </a:xfrm>
            <a:custGeom>
              <a:avLst/>
              <a:gdLst>
                <a:gd name="T0" fmla="*/ 565 w 565"/>
                <a:gd name="T1" fmla="*/ 0 h 245"/>
                <a:gd name="T2" fmla="*/ 6 w 565"/>
                <a:gd name="T3" fmla="*/ 231 h 245"/>
                <a:gd name="T4" fmla="*/ 3 w 565"/>
                <a:gd name="T5" fmla="*/ 235 h 245"/>
                <a:gd name="T6" fmla="*/ 1 w 565"/>
                <a:gd name="T7" fmla="*/ 238 h 245"/>
                <a:gd name="T8" fmla="*/ 0 w 565"/>
                <a:gd name="T9" fmla="*/ 242 h 245"/>
                <a:gd name="T10" fmla="*/ 1 w 565"/>
                <a:gd name="T11" fmla="*/ 245 h 2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65"/>
                <a:gd name="T19" fmla="*/ 0 h 245"/>
                <a:gd name="T20" fmla="*/ 565 w 565"/>
                <a:gd name="T21" fmla="*/ 245 h 2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65" h="245">
                  <a:moveTo>
                    <a:pt x="565" y="0"/>
                  </a:moveTo>
                  <a:lnTo>
                    <a:pt x="6" y="231"/>
                  </a:lnTo>
                  <a:lnTo>
                    <a:pt x="3" y="235"/>
                  </a:lnTo>
                  <a:lnTo>
                    <a:pt x="1" y="238"/>
                  </a:lnTo>
                  <a:lnTo>
                    <a:pt x="0" y="242"/>
                  </a:lnTo>
                  <a:lnTo>
                    <a:pt x="1" y="245"/>
                  </a:lnTo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50" name="Freeform 688"/>
            <p:cNvSpPr>
              <a:spLocks/>
            </p:cNvSpPr>
            <p:nvPr/>
          </p:nvSpPr>
          <p:spPr bwMode="auto">
            <a:xfrm>
              <a:off x="1202" y="1370"/>
              <a:ext cx="144" cy="243"/>
            </a:xfrm>
            <a:custGeom>
              <a:avLst/>
              <a:gdLst>
                <a:gd name="T0" fmla="*/ 0 w 144"/>
                <a:gd name="T1" fmla="*/ 0 h 243"/>
                <a:gd name="T2" fmla="*/ 4 w 144"/>
                <a:gd name="T3" fmla="*/ 211 h 243"/>
                <a:gd name="T4" fmla="*/ 140 w 144"/>
                <a:gd name="T5" fmla="*/ 243 h 243"/>
                <a:gd name="T6" fmla="*/ 144 w 144"/>
                <a:gd name="T7" fmla="*/ 180 h 243"/>
                <a:gd name="T8" fmla="*/ 127 w 144"/>
                <a:gd name="T9" fmla="*/ 103 h 243"/>
                <a:gd name="T10" fmla="*/ 101 w 144"/>
                <a:gd name="T11" fmla="*/ 37 h 243"/>
                <a:gd name="T12" fmla="*/ 95 w 144"/>
                <a:gd name="T13" fmla="*/ 28 h 243"/>
                <a:gd name="T14" fmla="*/ 73 w 144"/>
                <a:gd name="T15" fmla="*/ 20 h 243"/>
                <a:gd name="T16" fmla="*/ 49 w 144"/>
                <a:gd name="T17" fmla="*/ 11 h 243"/>
                <a:gd name="T18" fmla="*/ 25 w 144"/>
                <a:gd name="T19" fmla="*/ 5 h 243"/>
                <a:gd name="T20" fmla="*/ 0 w 144"/>
                <a:gd name="T21" fmla="*/ 0 h 2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4"/>
                <a:gd name="T34" fmla="*/ 0 h 243"/>
                <a:gd name="T35" fmla="*/ 144 w 144"/>
                <a:gd name="T36" fmla="*/ 243 h 24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4" h="243">
                  <a:moveTo>
                    <a:pt x="0" y="0"/>
                  </a:moveTo>
                  <a:lnTo>
                    <a:pt x="4" y="211"/>
                  </a:lnTo>
                  <a:lnTo>
                    <a:pt x="140" y="243"/>
                  </a:lnTo>
                  <a:lnTo>
                    <a:pt x="144" y="180"/>
                  </a:lnTo>
                  <a:lnTo>
                    <a:pt x="127" y="103"/>
                  </a:lnTo>
                  <a:lnTo>
                    <a:pt x="101" y="37"/>
                  </a:lnTo>
                  <a:lnTo>
                    <a:pt x="95" y="28"/>
                  </a:lnTo>
                  <a:lnTo>
                    <a:pt x="73" y="20"/>
                  </a:lnTo>
                  <a:lnTo>
                    <a:pt x="49" y="11"/>
                  </a:lnTo>
                  <a:lnTo>
                    <a:pt x="25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A25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51" name="Freeform 689"/>
            <p:cNvSpPr>
              <a:spLocks/>
            </p:cNvSpPr>
            <p:nvPr/>
          </p:nvSpPr>
          <p:spPr bwMode="auto">
            <a:xfrm>
              <a:off x="1260" y="1346"/>
              <a:ext cx="3344" cy="953"/>
            </a:xfrm>
            <a:custGeom>
              <a:avLst/>
              <a:gdLst>
                <a:gd name="T0" fmla="*/ 3343 w 3344"/>
                <a:gd name="T1" fmla="*/ 946 h 953"/>
                <a:gd name="T2" fmla="*/ 3272 w 3344"/>
                <a:gd name="T3" fmla="*/ 945 h 953"/>
                <a:gd name="T4" fmla="*/ 3175 w 3344"/>
                <a:gd name="T5" fmla="*/ 936 h 953"/>
                <a:gd name="T6" fmla="*/ 3050 w 3344"/>
                <a:gd name="T7" fmla="*/ 923 h 953"/>
                <a:gd name="T8" fmla="*/ 2919 w 3344"/>
                <a:gd name="T9" fmla="*/ 904 h 953"/>
                <a:gd name="T10" fmla="*/ 2698 w 3344"/>
                <a:gd name="T11" fmla="*/ 863 h 953"/>
                <a:gd name="T12" fmla="*/ 2389 w 3344"/>
                <a:gd name="T13" fmla="*/ 801 h 953"/>
                <a:gd name="T14" fmla="*/ 2086 w 3344"/>
                <a:gd name="T15" fmla="*/ 737 h 953"/>
                <a:gd name="T16" fmla="*/ 1791 w 3344"/>
                <a:gd name="T17" fmla="*/ 671 h 953"/>
                <a:gd name="T18" fmla="*/ 1499 w 3344"/>
                <a:gd name="T19" fmla="*/ 605 h 953"/>
                <a:gd name="T20" fmla="*/ 1210 w 3344"/>
                <a:gd name="T21" fmla="*/ 539 h 953"/>
                <a:gd name="T22" fmla="*/ 923 w 3344"/>
                <a:gd name="T23" fmla="*/ 471 h 953"/>
                <a:gd name="T24" fmla="*/ 634 w 3344"/>
                <a:gd name="T25" fmla="*/ 406 h 953"/>
                <a:gd name="T26" fmla="*/ 467 w 3344"/>
                <a:gd name="T27" fmla="*/ 367 h 953"/>
                <a:gd name="T28" fmla="*/ 427 w 3344"/>
                <a:gd name="T29" fmla="*/ 353 h 953"/>
                <a:gd name="T30" fmla="*/ 391 w 3344"/>
                <a:gd name="T31" fmla="*/ 336 h 953"/>
                <a:gd name="T32" fmla="*/ 359 w 3344"/>
                <a:gd name="T33" fmla="*/ 318 h 953"/>
                <a:gd name="T34" fmla="*/ 315 w 3344"/>
                <a:gd name="T35" fmla="*/ 282 h 953"/>
                <a:gd name="T36" fmla="*/ 265 w 3344"/>
                <a:gd name="T37" fmla="*/ 230 h 953"/>
                <a:gd name="T38" fmla="*/ 217 w 3344"/>
                <a:gd name="T39" fmla="*/ 172 h 953"/>
                <a:gd name="T40" fmla="*/ 168 w 3344"/>
                <a:gd name="T41" fmla="*/ 115 h 953"/>
                <a:gd name="T42" fmla="*/ 126 w 3344"/>
                <a:gd name="T43" fmla="*/ 76 h 953"/>
                <a:gd name="T44" fmla="*/ 96 w 3344"/>
                <a:gd name="T45" fmla="*/ 51 h 953"/>
                <a:gd name="T46" fmla="*/ 60 w 3344"/>
                <a:gd name="T47" fmla="*/ 29 h 953"/>
                <a:gd name="T48" fmla="*/ 22 w 3344"/>
                <a:gd name="T49" fmla="*/ 8 h 953"/>
                <a:gd name="T50" fmla="*/ 15 w 3344"/>
                <a:gd name="T51" fmla="*/ 25 h 953"/>
                <a:gd name="T52" fmla="*/ 40 w 3344"/>
                <a:gd name="T53" fmla="*/ 74 h 953"/>
                <a:gd name="T54" fmla="*/ 59 w 3344"/>
                <a:gd name="T55" fmla="*/ 120 h 953"/>
                <a:gd name="T56" fmla="*/ 70 w 3344"/>
                <a:gd name="T57" fmla="*/ 164 h 953"/>
                <a:gd name="T58" fmla="*/ 77 w 3344"/>
                <a:gd name="T59" fmla="*/ 203 h 953"/>
                <a:gd name="T60" fmla="*/ 79 w 3344"/>
                <a:gd name="T61" fmla="*/ 240 h 953"/>
                <a:gd name="T62" fmla="*/ 74 w 3344"/>
                <a:gd name="T63" fmla="*/ 289 h 953"/>
                <a:gd name="T64" fmla="*/ 243 w 3344"/>
                <a:gd name="T65" fmla="*/ 355 h 953"/>
                <a:gd name="T66" fmla="*/ 597 w 3344"/>
                <a:gd name="T67" fmla="*/ 431 h 953"/>
                <a:gd name="T68" fmla="*/ 954 w 3344"/>
                <a:gd name="T69" fmla="*/ 509 h 953"/>
                <a:gd name="T70" fmla="*/ 1311 w 3344"/>
                <a:gd name="T71" fmla="*/ 585 h 953"/>
                <a:gd name="T72" fmla="*/ 1664 w 3344"/>
                <a:gd name="T73" fmla="*/ 659 h 953"/>
                <a:gd name="T74" fmla="*/ 2012 w 3344"/>
                <a:gd name="T75" fmla="*/ 732 h 953"/>
                <a:gd name="T76" fmla="*/ 2350 w 3344"/>
                <a:gd name="T77" fmla="*/ 799 h 953"/>
                <a:gd name="T78" fmla="*/ 2674 w 3344"/>
                <a:gd name="T79" fmla="*/ 865 h 953"/>
                <a:gd name="T80" fmla="*/ 2899 w 3344"/>
                <a:gd name="T81" fmla="*/ 904 h 953"/>
                <a:gd name="T82" fmla="*/ 3034 w 3344"/>
                <a:gd name="T83" fmla="*/ 924 h 953"/>
                <a:gd name="T84" fmla="*/ 3162 w 3344"/>
                <a:gd name="T85" fmla="*/ 941 h 953"/>
                <a:gd name="T86" fmla="*/ 3270 w 3344"/>
                <a:gd name="T87" fmla="*/ 953 h 953"/>
                <a:gd name="T88" fmla="*/ 3344 w 3344"/>
                <a:gd name="T89" fmla="*/ 953 h 95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344"/>
                <a:gd name="T136" fmla="*/ 0 h 953"/>
                <a:gd name="T137" fmla="*/ 3344 w 3344"/>
                <a:gd name="T138" fmla="*/ 953 h 95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344" h="953">
                  <a:moveTo>
                    <a:pt x="3344" y="953"/>
                  </a:moveTo>
                  <a:lnTo>
                    <a:pt x="3343" y="946"/>
                  </a:lnTo>
                  <a:lnTo>
                    <a:pt x="3304" y="943"/>
                  </a:lnTo>
                  <a:lnTo>
                    <a:pt x="3272" y="945"/>
                  </a:lnTo>
                  <a:lnTo>
                    <a:pt x="3228" y="941"/>
                  </a:lnTo>
                  <a:lnTo>
                    <a:pt x="3175" y="936"/>
                  </a:lnTo>
                  <a:lnTo>
                    <a:pt x="3115" y="929"/>
                  </a:lnTo>
                  <a:lnTo>
                    <a:pt x="3050" y="923"/>
                  </a:lnTo>
                  <a:lnTo>
                    <a:pt x="2985" y="912"/>
                  </a:lnTo>
                  <a:lnTo>
                    <a:pt x="2919" y="904"/>
                  </a:lnTo>
                  <a:lnTo>
                    <a:pt x="2856" y="896"/>
                  </a:lnTo>
                  <a:lnTo>
                    <a:pt x="2698" y="863"/>
                  </a:lnTo>
                  <a:lnTo>
                    <a:pt x="2542" y="833"/>
                  </a:lnTo>
                  <a:lnTo>
                    <a:pt x="2389" y="801"/>
                  </a:lnTo>
                  <a:lnTo>
                    <a:pt x="2237" y="769"/>
                  </a:lnTo>
                  <a:lnTo>
                    <a:pt x="2086" y="737"/>
                  </a:lnTo>
                  <a:lnTo>
                    <a:pt x="1938" y="703"/>
                  </a:lnTo>
                  <a:lnTo>
                    <a:pt x="1791" y="671"/>
                  </a:lnTo>
                  <a:lnTo>
                    <a:pt x="1644" y="639"/>
                  </a:lnTo>
                  <a:lnTo>
                    <a:pt x="1499" y="605"/>
                  </a:lnTo>
                  <a:lnTo>
                    <a:pt x="1354" y="573"/>
                  </a:lnTo>
                  <a:lnTo>
                    <a:pt x="1210" y="539"/>
                  </a:lnTo>
                  <a:lnTo>
                    <a:pt x="1067" y="505"/>
                  </a:lnTo>
                  <a:lnTo>
                    <a:pt x="923" y="471"/>
                  </a:lnTo>
                  <a:lnTo>
                    <a:pt x="778" y="439"/>
                  </a:lnTo>
                  <a:lnTo>
                    <a:pt x="634" y="406"/>
                  </a:lnTo>
                  <a:lnTo>
                    <a:pt x="489" y="372"/>
                  </a:lnTo>
                  <a:lnTo>
                    <a:pt x="467" y="367"/>
                  </a:lnTo>
                  <a:lnTo>
                    <a:pt x="447" y="360"/>
                  </a:lnTo>
                  <a:lnTo>
                    <a:pt x="427" y="353"/>
                  </a:lnTo>
                  <a:lnTo>
                    <a:pt x="408" y="346"/>
                  </a:lnTo>
                  <a:lnTo>
                    <a:pt x="391" y="336"/>
                  </a:lnTo>
                  <a:lnTo>
                    <a:pt x="374" y="328"/>
                  </a:lnTo>
                  <a:lnTo>
                    <a:pt x="359" y="318"/>
                  </a:lnTo>
                  <a:lnTo>
                    <a:pt x="344" y="306"/>
                  </a:lnTo>
                  <a:lnTo>
                    <a:pt x="315" y="282"/>
                  </a:lnTo>
                  <a:lnTo>
                    <a:pt x="290" y="257"/>
                  </a:lnTo>
                  <a:lnTo>
                    <a:pt x="265" y="230"/>
                  </a:lnTo>
                  <a:lnTo>
                    <a:pt x="241" y="201"/>
                  </a:lnTo>
                  <a:lnTo>
                    <a:pt x="217" y="172"/>
                  </a:lnTo>
                  <a:lnTo>
                    <a:pt x="194" y="144"/>
                  </a:lnTo>
                  <a:lnTo>
                    <a:pt x="168" y="115"/>
                  </a:lnTo>
                  <a:lnTo>
                    <a:pt x="141" y="88"/>
                  </a:lnTo>
                  <a:lnTo>
                    <a:pt x="126" y="76"/>
                  </a:lnTo>
                  <a:lnTo>
                    <a:pt x="111" y="62"/>
                  </a:lnTo>
                  <a:lnTo>
                    <a:pt x="96" y="51"/>
                  </a:lnTo>
                  <a:lnTo>
                    <a:pt x="79" y="39"/>
                  </a:lnTo>
                  <a:lnTo>
                    <a:pt x="60" y="29"/>
                  </a:lnTo>
                  <a:lnTo>
                    <a:pt x="42" y="19"/>
                  </a:lnTo>
                  <a:lnTo>
                    <a:pt x="22" y="8"/>
                  </a:lnTo>
                  <a:lnTo>
                    <a:pt x="0" y="0"/>
                  </a:lnTo>
                  <a:lnTo>
                    <a:pt x="15" y="25"/>
                  </a:lnTo>
                  <a:lnTo>
                    <a:pt x="28" y="51"/>
                  </a:lnTo>
                  <a:lnTo>
                    <a:pt x="40" y="74"/>
                  </a:lnTo>
                  <a:lnTo>
                    <a:pt x="50" y="98"/>
                  </a:lnTo>
                  <a:lnTo>
                    <a:pt x="59" y="120"/>
                  </a:lnTo>
                  <a:lnTo>
                    <a:pt x="65" y="142"/>
                  </a:lnTo>
                  <a:lnTo>
                    <a:pt x="70" y="164"/>
                  </a:lnTo>
                  <a:lnTo>
                    <a:pt x="74" y="184"/>
                  </a:lnTo>
                  <a:lnTo>
                    <a:pt x="77" y="203"/>
                  </a:lnTo>
                  <a:lnTo>
                    <a:pt x="77" y="221"/>
                  </a:lnTo>
                  <a:lnTo>
                    <a:pt x="79" y="240"/>
                  </a:lnTo>
                  <a:lnTo>
                    <a:pt x="77" y="257"/>
                  </a:lnTo>
                  <a:lnTo>
                    <a:pt x="74" y="289"/>
                  </a:lnTo>
                  <a:lnTo>
                    <a:pt x="69" y="316"/>
                  </a:lnTo>
                  <a:lnTo>
                    <a:pt x="243" y="355"/>
                  </a:lnTo>
                  <a:lnTo>
                    <a:pt x="420" y="392"/>
                  </a:lnTo>
                  <a:lnTo>
                    <a:pt x="597" y="431"/>
                  </a:lnTo>
                  <a:lnTo>
                    <a:pt x="775" y="470"/>
                  </a:lnTo>
                  <a:lnTo>
                    <a:pt x="954" y="509"/>
                  </a:lnTo>
                  <a:lnTo>
                    <a:pt x="1132" y="546"/>
                  </a:lnTo>
                  <a:lnTo>
                    <a:pt x="1311" y="585"/>
                  </a:lnTo>
                  <a:lnTo>
                    <a:pt x="1489" y="622"/>
                  </a:lnTo>
                  <a:lnTo>
                    <a:pt x="1664" y="659"/>
                  </a:lnTo>
                  <a:lnTo>
                    <a:pt x="1840" y="696"/>
                  </a:lnTo>
                  <a:lnTo>
                    <a:pt x="2012" y="732"/>
                  </a:lnTo>
                  <a:lnTo>
                    <a:pt x="2183" y="765"/>
                  </a:lnTo>
                  <a:lnTo>
                    <a:pt x="2350" y="799"/>
                  </a:lnTo>
                  <a:lnTo>
                    <a:pt x="2514" y="833"/>
                  </a:lnTo>
                  <a:lnTo>
                    <a:pt x="2674" y="865"/>
                  </a:lnTo>
                  <a:lnTo>
                    <a:pt x="2831" y="896"/>
                  </a:lnTo>
                  <a:lnTo>
                    <a:pt x="2899" y="904"/>
                  </a:lnTo>
                  <a:lnTo>
                    <a:pt x="2968" y="914"/>
                  </a:lnTo>
                  <a:lnTo>
                    <a:pt x="3034" y="924"/>
                  </a:lnTo>
                  <a:lnTo>
                    <a:pt x="3099" y="933"/>
                  </a:lnTo>
                  <a:lnTo>
                    <a:pt x="3162" y="941"/>
                  </a:lnTo>
                  <a:lnTo>
                    <a:pt x="3219" y="948"/>
                  </a:lnTo>
                  <a:lnTo>
                    <a:pt x="3270" y="953"/>
                  </a:lnTo>
                  <a:lnTo>
                    <a:pt x="3314" y="953"/>
                  </a:lnTo>
                  <a:lnTo>
                    <a:pt x="3344" y="95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52" name="Freeform 690"/>
            <p:cNvSpPr>
              <a:spLocks/>
            </p:cNvSpPr>
            <p:nvPr/>
          </p:nvSpPr>
          <p:spPr bwMode="auto">
            <a:xfrm>
              <a:off x="1207" y="1650"/>
              <a:ext cx="3402" cy="683"/>
            </a:xfrm>
            <a:custGeom>
              <a:avLst/>
              <a:gdLst>
                <a:gd name="T0" fmla="*/ 3402 w 3402"/>
                <a:gd name="T1" fmla="*/ 676 h 683"/>
                <a:gd name="T2" fmla="*/ 3399 w 3402"/>
                <a:gd name="T3" fmla="*/ 668 h 683"/>
                <a:gd name="T4" fmla="*/ 3338 w 3402"/>
                <a:gd name="T5" fmla="*/ 673 h 683"/>
                <a:gd name="T6" fmla="*/ 3325 w 3402"/>
                <a:gd name="T7" fmla="*/ 673 h 683"/>
                <a:gd name="T8" fmla="*/ 3309 w 3402"/>
                <a:gd name="T9" fmla="*/ 673 h 683"/>
                <a:gd name="T10" fmla="*/ 3291 w 3402"/>
                <a:gd name="T11" fmla="*/ 671 h 683"/>
                <a:gd name="T12" fmla="*/ 3271 w 3402"/>
                <a:gd name="T13" fmla="*/ 668 h 683"/>
                <a:gd name="T14" fmla="*/ 3225 w 3402"/>
                <a:gd name="T15" fmla="*/ 661 h 683"/>
                <a:gd name="T16" fmla="*/ 3174 w 3402"/>
                <a:gd name="T17" fmla="*/ 649 h 683"/>
                <a:gd name="T18" fmla="*/ 3119 w 3402"/>
                <a:gd name="T19" fmla="*/ 637 h 683"/>
                <a:gd name="T20" fmla="*/ 3060 w 3402"/>
                <a:gd name="T21" fmla="*/ 625 h 683"/>
                <a:gd name="T22" fmla="*/ 2999 w 3402"/>
                <a:gd name="T23" fmla="*/ 614 h 683"/>
                <a:gd name="T24" fmla="*/ 2938 w 3402"/>
                <a:gd name="T25" fmla="*/ 605 h 683"/>
                <a:gd name="T26" fmla="*/ 2762 w 3402"/>
                <a:gd name="T27" fmla="*/ 570 h 683"/>
                <a:gd name="T28" fmla="*/ 2582 w 3402"/>
                <a:gd name="T29" fmla="*/ 536 h 683"/>
                <a:gd name="T30" fmla="*/ 2401 w 3402"/>
                <a:gd name="T31" fmla="*/ 499 h 683"/>
                <a:gd name="T32" fmla="*/ 2215 w 3402"/>
                <a:gd name="T33" fmla="*/ 463 h 683"/>
                <a:gd name="T34" fmla="*/ 2030 w 3402"/>
                <a:gd name="T35" fmla="*/ 426 h 683"/>
                <a:gd name="T36" fmla="*/ 1842 w 3402"/>
                <a:gd name="T37" fmla="*/ 389 h 683"/>
                <a:gd name="T38" fmla="*/ 1655 w 3402"/>
                <a:gd name="T39" fmla="*/ 352 h 683"/>
                <a:gd name="T40" fmla="*/ 1467 w 3402"/>
                <a:gd name="T41" fmla="*/ 313 h 683"/>
                <a:gd name="T42" fmla="*/ 1278 w 3402"/>
                <a:gd name="T43" fmla="*/ 274 h 683"/>
                <a:gd name="T44" fmla="*/ 1091 w 3402"/>
                <a:gd name="T45" fmla="*/ 235 h 683"/>
                <a:gd name="T46" fmla="*/ 904 w 3402"/>
                <a:gd name="T47" fmla="*/ 196 h 683"/>
                <a:gd name="T48" fmla="*/ 718 w 3402"/>
                <a:gd name="T49" fmla="*/ 157 h 683"/>
                <a:gd name="T50" fmla="*/ 535 w 3402"/>
                <a:gd name="T51" fmla="*/ 118 h 683"/>
                <a:gd name="T52" fmla="*/ 353 w 3402"/>
                <a:gd name="T53" fmla="*/ 80 h 683"/>
                <a:gd name="T54" fmla="*/ 176 w 3402"/>
                <a:gd name="T55" fmla="*/ 39 h 683"/>
                <a:gd name="T56" fmla="*/ 0 w 3402"/>
                <a:gd name="T57" fmla="*/ 0 h 683"/>
                <a:gd name="T58" fmla="*/ 0 w 3402"/>
                <a:gd name="T59" fmla="*/ 34 h 683"/>
                <a:gd name="T60" fmla="*/ 178 w 3402"/>
                <a:gd name="T61" fmla="*/ 71 h 683"/>
                <a:gd name="T62" fmla="*/ 362 w 3402"/>
                <a:gd name="T63" fmla="*/ 110 h 683"/>
                <a:gd name="T64" fmla="*/ 551 w 3402"/>
                <a:gd name="T65" fmla="*/ 149 h 683"/>
                <a:gd name="T66" fmla="*/ 745 w 3402"/>
                <a:gd name="T67" fmla="*/ 188 h 683"/>
                <a:gd name="T68" fmla="*/ 941 w 3402"/>
                <a:gd name="T69" fmla="*/ 228 h 683"/>
                <a:gd name="T70" fmla="*/ 1140 w 3402"/>
                <a:gd name="T71" fmla="*/ 267 h 683"/>
                <a:gd name="T72" fmla="*/ 1339 w 3402"/>
                <a:gd name="T73" fmla="*/ 306 h 683"/>
                <a:gd name="T74" fmla="*/ 1538 w 3402"/>
                <a:gd name="T75" fmla="*/ 345 h 683"/>
                <a:gd name="T76" fmla="*/ 1736 w 3402"/>
                <a:gd name="T77" fmla="*/ 382 h 683"/>
                <a:gd name="T78" fmla="*/ 1932 w 3402"/>
                <a:gd name="T79" fmla="*/ 421 h 683"/>
                <a:gd name="T80" fmla="*/ 2124 w 3402"/>
                <a:gd name="T81" fmla="*/ 456 h 683"/>
                <a:gd name="T82" fmla="*/ 2312 w 3402"/>
                <a:gd name="T83" fmla="*/ 492 h 683"/>
                <a:gd name="T84" fmla="*/ 2496 w 3402"/>
                <a:gd name="T85" fmla="*/ 527 h 683"/>
                <a:gd name="T86" fmla="*/ 2671 w 3402"/>
                <a:gd name="T87" fmla="*/ 561 h 683"/>
                <a:gd name="T88" fmla="*/ 2838 w 3402"/>
                <a:gd name="T89" fmla="*/ 592 h 683"/>
                <a:gd name="T90" fmla="*/ 2999 w 3402"/>
                <a:gd name="T91" fmla="*/ 622 h 683"/>
                <a:gd name="T92" fmla="*/ 3056 w 3402"/>
                <a:gd name="T93" fmla="*/ 636 h 683"/>
                <a:gd name="T94" fmla="*/ 3103 w 3402"/>
                <a:gd name="T95" fmla="*/ 646 h 683"/>
                <a:gd name="T96" fmla="*/ 3146 w 3402"/>
                <a:gd name="T97" fmla="*/ 656 h 683"/>
                <a:gd name="T98" fmla="*/ 3183 w 3402"/>
                <a:gd name="T99" fmla="*/ 666 h 683"/>
                <a:gd name="T100" fmla="*/ 3218 w 3402"/>
                <a:gd name="T101" fmla="*/ 673 h 683"/>
                <a:gd name="T102" fmla="*/ 3252 w 3402"/>
                <a:gd name="T103" fmla="*/ 678 h 683"/>
                <a:gd name="T104" fmla="*/ 3286 w 3402"/>
                <a:gd name="T105" fmla="*/ 681 h 683"/>
                <a:gd name="T106" fmla="*/ 3325 w 3402"/>
                <a:gd name="T107" fmla="*/ 683 h 683"/>
                <a:gd name="T108" fmla="*/ 3402 w 3402"/>
                <a:gd name="T109" fmla="*/ 676 h 68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402"/>
                <a:gd name="T166" fmla="*/ 0 h 683"/>
                <a:gd name="T167" fmla="*/ 3402 w 3402"/>
                <a:gd name="T168" fmla="*/ 683 h 68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402" h="683">
                  <a:moveTo>
                    <a:pt x="3402" y="676"/>
                  </a:moveTo>
                  <a:lnTo>
                    <a:pt x="3399" y="668"/>
                  </a:lnTo>
                  <a:lnTo>
                    <a:pt x="3338" y="673"/>
                  </a:lnTo>
                  <a:lnTo>
                    <a:pt x="3325" y="673"/>
                  </a:lnTo>
                  <a:lnTo>
                    <a:pt x="3309" y="673"/>
                  </a:lnTo>
                  <a:lnTo>
                    <a:pt x="3291" y="671"/>
                  </a:lnTo>
                  <a:lnTo>
                    <a:pt x="3271" y="668"/>
                  </a:lnTo>
                  <a:lnTo>
                    <a:pt x="3225" y="661"/>
                  </a:lnTo>
                  <a:lnTo>
                    <a:pt x="3174" y="649"/>
                  </a:lnTo>
                  <a:lnTo>
                    <a:pt x="3119" y="637"/>
                  </a:lnTo>
                  <a:lnTo>
                    <a:pt x="3060" y="625"/>
                  </a:lnTo>
                  <a:lnTo>
                    <a:pt x="2999" y="614"/>
                  </a:lnTo>
                  <a:lnTo>
                    <a:pt x="2938" y="605"/>
                  </a:lnTo>
                  <a:lnTo>
                    <a:pt x="2762" y="570"/>
                  </a:lnTo>
                  <a:lnTo>
                    <a:pt x="2582" y="536"/>
                  </a:lnTo>
                  <a:lnTo>
                    <a:pt x="2401" y="499"/>
                  </a:lnTo>
                  <a:lnTo>
                    <a:pt x="2215" y="463"/>
                  </a:lnTo>
                  <a:lnTo>
                    <a:pt x="2030" y="426"/>
                  </a:lnTo>
                  <a:lnTo>
                    <a:pt x="1842" y="389"/>
                  </a:lnTo>
                  <a:lnTo>
                    <a:pt x="1655" y="352"/>
                  </a:lnTo>
                  <a:lnTo>
                    <a:pt x="1467" y="313"/>
                  </a:lnTo>
                  <a:lnTo>
                    <a:pt x="1278" y="274"/>
                  </a:lnTo>
                  <a:lnTo>
                    <a:pt x="1091" y="235"/>
                  </a:lnTo>
                  <a:lnTo>
                    <a:pt x="904" y="196"/>
                  </a:lnTo>
                  <a:lnTo>
                    <a:pt x="718" y="157"/>
                  </a:lnTo>
                  <a:lnTo>
                    <a:pt x="535" y="118"/>
                  </a:lnTo>
                  <a:lnTo>
                    <a:pt x="353" y="80"/>
                  </a:lnTo>
                  <a:lnTo>
                    <a:pt x="176" y="39"/>
                  </a:lnTo>
                  <a:lnTo>
                    <a:pt x="0" y="0"/>
                  </a:lnTo>
                  <a:lnTo>
                    <a:pt x="0" y="34"/>
                  </a:lnTo>
                  <a:lnTo>
                    <a:pt x="178" y="71"/>
                  </a:lnTo>
                  <a:lnTo>
                    <a:pt x="362" y="110"/>
                  </a:lnTo>
                  <a:lnTo>
                    <a:pt x="551" y="149"/>
                  </a:lnTo>
                  <a:lnTo>
                    <a:pt x="745" y="188"/>
                  </a:lnTo>
                  <a:lnTo>
                    <a:pt x="941" y="228"/>
                  </a:lnTo>
                  <a:lnTo>
                    <a:pt x="1140" y="267"/>
                  </a:lnTo>
                  <a:lnTo>
                    <a:pt x="1339" y="306"/>
                  </a:lnTo>
                  <a:lnTo>
                    <a:pt x="1538" y="345"/>
                  </a:lnTo>
                  <a:lnTo>
                    <a:pt x="1736" y="382"/>
                  </a:lnTo>
                  <a:lnTo>
                    <a:pt x="1932" y="421"/>
                  </a:lnTo>
                  <a:lnTo>
                    <a:pt x="2124" y="456"/>
                  </a:lnTo>
                  <a:lnTo>
                    <a:pt x="2312" y="492"/>
                  </a:lnTo>
                  <a:lnTo>
                    <a:pt x="2496" y="527"/>
                  </a:lnTo>
                  <a:lnTo>
                    <a:pt x="2671" y="561"/>
                  </a:lnTo>
                  <a:lnTo>
                    <a:pt x="2838" y="592"/>
                  </a:lnTo>
                  <a:lnTo>
                    <a:pt x="2999" y="622"/>
                  </a:lnTo>
                  <a:lnTo>
                    <a:pt x="3056" y="636"/>
                  </a:lnTo>
                  <a:lnTo>
                    <a:pt x="3103" y="646"/>
                  </a:lnTo>
                  <a:lnTo>
                    <a:pt x="3146" y="656"/>
                  </a:lnTo>
                  <a:lnTo>
                    <a:pt x="3183" y="666"/>
                  </a:lnTo>
                  <a:lnTo>
                    <a:pt x="3218" y="673"/>
                  </a:lnTo>
                  <a:lnTo>
                    <a:pt x="3252" y="678"/>
                  </a:lnTo>
                  <a:lnTo>
                    <a:pt x="3286" y="681"/>
                  </a:lnTo>
                  <a:lnTo>
                    <a:pt x="3325" y="683"/>
                  </a:lnTo>
                  <a:lnTo>
                    <a:pt x="3402" y="676"/>
                  </a:lnTo>
                  <a:close/>
                </a:path>
              </a:pathLst>
            </a:custGeom>
            <a:solidFill>
              <a:srgbClr val="C3C3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53" name="Freeform 691"/>
            <p:cNvSpPr>
              <a:spLocks/>
            </p:cNvSpPr>
            <p:nvPr/>
          </p:nvSpPr>
          <p:spPr bwMode="auto">
            <a:xfrm>
              <a:off x="1265" y="1329"/>
              <a:ext cx="3339" cy="965"/>
            </a:xfrm>
            <a:custGeom>
              <a:avLst/>
              <a:gdLst>
                <a:gd name="T0" fmla="*/ 3338 w 3339"/>
                <a:gd name="T1" fmla="*/ 957 h 965"/>
                <a:gd name="T2" fmla="*/ 3267 w 3339"/>
                <a:gd name="T3" fmla="*/ 955 h 965"/>
                <a:gd name="T4" fmla="*/ 3175 w 3339"/>
                <a:gd name="T5" fmla="*/ 948 h 965"/>
                <a:gd name="T6" fmla="*/ 3059 w 3339"/>
                <a:gd name="T7" fmla="*/ 933 h 965"/>
                <a:gd name="T8" fmla="*/ 2931 w 3339"/>
                <a:gd name="T9" fmla="*/ 916 h 965"/>
                <a:gd name="T10" fmla="*/ 2711 w 3339"/>
                <a:gd name="T11" fmla="*/ 877 h 965"/>
                <a:gd name="T12" fmla="*/ 2401 w 3339"/>
                <a:gd name="T13" fmla="*/ 813 h 965"/>
                <a:gd name="T14" fmla="*/ 2098 w 3339"/>
                <a:gd name="T15" fmla="*/ 747 h 965"/>
                <a:gd name="T16" fmla="*/ 1803 w 3339"/>
                <a:gd name="T17" fmla="*/ 679 h 965"/>
                <a:gd name="T18" fmla="*/ 1511 w 3339"/>
                <a:gd name="T19" fmla="*/ 613 h 965"/>
                <a:gd name="T20" fmla="*/ 1222 w 3339"/>
                <a:gd name="T21" fmla="*/ 546 h 965"/>
                <a:gd name="T22" fmla="*/ 935 w 3339"/>
                <a:gd name="T23" fmla="*/ 478 h 965"/>
                <a:gd name="T24" fmla="*/ 646 w 3339"/>
                <a:gd name="T25" fmla="*/ 409 h 965"/>
                <a:gd name="T26" fmla="*/ 479 w 3339"/>
                <a:gd name="T27" fmla="*/ 372 h 965"/>
                <a:gd name="T28" fmla="*/ 439 w 3339"/>
                <a:gd name="T29" fmla="*/ 358 h 965"/>
                <a:gd name="T30" fmla="*/ 401 w 3339"/>
                <a:gd name="T31" fmla="*/ 341 h 965"/>
                <a:gd name="T32" fmla="*/ 369 w 3339"/>
                <a:gd name="T33" fmla="*/ 321 h 965"/>
                <a:gd name="T34" fmla="*/ 324 w 3339"/>
                <a:gd name="T35" fmla="*/ 286 h 965"/>
                <a:gd name="T36" fmla="*/ 271 w 3339"/>
                <a:gd name="T37" fmla="*/ 232 h 965"/>
                <a:gd name="T38" fmla="*/ 223 w 3339"/>
                <a:gd name="T39" fmla="*/ 174 h 965"/>
                <a:gd name="T40" fmla="*/ 170 w 3339"/>
                <a:gd name="T41" fmla="*/ 117 h 965"/>
                <a:gd name="T42" fmla="*/ 126 w 3339"/>
                <a:gd name="T43" fmla="*/ 76 h 965"/>
                <a:gd name="T44" fmla="*/ 94 w 3339"/>
                <a:gd name="T45" fmla="*/ 52 h 965"/>
                <a:gd name="T46" fmla="*/ 59 w 3339"/>
                <a:gd name="T47" fmla="*/ 29 h 965"/>
                <a:gd name="T48" fmla="*/ 20 w 3339"/>
                <a:gd name="T49" fmla="*/ 10 h 965"/>
                <a:gd name="T50" fmla="*/ 15 w 3339"/>
                <a:gd name="T51" fmla="*/ 25 h 965"/>
                <a:gd name="T52" fmla="*/ 40 w 3339"/>
                <a:gd name="T53" fmla="*/ 74 h 965"/>
                <a:gd name="T54" fmla="*/ 60 w 3339"/>
                <a:gd name="T55" fmla="*/ 120 h 965"/>
                <a:gd name="T56" fmla="*/ 74 w 3339"/>
                <a:gd name="T57" fmla="*/ 162 h 965"/>
                <a:gd name="T58" fmla="*/ 87 w 3339"/>
                <a:gd name="T59" fmla="*/ 221 h 965"/>
                <a:gd name="T60" fmla="*/ 91 w 3339"/>
                <a:gd name="T61" fmla="*/ 291 h 965"/>
                <a:gd name="T62" fmla="*/ 265 w 3339"/>
                <a:gd name="T63" fmla="*/ 362 h 965"/>
                <a:gd name="T64" fmla="*/ 616 w 3339"/>
                <a:gd name="T65" fmla="*/ 438 h 965"/>
                <a:gd name="T66" fmla="*/ 969 w 3339"/>
                <a:gd name="T67" fmla="*/ 515 h 965"/>
                <a:gd name="T68" fmla="*/ 1322 w 3339"/>
                <a:gd name="T69" fmla="*/ 593 h 965"/>
                <a:gd name="T70" fmla="*/ 1671 w 3339"/>
                <a:gd name="T71" fmla="*/ 669 h 965"/>
                <a:gd name="T72" fmla="*/ 2014 w 3339"/>
                <a:gd name="T73" fmla="*/ 744 h 965"/>
                <a:gd name="T74" fmla="*/ 2348 w 3339"/>
                <a:gd name="T75" fmla="*/ 813 h 965"/>
                <a:gd name="T76" fmla="*/ 2671 w 3339"/>
                <a:gd name="T77" fmla="*/ 879 h 965"/>
                <a:gd name="T78" fmla="*/ 2895 w 3339"/>
                <a:gd name="T79" fmla="*/ 918 h 965"/>
                <a:gd name="T80" fmla="*/ 3030 w 3339"/>
                <a:gd name="T81" fmla="*/ 936 h 965"/>
                <a:gd name="T82" fmla="*/ 3157 w 3339"/>
                <a:gd name="T83" fmla="*/ 953 h 965"/>
                <a:gd name="T84" fmla="*/ 3265 w 3339"/>
                <a:gd name="T85" fmla="*/ 963 h 965"/>
                <a:gd name="T86" fmla="*/ 3339 w 3339"/>
                <a:gd name="T87" fmla="*/ 965 h 96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339"/>
                <a:gd name="T133" fmla="*/ 0 h 965"/>
                <a:gd name="T134" fmla="*/ 3339 w 3339"/>
                <a:gd name="T135" fmla="*/ 965 h 96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339" h="965">
                  <a:moveTo>
                    <a:pt x="3339" y="965"/>
                  </a:moveTo>
                  <a:lnTo>
                    <a:pt x="3338" y="957"/>
                  </a:lnTo>
                  <a:lnTo>
                    <a:pt x="3297" y="953"/>
                  </a:lnTo>
                  <a:lnTo>
                    <a:pt x="3267" y="955"/>
                  </a:lnTo>
                  <a:lnTo>
                    <a:pt x="3224" y="953"/>
                  </a:lnTo>
                  <a:lnTo>
                    <a:pt x="3175" y="948"/>
                  </a:lnTo>
                  <a:lnTo>
                    <a:pt x="3118" y="941"/>
                  </a:lnTo>
                  <a:lnTo>
                    <a:pt x="3059" y="933"/>
                  </a:lnTo>
                  <a:lnTo>
                    <a:pt x="2995" y="924"/>
                  </a:lnTo>
                  <a:lnTo>
                    <a:pt x="2931" y="916"/>
                  </a:lnTo>
                  <a:lnTo>
                    <a:pt x="2870" y="908"/>
                  </a:lnTo>
                  <a:lnTo>
                    <a:pt x="2711" y="877"/>
                  </a:lnTo>
                  <a:lnTo>
                    <a:pt x="2554" y="845"/>
                  </a:lnTo>
                  <a:lnTo>
                    <a:pt x="2401" y="813"/>
                  </a:lnTo>
                  <a:lnTo>
                    <a:pt x="2249" y="779"/>
                  </a:lnTo>
                  <a:lnTo>
                    <a:pt x="2098" y="747"/>
                  </a:lnTo>
                  <a:lnTo>
                    <a:pt x="1950" y="713"/>
                  </a:lnTo>
                  <a:lnTo>
                    <a:pt x="1803" y="679"/>
                  </a:lnTo>
                  <a:lnTo>
                    <a:pt x="1656" y="647"/>
                  </a:lnTo>
                  <a:lnTo>
                    <a:pt x="1511" y="613"/>
                  </a:lnTo>
                  <a:lnTo>
                    <a:pt x="1366" y="580"/>
                  </a:lnTo>
                  <a:lnTo>
                    <a:pt x="1222" y="546"/>
                  </a:lnTo>
                  <a:lnTo>
                    <a:pt x="1079" y="512"/>
                  </a:lnTo>
                  <a:lnTo>
                    <a:pt x="935" y="478"/>
                  </a:lnTo>
                  <a:lnTo>
                    <a:pt x="790" y="443"/>
                  </a:lnTo>
                  <a:lnTo>
                    <a:pt x="646" y="409"/>
                  </a:lnTo>
                  <a:lnTo>
                    <a:pt x="501" y="375"/>
                  </a:lnTo>
                  <a:lnTo>
                    <a:pt x="479" y="372"/>
                  </a:lnTo>
                  <a:lnTo>
                    <a:pt x="459" y="365"/>
                  </a:lnTo>
                  <a:lnTo>
                    <a:pt x="439" y="358"/>
                  </a:lnTo>
                  <a:lnTo>
                    <a:pt x="420" y="350"/>
                  </a:lnTo>
                  <a:lnTo>
                    <a:pt x="401" y="341"/>
                  </a:lnTo>
                  <a:lnTo>
                    <a:pt x="385" y="331"/>
                  </a:lnTo>
                  <a:lnTo>
                    <a:pt x="369" y="321"/>
                  </a:lnTo>
                  <a:lnTo>
                    <a:pt x="354" y="309"/>
                  </a:lnTo>
                  <a:lnTo>
                    <a:pt x="324" y="286"/>
                  </a:lnTo>
                  <a:lnTo>
                    <a:pt x="298" y="260"/>
                  </a:lnTo>
                  <a:lnTo>
                    <a:pt x="271" y="232"/>
                  </a:lnTo>
                  <a:lnTo>
                    <a:pt x="248" y="205"/>
                  </a:lnTo>
                  <a:lnTo>
                    <a:pt x="223" y="174"/>
                  </a:lnTo>
                  <a:lnTo>
                    <a:pt x="197" y="145"/>
                  </a:lnTo>
                  <a:lnTo>
                    <a:pt x="170" y="117"/>
                  </a:lnTo>
                  <a:lnTo>
                    <a:pt x="141" y="90"/>
                  </a:lnTo>
                  <a:lnTo>
                    <a:pt x="126" y="76"/>
                  </a:lnTo>
                  <a:lnTo>
                    <a:pt x="111" y="64"/>
                  </a:lnTo>
                  <a:lnTo>
                    <a:pt x="94" y="52"/>
                  </a:lnTo>
                  <a:lnTo>
                    <a:pt x="77" y="41"/>
                  </a:lnTo>
                  <a:lnTo>
                    <a:pt x="59" y="29"/>
                  </a:lnTo>
                  <a:lnTo>
                    <a:pt x="40" y="19"/>
                  </a:lnTo>
                  <a:lnTo>
                    <a:pt x="20" y="10"/>
                  </a:lnTo>
                  <a:lnTo>
                    <a:pt x="0" y="0"/>
                  </a:lnTo>
                  <a:lnTo>
                    <a:pt x="15" y="25"/>
                  </a:lnTo>
                  <a:lnTo>
                    <a:pt x="28" y="51"/>
                  </a:lnTo>
                  <a:lnTo>
                    <a:pt x="40" y="74"/>
                  </a:lnTo>
                  <a:lnTo>
                    <a:pt x="50" y="98"/>
                  </a:lnTo>
                  <a:lnTo>
                    <a:pt x="60" y="120"/>
                  </a:lnTo>
                  <a:lnTo>
                    <a:pt x="67" y="142"/>
                  </a:lnTo>
                  <a:lnTo>
                    <a:pt x="74" y="162"/>
                  </a:lnTo>
                  <a:lnTo>
                    <a:pt x="79" y="183"/>
                  </a:lnTo>
                  <a:lnTo>
                    <a:pt x="87" y="221"/>
                  </a:lnTo>
                  <a:lnTo>
                    <a:pt x="91" y="257"/>
                  </a:lnTo>
                  <a:lnTo>
                    <a:pt x="91" y="291"/>
                  </a:lnTo>
                  <a:lnTo>
                    <a:pt x="89" y="323"/>
                  </a:lnTo>
                  <a:lnTo>
                    <a:pt x="265" y="362"/>
                  </a:lnTo>
                  <a:lnTo>
                    <a:pt x="440" y="399"/>
                  </a:lnTo>
                  <a:lnTo>
                    <a:pt x="616" y="438"/>
                  </a:lnTo>
                  <a:lnTo>
                    <a:pt x="793" y="477"/>
                  </a:lnTo>
                  <a:lnTo>
                    <a:pt x="969" y="515"/>
                  </a:lnTo>
                  <a:lnTo>
                    <a:pt x="1146" y="554"/>
                  </a:lnTo>
                  <a:lnTo>
                    <a:pt x="1322" y="593"/>
                  </a:lnTo>
                  <a:lnTo>
                    <a:pt x="1497" y="632"/>
                  </a:lnTo>
                  <a:lnTo>
                    <a:pt x="1671" y="669"/>
                  </a:lnTo>
                  <a:lnTo>
                    <a:pt x="1843" y="706"/>
                  </a:lnTo>
                  <a:lnTo>
                    <a:pt x="2014" y="744"/>
                  </a:lnTo>
                  <a:lnTo>
                    <a:pt x="2183" y="779"/>
                  </a:lnTo>
                  <a:lnTo>
                    <a:pt x="2348" y="813"/>
                  </a:lnTo>
                  <a:lnTo>
                    <a:pt x="2512" y="847"/>
                  </a:lnTo>
                  <a:lnTo>
                    <a:pt x="2671" y="879"/>
                  </a:lnTo>
                  <a:lnTo>
                    <a:pt x="2828" y="908"/>
                  </a:lnTo>
                  <a:lnTo>
                    <a:pt x="2895" y="918"/>
                  </a:lnTo>
                  <a:lnTo>
                    <a:pt x="2963" y="928"/>
                  </a:lnTo>
                  <a:lnTo>
                    <a:pt x="3030" y="936"/>
                  </a:lnTo>
                  <a:lnTo>
                    <a:pt x="3094" y="946"/>
                  </a:lnTo>
                  <a:lnTo>
                    <a:pt x="3157" y="953"/>
                  </a:lnTo>
                  <a:lnTo>
                    <a:pt x="3214" y="960"/>
                  </a:lnTo>
                  <a:lnTo>
                    <a:pt x="3265" y="963"/>
                  </a:lnTo>
                  <a:lnTo>
                    <a:pt x="3309" y="965"/>
                  </a:lnTo>
                  <a:lnTo>
                    <a:pt x="3339" y="965"/>
                  </a:lnTo>
                  <a:close/>
                </a:path>
              </a:pathLst>
            </a:custGeom>
            <a:solidFill>
              <a:srgbClr val="3BB3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54" name="Freeform 692"/>
            <p:cNvSpPr>
              <a:spLocks/>
            </p:cNvSpPr>
            <p:nvPr/>
          </p:nvSpPr>
          <p:spPr bwMode="auto">
            <a:xfrm>
              <a:off x="4083" y="2235"/>
              <a:ext cx="494" cy="120"/>
            </a:xfrm>
            <a:custGeom>
              <a:avLst/>
              <a:gdLst>
                <a:gd name="T0" fmla="*/ 0 w 494"/>
                <a:gd name="T1" fmla="*/ 0 h 120"/>
                <a:gd name="T2" fmla="*/ 50 w 494"/>
                <a:gd name="T3" fmla="*/ 3 h 120"/>
                <a:gd name="T4" fmla="*/ 103 w 494"/>
                <a:gd name="T5" fmla="*/ 3 h 120"/>
                <a:gd name="T6" fmla="*/ 153 w 494"/>
                <a:gd name="T7" fmla="*/ 5 h 120"/>
                <a:gd name="T8" fmla="*/ 204 w 494"/>
                <a:gd name="T9" fmla="*/ 5 h 120"/>
                <a:gd name="T10" fmla="*/ 253 w 494"/>
                <a:gd name="T11" fmla="*/ 5 h 120"/>
                <a:gd name="T12" fmla="*/ 303 w 494"/>
                <a:gd name="T13" fmla="*/ 3 h 120"/>
                <a:gd name="T14" fmla="*/ 354 w 494"/>
                <a:gd name="T15" fmla="*/ 3 h 120"/>
                <a:gd name="T16" fmla="*/ 403 w 494"/>
                <a:gd name="T17" fmla="*/ 0 h 120"/>
                <a:gd name="T18" fmla="*/ 418 w 494"/>
                <a:gd name="T19" fmla="*/ 7 h 120"/>
                <a:gd name="T20" fmla="*/ 430 w 494"/>
                <a:gd name="T21" fmla="*/ 12 h 120"/>
                <a:gd name="T22" fmla="*/ 444 w 494"/>
                <a:gd name="T23" fmla="*/ 18 h 120"/>
                <a:gd name="T24" fmla="*/ 454 w 494"/>
                <a:gd name="T25" fmla="*/ 27 h 120"/>
                <a:gd name="T26" fmla="*/ 474 w 494"/>
                <a:gd name="T27" fmla="*/ 42 h 120"/>
                <a:gd name="T28" fmla="*/ 494 w 494"/>
                <a:gd name="T29" fmla="*/ 62 h 120"/>
                <a:gd name="T30" fmla="*/ 471 w 494"/>
                <a:gd name="T31" fmla="*/ 81 h 120"/>
                <a:gd name="T32" fmla="*/ 449 w 494"/>
                <a:gd name="T33" fmla="*/ 96 h 120"/>
                <a:gd name="T34" fmla="*/ 437 w 494"/>
                <a:gd name="T35" fmla="*/ 105 h 120"/>
                <a:gd name="T36" fmla="*/ 423 w 494"/>
                <a:gd name="T37" fmla="*/ 110 h 120"/>
                <a:gd name="T38" fmla="*/ 408 w 494"/>
                <a:gd name="T39" fmla="*/ 115 h 120"/>
                <a:gd name="T40" fmla="*/ 391 w 494"/>
                <a:gd name="T41" fmla="*/ 120 h 120"/>
                <a:gd name="T42" fmla="*/ 342 w 494"/>
                <a:gd name="T43" fmla="*/ 103 h 120"/>
                <a:gd name="T44" fmla="*/ 295 w 494"/>
                <a:gd name="T45" fmla="*/ 88 h 120"/>
                <a:gd name="T46" fmla="*/ 246 w 494"/>
                <a:gd name="T47" fmla="*/ 71 h 120"/>
                <a:gd name="T48" fmla="*/ 195 w 494"/>
                <a:gd name="T49" fmla="*/ 57 h 120"/>
                <a:gd name="T50" fmla="*/ 146 w 494"/>
                <a:gd name="T51" fmla="*/ 42 h 120"/>
                <a:gd name="T52" fmla="*/ 97 w 494"/>
                <a:gd name="T53" fmla="*/ 29 h 120"/>
                <a:gd name="T54" fmla="*/ 49 w 494"/>
                <a:gd name="T55" fmla="*/ 13 h 120"/>
                <a:gd name="T56" fmla="*/ 0 w 494"/>
                <a:gd name="T57" fmla="*/ 0 h 12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94"/>
                <a:gd name="T88" fmla="*/ 0 h 120"/>
                <a:gd name="T89" fmla="*/ 494 w 494"/>
                <a:gd name="T90" fmla="*/ 120 h 12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94" h="120">
                  <a:moveTo>
                    <a:pt x="0" y="0"/>
                  </a:moveTo>
                  <a:lnTo>
                    <a:pt x="50" y="3"/>
                  </a:lnTo>
                  <a:lnTo>
                    <a:pt x="103" y="3"/>
                  </a:lnTo>
                  <a:lnTo>
                    <a:pt x="153" y="5"/>
                  </a:lnTo>
                  <a:lnTo>
                    <a:pt x="204" y="5"/>
                  </a:lnTo>
                  <a:lnTo>
                    <a:pt x="253" y="5"/>
                  </a:lnTo>
                  <a:lnTo>
                    <a:pt x="303" y="3"/>
                  </a:lnTo>
                  <a:lnTo>
                    <a:pt x="354" y="3"/>
                  </a:lnTo>
                  <a:lnTo>
                    <a:pt x="403" y="0"/>
                  </a:lnTo>
                  <a:lnTo>
                    <a:pt x="418" y="7"/>
                  </a:lnTo>
                  <a:lnTo>
                    <a:pt x="430" y="12"/>
                  </a:lnTo>
                  <a:lnTo>
                    <a:pt x="444" y="18"/>
                  </a:lnTo>
                  <a:lnTo>
                    <a:pt x="454" y="27"/>
                  </a:lnTo>
                  <a:lnTo>
                    <a:pt x="474" y="42"/>
                  </a:lnTo>
                  <a:lnTo>
                    <a:pt x="494" y="62"/>
                  </a:lnTo>
                  <a:lnTo>
                    <a:pt x="471" y="81"/>
                  </a:lnTo>
                  <a:lnTo>
                    <a:pt x="449" y="96"/>
                  </a:lnTo>
                  <a:lnTo>
                    <a:pt x="437" y="105"/>
                  </a:lnTo>
                  <a:lnTo>
                    <a:pt x="423" y="110"/>
                  </a:lnTo>
                  <a:lnTo>
                    <a:pt x="408" y="115"/>
                  </a:lnTo>
                  <a:lnTo>
                    <a:pt x="391" y="120"/>
                  </a:lnTo>
                  <a:lnTo>
                    <a:pt x="342" y="103"/>
                  </a:lnTo>
                  <a:lnTo>
                    <a:pt x="295" y="88"/>
                  </a:lnTo>
                  <a:lnTo>
                    <a:pt x="246" y="71"/>
                  </a:lnTo>
                  <a:lnTo>
                    <a:pt x="195" y="57"/>
                  </a:lnTo>
                  <a:lnTo>
                    <a:pt x="146" y="42"/>
                  </a:lnTo>
                  <a:lnTo>
                    <a:pt x="97" y="29"/>
                  </a:lnTo>
                  <a:lnTo>
                    <a:pt x="49" y="13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969595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55" name="Freeform 693"/>
            <p:cNvSpPr>
              <a:spLocks/>
            </p:cNvSpPr>
            <p:nvPr/>
          </p:nvSpPr>
          <p:spPr bwMode="auto">
            <a:xfrm>
              <a:off x="1325" y="1273"/>
              <a:ext cx="76" cy="479"/>
            </a:xfrm>
            <a:custGeom>
              <a:avLst/>
              <a:gdLst>
                <a:gd name="T0" fmla="*/ 7 w 76"/>
                <a:gd name="T1" fmla="*/ 0 h 479"/>
                <a:gd name="T2" fmla="*/ 4 w 76"/>
                <a:gd name="T3" fmla="*/ 2 h 479"/>
                <a:gd name="T4" fmla="*/ 2 w 76"/>
                <a:gd name="T5" fmla="*/ 5 h 479"/>
                <a:gd name="T6" fmla="*/ 0 w 76"/>
                <a:gd name="T7" fmla="*/ 9 h 479"/>
                <a:gd name="T8" fmla="*/ 0 w 76"/>
                <a:gd name="T9" fmla="*/ 12 h 479"/>
                <a:gd name="T10" fmla="*/ 76 w 76"/>
                <a:gd name="T11" fmla="*/ 479 h 47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6"/>
                <a:gd name="T19" fmla="*/ 0 h 479"/>
                <a:gd name="T20" fmla="*/ 76 w 76"/>
                <a:gd name="T21" fmla="*/ 479 h 47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6" h="479">
                  <a:moveTo>
                    <a:pt x="7" y="0"/>
                  </a:moveTo>
                  <a:lnTo>
                    <a:pt x="4" y="2"/>
                  </a:lnTo>
                  <a:lnTo>
                    <a:pt x="2" y="5"/>
                  </a:lnTo>
                  <a:lnTo>
                    <a:pt x="0" y="9"/>
                  </a:lnTo>
                  <a:lnTo>
                    <a:pt x="0" y="12"/>
                  </a:lnTo>
                  <a:lnTo>
                    <a:pt x="76" y="479"/>
                  </a:lnTo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56" name="Freeform 694"/>
            <p:cNvSpPr>
              <a:spLocks/>
            </p:cNvSpPr>
            <p:nvPr/>
          </p:nvSpPr>
          <p:spPr bwMode="auto">
            <a:xfrm>
              <a:off x="1910" y="1547"/>
              <a:ext cx="145" cy="103"/>
            </a:xfrm>
            <a:custGeom>
              <a:avLst/>
              <a:gdLst>
                <a:gd name="T0" fmla="*/ 64 w 145"/>
                <a:gd name="T1" fmla="*/ 0 h 103"/>
                <a:gd name="T2" fmla="*/ 65 w 145"/>
                <a:gd name="T3" fmla="*/ 7 h 103"/>
                <a:gd name="T4" fmla="*/ 67 w 145"/>
                <a:gd name="T5" fmla="*/ 14 h 103"/>
                <a:gd name="T6" fmla="*/ 67 w 145"/>
                <a:gd name="T7" fmla="*/ 19 h 103"/>
                <a:gd name="T8" fmla="*/ 67 w 145"/>
                <a:gd name="T9" fmla="*/ 25 h 103"/>
                <a:gd name="T10" fmla="*/ 62 w 145"/>
                <a:gd name="T11" fmla="*/ 39 h 103"/>
                <a:gd name="T12" fmla="*/ 54 w 145"/>
                <a:gd name="T13" fmla="*/ 51 h 103"/>
                <a:gd name="T14" fmla="*/ 44 w 145"/>
                <a:gd name="T15" fmla="*/ 63 h 103"/>
                <a:gd name="T16" fmla="*/ 30 w 145"/>
                <a:gd name="T17" fmla="*/ 76 h 103"/>
                <a:gd name="T18" fmla="*/ 15 w 145"/>
                <a:gd name="T19" fmla="*/ 88 h 103"/>
                <a:gd name="T20" fmla="*/ 0 w 145"/>
                <a:gd name="T21" fmla="*/ 101 h 103"/>
                <a:gd name="T22" fmla="*/ 20 w 145"/>
                <a:gd name="T23" fmla="*/ 101 h 103"/>
                <a:gd name="T24" fmla="*/ 40 w 145"/>
                <a:gd name="T25" fmla="*/ 103 h 103"/>
                <a:gd name="T26" fmla="*/ 138 w 145"/>
                <a:gd name="T27" fmla="*/ 44 h 103"/>
                <a:gd name="T28" fmla="*/ 141 w 145"/>
                <a:gd name="T29" fmla="*/ 39 h 103"/>
                <a:gd name="T30" fmla="*/ 145 w 145"/>
                <a:gd name="T31" fmla="*/ 36 h 103"/>
                <a:gd name="T32" fmla="*/ 145 w 145"/>
                <a:gd name="T33" fmla="*/ 32 h 103"/>
                <a:gd name="T34" fmla="*/ 145 w 145"/>
                <a:gd name="T35" fmla="*/ 29 h 103"/>
                <a:gd name="T36" fmla="*/ 145 w 145"/>
                <a:gd name="T37" fmla="*/ 25 h 103"/>
                <a:gd name="T38" fmla="*/ 141 w 145"/>
                <a:gd name="T39" fmla="*/ 24 h 103"/>
                <a:gd name="T40" fmla="*/ 138 w 145"/>
                <a:gd name="T41" fmla="*/ 20 h 103"/>
                <a:gd name="T42" fmla="*/ 133 w 145"/>
                <a:gd name="T43" fmla="*/ 19 h 103"/>
                <a:gd name="T44" fmla="*/ 116 w 145"/>
                <a:gd name="T45" fmla="*/ 14 h 103"/>
                <a:gd name="T46" fmla="*/ 99 w 145"/>
                <a:gd name="T47" fmla="*/ 8 h 103"/>
                <a:gd name="T48" fmla="*/ 81 w 145"/>
                <a:gd name="T49" fmla="*/ 3 h 103"/>
                <a:gd name="T50" fmla="*/ 64 w 145"/>
                <a:gd name="T51" fmla="*/ 0 h 10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45"/>
                <a:gd name="T79" fmla="*/ 0 h 103"/>
                <a:gd name="T80" fmla="*/ 145 w 145"/>
                <a:gd name="T81" fmla="*/ 103 h 10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45" h="103">
                  <a:moveTo>
                    <a:pt x="64" y="0"/>
                  </a:moveTo>
                  <a:lnTo>
                    <a:pt x="65" y="7"/>
                  </a:lnTo>
                  <a:lnTo>
                    <a:pt x="67" y="14"/>
                  </a:lnTo>
                  <a:lnTo>
                    <a:pt x="67" y="19"/>
                  </a:lnTo>
                  <a:lnTo>
                    <a:pt x="67" y="25"/>
                  </a:lnTo>
                  <a:lnTo>
                    <a:pt x="62" y="39"/>
                  </a:lnTo>
                  <a:lnTo>
                    <a:pt x="54" y="51"/>
                  </a:lnTo>
                  <a:lnTo>
                    <a:pt x="44" y="63"/>
                  </a:lnTo>
                  <a:lnTo>
                    <a:pt x="30" y="76"/>
                  </a:lnTo>
                  <a:lnTo>
                    <a:pt x="15" y="88"/>
                  </a:lnTo>
                  <a:lnTo>
                    <a:pt x="0" y="101"/>
                  </a:lnTo>
                  <a:lnTo>
                    <a:pt x="20" y="101"/>
                  </a:lnTo>
                  <a:lnTo>
                    <a:pt x="40" y="103"/>
                  </a:lnTo>
                  <a:lnTo>
                    <a:pt x="138" y="44"/>
                  </a:lnTo>
                  <a:lnTo>
                    <a:pt x="141" y="39"/>
                  </a:lnTo>
                  <a:lnTo>
                    <a:pt x="145" y="36"/>
                  </a:lnTo>
                  <a:lnTo>
                    <a:pt x="145" y="32"/>
                  </a:lnTo>
                  <a:lnTo>
                    <a:pt x="145" y="29"/>
                  </a:lnTo>
                  <a:lnTo>
                    <a:pt x="145" y="25"/>
                  </a:lnTo>
                  <a:lnTo>
                    <a:pt x="141" y="24"/>
                  </a:lnTo>
                  <a:lnTo>
                    <a:pt x="138" y="20"/>
                  </a:lnTo>
                  <a:lnTo>
                    <a:pt x="133" y="19"/>
                  </a:lnTo>
                  <a:lnTo>
                    <a:pt x="116" y="14"/>
                  </a:lnTo>
                  <a:lnTo>
                    <a:pt x="99" y="8"/>
                  </a:lnTo>
                  <a:lnTo>
                    <a:pt x="81" y="3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F8C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57" name="Freeform 695"/>
            <p:cNvSpPr>
              <a:spLocks/>
            </p:cNvSpPr>
            <p:nvPr/>
          </p:nvSpPr>
          <p:spPr bwMode="auto">
            <a:xfrm>
              <a:off x="3966" y="1520"/>
              <a:ext cx="365" cy="429"/>
            </a:xfrm>
            <a:custGeom>
              <a:avLst/>
              <a:gdLst>
                <a:gd name="T0" fmla="*/ 138 w 365"/>
                <a:gd name="T1" fmla="*/ 0 h 429"/>
                <a:gd name="T2" fmla="*/ 142 w 365"/>
                <a:gd name="T3" fmla="*/ 25 h 429"/>
                <a:gd name="T4" fmla="*/ 144 w 365"/>
                <a:gd name="T5" fmla="*/ 51 h 429"/>
                <a:gd name="T6" fmla="*/ 142 w 365"/>
                <a:gd name="T7" fmla="*/ 78 h 429"/>
                <a:gd name="T8" fmla="*/ 140 w 365"/>
                <a:gd name="T9" fmla="*/ 103 h 429"/>
                <a:gd name="T10" fmla="*/ 135 w 365"/>
                <a:gd name="T11" fmla="*/ 130 h 429"/>
                <a:gd name="T12" fmla="*/ 128 w 365"/>
                <a:gd name="T13" fmla="*/ 157 h 429"/>
                <a:gd name="T14" fmla="*/ 120 w 365"/>
                <a:gd name="T15" fmla="*/ 183 h 429"/>
                <a:gd name="T16" fmla="*/ 111 w 365"/>
                <a:gd name="T17" fmla="*/ 210 h 429"/>
                <a:gd name="T18" fmla="*/ 101 w 365"/>
                <a:gd name="T19" fmla="*/ 237 h 429"/>
                <a:gd name="T20" fmla="*/ 88 w 365"/>
                <a:gd name="T21" fmla="*/ 264 h 429"/>
                <a:gd name="T22" fmla="*/ 76 w 365"/>
                <a:gd name="T23" fmla="*/ 291 h 429"/>
                <a:gd name="T24" fmla="*/ 63 w 365"/>
                <a:gd name="T25" fmla="*/ 316 h 429"/>
                <a:gd name="T26" fmla="*/ 32 w 365"/>
                <a:gd name="T27" fmla="*/ 368 h 429"/>
                <a:gd name="T28" fmla="*/ 0 w 365"/>
                <a:gd name="T29" fmla="*/ 421 h 429"/>
                <a:gd name="T30" fmla="*/ 22 w 365"/>
                <a:gd name="T31" fmla="*/ 424 h 429"/>
                <a:gd name="T32" fmla="*/ 51 w 365"/>
                <a:gd name="T33" fmla="*/ 429 h 429"/>
                <a:gd name="T34" fmla="*/ 358 w 365"/>
                <a:gd name="T35" fmla="*/ 68 h 429"/>
                <a:gd name="T36" fmla="*/ 363 w 365"/>
                <a:gd name="T37" fmla="*/ 61 h 429"/>
                <a:gd name="T38" fmla="*/ 365 w 365"/>
                <a:gd name="T39" fmla="*/ 54 h 429"/>
                <a:gd name="T40" fmla="*/ 365 w 365"/>
                <a:gd name="T41" fmla="*/ 49 h 429"/>
                <a:gd name="T42" fmla="*/ 361 w 365"/>
                <a:gd name="T43" fmla="*/ 44 h 429"/>
                <a:gd name="T44" fmla="*/ 358 w 365"/>
                <a:gd name="T45" fmla="*/ 41 h 429"/>
                <a:gd name="T46" fmla="*/ 355 w 365"/>
                <a:gd name="T47" fmla="*/ 37 h 429"/>
                <a:gd name="T48" fmla="*/ 350 w 365"/>
                <a:gd name="T49" fmla="*/ 35 h 429"/>
                <a:gd name="T50" fmla="*/ 344 w 365"/>
                <a:gd name="T51" fmla="*/ 32 h 429"/>
                <a:gd name="T52" fmla="*/ 317 w 365"/>
                <a:gd name="T53" fmla="*/ 24 h 429"/>
                <a:gd name="T54" fmla="*/ 287 w 365"/>
                <a:gd name="T55" fmla="*/ 15 h 429"/>
                <a:gd name="T56" fmla="*/ 257 w 365"/>
                <a:gd name="T57" fmla="*/ 10 h 429"/>
                <a:gd name="T58" fmla="*/ 226 w 365"/>
                <a:gd name="T59" fmla="*/ 7 h 429"/>
                <a:gd name="T60" fmla="*/ 172 w 365"/>
                <a:gd name="T61" fmla="*/ 2 h 429"/>
                <a:gd name="T62" fmla="*/ 138 w 365"/>
                <a:gd name="T63" fmla="*/ 0 h 42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65"/>
                <a:gd name="T97" fmla="*/ 0 h 429"/>
                <a:gd name="T98" fmla="*/ 365 w 365"/>
                <a:gd name="T99" fmla="*/ 429 h 42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65" h="429">
                  <a:moveTo>
                    <a:pt x="138" y="0"/>
                  </a:moveTo>
                  <a:lnTo>
                    <a:pt x="142" y="25"/>
                  </a:lnTo>
                  <a:lnTo>
                    <a:pt x="144" y="51"/>
                  </a:lnTo>
                  <a:lnTo>
                    <a:pt x="142" y="78"/>
                  </a:lnTo>
                  <a:lnTo>
                    <a:pt x="140" y="103"/>
                  </a:lnTo>
                  <a:lnTo>
                    <a:pt x="135" y="130"/>
                  </a:lnTo>
                  <a:lnTo>
                    <a:pt x="128" y="157"/>
                  </a:lnTo>
                  <a:lnTo>
                    <a:pt x="120" y="183"/>
                  </a:lnTo>
                  <a:lnTo>
                    <a:pt x="111" y="210"/>
                  </a:lnTo>
                  <a:lnTo>
                    <a:pt x="101" y="237"/>
                  </a:lnTo>
                  <a:lnTo>
                    <a:pt x="88" y="264"/>
                  </a:lnTo>
                  <a:lnTo>
                    <a:pt x="76" y="291"/>
                  </a:lnTo>
                  <a:lnTo>
                    <a:pt x="63" y="316"/>
                  </a:lnTo>
                  <a:lnTo>
                    <a:pt x="32" y="368"/>
                  </a:lnTo>
                  <a:lnTo>
                    <a:pt x="0" y="421"/>
                  </a:lnTo>
                  <a:lnTo>
                    <a:pt x="22" y="424"/>
                  </a:lnTo>
                  <a:lnTo>
                    <a:pt x="51" y="429"/>
                  </a:lnTo>
                  <a:lnTo>
                    <a:pt x="358" y="68"/>
                  </a:lnTo>
                  <a:lnTo>
                    <a:pt x="363" y="61"/>
                  </a:lnTo>
                  <a:lnTo>
                    <a:pt x="365" y="54"/>
                  </a:lnTo>
                  <a:lnTo>
                    <a:pt x="365" y="49"/>
                  </a:lnTo>
                  <a:lnTo>
                    <a:pt x="361" y="44"/>
                  </a:lnTo>
                  <a:lnTo>
                    <a:pt x="358" y="41"/>
                  </a:lnTo>
                  <a:lnTo>
                    <a:pt x="355" y="37"/>
                  </a:lnTo>
                  <a:lnTo>
                    <a:pt x="350" y="35"/>
                  </a:lnTo>
                  <a:lnTo>
                    <a:pt x="344" y="32"/>
                  </a:lnTo>
                  <a:lnTo>
                    <a:pt x="317" y="24"/>
                  </a:lnTo>
                  <a:lnTo>
                    <a:pt x="287" y="15"/>
                  </a:lnTo>
                  <a:lnTo>
                    <a:pt x="257" y="10"/>
                  </a:lnTo>
                  <a:lnTo>
                    <a:pt x="226" y="7"/>
                  </a:lnTo>
                  <a:lnTo>
                    <a:pt x="172" y="2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8C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58" name="Freeform 696"/>
            <p:cNvSpPr>
              <a:spLocks/>
            </p:cNvSpPr>
            <p:nvPr/>
          </p:nvSpPr>
          <p:spPr bwMode="auto">
            <a:xfrm>
              <a:off x="1903" y="1544"/>
              <a:ext cx="76" cy="104"/>
            </a:xfrm>
            <a:custGeom>
              <a:avLst/>
              <a:gdLst>
                <a:gd name="T0" fmla="*/ 71 w 76"/>
                <a:gd name="T1" fmla="*/ 3 h 104"/>
                <a:gd name="T2" fmla="*/ 72 w 76"/>
                <a:gd name="T3" fmla="*/ 10 h 104"/>
                <a:gd name="T4" fmla="*/ 74 w 76"/>
                <a:gd name="T5" fmla="*/ 17 h 104"/>
                <a:gd name="T6" fmla="*/ 74 w 76"/>
                <a:gd name="T7" fmla="*/ 22 h 104"/>
                <a:gd name="T8" fmla="*/ 74 w 76"/>
                <a:gd name="T9" fmla="*/ 28 h 104"/>
                <a:gd name="T10" fmla="*/ 69 w 76"/>
                <a:gd name="T11" fmla="*/ 42 h 104"/>
                <a:gd name="T12" fmla="*/ 61 w 76"/>
                <a:gd name="T13" fmla="*/ 54 h 104"/>
                <a:gd name="T14" fmla="*/ 51 w 76"/>
                <a:gd name="T15" fmla="*/ 66 h 104"/>
                <a:gd name="T16" fmla="*/ 37 w 76"/>
                <a:gd name="T17" fmla="*/ 79 h 104"/>
                <a:gd name="T18" fmla="*/ 22 w 76"/>
                <a:gd name="T19" fmla="*/ 91 h 104"/>
                <a:gd name="T20" fmla="*/ 7 w 76"/>
                <a:gd name="T21" fmla="*/ 104 h 104"/>
                <a:gd name="T22" fmla="*/ 10 w 76"/>
                <a:gd name="T23" fmla="*/ 104 h 104"/>
                <a:gd name="T24" fmla="*/ 5 w 76"/>
                <a:gd name="T25" fmla="*/ 103 h 104"/>
                <a:gd name="T26" fmla="*/ 0 w 76"/>
                <a:gd name="T27" fmla="*/ 103 h 104"/>
                <a:gd name="T28" fmla="*/ 2 w 76"/>
                <a:gd name="T29" fmla="*/ 103 h 104"/>
                <a:gd name="T30" fmla="*/ 18 w 76"/>
                <a:gd name="T31" fmla="*/ 91 h 104"/>
                <a:gd name="T32" fmla="*/ 34 w 76"/>
                <a:gd name="T33" fmla="*/ 77 h 104"/>
                <a:gd name="T34" fmla="*/ 47 w 76"/>
                <a:gd name="T35" fmla="*/ 64 h 104"/>
                <a:gd name="T36" fmla="*/ 57 w 76"/>
                <a:gd name="T37" fmla="*/ 50 h 104"/>
                <a:gd name="T38" fmla="*/ 66 w 76"/>
                <a:gd name="T39" fmla="*/ 37 h 104"/>
                <a:gd name="T40" fmla="*/ 71 w 76"/>
                <a:gd name="T41" fmla="*/ 25 h 104"/>
                <a:gd name="T42" fmla="*/ 71 w 76"/>
                <a:gd name="T43" fmla="*/ 18 h 104"/>
                <a:gd name="T44" fmla="*/ 71 w 76"/>
                <a:gd name="T45" fmla="*/ 13 h 104"/>
                <a:gd name="T46" fmla="*/ 69 w 76"/>
                <a:gd name="T47" fmla="*/ 8 h 104"/>
                <a:gd name="T48" fmla="*/ 66 w 76"/>
                <a:gd name="T49" fmla="*/ 3 h 104"/>
                <a:gd name="T50" fmla="*/ 59 w 76"/>
                <a:gd name="T51" fmla="*/ 1 h 104"/>
                <a:gd name="T52" fmla="*/ 59 w 76"/>
                <a:gd name="T53" fmla="*/ 0 h 104"/>
                <a:gd name="T54" fmla="*/ 62 w 76"/>
                <a:gd name="T55" fmla="*/ 0 h 104"/>
                <a:gd name="T56" fmla="*/ 67 w 76"/>
                <a:gd name="T57" fmla="*/ 1 h 104"/>
                <a:gd name="T58" fmla="*/ 72 w 76"/>
                <a:gd name="T59" fmla="*/ 3 h 104"/>
                <a:gd name="T60" fmla="*/ 76 w 76"/>
                <a:gd name="T61" fmla="*/ 5 h 104"/>
                <a:gd name="T62" fmla="*/ 76 w 76"/>
                <a:gd name="T63" fmla="*/ 5 h 104"/>
                <a:gd name="T64" fmla="*/ 71 w 76"/>
                <a:gd name="T65" fmla="*/ 3 h 10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6"/>
                <a:gd name="T100" fmla="*/ 0 h 104"/>
                <a:gd name="T101" fmla="*/ 76 w 76"/>
                <a:gd name="T102" fmla="*/ 104 h 10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6" h="104">
                  <a:moveTo>
                    <a:pt x="71" y="3"/>
                  </a:moveTo>
                  <a:lnTo>
                    <a:pt x="72" y="10"/>
                  </a:lnTo>
                  <a:lnTo>
                    <a:pt x="74" y="17"/>
                  </a:lnTo>
                  <a:lnTo>
                    <a:pt x="74" y="22"/>
                  </a:lnTo>
                  <a:lnTo>
                    <a:pt x="74" y="28"/>
                  </a:lnTo>
                  <a:lnTo>
                    <a:pt x="69" y="42"/>
                  </a:lnTo>
                  <a:lnTo>
                    <a:pt x="61" y="54"/>
                  </a:lnTo>
                  <a:lnTo>
                    <a:pt x="51" y="66"/>
                  </a:lnTo>
                  <a:lnTo>
                    <a:pt x="37" y="79"/>
                  </a:lnTo>
                  <a:lnTo>
                    <a:pt x="22" y="91"/>
                  </a:lnTo>
                  <a:lnTo>
                    <a:pt x="7" y="104"/>
                  </a:lnTo>
                  <a:lnTo>
                    <a:pt x="10" y="104"/>
                  </a:lnTo>
                  <a:lnTo>
                    <a:pt x="5" y="103"/>
                  </a:lnTo>
                  <a:lnTo>
                    <a:pt x="0" y="103"/>
                  </a:lnTo>
                  <a:lnTo>
                    <a:pt x="2" y="103"/>
                  </a:lnTo>
                  <a:lnTo>
                    <a:pt x="18" y="91"/>
                  </a:lnTo>
                  <a:lnTo>
                    <a:pt x="34" y="77"/>
                  </a:lnTo>
                  <a:lnTo>
                    <a:pt x="47" y="64"/>
                  </a:lnTo>
                  <a:lnTo>
                    <a:pt x="57" y="50"/>
                  </a:lnTo>
                  <a:lnTo>
                    <a:pt x="66" y="37"/>
                  </a:lnTo>
                  <a:lnTo>
                    <a:pt x="71" y="25"/>
                  </a:lnTo>
                  <a:lnTo>
                    <a:pt x="71" y="18"/>
                  </a:lnTo>
                  <a:lnTo>
                    <a:pt x="71" y="13"/>
                  </a:lnTo>
                  <a:lnTo>
                    <a:pt x="69" y="8"/>
                  </a:lnTo>
                  <a:lnTo>
                    <a:pt x="66" y="3"/>
                  </a:lnTo>
                  <a:lnTo>
                    <a:pt x="59" y="1"/>
                  </a:lnTo>
                  <a:lnTo>
                    <a:pt x="59" y="0"/>
                  </a:lnTo>
                  <a:lnTo>
                    <a:pt x="62" y="0"/>
                  </a:lnTo>
                  <a:lnTo>
                    <a:pt x="67" y="1"/>
                  </a:lnTo>
                  <a:lnTo>
                    <a:pt x="72" y="3"/>
                  </a:lnTo>
                  <a:lnTo>
                    <a:pt x="76" y="5"/>
                  </a:lnTo>
                  <a:lnTo>
                    <a:pt x="71" y="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59" name="Freeform 697"/>
            <p:cNvSpPr>
              <a:spLocks/>
            </p:cNvSpPr>
            <p:nvPr/>
          </p:nvSpPr>
          <p:spPr bwMode="auto">
            <a:xfrm>
              <a:off x="3961" y="1520"/>
              <a:ext cx="149" cy="419"/>
            </a:xfrm>
            <a:custGeom>
              <a:avLst/>
              <a:gdLst>
                <a:gd name="T0" fmla="*/ 143 w 149"/>
                <a:gd name="T1" fmla="*/ 0 h 419"/>
                <a:gd name="T2" fmla="*/ 147 w 149"/>
                <a:gd name="T3" fmla="*/ 25 h 419"/>
                <a:gd name="T4" fmla="*/ 149 w 149"/>
                <a:gd name="T5" fmla="*/ 51 h 419"/>
                <a:gd name="T6" fmla="*/ 149 w 149"/>
                <a:gd name="T7" fmla="*/ 78 h 419"/>
                <a:gd name="T8" fmla="*/ 145 w 149"/>
                <a:gd name="T9" fmla="*/ 103 h 419"/>
                <a:gd name="T10" fmla="*/ 140 w 149"/>
                <a:gd name="T11" fmla="*/ 130 h 419"/>
                <a:gd name="T12" fmla="*/ 133 w 149"/>
                <a:gd name="T13" fmla="*/ 157 h 419"/>
                <a:gd name="T14" fmla="*/ 127 w 149"/>
                <a:gd name="T15" fmla="*/ 183 h 419"/>
                <a:gd name="T16" fmla="*/ 116 w 149"/>
                <a:gd name="T17" fmla="*/ 210 h 419"/>
                <a:gd name="T18" fmla="*/ 106 w 149"/>
                <a:gd name="T19" fmla="*/ 237 h 419"/>
                <a:gd name="T20" fmla="*/ 95 w 149"/>
                <a:gd name="T21" fmla="*/ 264 h 419"/>
                <a:gd name="T22" fmla="*/ 81 w 149"/>
                <a:gd name="T23" fmla="*/ 291 h 419"/>
                <a:gd name="T24" fmla="*/ 68 w 149"/>
                <a:gd name="T25" fmla="*/ 316 h 419"/>
                <a:gd name="T26" fmla="*/ 37 w 149"/>
                <a:gd name="T27" fmla="*/ 368 h 419"/>
                <a:gd name="T28" fmla="*/ 7 w 149"/>
                <a:gd name="T29" fmla="*/ 419 h 419"/>
                <a:gd name="T30" fmla="*/ 0 w 149"/>
                <a:gd name="T31" fmla="*/ 419 h 419"/>
                <a:gd name="T32" fmla="*/ 17 w 149"/>
                <a:gd name="T33" fmla="*/ 395 h 419"/>
                <a:gd name="T34" fmla="*/ 32 w 149"/>
                <a:gd name="T35" fmla="*/ 368 h 419"/>
                <a:gd name="T36" fmla="*/ 49 w 149"/>
                <a:gd name="T37" fmla="*/ 343 h 419"/>
                <a:gd name="T38" fmla="*/ 62 w 149"/>
                <a:gd name="T39" fmla="*/ 314 h 419"/>
                <a:gd name="T40" fmla="*/ 78 w 149"/>
                <a:gd name="T41" fmla="*/ 287 h 419"/>
                <a:gd name="T42" fmla="*/ 89 w 149"/>
                <a:gd name="T43" fmla="*/ 259 h 419"/>
                <a:gd name="T44" fmla="*/ 101 w 149"/>
                <a:gd name="T45" fmla="*/ 230 h 419"/>
                <a:gd name="T46" fmla="*/ 113 w 149"/>
                <a:gd name="T47" fmla="*/ 201 h 419"/>
                <a:gd name="T48" fmla="*/ 122 w 149"/>
                <a:gd name="T49" fmla="*/ 172 h 419"/>
                <a:gd name="T50" fmla="*/ 130 w 149"/>
                <a:gd name="T51" fmla="*/ 144 h 419"/>
                <a:gd name="T52" fmla="*/ 135 w 149"/>
                <a:gd name="T53" fmla="*/ 117 h 419"/>
                <a:gd name="T54" fmla="*/ 138 w 149"/>
                <a:gd name="T55" fmla="*/ 90 h 419"/>
                <a:gd name="T56" fmla="*/ 140 w 149"/>
                <a:gd name="T57" fmla="*/ 64 h 419"/>
                <a:gd name="T58" fmla="*/ 140 w 149"/>
                <a:gd name="T59" fmla="*/ 41 h 419"/>
                <a:gd name="T60" fmla="*/ 138 w 149"/>
                <a:gd name="T61" fmla="*/ 19 h 419"/>
                <a:gd name="T62" fmla="*/ 132 w 149"/>
                <a:gd name="T63" fmla="*/ 0 h 419"/>
                <a:gd name="T64" fmla="*/ 143 w 149"/>
                <a:gd name="T65" fmla="*/ 0 h 41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49"/>
                <a:gd name="T100" fmla="*/ 0 h 419"/>
                <a:gd name="T101" fmla="*/ 149 w 149"/>
                <a:gd name="T102" fmla="*/ 419 h 41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49" h="419">
                  <a:moveTo>
                    <a:pt x="143" y="0"/>
                  </a:moveTo>
                  <a:lnTo>
                    <a:pt x="147" y="25"/>
                  </a:lnTo>
                  <a:lnTo>
                    <a:pt x="149" y="51"/>
                  </a:lnTo>
                  <a:lnTo>
                    <a:pt x="149" y="78"/>
                  </a:lnTo>
                  <a:lnTo>
                    <a:pt x="145" y="103"/>
                  </a:lnTo>
                  <a:lnTo>
                    <a:pt x="140" y="130"/>
                  </a:lnTo>
                  <a:lnTo>
                    <a:pt x="133" y="157"/>
                  </a:lnTo>
                  <a:lnTo>
                    <a:pt x="127" y="183"/>
                  </a:lnTo>
                  <a:lnTo>
                    <a:pt x="116" y="210"/>
                  </a:lnTo>
                  <a:lnTo>
                    <a:pt x="106" y="237"/>
                  </a:lnTo>
                  <a:lnTo>
                    <a:pt x="95" y="264"/>
                  </a:lnTo>
                  <a:lnTo>
                    <a:pt x="81" y="291"/>
                  </a:lnTo>
                  <a:lnTo>
                    <a:pt x="68" y="316"/>
                  </a:lnTo>
                  <a:lnTo>
                    <a:pt x="37" y="368"/>
                  </a:lnTo>
                  <a:lnTo>
                    <a:pt x="7" y="419"/>
                  </a:lnTo>
                  <a:lnTo>
                    <a:pt x="0" y="419"/>
                  </a:lnTo>
                  <a:lnTo>
                    <a:pt x="17" y="395"/>
                  </a:lnTo>
                  <a:lnTo>
                    <a:pt x="32" y="368"/>
                  </a:lnTo>
                  <a:lnTo>
                    <a:pt x="49" y="343"/>
                  </a:lnTo>
                  <a:lnTo>
                    <a:pt x="62" y="314"/>
                  </a:lnTo>
                  <a:lnTo>
                    <a:pt x="78" y="287"/>
                  </a:lnTo>
                  <a:lnTo>
                    <a:pt x="89" y="259"/>
                  </a:lnTo>
                  <a:lnTo>
                    <a:pt x="101" y="230"/>
                  </a:lnTo>
                  <a:lnTo>
                    <a:pt x="113" y="201"/>
                  </a:lnTo>
                  <a:lnTo>
                    <a:pt x="122" y="172"/>
                  </a:lnTo>
                  <a:lnTo>
                    <a:pt x="130" y="144"/>
                  </a:lnTo>
                  <a:lnTo>
                    <a:pt x="135" y="117"/>
                  </a:lnTo>
                  <a:lnTo>
                    <a:pt x="138" y="90"/>
                  </a:lnTo>
                  <a:lnTo>
                    <a:pt x="140" y="64"/>
                  </a:lnTo>
                  <a:lnTo>
                    <a:pt x="140" y="41"/>
                  </a:lnTo>
                  <a:lnTo>
                    <a:pt x="138" y="19"/>
                  </a:lnTo>
                  <a:lnTo>
                    <a:pt x="132" y="0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60" name="Freeform 698"/>
            <p:cNvSpPr>
              <a:spLocks/>
            </p:cNvSpPr>
            <p:nvPr/>
          </p:nvSpPr>
          <p:spPr bwMode="auto">
            <a:xfrm>
              <a:off x="3801" y="2363"/>
              <a:ext cx="827" cy="92"/>
            </a:xfrm>
            <a:custGeom>
              <a:avLst/>
              <a:gdLst>
                <a:gd name="T0" fmla="*/ 827 w 827"/>
                <a:gd name="T1" fmla="*/ 48 h 92"/>
                <a:gd name="T2" fmla="*/ 827 w 827"/>
                <a:gd name="T3" fmla="*/ 53 h 92"/>
                <a:gd name="T4" fmla="*/ 824 w 827"/>
                <a:gd name="T5" fmla="*/ 58 h 92"/>
                <a:gd name="T6" fmla="*/ 820 w 827"/>
                <a:gd name="T7" fmla="*/ 61 h 92"/>
                <a:gd name="T8" fmla="*/ 817 w 827"/>
                <a:gd name="T9" fmla="*/ 66 h 92"/>
                <a:gd name="T10" fmla="*/ 810 w 827"/>
                <a:gd name="T11" fmla="*/ 70 h 92"/>
                <a:gd name="T12" fmla="*/ 803 w 827"/>
                <a:gd name="T13" fmla="*/ 75 h 92"/>
                <a:gd name="T14" fmla="*/ 795 w 827"/>
                <a:gd name="T15" fmla="*/ 78 h 92"/>
                <a:gd name="T16" fmla="*/ 785 w 827"/>
                <a:gd name="T17" fmla="*/ 80 h 92"/>
                <a:gd name="T18" fmla="*/ 761 w 827"/>
                <a:gd name="T19" fmla="*/ 85 h 92"/>
                <a:gd name="T20" fmla="*/ 731 w 827"/>
                <a:gd name="T21" fmla="*/ 86 h 92"/>
                <a:gd name="T22" fmla="*/ 695 w 827"/>
                <a:gd name="T23" fmla="*/ 86 h 92"/>
                <a:gd name="T24" fmla="*/ 651 w 827"/>
                <a:gd name="T25" fmla="*/ 85 h 92"/>
                <a:gd name="T26" fmla="*/ 564 w 827"/>
                <a:gd name="T27" fmla="*/ 78 h 92"/>
                <a:gd name="T28" fmla="*/ 476 w 827"/>
                <a:gd name="T29" fmla="*/ 71 h 92"/>
                <a:gd name="T30" fmla="*/ 388 w 827"/>
                <a:gd name="T31" fmla="*/ 61 h 92"/>
                <a:gd name="T32" fmla="*/ 302 w 827"/>
                <a:gd name="T33" fmla="*/ 51 h 92"/>
                <a:gd name="T34" fmla="*/ 219 w 827"/>
                <a:gd name="T35" fmla="*/ 39 h 92"/>
                <a:gd name="T36" fmla="*/ 140 w 827"/>
                <a:gd name="T37" fmla="*/ 26 h 92"/>
                <a:gd name="T38" fmla="*/ 65 w 827"/>
                <a:gd name="T39" fmla="*/ 14 h 92"/>
                <a:gd name="T40" fmla="*/ 0 w 827"/>
                <a:gd name="T41" fmla="*/ 0 h 92"/>
                <a:gd name="T42" fmla="*/ 60 w 827"/>
                <a:gd name="T43" fmla="*/ 12 h 92"/>
                <a:gd name="T44" fmla="*/ 121 w 827"/>
                <a:gd name="T45" fmla="*/ 24 h 92"/>
                <a:gd name="T46" fmla="*/ 180 w 827"/>
                <a:gd name="T47" fmla="*/ 36 h 92"/>
                <a:gd name="T48" fmla="*/ 248 w 827"/>
                <a:gd name="T49" fmla="*/ 46 h 92"/>
                <a:gd name="T50" fmla="*/ 324 w 827"/>
                <a:gd name="T51" fmla="*/ 56 h 92"/>
                <a:gd name="T52" fmla="*/ 413 w 827"/>
                <a:gd name="T53" fmla="*/ 68 h 92"/>
                <a:gd name="T54" fmla="*/ 521 w 827"/>
                <a:gd name="T55" fmla="*/ 78 h 92"/>
                <a:gd name="T56" fmla="*/ 650 w 827"/>
                <a:gd name="T57" fmla="*/ 90 h 92"/>
                <a:gd name="T58" fmla="*/ 697 w 827"/>
                <a:gd name="T59" fmla="*/ 92 h 92"/>
                <a:gd name="T60" fmla="*/ 734 w 827"/>
                <a:gd name="T61" fmla="*/ 92 h 92"/>
                <a:gd name="T62" fmla="*/ 764 w 827"/>
                <a:gd name="T63" fmla="*/ 90 h 92"/>
                <a:gd name="T64" fmla="*/ 788 w 827"/>
                <a:gd name="T65" fmla="*/ 85 h 92"/>
                <a:gd name="T66" fmla="*/ 798 w 827"/>
                <a:gd name="T67" fmla="*/ 81 h 92"/>
                <a:gd name="T68" fmla="*/ 807 w 827"/>
                <a:gd name="T69" fmla="*/ 78 h 92"/>
                <a:gd name="T70" fmla="*/ 813 w 827"/>
                <a:gd name="T71" fmla="*/ 73 h 92"/>
                <a:gd name="T72" fmla="*/ 818 w 827"/>
                <a:gd name="T73" fmla="*/ 70 h 92"/>
                <a:gd name="T74" fmla="*/ 822 w 827"/>
                <a:gd name="T75" fmla="*/ 64 h 92"/>
                <a:gd name="T76" fmla="*/ 825 w 827"/>
                <a:gd name="T77" fmla="*/ 59 h 92"/>
                <a:gd name="T78" fmla="*/ 827 w 827"/>
                <a:gd name="T79" fmla="*/ 53 h 92"/>
                <a:gd name="T80" fmla="*/ 827 w 827"/>
                <a:gd name="T81" fmla="*/ 48 h 9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827"/>
                <a:gd name="T124" fmla="*/ 0 h 92"/>
                <a:gd name="T125" fmla="*/ 827 w 827"/>
                <a:gd name="T126" fmla="*/ 92 h 9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827" h="92">
                  <a:moveTo>
                    <a:pt x="827" y="48"/>
                  </a:moveTo>
                  <a:lnTo>
                    <a:pt x="827" y="53"/>
                  </a:lnTo>
                  <a:lnTo>
                    <a:pt x="824" y="58"/>
                  </a:lnTo>
                  <a:lnTo>
                    <a:pt x="820" y="61"/>
                  </a:lnTo>
                  <a:lnTo>
                    <a:pt x="817" y="66"/>
                  </a:lnTo>
                  <a:lnTo>
                    <a:pt x="810" y="70"/>
                  </a:lnTo>
                  <a:lnTo>
                    <a:pt x="803" y="75"/>
                  </a:lnTo>
                  <a:lnTo>
                    <a:pt x="795" y="78"/>
                  </a:lnTo>
                  <a:lnTo>
                    <a:pt x="785" y="80"/>
                  </a:lnTo>
                  <a:lnTo>
                    <a:pt x="761" y="85"/>
                  </a:lnTo>
                  <a:lnTo>
                    <a:pt x="731" y="86"/>
                  </a:lnTo>
                  <a:lnTo>
                    <a:pt x="695" y="86"/>
                  </a:lnTo>
                  <a:lnTo>
                    <a:pt x="651" y="85"/>
                  </a:lnTo>
                  <a:lnTo>
                    <a:pt x="564" y="78"/>
                  </a:lnTo>
                  <a:lnTo>
                    <a:pt x="476" y="71"/>
                  </a:lnTo>
                  <a:lnTo>
                    <a:pt x="388" y="61"/>
                  </a:lnTo>
                  <a:lnTo>
                    <a:pt x="302" y="51"/>
                  </a:lnTo>
                  <a:lnTo>
                    <a:pt x="219" y="39"/>
                  </a:lnTo>
                  <a:lnTo>
                    <a:pt x="140" y="26"/>
                  </a:lnTo>
                  <a:lnTo>
                    <a:pt x="65" y="14"/>
                  </a:lnTo>
                  <a:lnTo>
                    <a:pt x="0" y="0"/>
                  </a:lnTo>
                  <a:lnTo>
                    <a:pt x="60" y="12"/>
                  </a:lnTo>
                  <a:lnTo>
                    <a:pt x="121" y="24"/>
                  </a:lnTo>
                  <a:lnTo>
                    <a:pt x="180" y="36"/>
                  </a:lnTo>
                  <a:lnTo>
                    <a:pt x="248" y="46"/>
                  </a:lnTo>
                  <a:lnTo>
                    <a:pt x="324" y="56"/>
                  </a:lnTo>
                  <a:lnTo>
                    <a:pt x="413" y="68"/>
                  </a:lnTo>
                  <a:lnTo>
                    <a:pt x="521" y="78"/>
                  </a:lnTo>
                  <a:lnTo>
                    <a:pt x="650" y="90"/>
                  </a:lnTo>
                  <a:lnTo>
                    <a:pt x="697" y="92"/>
                  </a:lnTo>
                  <a:lnTo>
                    <a:pt x="734" y="92"/>
                  </a:lnTo>
                  <a:lnTo>
                    <a:pt x="764" y="90"/>
                  </a:lnTo>
                  <a:lnTo>
                    <a:pt x="788" y="85"/>
                  </a:lnTo>
                  <a:lnTo>
                    <a:pt x="798" y="81"/>
                  </a:lnTo>
                  <a:lnTo>
                    <a:pt x="807" y="78"/>
                  </a:lnTo>
                  <a:lnTo>
                    <a:pt x="813" y="73"/>
                  </a:lnTo>
                  <a:lnTo>
                    <a:pt x="818" y="70"/>
                  </a:lnTo>
                  <a:lnTo>
                    <a:pt x="822" y="64"/>
                  </a:lnTo>
                  <a:lnTo>
                    <a:pt x="825" y="59"/>
                  </a:lnTo>
                  <a:lnTo>
                    <a:pt x="827" y="53"/>
                  </a:lnTo>
                  <a:lnTo>
                    <a:pt x="827" y="4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561" name="Freeform 699"/>
            <p:cNvSpPr>
              <a:spLocks/>
            </p:cNvSpPr>
            <p:nvPr/>
          </p:nvSpPr>
          <p:spPr bwMode="auto">
            <a:xfrm>
              <a:off x="3801" y="2363"/>
              <a:ext cx="827" cy="92"/>
            </a:xfrm>
            <a:custGeom>
              <a:avLst/>
              <a:gdLst>
                <a:gd name="T0" fmla="*/ 827 w 827"/>
                <a:gd name="T1" fmla="*/ 48 h 92"/>
                <a:gd name="T2" fmla="*/ 827 w 827"/>
                <a:gd name="T3" fmla="*/ 53 h 92"/>
                <a:gd name="T4" fmla="*/ 824 w 827"/>
                <a:gd name="T5" fmla="*/ 58 h 92"/>
                <a:gd name="T6" fmla="*/ 820 w 827"/>
                <a:gd name="T7" fmla="*/ 61 h 92"/>
                <a:gd name="T8" fmla="*/ 817 w 827"/>
                <a:gd name="T9" fmla="*/ 66 h 92"/>
                <a:gd name="T10" fmla="*/ 810 w 827"/>
                <a:gd name="T11" fmla="*/ 70 h 92"/>
                <a:gd name="T12" fmla="*/ 803 w 827"/>
                <a:gd name="T13" fmla="*/ 75 h 92"/>
                <a:gd name="T14" fmla="*/ 795 w 827"/>
                <a:gd name="T15" fmla="*/ 78 h 92"/>
                <a:gd name="T16" fmla="*/ 785 w 827"/>
                <a:gd name="T17" fmla="*/ 80 h 92"/>
                <a:gd name="T18" fmla="*/ 761 w 827"/>
                <a:gd name="T19" fmla="*/ 85 h 92"/>
                <a:gd name="T20" fmla="*/ 731 w 827"/>
                <a:gd name="T21" fmla="*/ 86 h 92"/>
                <a:gd name="T22" fmla="*/ 695 w 827"/>
                <a:gd name="T23" fmla="*/ 86 h 92"/>
                <a:gd name="T24" fmla="*/ 651 w 827"/>
                <a:gd name="T25" fmla="*/ 85 h 92"/>
                <a:gd name="T26" fmla="*/ 564 w 827"/>
                <a:gd name="T27" fmla="*/ 78 h 92"/>
                <a:gd name="T28" fmla="*/ 476 w 827"/>
                <a:gd name="T29" fmla="*/ 71 h 92"/>
                <a:gd name="T30" fmla="*/ 388 w 827"/>
                <a:gd name="T31" fmla="*/ 61 h 92"/>
                <a:gd name="T32" fmla="*/ 302 w 827"/>
                <a:gd name="T33" fmla="*/ 51 h 92"/>
                <a:gd name="T34" fmla="*/ 219 w 827"/>
                <a:gd name="T35" fmla="*/ 39 h 92"/>
                <a:gd name="T36" fmla="*/ 140 w 827"/>
                <a:gd name="T37" fmla="*/ 26 h 92"/>
                <a:gd name="T38" fmla="*/ 65 w 827"/>
                <a:gd name="T39" fmla="*/ 14 h 92"/>
                <a:gd name="T40" fmla="*/ 0 w 827"/>
                <a:gd name="T41" fmla="*/ 0 h 92"/>
                <a:gd name="T42" fmla="*/ 60 w 827"/>
                <a:gd name="T43" fmla="*/ 12 h 92"/>
                <a:gd name="T44" fmla="*/ 121 w 827"/>
                <a:gd name="T45" fmla="*/ 24 h 92"/>
                <a:gd name="T46" fmla="*/ 180 w 827"/>
                <a:gd name="T47" fmla="*/ 36 h 92"/>
                <a:gd name="T48" fmla="*/ 248 w 827"/>
                <a:gd name="T49" fmla="*/ 46 h 92"/>
                <a:gd name="T50" fmla="*/ 324 w 827"/>
                <a:gd name="T51" fmla="*/ 56 h 92"/>
                <a:gd name="T52" fmla="*/ 413 w 827"/>
                <a:gd name="T53" fmla="*/ 68 h 92"/>
                <a:gd name="T54" fmla="*/ 521 w 827"/>
                <a:gd name="T55" fmla="*/ 78 h 92"/>
                <a:gd name="T56" fmla="*/ 650 w 827"/>
                <a:gd name="T57" fmla="*/ 90 h 92"/>
                <a:gd name="T58" fmla="*/ 697 w 827"/>
                <a:gd name="T59" fmla="*/ 92 h 92"/>
                <a:gd name="T60" fmla="*/ 734 w 827"/>
                <a:gd name="T61" fmla="*/ 92 h 92"/>
                <a:gd name="T62" fmla="*/ 764 w 827"/>
                <a:gd name="T63" fmla="*/ 90 h 92"/>
                <a:gd name="T64" fmla="*/ 788 w 827"/>
                <a:gd name="T65" fmla="*/ 85 h 92"/>
                <a:gd name="T66" fmla="*/ 798 w 827"/>
                <a:gd name="T67" fmla="*/ 81 h 92"/>
                <a:gd name="T68" fmla="*/ 807 w 827"/>
                <a:gd name="T69" fmla="*/ 78 h 92"/>
                <a:gd name="T70" fmla="*/ 813 w 827"/>
                <a:gd name="T71" fmla="*/ 73 h 92"/>
                <a:gd name="T72" fmla="*/ 818 w 827"/>
                <a:gd name="T73" fmla="*/ 70 h 92"/>
                <a:gd name="T74" fmla="*/ 822 w 827"/>
                <a:gd name="T75" fmla="*/ 64 h 92"/>
                <a:gd name="T76" fmla="*/ 825 w 827"/>
                <a:gd name="T77" fmla="*/ 59 h 92"/>
                <a:gd name="T78" fmla="*/ 827 w 827"/>
                <a:gd name="T79" fmla="*/ 53 h 92"/>
                <a:gd name="T80" fmla="*/ 827 w 827"/>
                <a:gd name="T81" fmla="*/ 48 h 9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827"/>
                <a:gd name="T124" fmla="*/ 0 h 92"/>
                <a:gd name="T125" fmla="*/ 827 w 827"/>
                <a:gd name="T126" fmla="*/ 92 h 9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827" h="92">
                  <a:moveTo>
                    <a:pt x="827" y="48"/>
                  </a:moveTo>
                  <a:lnTo>
                    <a:pt x="827" y="53"/>
                  </a:lnTo>
                  <a:lnTo>
                    <a:pt x="824" y="58"/>
                  </a:lnTo>
                  <a:lnTo>
                    <a:pt x="820" y="61"/>
                  </a:lnTo>
                  <a:lnTo>
                    <a:pt x="817" y="66"/>
                  </a:lnTo>
                  <a:lnTo>
                    <a:pt x="810" y="70"/>
                  </a:lnTo>
                  <a:lnTo>
                    <a:pt x="803" y="75"/>
                  </a:lnTo>
                  <a:lnTo>
                    <a:pt x="795" y="78"/>
                  </a:lnTo>
                  <a:lnTo>
                    <a:pt x="785" y="80"/>
                  </a:lnTo>
                  <a:lnTo>
                    <a:pt x="761" y="85"/>
                  </a:lnTo>
                  <a:lnTo>
                    <a:pt x="731" y="86"/>
                  </a:lnTo>
                  <a:lnTo>
                    <a:pt x="695" y="86"/>
                  </a:lnTo>
                  <a:lnTo>
                    <a:pt x="651" y="85"/>
                  </a:lnTo>
                  <a:lnTo>
                    <a:pt x="564" y="78"/>
                  </a:lnTo>
                  <a:lnTo>
                    <a:pt x="476" y="71"/>
                  </a:lnTo>
                  <a:lnTo>
                    <a:pt x="388" y="61"/>
                  </a:lnTo>
                  <a:lnTo>
                    <a:pt x="302" y="51"/>
                  </a:lnTo>
                  <a:lnTo>
                    <a:pt x="219" y="39"/>
                  </a:lnTo>
                  <a:lnTo>
                    <a:pt x="140" y="26"/>
                  </a:lnTo>
                  <a:lnTo>
                    <a:pt x="65" y="14"/>
                  </a:lnTo>
                  <a:lnTo>
                    <a:pt x="0" y="0"/>
                  </a:lnTo>
                  <a:lnTo>
                    <a:pt x="60" y="12"/>
                  </a:lnTo>
                  <a:lnTo>
                    <a:pt x="121" y="24"/>
                  </a:lnTo>
                  <a:lnTo>
                    <a:pt x="180" y="36"/>
                  </a:lnTo>
                  <a:lnTo>
                    <a:pt x="248" y="46"/>
                  </a:lnTo>
                  <a:lnTo>
                    <a:pt x="324" y="56"/>
                  </a:lnTo>
                  <a:lnTo>
                    <a:pt x="413" y="68"/>
                  </a:lnTo>
                  <a:lnTo>
                    <a:pt x="521" y="78"/>
                  </a:lnTo>
                  <a:lnTo>
                    <a:pt x="650" y="90"/>
                  </a:lnTo>
                  <a:lnTo>
                    <a:pt x="697" y="92"/>
                  </a:lnTo>
                  <a:lnTo>
                    <a:pt x="734" y="92"/>
                  </a:lnTo>
                  <a:lnTo>
                    <a:pt x="764" y="90"/>
                  </a:lnTo>
                  <a:lnTo>
                    <a:pt x="788" y="85"/>
                  </a:lnTo>
                  <a:lnTo>
                    <a:pt x="798" y="81"/>
                  </a:lnTo>
                  <a:lnTo>
                    <a:pt x="807" y="78"/>
                  </a:lnTo>
                  <a:lnTo>
                    <a:pt x="813" y="73"/>
                  </a:lnTo>
                  <a:lnTo>
                    <a:pt x="818" y="70"/>
                  </a:lnTo>
                  <a:lnTo>
                    <a:pt x="822" y="64"/>
                  </a:lnTo>
                  <a:lnTo>
                    <a:pt x="825" y="59"/>
                  </a:lnTo>
                  <a:lnTo>
                    <a:pt x="827" y="53"/>
                  </a:lnTo>
                  <a:lnTo>
                    <a:pt x="827" y="48"/>
                  </a:lnTo>
                  <a:close/>
                </a:path>
              </a:pathLst>
            </a:custGeom>
            <a:noFill/>
            <a:ln w="3175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ext Box 265"/>
          <p:cNvSpPr txBox="1">
            <a:spLocks noChangeArrowheads="1"/>
          </p:cNvSpPr>
          <p:nvPr/>
        </p:nvSpPr>
        <p:spPr bwMode="auto">
          <a:xfrm>
            <a:off x="8051800" y="6543675"/>
            <a:ext cx="939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1200" b="1" dirty="0"/>
              <a:t>F-27.03.02</a:t>
            </a:r>
          </a:p>
        </p:txBody>
      </p:sp>
      <p:sp>
        <p:nvSpPr>
          <p:cNvPr id="71683" name="Line 243"/>
          <p:cNvSpPr>
            <a:spLocks noChangeShapeType="1"/>
          </p:cNvSpPr>
          <p:nvPr/>
        </p:nvSpPr>
        <p:spPr bwMode="auto">
          <a:xfrm flipH="1">
            <a:off x="2182813" y="3657600"/>
            <a:ext cx="4330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71684" name="Group 247"/>
          <p:cNvGrpSpPr>
            <a:grpSpLocks/>
          </p:cNvGrpSpPr>
          <p:nvPr/>
        </p:nvGrpSpPr>
        <p:grpSpPr bwMode="auto">
          <a:xfrm rot="-5599387" flipH="1" flipV="1">
            <a:off x="6366669" y="3412331"/>
            <a:ext cx="311150" cy="490538"/>
            <a:chOff x="2820" y="264"/>
            <a:chExt cx="420" cy="1452"/>
          </a:xfrm>
        </p:grpSpPr>
        <p:sp>
          <p:nvSpPr>
            <p:cNvPr id="71733" name="Line 248"/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71734" name="Group 249"/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71735" name="Group 250"/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71738" name="Group 251"/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71740" name="Group 252"/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71743" name="Freeform 253"/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7 w 1153"/>
                        <a:gd name="T1" fmla="*/ 2147483647 h 204"/>
                        <a:gd name="T2" fmla="*/ 2147483647 w 1153"/>
                        <a:gd name="T3" fmla="*/ 2147483647 h 204"/>
                        <a:gd name="T4" fmla="*/ 2147483647 w 1153"/>
                        <a:gd name="T5" fmla="*/ 2147483647 h 204"/>
                        <a:gd name="T6" fmla="*/ 2147483647 w 1153"/>
                        <a:gd name="T7" fmla="*/ 2147483647 h 204"/>
                        <a:gd name="T8" fmla="*/ 2147483647 w 1153"/>
                        <a:gd name="T9" fmla="*/ 2147483647 h 204"/>
                        <a:gd name="T10" fmla="*/ 2147483647 w 1153"/>
                        <a:gd name="T11" fmla="*/ 2147483647 h 204"/>
                        <a:gd name="T12" fmla="*/ 2147483647 w 1153"/>
                        <a:gd name="T13" fmla="*/ 2147483647 h 204"/>
                        <a:gd name="T14" fmla="*/ 2147483647 w 1153"/>
                        <a:gd name="T15" fmla="*/ 2147483647 h 204"/>
                        <a:gd name="T16" fmla="*/ 2147483647 w 1153"/>
                        <a:gd name="T17" fmla="*/ 2147483647 h 204"/>
                        <a:gd name="T18" fmla="*/ 2147483647 w 1153"/>
                        <a:gd name="T19" fmla="*/ 2147483647 h 204"/>
                        <a:gd name="T20" fmla="*/ 2147483647 w 1153"/>
                        <a:gd name="T21" fmla="*/ 2147483647 h 204"/>
                        <a:gd name="T22" fmla="*/ 2147483647 w 1153"/>
                        <a:gd name="T23" fmla="*/ 2147483647 h 204"/>
                        <a:gd name="T24" fmla="*/ 2147483647 w 1153"/>
                        <a:gd name="T25" fmla="*/ 2147483647 h 204"/>
                        <a:gd name="T26" fmla="*/ 2147483647 w 1153"/>
                        <a:gd name="T27" fmla="*/ 2147483647 h 204"/>
                        <a:gd name="T28" fmla="*/ 2147483647 w 1153"/>
                        <a:gd name="T29" fmla="*/ 2147483647 h 204"/>
                        <a:gd name="T30" fmla="*/ 2147483647 w 1153"/>
                        <a:gd name="T31" fmla="*/ 2147483647 h 204"/>
                        <a:gd name="T32" fmla="*/ 2147483647 w 1153"/>
                        <a:gd name="T33" fmla="*/ 2147483647 h 204"/>
                        <a:gd name="T34" fmla="*/ 2147483647 w 1153"/>
                        <a:gd name="T35" fmla="*/ 2147483647 h 204"/>
                        <a:gd name="T36" fmla="*/ 2147483647 w 1153"/>
                        <a:gd name="T37" fmla="*/ 2147483647 h 204"/>
                        <a:gd name="T38" fmla="*/ 2147483647 w 1153"/>
                        <a:gd name="T39" fmla="*/ 2147483647 h 204"/>
                        <a:gd name="T40" fmla="*/ 2147483647 w 1153"/>
                        <a:gd name="T41" fmla="*/ 2147483647 h 204"/>
                        <a:gd name="T42" fmla="*/ 2147483647 w 1153"/>
                        <a:gd name="T43" fmla="*/ 2147483647 h 204"/>
                        <a:gd name="T44" fmla="*/ 2147483647 w 1153"/>
                        <a:gd name="T45" fmla="*/ 2147483647 h 204"/>
                        <a:gd name="T46" fmla="*/ 0 w 1153"/>
                        <a:gd name="T47" fmla="*/ 2147483647 h 204"/>
                        <a:gd name="T48" fmla="*/ 2147483647 w 1153"/>
                        <a:gd name="T49" fmla="*/ 2147483647 h 204"/>
                        <a:gd name="T50" fmla="*/ 2147483647 w 1153"/>
                        <a:gd name="T51" fmla="*/ 2147483647 h 204"/>
                        <a:gd name="T52" fmla="*/ 2147483647 w 1153"/>
                        <a:gd name="T53" fmla="*/ 2147483647 h 204"/>
                        <a:gd name="T54" fmla="*/ 2147483647 w 1153"/>
                        <a:gd name="T55" fmla="*/ 2147483647 h 204"/>
                        <a:gd name="T56" fmla="*/ 2147483647 w 1153"/>
                        <a:gd name="T57" fmla="*/ 2147483647 h 204"/>
                        <a:gd name="T58" fmla="*/ 2147483647 w 1153"/>
                        <a:gd name="T59" fmla="*/ 2147483647 h 204"/>
                        <a:gd name="T60" fmla="*/ 2147483647 w 1153"/>
                        <a:gd name="T61" fmla="*/ 2147483647 h 204"/>
                        <a:gd name="T62" fmla="*/ 2147483647 w 1153"/>
                        <a:gd name="T63" fmla="*/ 2147483647 h 204"/>
                        <a:gd name="T64" fmla="*/ 2147483647 w 1153"/>
                        <a:gd name="T65" fmla="*/ 2147483647 h 204"/>
                        <a:gd name="T66" fmla="*/ 2147483647 w 1153"/>
                        <a:gd name="T67" fmla="*/ 2147483647 h 204"/>
                        <a:gd name="T68" fmla="*/ 2147483647 w 1153"/>
                        <a:gd name="T69" fmla="*/ 2147483647 h 204"/>
                        <a:gd name="T70" fmla="*/ 2147483647 w 1153"/>
                        <a:gd name="T71" fmla="*/ 2147483647 h 204"/>
                        <a:gd name="T72" fmla="*/ 2147483647 w 1153"/>
                        <a:gd name="T73" fmla="*/ 2147483647 h 204"/>
                        <a:gd name="T74" fmla="*/ 2147483647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1744" name="Freeform 254"/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7 h 69"/>
                        <a:gd name="T2" fmla="*/ 2147483647 w 247"/>
                        <a:gd name="T3" fmla="*/ 2147483647 h 69"/>
                        <a:gd name="T4" fmla="*/ 2147483647 w 247"/>
                        <a:gd name="T5" fmla="*/ 2147483647 h 69"/>
                        <a:gd name="T6" fmla="*/ 2147483647 w 247"/>
                        <a:gd name="T7" fmla="*/ 2147483647 h 69"/>
                        <a:gd name="T8" fmla="*/ 2147483647 w 247"/>
                        <a:gd name="T9" fmla="*/ 2147483647 h 69"/>
                        <a:gd name="T10" fmla="*/ 2147483647 w 247"/>
                        <a:gd name="T11" fmla="*/ 2147483647 h 69"/>
                        <a:gd name="T12" fmla="*/ 2147483647 w 247"/>
                        <a:gd name="T13" fmla="*/ 2147483647 h 69"/>
                        <a:gd name="T14" fmla="*/ 2147483647 w 247"/>
                        <a:gd name="T15" fmla="*/ 2147483647 h 69"/>
                        <a:gd name="T16" fmla="*/ 2147483647 w 247"/>
                        <a:gd name="T17" fmla="*/ 2147483647 h 69"/>
                        <a:gd name="T18" fmla="*/ 2147483647 w 247"/>
                        <a:gd name="T19" fmla="*/ 2147483647 h 69"/>
                        <a:gd name="T20" fmla="*/ 2147483647 w 247"/>
                        <a:gd name="T21" fmla="*/ 2147483647 h 69"/>
                        <a:gd name="T22" fmla="*/ 2147483647 w 247"/>
                        <a:gd name="T23" fmla="*/ 0 h 69"/>
                        <a:gd name="T24" fmla="*/ 2147483647 w 247"/>
                        <a:gd name="T25" fmla="*/ 2147483647 h 69"/>
                        <a:gd name="T26" fmla="*/ 2147483647 w 247"/>
                        <a:gd name="T27" fmla="*/ 2147483647 h 69"/>
                        <a:gd name="T28" fmla="*/ 0 w 247"/>
                        <a:gd name="T29" fmla="*/ 2147483647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71741" name="Freeform 255"/>
                  <p:cNvSpPr>
                    <a:spLocks/>
                  </p:cNvSpPr>
                  <p:nvPr/>
                </p:nvSpPr>
                <p:spPr bwMode="auto">
                  <a:xfrm rot="16246599" flipV="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2147483647 h 33"/>
                      <a:gd name="T8" fmla="*/ 2147483647 w 293"/>
                      <a:gd name="T9" fmla="*/ 2147483647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2147483647 h 33"/>
                      <a:gd name="T16" fmla="*/ 2147483647 w 293"/>
                      <a:gd name="T17" fmla="*/ 2147483647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71742" name="Freeform 256"/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2764316 h 33"/>
                      <a:gd name="T2" fmla="*/ 0 w 293"/>
                      <a:gd name="T3" fmla="*/ 2689026 h 33"/>
                      <a:gd name="T4" fmla="*/ 71 w 293"/>
                      <a:gd name="T5" fmla="*/ 762885 h 33"/>
                      <a:gd name="T6" fmla="*/ 88 w 293"/>
                      <a:gd name="T7" fmla="*/ 376090 h 33"/>
                      <a:gd name="T8" fmla="*/ 100 w 293"/>
                      <a:gd name="T9" fmla="*/ 376090 h 33"/>
                      <a:gd name="T10" fmla="*/ 111 w 293"/>
                      <a:gd name="T11" fmla="*/ 0 h 33"/>
                      <a:gd name="T12" fmla="*/ 123 w 293"/>
                      <a:gd name="T13" fmla="*/ 0 h 33"/>
                      <a:gd name="T14" fmla="*/ 139 w 293"/>
                      <a:gd name="T15" fmla="*/ 376090 h 33"/>
                      <a:gd name="T16" fmla="*/ 152 w 293"/>
                      <a:gd name="T17" fmla="*/ 535643 h 33"/>
                      <a:gd name="T18" fmla="*/ 163 w 293"/>
                      <a:gd name="T19" fmla="*/ 762885 h 33"/>
                      <a:gd name="T20" fmla="*/ 169 w 293"/>
                      <a:gd name="T21" fmla="*/ 1133806 h 33"/>
                      <a:gd name="T22" fmla="*/ 175 w 293"/>
                      <a:gd name="T23" fmla="*/ 1547486 h 33"/>
                      <a:gd name="T24" fmla="*/ 179 w 293"/>
                      <a:gd name="T25" fmla="*/ 1940903 h 33"/>
                      <a:gd name="T26" fmla="*/ 181 w 293"/>
                      <a:gd name="T27" fmla="*/ 2299889 h 33"/>
                      <a:gd name="T28" fmla="*/ 181 w 293"/>
                      <a:gd name="T29" fmla="*/ 2764316 h 33"/>
                      <a:gd name="T30" fmla="*/ 181 w 293"/>
                      <a:gd name="T31" fmla="*/ 3139022 h 33"/>
                      <a:gd name="T32" fmla="*/ 179 w 293"/>
                      <a:gd name="T33" fmla="*/ 3636321 h 33"/>
                      <a:gd name="T34" fmla="*/ 175 w 293"/>
                      <a:gd name="T35" fmla="*/ 3937056 h 33"/>
                      <a:gd name="T36" fmla="*/ 169 w 293"/>
                      <a:gd name="T37" fmla="*/ 4470728 h 33"/>
                      <a:gd name="T38" fmla="*/ 163 w 293"/>
                      <a:gd name="T39" fmla="*/ 4760202 h 33"/>
                      <a:gd name="T40" fmla="*/ 152 w 293"/>
                      <a:gd name="T41" fmla="*/ 5034240 h 33"/>
                      <a:gd name="T42" fmla="*/ 139 w 293"/>
                      <a:gd name="T43" fmla="*/ 5424377 h 33"/>
                      <a:gd name="T44" fmla="*/ 123 w 293"/>
                      <a:gd name="T45" fmla="*/ 5454600 h 33"/>
                      <a:gd name="T46" fmla="*/ 112 w 293"/>
                      <a:gd name="T47" fmla="*/ 5454600 h 33"/>
                      <a:gd name="T48" fmla="*/ 100 w 293"/>
                      <a:gd name="T49" fmla="*/ 5454600 h 33"/>
                      <a:gd name="T50" fmla="*/ 88 w 293"/>
                      <a:gd name="T51" fmla="*/ 5424377 h 33"/>
                      <a:gd name="T52" fmla="*/ 71 w 293"/>
                      <a:gd name="T53" fmla="*/ 4760202 h 33"/>
                      <a:gd name="T54" fmla="*/ 0 w 293"/>
                      <a:gd name="T55" fmla="*/ 2764316 h 33"/>
                      <a:gd name="T56" fmla="*/ 0 w 293"/>
                      <a:gd name="T57" fmla="*/ 276431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71739" name="Line 257"/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71736" name="AutoShape 258"/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71737" name="Line 259"/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71686" name="AutoShape 263"/>
          <p:cNvSpPr>
            <a:spLocks noChangeArrowheads="1"/>
          </p:cNvSpPr>
          <p:nvPr/>
        </p:nvSpPr>
        <p:spPr bwMode="auto">
          <a:xfrm rot="10800000">
            <a:off x="5653088" y="3552825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grpSp>
        <p:nvGrpSpPr>
          <p:cNvPr id="71687" name="Group 264"/>
          <p:cNvGrpSpPr>
            <a:grpSpLocks/>
          </p:cNvGrpSpPr>
          <p:nvPr/>
        </p:nvGrpSpPr>
        <p:grpSpPr bwMode="auto">
          <a:xfrm rot="-5400000" flipH="1" flipV="1">
            <a:off x="2996407" y="3401219"/>
            <a:ext cx="311150" cy="490537"/>
            <a:chOff x="2820" y="264"/>
            <a:chExt cx="420" cy="1452"/>
          </a:xfrm>
        </p:grpSpPr>
        <p:sp>
          <p:nvSpPr>
            <p:cNvPr id="71719" name="Line 265"/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71720" name="Group 266"/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71721" name="Group 267"/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71724" name="Group 268"/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71726" name="Group 269"/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71729" name="Freeform 270"/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7 w 1153"/>
                        <a:gd name="T1" fmla="*/ 2147483647 h 204"/>
                        <a:gd name="T2" fmla="*/ 2147483647 w 1153"/>
                        <a:gd name="T3" fmla="*/ 2147483647 h 204"/>
                        <a:gd name="T4" fmla="*/ 2147483647 w 1153"/>
                        <a:gd name="T5" fmla="*/ 2147483647 h 204"/>
                        <a:gd name="T6" fmla="*/ 2147483647 w 1153"/>
                        <a:gd name="T7" fmla="*/ 2147483647 h 204"/>
                        <a:gd name="T8" fmla="*/ 2147483647 w 1153"/>
                        <a:gd name="T9" fmla="*/ 2147483647 h 204"/>
                        <a:gd name="T10" fmla="*/ 2147483647 w 1153"/>
                        <a:gd name="T11" fmla="*/ 2147483647 h 204"/>
                        <a:gd name="T12" fmla="*/ 2147483647 w 1153"/>
                        <a:gd name="T13" fmla="*/ 2147483647 h 204"/>
                        <a:gd name="T14" fmla="*/ 2147483647 w 1153"/>
                        <a:gd name="T15" fmla="*/ 2147483647 h 204"/>
                        <a:gd name="T16" fmla="*/ 2147483647 w 1153"/>
                        <a:gd name="T17" fmla="*/ 2147483647 h 204"/>
                        <a:gd name="T18" fmla="*/ 2147483647 w 1153"/>
                        <a:gd name="T19" fmla="*/ 2147483647 h 204"/>
                        <a:gd name="T20" fmla="*/ 2147483647 w 1153"/>
                        <a:gd name="T21" fmla="*/ 2147483647 h 204"/>
                        <a:gd name="T22" fmla="*/ 2147483647 w 1153"/>
                        <a:gd name="T23" fmla="*/ 2147483647 h 204"/>
                        <a:gd name="T24" fmla="*/ 2147483647 w 1153"/>
                        <a:gd name="T25" fmla="*/ 2147483647 h 204"/>
                        <a:gd name="T26" fmla="*/ 2147483647 w 1153"/>
                        <a:gd name="T27" fmla="*/ 2147483647 h 204"/>
                        <a:gd name="T28" fmla="*/ 2147483647 w 1153"/>
                        <a:gd name="T29" fmla="*/ 2147483647 h 204"/>
                        <a:gd name="T30" fmla="*/ 2147483647 w 1153"/>
                        <a:gd name="T31" fmla="*/ 2147483647 h 204"/>
                        <a:gd name="T32" fmla="*/ 2147483647 w 1153"/>
                        <a:gd name="T33" fmla="*/ 2147483647 h 204"/>
                        <a:gd name="T34" fmla="*/ 2147483647 w 1153"/>
                        <a:gd name="T35" fmla="*/ 2147483647 h 204"/>
                        <a:gd name="T36" fmla="*/ 2147483647 w 1153"/>
                        <a:gd name="T37" fmla="*/ 2147483647 h 204"/>
                        <a:gd name="T38" fmla="*/ 2147483647 w 1153"/>
                        <a:gd name="T39" fmla="*/ 2147483647 h 204"/>
                        <a:gd name="T40" fmla="*/ 2147483647 w 1153"/>
                        <a:gd name="T41" fmla="*/ 2147483647 h 204"/>
                        <a:gd name="T42" fmla="*/ 2147483647 w 1153"/>
                        <a:gd name="T43" fmla="*/ 2147483647 h 204"/>
                        <a:gd name="T44" fmla="*/ 2147483647 w 1153"/>
                        <a:gd name="T45" fmla="*/ 2147483647 h 204"/>
                        <a:gd name="T46" fmla="*/ 0 w 1153"/>
                        <a:gd name="T47" fmla="*/ 2147483647 h 204"/>
                        <a:gd name="T48" fmla="*/ 2147483647 w 1153"/>
                        <a:gd name="T49" fmla="*/ 2147483647 h 204"/>
                        <a:gd name="T50" fmla="*/ 2147483647 w 1153"/>
                        <a:gd name="T51" fmla="*/ 2147483647 h 204"/>
                        <a:gd name="T52" fmla="*/ 2147483647 w 1153"/>
                        <a:gd name="T53" fmla="*/ 2147483647 h 204"/>
                        <a:gd name="T54" fmla="*/ 2147483647 w 1153"/>
                        <a:gd name="T55" fmla="*/ 2147483647 h 204"/>
                        <a:gd name="T56" fmla="*/ 2147483647 w 1153"/>
                        <a:gd name="T57" fmla="*/ 2147483647 h 204"/>
                        <a:gd name="T58" fmla="*/ 2147483647 w 1153"/>
                        <a:gd name="T59" fmla="*/ 2147483647 h 204"/>
                        <a:gd name="T60" fmla="*/ 2147483647 w 1153"/>
                        <a:gd name="T61" fmla="*/ 2147483647 h 204"/>
                        <a:gd name="T62" fmla="*/ 2147483647 w 1153"/>
                        <a:gd name="T63" fmla="*/ 2147483647 h 204"/>
                        <a:gd name="T64" fmla="*/ 2147483647 w 1153"/>
                        <a:gd name="T65" fmla="*/ 2147483647 h 204"/>
                        <a:gd name="T66" fmla="*/ 2147483647 w 1153"/>
                        <a:gd name="T67" fmla="*/ 2147483647 h 204"/>
                        <a:gd name="T68" fmla="*/ 2147483647 w 1153"/>
                        <a:gd name="T69" fmla="*/ 2147483647 h 204"/>
                        <a:gd name="T70" fmla="*/ 2147483647 w 1153"/>
                        <a:gd name="T71" fmla="*/ 2147483647 h 204"/>
                        <a:gd name="T72" fmla="*/ 2147483647 w 1153"/>
                        <a:gd name="T73" fmla="*/ 2147483647 h 204"/>
                        <a:gd name="T74" fmla="*/ 2147483647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1730" name="Freeform 271"/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7 h 69"/>
                        <a:gd name="T2" fmla="*/ 2147483647 w 247"/>
                        <a:gd name="T3" fmla="*/ 2147483647 h 69"/>
                        <a:gd name="T4" fmla="*/ 2147483647 w 247"/>
                        <a:gd name="T5" fmla="*/ 2147483647 h 69"/>
                        <a:gd name="T6" fmla="*/ 2147483647 w 247"/>
                        <a:gd name="T7" fmla="*/ 2147483647 h 69"/>
                        <a:gd name="T8" fmla="*/ 2147483647 w 247"/>
                        <a:gd name="T9" fmla="*/ 2147483647 h 69"/>
                        <a:gd name="T10" fmla="*/ 2147483647 w 247"/>
                        <a:gd name="T11" fmla="*/ 2147483647 h 69"/>
                        <a:gd name="T12" fmla="*/ 2147483647 w 247"/>
                        <a:gd name="T13" fmla="*/ 2147483647 h 69"/>
                        <a:gd name="T14" fmla="*/ 2147483647 w 247"/>
                        <a:gd name="T15" fmla="*/ 2147483647 h 69"/>
                        <a:gd name="T16" fmla="*/ 2147483647 w 247"/>
                        <a:gd name="T17" fmla="*/ 2147483647 h 69"/>
                        <a:gd name="T18" fmla="*/ 2147483647 w 247"/>
                        <a:gd name="T19" fmla="*/ 2147483647 h 69"/>
                        <a:gd name="T20" fmla="*/ 2147483647 w 247"/>
                        <a:gd name="T21" fmla="*/ 2147483647 h 69"/>
                        <a:gd name="T22" fmla="*/ 2147483647 w 247"/>
                        <a:gd name="T23" fmla="*/ 0 h 69"/>
                        <a:gd name="T24" fmla="*/ 2147483647 w 247"/>
                        <a:gd name="T25" fmla="*/ 2147483647 h 69"/>
                        <a:gd name="T26" fmla="*/ 2147483647 w 247"/>
                        <a:gd name="T27" fmla="*/ 2147483647 h 69"/>
                        <a:gd name="T28" fmla="*/ 0 w 247"/>
                        <a:gd name="T29" fmla="*/ 2147483647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71727" name="Freeform 272"/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2147483647 h 33"/>
                      <a:gd name="T8" fmla="*/ 2147483647 w 293"/>
                      <a:gd name="T9" fmla="*/ 2147483647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2147483647 h 33"/>
                      <a:gd name="T16" fmla="*/ 2147483647 w 293"/>
                      <a:gd name="T17" fmla="*/ 2147483647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71728" name="Freeform 273"/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2764316 h 33"/>
                      <a:gd name="T2" fmla="*/ 0 w 293"/>
                      <a:gd name="T3" fmla="*/ 2689026 h 33"/>
                      <a:gd name="T4" fmla="*/ 71 w 293"/>
                      <a:gd name="T5" fmla="*/ 762885 h 33"/>
                      <a:gd name="T6" fmla="*/ 88 w 293"/>
                      <a:gd name="T7" fmla="*/ 376090 h 33"/>
                      <a:gd name="T8" fmla="*/ 100 w 293"/>
                      <a:gd name="T9" fmla="*/ 376090 h 33"/>
                      <a:gd name="T10" fmla="*/ 111 w 293"/>
                      <a:gd name="T11" fmla="*/ 0 h 33"/>
                      <a:gd name="T12" fmla="*/ 123 w 293"/>
                      <a:gd name="T13" fmla="*/ 0 h 33"/>
                      <a:gd name="T14" fmla="*/ 139 w 293"/>
                      <a:gd name="T15" fmla="*/ 376090 h 33"/>
                      <a:gd name="T16" fmla="*/ 152 w 293"/>
                      <a:gd name="T17" fmla="*/ 535643 h 33"/>
                      <a:gd name="T18" fmla="*/ 163 w 293"/>
                      <a:gd name="T19" fmla="*/ 762885 h 33"/>
                      <a:gd name="T20" fmla="*/ 169 w 293"/>
                      <a:gd name="T21" fmla="*/ 1133806 h 33"/>
                      <a:gd name="T22" fmla="*/ 175 w 293"/>
                      <a:gd name="T23" fmla="*/ 1547486 h 33"/>
                      <a:gd name="T24" fmla="*/ 179 w 293"/>
                      <a:gd name="T25" fmla="*/ 1940903 h 33"/>
                      <a:gd name="T26" fmla="*/ 181 w 293"/>
                      <a:gd name="T27" fmla="*/ 2299889 h 33"/>
                      <a:gd name="T28" fmla="*/ 181 w 293"/>
                      <a:gd name="T29" fmla="*/ 2764316 h 33"/>
                      <a:gd name="T30" fmla="*/ 181 w 293"/>
                      <a:gd name="T31" fmla="*/ 3139022 h 33"/>
                      <a:gd name="T32" fmla="*/ 179 w 293"/>
                      <a:gd name="T33" fmla="*/ 3636321 h 33"/>
                      <a:gd name="T34" fmla="*/ 175 w 293"/>
                      <a:gd name="T35" fmla="*/ 3937056 h 33"/>
                      <a:gd name="T36" fmla="*/ 169 w 293"/>
                      <a:gd name="T37" fmla="*/ 4470728 h 33"/>
                      <a:gd name="T38" fmla="*/ 163 w 293"/>
                      <a:gd name="T39" fmla="*/ 4760202 h 33"/>
                      <a:gd name="T40" fmla="*/ 152 w 293"/>
                      <a:gd name="T41" fmla="*/ 5034240 h 33"/>
                      <a:gd name="T42" fmla="*/ 139 w 293"/>
                      <a:gd name="T43" fmla="*/ 5424377 h 33"/>
                      <a:gd name="T44" fmla="*/ 123 w 293"/>
                      <a:gd name="T45" fmla="*/ 5454600 h 33"/>
                      <a:gd name="T46" fmla="*/ 112 w 293"/>
                      <a:gd name="T47" fmla="*/ 5454600 h 33"/>
                      <a:gd name="T48" fmla="*/ 100 w 293"/>
                      <a:gd name="T49" fmla="*/ 5454600 h 33"/>
                      <a:gd name="T50" fmla="*/ 88 w 293"/>
                      <a:gd name="T51" fmla="*/ 5424377 h 33"/>
                      <a:gd name="T52" fmla="*/ 71 w 293"/>
                      <a:gd name="T53" fmla="*/ 4760202 h 33"/>
                      <a:gd name="T54" fmla="*/ 0 w 293"/>
                      <a:gd name="T55" fmla="*/ 2764316 h 33"/>
                      <a:gd name="T56" fmla="*/ 0 w 293"/>
                      <a:gd name="T57" fmla="*/ 276431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71725" name="Line 274"/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71722" name="AutoShape 275"/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71723" name="Line 276"/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71689" name="AutoShape 242"/>
          <p:cNvSpPr>
            <a:spLocks noChangeArrowheads="1"/>
          </p:cNvSpPr>
          <p:nvPr/>
        </p:nvSpPr>
        <p:spPr bwMode="auto">
          <a:xfrm flipH="1">
            <a:off x="2265363" y="3563938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grpSp>
        <p:nvGrpSpPr>
          <p:cNvPr id="71690" name="Group 307"/>
          <p:cNvGrpSpPr>
            <a:grpSpLocks/>
          </p:cNvGrpSpPr>
          <p:nvPr/>
        </p:nvGrpSpPr>
        <p:grpSpPr bwMode="auto">
          <a:xfrm rot="18901329" flipH="1">
            <a:off x="4288678" y="3226653"/>
            <a:ext cx="1145716" cy="326339"/>
            <a:chOff x="4875" y="7237"/>
            <a:chExt cx="4230" cy="1883"/>
          </a:xfrm>
        </p:grpSpPr>
        <p:sp>
          <p:nvSpPr>
            <p:cNvPr id="71715" name="Arc 308"/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1716" name="AutoShape 309"/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80000"/>
                </a:lnSpc>
              </a:pPr>
              <a:endParaRPr lang="de-DE" altLang="de-DE"/>
            </a:p>
          </p:txBody>
        </p:sp>
      </p:grpSp>
      <p:sp>
        <p:nvSpPr>
          <p:cNvPr id="71696" name="Text Box 11"/>
          <p:cNvSpPr txBox="1">
            <a:spLocks noChangeArrowheads="1"/>
          </p:cNvSpPr>
          <p:nvPr/>
        </p:nvSpPr>
        <p:spPr bwMode="auto">
          <a:xfrm>
            <a:off x="1020763" y="103188"/>
            <a:ext cx="7893050" cy="1003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352" tIns="39676" rIns="79352" bIns="39676">
            <a:spAutoFit/>
          </a:bodyPr>
          <a:lstStyle/>
          <a:p>
            <a:pPr marL="539750" defTabSz="793750" eaLnBrk="0" hangingPunct="0">
              <a:tabLst>
                <a:tab pos="449263" algn="l"/>
              </a:tabLst>
            </a:pPr>
            <a:r>
              <a:rPr lang="en-GB" sz="2000" b="1" dirty="0"/>
              <a:t>F-27.03 Roll Combination with three rolls in opposite 	 	          directions</a:t>
            </a:r>
            <a:br>
              <a:rPr lang="en-US" sz="2000" dirty="0"/>
            </a:br>
            <a:endParaRPr lang="de-DE" altLang="de-DE" sz="2000" dirty="0"/>
          </a:p>
        </p:txBody>
      </p:sp>
      <p:sp>
        <p:nvSpPr>
          <p:cNvPr id="104" name="Text Box 239"/>
          <p:cNvSpPr txBox="1">
            <a:spLocks noChangeArrowheads="1"/>
          </p:cNvSpPr>
          <p:nvPr/>
        </p:nvSpPr>
        <p:spPr bwMode="auto">
          <a:xfrm>
            <a:off x="4014898" y="3928697"/>
            <a:ext cx="11620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 dirty="0"/>
              <a:t>roll</a:t>
            </a:r>
          </a:p>
        </p:txBody>
      </p:sp>
      <p:grpSp>
        <p:nvGrpSpPr>
          <p:cNvPr id="66" name="Group 307">
            <a:extLst>
              <a:ext uri="{FF2B5EF4-FFF2-40B4-BE49-F238E27FC236}">
                <a16:creationId xmlns:a16="http://schemas.microsoft.com/office/drawing/2014/main" id="{AC7131C9-99AE-4CC9-B224-5EE2093BAD0B}"/>
              </a:ext>
            </a:extLst>
          </p:cNvPr>
          <p:cNvGrpSpPr>
            <a:grpSpLocks/>
          </p:cNvGrpSpPr>
          <p:nvPr/>
        </p:nvGrpSpPr>
        <p:grpSpPr bwMode="auto">
          <a:xfrm rot="3272281" flipH="1" flipV="1">
            <a:off x="4589357" y="3781487"/>
            <a:ext cx="1145716" cy="326339"/>
            <a:chOff x="4875" y="7237"/>
            <a:chExt cx="4230" cy="1883"/>
          </a:xfrm>
        </p:grpSpPr>
        <p:sp>
          <p:nvSpPr>
            <p:cNvPr id="67" name="Arc 308">
              <a:extLst>
                <a:ext uri="{FF2B5EF4-FFF2-40B4-BE49-F238E27FC236}">
                  <a16:creationId xmlns:a16="http://schemas.microsoft.com/office/drawing/2014/main" id="{2FC2A514-4F13-4D4F-8DFF-B84C734BD2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8" name="AutoShape 309">
              <a:extLst>
                <a:ext uri="{FF2B5EF4-FFF2-40B4-BE49-F238E27FC236}">
                  <a16:creationId xmlns:a16="http://schemas.microsoft.com/office/drawing/2014/main" id="{C3CAD679-DE9E-4A63-8A94-8FB42E3BDB0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80000"/>
                </a:lnSpc>
              </a:pPr>
              <a:endParaRPr lang="de-DE" altLang="de-DE"/>
            </a:p>
          </p:txBody>
        </p:sp>
      </p:grpSp>
      <p:sp>
        <p:nvSpPr>
          <p:cNvPr id="69" name="Text Box 239">
            <a:extLst>
              <a:ext uri="{FF2B5EF4-FFF2-40B4-BE49-F238E27FC236}">
                <a16:creationId xmlns:a16="http://schemas.microsoft.com/office/drawing/2014/main" id="{9952EE6D-6637-4865-B3D4-9D303DFBDF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5528" y="3038559"/>
            <a:ext cx="11620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 dirty="0"/>
              <a:t>roll</a:t>
            </a:r>
          </a:p>
        </p:txBody>
      </p:sp>
      <p:sp>
        <p:nvSpPr>
          <p:cNvPr id="70" name="Text Box 239">
            <a:extLst>
              <a:ext uri="{FF2B5EF4-FFF2-40B4-BE49-F238E27FC236}">
                <a16:creationId xmlns:a16="http://schemas.microsoft.com/office/drawing/2014/main" id="{770B0FFC-5D7E-4929-88CE-F9429BC84F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8784" y="3045025"/>
            <a:ext cx="11620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 dirty="0"/>
              <a:t>roll</a:t>
            </a:r>
          </a:p>
        </p:txBody>
      </p:sp>
      <p:grpSp>
        <p:nvGrpSpPr>
          <p:cNvPr id="71" name="Group 307">
            <a:extLst>
              <a:ext uri="{FF2B5EF4-FFF2-40B4-BE49-F238E27FC236}">
                <a16:creationId xmlns:a16="http://schemas.microsoft.com/office/drawing/2014/main" id="{92174E0C-9C6C-41C3-BE2B-92577B027FCE}"/>
              </a:ext>
            </a:extLst>
          </p:cNvPr>
          <p:cNvGrpSpPr>
            <a:grpSpLocks/>
          </p:cNvGrpSpPr>
          <p:nvPr/>
        </p:nvGrpSpPr>
        <p:grpSpPr bwMode="auto">
          <a:xfrm rot="3272281" flipH="1" flipV="1">
            <a:off x="3903852" y="3765527"/>
            <a:ext cx="1145716" cy="326339"/>
            <a:chOff x="4875" y="7237"/>
            <a:chExt cx="4230" cy="1883"/>
          </a:xfrm>
        </p:grpSpPr>
        <p:sp>
          <p:nvSpPr>
            <p:cNvPr id="72" name="Arc 308">
              <a:extLst>
                <a:ext uri="{FF2B5EF4-FFF2-40B4-BE49-F238E27FC236}">
                  <a16:creationId xmlns:a16="http://schemas.microsoft.com/office/drawing/2014/main" id="{7CBD566E-8144-4501-883F-52DF732D99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" name="AutoShape 309">
              <a:extLst>
                <a:ext uri="{FF2B5EF4-FFF2-40B4-BE49-F238E27FC236}">
                  <a16:creationId xmlns:a16="http://schemas.microsoft.com/office/drawing/2014/main" id="{05B470A3-6448-4114-9B8C-299A8103E26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80000"/>
                </a:lnSpc>
              </a:pPr>
              <a:endParaRPr lang="de-DE" altLang="de-DE"/>
            </a:p>
          </p:txBody>
        </p:sp>
      </p:grpSp>
      <p:sp>
        <p:nvSpPr>
          <p:cNvPr id="46" name="Oval 74">
            <a:extLst>
              <a:ext uri="{FF2B5EF4-FFF2-40B4-BE49-F238E27FC236}">
                <a16:creationId xmlns:a16="http://schemas.microsoft.com/office/drawing/2014/main" id="{326444C7-A3B0-4344-A451-0302FCFD41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234" y="3576126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47" name="Oval 74">
            <a:extLst>
              <a:ext uri="{FF2B5EF4-FFF2-40B4-BE49-F238E27FC236}">
                <a16:creationId xmlns:a16="http://schemas.microsoft.com/office/drawing/2014/main" id="{9FE738B0-A769-4E42-AF0D-90CE17A963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4481" y="3576126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48" name="Oval 74">
            <a:extLst>
              <a:ext uri="{FF2B5EF4-FFF2-40B4-BE49-F238E27FC236}">
                <a16:creationId xmlns:a16="http://schemas.microsoft.com/office/drawing/2014/main" id="{71248725-5728-410D-A2A2-F6145D43C2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1577" y="3587159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50" name="Text Box 50">
            <a:extLst>
              <a:ext uri="{FF2B5EF4-FFF2-40B4-BE49-F238E27FC236}">
                <a16:creationId xmlns:a16="http://schemas.microsoft.com/office/drawing/2014/main" id="{150AF510-CC5A-4756-AE40-AC90AC0E20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0200" y="2154796"/>
            <a:ext cx="585505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de-DE" sz="1600" b="1" dirty="0">
                <a:solidFill>
                  <a:srgbClr val="0000FF"/>
                </a:solidFill>
              </a:rPr>
              <a:t>Between rolls in opposite direction there must be no line.</a:t>
            </a:r>
          </a:p>
        </p:txBody>
      </p:sp>
    </p:spTree>
    <p:extLst>
      <p:ext uri="{BB962C8B-B14F-4D97-AF65-F5344CB8AC3E}">
        <p14:creationId xmlns:p14="http://schemas.microsoft.com/office/powerpoint/2010/main" val="3249519188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  <p:bldP spid="69" grpId="0"/>
      <p:bldP spid="70" grpId="0"/>
      <p:bldP spid="5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roup 481">
            <a:extLst>
              <a:ext uri="{FF2B5EF4-FFF2-40B4-BE49-F238E27FC236}">
                <a16:creationId xmlns:a16="http://schemas.microsoft.com/office/drawing/2014/main" id="{3DEE025F-9E29-4F16-9CA3-248C32A26640}"/>
              </a:ext>
            </a:extLst>
          </p:cNvPr>
          <p:cNvGrpSpPr>
            <a:grpSpLocks/>
          </p:cNvGrpSpPr>
          <p:nvPr/>
        </p:nvGrpSpPr>
        <p:grpSpPr bwMode="auto">
          <a:xfrm>
            <a:off x="2179356" y="2686868"/>
            <a:ext cx="627062" cy="301625"/>
            <a:chOff x="4875" y="7237"/>
            <a:chExt cx="4230" cy="1883"/>
          </a:xfrm>
        </p:grpSpPr>
        <p:sp>
          <p:nvSpPr>
            <p:cNvPr id="93" name="Arc 482">
              <a:extLst>
                <a:ext uri="{FF2B5EF4-FFF2-40B4-BE49-F238E27FC236}">
                  <a16:creationId xmlns:a16="http://schemas.microsoft.com/office/drawing/2014/main" id="{7049D053-A5BD-423D-9122-5808804CC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G0" fmla="+- 0 0 0"/>
                <a:gd name="G1" fmla="+- 14058 0 0"/>
                <a:gd name="G2" fmla="+- 21600 0 0"/>
                <a:gd name="T0" fmla="*/ 16400 w 21600"/>
                <a:gd name="T1" fmla="*/ 0 h 14058"/>
                <a:gd name="T2" fmla="*/ 21600 w 21600"/>
                <a:gd name="T3" fmla="*/ 14058 h 14058"/>
                <a:gd name="T4" fmla="*/ 0 w 21600"/>
                <a:gd name="T5" fmla="*/ 14058 h 14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4" name="AutoShape 483">
              <a:extLst>
                <a:ext uri="{FF2B5EF4-FFF2-40B4-BE49-F238E27FC236}">
                  <a16:creationId xmlns:a16="http://schemas.microsoft.com/office/drawing/2014/main" id="{E101E0DE-BD16-4544-846C-96B30F230F3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73729" name="Text Box 3"/>
          <p:cNvSpPr txBox="1">
            <a:spLocks noChangeArrowheads="1"/>
          </p:cNvSpPr>
          <p:nvPr/>
        </p:nvSpPr>
        <p:spPr bwMode="auto">
          <a:xfrm>
            <a:off x="669925" y="6527800"/>
            <a:ext cx="939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1200" b="1" dirty="0"/>
              <a:t>F-27.04.01</a:t>
            </a:r>
          </a:p>
        </p:txBody>
      </p:sp>
      <p:sp>
        <p:nvSpPr>
          <p:cNvPr id="73730" name="Text Box 165"/>
          <p:cNvSpPr txBox="1">
            <a:spLocks noChangeArrowheads="1"/>
          </p:cNvSpPr>
          <p:nvPr/>
        </p:nvSpPr>
        <p:spPr bwMode="auto">
          <a:xfrm>
            <a:off x="1470229" y="5177614"/>
            <a:ext cx="5609944" cy="10772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793750" eaLnBrk="0" hangingPunct="0"/>
            <a:r>
              <a:rPr lang="en-GB" sz="1600" b="1" dirty="0"/>
              <a:t>From inverted, push through a ⅜ loop into a 45° upline, perform a ½ roll, push through a ⅝ loop into a vertical downline, perform consecutively four ⅛ rolls, pull through a ¼ loop, exit upright.</a:t>
            </a:r>
            <a:endParaRPr lang="de-DE" altLang="de-DE" sz="1600" b="1" dirty="0"/>
          </a:p>
        </p:txBody>
      </p:sp>
      <p:sp>
        <p:nvSpPr>
          <p:cNvPr id="73731" name="Rectangle 98"/>
          <p:cNvSpPr>
            <a:spLocks noChangeArrowheads="1"/>
          </p:cNvSpPr>
          <p:nvPr/>
        </p:nvSpPr>
        <p:spPr bwMode="auto">
          <a:xfrm>
            <a:off x="1609725" y="30232"/>
            <a:ext cx="658545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449263" algn="l"/>
              </a:tabLst>
            </a:pPr>
            <a:r>
              <a:rPr lang="en-GB" sz="2000" b="1" dirty="0"/>
              <a:t>F-27.04 Figure ET with half roll, four one eighth rolls </a:t>
            </a:r>
            <a:endParaRPr lang="de-DE" sz="2000" dirty="0"/>
          </a:p>
          <a:p>
            <a:pPr eaLnBrk="0" hangingPunct="0">
              <a:tabLst>
                <a:tab pos="449263" algn="l"/>
              </a:tabLst>
            </a:pPr>
            <a:endParaRPr lang="de-DE" altLang="de-DE" sz="2000" b="1" dirty="0"/>
          </a:p>
        </p:txBody>
      </p:sp>
      <p:sp>
        <p:nvSpPr>
          <p:cNvPr id="141" name="Text Box 350">
            <a:extLst>
              <a:ext uri="{FF2B5EF4-FFF2-40B4-BE49-F238E27FC236}">
                <a16:creationId xmlns:a16="http://schemas.microsoft.com/office/drawing/2014/main" id="{F35C8186-0A8D-44D3-BD76-6AE1280598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0832" y="2160056"/>
            <a:ext cx="9048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de-DE" altLang="de-DE" sz="1600" b="1" dirty="0"/>
              <a:t>⅛ roll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72464919-8336-4DBF-B02B-13C4C6B0452D}"/>
              </a:ext>
            </a:extLst>
          </p:cNvPr>
          <p:cNvGrpSpPr/>
          <p:nvPr/>
        </p:nvGrpSpPr>
        <p:grpSpPr>
          <a:xfrm>
            <a:off x="1537722" y="1299769"/>
            <a:ext cx="2544226" cy="2962807"/>
            <a:chOff x="1537722" y="1299769"/>
            <a:chExt cx="2544226" cy="2962807"/>
          </a:xfrm>
        </p:grpSpPr>
        <p:sp>
          <p:nvSpPr>
            <p:cNvPr id="45" name="Line 358">
              <a:extLst>
                <a:ext uri="{FF2B5EF4-FFF2-40B4-BE49-F238E27FC236}">
                  <a16:creationId xmlns:a16="http://schemas.microsoft.com/office/drawing/2014/main" id="{72F290A9-5AB8-4704-B79C-09155473BF8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>
              <a:off x="1721038" y="1918082"/>
              <a:ext cx="1563321" cy="173975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" name="Line 357">
              <a:extLst>
                <a:ext uri="{FF2B5EF4-FFF2-40B4-BE49-F238E27FC236}">
                  <a16:creationId xmlns:a16="http://schemas.microsoft.com/office/drawing/2014/main" id="{38BC559E-F700-4C82-BFA2-73E045DE7A9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981699" y="4176394"/>
              <a:ext cx="69373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2" name="AutoShape 368">
              <a:extLst>
                <a:ext uri="{FF2B5EF4-FFF2-40B4-BE49-F238E27FC236}">
                  <a16:creationId xmlns:a16="http://schemas.microsoft.com/office/drawing/2014/main" id="{7F997F97-3B01-442E-8F7D-4CCB71B1B97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2031303" y="4081601"/>
              <a:ext cx="466725" cy="180975"/>
            </a:xfrm>
            <a:prstGeom prst="rightArrow">
              <a:avLst>
                <a:gd name="adj1" fmla="val 50000"/>
                <a:gd name="adj2" fmla="val 64474"/>
              </a:avLst>
            </a:prstGeom>
            <a:solidFill>
              <a:srgbClr val="FF33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46" name="Line 475">
              <a:extLst>
                <a:ext uri="{FF2B5EF4-FFF2-40B4-BE49-F238E27FC236}">
                  <a16:creationId xmlns:a16="http://schemas.microsoft.com/office/drawing/2014/main" id="{A658E4C2-25C2-4501-B324-BB1B7F0EFC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58670" y="1717360"/>
              <a:ext cx="1" cy="196133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79352" tIns="39676" rIns="79352" bIns="39676">
              <a:spAutoFit/>
            </a:bodyPr>
            <a:lstStyle/>
            <a:p>
              <a:endParaRPr lang="de-DE"/>
            </a:p>
          </p:txBody>
        </p:sp>
        <p:sp>
          <p:nvSpPr>
            <p:cNvPr id="47" name="Line 477">
              <a:extLst>
                <a:ext uri="{FF2B5EF4-FFF2-40B4-BE49-F238E27FC236}">
                  <a16:creationId xmlns:a16="http://schemas.microsoft.com/office/drawing/2014/main" id="{8F2BC93E-B03A-4921-A58F-F1DE60C709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901421" y="4009210"/>
              <a:ext cx="7493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9352" tIns="39676" rIns="79352" bIns="39676">
              <a:spAutoFit/>
            </a:bodyPr>
            <a:lstStyle/>
            <a:p>
              <a:endParaRPr lang="de-DE"/>
            </a:p>
          </p:txBody>
        </p:sp>
        <p:sp>
          <p:nvSpPr>
            <p:cNvPr id="108" name="Bogen 107">
              <a:extLst>
                <a:ext uri="{FF2B5EF4-FFF2-40B4-BE49-F238E27FC236}">
                  <a16:creationId xmlns:a16="http://schemas.microsoft.com/office/drawing/2014/main" id="{B74C5BA8-41BD-4C11-86C8-9691853E71E4}"/>
                </a:ext>
              </a:extLst>
            </p:cNvPr>
            <p:cNvSpPr/>
            <p:nvPr/>
          </p:nvSpPr>
          <p:spPr bwMode="auto">
            <a:xfrm rot="5400000" flipV="1">
              <a:off x="1617633" y="3351420"/>
              <a:ext cx="745067" cy="904889"/>
            </a:xfrm>
            <a:prstGeom prst="arc">
              <a:avLst>
                <a:gd name="adj1" fmla="val 14176177"/>
                <a:gd name="adj2" fmla="val 0"/>
              </a:avLst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79375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9" name="Bogen 108">
              <a:extLst>
                <a:ext uri="{FF2B5EF4-FFF2-40B4-BE49-F238E27FC236}">
                  <a16:creationId xmlns:a16="http://schemas.microsoft.com/office/drawing/2014/main" id="{E94107CA-76DE-4C99-9D35-2C92A9065FF7}"/>
                </a:ext>
              </a:extLst>
            </p:cNvPr>
            <p:cNvSpPr/>
            <p:nvPr/>
          </p:nvSpPr>
          <p:spPr bwMode="auto">
            <a:xfrm rot="3066804" flipV="1">
              <a:off x="2610668" y="3149937"/>
              <a:ext cx="745067" cy="904889"/>
            </a:xfrm>
            <a:prstGeom prst="arc">
              <a:avLst>
                <a:gd name="adj1" fmla="val 14439139"/>
                <a:gd name="adj2" fmla="val 18619328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79375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0" name="AutoShape 353">
              <a:extLst>
                <a:ext uri="{FF2B5EF4-FFF2-40B4-BE49-F238E27FC236}">
                  <a16:creationId xmlns:a16="http://schemas.microsoft.com/office/drawing/2014/main" id="{03F243BB-A317-4E2B-A8BE-7EFDBFA0DF3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3615223" y="3912036"/>
              <a:ext cx="466725" cy="180975"/>
            </a:xfrm>
            <a:prstGeom prst="rightArrow">
              <a:avLst>
                <a:gd name="adj1" fmla="val 50000"/>
                <a:gd name="adj2" fmla="val 64474"/>
              </a:avLst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56" name="Bogen 155">
              <a:extLst>
                <a:ext uri="{FF2B5EF4-FFF2-40B4-BE49-F238E27FC236}">
                  <a16:creationId xmlns:a16="http://schemas.microsoft.com/office/drawing/2014/main" id="{CBB519F3-1623-4593-984B-FCD544667E49}"/>
                </a:ext>
              </a:extLst>
            </p:cNvPr>
            <p:cNvSpPr/>
            <p:nvPr/>
          </p:nvSpPr>
          <p:spPr bwMode="auto">
            <a:xfrm rot="16431448" flipV="1">
              <a:off x="2583163" y="1283501"/>
              <a:ext cx="872353" cy="904889"/>
            </a:xfrm>
            <a:prstGeom prst="arc">
              <a:avLst>
                <a:gd name="adj1" fmla="val 14148577"/>
                <a:gd name="adj2" fmla="val 5663733"/>
              </a:avLst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79375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151CBCC7-8766-4896-8699-EF0B0FEAD4C9}"/>
                </a:ext>
              </a:extLst>
            </p:cNvPr>
            <p:cNvGrpSpPr/>
            <p:nvPr/>
          </p:nvGrpSpPr>
          <p:grpSpPr>
            <a:xfrm>
              <a:off x="1582361" y="3248700"/>
              <a:ext cx="427074" cy="221513"/>
              <a:chOff x="1582361" y="3248700"/>
              <a:chExt cx="427074" cy="221513"/>
            </a:xfrm>
          </p:grpSpPr>
          <p:sp>
            <p:nvSpPr>
              <p:cNvPr id="67" name="Line 383">
                <a:extLst>
                  <a:ext uri="{FF2B5EF4-FFF2-40B4-BE49-F238E27FC236}">
                    <a16:creationId xmlns:a16="http://schemas.microsoft.com/office/drawing/2014/main" id="{FBEB7481-D592-42E5-9D88-A600316C9E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2726446" flipH="1" flipV="1">
                <a:off x="1938882" y="3319253"/>
                <a:ext cx="14110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grpSp>
            <p:nvGrpSpPr>
              <p:cNvPr id="68" name="Group 384">
                <a:extLst>
                  <a:ext uri="{FF2B5EF4-FFF2-40B4-BE49-F238E27FC236}">
                    <a16:creationId xmlns:a16="http://schemas.microsoft.com/office/drawing/2014/main" id="{6DE26469-5C22-4BC6-B671-8295E335466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2726446" flipH="1" flipV="1">
                <a:off x="1692125" y="3152940"/>
                <a:ext cx="207509" cy="427038"/>
                <a:chOff x="2940" y="264"/>
                <a:chExt cx="300" cy="1452"/>
              </a:xfrm>
            </p:grpSpPr>
            <p:grpSp>
              <p:nvGrpSpPr>
                <p:cNvPr id="69" name="Group 385">
                  <a:extLst>
                    <a:ext uri="{FF2B5EF4-FFF2-40B4-BE49-F238E27FC236}">
                      <a16:creationId xmlns:a16="http://schemas.microsoft.com/office/drawing/2014/main" id="{0F16ACDF-116C-4607-BB24-169D29EEB1A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40" y="264"/>
                  <a:ext cx="252" cy="1368"/>
                  <a:chOff x="3024" y="732"/>
                  <a:chExt cx="252" cy="1368"/>
                </a:xfrm>
              </p:grpSpPr>
              <p:grpSp>
                <p:nvGrpSpPr>
                  <p:cNvPr id="72" name="Group 386">
                    <a:extLst>
                      <a:ext uri="{FF2B5EF4-FFF2-40B4-BE49-F238E27FC236}">
                        <a16:creationId xmlns:a16="http://schemas.microsoft.com/office/drawing/2014/main" id="{0AA5F4E3-477B-4FF1-9338-226C4E0557B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024" y="732"/>
                    <a:ext cx="252" cy="1368"/>
                    <a:chOff x="3168" y="1008"/>
                    <a:chExt cx="484" cy="2448"/>
                  </a:xfrm>
                </p:grpSpPr>
                <p:grpSp>
                  <p:nvGrpSpPr>
                    <p:cNvPr id="74" name="Group 387">
                      <a:extLst>
                        <a:ext uri="{FF2B5EF4-FFF2-40B4-BE49-F238E27FC236}">
                          <a16:creationId xmlns:a16="http://schemas.microsoft.com/office/drawing/2014/main" id="{382E1CD6-37BA-4534-859F-749C1C8D7844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168" y="1008"/>
                      <a:ext cx="484" cy="2448"/>
                      <a:chOff x="2256" y="864"/>
                      <a:chExt cx="532" cy="2448"/>
                    </a:xfrm>
                  </p:grpSpPr>
                  <p:sp>
                    <p:nvSpPr>
                      <p:cNvPr id="77" name="Freeform 388">
                        <a:extLst>
                          <a:ext uri="{FF2B5EF4-FFF2-40B4-BE49-F238E27FC236}">
                            <a16:creationId xmlns:a16="http://schemas.microsoft.com/office/drawing/2014/main" id="{EED2DC28-4EA6-44FD-B14D-84FCB35E4135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 rot="5389413">
                        <a:off x="1298" y="1822"/>
                        <a:ext cx="2448" cy="532"/>
                      </a:xfrm>
                      <a:custGeom>
                        <a:avLst/>
                        <a:gdLst>
                          <a:gd name="T0" fmla="*/ 944 w 1153"/>
                          <a:gd name="T1" fmla="*/ 72 h 204"/>
                          <a:gd name="T2" fmla="*/ 1025 w 1153"/>
                          <a:gd name="T3" fmla="*/ 79 h 204"/>
                          <a:gd name="T4" fmla="*/ 1093 w 1153"/>
                          <a:gd name="T5" fmla="*/ 86 h 204"/>
                          <a:gd name="T6" fmla="*/ 1140 w 1153"/>
                          <a:gd name="T7" fmla="*/ 94 h 204"/>
                          <a:gd name="T8" fmla="*/ 1153 w 1153"/>
                          <a:gd name="T9" fmla="*/ 97 h 204"/>
                          <a:gd name="T10" fmla="*/ 1153 w 1153"/>
                          <a:gd name="T11" fmla="*/ 99 h 204"/>
                          <a:gd name="T12" fmla="*/ 1153 w 1153"/>
                          <a:gd name="T13" fmla="*/ 134 h 204"/>
                          <a:gd name="T14" fmla="*/ 1152 w 1153"/>
                          <a:gd name="T15" fmla="*/ 138 h 204"/>
                          <a:gd name="T16" fmla="*/ 1147 w 1153"/>
                          <a:gd name="T17" fmla="*/ 140 h 204"/>
                          <a:gd name="T18" fmla="*/ 1146 w 1153"/>
                          <a:gd name="T19" fmla="*/ 143 h 204"/>
                          <a:gd name="T20" fmla="*/ 1142 w 1153"/>
                          <a:gd name="T21" fmla="*/ 163 h 204"/>
                          <a:gd name="T22" fmla="*/ 1132 w 1153"/>
                          <a:gd name="T23" fmla="*/ 185 h 204"/>
                          <a:gd name="T24" fmla="*/ 1123 w 1153"/>
                          <a:gd name="T25" fmla="*/ 195 h 204"/>
                          <a:gd name="T26" fmla="*/ 1112 w 1153"/>
                          <a:gd name="T27" fmla="*/ 198 h 204"/>
                          <a:gd name="T28" fmla="*/ 1016 w 1153"/>
                          <a:gd name="T29" fmla="*/ 203 h 204"/>
                          <a:gd name="T30" fmla="*/ 931 w 1153"/>
                          <a:gd name="T31" fmla="*/ 204 h 204"/>
                          <a:gd name="T32" fmla="*/ 812 w 1153"/>
                          <a:gd name="T33" fmla="*/ 200 h 204"/>
                          <a:gd name="T34" fmla="*/ 616 w 1153"/>
                          <a:gd name="T35" fmla="*/ 188 h 204"/>
                          <a:gd name="T36" fmla="*/ 179 w 1153"/>
                          <a:gd name="T37" fmla="*/ 174 h 204"/>
                          <a:gd name="T38" fmla="*/ 133 w 1153"/>
                          <a:gd name="T39" fmla="*/ 180 h 204"/>
                          <a:gd name="T40" fmla="*/ 15 w 1153"/>
                          <a:gd name="T41" fmla="*/ 181 h 204"/>
                          <a:gd name="T42" fmla="*/ 8 w 1153"/>
                          <a:gd name="T43" fmla="*/ 180 h 204"/>
                          <a:gd name="T44" fmla="*/ 4 w 1153"/>
                          <a:gd name="T45" fmla="*/ 175 h 204"/>
                          <a:gd name="T46" fmla="*/ 0 w 1153"/>
                          <a:gd name="T47" fmla="*/ 163 h 204"/>
                          <a:gd name="T48" fmla="*/ 14 w 1153"/>
                          <a:gd name="T49" fmla="*/ 8 h 204"/>
                          <a:gd name="T50" fmla="*/ 18 w 1153"/>
                          <a:gd name="T51" fmla="*/ 2 h 204"/>
                          <a:gd name="T52" fmla="*/ 77 w 1153"/>
                          <a:gd name="T53" fmla="*/ 2 h 204"/>
                          <a:gd name="T54" fmla="*/ 101 w 1153"/>
                          <a:gd name="T55" fmla="*/ 8 h 204"/>
                          <a:gd name="T56" fmla="*/ 124 w 1153"/>
                          <a:gd name="T57" fmla="*/ 19 h 204"/>
                          <a:gd name="T58" fmla="*/ 217 w 1153"/>
                          <a:gd name="T59" fmla="*/ 76 h 204"/>
                          <a:gd name="T60" fmla="*/ 232 w 1153"/>
                          <a:gd name="T61" fmla="*/ 80 h 204"/>
                          <a:gd name="T62" fmla="*/ 256 w 1153"/>
                          <a:gd name="T63" fmla="*/ 84 h 204"/>
                          <a:gd name="T64" fmla="*/ 657 w 1153"/>
                          <a:gd name="T65" fmla="*/ 56 h 204"/>
                          <a:gd name="T66" fmla="*/ 682 w 1153"/>
                          <a:gd name="T67" fmla="*/ 83 h 204"/>
                          <a:gd name="T68" fmla="*/ 817 w 1153"/>
                          <a:gd name="T69" fmla="*/ 97 h 204"/>
                          <a:gd name="T70" fmla="*/ 846 w 1153"/>
                          <a:gd name="T71" fmla="*/ 96 h 204"/>
                          <a:gd name="T72" fmla="*/ 873 w 1153"/>
                          <a:gd name="T73" fmla="*/ 89 h 204"/>
                          <a:gd name="T74" fmla="*/ 896 w 1153"/>
                          <a:gd name="T75" fmla="*/ 77 h 20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</a:cxnLst>
                        <a:rect l="0" t="0" r="r" b="b"/>
                        <a:pathLst>
                          <a:path w="1153" h="204">
                            <a:moveTo>
                              <a:pt x="904" y="69"/>
                            </a:moveTo>
                            <a:lnTo>
                              <a:pt x="944" y="72"/>
                            </a:lnTo>
                            <a:lnTo>
                              <a:pt x="985" y="74"/>
                            </a:lnTo>
                            <a:lnTo>
                              <a:pt x="1025" y="79"/>
                            </a:lnTo>
                            <a:lnTo>
                              <a:pt x="1061" y="83"/>
                            </a:lnTo>
                            <a:lnTo>
                              <a:pt x="1093" y="86"/>
                            </a:lnTo>
                            <a:lnTo>
                              <a:pt x="1122" y="90"/>
                            </a:lnTo>
                            <a:lnTo>
                              <a:pt x="1140" y="94"/>
                            </a:lnTo>
                            <a:lnTo>
                              <a:pt x="1152" y="97"/>
                            </a:lnTo>
                            <a:lnTo>
                              <a:pt x="1153" y="97"/>
                            </a:lnTo>
                            <a:lnTo>
                              <a:pt x="1153" y="99"/>
                            </a:lnTo>
                            <a:lnTo>
                              <a:pt x="1153" y="99"/>
                            </a:lnTo>
                            <a:lnTo>
                              <a:pt x="1153" y="100"/>
                            </a:lnTo>
                            <a:lnTo>
                              <a:pt x="1153" y="134"/>
                            </a:lnTo>
                            <a:lnTo>
                              <a:pt x="1152" y="136"/>
                            </a:lnTo>
                            <a:lnTo>
                              <a:pt x="1152" y="138"/>
                            </a:lnTo>
                            <a:lnTo>
                              <a:pt x="1149" y="140"/>
                            </a:lnTo>
                            <a:lnTo>
                              <a:pt x="1147" y="140"/>
                            </a:lnTo>
                            <a:lnTo>
                              <a:pt x="1146" y="141"/>
                            </a:lnTo>
                            <a:lnTo>
                              <a:pt x="1146" y="143"/>
                            </a:lnTo>
                            <a:lnTo>
                              <a:pt x="1146" y="151"/>
                            </a:lnTo>
                            <a:lnTo>
                              <a:pt x="1142" y="163"/>
                            </a:lnTo>
                            <a:lnTo>
                              <a:pt x="1137" y="175"/>
                            </a:lnTo>
                            <a:lnTo>
                              <a:pt x="1132" y="185"/>
                            </a:lnTo>
                            <a:lnTo>
                              <a:pt x="1127" y="191"/>
                            </a:lnTo>
                            <a:lnTo>
                              <a:pt x="1123" y="195"/>
                            </a:lnTo>
                            <a:lnTo>
                              <a:pt x="1117" y="198"/>
                            </a:lnTo>
                            <a:lnTo>
                              <a:pt x="1112" y="198"/>
                            </a:lnTo>
                            <a:lnTo>
                              <a:pt x="1061" y="201"/>
                            </a:lnTo>
                            <a:lnTo>
                              <a:pt x="1016" y="203"/>
                            </a:lnTo>
                            <a:lnTo>
                              <a:pt x="975" y="204"/>
                            </a:lnTo>
                            <a:lnTo>
                              <a:pt x="931" y="204"/>
                            </a:lnTo>
                            <a:lnTo>
                              <a:pt x="879" y="203"/>
                            </a:lnTo>
                            <a:lnTo>
                              <a:pt x="812" y="200"/>
                            </a:lnTo>
                            <a:lnTo>
                              <a:pt x="726" y="194"/>
                            </a:lnTo>
                            <a:lnTo>
                              <a:pt x="616" y="188"/>
                            </a:lnTo>
                            <a:lnTo>
                              <a:pt x="205" y="173"/>
                            </a:lnTo>
                            <a:lnTo>
                              <a:pt x="179" y="174"/>
                            </a:lnTo>
                            <a:lnTo>
                              <a:pt x="156" y="177"/>
                            </a:lnTo>
                            <a:lnTo>
                              <a:pt x="133" y="180"/>
                            </a:lnTo>
                            <a:lnTo>
                              <a:pt x="115" y="181"/>
                            </a:lnTo>
                            <a:lnTo>
                              <a:pt x="15" y="181"/>
                            </a:lnTo>
                            <a:lnTo>
                              <a:pt x="13" y="180"/>
                            </a:lnTo>
                            <a:lnTo>
                              <a:pt x="8" y="180"/>
                            </a:lnTo>
                            <a:lnTo>
                              <a:pt x="6" y="178"/>
                            </a:lnTo>
                            <a:lnTo>
                              <a:pt x="4" y="175"/>
                            </a:lnTo>
                            <a:lnTo>
                              <a:pt x="1" y="170"/>
                            </a:lnTo>
                            <a:lnTo>
                              <a:pt x="0" y="163"/>
                            </a:lnTo>
                            <a:lnTo>
                              <a:pt x="13" y="12"/>
                            </a:lnTo>
                            <a:lnTo>
                              <a:pt x="14" y="8"/>
                            </a:lnTo>
                            <a:lnTo>
                              <a:pt x="15" y="3"/>
                            </a:lnTo>
                            <a:lnTo>
                              <a:pt x="18" y="2"/>
                            </a:lnTo>
                            <a:lnTo>
                              <a:pt x="23" y="0"/>
                            </a:lnTo>
                            <a:lnTo>
                              <a:pt x="77" y="2"/>
                            </a:lnTo>
                            <a:lnTo>
                              <a:pt x="89" y="3"/>
                            </a:lnTo>
                            <a:lnTo>
                              <a:pt x="101" y="8"/>
                            </a:lnTo>
                            <a:lnTo>
                              <a:pt x="112" y="12"/>
                            </a:lnTo>
                            <a:lnTo>
                              <a:pt x="124" y="19"/>
                            </a:lnTo>
                            <a:lnTo>
                              <a:pt x="210" y="72"/>
                            </a:lnTo>
                            <a:lnTo>
                              <a:pt x="217" y="76"/>
                            </a:lnTo>
                            <a:lnTo>
                              <a:pt x="224" y="79"/>
                            </a:lnTo>
                            <a:lnTo>
                              <a:pt x="232" y="80"/>
                            </a:lnTo>
                            <a:lnTo>
                              <a:pt x="239" y="83"/>
                            </a:lnTo>
                            <a:lnTo>
                              <a:pt x="256" y="84"/>
                            </a:lnTo>
                            <a:lnTo>
                              <a:pt x="273" y="83"/>
                            </a:lnTo>
                            <a:lnTo>
                              <a:pt x="657" y="56"/>
                            </a:lnTo>
                            <a:lnTo>
                              <a:pt x="660" y="62"/>
                            </a:lnTo>
                            <a:lnTo>
                              <a:pt x="682" y="83"/>
                            </a:lnTo>
                            <a:lnTo>
                              <a:pt x="803" y="97"/>
                            </a:lnTo>
                            <a:lnTo>
                              <a:pt x="817" y="97"/>
                            </a:lnTo>
                            <a:lnTo>
                              <a:pt x="832" y="97"/>
                            </a:lnTo>
                            <a:lnTo>
                              <a:pt x="846" y="96"/>
                            </a:lnTo>
                            <a:lnTo>
                              <a:pt x="860" y="93"/>
                            </a:lnTo>
                            <a:lnTo>
                              <a:pt x="873" y="89"/>
                            </a:lnTo>
                            <a:lnTo>
                              <a:pt x="884" y="83"/>
                            </a:lnTo>
                            <a:lnTo>
                              <a:pt x="896" y="77"/>
                            </a:lnTo>
                            <a:lnTo>
                              <a:pt x="904" y="69"/>
                            </a:lnTo>
                            <a:close/>
                          </a:path>
                        </a:pathLst>
                      </a:custGeom>
                      <a:solidFill>
                        <a:srgbClr val="FFFF66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78" name="Freeform 389">
                        <a:extLst>
                          <a:ext uri="{FF2B5EF4-FFF2-40B4-BE49-F238E27FC236}">
                            <a16:creationId xmlns:a16="http://schemas.microsoft.com/office/drawing/2014/main" id="{00C0E2A0-93E0-4DE9-9C50-B7B03DC8E94B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 rot="5389413">
                        <a:off x="2332" y="2426"/>
                        <a:ext cx="539" cy="173"/>
                      </a:xfrm>
                      <a:custGeom>
                        <a:avLst/>
                        <a:gdLst>
                          <a:gd name="T0" fmla="*/ 0 w 247"/>
                          <a:gd name="T1" fmla="*/ 19 h 69"/>
                          <a:gd name="T2" fmla="*/ 15 w 247"/>
                          <a:gd name="T3" fmla="*/ 50 h 69"/>
                          <a:gd name="T4" fmla="*/ 54 w 247"/>
                          <a:gd name="T5" fmla="*/ 55 h 69"/>
                          <a:gd name="T6" fmla="*/ 148 w 247"/>
                          <a:gd name="T7" fmla="*/ 69 h 69"/>
                          <a:gd name="T8" fmla="*/ 241 w 247"/>
                          <a:gd name="T9" fmla="*/ 56 h 69"/>
                          <a:gd name="T10" fmla="*/ 247 w 247"/>
                          <a:gd name="T11" fmla="*/ 32 h 69"/>
                          <a:gd name="T12" fmla="*/ 227 w 247"/>
                          <a:gd name="T13" fmla="*/ 25 h 69"/>
                          <a:gd name="T14" fmla="*/ 206 w 247"/>
                          <a:gd name="T15" fmla="*/ 18 h 69"/>
                          <a:gd name="T16" fmla="*/ 185 w 247"/>
                          <a:gd name="T17" fmla="*/ 12 h 69"/>
                          <a:gd name="T18" fmla="*/ 165 w 247"/>
                          <a:gd name="T19" fmla="*/ 6 h 69"/>
                          <a:gd name="T20" fmla="*/ 148 w 247"/>
                          <a:gd name="T21" fmla="*/ 2 h 69"/>
                          <a:gd name="T22" fmla="*/ 131 w 247"/>
                          <a:gd name="T23" fmla="*/ 0 h 69"/>
                          <a:gd name="T24" fmla="*/ 111 w 247"/>
                          <a:gd name="T25" fmla="*/ 2 h 69"/>
                          <a:gd name="T26" fmla="*/ 89 w 247"/>
                          <a:gd name="T27" fmla="*/ 5 h 69"/>
                          <a:gd name="T28" fmla="*/ 0 w 247"/>
                          <a:gd name="T29" fmla="*/ 19 h 6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</a:cxnLst>
                        <a:rect l="0" t="0" r="r" b="b"/>
                        <a:pathLst>
                          <a:path w="247" h="69">
                            <a:moveTo>
                              <a:pt x="0" y="19"/>
                            </a:moveTo>
                            <a:lnTo>
                              <a:pt x="15" y="50"/>
                            </a:lnTo>
                            <a:lnTo>
                              <a:pt x="54" y="55"/>
                            </a:lnTo>
                            <a:lnTo>
                              <a:pt x="148" y="69"/>
                            </a:lnTo>
                            <a:lnTo>
                              <a:pt x="241" y="56"/>
                            </a:lnTo>
                            <a:lnTo>
                              <a:pt x="247" y="32"/>
                            </a:lnTo>
                            <a:lnTo>
                              <a:pt x="227" y="25"/>
                            </a:lnTo>
                            <a:lnTo>
                              <a:pt x="206" y="18"/>
                            </a:lnTo>
                            <a:lnTo>
                              <a:pt x="185" y="12"/>
                            </a:lnTo>
                            <a:lnTo>
                              <a:pt x="165" y="6"/>
                            </a:lnTo>
                            <a:lnTo>
                              <a:pt x="148" y="2"/>
                            </a:lnTo>
                            <a:lnTo>
                              <a:pt x="131" y="0"/>
                            </a:lnTo>
                            <a:lnTo>
                              <a:pt x="111" y="2"/>
                            </a:lnTo>
                            <a:lnTo>
                              <a:pt x="89" y="5"/>
                            </a:lnTo>
                            <a:lnTo>
                              <a:pt x="0" y="19"/>
                            </a:lnTo>
                            <a:close/>
                          </a:path>
                        </a:pathLst>
                      </a:custGeom>
                      <a:solidFill>
                        <a:schemeClr val="hlink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75" name="Freeform 390">
                      <a:extLst>
                        <a:ext uri="{FF2B5EF4-FFF2-40B4-BE49-F238E27FC236}">
                          <a16:creationId xmlns:a16="http://schemas.microsoft.com/office/drawing/2014/main" id="{CCE20C2A-8DA6-4A85-B3A8-264321CDBBB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53401">
                      <a:off x="2952" y="2567"/>
                      <a:ext cx="720" cy="96"/>
                    </a:xfrm>
                    <a:custGeom>
                      <a:avLst/>
                      <a:gdLst>
                        <a:gd name="T0" fmla="*/ 0 w 293"/>
                        <a:gd name="T1" fmla="*/ 17 h 33"/>
                        <a:gd name="T2" fmla="*/ 0 w 293"/>
                        <a:gd name="T3" fmla="*/ 16 h 33"/>
                        <a:gd name="T4" fmla="*/ 105 w 293"/>
                        <a:gd name="T5" fmla="*/ 4 h 33"/>
                        <a:gd name="T6" fmla="*/ 135 w 293"/>
                        <a:gd name="T7" fmla="*/ 2 h 33"/>
                        <a:gd name="T8" fmla="*/ 159 w 293"/>
                        <a:gd name="T9" fmla="*/ 2 h 33"/>
                        <a:gd name="T10" fmla="*/ 179 w 293"/>
                        <a:gd name="T11" fmla="*/ 0 h 33"/>
                        <a:gd name="T12" fmla="*/ 195 w 293"/>
                        <a:gd name="T13" fmla="*/ 0 h 33"/>
                        <a:gd name="T14" fmla="*/ 219 w 293"/>
                        <a:gd name="T15" fmla="*/ 2 h 33"/>
                        <a:gd name="T16" fmla="*/ 239 w 293"/>
                        <a:gd name="T17" fmla="*/ 3 h 33"/>
                        <a:gd name="T18" fmla="*/ 256 w 293"/>
                        <a:gd name="T19" fmla="*/ 4 h 33"/>
                        <a:gd name="T20" fmla="*/ 269 w 293"/>
                        <a:gd name="T21" fmla="*/ 7 h 33"/>
                        <a:gd name="T22" fmla="*/ 279 w 293"/>
                        <a:gd name="T23" fmla="*/ 9 h 33"/>
                        <a:gd name="T24" fmla="*/ 287 w 293"/>
                        <a:gd name="T25" fmla="*/ 12 h 33"/>
                        <a:gd name="T26" fmla="*/ 291 w 293"/>
                        <a:gd name="T27" fmla="*/ 14 h 33"/>
                        <a:gd name="T28" fmla="*/ 293 w 293"/>
                        <a:gd name="T29" fmla="*/ 17 h 33"/>
                        <a:gd name="T30" fmla="*/ 291 w 293"/>
                        <a:gd name="T31" fmla="*/ 19 h 33"/>
                        <a:gd name="T32" fmla="*/ 287 w 293"/>
                        <a:gd name="T33" fmla="*/ 22 h 33"/>
                        <a:gd name="T34" fmla="*/ 279 w 293"/>
                        <a:gd name="T35" fmla="*/ 24 h 33"/>
                        <a:gd name="T36" fmla="*/ 269 w 293"/>
                        <a:gd name="T37" fmla="*/ 27 h 33"/>
                        <a:gd name="T38" fmla="*/ 256 w 293"/>
                        <a:gd name="T39" fmla="*/ 29 h 33"/>
                        <a:gd name="T40" fmla="*/ 239 w 293"/>
                        <a:gd name="T41" fmla="*/ 30 h 33"/>
                        <a:gd name="T42" fmla="*/ 219 w 293"/>
                        <a:gd name="T43" fmla="*/ 32 h 33"/>
                        <a:gd name="T44" fmla="*/ 195 w 293"/>
                        <a:gd name="T45" fmla="*/ 33 h 33"/>
                        <a:gd name="T46" fmla="*/ 180 w 293"/>
                        <a:gd name="T47" fmla="*/ 33 h 33"/>
                        <a:gd name="T48" fmla="*/ 159 w 293"/>
                        <a:gd name="T49" fmla="*/ 33 h 33"/>
                        <a:gd name="T50" fmla="*/ 135 w 293"/>
                        <a:gd name="T51" fmla="*/ 32 h 33"/>
                        <a:gd name="T52" fmla="*/ 105 w 293"/>
                        <a:gd name="T53" fmla="*/ 29 h 33"/>
                        <a:gd name="T54" fmla="*/ 0 w 293"/>
                        <a:gd name="T55" fmla="*/ 17 h 33"/>
                        <a:gd name="T56" fmla="*/ 0 w 293"/>
                        <a:gd name="T57" fmla="*/ 17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</a:cxnLst>
                      <a:rect l="0" t="0" r="r" b="b"/>
                      <a:pathLst>
                        <a:path w="293" h="33">
                          <a:moveTo>
                            <a:pt x="0" y="17"/>
                          </a:moveTo>
                          <a:lnTo>
                            <a:pt x="0" y="16"/>
                          </a:lnTo>
                          <a:lnTo>
                            <a:pt x="105" y="4"/>
                          </a:lnTo>
                          <a:lnTo>
                            <a:pt x="135" y="2"/>
                          </a:lnTo>
                          <a:lnTo>
                            <a:pt x="159" y="2"/>
                          </a:lnTo>
                          <a:lnTo>
                            <a:pt x="179" y="0"/>
                          </a:lnTo>
                          <a:lnTo>
                            <a:pt x="195" y="0"/>
                          </a:lnTo>
                          <a:lnTo>
                            <a:pt x="219" y="2"/>
                          </a:lnTo>
                          <a:lnTo>
                            <a:pt x="239" y="3"/>
                          </a:lnTo>
                          <a:lnTo>
                            <a:pt x="256" y="4"/>
                          </a:lnTo>
                          <a:lnTo>
                            <a:pt x="269" y="7"/>
                          </a:lnTo>
                          <a:lnTo>
                            <a:pt x="279" y="9"/>
                          </a:lnTo>
                          <a:lnTo>
                            <a:pt x="287" y="12"/>
                          </a:lnTo>
                          <a:lnTo>
                            <a:pt x="291" y="14"/>
                          </a:lnTo>
                          <a:lnTo>
                            <a:pt x="293" y="17"/>
                          </a:lnTo>
                          <a:lnTo>
                            <a:pt x="291" y="19"/>
                          </a:lnTo>
                          <a:lnTo>
                            <a:pt x="287" y="22"/>
                          </a:lnTo>
                          <a:lnTo>
                            <a:pt x="279" y="24"/>
                          </a:lnTo>
                          <a:lnTo>
                            <a:pt x="269" y="27"/>
                          </a:lnTo>
                          <a:lnTo>
                            <a:pt x="256" y="29"/>
                          </a:lnTo>
                          <a:lnTo>
                            <a:pt x="239" y="30"/>
                          </a:lnTo>
                          <a:lnTo>
                            <a:pt x="219" y="32"/>
                          </a:lnTo>
                          <a:lnTo>
                            <a:pt x="195" y="33"/>
                          </a:lnTo>
                          <a:lnTo>
                            <a:pt x="180" y="33"/>
                          </a:lnTo>
                          <a:lnTo>
                            <a:pt x="159" y="33"/>
                          </a:lnTo>
                          <a:lnTo>
                            <a:pt x="135" y="32"/>
                          </a:lnTo>
                          <a:lnTo>
                            <a:pt x="105" y="29"/>
                          </a:lnTo>
                          <a:lnTo>
                            <a:pt x="0" y="17"/>
                          </a:lnTo>
                          <a:lnTo>
                            <a:pt x="0" y="17"/>
                          </a:lnTo>
                          <a:close/>
                        </a:path>
                      </a:pathLst>
                    </a:custGeom>
                    <a:solidFill>
                      <a:srgbClr val="FFCC00"/>
                    </a:solidFill>
                    <a:ln w="1588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6" name="Freeform 391">
                      <a:extLst>
                        <a:ext uri="{FF2B5EF4-FFF2-40B4-BE49-F238E27FC236}">
                          <a16:creationId xmlns:a16="http://schemas.microsoft.com/office/drawing/2014/main" id="{4CF98E25-B1CB-4610-B8FC-AB4661F69F1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16173530" flipH="1">
                      <a:off x="3167" y="1271"/>
                      <a:ext cx="289" cy="47"/>
                    </a:xfrm>
                    <a:custGeom>
                      <a:avLst/>
                      <a:gdLst>
                        <a:gd name="T0" fmla="*/ 0 w 293"/>
                        <a:gd name="T1" fmla="*/ 17 h 33"/>
                        <a:gd name="T2" fmla="*/ 0 w 293"/>
                        <a:gd name="T3" fmla="*/ 16 h 33"/>
                        <a:gd name="T4" fmla="*/ 105 w 293"/>
                        <a:gd name="T5" fmla="*/ 4 h 33"/>
                        <a:gd name="T6" fmla="*/ 135 w 293"/>
                        <a:gd name="T7" fmla="*/ 2 h 33"/>
                        <a:gd name="T8" fmla="*/ 159 w 293"/>
                        <a:gd name="T9" fmla="*/ 2 h 33"/>
                        <a:gd name="T10" fmla="*/ 179 w 293"/>
                        <a:gd name="T11" fmla="*/ 0 h 33"/>
                        <a:gd name="T12" fmla="*/ 195 w 293"/>
                        <a:gd name="T13" fmla="*/ 0 h 33"/>
                        <a:gd name="T14" fmla="*/ 219 w 293"/>
                        <a:gd name="T15" fmla="*/ 2 h 33"/>
                        <a:gd name="T16" fmla="*/ 239 w 293"/>
                        <a:gd name="T17" fmla="*/ 3 h 33"/>
                        <a:gd name="T18" fmla="*/ 256 w 293"/>
                        <a:gd name="T19" fmla="*/ 4 h 33"/>
                        <a:gd name="T20" fmla="*/ 269 w 293"/>
                        <a:gd name="T21" fmla="*/ 7 h 33"/>
                        <a:gd name="T22" fmla="*/ 279 w 293"/>
                        <a:gd name="T23" fmla="*/ 9 h 33"/>
                        <a:gd name="T24" fmla="*/ 287 w 293"/>
                        <a:gd name="T25" fmla="*/ 12 h 33"/>
                        <a:gd name="T26" fmla="*/ 291 w 293"/>
                        <a:gd name="T27" fmla="*/ 14 h 33"/>
                        <a:gd name="T28" fmla="*/ 293 w 293"/>
                        <a:gd name="T29" fmla="*/ 17 h 33"/>
                        <a:gd name="T30" fmla="*/ 291 w 293"/>
                        <a:gd name="T31" fmla="*/ 19 h 33"/>
                        <a:gd name="T32" fmla="*/ 287 w 293"/>
                        <a:gd name="T33" fmla="*/ 22 h 33"/>
                        <a:gd name="T34" fmla="*/ 279 w 293"/>
                        <a:gd name="T35" fmla="*/ 24 h 33"/>
                        <a:gd name="T36" fmla="*/ 269 w 293"/>
                        <a:gd name="T37" fmla="*/ 27 h 33"/>
                        <a:gd name="T38" fmla="*/ 256 w 293"/>
                        <a:gd name="T39" fmla="*/ 29 h 33"/>
                        <a:gd name="T40" fmla="*/ 239 w 293"/>
                        <a:gd name="T41" fmla="*/ 30 h 33"/>
                        <a:gd name="T42" fmla="*/ 219 w 293"/>
                        <a:gd name="T43" fmla="*/ 32 h 33"/>
                        <a:gd name="T44" fmla="*/ 195 w 293"/>
                        <a:gd name="T45" fmla="*/ 33 h 33"/>
                        <a:gd name="T46" fmla="*/ 180 w 293"/>
                        <a:gd name="T47" fmla="*/ 33 h 33"/>
                        <a:gd name="T48" fmla="*/ 159 w 293"/>
                        <a:gd name="T49" fmla="*/ 33 h 33"/>
                        <a:gd name="T50" fmla="*/ 135 w 293"/>
                        <a:gd name="T51" fmla="*/ 32 h 33"/>
                        <a:gd name="T52" fmla="*/ 105 w 293"/>
                        <a:gd name="T53" fmla="*/ 29 h 33"/>
                        <a:gd name="T54" fmla="*/ 0 w 293"/>
                        <a:gd name="T55" fmla="*/ 17 h 33"/>
                        <a:gd name="T56" fmla="*/ 0 w 293"/>
                        <a:gd name="T57" fmla="*/ 17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</a:cxnLst>
                      <a:rect l="0" t="0" r="r" b="b"/>
                      <a:pathLst>
                        <a:path w="293" h="33">
                          <a:moveTo>
                            <a:pt x="0" y="17"/>
                          </a:moveTo>
                          <a:lnTo>
                            <a:pt x="0" y="16"/>
                          </a:lnTo>
                          <a:lnTo>
                            <a:pt x="105" y="4"/>
                          </a:lnTo>
                          <a:lnTo>
                            <a:pt x="135" y="2"/>
                          </a:lnTo>
                          <a:lnTo>
                            <a:pt x="159" y="2"/>
                          </a:lnTo>
                          <a:lnTo>
                            <a:pt x="179" y="0"/>
                          </a:lnTo>
                          <a:lnTo>
                            <a:pt x="195" y="0"/>
                          </a:lnTo>
                          <a:lnTo>
                            <a:pt x="219" y="2"/>
                          </a:lnTo>
                          <a:lnTo>
                            <a:pt x="239" y="3"/>
                          </a:lnTo>
                          <a:lnTo>
                            <a:pt x="256" y="4"/>
                          </a:lnTo>
                          <a:lnTo>
                            <a:pt x="269" y="7"/>
                          </a:lnTo>
                          <a:lnTo>
                            <a:pt x="279" y="9"/>
                          </a:lnTo>
                          <a:lnTo>
                            <a:pt x="287" y="12"/>
                          </a:lnTo>
                          <a:lnTo>
                            <a:pt x="291" y="14"/>
                          </a:lnTo>
                          <a:lnTo>
                            <a:pt x="293" y="17"/>
                          </a:lnTo>
                          <a:lnTo>
                            <a:pt x="291" y="19"/>
                          </a:lnTo>
                          <a:lnTo>
                            <a:pt x="287" y="22"/>
                          </a:lnTo>
                          <a:lnTo>
                            <a:pt x="279" y="24"/>
                          </a:lnTo>
                          <a:lnTo>
                            <a:pt x="269" y="27"/>
                          </a:lnTo>
                          <a:lnTo>
                            <a:pt x="256" y="29"/>
                          </a:lnTo>
                          <a:lnTo>
                            <a:pt x="239" y="30"/>
                          </a:lnTo>
                          <a:lnTo>
                            <a:pt x="219" y="32"/>
                          </a:lnTo>
                          <a:lnTo>
                            <a:pt x="195" y="33"/>
                          </a:lnTo>
                          <a:lnTo>
                            <a:pt x="180" y="33"/>
                          </a:lnTo>
                          <a:lnTo>
                            <a:pt x="159" y="33"/>
                          </a:lnTo>
                          <a:lnTo>
                            <a:pt x="135" y="32"/>
                          </a:lnTo>
                          <a:lnTo>
                            <a:pt x="105" y="29"/>
                          </a:lnTo>
                          <a:lnTo>
                            <a:pt x="0" y="17"/>
                          </a:lnTo>
                          <a:lnTo>
                            <a:pt x="0" y="17"/>
                          </a:lnTo>
                          <a:close/>
                        </a:path>
                      </a:pathLst>
                    </a:custGeom>
                    <a:solidFill>
                      <a:srgbClr val="FFCC00"/>
                    </a:solidFill>
                    <a:ln w="1588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73" name="Line 392">
                    <a:extLst>
                      <a:ext uri="{FF2B5EF4-FFF2-40B4-BE49-F238E27FC236}">
                        <a16:creationId xmlns:a16="http://schemas.microsoft.com/office/drawing/2014/main" id="{E4914601-3077-460D-823D-6594C725FD2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066" y="822"/>
                    <a:ext cx="21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70" name="AutoShape 393">
                  <a:extLst>
                    <a:ext uri="{FF2B5EF4-FFF2-40B4-BE49-F238E27FC236}">
                      <a16:creationId xmlns:a16="http://schemas.microsoft.com/office/drawing/2014/main" id="{1EFF5CBA-365B-4152-9BFC-B0A65EAB4C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V="1">
                  <a:off x="2988" y="1620"/>
                  <a:ext cx="72" cy="96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/>
                </a:p>
              </p:txBody>
            </p:sp>
            <p:sp>
              <p:nvSpPr>
                <p:cNvPr id="71" name="Line 394">
                  <a:extLst>
                    <a:ext uri="{FF2B5EF4-FFF2-40B4-BE49-F238E27FC236}">
                      <a16:creationId xmlns:a16="http://schemas.microsoft.com/office/drawing/2014/main" id="{ECCAE0DF-692F-4B08-B6C7-9E78EDA1294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36" y="1620"/>
                  <a:ext cx="204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</p:grpSp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DAAF922F-46F7-4904-A429-58FAD60604CF}"/>
                </a:ext>
              </a:extLst>
            </p:cNvPr>
            <p:cNvGrpSpPr/>
            <p:nvPr/>
          </p:nvGrpSpPr>
          <p:grpSpPr>
            <a:xfrm>
              <a:off x="2428127" y="1740736"/>
              <a:ext cx="285750" cy="401637"/>
              <a:chOff x="2428127" y="1740736"/>
              <a:chExt cx="285750" cy="401637"/>
            </a:xfrm>
          </p:grpSpPr>
          <p:sp>
            <p:nvSpPr>
              <p:cNvPr id="125" name="Line 409">
                <a:extLst>
                  <a:ext uri="{FF2B5EF4-FFF2-40B4-BE49-F238E27FC236}">
                    <a16:creationId xmlns:a16="http://schemas.microsoft.com/office/drawing/2014/main" id="{5CEBDF41-59FF-4EE0-B1EE-72578603ED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 flipV="1">
                <a:off x="2575084" y="2115818"/>
                <a:ext cx="13879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grpSp>
            <p:nvGrpSpPr>
              <p:cNvPr id="126" name="Group 410">
                <a:extLst>
                  <a:ext uri="{FF2B5EF4-FFF2-40B4-BE49-F238E27FC236}">
                    <a16:creationId xmlns:a16="http://schemas.microsoft.com/office/drawing/2014/main" id="{40C86F88-6549-49D9-B0FD-DDC90EEC11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0800000" flipV="1">
                <a:off x="2428127" y="1740736"/>
                <a:ext cx="204107" cy="401637"/>
                <a:chOff x="2940" y="264"/>
                <a:chExt cx="300" cy="1452"/>
              </a:xfrm>
            </p:grpSpPr>
            <p:grpSp>
              <p:nvGrpSpPr>
                <p:cNvPr id="127" name="Group 411">
                  <a:extLst>
                    <a:ext uri="{FF2B5EF4-FFF2-40B4-BE49-F238E27FC236}">
                      <a16:creationId xmlns:a16="http://schemas.microsoft.com/office/drawing/2014/main" id="{05913EB7-228A-4456-84A8-E476DC8F952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40" y="264"/>
                  <a:ext cx="252" cy="1368"/>
                  <a:chOff x="3024" y="732"/>
                  <a:chExt cx="252" cy="1368"/>
                </a:xfrm>
              </p:grpSpPr>
              <p:grpSp>
                <p:nvGrpSpPr>
                  <p:cNvPr id="131" name="Group 412">
                    <a:extLst>
                      <a:ext uri="{FF2B5EF4-FFF2-40B4-BE49-F238E27FC236}">
                        <a16:creationId xmlns:a16="http://schemas.microsoft.com/office/drawing/2014/main" id="{51936DF6-4455-4C47-96BB-FCD7880E723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024" y="732"/>
                    <a:ext cx="252" cy="1368"/>
                    <a:chOff x="3168" y="1008"/>
                    <a:chExt cx="484" cy="2448"/>
                  </a:xfrm>
                </p:grpSpPr>
                <p:grpSp>
                  <p:nvGrpSpPr>
                    <p:cNvPr id="133" name="Group 413">
                      <a:extLst>
                        <a:ext uri="{FF2B5EF4-FFF2-40B4-BE49-F238E27FC236}">
                          <a16:creationId xmlns:a16="http://schemas.microsoft.com/office/drawing/2014/main" id="{322A4D20-470A-4F4B-A243-AAA15E072063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168" y="1008"/>
                      <a:ext cx="484" cy="2448"/>
                      <a:chOff x="2256" y="864"/>
                      <a:chExt cx="532" cy="2448"/>
                    </a:xfrm>
                  </p:grpSpPr>
                  <p:sp>
                    <p:nvSpPr>
                      <p:cNvPr id="136" name="Freeform 414">
                        <a:extLst>
                          <a:ext uri="{FF2B5EF4-FFF2-40B4-BE49-F238E27FC236}">
                            <a16:creationId xmlns:a16="http://schemas.microsoft.com/office/drawing/2014/main" id="{7C4BF81C-62F2-491E-A539-032AE599F14F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 rot="5389413">
                        <a:off x="1298" y="1822"/>
                        <a:ext cx="2448" cy="532"/>
                      </a:xfrm>
                      <a:custGeom>
                        <a:avLst/>
                        <a:gdLst>
                          <a:gd name="T0" fmla="*/ 944 w 1153"/>
                          <a:gd name="T1" fmla="*/ 72 h 204"/>
                          <a:gd name="T2" fmla="*/ 1025 w 1153"/>
                          <a:gd name="T3" fmla="*/ 79 h 204"/>
                          <a:gd name="T4" fmla="*/ 1093 w 1153"/>
                          <a:gd name="T5" fmla="*/ 86 h 204"/>
                          <a:gd name="T6" fmla="*/ 1140 w 1153"/>
                          <a:gd name="T7" fmla="*/ 94 h 204"/>
                          <a:gd name="T8" fmla="*/ 1153 w 1153"/>
                          <a:gd name="T9" fmla="*/ 97 h 204"/>
                          <a:gd name="T10" fmla="*/ 1153 w 1153"/>
                          <a:gd name="T11" fmla="*/ 99 h 204"/>
                          <a:gd name="T12" fmla="*/ 1153 w 1153"/>
                          <a:gd name="T13" fmla="*/ 134 h 204"/>
                          <a:gd name="T14" fmla="*/ 1152 w 1153"/>
                          <a:gd name="T15" fmla="*/ 138 h 204"/>
                          <a:gd name="T16" fmla="*/ 1147 w 1153"/>
                          <a:gd name="T17" fmla="*/ 140 h 204"/>
                          <a:gd name="T18" fmla="*/ 1146 w 1153"/>
                          <a:gd name="T19" fmla="*/ 143 h 204"/>
                          <a:gd name="T20" fmla="*/ 1142 w 1153"/>
                          <a:gd name="T21" fmla="*/ 163 h 204"/>
                          <a:gd name="T22" fmla="*/ 1132 w 1153"/>
                          <a:gd name="T23" fmla="*/ 185 h 204"/>
                          <a:gd name="T24" fmla="*/ 1123 w 1153"/>
                          <a:gd name="T25" fmla="*/ 195 h 204"/>
                          <a:gd name="T26" fmla="*/ 1112 w 1153"/>
                          <a:gd name="T27" fmla="*/ 198 h 204"/>
                          <a:gd name="T28" fmla="*/ 1016 w 1153"/>
                          <a:gd name="T29" fmla="*/ 203 h 204"/>
                          <a:gd name="T30" fmla="*/ 931 w 1153"/>
                          <a:gd name="T31" fmla="*/ 204 h 204"/>
                          <a:gd name="T32" fmla="*/ 812 w 1153"/>
                          <a:gd name="T33" fmla="*/ 200 h 204"/>
                          <a:gd name="T34" fmla="*/ 616 w 1153"/>
                          <a:gd name="T35" fmla="*/ 188 h 204"/>
                          <a:gd name="T36" fmla="*/ 179 w 1153"/>
                          <a:gd name="T37" fmla="*/ 174 h 204"/>
                          <a:gd name="T38" fmla="*/ 133 w 1153"/>
                          <a:gd name="T39" fmla="*/ 180 h 204"/>
                          <a:gd name="T40" fmla="*/ 15 w 1153"/>
                          <a:gd name="T41" fmla="*/ 181 h 204"/>
                          <a:gd name="T42" fmla="*/ 8 w 1153"/>
                          <a:gd name="T43" fmla="*/ 180 h 204"/>
                          <a:gd name="T44" fmla="*/ 4 w 1153"/>
                          <a:gd name="T45" fmla="*/ 175 h 204"/>
                          <a:gd name="T46" fmla="*/ 0 w 1153"/>
                          <a:gd name="T47" fmla="*/ 163 h 204"/>
                          <a:gd name="T48" fmla="*/ 14 w 1153"/>
                          <a:gd name="T49" fmla="*/ 8 h 204"/>
                          <a:gd name="T50" fmla="*/ 18 w 1153"/>
                          <a:gd name="T51" fmla="*/ 2 h 204"/>
                          <a:gd name="T52" fmla="*/ 77 w 1153"/>
                          <a:gd name="T53" fmla="*/ 2 h 204"/>
                          <a:gd name="T54" fmla="*/ 101 w 1153"/>
                          <a:gd name="T55" fmla="*/ 8 h 204"/>
                          <a:gd name="T56" fmla="*/ 124 w 1153"/>
                          <a:gd name="T57" fmla="*/ 19 h 204"/>
                          <a:gd name="T58" fmla="*/ 217 w 1153"/>
                          <a:gd name="T59" fmla="*/ 76 h 204"/>
                          <a:gd name="T60" fmla="*/ 232 w 1153"/>
                          <a:gd name="T61" fmla="*/ 80 h 204"/>
                          <a:gd name="T62" fmla="*/ 256 w 1153"/>
                          <a:gd name="T63" fmla="*/ 84 h 204"/>
                          <a:gd name="T64" fmla="*/ 657 w 1153"/>
                          <a:gd name="T65" fmla="*/ 56 h 204"/>
                          <a:gd name="T66" fmla="*/ 682 w 1153"/>
                          <a:gd name="T67" fmla="*/ 83 h 204"/>
                          <a:gd name="T68" fmla="*/ 817 w 1153"/>
                          <a:gd name="T69" fmla="*/ 97 h 204"/>
                          <a:gd name="T70" fmla="*/ 846 w 1153"/>
                          <a:gd name="T71" fmla="*/ 96 h 204"/>
                          <a:gd name="T72" fmla="*/ 873 w 1153"/>
                          <a:gd name="T73" fmla="*/ 89 h 204"/>
                          <a:gd name="T74" fmla="*/ 896 w 1153"/>
                          <a:gd name="T75" fmla="*/ 77 h 20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</a:cxnLst>
                        <a:rect l="0" t="0" r="r" b="b"/>
                        <a:pathLst>
                          <a:path w="1153" h="204">
                            <a:moveTo>
                              <a:pt x="904" y="69"/>
                            </a:moveTo>
                            <a:lnTo>
                              <a:pt x="944" y="72"/>
                            </a:lnTo>
                            <a:lnTo>
                              <a:pt x="985" y="74"/>
                            </a:lnTo>
                            <a:lnTo>
                              <a:pt x="1025" y="79"/>
                            </a:lnTo>
                            <a:lnTo>
                              <a:pt x="1061" y="83"/>
                            </a:lnTo>
                            <a:lnTo>
                              <a:pt x="1093" y="86"/>
                            </a:lnTo>
                            <a:lnTo>
                              <a:pt x="1122" y="90"/>
                            </a:lnTo>
                            <a:lnTo>
                              <a:pt x="1140" y="94"/>
                            </a:lnTo>
                            <a:lnTo>
                              <a:pt x="1152" y="97"/>
                            </a:lnTo>
                            <a:lnTo>
                              <a:pt x="1153" y="97"/>
                            </a:lnTo>
                            <a:lnTo>
                              <a:pt x="1153" y="99"/>
                            </a:lnTo>
                            <a:lnTo>
                              <a:pt x="1153" y="99"/>
                            </a:lnTo>
                            <a:lnTo>
                              <a:pt x="1153" y="100"/>
                            </a:lnTo>
                            <a:lnTo>
                              <a:pt x="1153" y="134"/>
                            </a:lnTo>
                            <a:lnTo>
                              <a:pt x="1152" y="136"/>
                            </a:lnTo>
                            <a:lnTo>
                              <a:pt x="1152" y="138"/>
                            </a:lnTo>
                            <a:lnTo>
                              <a:pt x="1149" y="140"/>
                            </a:lnTo>
                            <a:lnTo>
                              <a:pt x="1147" y="140"/>
                            </a:lnTo>
                            <a:lnTo>
                              <a:pt x="1146" y="141"/>
                            </a:lnTo>
                            <a:lnTo>
                              <a:pt x="1146" y="143"/>
                            </a:lnTo>
                            <a:lnTo>
                              <a:pt x="1146" y="151"/>
                            </a:lnTo>
                            <a:lnTo>
                              <a:pt x="1142" y="163"/>
                            </a:lnTo>
                            <a:lnTo>
                              <a:pt x="1137" y="175"/>
                            </a:lnTo>
                            <a:lnTo>
                              <a:pt x="1132" y="185"/>
                            </a:lnTo>
                            <a:lnTo>
                              <a:pt x="1127" y="191"/>
                            </a:lnTo>
                            <a:lnTo>
                              <a:pt x="1123" y="195"/>
                            </a:lnTo>
                            <a:lnTo>
                              <a:pt x="1117" y="198"/>
                            </a:lnTo>
                            <a:lnTo>
                              <a:pt x="1112" y="198"/>
                            </a:lnTo>
                            <a:lnTo>
                              <a:pt x="1061" y="201"/>
                            </a:lnTo>
                            <a:lnTo>
                              <a:pt x="1016" y="203"/>
                            </a:lnTo>
                            <a:lnTo>
                              <a:pt x="975" y="204"/>
                            </a:lnTo>
                            <a:lnTo>
                              <a:pt x="931" y="204"/>
                            </a:lnTo>
                            <a:lnTo>
                              <a:pt x="879" y="203"/>
                            </a:lnTo>
                            <a:lnTo>
                              <a:pt x="812" y="200"/>
                            </a:lnTo>
                            <a:lnTo>
                              <a:pt x="726" y="194"/>
                            </a:lnTo>
                            <a:lnTo>
                              <a:pt x="616" y="188"/>
                            </a:lnTo>
                            <a:lnTo>
                              <a:pt x="205" y="173"/>
                            </a:lnTo>
                            <a:lnTo>
                              <a:pt x="179" y="174"/>
                            </a:lnTo>
                            <a:lnTo>
                              <a:pt x="156" y="177"/>
                            </a:lnTo>
                            <a:lnTo>
                              <a:pt x="133" y="180"/>
                            </a:lnTo>
                            <a:lnTo>
                              <a:pt x="115" y="181"/>
                            </a:lnTo>
                            <a:lnTo>
                              <a:pt x="15" y="181"/>
                            </a:lnTo>
                            <a:lnTo>
                              <a:pt x="13" y="180"/>
                            </a:lnTo>
                            <a:lnTo>
                              <a:pt x="8" y="180"/>
                            </a:lnTo>
                            <a:lnTo>
                              <a:pt x="6" y="178"/>
                            </a:lnTo>
                            <a:lnTo>
                              <a:pt x="4" y="175"/>
                            </a:lnTo>
                            <a:lnTo>
                              <a:pt x="1" y="170"/>
                            </a:lnTo>
                            <a:lnTo>
                              <a:pt x="0" y="163"/>
                            </a:lnTo>
                            <a:lnTo>
                              <a:pt x="13" y="12"/>
                            </a:lnTo>
                            <a:lnTo>
                              <a:pt x="14" y="8"/>
                            </a:lnTo>
                            <a:lnTo>
                              <a:pt x="15" y="3"/>
                            </a:lnTo>
                            <a:lnTo>
                              <a:pt x="18" y="2"/>
                            </a:lnTo>
                            <a:lnTo>
                              <a:pt x="23" y="0"/>
                            </a:lnTo>
                            <a:lnTo>
                              <a:pt x="77" y="2"/>
                            </a:lnTo>
                            <a:lnTo>
                              <a:pt x="89" y="3"/>
                            </a:lnTo>
                            <a:lnTo>
                              <a:pt x="101" y="8"/>
                            </a:lnTo>
                            <a:lnTo>
                              <a:pt x="112" y="12"/>
                            </a:lnTo>
                            <a:lnTo>
                              <a:pt x="124" y="19"/>
                            </a:lnTo>
                            <a:lnTo>
                              <a:pt x="210" y="72"/>
                            </a:lnTo>
                            <a:lnTo>
                              <a:pt x="217" y="76"/>
                            </a:lnTo>
                            <a:lnTo>
                              <a:pt x="224" y="79"/>
                            </a:lnTo>
                            <a:lnTo>
                              <a:pt x="232" y="80"/>
                            </a:lnTo>
                            <a:lnTo>
                              <a:pt x="239" y="83"/>
                            </a:lnTo>
                            <a:lnTo>
                              <a:pt x="256" y="84"/>
                            </a:lnTo>
                            <a:lnTo>
                              <a:pt x="273" y="83"/>
                            </a:lnTo>
                            <a:lnTo>
                              <a:pt x="657" y="56"/>
                            </a:lnTo>
                            <a:lnTo>
                              <a:pt x="660" y="62"/>
                            </a:lnTo>
                            <a:lnTo>
                              <a:pt x="682" y="83"/>
                            </a:lnTo>
                            <a:lnTo>
                              <a:pt x="803" y="97"/>
                            </a:lnTo>
                            <a:lnTo>
                              <a:pt x="817" y="97"/>
                            </a:lnTo>
                            <a:lnTo>
                              <a:pt x="832" y="97"/>
                            </a:lnTo>
                            <a:lnTo>
                              <a:pt x="846" y="96"/>
                            </a:lnTo>
                            <a:lnTo>
                              <a:pt x="860" y="93"/>
                            </a:lnTo>
                            <a:lnTo>
                              <a:pt x="873" y="89"/>
                            </a:lnTo>
                            <a:lnTo>
                              <a:pt x="884" y="83"/>
                            </a:lnTo>
                            <a:lnTo>
                              <a:pt x="896" y="77"/>
                            </a:lnTo>
                            <a:lnTo>
                              <a:pt x="904" y="69"/>
                            </a:lnTo>
                            <a:close/>
                          </a:path>
                        </a:pathLst>
                      </a:custGeom>
                      <a:solidFill>
                        <a:srgbClr val="FFFF66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137" name="Freeform 415">
                        <a:extLst>
                          <a:ext uri="{FF2B5EF4-FFF2-40B4-BE49-F238E27FC236}">
                            <a16:creationId xmlns:a16="http://schemas.microsoft.com/office/drawing/2014/main" id="{21ABDC01-265E-4C77-819F-DDD02D85A43E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 rot="5389413">
                        <a:off x="2332" y="2426"/>
                        <a:ext cx="539" cy="173"/>
                      </a:xfrm>
                      <a:custGeom>
                        <a:avLst/>
                        <a:gdLst>
                          <a:gd name="T0" fmla="*/ 0 w 247"/>
                          <a:gd name="T1" fmla="*/ 19 h 69"/>
                          <a:gd name="T2" fmla="*/ 15 w 247"/>
                          <a:gd name="T3" fmla="*/ 50 h 69"/>
                          <a:gd name="T4" fmla="*/ 54 w 247"/>
                          <a:gd name="T5" fmla="*/ 55 h 69"/>
                          <a:gd name="T6" fmla="*/ 148 w 247"/>
                          <a:gd name="T7" fmla="*/ 69 h 69"/>
                          <a:gd name="T8" fmla="*/ 241 w 247"/>
                          <a:gd name="T9" fmla="*/ 56 h 69"/>
                          <a:gd name="T10" fmla="*/ 247 w 247"/>
                          <a:gd name="T11" fmla="*/ 32 h 69"/>
                          <a:gd name="T12" fmla="*/ 227 w 247"/>
                          <a:gd name="T13" fmla="*/ 25 h 69"/>
                          <a:gd name="T14" fmla="*/ 206 w 247"/>
                          <a:gd name="T15" fmla="*/ 18 h 69"/>
                          <a:gd name="T16" fmla="*/ 185 w 247"/>
                          <a:gd name="T17" fmla="*/ 12 h 69"/>
                          <a:gd name="T18" fmla="*/ 165 w 247"/>
                          <a:gd name="T19" fmla="*/ 6 h 69"/>
                          <a:gd name="T20" fmla="*/ 148 w 247"/>
                          <a:gd name="T21" fmla="*/ 2 h 69"/>
                          <a:gd name="T22" fmla="*/ 131 w 247"/>
                          <a:gd name="T23" fmla="*/ 0 h 69"/>
                          <a:gd name="T24" fmla="*/ 111 w 247"/>
                          <a:gd name="T25" fmla="*/ 2 h 69"/>
                          <a:gd name="T26" fmla="*/ 89 w 247"/>
                          <a:gd name="T27" fmla="*/ 5 h 69"/>
                          <a:gd name="T28" fmla="*/ 0 w 247"/>
                          <a:gd name="T29" fmla="*/ 19 h 6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</a:cxnLst>
                        <a:rect l="0" t="0" r="r" b="b"/>
                        <a:pathLst>
                          <a:path w="247" h="69">
                            <a:moveTo>
                              <a:pt x="0" y="19"/>
                            </a:moveTo>
                            <a:lnTo>
                              <a:pt x="15" y="50"/>
                            </a:lnTo>
                            <a:lnTo>
                              <a:pt x="54" y="55"/>
                            </a:lnTo>
                            <a:lnTo>
                              <a:pt x="148" y="69"/>
                            </a:lnTo>
                            <a:lnTo>
                              <a:pt x="241" y="56"/>
                            </a:lnTo>
                            <a:lnTo>
                              <a:pt x="247" y="32"/>
                            </a:lnTo>
                            <a:lnTo>
                              <a:pt x="227" y="25"/>
                            </a:lnTo>
                            <a:lnTo>
                              <a:pt x="206" y="18"/>
                            </a:lnTo>
                            <a:lnTo>
                              <a:pt x="185" y="12"/>
                            </a:lnTo>
                            <a:lnTo>
                              <a:pt x="165" y="6"/>
                            </a:lnTo>
                            <a:lnTo>
                              <a:pt x="148" y="2"/>
                            </a:lnTo>
                            <a:lnTo>
                              <a:pt x="131" y="0"/>
                            </a:lnTo>
                            <a:lnTo>
                              <a:pt x="111" y="2"/>
                            </a:lnTo>
                            <a:lnTo>
                              <a:pt x="89" y="5"/>
                            </a:lnTo>
                            <a:lnTo>
                              <a:pt x="0" y="19"/>
                            </a:lnTo>
                            <a:close/>
                          </a:path>
                        </a:pathLst>
                      </a:custGeom>
                      <a:solidFill>
                        <a:schemeClr val="hlink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134" name="Freeform 416">
                      <a:extLst>
                        <a:ext uri="{FF2B5EF4-FFF2-40B4-BE49-F238E27FC236}">
                          <a16:creationId xmlns:a16="http://schemas.microsoft.com/office/drawing/2014/main" id="{69415D3F-AC34-47AA-BA00-18E4E47218F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53401">
                      <a:off x="2952" y="2567"/>
                      <a:ext cx="720" cy="96"/>
                    </a:xfrm>
                    <a:custGeom>
                      <a:avLst/>
                      <a:gdLst>
                        <a:gd name="T0" fmla="*/ 0 w 293"/>
                        <a:gd name="T1" fmla="*/ 17 h 33"/>
                        <a:gd name="T2" fmla="*/ 0 w 293"/>
                        <a:gd name="T3" fmla="*/ 16 h 33"/>
                        <a:gd name="T4" fmla="*/ 105 w 293"/>
                        <a:gd name="T5" fmla="*/ 4 h 33"/>
                        <a:gd name="T6" fmla="*/ 135 w 293"/>
                        <a:gd name="T7" fmla="*/ 2 h 33"/>
                        <a:gd name="T8" fmla="*/ 159 w 293"/>
                        <a:gd name="T9" fmla="*/ 2 h 33"/>
                        <a:gd name="T10" fmla="*/ 179 w 293"/>
                        <a:gd name="T11" fmla="*/ 0 h 33"/>
                        <a:gd name="T12" fmla="*/ 195 w 293"/>
                        <a:gd name="T13" fmla="*/ 0 h 33"/>
                        <a:gd name="T14" fmla="*/ 219 w 293"/>
                        <a:gd name="T15" fmla="*/ 2 h 33"/>
                        <a:gd name="T16" fmla="*/ 239 w 293"/>
                        <a:gd name="T17" fmla="*/ 3 h 33"/>
                        <a:gd name="T18" fmla="*/ 256 w 293"/>
                        <a:gd name="T19" fmla="*/ 4 h 33"/>
                        <a:gd name="T20" fmla="*/ 269 w 293"/>
                        <a:gd name="T21" fmla="*/ 7 h 33"/>
                        <a:gd name="T22" fmla="*/ 279 w 293"/>
                        <a:gd name="T23" fmla="*/ 9 h 33"/>
                        <a:gd name="T24" fmla="*/ 287 w 293"/>
                        <a:gd name="T25" fmla="*/ 12 h 33"/>
                        <a:gd name="T26" fmla="*/ 291 w 293"/>
                        <a:gd name="T27" fmla="*/ 14 h 33"/>
                        <a:gd name="T28" fmla="*/ 293 w 293"/>
                        <a:gd name="T29" fmla="*/ 17 h 33"/>
                        <a:gd name="T30" fmla="*/ 291 w 293"/>
                        <a:gd name="T31" fmla="*/ 19 h 33"/>
                        <a:gd name="T32" fmla="*/ 287 w 293"/>
                        <a:gd name="T33" fmla="*/ 22 h 33"/>
                        <a:gd name="T34" fmla="*/ 279 w 293"/>
                        <a:gd name="T35" fmla="*/ 24 h 33"/>
                        <a:gd name="T36" fmla="*/ 269 w 293"/>
                        <a:gd name="T37" fmla="*/ 27 h 33"/>
                        <a:gd name="T38" fmla="*/ 256 w 293"/>
                        <a:gd name="T39" fmla="*/ 29 h 33"/>
                        <a:gd name="T40" fmla="*/ 239 w 293"/>
                        <a:gd name="T41" fmla="*/ 30 h 33"/>
                        <a:gd name="T42" fmla="*/ 219 w 293"/>
                        <a:gd name="T43" fmla="*/ 32 h 33"/>
                        <a:gd name="T44" fmla="*/ 195 w 293"/>
                        <a:gd name="T45" fmla="*/ 33 h 33"/>
                        <a:gd name="T46" fmla="*/ 180 w 293"/>
                        <a:gd name="T47" fmla="*/ 33 h 33"/>
                        <a:gd name="T48" fmla="*/ 159 w 293"/>
                        <a:gd name="T49" fmla="*/ 33 h 33"/>
                        <a:gd name="T50" fmla="*/ 135 w 293"/>
                        <a:gd name="T51" fmla="*/ 32 h 33"/>
                        <a:gd name="T52" fmla="*/ 105 w 293"/>
                        <a:gd name="T53" fmla="*/ 29 h 33"/>
                        <a:gd name="T54" fmla="*/ 0 w 293"/>
                        <a:gd name="T55" fmla="*/ 17 h 33"/>
                        <a:gd name="T56" fmla="*/ 0 w 293"/>
                        <a:gd name="T57" fmla="*/ 17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</a:cxnLst>
                      <a:rect l="0" t="0" r="r" b="b"/>
                      <a:pathLst>
                        <a:path w="293" h="33">
                          <a:moveTo>
                            <a:pt x="0" y="17"/>
                          </a:moveTo>
                          <a:lnTo>
                            <a:pt x="0" y="16"/>
                          </a:lnTo>
                          <a:lnTo>
                            <a:pt x="105" y="4"/>
                          </a:lnTo>
                          <a:lnTo>
                            <a:pt x="135" y="2"/>
                          </a:lnTo>
                          <a:lnTo>
                            <a:pt x="159" y="2"/>
                          </a:lnTo>
                          <a:lnTo>
                            <a:pt x="179" y="0"/>
                          </a:lnTo>
                          <a:lnTo>
                            <a:pt x="195" y="0"/>
                          </a:lnTo>
                          <a:lnTo>
                            <a:pt x="219" y="2"/>
                          </a:lnTo>
                          <a:lnTo>
                            <a:pt x="239" y="3"/>
                          </a:lnTo>
                          <a:lnTo>
                            <a:pt x="256" y="4"/>
                          </a:lnTo>
                          <a:lnTo>
                            <a:pt x="269" y="7"/>
                          </a:lnTo>
                          <a:lnTo>
                            <a:pt x="279" y="9"/>
                          </a:lnTo>
                          <a:lnTo>
                            <a:pt x="287" y="12"/>
                          </a:lnTo>
                          <a:lnTo>
                            <a:pt x="291" y="14"/>
                          </a:lnTo>
                          <a:lnTo>
                            <a:pt x="293" y="17"/>
                          </a:lnTo>
                          <a:lnTo>
                            <a:pt x="291" y="19"/>
                          </a:lnTo>
                          <a:lnTo>
                            <a:pt x="287" y="22"/>
                          </a:lnTo>
                          <a:lnTo>
                            <a:pt x="279" y="24"/>
                          </a:lnTo>
                          <a:lnTo>
                            <a:pt x="269" y="27"/>
                          </a:lnTo>
                          <a:lnTo>
                            <a:pt x="256" y="29"/>
                          </a:lnTo>
                          <a:lnTo>
                            <a:pt x="239" y="30"/>
                          </a:lnTo>
                          <a:lnTo>
                            <a:pt x="219" y="32"/>
                          </a:lnTo>
                          <a:lnTo>
                            <a:pt x="195" y="33"/>
                          </a:lnTo>
                          <a:lnTo>
                            <a:pt x="180" y="33"/>
                          </a:lnTo>
                          <a:lnTo>
                            <a:pt x="159" y="33"/>
                          </a:lnTo>
                          <a:lnTo>
                            <a:pt x="135" y="32"/>
                          </a:lnTo>
                          <a:lnTo>
                            <a:pt x="105" y="29"/>
                          </a:lnTo>
                          <a:lnTo>
                            <a:pt x="0" y="17"/>
                          </a:lnTo>
                          <a:lnTo>
                            <a:pt x="0" y="17"/>
                          </a:lnTo>
                          <a:close/>
                        </a:path>
                      </a:pathLst>
                    </a:custGeom>
                    <a:solidFill>
                      <a:srgbClr val="FFCC00"/>
                    </a:solidFill>
                    <a:ln w="1588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35" name="Freeform 417">
                      <a:extLst>
                        <a:ext uri="{FF2B5EF4-FFF2-40B4-BE49-F238E27FC236}">
                          <a16:creationId xmlns:a16="http://schemas.microsoft.com/office/drawing/2014/main" id="{2E712A65-7CC0-4B5E-A36B-0F9A44FB831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16173530" flipH="1">
                      <a:off x="3167" y="1271"/>
                      <a:ext cx="289" cy="47"/>
                    </a:xfrm>
                    <a:custGeom>
                      <a:avLst/>
                      <a:gdLst>
                        <a:gd name="T0" fmla="*/ 0 w 293"/>
                        <a:gd name="T1" fmla="*/ 17 h 33"/>
                        <a:gd name="T2" fmla="*/ 0 w 293"/>
                        <a:gd name="T3" fmla="*/ 16 h 33"/>
                        <a:gd name="T4" fmla="*/ 105 w 293"/>
                        <a:gd name="T5" fmla="*/ 4 h 33"/>
                        <a:gd name="T6" fmla="*/ 135 w 293"/>
                        <a:gd name="T7" fmla="*/ 2 h 33"/>
                        <a:gd name="T8" fmla="*/ 159 w 293"/>
                        <a:gd name="T9" fmla="*/ 2 h 33"/>
                        <a:gd name="T10" fmla="*/ 179 w 293"/>
                        <a:gd name="T11" fmla="*/ 0 h 33"/>
                        <a:gd name="T12" fmla="*/ 195 w 293"/>
                        <a:gd name="T13" fmla="*/ 0 h 33"/>
                        <a:gd name="T14" fmla="*/ 219 w 293"/>
                        <a:gd name="T15" fmla="*/ 2 h 33"/>
                        <a:gd name="T16" fmla="*/ 239 w 293"/>
                        <a:gd name="T17" fmla="*/ 3 h 33"/>
                        <a:gd name="T18" fmla="*/ 256 w 293"/>
                        <a:gd name="T19" fmla="*/ 4 h 33"/>
                        <a:gd name="T20" fmla="*/ 269 w 293"/>
                        <a:gd name="T21" fmla="*/ 7 h 33"/>
                        <a:gd name="T22" fmla="*/ 279 w 293"/>
                        <a:gd name="T23" fmla="*/ 9 h 33"/>
                        <a:gd name="T24" fmla="*/ 287 w 293"/>
                        <a:gd name="T25" fmla="*/ 12 h 33"/>
                        <a:gd name="T26" fmla="*/ 291 w 293"/>
                        <a:gd name="T27" fmla="*/ 14 h 33"/>
                        <a:gd name="T28" fmla="*/ 293 w 293"/>
                        <a:gd name="T29" fmla="*/ 17 h 33"/>
                        <a:gd name="T30" fmla="*/ 291 w 293"/>
                        <a:gd name="T31" fmla="*/ 19 h 33"/>
                        <a:gd name="T32" fmla="*/ 287 w 293"/>
                        <a:gd name="T33" fmla="*/ 22 h 33"/>
                        <a:gd name="T34" fmla="*/ 279 w 293"/>
                        <a:gd name="T35" fmla="*/ 24 h 33"/>
                        <a:gd name="T36" fmla="*/ 269 w 293"/>
                        <a:gd name="T37" fmla="*/ 27 h 33"/>
                        <a:gd name="T38" fmla="*/ 256 w 293"/>
                        <a:gd name="T39" fmla="*/ 29 h 33"/>
                        <a:gd name="T40" fmla="*/ 239 w 293"/>
                        <a:gd name="T41" fmla="*/ 30 h 33"/>
                        <a:gd name="T42" fmla="*/ 219 w 293"/>
                        <a:gd name="T43" fmla="*/ 32 h 33"/>
                        <a:gd name="T44" fmla="*/ 195 w 293"/>
                        <a:gd name="T45" fmla="*/ 33 h 33"/>
                        <a:gd name="T46" fmla="*/ 180 w 293"/>
                        <a:gd name="T47" fmla="*/ 33 h 33"/>
                        <a:gd name="T48" fmla="*/ 159 w 293"/>
                        <a:gd name="T49" fmla="*/ 33 h 33"/>
                        <a:gd name="T50" fmla="*/ 135 w 293"/>
                        <a:gd name="T51" fmla="*/ 32 h 33"/>
                        <a:gd name="T52" fmla="*/ 105 w 293"/>
                        <a:gd name="T53" fmla="*/ 29 h 33"/>
                        <a:gd name="T54" fmla="*/ 0 w 293"/>
                        <a:gd name="T55" fmla="*/ 17 h 33"/>
                        <a:gd name="T56" fmla="*/ 0 w 293"/>
                        <a:gd name="T57" fmla="*/ 17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</a:cxnLst>
                      <a:rect l="0" t="0" r="r" b="b"/>
                      <a:pathLst>
                        <a:path w="293" h="33">
                          <a:moveTo>
                            <a:pt x="0" y="17"/>
                          </a:moveTo>
                          <a:lnTo>
                            <a:pt x="0" y="16"/>
                          </a:lnTo>
                          <a:lnTo>
                            <a:pt x="105" y="4"/>
                          </a:lnTo>
                          <a:lnTo>
                            <a:pt x="135" y="2"/>
                          </a:lnTo>
                          <a:lnTo>
                            <a:pt x="159" y="2"/>
                          </a:lnTo>
                          <a:lnTo>
                            <a:pt x="179" y="0"/>
                          </a:lnTo>
                          <a:lnTo>
                            <a:pt x="195" y="0"/>
                          </a:lnTo>
                          <a:lnTo>
                            <a:pt x="219" y="2"/>
                          </a:lnTo>
                          <a:lnTo>
                            <a:pt x="239" y="3"/>
                          </a:lnTo>
                          <a:lnTo>
                            <a:pt x="256" y="4"/>
                          </a:lnTo>
                          <a:lnTo>
                            <a:pt x="269" y="7"/>
                          </a:lnTo>
                          <a:lnTo>
                            <a:pt x="279" y="9"/>
                          </a:lnTo>
                          <a:lnTo>
                            <a:pt x="287" y="12"/>
                          </a:lnTo>
                          <a:lnTo>
                            <a:pt x="291" y="14"/>
                          </a:lnTo>
                          <a:lnTo>
                            <a:pt x="293" y="17"/>
                          </a:lnTo>
                          <a:lnTo>
                            <a:pt x="291" y="19"/>
                          </a:lnTo>
                          <a:lnTo>
                            <a:pt x="287" y="22"/>
                          </a:lnTo>
                          <a:lnTo>
                            <a:pt x="279" y="24"/>
                          </a:lnTo>
                          <a:lnTo>
                            <a:pt x="269" y="27"/>
                          </a:lnTo>
                          <a:lnTo>
                            <a:pt x="256" y="29"/>
                          </a:lnTo>
                          <a:lnTo>
                            <a:pt x="239" y="30"/>
                          </a:lnTo>
                          <a:lnTo>
                            <a:pt x="219" y="32"/>
                          </a:lnTo>
                          <a:lnTo>
                            <a:pt x="195" y="33"/>
                          </a:lnTo>
                          <a:lnTo>
                            <a:pt x="180" y="33"/>
                          </a:lnTo>
                          <a:lnTo>
                            <a:pt x="159" y="33"/>
                          </a:lnTo>
                          <a:lnTo>
                            <a:pt x="135" y="32"/>
                          </a:lnTo>
                          <a:lnTo>
                            <a:pt x="105" y="29"/>
                          </a:lnTo>
                          <a:lnTo>
                            <a:pt x="0" y="17"/>
                          </a:lnTo>
                          <a:lnTo>
                            <a:pt x="0" y="17"/>
                          </a:lnTo>
                          <a:close/>
                        </a:path>
                      </a:pathLst>
                    </a:custGeom>
                    <a:solidFill>
                      <a:srgbClr val="FFCC00"/>
                    </a:solidFill>
                    <a:ln w="1588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32" name="Line 418">
                    <a:extLst>
                      <a:ext uri="{FF2B5EF4-FFF2-40B4-BE49-F238E27FC236}">
                        <a16:creationId xmlns:a16="http://schemas.microsoft.com/office/drawing/2014/main" id="{E7CBA9E3-DAEE-4DBB-87AC-48E1E9585DB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066" y="822"/>
                    <a:ext cx="21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29" name="AutoShape 419">
                  <a:extLst>
                    <a:ext uri="{FF2B5EF4-FFF2-40B4-BE49-F238E27FC236}">
                      <a16:creationId xmlns:a16="http://schemas.microsoft.com/office/drawing/2014/main" id="{15ACB079-1789-401D-80A2-CF20ED8289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V="1">
                  <a:off x="2988" y="1620"/>
                  <a:ext cx="72" cy="96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/>
                </a:p>
              </p:txBody>
            </p:sp>
            <p:sp>
              <p:nvSpPr>
                <p:cNvPr id="130" name="Line 420">
                  <a:extLst>
                    <a:ext uri="{FF2B5EF4-FFF2-40B4-BE49-F238E27FC236}">
                      <a16:creationId xmlns:a16="http://schemas.microsoft.com/office/drawing/2014/main" id="{335CE806-2C9A-4424-9B7E-0E78853EA81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36" y="1620"/>
                  <a:ext cx="204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</p:grpSp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8EFAC2BD-9DA7-4B10-92C7-A93A68CE537A}"/>
                </a:ext>
              </a:extLst>
            </p:cNvPr>
            <p:cNvGrpSpPr/>
            <p:nvPr/>
          </p:nvGrpSpPr>
          <p:grpSpPr>
            <a:xfrm>
              <a:off x="2237138" y="1977027"/>
              <a:ext cx="461204" cy="591484"/>
              <a:chOff x="2237138" y="1977027"/>
              <a:chExt cx="461204" cy="591484"/>
            </a:xfrm>
          </p:grpSpPr>
          <p:sp>
            <p:nvSpPr>
              <p:cNvPr id="139" name="Arc 482">
                <a:extLst>
                  <a:ext uri="{FF2B5EF4-FFF2-40B4-BE49-F238E27FC236}">
                    <a16:creationId xmlns:a16="http://schemas.microsoft.com/office/drawing/2014/main" id="{AD461565-6718-4157-A94C-6E5B874A67E7}"/>
                  </a:ext>
                </a:extLst>
              </p:cNvPr>
              <p:cNvSpPr>
                <a:spLocks/>
              </p:cNvSpPr>
              <p:nvPr/>
            </p:nvSpPr>
            <p:spPr bwMode="auto">
              <a:xfrm rot="18752232" flipH="1" flipV="1">
                <a:off x="2295037" y="2165206"/>
                <a:ext cx="591484" cy="215126"/>
              </a:xfrm>
              <a:custGeom>
                <a:avLst/>
                <a:gdLst>
                  <a:gd name="G0" fmla="+- 0 0 0"/>
                  <a:gd name="G1" fmla="+- 14058 0 0"/>
                  <a:gd name="G2" fmla="+- 21600 0 0"/>
                  <a:gd name="T0" fmla="*/ 16400 w 21600"/>
                  <a:gd name="T1" fmla="*/ 0 h 14058"/>
                  <a:gd name="T2" fmla="*/ 21600 w 21600"/>
                  <a:gd name="T3" fmla="*/ 14058 h 14058"/>
                  <a:gd name="T4" fmla="*/ 0 w 21600"/>
                  <a:gd name="T5" fmla="*/ 14058 h 140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14058" fill="none" extrusionOk="0">
                    <a:moveTo>
                      <a:pt x="16399" y="0"/>
                    </a:moveTo>
                    <a:cubicBezTo>
                      <a:pt x="19755" y="3915"/>
                      <a:pt x="21600" y="8901"/>
                      <a:pt x="21600" y="14058"/>
                    </a:cubicBezTo>
                  </a:path>
                  <a:path w="21600" h="14058" stroke="0" extrusionOk="0">
                    <a:moveTo>
                      <a:pt x="16399" y="0"/>
                    </a:moveTo>
                    <a:cubicBezTo>
                      <a:pt x="19755" y="3915"/>
                      <a:pt x="21600" y="8901"/>
                      <a:pt x="21600" y="14058"/>
                    </a:cubicBezTo>
                    <a:lnTo>
                      <a:pt x="0" y="14058"/>
                    </a:lnTo>
                    <a:close/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0" name="AutoShape 483">
                <a:extLst>
                  <a:ext uri="{FF2B5EF4-FFF2-40B4-BE49-F238E27FC236}">
                    <a16:creationId xmlns:a16="http://schemas.microsoft.com/office/drawing/2014/main" id="{E424D791-7E38-40CE-9483-0EE2473C31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952232" flipH="1" flipV="1">
                <a:off x="2247481" y="2341071"/>
                <a:ext cx="77827" cy="98513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9" name="Gruppieren 8">
              <a:extLst>
                <a:ext uri="{FF2B5EF4-FFF2-40B4-BE49-F238E27FC236}">
                  <a16:creationId xmlns:a16="http://schemas.microsoft.com/office/drawing/2014/main" id="{FC2F4D83-EFFA-4F6D-B2E3-69B88BE57073}"/>
                </a:ext>
              </a:extLst>
            </p:cNvPr>
            <p:cNvGrpSpPr/>
            <p:nvPr/>
          </p:nvGrpSpPr>
          <p:grpSpPr>
            <a:xfrm>
              <a:off x="2843346" y="2056924"/>
              <a:ext cx="427038" cy="384178"/>
              <a:chOff x="2843346" y="2056924"/>
              <a:chExt cx="427038" cy="384178"/>
            </a:xfrm>
          </p:grpSpPr>
          <p:sp>
            <p:nvSpPr>
              <p:cNvPr id="143" name="Line 383">
                <a:extLst>
                  <a:ext uri="{FF2B5EF4-FFF2-40B4-BE49-F238E27FC236}">
                    <a16:creationId xmlns:a16="http://schemas.microsoft.com/office/drawing/2014/main" id="{67F6FC46-E852-40B1-BCE6-E3009E30E6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3706365" flipH="1">
                <a:off x="3047861" y="2127477"/>
                <a:ext cx="14110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grpSp>
            <p:nvGrpSpPr>
              <p:cNvPr id="144" name="Group 384">
                <a:extLst>
                  <a:ext uri="{FF2B5EF4-FFF2-40B4-BE49-F238E27FC236}">
                    <a16:creationId xmlns:a16="http://schemas.microsoft.com/office/drawing/2014/main" id="{3FE2D342-8E35-4715-921E-48A623ADFBE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3706365" flipH="1">
                <a:off x="2953110" y="2123829"/>
                <a:ext cx="207509" cy="427038"/>
                <a:chOff x="2940" y="264"/>
                <a:chExt cx="300" cy="1452"/>
              </a:xfrm>
            </p:grpSpPr>
            <p:grpSp>
              <p:nvGrpSpPr>
                <p:cNvPr id="145" name="Group 385">
                  <a:extLst>
                    <a:ext uri="{FF2B5EF4-FFF2-40B4-BE49-F238E27FC236}">
                      <a16:creationId xmlns:a16="http://schemas.microsoft.com/office/drawing/2014/main" id="{EC3A8E10-7C6A-4668-B4F7-158631D23B0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40" y="264"/>
                  <a:ext cx="252" cy="1368"/>
                  <a:chOff x="3024" y="732"/>
                  <a:chExt cx="252" cy="1368"/>
                </a:xfrm>
              </p:grpSpPr>
              <p:grpSp>
                <p:nvGrpSpPr>
                  <p:cNvPr id="148" name="Group 386">
                    <a:extLst>
                      <a:ext uri="{FF2B5EF4-FFF2-40B4-BE49-F238E27FC236}">
                        <a16:creationId xmlns:a16="http://schemas.microsoft.com/office/drawing/2014/main" id="{97E5ACBA-3C69-4433-B15C-8AF718EB799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024" y="732"/>
                    <a:ext cx="252" cy="1368"/>
                    <a:chOff x="3168" y="1008"/>
                    <a:chExt cx="484" cy="2448"/>
                  </a:xfrm>
                </p:grpSpPr>
                <p:grpSp>
                  <p:nvGrpSpPr>
                    <p:cNvPr id="150" name="Group 387">
                      <a:extLst>
                        <a:ext uri="{FF2B5EF4-FFF2-40B4-BE49-F238E27FC236}">
                          <a16:creationId xmlns:a16="http://schemas.microsoft.com/office/drawing/2014/main" id="{9DBC2C3A-2E31-4BF2-BA00-469E11341576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168" y="1008"/>
                      <a:ext cx="484" cy="2448"/>
                      <a:chOff x="2256" y="864"/>
                      <a:chExt cx="532" cy="2448"/>
                    </a:xfrm>
                  </p:grpSpPr>
                  <p:sp>
                    <p:nvSpPr>
                      <p:cNvPr id="153" name="Freeform 388">
                        <a:extLst>
                          <a:ext uri="{FF2B5EF4-FFF2-40B4-BE49-F238E27FC236}">
                            <a16:creationId xmlns:a16="http://schemas.microsoft.com/office/drawing/2014/main" id="{CA79626E-E73D-46DE-8687-160F0D243864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 rot="5389413">
                        <a:off x="1298" y="1822"/>
                        <a:ext cx="2448" cy="532"/>
                      </a:xfrm>
                      <a:custGeom>
                        <a:avLst/>
                        <a:gdLst>
                          <a:gd name="T0" fmla="*/ 944 w 1153"/>
                          <a:gd name="T1" fmla="*/ 72 h 204"/>
                          <a:gd name="T2" fmla="*/ 1025 w 1153"/>
                          <a:gd name="T3" fmla="*/ 79 h 204"/>
                          <a:gd name="T4" fmla="*/ 1093 w 1153"/>
                          <a:gd name="T5" fmla="*/ 86 h 204"/>
                          <a:gd name="T6" fmla="*/ 1140 w 1153"/>
                          <a:gd name="T7" fmla="*/ 94 h 204"/>
                          <a:gd name="T8" fmla="*/ 1153 w 1153"/>
                          <a:gd name="T9" fmla="*/ 97 h 204"/>
                          <a:gd name="T10" fmla="*/ 1153 w 1153"/>
                          <a:gd name="T11" fmla="*/ 99 h 204"/>
                          <a:gd name="T12" fmla="*/ 1153 w 1153"/>
                          <a:gd name="T13" fmla="*/ 134 h 204"/>
                          <a:gd name="T14" fmla="*/ 1152 w 1153"/>
                          <a:gd name="T15" fmla="*/ 138 h 204"/>
                          <a:gd name="T16" fmla="*/ 1147 w 1153"/>
                          <a:gd name="T17" fmla="*/ 140 h 204"/>
                          <a:gd name="T18" fmla="*/ 1146 w 1153"/>
                          <a:gd name="T19" fmla="*/ 143 h 204"/>
                          <a:gd name="T20" fmla="*/ 1142 w 1153"/>
                          <a:gd name="T21" fmla="*/ 163 h 204"/>
                          <a:gd name="T22" fmla="*/ 1132 w 1153"/>
                          <a:gd name="T23" fmla="*/ 185 h 204"/>
                          <a:gd name="T24" fmla="*/ 1123 w 1153"/>
                          <a:gd name="T25" fmla="*/ 195 h 204"/>
                          <a:gd name="T26" fmla="*/ 1112 w 1153"/>
                          <a:gd name="T27" fmla="*/ 198 h 204"/>
                          <a:gd name="T28" fmla="*/ 1016 w 1153"/>
                          <a:gd name="T29" fmla="*/ 203 h 204"/>
                          <a:gd name="T30" fmla="*/ 931 w 1153"/>
                          <a:gd name="T31" fmla="*/ 204 h 204"/>
                          <a:gd name="T32" fmla="*/ 812 w 1153"/>
                          <a:gd name="T33" fmla="*/ 200 h 204"/>
                          <a:gd name="T34" fmla="*/ 616 w 1153"/>
                          <a:gd name="T35" fmla="*/ 188 h 204"/>
                          <a:gd name="T36" fmla="*/ 179 w 1153"/>
                          <a:gd name="T37" fmla="*/ 174 h 204"/>
                          <a:gd name="T38" fmla="*/ 133 w 1153"/>
                          <a:gd name="T39" fmla="*/ 180 h 204"/>
                          <a:gd name="T40" fmla="*/ 15 w 1153"/>
                          <a:gd name="T41" fmla="*/ 181 h 204"/>
                          <a:gd name="T42" fmla="*/ 8 w 1153"/>
                          <a:gd name="T43" fmla="*/ 180 h 204"/>
                          <a:gd name="T44" fmla="*/ 4 w 1153"/>
                          <a:gd name="T45" fmla="*/ 175 h 204"/>
                          <a:gd name="T46" fmla="*/ 0 w 1153"/>
                          <a:gd name="T47" fmla="*/ 163 h 204"/>
                          <a:gd name="T48" fmla="*/ 14 w 1153"/>
                          <a:gd name="T49" fmla="*/ 8 h 204"/>
                          <a:gd name="T50" fmla="*/ 18 w 1153"/>
                          <a:gd name="T51" fmla="*/ 2 h 204"/>
                          <a:gd name="T52" fmla="*/ 77 w 1153"/>
                          <a:gd name="T53" fmla="*/ 2 h 204"/>
                          <a:gd name="T54" fmla="*/ 101 w 1153"/>
                          <a:gd name="T55" fmla="*/ 8 h 204"/>
                          <a:gd name="T56" fmla="*/ 124 w 1153"/>
                          <a:gd name="T57" fmla="*/ 19 h 204"/>
                          <a:gd name="T58" fmla="*/ 217 w 1153"/>
                          <a:gd name="T59" fmla="*/ 76 h 204"/>
                          <a:gd name="T60" fmla="*/ 232 w 1153"/>
                          <a:gd name="T61" fmla="*/ 80 h 204"/>
                          <a:gd name="T62" fmla="*/ 256 w 1153"/>
                          <a:gd name="T63" fmla="*/ 84 h 204"/>
                          <a:gd name="T64" fmla="*/ 657 w 1153"/>
                          <a:gd name="T65" fmla="*/ 56 h 204"/>
                          <a:gd name="T66" fmla="*/ 682 w 1153"/>
                          <a:gd name="T67" fmla="*/ 83 h 204"/>
                          <a:gd name="T68" fmla="*/ 817 w 1153"/>
                          <a:gd name="T69" fmla="*/ 97 h 204"/>
                          <a:gd name="T70" fmla="*/ 846 w 1153"/>
                          <a:gd name="T71" fmla="*/ 96 h 204"/>
                          <a:gd name="T72" fmla="*/ 873 w 1153"/>
                          <a:gd name="T73" fmla="*/ 89 h 204"/>
                          <a:gd name="T74" fmla="*/ 896 w 1153"/>
                          <a:gd name="T75" fmla="*/ 77 h 20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</a:cxnLst>
                        <a:rect l="0" t="0" r="r" b="b"/>
                        <a:pathLst>
                          <a:path w="1153" h="204">
                            <a:moveTo>
                              <a:pt x="904" y="69"/>
                            </a:moveTo>
                            <a:lnTo>
                              <a:pt x="944" y="72"/>
                            </a:lnTo>
                            <a:lnTo>
                              <a:pt x="985" y="74"/>
                            </a:lnTo>
                            <a:lnTo>
                              <a:pt x="1025" y="79"/>
                            </a:lnTo>
                            <a:lnTo>
                              <a:pt x="1061" y="83"/>
                            </a:lnTo>
                            <a:lnTo>
                              <a:pt x="1093" y="86"/>
                            </a:lnTo>
                            <a:lnTo>
                              <a:pt x="1122" y="90"/>
                            </a:lnTo>
                            <a:lnTo>
                              <a:pt x="1140" y="94"/>
                            </a:lnTo>
                            <a:lnTo>
                              <a:pt x="1152" y="97"/>
                            </a:lnTo>
                            <a:lnTo>
                              <a:pt x="1153" y="97"/>
                            </a:lnTo>
                            <a:lnTo>
                              <a:pt x="1153" y="99"/>
                            </a:lnTo>
                            <a:lnTo>
                              <a:pt x="1153" y="99"/>
                            </a:lnTo>
                            <a:lnTo>
                              <a:pt x="1153" y="100"/>
                            </a:lnTo>
                            <a:lnTo>
                              <a:pt x="1153" y="134"/>
                            </a:lnTo>
                            <a:lnTo>
                              <a:pt x="1152" y="136"/>
                            </a:lnTo>
                            <a:lnTo>
                              <a:pt x="1152" y="138"/>
                            </a:lnTo>
                            <a:lnTo>
                              <a:pt x="1149" y="140"/>
                            </a:lnTo>
                            <a:lnTo>
                              <a:pt x="1147" y="140"/>
                            </a:lnTo>
                            <a:lnTo>
                              <a:pt x="1146" y="141"/>
                            </a:lnTo>
                            <a:lnTo>
                              <a:pt x="1146" y="143"/>
                            </a:lnTo>
                            <a:lnTo>
                              <a:pt x="1146" y="151"/>
                            </a:lnTo>
                            <a:lnTo>
                              <a:pt x="1142" y="163"/>
                            </a:lnTo>
                            <a:lnTo>
                              <a:pt x="1137" y="175"/>
                            </a:lnTo>
                            <a:lnTo>
                              <a:pt x="1132" y="185"/>
                            </a:lnTo>
                            <a:lnTo>
                              <a:pt x="1127" y="191"/>
                            </a:lnTo>
                            <a:lnTo>
                              <a:pt x="1123" y="195"/>
                            </a:lnTo>
                            <a:lnTo>
                              <a:pt x="1117" y="198"/>
                            </a:lnTo>
                            <a:lnTo>
                              <a:pt x="1112" y="198"/>
                            </a:lnTo>
                            <a:lnTo>
                              <a:pt x="1061" y="201"/>
                            </a:lnTo>
                            <a:lnTo>
                              <a:pt x="1016" y="203"/>
                            </a:lnTo>
                            <a:lnTo>
                              <a:pt x="975" y="204"/>
                            </a:lnTo>
                            <a:lnTo>
                              <a:pt x="931" y="204"/>
                            </a:lnTo>
                            <a:lnTo>
                              <a:pt x="879" y="203"/>
                            </a:lnTo>
                            <a:lnTo>
                              <a:pt x="812" y="200"/>
                            </a:lnTo>
                            <a:lnTo>
                              <a:pt x="726" y="194"/>
                            </a:lnTo>
                            <a:lnTo>
                              <a:pt x="616" y="188"/>
                            </a:lnTo>
                            <a:lnTo>
                              <a:pt x="205" y="173"/>
                            </a:lnTo>
                            <a:lnTo>
                              <a:pt x="179" y="174"/>
                            </a:lnTo>
                            <a:lnTo>
                              <a:pt x="156" y="177"/>
                            </a:lnTo>
                            <a:lnTo>
                              <a:pt x="133" y="180"/>
                            </a:lnTo>
                            <a:lnTo>
                              <a:pt x="115" y="181"/>
                            </a:lnTo>
                            <a:lnTo>
                              <a:pt x="15" y="181"/>
                            </a:lnTo>
                            <a:lnTo>
                              <a:pt x="13" y="180"/>
                            </a:lnTo>
                            <a:lnTo>
                              <a:pt x="8" y="180"/>
                            </a:lnTo>
                            <a:lnTo>
                              <a:pt x="6" y="178"/>
                            </a:lnTo>
                            <a:lnTo>
                              <a:pt x="4" y="175"/>
                            </a:lnTo>
                            <a:lnTo>
                              <a:pt x="1" y="170"/>
                            </a:lnTo>
                            <a:lnTo>
                              <a:pt x="0" y="163"/>
                            </a:lnTo>
                            <a:lnTo>
                              <a:pt x="13" y="12"/>
                            </a:lnTo>
                            <a:lnTo>
                              <a:pt x="14" y="8"/>
                            </a:lnTo>
                            <a:lnTo>
                              <a:pt x="15" y="3"/>
                            </a:lnTo>
                            <a:lnTo>
                              <a:pt x="18" y="2"/>
                            </a:lnTo>
                            <a:lnTo>
                              <a:pt x="23" y="0"/>
                            </a:lnTo>
                            <a:lnTo>
                              <a:pt x="77" y="2"/>
                            </a:lnTo>
                            <a:lnTo>
                              <a:pt x="89" y="3"/>
                            </a:lnTo>
                            <a:lnTo>
                              <a:pt x="101" y="8"/>
                            </a:lnTo>
                            <a:lnTo>
                              <a:pt x="112" y="12"/>
                            </a:lnTo>
                            <a:lnTo>
                              <a:pt x="124" y="19"/>
                            </a:lnTo>
                            <a:lnTo>
                              <a:pt x="210" y="72"/>
                            </a:lnTo>
                            <a:lnTo>
                              <a:pt x="217" y="76"/>
                            </a:lnTo>
                            <a:lnTo>
                              <a:pt x="224" y="79"/>
                            </a:lnTo>
                            <a:lnTo>
                              <a:pt x="232" y="80"/>
                            </a:lnTo>
                            <a:lnTo>
                              <a:pt x="239" y="83"/>
                            </a:lnTo>
                            <a:lnTo>
                              <a:pt x="256" y="84"/>
                            </a:lnTo>
                            <a:lnTo>
                              <a:pt x="273" y="83"/>
                            </a:lnTo>
                            <a:lnTo>
                              <a:pt x="657" y="56"/>
                            </a:lnTo>
                            <a:lnTo>
                              <a:pt x="660" y="62"/>
                            </a:lnTo>
                            <a:lnTo>
                              <a:pt x="682" y="83"/>
                            </a:lnTo>
                            <a:lnTo>
                              <a:pt x="803" y="97"/>
                            </a:lnTo>
                            <a:lnTo>
                              <a:pt x="817" y="97"/>
                            </a:lnTo>
                            <a:lnTo>
                              <a:pt x="832" y="97"/>
                            </a:lnTo>
                            <a:lnTo>
                              <a:pt x="846" y="96"/>
                            </a:lnTo>
                            <a:lnTo>
                              <a:pt x="860" y="93"/>
                            </a:lnTo>
                            <a:lnTo>
                              <a:pt x="873" y="89"/>
                            </a:lnTo>
                            <a:lnTo>
                              <a:pt x="884" y="83"/>
                            </a:lnTo>
                            <a:lnTo>
                              <a:pt x="896" y="77"/>
                            </a:lnTo>
                            <a:lnTo>
                              <a:pt x="904" y="69"/>
                            </a:lnTo>
                            <a:close/>
                          </a:path>
                        </a:pathLst>
                      </a:custGeom>
                      <a:solidFill>
                        <a:srgbClr val="FFFF66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de-DE"/>
                      </a:p>
                    </p:txBody>
                  </p:sp>
                  <p:sp>
                    <p:nvSpPr>
                      <p:cNvPr id="154" name="Freeform 389">
                        <a:extLst>
                          <a:ext uri="{FF2B5EF4-FFF2-40B4-BE49-F238E27FC236}">
                            <a16:creationId xmlns:a16="http://schemas.microsoft.com/office/drawing/2014/main" id="{776E3899-8003-4512-9153-4D886A08F4C9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 rot="5389413">
                        <a:off x="2332" y="2426"/>
                        <a:ext cx="539" cy="173"/>
                      </a:xfrm>
                      <a:custGeom>
                        <a:avLst/>
                        <a:gdLst>
                          <a:gd name="T0" fmla="*/ 0 w 247"/>
                          <a:gd name="T1" fmla="*/ 19 h 69"/>
                          <a:gd name="T2" fmla="*/ 15 w 247"/>
                          <a:gd name="T3" fmla="*/ 50 h 69"/>
                          <a:gd name="T4" fmla="*/ 54 w 247"/>
                          <a:gd name="T5" fmla="*/ 55 h 69"/>
                          <a:gd name="T6" fmla="*/ 148 w 247"/>
                          <a:gd name="T7" fmla="*/ 69 h 69"/>
                          <a:gd name="T8" fmla="*/ 241 w 247"/>
                          <a:gd name="T9" fmla="*/ 56 h 69"/>
                          <a:gd name="T10" fmla="*/ 247 w 247"/>
                          <a:gd name="T11" fmla="*/ 32 h 69"/>
                          <a:gd name="T12" fmla="*/ 227 w 247"/>
                          <a:gd name="T13" fmla="*/ 25 h 69"/>
                          <a:gd name="T14" fmla="*/ 206 w 247"/>
                          <a:gd name="T15" fmla="*/ 18 h 69"/>
                          <a:gd name="T16" fmla="*/ 185 w 247"/>
                          <a:gd name="T17" fmla="*/ 12 h 69"/>
                          <a:gd name="T18" fmla="*/ 165 w 247"/>
                          <a:gd name="T19" fmla="*/ 6 h 69"/>
                          <a:gd name="T20" fmla="*/ 148 w 247"/>
                          <a:gd name="T21" fmla="*/ 2 h 69"/>
                          <a:gd name="T22" fmla="*/ 131 w 247"/>
                          <a:gd name="T23" fmla="*/ 0 h 69"/>
                          <a:gd name="T24" fmla="*/ 111 w 247"/>
                          <a:gd name="T25" fmla="*/ 2 h 69"/>
                          <a:gd name="T26" fmla="*/ 89 w 247"/>
                          <a:gd name="T27" fmla="*/ 5 h 69"/>
                          <a:gd name="T28" fmla="*/ 0 w 247"/>
                          <a:gd name="T29" fmla="*/ 19 h 6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</a:cxnLst>
                        <a:rect l="0" t="0" r="r" b="b"/>
                        <a:pathLst>
                          <a:path w="247" h="69">
                            <a:moveTo>
                              <a:pt x="0" y="19"/>
                            </a:moveTo>
                            <a:lnTo>
                              <a:pt x="15" y="50"/>
                            </a:lnTo>
                            <a:lnTo>
                              <a:pt x="54" y="55"/>
                            </a:lnTo>
                            <a:lnTo>
                              <a:pt x="148" y="69"/>
                            </a:lnTo>
                            <a:lnTo>
                              <a:pt x="241" y="56"/>
                            </a:lnTo>
                            <a:lnTo>
                              <a:pt x="247" y="32"/>
                            </a:lnTo>
                            <a:lnTo>
                              <a:pt x="227" y="25"/>
                            </a:lnTo>
                            <a:lnTo>
                              <a:pt x="206" y="18"/>
                            </a:lnTo>
                            <a:lnTo>
                              <a:pt x="185" y="12"/>
                            </a:lnTo>
                            <a:lnTo>
                              <a:pt x="165" y="6"/>
                            </a:lnTo>
                            <a:lnTo>
                              <a:pt x="148" y="2"/>
                            </a:lnTo>
                            <a:lnTo>
                              <a:pt x="131" y="0"/>
                            </a:lnTo>
                            <a:lnTo>
                              <a:pt x="111" y="2"/>
                            </a:lnTo>
                            <a:lnTo>
                              <a:pt x="89" y="5"/>
                            </a:lnTo>
                            <a:lnTo>
                              <a:pt x="0" y="19"/>
                            </a:lnTo>
                            <a:close/>
                          </a:path>
                        </a:pathLst>
                      </a:custGeom>
                      <a:solidFill>
                        <a:schemeClr val="hlink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de-DE"/>
                      </a:p>
                    </p:txBody>
                  </p:sp>
                </p:grpSp>
                <p:sp>
                  <p:nvSpPr>
                    <p:cNvPr id="151" name="Freeform 390">
                      <a:extLst>
                        <a:ext uri="{FF2B5EF4-FFF2-40B4-BE49-F238E27FC236}">
                          <a16:creationId xmlns:a16="http://schemas.microsoft.com/office/drawing/2014/main" id="{02C8BBCF-7914-4059-89C2-4ECA10DB1E3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53401">
                      <a:off x="2952" y="2567"/>
                      <a:ext cx="720" cy="96"/>
                    </a:xfrm>
                    <a:custGeom>
                      <a:avLst/>
                      <a:gdLst>
                        <a:gd name="T0" fmla="*/ 0 w 293"/>
                        <a:gd name="T1" fmla="*/ 17 h 33"/>
                        <a:gd name="T2" fmla="*/ 0 w 293"/>
                        <a:gd name="T3" fmla="*/ 16 h 33"/>
                        <a:gd name="T4" fmla="*/ 105 w 293"/>
                        <a:gd name="T5" fmla="*/ 4 h 33"/>
                        <a:gd name="T6" fmla="*/ 135 w 293"/>
                        <a:gd name="T7" fmla="*/ 2 h 33"/>
                        <a:gd name="T8" fmla="*/ 159 w 293"/>
                        <a:gd name="T9" fmla="*/ 2 h 33"/>
                        <a:gd name="T10" fmla="*/ 179 w 293"/>
                        <a:gd name="T11" fmla="*/ 0 h 33"/>
                        <a:gd name="T12" fmla="*/ 195 w 293"/>
                        <a:gd name="T13" fmla="*/ 0 h 33"/>
                        <a:gd name="T14" fmla="*/ 219 w 293"/>
                        <a:gd name="T15" fmla="*/ 2 h 33"/>
                        <a:gd name="T16" fmla="*/ 239 w 293"/>
                        <a:gd name="T17" fmla="*/ 3 h 33"/>
                        <a:gd name="T18" fmla="*/ 256 w 293"/>
                        <a:gd name="T19" fmla="*/ 4 h 33"/>
                        <a:gd name="T20" fmla="*/ 269 w 293"/>
                        <a:gd name="T21" fmla="*/ 7 h 33"/>
                        <a:gd name="T22" fmla="*/ 279 w 293"/>
                        <a:gd name="T23" fmla="*/ 9 h 33"/>
                        <a:gd name="T24" fmla="*/ 287 w 293"/>
                        <a:gd name="T25" fmla="*/ 12 h 33"/>
                        <a:gd name="T26" fmla="*/ 291 w 293"/>
                        <a:gd name="T27" fmla="*/ 14 h 33"/>
                        <a:gd name="T28" fmla="*/ 293 w 293"/>
                        <a:gd name="T29" fmla="*/ 17 h 33"/>
                        <a:gd name="T30" fmla="*/ 291 w 293"/>
                        <a:gd name="T31" fmla="*/ 19 h 33"/>
                        <a:gd name="T32" fmla="*/ 287 w 293"/>
                        <a:gd name="T33" fmla="*/ 22 h 33"/>
                        <a:gd name="T34" fmla="*/ 279 w 293"/>
                        <a:gd name="T35" fmla="*/ 24 h 33"/>
                        <a:gd name="T36" fmla="*/ 269 w 293"/>
                        <a:gd name="T37" fmla="*/ 27 h 33"/>
                        <a:gd name="T38" fmla="*/ 256 w 293"/>
                        <a:gd name="T39" fmla="*/ 29 h 33"/>
                        <a:gd name="T40" fmla="*/ 239 w 293"/>
                        <a:gd name="T41" fmla="*/ 30 h 33"/>
                        <a:gd name="T42" fmla="*/ 219 w 293"/>
                        <a:gd name="T43" fmla="*/ 32 h 33"/>
                        <a:gd name="T44" fmla="*/ 195 w 293"/>
                        <a:gd name="T45" fmla="*/ 33 h 33"/>
                        <a:gd name="T46" fmla="*/ 180 w 293"/>
                        <a:gd name="T47" fmla="*/ 33 h 33"/>
                        <a:gd name="T48" fmla="*/ 159 w 293"/>
                        <a:gd name="T49" fmla="*/ 33 h 33"/>
                        <a:gd name="T50" fmla="*/ 135 w 293"/>
                        <a:gd name="T51" fmla="*/ 32 h 33"/>
                        <a:gd name="T52" fmla="*/ 105 w 293"/>
                        <a:gd name="T53" fmla="*/ 29 h 33"/>
                        <a:gd name="T54" fmla="*/ 0 w 293"/>
                        <a:gd name="T55" fmla="*/ 17 h 33"/>
                        <a:gd name="T56" fmla="*/ 0 w 293"/>
                        <a:gd name="T57" fmla="*/ 17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</a:cxnLst>
                      <a:rect l="0" t="0" r="r" b="b"/>
                      <a:pathLst>
                        <a:path w="293" h="33">
                          <a:moveTo>
                            <a:pt x="0" y="17"/>
                          </a:moveTo>
                          <a:lnTo>
                            <a:pt x="0" y="16"/>
                          </a:lnTo>
                          <a:lnTo>
                            <a:pt x="105" y="4"/>
                          </a:lnTo>
                          <a:lnTo>
                            <a:pt x="135" y="2"/>
                          </a:lnTo>
                          <a:lnTo>
                            <a:pt x="159" y="2"/>
                          </a:lnTo>
                          <a:lnTo>
                            <a:pt x="179" y="0"/>
                          </a:lnTo>
                          <a:lnTo>
                            <a:pt x="195" y="0"/>
                          </a:lnTo>
                          <a:lnTo>
                            <a:pt x="219" y="2"/>
                          </a:lnTo>
                          <a:lnTo>
                            <a:pt x="239" y="3"/>
                          </a:lnTo>
                          <a:lnTo>
                            <a:pt x="256" y="4"/>
                          </a:lnTo>
                          <a:lnTo>
                            <a:pt x="269" y="7"/>
                          </a:lnTo>
                          <a:lnTo>
                            <a:pt x="279" y="9"/>
                          </a:lnTo>
                          <a:lnTo>
                            <a:pt x="287" y="12"/>
                          </a:lnTo>
                          <a:lnTo>
                            <a:pt x="291" y="14"/>
                          </a:lnTo>
                          <a:lnTo>
                            <a:pt x="293" y="17"/>
                          </a:lnTo>
                          <a:lnTo>
                            <a:pt x="291" y="19"/>
                          </a:lnTo>
                          <a:lnTo>
                            <a:pt x="287" y="22"/>
                          </a:lnTo>
                          <a:lnTo>
                            <a:pt x="279" y="24"/>
                          </a:lnTo>
                          <a:lnTo>
                            <a:pt x="269" y="27"/>
                          </a:lnTo>
                          <a:lnTo>
                            <a:pt x="256" y="29"/>
                          </a:lnTo>
                          <a:lnTo>
                            <a:pt x="239" y="30"/>
                          </a:lnTo>
                          <a:lnTo>
                            <a:pt x="219" y="32"/>
                          </a:lnTo>
                          <a:lnTo>
                            <a:pt x="195" y="33"/>
                          </a:lnTo>
                          <a:lnTo>
                            <a:pt x="180" y="33"/>
                          </a:lnTo>
                          <a:lnTo>
                            <a:pt x="159" y="33"/>
                          </a:lnTo>
                          <a:lnTo>
                            <a:pt x="135" y="32"/>
                          </a:lnTo>
                          <a:lnTo>
                            <a:pt x="105" y="29"/>
                          </a:lnTo>
                          <a:lnTo>
                            <a:pt x="0" y="17"/>
                          </a:lnTo>
                          <a:lnTo>
                            <a:pt x="0" y="17"/>
                          </a:lnTo>
                          <a:close/>
                        </a:path>
                      </a:pathLst>
                    </a:custGeom>
                    <a:solidFill>
                      <a:srgbClr val="FFCC00"/>
                    </a:solidFill>
                    <a:ln w="1588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52" name="Freeform 391">
                      <a:extLst>
                        <a:ext uri="{FF2B5EF4-FFF2-40B4-BE49-F238E27FC236}">
                          <a16:creationId xmlns:a16="http://schemas.microsoft.com/office/drawing/2014/main" id="{0C269609-6A89-4B92-A311-1E3F060C565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16173530" flipH="1">
                      <a:off x="3167" y="1271"/>
                      <a:ext cx="289" cy="47"/>
                    </a:xfrm>
                    <a:custGeom>
                      <a:avLst/>
                      <a:gdLst>
                        <a:gd name="T0" fmla="*/ 0 w 293"/>
                        <a:gd name="T1" fmla="*/ 17 h 33"/>
                        <a:gd name="T2" fmla="*/ 0 w 293"/>
                        <a:gd name="T3" fmla="*/ 16 h 33"/>
                        <a:gd name="T4" fmla="*/ 105 w 293"/>
                        <a:gd name="T5" fmla="*/ 4 h 33"/>
                        <a:gd name="T6" fmla="*/ 135 w 293"/>
                        <a:gd name="T7" fmla="*/ 2 h 33"/>
                        <a:gd name="T8" fmla="*/ 159 w 293"/>
                        <a:gd name="T9" fmla="*/ 2 h 33"/>
                        <a:gd name="T10" fmla="*/ 179 w 293"/>
                        <a:gd name="T11" fmla="*/ 0 h 33"/>
                        <a:gd name="T12" fmla="*/ 195 w 293"/>
                        <a:gd name="T13" fmla="*/ 0 h 33"/>
                        <a:gd name="T14" fmla="*/ 219 w 293"/>
                        <a:gd name="T15" fmla="*/ 2 h 33"/>
                        <a:gd name="T16" fmla="*/ 239 w 293"/>
                        <a:gd name="T17" fmla="*/ 3 h 33"/>
                        <a:gd name="T18" fmla="*/ 256 w 293"/>
                        <a:gd name="T19" fmla="*/ 4 h 33"/>
                        <a:gd name="T20" fmla="*/ 269 w 293"/>
                        <a:gd name="T21" fmla="*/ 7 h 33"/>
                        <a:gd name="T22" fmla="*/ 279 w 293"/>
                        <a:gd name="T23" fmla="*/ 9 h 33"/>
                        <a:gd name="T24" fmla="*/ 287 w 293"/>
                        <a:gd name="T25" fmla="*/ 12 h 33"/>
                        <a:gd name="T26" fmla="*/ 291 w 293"/>
                        <a:gd name="T27" fmla="*/ 14 h 33"/>
                        <a:gd name="T28" fmla="*/ 293 w 293"/>
                        <a:gd name="T29" fmla="*/ 17 h 33"/>
                        <a:gd name="T30" fmla="*/ 291 w 293"/>
                        <a:gd name="T31" fmla="*/ 19 h 33"/>
                        <a:gd name="T32" fmla="*/ 287 w 293"/>
                        <a:gd name="T33" fmla="*/ 22 h 33"/>
                        <a:gd name="T34" fmla="*/ 279 w 293"/>
                        <a:gd name="T35" fmla="*/ 24 h 33"/>
                        <a:gd name="T36" fmla="*/ 269 w 293"/>
                        <a:gd name="T37" fmla="*/ 27 h 33"/>
                        <a:gd name="T38" fmla="*/ 256 w 293"/>
                        <a:gd name="T39" fmla="*/ 29 h 33"/>
                        <a:gd name="T40" fmla="*/ 239 w 293"/>
                        <a:gd name="T41" fmla="*/ 30 h 33"/>
                        <a:gd name="T42" fmla="*/ 219 w 293"/>
                        <a:gd name="T43" fmla="*/ 32 h 33"/>
                        <a:gd name="T44" fmla="*/ 195 w 293"/>
                        <a:gd name="T45" fmla="*/ 33 h 33"/>
                        <a:gd name="T46" fmla="*/ 180 w 293"/>
                        <a:gd name="T47" fmla="*/ 33 h 33"/>
                        <a:gd name="T48" fmla="*/ 159 w 293"/>
                        <a:gd name="T49" fmla="*/ 33 h 33"/>
                        <a:gd name="T50" fmla="*/ 135 w 293"/>
                        <a:gd name="T51" fmla="*/ 32 h 33"/>
                        <a:gd name="T52" fmla="*/ 105 w 293"/>
                        <a:gd name="T53" fmla="*/ 29 h 33"/>
                        <a:gd name="T54" fmla="*/ 0 w 293"/>
                        <a:gd name="T55" fmla="*/ 17 h 33"/>
                        <a:gd name="T56" fmla="*/ 0 w 293"/>
                        <a:gd name="T57" fmla="*/ 17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</a:cxnLst>
                      <a:rect l="0" t="0" r="r" b="b"/>
                      <a:pathLst>
                        <a:path w="293" h="33">
                          <a:moveTo>
                            <a:pt x="0" y="17"/>
                          </a:moveTo>
                          <a:lnTo>
                            <a:pt x="0" y="16"/>
                          </a:lnTo>
                          <a:lnTo>
                            <a:pt x="105" y="4"/>
                          </a:lnTo>
                          <a:lnTo>
                            <a:pt x="135" y="2"/>
                          </a:lnTo>
                          <a:lnTo>
                            <a:pt x="159" y="2"/>
                          </a:lnTo>
                          <a:lnTo>
                            <a:pt x="179" y="0"/>
                          </a:lnTo>
                          <a:lnTo>
                            <a:pt x="195" y="0"/>
                          </a:lnTo>
                          <a:lnTo>
                            <a:pt x="219" y="2"/>
                          </a:lnTo>
                          <a:lnTo>
                            <a:pt x="239" y="3"/>
                          </a:lnTo>
                          <a:lnTo>
                            <a:pt x="256" y="4"/>
                          </a:lnTo>
                          <a:lnTo>
                            <a:pt x="269" y="7"/>
                          </a:lnTo>
                          <a:lnTo>
                            <a:pt x="279" y="9"/>
                          </a:lnTo>
                          <a:lnTo>
                            <a:pt x="287" y="12"/>
                          </a:lnTo>
                          <a:lnTo>
                            <a:pt x="291" y="14"/>
                          </a:lnTo>
                          <a:lnTo>
                            <a:pt x="293" y="17"/>
                          </a:lnTo>
                          <a:lnTo>
                            <a:pt x="291" y="19"/>
                          </a:lnTo>
                          <a:lnTo>
                            <a:pt x="287" y="22"/>
                          </a:lnTo>
                          <a:lnTo>
                            <a:pt x="279" y="24"/>
                          </a:lnTo>
                          <a:lnTo>
                            <a:pt x="269" y="27"/>
                          </a:lnTo>
                          <a:lnTo>
                            <a:pt x="256" y="29"/>
                          </a:lnTo>
                          <a:lnTo>
                            <a:pt x="239" y="30"/>
                          </a:lnTo>
                          <a:lnTo>
                            <a:pt x="219" y="32"/>
                          </a:lnTo>
                          <a:lnTo>
                            <a:pt x="195" y="33"/>
                          </a:lnTo>
                          <a:lnTo>
                            <a:pt x="180" y="33"/>
                          </a:lnTo>
                          <a:lnTo>
                            <a:pt x="159" y="33"/>
                          </a:lnTo>
                          <a:lnTo>
                            <a:pt x="135" y="32"/>
                          </a:lnTo>
                          <a:lnTo>
                            <a:pt x="105" y="29"/>
                          </a:lnTo>
                          <a:lnTo>
                            <a:pt x="0" y="17"/>
                          </a:lnTo>
                          <a:lnTo>
                            <a:pt x="0" y="17"/>
                          </a:lnTo>
                          <a:close/>
                        </a:path>
                      </a:pathLst>
                    </a:custGeom>
                    <a:solidFill>
                      <a:srgbClr val="FFCC00"/>
                    </a:solidFill>
                    <a:ln w="1588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49" name="Line 392">
                    <a:extLst>
                      <a:ext uri="{FF2B5EF4-FFF2-40B4-BE49-F238E27FC236}">
                        <a16:creationId xmlns:a16="http://schemas.microsoft.com/office/drawing/2014/main" id="{4A3ACF33-FE2C-49D6-A6D9-4D74ED18B0B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066" y="822"/>
                    <a:ext cx="21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46" name="AutoShape 393">
                  <a:extLst>
                    <a:ext uri="{FF2B5EF4-FFF2-40B4-BE49-F238E27FC236}">
                      <a16:creationId xmlns:a16="http://schemas.microsoft.com/office/drawing/2014/main" id="{60DBFA81-5D9F-45FF-AA33-A41066B958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V="1">
                  <a:off x="2988" y="1620"/>
                  <a:ext cx="72" cy="96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de-DE"/>
                </a:p>
              </p:txBody>
            </p:sp>
            <p:sp>
              <p:nvSpPr>
                <p:cNvPr id="147" name="Line 394">
                  <a:extLst>
                    <a:ext uri="{FF2B5EF4-FFF2-40B4-BE49-F238E27FC236}">
                      <a16:creationId xmlns:a16="http://schemas.microsoft.com/office/drawing/2014/main" id="{D5CA7C23-7388-48C1-BA53-194439CEAB2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36" y="1620"/>
                  <a:ext cx="204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</p:grpSp>
      </p:grpSp>
      <p:sp>
        <p:nvSpPr>
          <p:cNvPr id="155" name="Text Box 350">
            <a:extLst>
              <a:ext uri="{FF2B5EF4-FFF2-40B4-BE49-F238E27FC236}">
                <a16:creationId xmlns:a16="http://schemas.microsoft.com/office/drawing/2014/main" id="{EF27658D-24BA-4C9E-9C77-07CA943BA5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4652" y="2948269"/>
            <a:ext cx="9048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de-DE" altLang="de-DE" sz="1600" b="1" dirty="0"/>
              <a:t>½ roll</a:t>
            </a:r>
          </a:p>
        </p:txBody>
      </p:sp>
      <p:grpSp>
        <p:nvGrpSpPr>
          <p:cNvPr id="53" name="Group 369">
            <a:extLst>
              <a:ext uri="{FF2B5EF4-FFF2-40B4-BE49-F238E27FC236}">
                <a16:creationId xmlns:a16="http://schemas.microsoft.com/office/drawing/2014/main" id="{E8EADDDC-1124-44E5-BF2D-C06E7A5495C6}"/>
              </a:ext>
            </a:extLst>
          </p:cNvPr>
          <p:cNvGrpSpPr>
            <a:grpSpLocks/>
          </p:cNvGrpSpPr>
          <p:nvPr/>
        </p:nvGrpSpPr>
        <p:grpSpPr bwMode="auto">
          <a:xfrm rot="16048405">
            <a:off x="3170305" y="3761615"/>
            <a:ext cx="311150" cy="490538"/>
            <a:chOff x="2820" y="264"/>
            <a:chExt cx="420" cy="1452"/>
          </a:xfrm>
        </p:grpSpPr>
        <p:sp>
          <p:nvSpPr>
            <p:cNvPr id="54" name="Line 370">
              <a:extLst>
                <a:ext uri="{FF2B5EF4-FFF2-40B4-BE49-F238E27FC236}">
                  <a16:creationId xmlns:a16="http://schemas.microsoft.com/office/drawing/2014/main" id="{3C6317CB-9B2D-4DC3-8DD8-1CE504FD40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55" name="Group 371">
              <a:extLst>
                <a:ext uri="{FF2B5EF4-FFF2-40B4-BE49-F238E27FC236}">
                  <a16:creationId xmlns:a16="http://schemas.microsoft.com/office/drawing/2014/main" id="{E764CC7D-A0FA-476F-839A-C694F0DFD4C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56" name="Group 372">
                <a:extLst>
                  <a:ext uri="{FF2B5EF4-FFF2-40B4-BE49-F238E27FC236}">
                    <a16:creationId xmlns:a16="http://schemas.microsoft.com/office/drawing/2014/main" id="{D29E5A55-3424-4844-98E6-D4233349B7D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59" name="Group 373">
                  <a:extLst>
                    <a:ext uri="{FF2B5EF4-FFF2-40B4-BE49-F238E27FC236}">
                      <a16:creationId xmlns:a16="http://schemas.microsoft.com/office/drawing/2014/main" id="{3AB38950-EB9B-4C38-8B5F-E03C2D4BFF0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61" name="Group 374">
                    <a:extLst>
                      <a:ext uri="{FF2B5EF4-FFF2-40B4-BE49-F238E27FC236}">
                        <a16:creationId xmlns:a16="http://schemas.microsoft.com/office/drawing/2014/main" id="{BB729E07-8E77-4129-A4AC-F0C612231F7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64" name="Freeform 375">
                      <a:extLst>
                        <a:ext uri="{FF2B5EF4-FFF2-40B4-BE49-F238E27FC236}">
                          <a16:creationId xmlns:a16="http://schemas.microsoft.com/office/drawing/2014/main" id="{1EB26EBC-9FED-42D1-BFA9-CB3D938C0FD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944 w 1153"/>
                        <a:gd name="T1" fmla="*/ 72 h 204"/>
                        <a:gd name="T2" fmla="*/ 1025 w 1153"/>
                        <a:gd name="T3" fmla="*/ 79 h 204"/>
                        <a:gd name="T4" fmla="*/ 1093 w 1153"/>
                        <a:gd name="T5" fmla="*/ 86 h 204"/>
                        <a:gd name="T6" fmla="*/ 1140 w 1153"/>
                        <a:gd name="T7" fmla="*/ 94 h 204"/>
                        <a:gd name="T8" fmla="*/ 1153 w 1153"/>
                        <a:gd name="T9" fmla="*/ 97 h 204"/>
                        <a:gd name="T10" fmla="*/ 1153 w 1153"/>
                        <a:gd name="T11" fmla="*/ 99 h 204"/>
                        <a:gd name="T12" fmla="*/ 1153 w 1153"/>
                        <a:gd name="T13" fmla="*/ 134 h 204"/>
                        <a:gd name="T14" fmla="*/ 1152 w 1153"/>
                        <a:gd name="T15" fmla="*/ 138 h 204"/>
                        <a:gd name="T16" fmla="*/ 1147 w 1153"/>
                        <a:gd name="T17" fmla="*/ 140 h 204"/>
                        <a:gd name="T18" fmla="*/ 1146 w 1153"/>
                        <a:gd name="T19" fmla="*/ 143 h 204"/>
                        <a:gd name="T20" fmla="*/ 1142 w 1153"/>
                        <a:gd name="T21" fmla="*/ 163 h 204"/>
                        <a:gd name="T22" fmla="*/ 1132 w 1153"/>
                        <a:gd name="T23" fmla="*/ 185 h 204"/>
                        <a:gd name="T24" fmla="*/ 1123 w 1153"/>
                        <a:gd name="T25" fmla="*/ 195 h 204"/>
                        <a:gd name="T26" fmla="*/ 1112 w 1153"/>
                        <a:gd name="T27" fmla="*/ 198 h 204"/>
                        <a:gd name="T28" fmla="*/ 1016 w 1153"/>
                        <a:gd name="T29" fmla="*/ 203 h 204"/>
                        <a:gd name="T30" fmla="*/ 931 w 1153"/>
                        <a:gd name="T31" fmla="*/ 204 h 204"/>
                        <a:gd name="T32" fmla="*/ 812 w 1153"/>
                        <a:gd name="T33" fmla="*/ 200 h 204"/>
                        <a:gd name="T34" fmla="*/ 616 w 1153"/>
                        <a:gd name="T35" fmla="*/ 188 h 204"/>
                        <a:gd name="T36" fmla="*/ 179 w 1153"/>
                        <a:gd name="T37" fmla="*/ 174 h 204"/>
                        <a:gd name="T38" fmla="*/ 133 w 1153"/>
                        <a:gd name="T39" fmla="*/ 180 h 204"/>
                        <a:gd name="T40" fmla="*/ 15 w 1153"/>
                        <a:gd name="T41" fmla="*/ 181 h 204"/>
                        <a:gd name="T42" fmla="*/ 8 w 1153"/>
                        <a:gd name="T43" fmla="*/ 180 h 204"/>
                        <a:gd name="T44" fmla="*/ 4 w 1153"/>
                        <a:gd name="T45" fmla="*/ 175 h 204"/>
                        <a:gd name="T46" fmla="*/ 0 w 1153"/>
                        <a:gd name="T47" fmla="*/ 163 h 204"/>
                        <a:gd name="T48" fmla="*/ 14 w 1153"/>
                        <a:gd name="T49" fmla="*/ 8 h 204"/>
                        <a:gd name="T50" fmla="*/ 18 w 1153"/>
                        <a:gd name="T51" fmla="*/ 2 h 204"/>
                        <a:gd name="T52" fmla="*/ 77 w 1153"/>
                        <a:gd name="T53" fmla="*/ 2 h 204"/>
                        <a:gd name="T54" fmla="*/ 101 w 1153"/>
                        <a:gd name="T55" fmla="*/ 8 h 204"/>
                        <a:gd name="T56" fmla="*/ 124 w 1153"/>
                        <a:gd name="T57" fmla="*/ 19 h 204"/>
                        <a:gd name="T58" fmla="*/ 217 w 1153"/>
                        <a:gd name="T59" fmla="*/ 76 h 204"/>
                        <a:gd name="T60" fmla="*/ 232 w 1153"/>
                        <a:gd name="T61" fmla="*/ 80 h 204"/>
                        <a:gd name="T62" fmla="*/ 256 w 1153"/>
                        <a:gd name="T63" fmla="*/ 84 h 204"/>
                        <a:gd name="T64" fmla="*/ 657 w 1153"/>
                        <a:gd name="T65" fmla="*/ 56 h 204"/>
                        <a:gd name="T66" fmla="*/ 682 w 1153"/>
                        <a:gd name="T67" fmla="*/ 83 h 204"/>
                        <a:gd name="T68" fmla="*/ 817 w 1153"/>
                        <a:gd name="T69" fmla="*/ 97 h 204"/>
                        <a:gd name="T70" fmla="*/ 846 w 1153"/>
                        <a:gd name="T71" fmla="*/ 96 h 204"/>
                        <a:gd name="T72" fmla="*/ 873 w 1153"/>
                        <a:gd name="T73" fmla="*/ 89 h 204"/>
                        <a:gd name="T74" fmla="*/ 896 w 1153"/>
                        <a:gd name="T75" fmla="*/ 77 h 2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65" name="Freeform 376">
                      <a:extLst>
                        <a:ext uri="{FF2B5EF4-FFF2-40B4-BE49-F238E27FC236}">
                          <a16:creationId xmlns:a16="http://schemas.microsoft.com/office/drawing/2014/main" id="{6F24573A-2F82-4A41-9E3C-E9D774EBFB3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19 h 69"/>
                        <a:gd name="T2" fmla="*/ 15 w 247"/>
                        <a:gd name="T3" fmla="*/ 50 h 69"/>
                        <a:gd name="T4" fmla="*/ 54 w 247"/>
                        <a:gd name="T5" fmla="*/ 55 h 69"/>
                        <a:gd name="T6" fmla="*/ 148 w 247"/>
                        <a:gd name="T7" fmla="*/ 69 h 69"/>
                        <a:gd name="T8" fmla="*/ 241 w 247"/>
                        <a:gd name="T9" fmla="*/ 56 h 69"/>
                        <a:gd name="T10" fmla="*/ 247 w 247"/>
                        <a:gd name="T11" fmla="*/ 32 h 69"/>
                        <a:gd name="T12" fmla="*/ 227 w 247"/>
                        <a:gd name="T13" fmla="*/ 25 h 69"/>
                        <a:gd name="T14" fmla="*/ 206 w 247"/>
                        <a:gd name="T15" fmla="*/ 18 h 69"/>
                        <a:gd name="T16" fmla="*/ 185 w 247"/>
                        <a:gd name="T17" fmla="*/ 12 h 69"/>
                        <a:gd name="T18" fmla="*/ 165 w 247"/>
                        <a:gd name="T19" fmla="*/ 6 h 69"/>
                        <a:gd name="T20" fmla="*/ 148 w 247"/>
                        <a:gd name="T21" fmla="*/ 2 h 69"/>
                        <a:gd name="T22" fmla="*/ 131 w 247"/>
                        <a:gd name="T23" fmla="*/ 0 h 69"/>
                        <a:gd name="T24" fmla="*/ 111 w 247"/>
                        <a:gd name="T25" fmla="*/ 2 h 69"/>
                        <a:gd name="T26" fmla="*/ 89 w 247"/>
                        <a:gd name="T27" fmla="*/ 5 h 69"/>
                        <a:gd name="T28" fmla="*/ 0 w 247"/>
                        <a:gd name="T29" fmla="*/ 19 h 6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62" name="Freeform 377">
                    <a:extLst>
                      <a:ext uri="{FF2B5EF4-FFF2-40B4-BE49-F238E27FC236}">
                        <a16:creationId xmlns:a16="http://schemas.microsoft.com/office/drawing/2014/main" id="{6CB12880-17A3-4069-BF24-2DFA0B800F4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17 h 33"/>
                      <a:gd name="T2" fmla="*/ 0 w 293"/>
                      <a:gd name="T3" fmla="*/ 16 h 33"/>
                      <a:gd name="T4" fmla="*/ 105 w 293"/>
                      <a:gd name="T5" fmla="*/ 4 h 33"/>
                      <a:gd name="T6" fmla="*/ 135 w 293"/>
                      <a:gd name="T7" fmla="*/ 2 h 33"/>
                      <a:gd name="T8" fmla="*/ 159 w 293"/>
                      <a:gd name="T9" fmla="*/ 2 h 33"/>
                      <a:gd name="T10" fmla="*/ 179 w 293"/>
                      <a:gd name="T11" fmla="*/ 0 h 33"/>
                      <a:gd name="T12" fmla="*/ 195 w 293"/>
                      <a:gd name="T13" fmla="*/ 0 h 33"/>
                      <a:gd name="T14" fmla="*/ 219 w 293"/>
                      <a:gd name="T15" fmla="*/ 2 h 33"/>
                      <a:gd name="T16" fmla="*/ 239 w 293"/>
                      <a:gd name="T17" fmla="*/ 3 h 33"/>
                      <a:gd name="T18" fmla="*/ 256 w 293"/>
                      <a:gd name="T19" fmla="*/ 4 h 33"/>
                      <a:gd name="T20" fmla="*/ 269 w 293"/>
                      <a:gd name="T21" fmla="*/ 7 h 33"/>
                      <a:gd name="T22" fmla="*/ 279 w 293"/>
                      <a:gd name="T23" fmla="*/ 9 h 33"/>
                      <a:gd name="T24" fmla="*/ 287 w 293"/>
                      <a:gd name="T25" fmla="*/ 12 h 33"/>
                      <a:gd name="T26" fmla="*/ 291 w 293"/>
                      <a:gd name="T27" fmla="*/ 14 h 33"/>
                      <a:gd name="T28" fmla="*/ 293 w 293"/>
                      <a:gd name="T29" fmla="*/ 17 h 33"/>
                      <a:gd name="T30" fmla="*/ 291 w 293"/>
                      <a:gd name="T31" fmla="*/ 19 h 33"/>
                      <a:gd name="T32" fmla="*/ 287 w 293"/>
                      <a:gd name="T33" fmla="*/ 22 h 33"/>
                      <a:gd name="T34" fmla="*/ 279 w 293"/>
                      <a:gd name="T35" fmla="*/ 24 h 33"/>
                      <a:gd name="T36" fmla="*/ 269 w 293"/>
                      <a:gd name="T37" fmla="*/ 27 h 33"/>
                      <a:gd name="T38" fmla="*/ 256 w 293"/>
                      <a:gd name="T39" fmla="*/ 29 h 33"/>
                      <a:gd name="T40" fmla="*/ 239 w 293"/>
                      <a:gd name="T41" fmla="*/ 30 h 33"/>
                      <a:gd name="T42" fmla="*/ 219 w 293"/>
                      <a:gd name="T43" fmla="*/ 32 h 33"/>
                      <a:gd name="T44" fmla="*/ 195 w 293"/>
                      <a:gd name="T45" fmla="*/ 33 h 33"/>
                      <a:gd name="T46" fmla="*/ 180 w 293"/>
                      <a:gd name="T47" fmla="*/ 33 h 33"/>
                      <a:gd name="T48" fmla="*/ 159 w 293"/>
                      <a:gd name="T49" fmla="*/ 33 h 33"/>
                      <a:gd name="T50" fmla="*/ 135 w 293"/>
                      <a:gd name="T51" fmla="*/ 32 h 33"/>
                      <a:gd name="T52" fmla="*/ 105 w 293"/>
                      <a:gd name="T53" fmla="*/ 29 h 33"/>
                      <a:gd name="T54" fmla="*/ 0 w 293"/>
                      <a:gd name="T55" fmla="*/ 17 h 33"/>
                      <a:gd name="T56" fmla="*/ 0 w 293"/>
                      <a:gd name="T57" fmla="*/ 1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63" name="Freeform 378">
                    <a:extLst>
                      <a:ext uri="{FF2B5EF4-FFF2-40B4-BE49-F238E27FC236}">
                        <a16:creationId xmlns:a16="http://schemas.microsoft.com/office/drawing/2014/main" id="{D3261C54-BD80-4FAD-91B8-17253B74BA1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7 h 33"/>
                      <a:gd name="T2" fmla="*/ 0 w 293"/>
                      <a:gd name="T3" fmla="*/ 16 h 33"/>
                      <a:gd name="T4" fmla="*/ 105 w 293"/>
                      <a:gd name="T5" fmla="*/ 4 h 33"/>
                      <a:gd name="T6" fmla="*/ 135 w 293"/>
                      <a:gd name="T7" fmla="*/ 2 h 33"/>
                      <a:gd name="T8" fmla="*/ 159 w 293"/>
                      <a:gd name="T9" fmla="*/ 2 h 33"/>
                      <a:gd name="T10" fmla="*/ 179 w 293"/>
                      <a:gd name="T11" fmla="*/ 0 h 33"/>
                      <a:gd name="T12" fmla="*/ 195 w 293"/>
                      <a:gd name="T13" fmla="*/ 0 h 33"/>
                      <a:gd name="T14" fmla="*/ 219 w 293"/>
                      <a:gd name="T15" fmla="*/ 2 h 33"/>
                      <a:gd name="T16" fmla="*/ 239 w 293"/>
                      <a:gd name="T17" fmla="*/ 3 h 33"/>
                      <a:gd name="T18" fmla="*/ 256 w 293"/>
                      <a:gd name="T19" fmla="*/ 4 h 33"/>
                      <a:gd name="T20" fmla="*/ 269 w 293"/>
                      <a:gd name="T21" fmla="*/ 7 h 33"/>
                      <a:gd name="T22" fmla="*/ 279 w 293"/>
                      <a:gd name="T23" fmla="*/ 9 h 33"/>
                      <a:gd name="T24" fmla="*/ 287 w 293"/>
                      <a:gd name="T25" fmla="*/ 12 h 33"/>
                      <a:gd name="T26" fmla="*/ 291 w 293"/>
                      <a:gd name="T27" fmla="*/ 14 h 33"/>
                      <a:gd name="T28" fmla="*/ 293 w 293"/>
                      <a:gd name="T29" fmla="*/ 17 h 33"/>
                      <a:gd name="T30" fmla="*/ 291 w 293"/>
                      <a:gd name="T31" fmla="*/ 19 h 33"/>
                      <a:gd name="T32" fmla="*/ 287 w 293"/>
                      <a:gd name="T33" fmla="*/ 22 h 33"/>
                      <a:gd name="T34" fmla="*/ 279 w 293"/>
                      <a:gd name="T35" fmla="*/ 24 h 33"/>
                      <a:gd name="T36" fmla="*/ 269 w 293"/>
                      <a:gd name="T37" fmla="*/ 27 h 33"/>
                      <a:gd name="T38" fmla="*/ 256 w 293"/>
                      <a:gd name="T39" fmla="*/ 29 h 33"/>
                      <a:gd name="T40" fmla="*/ 239 w 293"/>
                      <a:gd name="T41" fmla="*/ 30 h 33"/>
                      <a:gd name="T42" fmla="*/ 219 w 293"/>
                      <a:gd name="T43" fmla="*/ 32 h 33"/>
                      <a:gd name="T44" fmla="*/ 195 w 293"/>
                      <a:gd name="T45" fmla="*/ 33 h 33"/>
                      <a:gd name="T46" fmla="*/ 180 w 293"/>
                      <a:gd name="T47" fmla="*/ 33 h 33"/>
                      <a:gd name="T48" fmla="*/ 159 w 293"/>
                      <a:gd name="T49" fmla="*/ 33 h 33"/>
                      <a:gd name="T50" fmla="*/ 135 w 293"/>
                      <a:gd name="T51" fmla="*/ 32 h 33"/>
                      <a:gd name="T52" fmla="*/ 105 w 293"/>
                      <a:gd name="T53" fmla="*/ 29 h 33"/>
                      <a:gd name="T54" fmla="*/ 0 w 293"/>
                      <a:gd name="T55" fmla="*/ 17 h 33"/>
                      <a:gd name="T56" fmla="*/ 0 w 293"/>
                      <a:gd name="T57" fmla="*/ 1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60" name="Line 379">
                  <a:extLst>
                    <a:ext uri="{FF2B5EF4-FFF2-40B4-BE49-F238E27FC236}">
                      <a16:creationId xmlns:a16="http://schemas.microsoft.com/office/drawing/2014/main" id="{537318B8-29AA-47CD-8C19-6A1D1063A3D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57" name="AutoShape 380">
                <a:extLst>
                  <a:ext uri="{FF2B5EF4-FFF2-40B4-BE49-F238E27FC236}">
                    <a16:creationId xmlns:a16="http://schemas.microsoft.com/office/drawing/2014/main" id="{0F64B6BD-8FD8-4B0A-B51B-0269679737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58" name="Line 381">
                <a:extLst>
                  <a:ext uri="{FF2B5EF4-FFF2-40B4-BE49-F238E27FC236}">
                    <a16:creationId xmlns:a16="http://schemas.microsoft.com/office/drawing/2014/main" id="{626F5A17-A57E-488C-8F95-28D9FF6951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59" name="Group 481">
            <a:extLst>
              <a:ext uri="{FF2B5EF4-FFF2-40B4-BE49-F238E27FC236}">
                <a16:creationId xmlns:a16="http://schemas.microsoft.com/office/drawing/2014/main" id="{06009DDF-96A3-4201-9E69-7D3172388CF6}"/>
              </a:ext>
            </a:extLst>
          </p:cNvPr>
          <p:cNvGrpSpPr>
            <a:grpSpLocks/>
          </p:cNvGrpSpPr>
          <p:nvPr/>
        </p:nvGrpSpPr>
        <p:grpSpPr bwMode="auto">
          <a:xfrm rot="18752232" flipH="1" flipV="1">
            <a:off x="2210577" y="2345856"/>
            <a:ext cx="627062" cy="301625"/>
            <a:chOff x="4875" y="7237"/>
            <a:chExt cx="4230" cy="1883"/>
          </a:xfrm>
        </p:grpSpPr>
        <p:sp>
          <p:nvSpPr>
            <p:cNvPr id="160" name="Arc 482">
              <a:extLst>
                <a:ext uri="{FF2B5EF4-FFF2-40B4-BE49-F238E27FC236}">
                  <a16:creationId xmlns:a16="http://schemas.microsoft.com/office/drawing/2014/main" id="{1B6FC2A5-6654-4DAE-BF8B-30E0037DF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G0" fmla="+- 0 0 0"/>
                <a:gd name="G1" fmla="+- 14058 0 0"/>
                <a:gd name="G2" fmla="+- 21600 0 0"/>
                <a:gd name="T0" fmla="*/ 16400 w 21600"/>
                <a:gd name="T1" fmla="*/ 0 h 14058"/>
                <a:gd name="T2" fmla="*/ 21600 w 21600"/>
                <a:gd name="T3" fmla="*/ 14058 h 14058"/>
                <a:gd name="T4" fmla="*/ 0 w 21600"/>
                <a:gd name="T5" fmla="*/ 14058 h 14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61" name="AutoShape 483">
              <a:extLst>
                <a:ext uri="{FF2B5EF4-FFF2-40B4-BE49-F238E27FC236}">
                  <a16:creationId xmlns:a16="http://schemas.microsoft.com/office/drawing/2014/main" id="{9870DA9B-96BA-4894-8060-41CE98F796C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62" name="Group 481">
            <a:extLst>
              <a:ext uri="{FF2B5EF4-FFF2-40B4-BE49-F238E27FC236}">
                <a16:creationId xmlns:a16="http://schemas.microsoft.com/office/drawing/2014/main" id="{5BEE7590-0719-43EE-A8B7-331E54F6D340}"/>
              </a:ext>
            </a:extLst>
          </p:cNvPr>
          <p:cNvGrpSpPr>
            <a:grpSpLocks/>
          </p:cNvGrpSpPr>
          <p:nvPr/>
        </p:nvGrpSpPr>
        <p:grpSpPr bwMode="auto">
          <a:xfrm rot="18752232" flipH="1" flipV="1">
            <a:off x="2211591" y="2589304"/>
            <a:ext cx="627062" cy="301625"/>
            <a:chOff x="4875" y="7237"/>
            <a:chExt cx="4230" cy="1883"/>
          </a:xfrm>
        </p:grpSpPr>
        <p:sp>
          <p:nvSpPr>
            <p:cNvPr id="163" name="Arc 482">
              <a:extLst>
                <a:ext uri="{FF2B5EF4-FFF2-40B4-BE49-F238E27FC236}">
                  <a16:creationId xmlns:a16="http://schemas.microsoft.com/office/drawing/2014/main" id="{0794D8CE-3009-4CF8-AB3E-E4DD1ABB4C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G0" fmla="+- 0 0 0"/>
                <a:gd name="G1" fmla="+- 14058 0 0"/>
                <a:gd name="G2" fmla="+- 21600 0 0"/>
                <a:gd name="T0" fmla="*/ 16400 w 21600"/>
                <a:gd name="T1" fmla="*/ 0 h 14058"/>
                <a:gd name="T2" fmla="*/ 21600 w 21600"/>
                <a:gd name="T3" fmla="*/ 14058 h 14058"/>
                <a:gd name="T4" fmla="*/ 0 w 21600"/>
                <a:gd name="T5" fmla="*/ 14058 h 14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64" name="AutoShape 483">
              <a:extLst>
                <a:ext uri="{FF2B5EF4-FFF2-40B4-BE49-F238E27FC236}">
                  <a16:creationId xmlns:a16="http://schemas.microsoft.com/office/drawing/2014/main" id="{C841AB79-7410-4ED7-94B8-DB94764F957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65" name="Group 481">
            <a:extLst>
              <a:ext uri="{FF2B5EF4-FFF2-40B4-BE49-F238E27FC236}">
                <a16:creationId xmlns:a16="http://schemas.microsoft.com/office/drawing/2014/main" id="{55CE462A-681E-4E20-80A1-B10817078955}"/>
              </a:ext>
            </a:extLst>
          </p:cNvPr>
          <p:cNvGrpSpPr>
            <a:grpSpLocks/>
          </p:cNvGrpSpPr>
          <p:nvPr/>
        </p:nvGrpSpPr>
        <p:grpSpPr bwMode="auto">
          <a:xfrm rot="18752232" flipH="1" flipV="1">
            <a:off x="2210273" y="2831962"/>
            <a:ext cx="627062" cy="301625"/>
            <a:chOff x="4875" y="7237"/>
            <a:chExt cx="4230" cy="1883"/>
          </a:xfrm>
        </p:grpSpPr>
        <p:sp>
          <p:nvSpPr>
            <p:cNvPr id="166" name="Arc 482">
              <a:extLst>
                <a:ext uri="{FF2B5EF4-FFF2-40B4-BE49-F238E27FC236}">
                  <a16:creationId xmlns:a16="http://schemas.microsoft.com/office/drawing/2014/main" id="{916E1F7E-0D16-40EA-9EB0-CA2F42C76F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G0" fmla="+- 0 0 0"/>
                <a:gd name="G1" fmla="+- 14058 0 0"/>
                <a:gd name="G2" fmla="+- 21600 0 0"/>
                <a:gd name="T0" fmla="*/ 16400 w 21600"/>
                <a:gd name="T1" fmla="*/ 0 h 14058"/>
                <a:gd name="T2" fmla="*/ 21600 w 21600"/>
                <a:gd name="T3" fmla="*/ 14058 h 14058"/>
                <a:gd name="T4" fmla="*/ 0 w 21600"/>
                <a:gd name="T5" fmla="*/ 14058 h 14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67" name="AutoShape 483">
              <a:extLst>
                <a:ext uri="{FF2B5EF4-FFF2-40B4-BE49-F238E27FC236}">
                  <a16:creationId xmlns:a16="http://schemas.microsoft.com/office/drawing/2014/main" id="{39BD895A-7CD4-4EDC-8C7E-067238A0D29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68" name="Text Box 350">
            <a:extLst>
              <a:ext uri="{FF2B5EF4-FFF2-40B4-BE49-F238E27FC236}">
                <a16:creationId xmlns:a16="http://schemas.microsoft.com/office/drawing/2014/main" id="{C0E67B0E-8033-4B27-99B5-A040204AD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1846" y="2404580"/>
            <a:ext cx="9048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de-DE" altLang="de-DE" sz="1600" b="1" dirty="0"/>
              <a:t>⅛ roll</a:t>
            </a:r>
          </a:p>
        </p:txBody>
      </p:sp>
      <p:sp>
        <p:nvSpPr>
          <p:cNvPr id="169" name="Text Box 350">
            <a:extLst>
              <a:ext uri="{FF2B5EF4-FFF2-40B4-BE49-F238E27FC236}">
                <a16:creationId xmlns:a16="http://schemas.microsoft.com/office/drawing/2014/main" id="{3296A9BB-6280-41DF-B1AC-C04A76D782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6834" y="2634039"/>
            <a:ext cx="9048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de-DE" altLang="de-DE" sz="1600" b="1" dirty="0"/>
              <a:t>⅛ roll</a:t>
            </a:r>
          </a:p>
        </p:txBody>
      </p:sp>
      <p:sp>
        <p:nvSpPr>
          <p:cNvPr id="170" name="Text Box 350">
            <a:extLst>
              <a:ext uri="{FF2B5EF4-FFF2-40B4-BE49-F238E27FC236}">
                <a16:creationId xmlns:a16="http://schemas.microsoft.com/office/drawing/2014/main" id="{7226FE64-0A63-49A5-8E4B-740E554A3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5530" y="2853479"/>
            <a:ext cx="9048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de-DE" altLang="de-DE" sz="1600" b="1" dirty="0"/>
              <a:t>⅛ roll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D80158CC-9DF7-496F-960B-6EBA2E624B10}"/>
              </a:ext>
            </a:extLst>
          </p:cNvPr>
          <p:cNvGrpSpPr/>
          <p:nvPr/>
        </p:nvGrpSpPr>
        <p:grpSpPr>
          <a:xfrm>
            <a:off x="2575083" y="4032522"/>
            <a:ext cx="490538" cy="302279"/>
            <a:chOff x="6154783" y="4101814"/>
            <a:chExt cx="490538" cy="302279"/>
          </a:xfrm>
        </p:grpSpPr>
        <p:sp>
          <p:nvSpPr>
            <p:cNvPr id="80" name="Line 422">
              <a:extLst>
                <a:ext uri="{FF2B5EF4-FFF2-40B4-BE49-F238E27FC236}">
                  <a16:creationId xmlns:a16="http://schemas.microsoft.com/office/drawing/2014/main" id="{B4148600-7C1F-4687-8AC7-F06B8634A41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232284">
              <a:off x="6106628" y="4177379"/>
              <a:ext cx="15113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81" name="Group 423">
              <a:extLst>
                <a:ext uri="{FF2B5EF4-FFF2-40B4-BE49-F238E27FC236}">
                  <a16:creationId xmlns:a16="http://schemas.microsoft.com/office/drawing/2014/main" id="{3BD43A4C-BB1F-44AF-95BE-8223DD93750E}"/>
                </a:ext>
              </a:extLst>
            </p:cNvPr>
            <p:cNvGrpSpPr>
              <a:grpSpLocks/>
            </p:cNvGrpSpPr>
            <p:nvPr/>
          </p:nvGrpSpPr>
          <p:grpSpPr bwMode="auto">
            <a:xfrm rot="5232284">
              <a:off x="6288927" y="4047699"/>
              <a:ext cx="222250" cy="490538"/>
              <a:chOff x="2940" y="264"/>
              <a:chExt cx="300" cy="1452"/>
            </a:xfrm>
          </p:grpSpPr>
          <p:grpSp>
            <p:nvGrpSpPr>
              <p:cNvPr id="82" name="Group 424">
                <a:extLst>
                  <a:ext uri="{FF2B5EF4-FFF2-40B4-BE49-F238E27FC236}">
                    <a16:creationId xmlns:a16="http://schemas.microsoft.com/office/drawing/2014/main" id="{96A45DB1-562B-4525-AAC4-7CBB97C8976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85" name="Group 425">
                  <a:extLst>
                    <a:ext uri="{FF2B5EF4-FFF2-40B4-BE49-F238E27FC236}">
                      <a16:creationId xmlns:a16="http://schemas.microsoft.com/office/drawing/2014/main" id="{02B4CA3C-6EC3-4385-A8C3-E8A1E915ACF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87" name="Group 426">
                    <a:extLst>
                      <a:ext uri="{FF2B5EF4-FFF2-40B4-BE49-F238E27FC236}">
                        <a16:creationId xmlns:a16="http://schemas.microsoft.com/office/drawing/2014/main" id="{4B988805-5834-446F-9EE1-EA01AE29D5A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90" name="Freeform 427">
                      <a:extLst>
                        <a:ext uri="{FF2B5EF4-FFF2-40B4-BE49-F238E27FC236}">
                          <a16:creationId xmlns:a16="http://schemas.microsoft.com/office/drawing/2014/main" id="{CD37F21C-1C1F-4C7C-8C69-A664314A9DE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944 w 1153"/>
                        <a:gd name="T1" fmla="*/ 72 h 204"/>
                        <a:gd name="T2" fmla="*/ 1025 w 1153"/>
                        <a:gd name="T3" fmla="*/ 79 h 204"/>
                        <a:gd name="T4" fmla="*/ 1093 w 1153"/>
                        <a:gd name="T5" fmla="*/ 86 h 204"/>
                        <a:gd name="T6" fmla="*/ 1140 w 1153"/>
                        <a:gd name="T7" fmla="*/ 94 h 204"/>
                        <a:gd name="T8" fmla="*/ 1153 w 1153"/>
                        <a:gd name="T9" fmla="*/ 97 h 204"/>
                        <a:gd name="T10" fmla="*/ 1153 w 1153"/>
                        <a:gd name="T11" fmla="*/ 99 h 204"/>
                        <a:gd name="T12" fmla="*/ 1153 w 1153"/>
                        <a:gd name="T13" fmla="*/ 134 h 204"/>
                        <a:gd name="T14" fmla="*/ 1152 w 1153"/>
                        <a:gd name="T15" fmla="*/ 138 h 204"/>
                        <a:gd name="T16" fmla="*/ 1147 w 1153"/>
                        <a:gd name="T17" fmla="*/ 140 h 204"/>
                        <a:gd name="T18" fmla="*/ 1146 w 1153"/>
                        <a:gd name="T19" fmla="*/ 143 h 204"/>
                        <a:gd name="T20" fmla="*/ 1142 w 1153"/>
                        <a:gd name="T21" fmla="*/ 163 h 204"/>
                        <a:gd name="T22" fmla="*/ 1132 w 1153"/>
                        <a:gd name="T23" fmla="*/ 185 h 204"/>
                        <a:gd name="T24" fmla="*/ 1123 w 1153"/>
                        <a:gd name="T25" fmla="*/ 195 h 204"/>
                        <a:gd name="T26" fmla="*/ 1112 w 1153"/>
                        <a:gd name="T27" fmla="*/ 198 h 204"/>
                        <a:gd name="T28" fmla="*/ 1016 w 1153"/>
                        <a:gd name="T29" fmla="*/ 203 h 204"/>
                        <a:gd name="T30" fmla="*/ 931 w 1153"/>
                        <a:gd name="T31" fmla="*/ 204 h 204"/>
                        <a:gd name="T32" fmla="*/ 812 w 1153"/>
                        <a:gd name="T33" fmla="*/ 200 h 204"/>
                        <a:gd name="T34" fmla="*/ 616 w 1153"/>
                        <a:gd name="T35" fmla="*/ 188 h 204"/>
                        <a:gd name="T36" fmla="*/ 179 w 1153"/>
                        <a:gd name="T37" fmla="*/ 174 h 204"/>
                        <a:gd name="T38" fmla="*/ 133 w 1153"/>
                        <a:gd name="T39" fmla="*/ 180 h 204"/>
                        <a:gd name="T40" fmla="*/ 15 w 1153"/>
                        <a:gd name="T41" fmla="*/ 181 h 204"/>
                        <a:gd name="T42" fmla="*/ 8 w 1153"/>
                        <a:gd name="T43" fmla="*/ 180 h 204"/>
                        <a:gd name="T44" fmla="*/ 4 w 1153"/>
                        <a:gd name="T45" fmla="*/ 175 h 204"/>
                        <a:gd name="T46" fmla="*/ 0 w 1153"/>
                        <a:gd name="T47" fmla="*/ 163 h 204"/>
                        <a:gd name="T48" fmla="*/ 14 w 1153"/>
                        <a:gd name="T49" fmla="*/ 8 h 204"/>
                        <a:gd name="T50" fmla="*/ 18 w 1153"/>
                        <a:gd name="T51" fmla="*/ 2 h 204"/>
                        <a:gd name="T52" fmla="*/ 77 w 1153"/>
                        <a:gd name="T53" fmla="*/ 2 h 204"/>
                        <a:gd name="T54" fmla="*/ 101 w 1153"/>
                        <a:gd name="T55" fmla="*/ 8 h 204"/>
                        <a:gd name="T56" fmla="*/ 124 w 1153"/>
                        <a:gd name="T57" fmla="*/ 19 h 204"/>
                        <a:gd name="T58" fmla="*/ 217 w 1153"/>
                        <a:gd name="T59" fmla="*/ 76 h 204"/>
                        <a:gd name="T60" fmla="*/ 232 w 1153"/>
                        <a:gd name="T61" fmla="*/ 80 h 204"/>
                        <a:gd name="T62" fmla="*/ 256 w 1153"/>
                        <a:gd name="T63" fmla="*/ 84 h 204"/>
                        <a:gd name="T64" fmla="*/ 657 w 1153"/>
                        <a:gd name="T65" fmla="*/ 56 h 204"/>
                        <a:gd name="T66" fmla="*/ 682 w 1153"/>
                        <a:gd name="T67" fmla="*/ 83 h 204"/>
                        <a:gd name="T68" fmla="*/ 817 w 1153"/>
                        <a:gd name="T69" fmla="*/ 97 h 204"/>
                        <a:gd name="T70" fmla="*/ 846 w 1153"/>
                        <a:gd name="T71" fmla="*/ 96 h 204"/>
                        <a:gd name="T72" fmla="*/ 873 w 1153"/>
                        <a:gd name="T73" fmla="*/ 89 h 204"/>
                        <a:gd name="T74" fmla="*/ 896 w 1153"/>
                        <a:gd name="T75" fmla="*/ 77 h 2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91" name="Freeform 428">
                      <a:extLst>
                        <a:ext uri="{FF2B5EF4-FFF2-40B4-BE49-F238E27FC236}">
                          <a16:creationId xmlns:a16="http://schemas.microsoft.com/office/drawing/2014/main" id="{FA273E41-2F6D-4693-91FA-759DD39A91C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19 h 69"/>
                        <a:gd name="T2" fmla="*/ 15 w 247"/>
                        <a:gd name="T3" fmla="*/ 50 h 69"/>
                        <a:gd name="T4" fmla="*/ 54 w 247"/>
                        <a:gd name="T5" fmla="*/ 55 h 69"/>
                        <a:gd name="T6" fmla="*/ 148 w 247"/>
                        <a:gd name="T7" fmla="*/ 69 h 69"/>
                        <a:gd name="T8" fmla="*/ 241 w 247"/>
                        <a:gd name="T9" fmla="*/ 56 h 69"/>
                        <a:gd name="T10" fmla="*/ 247 w 247"/>
                        <a:gd name="T11" fmla="*/ 32 h 69"/>
                        <a:gd name="T12" fmla="*/ 227 w 247"/>
                        <a:gd name="T13" fmla="*/ 25 h 69"/>
                        <a:gd name="T14" fmla="*/ 206 w 247"/>
                        <a:gd name="T15" fmla="*/ 18 h 69"/>
                        <a:gd name="T16" fmla="*/ 185 w 247"/>
                        <a:gd name="T17" fmla="*/ 12 h 69"/>
                        <a:gd name="T18" fmla="*/ 165 w 247"/>
                        <a:gd name="T19" fmla="*/ 6 h 69"/>
                        <a:gd name="T20" fmla="*/ 148 w 247"/>
                        <a:gd name="T21" fmla="*/ 2 h 69"/>
                        <a:gd name="T22" fmla="*/ 131 w 247"/>
                        <a:gd name="T23" fmla="*/ 0 h 69"/>
                        <a:gd name="T24" fmla="*/ 111 w 247"/>
                        <a:gd name="T25" fmla="*/ 2 h 69"/>
                        <a:gd name="T26" fmla="*/ 89 w 247"/>
                        <a:gd name="T27" fmla="*/ 5 h 69"/>
                        <a:gd name="T28" fmla="*/ 0 w 247"/>
                        <a:gd name="T29" fmla="*/ 19 h 6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88" name="Freeform 429">
                    <a:extLst>
                      <a:ext uri="{FF2B5EF4-FFF2-40B4-BE49-F238E27FC236}">
                        <a16:creationId xmlns:a16="http://schemas.microsoft.com/office/drawing/2014/main" id="{75B158F3-8544-4341-8298-D4502C7EF27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17 h 33"/>
                      <a:gd name="T2" fmla="*/ 0 w 293"/>
                      <a:gd name="T3" fmla="*/ 16 h 33"/>
                      <a:gd name="T4" fmla="*/ 105 w 293"/>
                      <a:gd name="T5" fmla="*/ 4 h 33"/>
                      <a:gd name="T6" fmla="*/ 135 w 293"/>
                      <a:gd name="T7" fmla="*/ 2 h 33"/>
                      <a:gd name="T8" fmla="*/ 159 w 293"/>
                      <a:gd name="T9" fmla="*/ 2 h 33"/>
                      <a:gd name="T10" fmla="*/ 179 w 293"/>
                      <a:gd name="T11" fmla="*/ 0 h 33"/>
                      <a:gd name="T12" fmla="*/ 195 w 293"/>
                      <a:gd name="T13" fmla="*/ 0 h 33"/>
                      <a:gd name="T14" fmla="*/ 219 w 293"/>
                      <a:gd name="T15" fmla="*/ 2 h 33"/>
                      <a:gd name="T16" fmla="*/ 239 w 293"/>
                      <a:gd name="T17" fmla="*/ 3 h 33"/>
                      <a:gd name="T18" fmla="*/ 256 w 293"/>
                      <a:gd name="T19" fmla="*/ 4 h 33"/>
                      <a:gd name="T20" fmla="*/ 269 w 293"/>
                      <a:gd name="T21" fmla="*/ 7 h 33"/>
                      <a:gd name="T22" fmla="*/ 279 w 293"/>
                      <a:gd name="T23" fmla="*/ 9 h 33"/>
                      <a:gd name="T24" fmla="*/ 287 w 293"/>
                      <a:gd name="T25" fmla="*/ 12 h 33"/>
                      <a:gd name="T26" fmla="*/ 291 w 293"/>
                      <a:gd name="T27" fmla="*/ 14 h 33"/>
                      <a:gd name="T28" fmla="*/ 293 w 293"/>
                      <a:gd name="T29" fmla="*/ 17 h 33"/>
                      <a:gd name="T30" fmla="*/ 291 w 293"/>
                      <a:gd name="T31" fmla="*/ 19 h 33"/>
                      <a:gd name="T32" fmla="*/ 287 w 293"/>
                      <a:gd name="T33" fmla="*/ 22 h 33"/>
                      <a:gd name="T34" fmla="*/ 279 w 293"/>
                      <a:gd name="T35" fmla="*/ 24 h 33"/>
                      <a:gd name="T36" fmla="*/ 269 w 293"/>
                      <a:gd name="T37" fmla="*/ 27 h 33"/>
                      <a:gd name="T38" fmla="*/ 256 w 293"/>
                      <a:gd name="T39" fmla="*/ 29 h 33"/>
                      <a:gd name="T40" fmla="*/ 239 w 293"/>
                      <a:gd name="T41" fmla="*/ 30 h 33"/>
                      <a:gd name="T42" fmla="*/ 219 w 293"/>
                      <a:gd name="T43" fmla="*/ 32 h 33"/>
                      <a:gd name="T44" fmla="*/ 195 w 293"/>
                      <a:gd name="T45" fmla="*/ 33 h 33"/>
                      <a:gd name="T46" fmla="*/ 180 w 293"/>
                      <a:gd name="T47" fmla="*/ 33 h 33"/>
                      <a:gd name="T48" fmla="*/ 159 w 293"/>
                      <a:gd name="T49" fmla="*/ 33 h 33"/>
                      <a:gd name="T50" fmla="*/ 135 w 293"/>
                      <a:gd name="T51" fmla="*/ 32 h 33"/>
                      <a:gd name="T52" fmla="*/ 105 w 293"/>
                      <a:gd name="T53" fmla="*/ 29 h 33"/>
                      <a:gd name="T54" fmla="*/ 0 w 293"/>
                      <a:gd name="T55" fmla="*/ 17 h 33"/>
                      <a:gd name="T56" fmla="*/ 0 w 293"/>
                      <a:gd name="T57" fmla="*/ 1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89" name="Freeform 430">
                    <a:extLst>
                      <a:ext uri="{FF2B5EF4-FFF2-40B4-BE49-F238E27FC236}">
                        <a16:creationId xmlns:a16="http://schemas.microsoft.com/office/drawing/2014/main" id="{799C9A79-226E-47A0-A9B0-0ECFAA8117A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7 h 33"/>
                      <a:gd name="T2" fmla="*/ 0 w 293"/>
                      <a:gd name="T3" fmla="*/ 16 h 33"/>
                      <a:gd name="T4" fmla="*/ 105 w 293"/>
                      <a:gd name="T5" fmla="*/ 4 h 33"/>
                      <a:gd name="T6" fmla="*/ 135 w 293"/>
                      <a:gd name="T7" fmla="*/ 2 h 33"/>
                      <a:gd name="T8" fmla="*/ 159 w 293"/>
                      <a:gd name="T9" fmla="*/ 2 h 33"/>
                      <a:gd name="T10" fmla="*/ 179 w 293"/>
                      <a:gd name="T11" fmla="*/ 0 h 33"/>
                      <a:gd name="T12" fmla="*/ 195 w 293"/>
                      <a:gd name="T13" fmla="*/ 0 h 33"/>
                      <a:gd name="T14" fmla="*/ 219 w 293"/>
                      <a:gd name="T15" fmla="*/ 2 h 33"/>
                      <a:gd name="T16" fmla="*/ 239 w 293"/>
                      <a:gd name="T17" fmla="*/ 3 h 33"/>
                      <a:gd name="T18" fmla="*/ 256 w 293"/>
                      <a:gd name="T19" fmla="*/ 4 h 33"/>
                      <a:gd name="T20" fmla="*/ 269 w 293"/>
                      <a:gd name="T21" fmla="*/ 7 h 33"/>
                      <a:gd name="T22" fmla="*/ 279 w 293"/>
                      <a:gd name="T23" fmla="*/ 9 h 33"/>
                      <a:gd name="T24" fmla="*/ 287 w 293"/>
                      <a:gd name="T25" fmla="*/ 12 h 33"/>
                      <a:gd name="T26" fmla="*/ 291 w 293"/>
                      <a:gd name="T27" fmla="*/ 14 h 33"/>
                      <a:gd name="T28" fmla="*/ 293 w 293"/>
                      <a:gd name="T29" fmla="*/ 17 h 33"/>
                      <a:gd name="T30" fmla="*/ 291 w 293"/>
                      <a:gd name="T31" fmla="*/ 19 h 33"/>
                      <a:gd name="T32" fmla="*/ 287 w 293"/>
                      <a:gd name="T33" fmla="*/ 22 h 33"/>
                      <a:gd name="T34" fmla="*/ 279 w 293"/>
                      <a:gd name="T35" fmla="*/ 24 h 33"/>
                      <a:gd name="T36" fmla="*/ 269 w 293"/>
                      <a:gd name="T37" fmla="*/ 27 h 33"/>
                      <a:gd name="T38" fmla="*/ 256 w 293"/>
                      <a:gd name="T39" fmla="*/ 29 h 33"/>
                      <a:gd name="T40" fmla="*/ 239 w 293"/>
                      <a:gd name="T41" fmla="*/ 30 h 33"/>
                      <a:gd name="T42" fmla="*/ 219 w 293"/>
                      <a:gd name="T43" fmla="*/ 32 h 33"/>
                      <a:gd name="T44" fmla="*/ 195 w 293"/>
                      <a:gd name="T45" fmla="*/ 33 h 33"/>
                      <a:gd name="T46" fmla="*/ 180 w 293"/>
                      <a:gd name="T47" fmla="*/ 33 h 33"/>
                      <a:gd name="T48" fmla="*/ 159 w 293"/>
                      <a:gd name="T49" fmla="*/ 33 h 33"/>
                      <a:gd name="T50" fmla="*/ 135 w 293"/>
                      <a:gd name="T51" fmla="*/ 32 h 33"/>
                      <a:gd name="T52" fmla="*/ 105 w 293"/>
                      <a:gd name="T53" fmla="*/ 29 h 33"/>
                      <a:gd name="T54" fmla="*/ 0 w 293"/>
                      <a:gd name="T55" fmla="*/ 17 h 33"/>
                      <a:gd name="T56" fmla="*/ 0 w 293"/>
                      <a:gd name="T57" fmla="*/ 1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86" name="Line 431">
                  <a:extLst>
                    <a:ext uri="{FF2B5EF4-FFF2-40B4-BE49-F238E27FC236}">
                      <a16:creationId xmlns:a16="http://schemas.microsoft.com/office/drawing/2014/main" id="{A5D5D70D-4C3C-429B-9FC5-BBCC2273261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83" name="AutoShape 432">
                <a:extLst>
                  <a:ext uri="{FF2B5EF4-FFF2-40B4-BE49-F238E27FC236}">
                    <a16:creationId xmlns:a16="http://schemas.microsoft.com/office/drawing/2014/main" id="{CD756477-A8F7-4F37-AA8D-35DD40FB26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84" name="Line 433">
                <a:extLst>
                  <a:ext uri="{FF2B5EF4-FFF2-40B4-BE49-F238E27FC236}">
                    <a16:creationId xmlns:a16="http://schemas.microsoft.com/office/drawing/2014/main" id="{2CF8F51D-B077-47E8-91FB-DFAE7B80E1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00" name="Group 103">
            <a:extLst>
              <a:ext uri="{FF2B5EF4-FFF2-40B4-BE49-F238E27FC236}">
                <a16:creationId xmlns:a16="http://schemas.microsoft.com/office/drawing/2014/main" id="{77B01155-E5C0-4DCB-9004-E4453D78E948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2839685" y="2094624"/>
            <a:ext cx="838201" cy="682626"/>
            <a:chOff x="1153" y="2074"/>
            <a:chExt cx="528" cy="430"/>
          </a:xfrm>
        </p:grpSpPr>
        <p:grpSp>
          <p:nvGrpSpPr>
            <p:cNvPr id="101" name="Group 98">
              <a:extLst>
                <a:ext uri="{FF2B5EF4-FFF2-40B4-BE49-F238E27FC236}">
                  <a16:creationId xmlns:a16="http://schemas.microsoft.com/office/drawing/2014/main" id="{97DA5B4B-FC16-4BB1-B3D4-35CEA085C57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53" y="2074"/>
              <a:ext cx="528" cy="414"/>
              <a:chOff x="1177" y="2074"/>
              <a:chExt cx="528" cy="414"/>
            </a:xfrm>
          </p:grpSpPr>
          <p:sp>
            <p:nvSpPr>
              <p:cNvPr id="103" name="Line 90">
                <a:extLst>
                  <a:ext uri="{FF2B5EF4-FFF2-40B4-BE49-F238E27FC236}">
                    <a16:creationId xmlns:a16="http://schemas.microsoft.com/office/drawing/2014/main" id="{1EE1DCD5-3FB3-4837-BCD3-A838C17D83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77" y="2488"/>
                <a:ext cx="52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04" name="Line 91">
                <a:extLst>
                  <a:ext uri="{FF2B5EF4-FFF2-40B4-BE49-F238E27FC236}">
                    <a16:creationId xmlns:a16="http://schemas.microsoft.com/office/drawing/2014/main" id="{67ADD277-6CB9-4FD1-97FA-7BA3B3EDB3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58" y="2074"/>
                <a:ext cx="433" cy="4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</p:grpSp>
        <p:sp>
          <p:nvSpPr>
            <p:cNvPr id="102" name="Text Box 92">
              <a:extLst>
                <a:ext uri="{FF2B5EF4-FFF2-40B4-BE49-F238E27FC236}">
                  <a16:creationId xmlns:a16="http://schemas.microsoft.com/office/drawing/2014/main" id="{93F7DF46-BFCD-41CD-98DC-BA0FC4A158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65" y="2254"/>
              <a:ext cx="38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0000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de-DE" sz="2000" b="1" dirty="0"/>
                <a:t>45°</a:t>
              </a:r>
            </a:p>
          </p:txBody>
        </p:sp>
      </p:grp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/>
      <p:bldP spid="155" grpId="0"/>
      <p:bldP spid="168" grpId="0"/>
      <p:bldP spid="169" grpId="0"/>
      <p:bldP spid="17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roup 481">
            <a:extLst>
              <a:ext uri="{FF2B5EF4-FFF2-40B4-BE49-F238E27FC236}">
                <a16:creationId xmlns:a16="http://schemas.microsoft.com/office/drawing/2014/main" id="{3DEE025F-9E29-4F16-9CA3-248C32A26640}"/>
              </a:ext>
            </a:extLst>
          </p:cNvPr>
          <p:cNvGrpSpPr>
            <a:grpSpLocks/>
          </p:cNvGrpSpPr>
          <p:nvPr/>
        </p:nvGrpSpPr>
        <p:grpSpPr bwMode="auto">
          <a:xfrm rot="20644831">
            <a:off x="2218690" y="2735162"/>
            <a:ext cx="627062" cy="301625"/>
            <a:chOff x="4875" y="7237"/>
            <a:chExt cx="4230" cy="1883"/>
          </a:xfrm>
        </p:grpSpPr>
        <p:sp>
          <p:nvSpPr>
            <p:cNvPr id="93" name="Arc 482">
              <a:extLst>
                <a:ext uri="{FF2B5EF4-FFF2-40B4-BE49-F238E27FC236}">
                  <a16:creationId xmlns:a16="http://schemas.microsoft.com/office/drawing/2014/main" id="{7049D053-A5BD-423D-9122-5808804CC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G0" fmla="+- 0 0 0"/>
                <a:gd name="G1" fmla="+- 14058 0 0"/>
                <a:gd name="G2" fmla="+- 21600 0 0"/>
                <a:gd name="T0" fmla="*/ 16400 w 21600"/>
                <a:gd name="T1" fmla="*/ 0 h 14058"/>
                <a:gd name="T2" fmla="*/ 21600 w 21600"/>
                <a:gd name="T3" fmla="*/ 14058 h 14058"/>
                <a:gd name="T4" fmla="*/ 0 w 21600"/>
                <a:gd name="T5" fmla="*/ 14058 h 14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4" name="AutoShape 483">
              <a:extLst>
                <a:ext uri="{FF2B5EF4-FFF2-40B4-BE49-F238E27FC236}">
                  <a16:creationId xmlns:a16="http://schemas.microsoft.com/office/drawing/2014/main" id="{E101E0DE-BD16-4544-846C-96B30F230F3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73729" name="Text Box 3"/>
          <p:cNvSpPr txBox="1">
            <a:spLocks noChangeArrowheads="1"/>
          </p:cNvSpPr>
          <p:nvPr/>
        </p:nvSpPr>
        <p:spPr bwMode="auto">
          <a:xfrm>
            <a:off x="669925" y="6527800"/>
            <a:ext cx="9398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1200" b="1" dirty="0"/>
              <a:t>F-27.04.02</a:t>
            </a:r>
          </a:p>
        </p:txBody>
      </p:sp>
      <p:sp>
        <p:nvSpPr>
          <p:cNvPr id="73731" name="Rectangle 98"/>
          <p:cNvSpPr>
            <a:spLocks noChangeArrowheads="1"/>
          </p:cNvSpPr>
          <p:nvPr/>
        </p:nvSpPr>
        <p:spPr bwMode="auto">
          <a:xfrm>
            <a:off x="1609725" y="30232"/>
            <a:ext cx="658545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449263" algn="l"/>
              </a:tabLst>
            </a:pPr>
            <a:r>
              <a:rPr lang="en-GB" sz="2000" b="1" dirty="0"/>
              <a:t>F-27.04 Figure ET with half roll, four one eighth rolls </a:t>
            </a:r>
            <a:endParaRPr lang="de-DE" sz="2000" dirty="0"/>
          </a:p>
          <a:p>
            <a:pPr eaLnBrk="0" hangingPunct="0">
              <a:tabLst>
                <a:tab pos="449263" algn="l"/>
              </a:tabLst>
            </a:pPr>
            <a:endParaRPr lang="de-DE" altLang="de-DE" sz="2000" b="1" dirty="0"/>
          </a:p>
        </p:txBody>
      </p:sp>
      <p:sp>
        <p:nvSpPr>
          <p:cNvPr id="141" name="Text Box 350">
            <a:extLst>
              <a:ext uri="{FF2B5EF4-FFF2-40B4-BE49-F238E27FC236}">
                <a16:creationId xmlns:a16="http://schemas.microsoft.com/office/drawing/2014/main" id="{F35C8186-0A8D-44D3-BD76-6AE1280598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0324" y="2225822"/>
            <a:ext cx="9048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de-DE" altLang="de-DE" sz="1600" b="1" dirty="0"/>
              <a:t>⅛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076BF2BB-32C0-4BAB-9E9A-B67B9C7525FC}"/>
              </a:ext>
            </a:extLst>
          </p:cNvPr>
          <p:cNvGrpSpPr/>
          <p:nvPr/>
        </p:nvGrpSpPr>
        <p:grpSpPr>
          <a:xfrm>
            <a:off x="1537722" y="1299769"/>
            <a:ext cx="2544226" cy="2962807"/>
            <a:chOff x="1537722" y="1299769"/>
            <a:chExt cx="2544226" cy="2962807"/>
          </a:xfrm>
        </p:grpSpPr>
        <p:sp>
          <p:nvSpPr>
            <p:cNvPr id="45" name="Line 358">
              <a:extLst>
                <a:ext uri="{FF2B5EF4-FFF2-40B4-BE49-F238E27FC236}">
                  <a16:creationId xmlns:a16="http://schemas.microsoft.com/office/drawing/2014/main" id="{72F290A9-5AB8-4704-B79C-09155473BF8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>
              <a:off x="1721038" y="1918082"/>
              <a:ext cx="1563321" cy="173975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4" name="Line 357">
              <a:extLst>
                <a:ext uri="{FF2B5EF4-FFF2-40B4-BE49-F238E27FC236}">
                  <a16:creationId xmlns:a16="http://schemas.microsoft.com/office/drawing/2014/main" id="{38BC559E-F700-4C82-BFA2-73E045DE7A9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981699" y="4176394"/>
              <a:ext cx="69373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2" name="AutoShape 368">
              <a:extLst>
                <a:ext uri="{FF2B5EF4-FFF2-40B4-BE49-F238E27FC236}">
                  <a16:creationId xmlns:a16="http://schemas.microsoft.com/office/drawing/2014/main" id="{7F997F97-3B01-442E-8F7D-4CCB71B1B97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2031303" y="4081601"/>
              <a:ext cx="466725" cy="180975"/>
            </a:xfrm>
            <a:prstGeom prst="rightArrow">
              <a:avLst>
                <a:gd name="adj1" fmla="val 50000"/>
                <a:gd name="adj2" fmla="val 64474"/>
              </a:avLst>
            </a:prstGeom>
            <a:solidFill>
              <a:srgbClr val="FF33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46" name="Line 475">
              <a:extLst>
                <a:ext uri="{FF2B5EF4-FFF2-40B4-BE49-F238E27FC236}">
                  <a16:creationId xmlns:a16="http://schemas.microsoft.com/office/drawing/2014/main" id="{A658E4C2-25C2-4501-B324-BB1B7F0EFC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58670" y="1717360"/>
              <a:ext cx="1" cy="196133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79352" tIns="39676" rIns="79352" bIns="39676">
              <a:spAutoFit/>
            </a:bodyPr>
            <a:lstStyle/>
            <a:p>
              <a:endParaRPr lang="de-DE"/>
            </a:p>
          </p:txBody>
        </p:sp>
        <p:sp>
          <p:nvSpPr>
            <p:cNvPr id="47" name="Line 477">
              <a:extLst>
                <a:ext uri="{FF2B5EF4-FFF2-40B4-BE49-F238E27FC236}">
                  <a16:creationId xmlns:a16="http://schemas.microsoft.com/office/drawing/2014/main" id="{8F2BC93E-B03A-4921-A58F-F1DE60C709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901421" y="4009210"/>
              <a:ext cx="7493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9352" tIns="39676" rIns="79352" bIns="39676">
              <a:spAutoFit/>
            </a:bodyPr>
            <a:lstStyle/>
            <a:p>
              <a:endParaRPr lang="de-DE"/>
            </a:p>
          </p:txBody>
        </p:sp>
        <p:sp>
          <p:nvSpPr>
            <p:cNvPr id="108" name="Bogen 107">
              <a:extLst>
                <a:ext uri="{FF2B5EF4-FFF2-40B4-BE49-F238E27FC236}">
                  <a16:creationId xmlns:a16="http://schemas.microsoft.com/office/drawing/2014/main" id="{B74C5BA8-41BD-4C11-86C8-9691853E71E4}"/>
                </a:ext>
              </a:extLst>
            </p:cNvPr>
            <p:cNvSpPr/>
            <p:nvPr/>
          </p:nvSpPr>
          <p:spPr bwMode="auto">
            <a:xfrm rot="5400000" flipV="1">
              <a:off x="1617633" y="3351420"/>
              <a:ext cx="745067" cy="904889"/>
            </a:xfrm>
            <a:prstGeom prst="arc">
              <a:avLst>
                <a:gd name="adj1" fmla="val 14176177"/>
                <a:gd name="adj2" fmla="val 0"/>
              </a:avLst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79375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9" name="Bogen 108">
              <a:extLst>
                <a:ext uri="{FF2B5EF4-FFF2-40B4-BE49-F238E27FC236}">
                  <a16:creationId xmlns:a16="http://schemas.microsoft.com/office/drawing/2014/main" id="{E94107CA-76DE-4C99-9D35-2C92A9065FF7}"/>
                </a:ext>
              </a:extLst>
            </p:cNvPr>
            <p:cNvSpPr/>
            <p:nvPr/>
          </p:nvSpPr>
          <p:spPr bwMode="auto">
            <a:xfrm rot="3066804" flipV="1">
              <a:off x="2610668" y="3149937"/>
              <a:ext cx="745067" cy="904889"/>
            </a:xfrm>
            <a:prstGeom prst="arc">
              <a:avLst>
                <a:gd name="adj1" fmla="val 14439139"/>
                <a:gd name="adj2" fmla="val 18619328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79375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0" name="AutoShape 353">
              <a:extLst>
                <a:ext uri="{FF2B5EF4-FFF2-40B4-BE49-F238E27FC236}">
                  <a16:creationId xmlns:a16="http://schemas.microsoft.com/office/drawing/2014/main" id="{03F243BB-A317-4E2B-A8BE-7EFDBFA0DF3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3615223" y="3912036"/>
              <a:ext cx="466725" cy="180975"/>
            </a:xfrm>
            <a:prstGeom prst="rightArrow">
              <a:avLst>
                <a:gd name="adj1" fmla="val 50000"/>
                <a:gd name="adj2" fmla="val 64474"/>
              </a:avLst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56" name="Bogen 155">
              <a:extLst>
                <a:ext uri="{FF2B5EF4-FFF2-40B4-BE49-F238E27FC236}">
                  <a16:creationId xmlns:a16="http://schemas.microsoft.com/office/drawing/2014/main" id="{CBB519F3-1623-4593-984B-FCD544667E49}"/>
                </a:ext>
              </a:extLst>
            </p:cNvPr>
            <p:cNvSpPr/>
            <p:nvPr/>
          </p:nvSpPr>
          <p:spPr bwMode="auto">
            <a:xfrm rot="16431448" flipV="1">
              <a:off x="2583163" y="1283501"/>
              <a:ext cx="872353" cy="904889"/>
            </a:xfrm>
            <a:prstGeom prst="arc">
              <a:avLst>
                <a:gd name="adj1" fmla="val 14148577"/>
                <a:gd name="adj2" fmla="val 5663733"/>
              </a:avLst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79375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2" name="Gruppieren 1">
              <a:extLst>
                <a:ext uri="{FF2B5EF4-FFF2-40B4-BE49-F238E27FC236}">
                  <a16:creationId xmlns:a16="http://schemas.microsoft.com/office/drawing/2014/main" id="{D770B675-4CE9-48C2-9FF1-68E2AE5C7C11}"/>
                </a:ext>
              </a:extLst>
            </p:cNvPr>
            <p:cNvGrpSpPr/>
            <p:nvPr/>
          </p:nvGrpSpPr>
          <p:grpSpPr>
            <a:xfrm>
              <a:off x="2237138" y="2004735"/>
              <a:ext cx="461204" cy="591484"/>
              <a:chOff x="2237138" y="1977027"/>
              <a:chExt cx="461204" cy="591484"/>
            </a:xfrm>
          </p:grpSpPr>
          <p:sp>
            <p:nvSpPr>
              <p:cNvPr id="139" name="Arc 482">
                <a:extLst>
                  <a:ext uri="{FF2B5EF4-FFF2-40B4-BE49-F238E27FC236}">
                    <a16:creationId xmlns:a16="http://schemas.microsoft.com/office/drawing/2014/main" id="{AD461565-6718-4157-A94C-6E5B874A67E7}"/>
                  </a:ext>
                </a:extLst>
              </p:cNvPr>
              <p:cNvSpPr>
                <a:spLocks/>
              </p:cNvSpPr>
              <p:nvPr/>
            </p:nvSpPr>
            <p:spPr bwMode="auto">
              <a:xfrm rot="18752232" flipH="1" flipV="1">
                <a:off x="2295037" y="2165206"/>
                <a:ext cx="591484" cy="215126"/>
              </a:xfrm>
              <a:custGeom>
                <a:avLst/>
                <a:gdLst>
                  <a:gd name="G0" fmla="+- 0 0 0"/>
                  <a:gd name="G1" fmla="+- 14058 0 0"/>
                  <a:gd name="G2" fmla="+- 21600 0 0"/>
                  <a:gd name="T0" fmla="*/ 16400 w 21600"/>
                  <a:gd name="T1" fmla="*/ 0 h 14058"/>
                  <a:gd name="T2" fmla="*/ 21600 w 21600"/>
                  <a:gd name="T3" fmla="*/ 14058 h 14058"/>
                  <a:gd name="T4" fmla="*/ 0 w 21600"/>
                  <a:gd name="T5" fmla="*/ 14058 h 140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14058" fill="none" extrusionOk="0">
                    <a:moveTo>
                      <a:pt x="16399" y="0"/>
                    </a:moveTo>
                    <a:cubicBezTo>
                      <a:pt x="19755" y="3915"/>
                      <a:pt x="21600" y="8901"/>
                      <a:pt x="21600" y="14058"/>
                    </a:cubicBezTo>
                  </a:path>
                  <a:path w="21600" h="14058" stroke="0" extrusionOk="0">
                    <a:moveTo>
                      <a:pt x="16399" y="0"/>
                    </a:moveTo>
                    <a:cubicBezTo>
                      <a:pt x="19755" y="3915"/>
                      <a:pt x="21600" y="8901"/>
                      <a:pt x="21600" y="14058"/>
                    </a:cubicBezTo>
                    <a:lnTo>
                      <a:pt x="0" y="14058"/>
                    </a:lnTo>
                    <a:close/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0" name="AutoShape 483">
                <a:extLst>
                  <a:ext uri="{FF2B5EF4-FFF2-40B4-BE49-F238E27FC236}">
                    <a16:creationId xmlns:a16="http://schemas.microsoft.com/office/drawing/2014/main" id="{E424D791-7E38-40CE-9483-0EE2473C31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952232" flipH="1" flipV="1">
                <a:off x="2247481" y="2341071"/>
                <a:ext cx="77827" cy="98513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53" name="Group 369">
            <a:extLst>
              <a:ext uri="{FF2B5EF4-FFF2-40B4-BE49-F238E27FC236}">
                <a16:creationId xmlns:a16="http://schemas.microsoft.com/office/drawing/2014/main" id="{E8EADDDC-1124-44E5-BF2D-C06E7A5495C6}"/>
              </a:ext>
            </a:extLst>
          </p:cNvPr>
          <p:cNvGrpSpPr>
            <a:grpSpLocks/>
          </p:cNvGrpSpPr>
          <p:nvPr/>
        </p:nvGrpSpPr>
        <p:grpSpPr bwMode="auto">
          <a:xfrm rot="16048405">
            <a:off x="3170305" y="3761615"/>
            <a:ext cx="311150" cy="490538"/>
            <a:chOff x="2820" y="264"/>
            <a:chExt cx="420" cy="1452"/>
          </a:xfrm>
        </p:grpSpPr>
        <p:sp>
          <p:nvSpPr>
            <p:cNvPr id="54" name="Line 370">
              <a:extLst>
                <a:ext uri="{FF2B5EF4-FFF2-40B4-BE49-F238E27FC236}">
                  <a16:creationId xmlns:a16="http://schemas.microsoft.com/office/drawing/2014/main" id="{3C6317CB-9B2D-4DC3-8DD8-1CE504FD40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55" name="Group 371">
              <a:extLst>
                <a:ext uri="{FF2B5EF4-FFF2-40B4-BE49-F238E27FC236}">
                  <a16:creationId xmlns:a16="http://schemas.microsoft.com/office/drawing/2014/main" id="{E764CC7D-A0FA-476F-839A-C694F0DFD4C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56" name="Group 372">
                <a:extLst>
                  <a:ext uri="{FF2B5EF4-FFF2-40B4-BE49-F238E27FC236}">
                    <a16:creationId xmlns:a16="http://schemas.microsoft.com/office/drawing/2014/main" id="{D29E5A55-3424-4844-98E6-D4233349B7D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59" name="Group 373">
                  <a:extLst>
                    <a:ext uri="{FF2B5EF4-FFF2-40B4-BE49-F238E27FC236}">
                      <a16:creationId xmlns:a16="http://schemas.microsoft.com/office/drawing/2014/main" id="{3AB38950-EB9B-4C38-8B5F-E03C2D4BFF0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61" name="Group 374">
                    <a:extLst>
                      <a:ext uri="{FF2B5EF4-FFF2-40B4-BE49-F238E27FC236}">
                        <a16:creationId xmlns:a16="http://schemas.microsoft.com/office/drawing/2014/main" id="{BB729E07-8E77-4129-A4AC-F0C612231F7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64" name="Freeform 375">
                      <a:extLst>
                        <a:ext uri="{FF2B5EF4-FFF2-40B4-BE49-F238E27FC236}">
                          <a16:creationId xmlns:a16="http://schemas.microsoft.com/office/drawing/2014/main" id="{1EB26EBC-9FED-42D1-BFA9-CB3D938C0FD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944 w 1153"/>
                        <a:gd name="T1" fmla="*/ 72 h 204"/>
                        <a:gd name="T2" fmla="*/ 1025 w 1153"/>
                        <a:gd name="T3" fmla="*/ 79 h 204"/>
                        <a:gd name="T4" fmla="*/ 1093 w 1153"/>
                        <a:gd name="T5" fmla="*/ 86 h 204"/>
                        <a:gd name="T6" fmla="*/ 1140 w 1153"/>
                        <a:gd name="T7" fmla="*/ 94 h 204"/>
                        <a:gd name="T8" fmla="*/ 1153 w 1153"/>
                        <a:gd name="T9" fmla="*/ 97 h 204"/>
                        <a:gd name="T10" fmla="*/ 1153 w 1153"/>
                        <a:gd name="T11" fmla="*/ 99 h 204"/>
                        <a:gd name="T12" fmla="*/ 1153 w 1153"/>
                        <a:gd name="T13" fmla="*/ 134 h 204"/>
                        <a:gd name="T14" fmla="*/ 1152 w 1153"/>
                        <a:gd name="T15" fmla="*/ 138 h 204"/>
                        <a:gd name="T16" fmla="*/ 1147 w 1153"/>
                        <a:gd name="T17" fmla="*/ 140 h 204"/>
                        <a:gd name="T18" fmla="*/ 1146 w 1153"/>
                        <a:gd name="T19" fmla="*/ 143 h 204"/>
                        <a:gd name="T20" fmla="*/ 1142 w 1153"/>
                        <a:gd name="T21" fmla="*/ 163 h 204"/>
                        <a:gd name="T22" fmla="*/ 1132 w 1153"/>
                        <a:gd name="T23" fmla="*/ 185 h 204"/>
                        <a:gd name="T24" fmla="*/ 1123 w 1153"/>
                        <a:gd name="T25" fmla="*/ 195 h 204"/>
                        <a:gd name="T26" fmla="*/ 1112 w 1153"/>
                        <a:gd name="T27" fmla="*/ 198 h 204"/>
                        <a:gd name="T28" fmla="*/ 1016 w 1153"/>
                        <a:gd name="T29" fmla="*/ 203 h 204"/>
                        <a:gd name="T30" fmla="*/ 931 w 1153"/>
                        <a:gd name="T31" fmla="*/ 204 h 204"/>
                        <a:gd name="T32" fmla="*/ 812 w 1153"/>
                        <a:gd name="T33" fmla="*/ 200 h 204"/>
                        <a:gd name="T34" fmla="*/ 616 w 1153"/>
                        <a:gd name="T35" fmla="*/ 188 h 204"/>
                        <a:gd name="T36" fmla="*/ 179 w 1153"/>
                        <a:gd name="T37" fmla="*/ 174 h 204"/>
                        <a:gd name="T38" fmla="*/ 133 w 1153"/>
                        <a:gd name="T39" fmla="*/ 180 h 204"/>
                        <a:gd name="T40" fmla="*/ 15 w 1153"/>
                        <a:gd name="T41" fmla="*/ 181 h 204"/>
                        <a:gd name="T42" fmla="*/ 8 w 1153"/>
                        <a:gd name="T43" fmla="*/ 180 h 204"/>
                        <a:gd name="T44" fmla="*/ 4 w 1153"/>
                        <a:gd name="T45" fmla="*/ 175 h 204"/>
                        <a:gd name="T46" fmla="*/ 0 w 1153"/>
                        <a:gd name="T47" fmla="*/ 163 h 204"/>
                        <a:gd name="T48" fmla="*/ 14 w 1153"/>
                        <a:gd name="T49" fmla="*/ 8 h 204"/>
                        <a:gd name="T50" fmla="*/ 18 w 1153"/>
                        <a:gd name="T51" fmla="*/ 2 h 204"/>
                        <a:gd name="T52" fmla="*/ 77 w 1153"/>
                        <a:gd name="T53" fmla="*/ 2 h 204"/>
                        <a:gd name="T54" fmla="*/ 101 w 1153"/>
                        <a:gd name="T55" fmla="*/ 8 h 204"/>
                        <a:gd name="T56" fmla="*/ 124 w 1153"/>
                        <a:gd name="T57" fmla="*/ 19 h 204"/>
                        <a:gd name="T58" fmla="*/ 217 w 1153"/>
                        <a:gd name="T59" fmla="*/ 76 h 204"/>
                        <a:gd name="T60" fmla="*/ 232 w 1153"/>
                        <a:gd name="T61" fmla="*/ 80 h 204"/>
                        <a:gd name="T62" fmla="*/ 256 w 1153"/>
                        <a:gd name="T63" fmla="*/ 84 h 204"/>
                        <a:gd name="T64" fmla="*/ 657 w 1153"/>
                        <a:gd name="T65" fmla="*/ 56 h 204"/>
                        <a:gd name="T66" fmla="*/ 682 w 1153"/>
                        <a:gd name="T67" fmla="*/ 83 h 204"/>
                        <a:gd name="T68" fmla="*/ 817 w 1153"/>
                        <a:gd name="T69" fmla="*/ 97 h 204"/>
                        <a:gd name="T70" fmla="*/ 846 w 1153"/>
                        <a:gd name="T71" fmla="*/ 96 h 204"/>
                        <a:gd name="T72" fmla="*/ 873 w 1153"/>
                        <a:gd name="T73" fmla="*/ 89 h 204"/>
                        <a:gd name="T74" fmla="*/ 896 w 1153"/>
                        <a:gd name="T75" fmla="*/ 77 h 2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65" name="Freeform 376">
                      <a:extLst>
                        <a:ext uri="{FF2B5EF4-FFF2-40B4-BE49-F238E27FC236}">
                          <a16:creationId xmlns:a16="http://schemas.microsoft.com/office/drawing/2014/main" id="{6F24573A-2F82-4A41-9E3C-E9D774EBFB3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19 h 69"/>
                        <a:gd name="T2" fmla="*/ 15 w 247"/>
                        <a:gd name="T3" fmla="*/ 50 h 69"/>
                        <a:gd name="T4" fmla="*/ 54 w 247"/>
                        <a:gd name="T5" fmla="*/ 55 h 69"/>
                        <a:gd name="T6" fmla="*/ 148 w 247"/>
                        <a:gd name="T7" fmla="*/ 69 h 69"/>
                        <a:gd name="T8" fmla="*/ 241 w 247"/>
                        <a:gd name="T9" fmla="*/ 56 h 69"/>
                        <a:gd name="T10" fmla="*/ 247 w 247"/>
                        <a:gd name="T11" fmla="*/ 32 h 69"/>
                        <a:gd name="T12" fmla="*/ 227 w 247"/>
                        <a:gd name="T13" fmla="*/ 25 h 69"/>
                        <a:gd name="T14" fmla="*/ 206 w 247"/>
                        <a:gd name="T15" fmla="*/ 18 h 69"/>
                        <a:gd name="T16" fmla="*/ 185 w 247"/>
                        <a:gd name="T17" fmla="*/ 12 h 69"/>
                        <a:gd name="T18" fmla="*/ 165 w 247"/>
                        <a:gd name="T19" fmla="*/ 6 h 69"/>
                        <a:gd name="T20" fmla="*/ 148 w 247"/>
                        <a:gd name="T21" fmla="*/ 2 h 69"/>
                        <a:gd name="T22" fmla="*/ 131 w 247"/>
                        <a:gd name="T23" fmla="*/ 0 h 69"/>
                        <a:gd name="T24" fmla="*/ 111 w 247"/>
                        <a:gd name="T25" fmla="*/ 2 h 69"/>
                        <a:gd name="T26" fmla="*/ 89 w 247"/>
                        <a:gd name="T27" fmla="*/ 5 h 69"/>
                        <a:gd name="T28" fmla="*/ 0 w 247"/>
                        <a:gd name="T29" fmla="*/ 19 h 6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62" name="Freeform 377">
                    <a:extLst>
                      <a:ext uri="{FF2B5EF4-FFF2-40B4-BE49-F238E27FC236}">
                        <a16:creationId xmlns:a16="http://schemas.microsoft.com/office/drawing/2014/main" id="{6CB12880-17A3-4069-BF24-2DFA0B800F4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17 h 33"/>
                      <a:gd name="T2" fmla="*/ 0 w 293"/>
                      <a:gd name="T3" fmla="*/ 16 h 33"/>
                      <a:gd name="T4" fmla="*/ 105 w 293"/>
                      <a:gd name="T5" fmla="*/ 4 h 33"/>
                      <a:gd name="T6" fmla="*/ 135 w 293"/>
                      <a:gd name="T7" fmla="*/ 2 h 33"/>
                      <a:gd name="T8" fmla="*/ 159 w 293"/>
                      <a:gd name="T9" fmla="*/ 2 h 33"/>
                      <a:gd name="T10" fmla="*/ 179 w 293"/>
                      <a:gd name="T11" fmla="*/ 0 h 33"/>
                      <a:gd name="T12" fmla="*/ 195 w 293"/>
                      <a:gd name="T13" fmla="*/ 0 h 33"/>
                      <a:gd name="T14" fmla="*/ 219 w 293"/>
                      <a:gd name="T15" fmla="*/ 2 h 33"/>
                      <a:gd name="T16" fmla="*/ 239 w 293"/>
                      <a:gd name="T17" fmla="*/ 3 h 33"/>
                      <a:gd name="T18" fmla="*/ 256 w 293"/>
                      <a:gd name="T19" fmla="*/ 4 h 33"/>
                      <a:gd name="T20" fmla="*/ 269 w 293"/>
                      <a:gd name="T21" fmla="*/ 7 h 33"/>
                      <a:gd name="T22" fmla="*/ 279 w 293"/>
                      <a:gd name="T23" fmla="*/ 9 h 33"/>
                      <a:gd name="T24" fmla="*/ 287 w 293"/>
                      <a:gd name="T25" fmla="*/ 12 h 33"/>
                      <a:gd name="T26" fmla="*/ 291 w 293"/>
                      <a:gd name="T27" fmla="*/ 14 h 33"/>
                      <a:gd name="T28" fmla="*/ 293 w 293"/>
                      <a:gd name="T29" fmla="*/ 17 h 33"/>
                      <a:gd name="T30" fmla="*/ 291 w 293"/>
                      <a:gd name="T31" fmla="*/ 19 h 33"/>
                      <a:gd name="T32" fmla="*/ 287 w 293"/>
                      <a:gd name="T33" fmla="*/ 22 h 33"/>
                      <a:gd name="T34" fmla="*/ 279 w 293"/>
                      <a:gd name="T35" fmla="*/ 24 h 33"/>
                      <a:gd name="T36" fmla="*/ 269 w 293"/>
                      <a:gd name="T37" fmla="*/ 27 h 33"/>
                      <a:gd name="T38" fmla="*/ 256 w 293"/>
                      <a:gd name="T39" fmla="*/ 29 h 33"/>
                      <a:gd name="T40" fmla="*/ 239 w 293"/>
                      <a:gd name="T41" fmla="*/ 30 h 33"/>
                      <a:gd name="T42" fmla="*/ 219 w 293"/>
                      <a:gd name="T43" fmla="*/ 32 h 33"/>
                      <a:gd name="T44" fmla="*/ 195 w 293"/>
                      <a:gd name="T45" fmla="*/ 33 h 33"/>
                      <a:gd name="T46" fmla="*/ 180 w 293"/>
                      <a:gd name="T47" fmla="*/ 33 h 33"/>
                      <a:gd name="T48" fmla="*/ 159 w 293"/>
                      <a:gd name="T49" fmla="*/ 33 h 33"/>
                      <a:gd name="T50" fmla="*/ 135 w 293"/>
                      <a:gd name="T51" fmla="*/ 32 h 33"/>
                      <a:gd name="T52" fmla="*/ 105 w 293"/>
                      <a:gd name="T53" fmla="*/ 29 h 33"/>
                      <a:gd name="T54" fmla="*/ 0 w 293"/>
                      <a:gd name="T55" fmla="*/ 17 h 33"/>
                      <a:gd name="T56" fmla="*/ 0 w 293"/>
                      <a:gd name="T57" fmla="*/ 1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63" name="Freeform 378">
                    <a:extLst>
                      <a:ext uri="{FF2B5EF4-FFF2-40B4-BE49-F238E27FC236}">
                        <a16:creationId xmlns:a16="http://schemas.microsoft.com/office/drawing/2014/main" id="{D3261C54-BD80-4FAD-91B8-17253B74BA1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7 h 33"/>
                      <a:gd name="T2" fmla="*/ 0 w 293"/>
                      <a:gd name="T3" fmla="*/ 16 h 33"/>
                      <a:gd name="T4" fmla="*/ 105 w 293"/>
                      <a:gd name="T5" fmla="*/ 4 h 33"/>
                      <a:gd name="T6" fmla="*/ 135 w 293"/>
                      <a:gd name="T7" fmla="*/ 2 h 33"/>
                      <a:gd name="T8" fmla="*/ 159 w 293"/>
                      <a:gd name="T9" fmla="*/ 2 h 33"/>
                      <a:gd name="T10" fmla="*/ 179 w 293"/>
                      <a:gd name="T11" fmla="*/ 0 h 33"/>
                      <a:gd name="T12" fmla="*/ 195 w 293"/>
                      <a:gd name="T13" fmla="*/ 0 h 33"/>
                      <a:gd name="T14" fmla="*/ 219 w 293"/>
                      <a:gd name="T15" fmla="*/ 2 h 33"/>
                      <a:gd name="T16" fmla="*/ 239 w 293"/>
                      <a:gd name="T17" fmla="*/ 3 h 33"/>
                      <a:gd name="T18" fmla="*/ 256 w 293"/>
                      <a:gd name="T19" fmla="*/ 4 h 33"/>
                      <a:gd name="T20" fmla="*/ 269 w 293"/>
                      <a:gd name="T21" fmla="*/ 7 h 33"/>
                      <a:gd name="T22" fmla="*/ 279 w 293"/>
                      <a:gd name="T23" fmla="*/ 9 h 33"/>
                      <a:gd name="T24" fmla="*/ 287 w 293"/>
                      <a:gd name="T25" fmla="*/ 12 h 33"/>
                      <a:gd name="T26" fmla="*/ 291 w 293"/>
                      <a:gd name="T27" fmla="*/ 14 h 33"/>
                      <a:gd name="T28" fmla="*/ 293 w 293"/>
                      <a:gd name="T29" fmla="*/ 17 h 33"/>
                      <a:gd name="T30" fmla="*/ 291 w 293"/>
                      <a:gd name="T31" fmla="*/ 19 h 33"/>
                      <a:gd name="T32" fmla="*/ 287 w 293"/>
                      <a:gd name="T33" fmla="*/ 22 h 33"/>
                      <a:gd name="T34" fmla="*/ 279 w 293"/>
                      <a:gd name="T35" fmla="*/ 24 h 33"/>
                      <a:gd name="T36" fmla="*/ 269 w 293"/>
                      <a:gd name="T37" fmla="*/ 27 h 33"/>
                      <a:gd name="T38" fmla="*/ 256 w 293"/>
                      <a:gd name="T39" fmla="*/ 29 h 33"/>
                      <a:gd name="T40" fmla="*/ 239 w 293"/>
                      <a:gd name="T41" fmla="*/ 30 h 33"/>
                      <a:gd name="T42" fmla="*/ 219 w 293"/>
                      <a:gd name="T43" fmla="*/ 32 h 33"/>
                      <a:gd name="T44" fmla="*/ 195 w 293"/>
                      <a:gd name="T45" fmla="*/ 33 h 33"/>
                      <a:gd name="T46" fmla="*/ 180 w 293"/>
                      <a:gd name="T47" fmla="*/ 33 h 33"/>
                      <a:gd name="T48" fmla="*/ 159 w 293"/>
                      <a:gd name="T49" fmla="*/ 33 h 33"/>
                      <a:gd name="T50" fmla="*/ 135 w 293"/>
                      <a:gd name="T51" fmla="*/ 32 h 33"/>
                      <a:gd name="T52" fmla="*/ 105 w 293"/>
                      <a:gd name="T53" fmla="*/ 29 h 33"/>
                      <a:gd name="T54" fmla="*/ 0 w 293"/>
                      <a:gd name="T55" fmla="*/ 17 h 33"/>
                      <a:gd name="T56" fmla="*/ 0 w 293"/>
                      <a:gd name="T57" fmla="*/ 1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60" name="Line 379">
                  <a:extLst>
                    <a:ext uri="{FF2B5EF4-FFF2-40B4-BE49-F238E27FC236}">
                      <a16:creationId xmlns:a16="http://schemas.microsoft.com/office/drawing/2014/main" id="{537318B8-29AA-47CD-8C19-6A1D1063A3D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57" name="AutoShape 380">
                <a:extLst>
                  <a:ext uri="{FF2B5EF4-FFF2-40B4-BE49-F238E27FC236}">
                    <a16:creationId xmlns:a16="http://schemas.microsoft.com/office/drawing/2014/main" id="{0F64B6BD-8FD8-4B0A-B51B-0269679737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58" name="Line 381">
                <a:extLst>
                  <a:ext uri="{FF2B5EF4-FFF2-40B4-BE49-F238E27FC236}">
                    <a16:creationId xmlns:a16="http://schemas.microsoft.com/office/drawing/2014/main" id="{626F5A17-A57E-488C-8F95-28D9FF6951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59" name="Group 481">
            <a:extLst>
              <a:ext uri="{FF2B5EF4-FFF2-40B4-BE49-F238E27FC236}">
                <a16:creationId xmlns:a16="http://schemas.microsoft.com/office/drawing/2014/main" id="{06009DDF-96A3-4201-9E69-7D3172388CF6}"/>
              </a:ext>
            </a:extLst>
          </p:cNvPr>
          <p:cNvGrpSpPr>
            <a:grpSpLocks/>
          </p:cNvGrpSpPr>
          <p:nvPr/>
        </p:nvGrpSpPr>
        <p:grpSpPr bwMode="auto">
          <a:xfrm rot="18752232" flipH="1" flipV="1">
            <a:off x="2210577" y="2366637"/>
            <a:ext cx="627062" cy="301625"/>
            <a:chOff x="4875" y="7237"/>
            <a:chExt cx="4230" cy="1883"/>
          </a:xfrm>
        </p:grpSpPr>
        <p:sp>
          <p:nvSpPr>
            <p:cNvPr id="160" name="Arc 482">
              <a:extLst>
                <a:ext uri="{FF2B5EF4-FFF2-40B4-BE49-F238E27FC236}">
                  <a16:creationId xmlns:a16="http://schemas.microsoft.com/office/drawing/2014/main" id="{1B6FC2A5-6654-4DAE-BF8B-30E0037DF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G0" fmla="+- 0 0 0"/>
                <a:gd name="G1" fmla="+- 14058 0 0"/>
                <a:gd name="G2" fmla="+- 21600 0 0"/>
                <a:gd name="T0" fmla="*/ 16400 w 21600"/>
                <a:gd name="T1" fmla="*/ 0 h 14058"/>
                <a:gd name="T2" fmla="*/ 21600 w 21600"/>
                <a:gd name="T3" fmla="*/ 14058 h 14058"/>
                <a:gd name="T4" fmla="*/ 0 w 21600"/>
                <a:gd name="T5" fmla="*/ 14058 h 14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61" name="AutoShape 483">
              <a:extLst>
                <a:ext uri="{FF2B5EF4-FFF2-40B4-BE49-F238E27FC236}">
                  <a16:creationId xmlns:a16="http://schemas.microsoft.com/office/drawing/2014/main" id="{9870DA9B-96BA-4894-8060-41CE98F796C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62" name="Group 481">
            <a:extLst>
              <a:ext uri="{FF2B5EF4-FFF2-40B4-BE49-F238E27FC236}">
                <a16:creationId xmlns:a16="http://schemas.microsoft.com/office/drawing/2014/main" id="{5BEE7590-0719-43EE-A8B7-331E54F6D340}"/>
              </a:ext>
            </a:extLst>
          </p:cNvPr>
          <p:cNvGrpSpPr>
            <a:grpSpLocks/>
          </p:cNvGrpSpPr>
          <p:nvPr/>
        </p:nvGrpSpPr>
        <p:grpSpPr bwMode="auto">
          <a:xfrm rot="18752232" flipH="1" flipV="1">
            <a:off x="2211591" y="2589304"/>
            <a:ext cx="627062" cy="301625"/>
            <a:chOff x="4875" y="7237"/>
            <a:chExt cx="4230" cy="1883"/>
          </a:xfrm>
        </p:grpSpPr>
        <p:sp>
          <p:nvSpPr>
            <p:cNvPr id="163" name="Arc 482">
              <a:extLst>
                <a:ext uri="{FF2B5EF4-FFF2-40B4-BE49-F238E27FC236}">
                  <a16:creationId xmlns:a16="http://schemas.microsoft.com/office/drawing/2014/main" id="{0794D8CE-3009-4CF8-AB3E-E4DD1ABB4C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G0" fmla="+- 0 0 0"/>
                <a:gd name="G1" fmla="+- 14058 0 0"/>
                <a:gd name="G2" fmla="+- 21600 0 0"/>
                <a:gd name="T0" fmla="*/ 16400 w 21600"/>
                <a:gd name="T1" fmla="*/ 0 h 14058"/>
                <a:gd name="T2" fmla="*/ 21600 w 21600"/>
                <a:gd name="T3" fmla="*/ 14058 h 14058"/>
                <a:gd name="T4" fmla="*/ 0 w 21600"/>
                <a:gd name="T5" fmla="*/ 14058 h 14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64" name="AutoShape 483">
              <a:extLst>
                <a:ext uri="{FF2B5EF4-FFF2-40B4-BE49-F238E27FC236}">
                  <a16:creationId xmlns:a16="http://schemas.microsoft.com/office/drawing/2014/main" id="{C841AB79-7410-4ED7-94B8-DB94764F957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65" name="Group 481">
            <a:extLst>
              <a:ext uri="{FF2B5EF4-FFF2-40B4-BE49-F238E27FC236}">
                <a16:creationId xmlns:a16="http://schemas.microsoft.com/office/drawing/2014/main" id="{55CE462A-681E-4E20-80A1-B10817078955}"/>
              </a:ext>
            </a:extLst>
          </p:cNvPr>
          <p:cNvGrpSpPr>
            <a:grpSpLocks/>
          </p:cNvGrpSpPr>
          <p:nvPr/>
        </p:nvGrpSpPr>
        <p:grpSpPr bwMode="auto">
          <a:xfrm rot="18752232" flipH="1" flipV="1">
            <a:off x="2210273" y="2818108"/>
            <a:ext cx="627062" cy="301625"/>
            <a:chOff x="4875" y="7237"/>
            <a:chExt cx="4230" cy="1883"/>
          </a:xfrm>
        </p:grpSpPr>
        <p:sp>
          <p:nvSpPr>
            <p:cNvPr id="166" name="Arc 482">
              <a:extLst>
                <a:ext uri="{FF2B5EF4-FFF2-40B4-BE49-F238E27FC236}">
                  <a16:creationId xmlns:a16="http://schemas.microsoft.com/office/drawing/2014/main" id="{916E1F7E-0D16-40EA-9EB0-CA2F42C76F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G0" fmla="+- 0 0 0"/>
                <a:gd name="G1" fmla="+- 14058 0 0"/>
                <a:gd name="G2" fmla="+- 21600 0 0"/>
                <a:gd name="T0" fmla="*/ 16400 w 21600"/>
                <a:gd name="T1" fmla="*/ 0 h 14058"/>
                <a:gd name="T2" fmla="*/ 21600 w 21600"/>
                <a:gd name="T3" fmla="*/ 14058 h 14058"/>
                <a:gd name="T4" fmla="*/ 0 w 21600"/>
                <a:gd name="T5" fmla="*/ 14058 h 14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67" name="AutoShape 483">
              <a:extLst>
                <a:ext uri="{FF2B5EF4-FFF2-40B4-BE49-F238E27FC236}">
                  <a16:creationId xmlns:a16="http://schemas.microsoft.com/office/drawing/2014/main" id="{39BD895A-7CD4-4EDC-8C7E-067238A0D29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68" name="Text Box 350">
            <a:extLst>
              <a:ext uri="{FF2B5EF4-FFF2-40B4-BE49-F238E27FC236}">
                <a16:creationId xmlns:a16="http://schemas.microsoft.com/office/drawing/2014/main" id="{C0E67B0E-8033-4B27-99B5-A040204AD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1338" y="2455522"/>
            <a:ext cx="9048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de-DE" altLang="de-DE" sz="1600" b="1" dirty="0"/>
              <a:t>⅛ </a:t>
            </a:r>
          </a:p>
        </p:txBody>
      </p:sp>
      <p:sp>
        <p:nvSpPr>
          <p:cNvPr id="169" name="Text Box 350">
            <a:extLst>
              <a:ext uri="{FF2B5EF4-FFF2-40B4-BE49-F238E27FC236}">
                <a16:creationId xmlns:a16="http://schemas.microsoft.com/office/drawing/2014/main" id="{3296A9BB-6280-41DF-B1AC-C04A76D782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1521" y="2642685"/>
            <a:ext cx="9048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de-DE" altLang="de-DE" sz="1600" b="1" dirty="0"/>
              <a:t>⅛ </a:t>
            </a:r>
          </a:p>
        </p:txBody>
      </p:sp>
      <p:sp>
        <p:nvSpPr>
          <p:cNvPr id="170" name="Text Box 350">
            <a:extLst>
              <a:ext uri="{FF2B5EF4-FFF2-40B4-BE49-F238E27FC236}">
                <a16:creationId xmlns:a16="http://schemas.microsoft.com/office/drawing/2014/main" id="{7226FE64-0A63-49A5-8E4B-740E554A3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0907" y="2891884"/>
            <a:ext cx="9048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de-DE" altLang="de-DE" sz="1600" b="1" dirty="0"/>
              <a:t>⅛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D80158CC-9DF7-496F-960B-6EBA2E624B10}"/>
              </a:ext>
            </a:extLst>
          </p:cNvPr>
          <p:cNvGrpSpPr/>
          <p:nvPr/>
        </p:nvGrpSpPr>
        <p:grpSpPr>
          <a:xfrm>
            <a:off x="2575083" y="4032522"/>
            <a:ext cx="490538" cy="302279"/>
            <a:chOff x="6154783" y="4101814"/>
            <a:chExt cx="490538" cy="302279"/>
          </a:xfrm>
        </p:grpSpPr>
        <p:sp>
          <p:nvSpPr>
            <p:cNvPr id="80" name="Line 422">
              <a:extLst>
                <a:ext uri="{FF2B5EF4-FFF2-40B4-BE49-F238E27FC236}">
                  <a16:creationId xmlns:a16="http://schemas.microsoft.com/office/drawing/2014/main" id="{B4148600-7C1F-4687-8AC7-F06B8634A41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232284">
              <a:off x="6106628" y="4177379"/>
              <a:ext cx="15113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81" name="Group 423">
              <a:extLst>
                <a:ext uri="{FF2B5EF4-FFF2-40B4-BE49-F238E27FC236}">
                  <a16:creationId xmlns:a16="http://schemas.microsoft.com/office/drawing/2014/main" id="{3BD43A4C-BB1F-44AF-95BE-8223DD93750E}"/>
                </a:ext>
              </a:extLst>
            </p:cNvPr>
            <p:cNvGrpSpPr>
              <a:grpSpLocks/>
            </p:cNvGrpSpPr>
            <p:nvPr/>
          </p:nvGrpSpPr>
          <p:grpSpPr bwMode="auto">
            <a:xfrm rot="5232284">
              <a:off x="6288927" y="4047699"/>
              <a:ext cx="222250" cy="490538"/>
              <a:chOff x="2940" y="264"/>
              <a:chExt cx="300" cy="1452"/>
            </a:xfrm>
          </p:grpSpPr>
          <p:grpSp>
            <p:nvGrpSpPr>
              <p:cNvPr id="82" name="Group 424">
                <a:extLst>
                  <a:ext uri="{FF2B5EF4-FFF2-40B4-BE49-F238E27FC236}">
                    <a16:creationId xmlns:a16="http://schemas.microsoft.com/office/drawing/2014/main" id="{96A45DB1-562B-4525-AAC4-7CBB97C8976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85" name="Group 425">
                  <a:extLst>
                    <a:ext uri="{FF2B5EF4-FFF2-40B4-BE49-F238E27FC236}">
                      <a16:creationId xmlns:a16="http://schemas.microsoft.com/office/drawing/2014/main" id="{02B4CA3C-6EC3-4385-A8C3-E8A1E915ACF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87" name="Group 426">
                    <a:extLst>
                      <a:ext uri="{FF2B5EF4-FFF2-40B4-BE49-F238E27FC236}">
                        <a16:creationId xmlns:a16="http://schemas.microsoft.com/office/drawing/2014/main" id="{4B988805-5834-446F-9EE1-EA01AE29D5A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90" name="Freeform 427">
                      <a:extLst>
                        <a:ext uri="{FF2B5EF4-FFF2-40B4-BE49-F238E27FC236}">
                          <a16:creationId xmlns:a16="http://schemas.microsoft.com/office/drawing/2014/main" id="{CD37F21C-1C1F-4C7C-8C69-A664314A9DE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944 w 1153"/>
                        <a:gd name="T1" fmla="*/ 72 h 204"/>
                        <a:gd name="T2" fmla="*/ 1025 w 1153"/>
                        <a:gd name="T3" fmla="*/ 79 h 204"/>
                        <a:gd name="T4" fmla="*/ 1093 w 1153"/>
                        <a:gd name="T5" fmla="*/ 86 h 204"/>
                        <a:gd name="T6" fmla="*/ 1140 w 1153"/>
                        <a:gd name="T7" fmla="*/ 94 h 204"/>
                        <a:gd name="T8" fmla="*/ 1153 w 1153"/>
                        <a:gd name="T9" fmla="*/ 97 h 204"/>
                        <a:gd name="T10" fmla="*/ 1153 w 1153"/>
                        <a:gd name="T11" fmla="*/ 99 h 204"/>
                        <a:gd name="T12" fmla="*/ 1153 w 1153"/>
                        <a:gd name="T13" fmla="*/ 134 h 204"/>
                        <a:gd name="T14" fmla="*/ 1152 w 1153"/>
                        <a:gd name="T15" fmla="*/ 138 h 204"/>
                        <a:gd name="T16" fmla="*/ 1147 w 1153"/>
                        <a:gd name="T17" fmla="*/ 140 h 204"/>
                        <a:gd name="T18" fmla="*/ 1146 w 1153"/>
                        <a:gd name="T19" fmla="*/ 143 h 204"/>
                        <a:gd name="T20" fmla="*/ 1142 w 1153"/>
                        <a:gd name="T21" fmla="*/ 163 h 204"/>
                        <a:gd name="T22" fmla="*/ 1132 w 1153"/>
                        <a:gd name="T23" fmla="*/ 185 h 204"/>
                        <a:gd name="T24" fmla="*/ 1123 w 1153"/>
                        <a:gd name="T25" fmla="*/ 195 h 204"/>
                        <a:gd name="T26" fmla="*/ 1112 w 1153"/>
                        <a:gd name="T27" fmla="*/ 198 h 204"/>
                        <a:gd name="T28" fmla="*/ 1016 w 1153"/>
                        <a:gd name="T29" fmla="*/ 203 h 204"/>
                        <a:gd name="T30" fmla="*/ 931 w 1153"/>
                        <a:gd name="T31" fmla="*/ 204 h 204"/>
                        <a:gd name="T32" fmla="*/ 812 w 1153"/>
                        <a:gd name="T33" fmla="*/ 200 h 204"/>
                        <a:gd name="T34" fmla="*/ 616 w 1153"/>
                        <a:gd name="T35" fmla="*/ 188 h 204"/>
                        <a:gd name="T36" fmla="*/ 179 w 1153"/>
                        <a:gd name="T37" fmla="*/ 174 h 204"/>
                        <a:gd name="T38" fmla="*/ 133 w 1153"/>
                        <a:gd name="T39" fmla="*/ 180 h 204"/>
                        <a:gd name="T40" fmla="*/ 15 w 1153"/>
                        <a:gd name="T41" fmla="*/ 181 h 204"/>
                        <a:gd name="T42" fmla="*/ 8 w 1153"/>
                        <a:gd name="T43" fmla="*/ 180 h 204"/>
                        <a:gd name="T44" fmla="*/ 4 w 1153"/>
                        <a:gd name="T45" fmla="*/ 175 h 204"/>
                        <a:gd name="T46" fmla="*/ 0 w 1153"/>
                        <a:gd name="T47" fmla="*/ 163 h 204"/>
                        <a:gd name="T48" fmla="*/ 14 w 1153"/>
                        <a:gd name="T49" fmla="*/ 8 h 204"/>
                        <a:gd name="T50" fmla="*/ 18 w 1153"/>
                        <a:gd name="T51" fmla="*/ 2 h 204"/>
                        <a:gd name="T52" fmla="*/ 77 w 1153"/>
                        <a:gd name="T53" fmla="*/ 2 h 204"/>
                        <a:gd name="T54" fmla="*/ 101 w 1153"/>
                        <a:gd name="T55" fmla="*/ 8 h 204"/>
                        <a:gd name="T56" fmla="*/ 124 w 1153"/>
                        <a:gd name="T57" fmla="*/ 19 h 204"/>
                        <a:gd name="T58" fmla="*/ 217 w 1153"/>
                        <a:gd name="T59" fmla="*/ 76 h 204"/>
                        <a:gd name="T60" fmla="*/ 232 w 1153"/>
                        <a:gd name="T61" fmla="*/ 80 h 204"/>
                        <a:gd name="T62" fmla="*/ 256 w 1153"/>
                        <a:gd name="T63" fmla="*/ 84 h 204"/>
                        <a:gd name="T64" fmla="*/ 657 w 1153"/>
                        <a:gd name="T65" fmla="*/ 56 h 204"/>
                        <a:gd name="T66" fmla="*/ 682 w 1153"/>
                        <a:gd name="T67" fmla="*/ 83 h 204"/>
                        <a:gd name="T68" fmla="*/ 817 w 1153"/>
                        <a:gd name="T69" fmla="*/ 97 h 204"/>
                        <a:gd name="T70" fmla="*/ 846 w 1153"/>
                        <a:gd name="T71" fmla="*/ 96 h 204"/>
                        <a:gd name="T72" fmla="*/ 873 w 1153"/>
                        <a:gd name="T73" fmla="*/ 89 h 204"/>
                        <a:gd name="T74" fmla="*/ 896 w 1153"/>
                        <a:gd name="T75" fmla="*/ 77 h 2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91" name="Freeform 428">
                      <a:extLst>
                        <a:ext uri="{FF2B5EF4-FFF2-40B4-BE49-F238E27FC236}">
                          <a16:creationId xmlns:a16="http://schemas.microsoft.com/office/drawing/2014/main" id="{FA273E41-2F6D-4693-91FA-759DD39A91C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19 h 69"/>
                        <a:gd name="T2" fmla="*/ 15 w 247"/>
                        <a:gd name="T3" fmla="*/ 50 h 69"/>
                        <a:gd name="T4" fmla="*/ 54 w 247"/>
                        <a:gd name="T5" fmla="*/ 55 h 69"/>
                        <a:gd name="T6" fmla="*/ 148 w 247"/>
                        <a:gd name="T7" fmla="*/ 69 h 69"/>
                        <a:gd name="T8" fmla="*/ 241 w 247"/>
                        <a:gd name="T9" fmla="*/ 56 h 69"/>
                        <a:gd name="T10" fmla="*/ 247 w 247"/>
                        <a:gd name="T11" fmla="*/ 32 h 69"/>
                        <a:gd name="T12" fmla="*/ 227 w 247"/>
                        <a:gd name="T13" fmla="*/ 25 h 69"/>
                        <a:gd name="T14" fmla="*/ 206 w 247"/>
                        <a:gd name="T15" fmla="*/ 18 h 69"/>
                        <a:gd name="T16" fmla="*/ 185 w 247"/>
                        <a:gd name="T17" fmla="*/ 12 h 69"/>
                        <a:gd name="T18" fmla="*/ 165 w 247"/>
                        <a:gd name="T19" fmla="*/ 6 h 69"/>
                        <a:gd name="T20" fmla="*/ 148 w 247"/>
                        <a:gd name="T21" fmla="*/ 2 h 69"/>
                        <a:gd name="T22" fmla="*/ 131 w 247"/>
                        <a:gd name="T23" fmla="*/ 0 h 69"/>
                        <a:gd name="T24" fmla="*/ 111 w 247"/>
                        <a:gd name="T25" fmla="*/ 2 h 69"/>
                        <a:gd name="T26" fmla="*/ 89 w 247"/>
                        <a:gd name="T27" fmla="*/ 5 h 69"/>
                        <a:gd name="T28" fmla="*/ 0 w 247"/>
                        <a:gd name="T29" fmla="*/ 19 h 6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88" name="Freeform 429">
                    <a:extLst>
                      <a:ext uri="{FF2B5EF4-FFF2-40B4-BE49-F238E27FC236}">
                        <a16:creationId xmlns:a16="http://schemas.microsoft.com/office/drawing/2014/main" id="{75B158F3-8544-4341-8298-D4502C7EF27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17 h 33"/>
                      <a:gd name="T2" fmla="*/ 0 w 293"/>
                      <a:gd name="T3" fmla="*/ 16 h 33"/>
                      <a:gd name="T4" fmla="*/ 105 w 293"/>
                      <a:gd name="T5" fmla="*/ 4 h 33"/>
                      <a:gd name="T6" fmla="*/ 135 w 293"/>
                      <a:gd name="T7" fmla="*/ 2 h 33"/>
                      <a:gd name="T8" fmla="*/ 159 w 293"/>
                      <a:gd name="T9" fmla="*/ 2 h 33"/>
                      <a:gd name="T10" fmla="*/ 179 w 293"/>
                      <a:gd name="T11" fmla="*/ 0 h 33"/>
                      <a:gd name="T12" fmla="*/ 195 w 293"/>
                      <a:gd name="T13" fmla="*/ 0 h 33"/>
                      <a:gd name="T14" fmla="*/ 219 w 293"/>
                      <a:gd name="T15" fmla="*/ 2 h 33"/>
                      <a:gd name="T16" fmla="*/ 239 w 293"/>
                      <a:gd name="T17" fmla="*/ 3 h 33"/>
                      <a:gd name="T18" fmla="*/ 256 w 293"/>
                      <a:gd name="T19" fmla="*/ 4 h 33"/>
                      <a:gd name="T20" fmla="*/ 269 w 293"/>
                      <a:gd name="T21" fmla="*/ 7 h 33"/>
                      <a:gd name="T22" fmla="*/ 279 w 293"/>
                      <a:gd name="T23" fmla="*/ 9 h 33"/>
                      <a:gd name="T24" fmla="*/ 287 w 293"/>
                      <a:gd name="T25" fmla="*/ 12 h 33"/>
                      <a:gd name="T26" fmla="*/ 291 w 293"/>
                      <a:gd name="T27" fmla="*/ 14 h 33"/>
                      <a:gd name="T28" fmla="*/ 293 w 293"/>
                      <a:gd name="T29" fmla="*/ 17 h 33"/>
                      <a:gd name="T30" fmla="*/ 291 w 293"/>
                      <a:gd name="T31" fmla="*/ 19 h 33"/>
                      <a:gd name="T32" fmla="*/ 287 w 293"/>
                      <a:gd name="T33" fmla="*/ 22 h 33"/>
                      <a:gd name="T34" fmla="*/ 279 w 293"/>
                      <a:gd name="T35" fmla="*/ 24 h 33"/>
                      <a:gd name="T36" fmla="*/ 269 w 293"/>
                      <a:gd name="T37" fmla="*/ 27 h 33"/>
                      <a:gd name="T38" fmla="*/ 256 w 293"/>
                      <a:gd name="T39" fmla="*/ 29 h 33"/>
                      <a:gd name="T40" fmla="*/ 239 w 293"/>
                      <a:gd name="T41" fmla="*/ 30 h 33"/>
                      <a:gd name="T42" fmla="*/ 219 w 293"/>
                      <a:gd name="T43" fmla="*/ 32 h 33"/>
                      <a:gd name="T44" fmla="*/ 195 w 293"/>
                      <a:gd name="T45" fmla="*/ 33 h 33"/>
                      <a:gd name="T46" fmla="*/ 180 w 293"/>
                      <a:gd name="T47" fmla="*/ 33 h 33"/>
                      <a:gd name="T48" fmla="*/ 159 w 293"/>
                      <a:gd name="T49" fmla="*/ 33 h 33"/>
                      <a:gd name="T50" fmla="*/ 135 w 293"/>
                      <a:gd name="T51" fmla="*/ 32 h 33"/>
                      <a:gd name="T52" fmla="*/ 105 w 293"/>
                      <a:gd name="T53" fmla="*/ 29 h 33"/>
                      <a:gd name="T54" fmla="*/ 0 w 293"/>
                      <a:gd name="T55" fmla="*/ 17 h 33"/>
                      <a:gd name="T56" fmla="*/ 0 w 293"/>
                      <a:gd name="T57" fmla="*/ 1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89" name="Freeform 430">
                    <a:extLst>
                      <a:ext uri="{FF2B5EF4-FFF2-40B4-BE49-F238E27FC236}">
                        <a16:creationId xmlns:a16="http://schemas.microsoft.com/office/drawing/2014/main" id="{799C9A79-226E-47A0-A9B0-0ECFAA8117A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7 h 33"/>
                      <a:gd name="T2" fmla="*/ 0 w 293"/>
                      <a:gd name="T3" fmla="*/ 16 h 33"/>
                      <a:gd name="T4" fmla="*/ 105 w 293"/>
                      <a:gd name="T5" fmla="*/ 4 h 33"/>
                      <a:gd name="T6" fmla="*/ 135 w 293"/>
                      <a:gd name="T7" fmla="*/ 2 h 33"/>
                      <a:gd name="T8" fmla="*/ 159 w 293"/>
                      <a:gd name="T9" fmla="*/ 2 h 33"/>
                      <a:gd name="T10" fmla="*/ 179 w 293"/>
                      <a:gd name="T11" fmla="*/ 0 h 33"/>
                      <a:gd name="T12" fmla="*/ 195 w 293"/>
                      <a:gd name="T13" fmla="*/ 0 h 33"/>
                      <a:gd name="T14" fmla="*/ 219 w 293"/>
                      <a:gd name="T15" fmla="*/ 2 h 33"/>
                      <a:gd name="T16" fmla="*/ 239 w 293"/>
                      <a:gd name="T17" fmla="*/ 3 h 33"/>
                      <a:gd name="T18" fmla="*/ 256 w 293"/>
                      <a:gd name="T19" fmla="*/ 4 h 33"/>
                      <a:gd name="T20" fmla="*/ 269 w 293"/>
                      <a:gd name="T21" fmla="*/ 7 h 33"/>
                      <a:gd name="T22" fmla="*/ 279 w 293"/>
                      <a:gd name="T23" fmla="*/ 9 h 33"/>
                      <a:gd name="T24" fmla="*/ 287 w 293"/>
                      <a:gd name="T25" fmla="*/ 12 h 33"/>
                      <a:gd name="T26" fmla="*/ 291 w 293"/>
                      <a:gd name="T27" fmla="*/ 14 h 33"/>
                      <a:gd name="T28" fmla="*/ 293 w 293"/>
                      <a:gd name="T29" fmla="*/ 17 h 33"/>
                      <a:gd name="T30" fmla="*/ 291 w 293"/>
                      <a:gd name="T31" fmla="*/ 19 h 33"/>
                      <a:gd name="T32" fmla="*/ 287 w 293"/>
                      <a:gd name="T33" fmla="*/ 22 h 33"/>
                      <a:gd name="T34" fmla="*/ 279 w 293"/>
                      <a:gd name="T35" fmla="*/ 24 h 33"/>
                      <a:gd name="T36" fmla="*/ 269 w 293"/>
                      <a:gd name="T37" fmla="*/ 27 h 33"/>
                      <a:gd name="T38" fmla="*/ 256 w 293"/>
                      <a:gd name="T39" fmla="*/ 29 h 33"/>
                      <a:gd name="T40" fmla="*/ 239 w 293"/>
                      <a:gd name="T41" fmla="*/ 30 h 33"/>
                      <a:gd name="T42" fmla="*/ 219 w 293"/>
                      <a:gd name="T43" fmla="*/ 32 h 33"/>
                      <a:gd name="T44" fmla="*/ 195 w 293"/>
                      <a:gd name="T45" fmla="*/ 33 h 33"/>
                      <a:gd name="T46" fmla="*/ 180 w 293"/>
                      <a:gd name="T47" fmla="*/ 33 h 33"/>
                      <a:gd name="T48" fmla="*/ 159 w 293"/>
                      <a:gd name="T49" fmla="*/ 33 h 33"/>
                      <a:gd name="T50" fmla="*/ 135 w 293"/>
                      <a:gd name="T51" fmla="*/ 32 h 33"/>
                      <a:gd name="T52" fmla="*/ 105 w 293"/>
                      <a:gd name="T53" fmla="*/ 29 h 33"/>
                      <a:gd name="T54" fmla="*/ 0 w 293"/>
                      <a:gd name="T55" fmla="*/ 17 h 33"/>
                      <a:gd name="T56" fmla="*/ 0 w 293"/>
                      <a:gd name="T57" fmla="*/ 1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86" name="Line 431">
                  <a:extLst>
                    <a:ext uri="{FF2B5EF4-FFF2-40B4-BE49-F238E27FC236}">
                      <a16:creationId xmlns:a16="http://schemas.microsoft.com/office/drawing/2014/main" id="{A5D5D70D-4C3C-429B-9FC5-BBCC2273261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83" name="AutoShape 432">
                <a:extLst>
                  <a:ext uri="{FF2B5EF4-FFF2-40B4-BE49-F238E27FC236}">
                    <a16:creationId xmlns:a16="http://schemas.microsoft.com/office/drawing/2014/main" id="{CD756477-A8F7-4F37-AA8D-35DD40FB26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84" name="Line 433">
                <a:extLst>
                  <a:ext uri="{FF2B5EF4-FFF2-40B4-BE49-F238E27FC236}">
                    <a16:creationId xmlns:a16="http://schemas.microsoft.com/office/drawing/2014/main" id="{2CF8F51D-B077-47E8-91FB-DFAE7B80E1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102" name="Text Box 100">
            <a:extLst>
              <a:ext uri="{FF2B5EF4-FFF2-40B4-BE49-F238E27FC236}">
                <a16:creationId xmlns:a16="http://schemas.microsoft.com/office/drawing/2014/main" id="{0D8E81E7-32A5-407B-85A4-919CCD76E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7253" y="2200716"/>
            <a:ext cx="3925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⅛ </a:t>
            </a:r>
            <a:r>
              <a:rPr lang="de-DE" altLang="de-DE" sz="1600" b="1" dirty="0" err="1">
                <a:solidFill>
                  <a:srgbClr val="0000FF"/>
                </a:solidFill>
              </a:rPr>
              <a:t>rolls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centered</a:t>
            </a:r>
            <a:r>
              <a:rPr lang="de-DE" altLang="de-DE" sz="1600" b="1" dirty="0">
                <a:solidFill>
                  <a:srgbClr val="0000FF"/>
                </a:solidFill>
              </a:rPr>
              <a:t> on </a:t>
            </a:r>
            <a:r>
              <a:rPr lang="de-DE" altLang="de-DE" sz="1600" b="1" dirty="0" err="1">
                <a:solidFill>
                  <a:srgbClr val="0000FF"/>
                </a:solidFill>
              </a:rPr>
              <a:t>middle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of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the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line</a:t>
            </a:r>
            <a:r>
              <a:rPr lang="de-DE" altLang="de-DE" sz="1600" b="1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103" name="Text Box 101">
            <a:extLst>
              <a:ext uri="{FF2B5EF4-FFF2-40B4-BE49-F238E27FC236}">
                <a16:creationId xmlns:a16="http://schemas.microsoft.com/office/drawing/2014/main" id="{2044F918-2E9F-4B8A-ACF0-5951535C51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3473" y="3618633"/>
            <a:ext cx="2032000" cy="374650"/>
          </a:xfrm>
          <a:prstGeom prst="rect">
            <a:avLst/>
          </a:prstGeom>
          <a:noFill/>
          <a:ln w="38100">
            <a:solidFill>
              <a:srgbClr val="FFFF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All radii </a:t>
            </a:r>
            <a:r>
              <a:rPr lang="de-DE" altLang="de-DE" sz="1600" b="1" dirty="0" err="1">
                <a:solidFill>
                  <a:srgbClr val="0000FF"/>
                </a:solidFill>
              </a:rPr>
              <a:t>are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equal</a:t>
            </a:r>
            <a:r>
              <a:rPr lang="de-DE" altLang="de-DE" sz="1600" b="1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104" name="Text Box 100">
            <a:extLst>
              <a:ext uri="{FF2B5EF4-FFF2-40B4-BE49-F238E27FC236}">
                <a16:creationId xmlns:a16="http://schemas.microsoft.com/office/drawing/2014/main" id="{7B76E2D6-1869-4BEC-8812-C2A572A95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7252" y="1807644"/>
            <a:ext cx="392588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½ roll on </a:t>
            </a:r>
            <a:r>
              <a:rPr lang="de-DE" altLang="de-DE" sz="1600" b="1" dirty="0" err="1">
                <a:solidFill>
                  <a:srgbClr val="0000FF"/>
                </a:solidFill>
              </a:rPr>
              <a:t>middle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of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the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line</a:t>
            </a:r>
            <a:r>
              <a:rPr lang="de-DE" altLang="de-DE" sz="1600" b="1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105" name="Oval 384">
            <a:extLst>
              <a:ext uri="{FF2B5EF4-FFF2-40B4-BE49-F238E27FC236}">
                <a16:creationId xmlns:a16="http://schemas.microsoft.com/office/drawing/2014/main" id="{36777827-21E1-4836-9CA0-4BFA560B7C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2426" y="3426338"/>
            <a:ext cx="801860" cy="728960"/>
          </a:xfrm>
          <a:prstGeom prst="ellips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sp>
        <p:nvSpPr>
          <p:cNvPr id="106" name="Text Box 50">
            <a:extLst>
              <a:ext uri="{FF2B5EF4-FFF2-40B4-BE49-F238E27FC236}">
                <a16:creationId xmlns:a16="http://schemas.microsoft.com/office/drawing/2014/main" id="{49F12238-97F8-4D93-AB0A-45332BD9F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9826" y="2603547"/>
            <a:ext cx="4154487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de-DE" sz="1600" b="1" dirty="0">
                <a:solidFill>
                  <a:srgbClr val="0000FF"/>
                </a:solidFill>
              </a:rPr>
              <a:t>Lines between part rolls must be short </a:t>
            </a:r>
            <a:br>
              <a:rPr lang="en-GB" altLang="de-DE" sz="1600" b="1" dirty="0">
                <a:solidFill>
                  <a:srgbClr val="0000FF"/>
                </a:solidFill>
              </a:rPr>
            </a:br>
            <a:r>
              <a:rPr lang="en-GB" altLang="de-DE" sz="1600" b="1" dirty="0">
                <a:solidFill>
                  <a:srgbClr val="0000FF"/>
                </a:solidFill>
              </a:rPr>
              <a:t>and of equal length.</a:t>
            </a:r>
          </a:p>
        </p:txBody>
      </p:sp>
      <p:sp>
        <p:nvSpPr>
          <p:cNvPr id="107" name="Oval 384">
            <a:extLst>
              <a:ext uri="{FF2B5EF4-FFF2-40B4-BE49-F238E27FC236}">
                <a16:creationId xmlns:a16="http://schemas.microsoft.com/office/drawing/2014/main" id="{EA7DCFA1-8AFC-4D48-AB00-7AD0908CA7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8048" y="1320646"/>
            <a:ext cx="855301" cy="773708"/>
          </a:xfrm>
          <a:prstGeom prst="ellips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sp>
        <p:nvSpPr>
          <p:cNvPr id="111" name="Oval 384">
            <a:extLst>
              <a:ext uri="{FF2B5EF4-FFF2-40B4-BE49-F238E27FC236}">
                <a16:creationId xmlns:a16="http://schemas.microsoft.com/office/drawing/2014/main" id="{651EF2F8-55C7-4587-8340-4884E6802C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9342" y="3288189"/>
            <a:ext cx="747796" cy="721461"/>
          </a:xfrm>
          <a:prstGeom prst="ellips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sp>
        <p:nvSpPr>
          <p:cNvPr id="112" name="Oval 74">
            <a:extLst>
              <a:ext uri="{FF2B5EF4-FFF2-40B4-BE49-F238E27FC236}">
                <a16:creationId xmlns:a16="http://schemas.microsoft.com/office/drawing/2014/main" id="{E7C480AB-4706-4877-871C-2C7D56E59E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3728" y="3511699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15" name="Oval 74">
            <a:extLst>
              <a:ext uri="{FF2B5EF4-FFF2-40B4-BE49-F238E27FC236}">
                <a16:creationId xmlns:a16="http://schemas.microsoft.com/office/drawing/2014/main" id="{498A9C90-82AA-48EE-8A0E-8E099AFE31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8744" y="3912949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16" name="Oval 74">
            <a:extLst>
              <a:ext uri="{FF2B5EF4-FFF2-40B4-BE49-F238E27FC236}">
                <a16:creationId xmlns:a16="http://schemas.microsoft.com/office/drawing/2014/main" id="{7341D346-0FF4-471D-9559-FF7E365B6D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2698" y="1586126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17" name="Oval 74">
            <a:extLst>
              <a:ext uri="{FF2B5EF4-FFF2-40B4-BE49-F238E27FC236}">
                <a16:creationId xmlns:a16="http://schemas.microsoft.com/office/drawing/2014/main" id="{34F42827-D261-4FFF-A5A9-7C9EB702A3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8428" y="1874582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18" name="Oval 74">
            <a:extLst>
              <a:ext uri="{FF2B5EF4-FFF2-40B4-BE49-F238E27FC236}">
                <a16:creationId xmlns:a16="http://schemas.microsoft.com/office/drawing/2014/main" id="{7412DEE9-7976-4520-A319-295D9EE410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5148" y="2617987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19" name="Oval 74">
            <a:extLst>
              <a:ext uri="{FF2B5EF4-FFF2-40B4-BE49-F238E27FC236}">
                <a16:creationId xmlns:a16="http://schemas.microsoft.com/office/drawing/2014/main" id="{A47B65C2-9829-4264-A203-B8519C9C2B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9360" y="3415980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20" name="Oval 74">
            <a:extLst>
              <a:ext uri="{FF2B5EF4-FFF2-40B4-BE49-F238E27FC236}">
                <a16:creationId xmlns:a16="http://schemas.microsoft.com/office/drawing/2014/main" id="{F555E352-B67C-4AC7-9241-62C138E2F6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1335" y="4076946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54839796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utoUpdateAnimBg="0"/>
      <p:bldP spid="103" grpId="0" animBg="1"/>
      <p:bldP spid="104" grpId="0" autoUpdateAnimBg="0"/>
      <p:bldP spid="10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3"/>
          <p:cNvSpPr txBox="1">
            <a:spLocks noChangeArrowheads="1"/>
          </p:cNvSpPr>
          <p:nvPr/>
        </p:nvSpPr>
        <p:spPr bwMode="auto">
          <a:xfrm>
            <a:off x="8051800" y="6529388"/>
            <a:ext cx="939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1200" b="1" dirty="0"/>
              <a:t>F-27.05.01</a:t>
            </a:r>
          </a:p>
        </p:txBody>
      </p:sp>
      <p:sp>
        <p:nvSpPr>
          <p:cNvPr id="75779" name="Text Box 254"/>
          <p:cNvSpPr txBox="1">
            <a:spLocks noChangeArrowheads="1"/>
          </p:cNvSpPr>
          <p:nvPr/>
        </p:nvSpPr>
        <p:spPr bwMode="auto">
          <a:xfrm>
            <a:off x="220663" y="5057775"/>
            <a:ext cx="8702675" cy="110799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/>
            <a:r>
              <a:rPr lang="en-GB" dirty="0"/>
              <a:t>F</a:t>
            </a:r>
            <a:r>
              <a:rPr lang="en-GB" sz="1600" b="1" dirty="0"/>
              <a:t>rom upright, at centre, pull through a ⅛ loop while integrating a ¼ roll into a 45 ° knife-edge upline, perform a ½ roll, perform a ⅜ knife-edge loop, perform a ½ roll, perform a ⅜ knife-edge loop into a 45° knife edge downline, perform a ½ roll, perform a ⅛ knife edge loop while integrating a ¼ roll, exit inverted.</a:t>
            </a:r>
            <a:endParaRPr lang="de-DE" sz="1600" b="1" dirty="0"/>
          </a:p>
        </p:txBody>
      </p:sp>
      <p:sp>
        <p:nvSpPr>
          <p:cNvPr id="75780" name="Text Box 2"/>
          <p:cNvSpPr txBox="1">
            <a:spLocks noChangeArrowheads="1"/>
          </p:cNvSpPr>
          <p:nvPr/>
        </p:nvSpPr>
        <p:spPr bwMode="auto">
          <a:xfrm>
            <a:off x="1647825" y="177800"/>
            <a:ext cx="7275513" cy="695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352" tIns="39676" rIns="79352" bIns="39676">
            <a:spAutoFit/>
          </a:bodyPr>
          <a:lstStyle/>
          <a:p>
            <a:r>
              <a:rPr lang="en-GB" sz="2000" b="1" dirty="0"/>
              <a:t>F-27.05 Triangle with quarter roll integrated, half roll, half roll, half roll, quarter roll integrated</a:t>
            </a:r>
            <a:endParaRPr lang="de-DE" sz="2000" dirty="0"/>
          </a:p>
        </p:txBody>
      </p:sp>
      <p:sp>
        <p:nvSpPr>
          <p:cNvPr id="146" name="Text Box 145">
            <a:extLst>
              <a:ext uri="{FF2B5EF4-FFF2-40B4-BE49-F238E27FC236}">
                <a16:creationId xmlns:a16="http://schemas.microsoft.com/office/drawing/2014/main" id="{58FD880F-AC42-4C3B-97A1-E33D31273E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4812" y="2931192"/>
            <a:ext cx="13096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400" b="1" dirty="0"/>
              <a:t>¼ roll </a:t>
            </a:r>
            <a:r>
              <a:rPr lang="de-DE" altLang="de-DE" sz="1400" b="1" dirty="0" err="1"/>
              <a:t>integrated</a:t>
            </a:r>
            <a:endParaRPr lang="de-DE" altLang="de-DE" sz="1400" b="1" dirty="0"/>
          </a:p>
        </p:txBody>
      </p:sp>
      <p:grpSp>
        <p:nvGrpSpPr>
          <p:cNvPr id="117" name="Group 307">
            <a:extLst>
              <a:ext uri="{FF2B5EF4-FFF2-40B4-BE49-F238E27FC236}">
                <a16:creationId xmlns:a16="http://schemas.microsoft.com/office/drawing/2014/main" id="{F2DB55DD-8262-444A-AFE6-EC052D490989}"/>
              </a:ext>
            </a:extLst>
          </p:cNvPr>
          <p:cNvGrpSpPr>
            <a:grpSpLocks/>
          </p:cNvGrpSpPr>
          <p:nvPr/>
        </p:nvGrpSpPr>
        <p:grpSpPr bwMode="auto">
          <a:xfrm rot="156472">
            <a:off x="4807581" y="2846237"/>
            <a:ext cx="946758" cy="320967"/>
            <a:chOff x="4875" y="7237"/>
            <a:chExt cx="4230" cy="1883"/>
          </a:xfrm>
        </p:grpSpPr>
        <p:sp>
          <p:nvSpPr>
            <p:cNvPr id="144" name="Arc 308">
              <a:extLst>
                <a:ext uri="{FF2B5EF4-FFF2-40B4-BE49-F238E27FC236}">
                  <a16:creationId xmlns:a16="http://schemas.microsoft.com/office/drawing/2014/main" id="{FCC3F001-E134-4C57-833B-6CB51D35ED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5" name="AutoShape 309">
              <a:extLst>
                <a:ext uri="{FF2B5EF4-FFF2-40B4-BE49-F238E27FC236}">
                  <a16:creationId xmlns:a16="http://schemas.microsoft.com/office/drawing/2014/main" id="{BD510822-2FFE-4C48-9A0C-CA54CD7A50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</a:pPr>
              <a:endParaRPr lang="de-DE" altLang="de-DE"/>
            </a:p>
          </p:txBody>
        </p:sp>
      </p:grpSp>
      <p:grpSp>
        <p:nvGrpSpPr>
          <p:cNvPr id="119" name="Group 307">
            <a:extLst>
              <a:ext uri="{FF2B5EF4-FFF2-40B4-BE49-F238E27FC236}">
                <a16:creationId xmlns:a16="http://schemas.microsoft.com/office/drawing/2014/main" id="{77D8B3A3-A403-46A9-86BB-75441AE7F9E8}"/>
              </a:ext>
            </a:extLst>
          </p:cNvPr>
          <p:cNvGrpSpPr>
            <a:grpSpLocks/>
          </p:cNvGrpSpPr>
          <p:nvPr/>
        </p:nvGrpSpPr>
        <p:grpSpPr bwMode="auto">
          <a:xfrm rot="17022475" flipH="1" flipV="1">
            <a:off x="3068730" y="2463392"/>
            <a:ext cx="1003123" cy="284978"/>
            <a:chOff x="4875" y="7237"/>
            <a:chExt cx="4230" cy="1883"/>
          </a:xfrm>
        </p:grpSpPr>
        <p:sp>
          <p:nvSpPr>
            <p:cNvPr id="142" name="Arc 308">
              <a:extLst>
                <a:ext uri="{FF2B5EF4-FFF2-40B4-BE49-F238E27FC236}">
                  <a16:creationId xmlns:a16="http://schemas.microsoft.com/office/drawing/2014/main" id="{37E91F96-F4FE-4C84-9043-36848F76FF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3" name="AutoShape 309">
              <a:extLst>
                <a:ext uri="{FF2B5EF4-FFF2-40B4-BE49-F238E27FC236}">
                  <a16:creationId xmlns:a16="http://schemas.microsoft.com/office/drawing/2014/main" id="{850CBB4C-8A7A-4B1C-9F2A-9275508E6A1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</a:pPr>
              <a:endParaRPr lang="de-DE" altLang="de-DE"/>
            </a:p>
          </p:txBody>
        </p:sp>
      </p:grpSp>
      <p:sp>
        <p:nvSpPr>
          <p:cNvPr id="121" name="Line 641">
            <a:extLst>
              <a:ext uri="{FF2B5EF4-FFF2-40B4-BE49-F238E27FC236}">
                <a16:creationId xmlns:a16="http://schemas.microsoft.com/office/drawing/2014/main" id="{DDA0D43C-9F7F-4DC5-8F11-C049704C0D0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057647" y="2038636"/>
            <a:ext cx="1333140" cy="178047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2" name="Line 642">
            <a:extLst>
              <a:ext uri="{FF2B5EF4-FFF2-40B4-BE49-F238E27FC236}">
                <a16:creationId xmlns:a16="http://schemas.microsoft.com/office/drawing/2014/main" id="{0A38A53E-B8A9-4C1B-93A5-D8A254F1D9D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72247" y="2084902"/>
            <a:ext cx="1353389" cy="165388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5" name="Line 645">
            <a:extLst>
              <a:ext uri="{FF2B5EF4-FFF2-40B4-BE49-F238E27FC236}">
                <a16:creationId xmlns:a16="http://schemas.microsoft.com/office/drawing/2014/main" id="{D689E0AA-C8D3-4049-A24F-641920784AAB}"/>
              </a:ext>
            </a:extLst>
          </p:cNvPr>
          <p:cNvSpPr>
            <a:spLocks noChangeShapeType="1"/>
          </p:cNvSpPr>
          <p:nvPr/>
        </p:nvSpPr>
        <p:spPr bwMode="auto">
          <a:xfrm>
            <a:off x="4668386" y="3988322"/>
            <a:ext cx="1419150" cy="410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6" name="Line 646">
            <a:extLst>
              <a:ext uri="{FF2B5EF4-FFF2-40B4-BE49-F238E27FC236}">
                <a16:creationId xmlns:a16="http://schemas.microsoft.com/office/drawing/2014/main" id="{FB307768-6D07-4D29-AB5D-B07FFEE20A72}"/>
              </a:ext>
            </a:extLst>
          </p:cNvPr>
          <p:cNvSpPr>
            <a:spLocks noChangeShapeType="1"/>
          </p:cNvSpPr>
          <p:nvPr/>
        </p:nvSpPr>
        <p:spPr bwMode="auto">
          <a:xfrm>
            <a:off x="2933661" y="3867407"/>
            <a:ext cx="1590576" cy="25211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cxnSp>
        <p:nvCxnSpPr>
          <p:cNvPr id="127" name="Gerader Verbinder 126">
            <a:extLst>
              <a:ext uri="{FF2B5EF4-FFF2-40B4-BE49-F238E27FC236}">
                <a16:creationId xmlns:a16="http://schemas.microsoft.com/office/drawing/2014/main" id="{3FB3BEE2-FA17-475D-8FC5-5453529CC78E}"/>
              </a:ext>
            </a:extLst>
          </p:cNvPr>
          <p:cNvCxnSpPr/>
          <p:nvPr/>
        </p:nvCxnSpPr>
        <p:spPr bwMode="auto">
          <a:xfrm flipV="1">
            <a:off x="4171172" y="3622638"/>
            <a:ext cx="225425" cy="19843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Gerader Verbinder 127">
            <a:extLst>
              <a:ext uri="{FF2B5EF4-FFF2-40B4-BE49-F238E27FC236}">
                <a16:creationId xmlns:a16="http://schemas.microsoft.com/office/drawing/2014/main" id="{44902679-4A60-4002-B79E-C963349644B5}"/>
              </a:ext>
            </a:extLst>
          </p:cNvPr>
          <p:cNvCxnSpPr>
            <a:cxnSpLocks/>
          </p:cNvCxnSpPr>
          <p:nvPr/>
        </p:nvCxnSpPr>
        <p:spPr bwMode="auto">
          <a:xfrm>
            <a:off x="4757034" y="3819801"/>
            <a:ext cx="2" cy="2748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Gerader Verbinder 129">
            <a:extLst>
              <a:ext uri="{FF2B5EF4-FFF2-40B4-BE49-F238E27FC236}">
                <a16:creationId xmlns:a16="http://schemas.microsoft.com/office/drawing/2014/main" id="{07328C0F-DEB1-4BD7-A2CA-86892CC64B1D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4652539" y="3594613"/>
            <a:ext cx="235365" cy="22136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Gerader Verbinder 131">
            <a:extLst>
              <a:ext uri="{FF2B5EF4-FFF2-40B4-BE49-F238E27FC236}">
                <a16:creationId xmlns:a16="http://schemas.microsoft.com/office/drawing/2014/main" id="{28F2F58F-F086-491F-A098-262788389002}"/>
              </a:ext>
            </a:extLst>
          </p:cNvPr>
          <p:cNvCxnSpPr>
            <a:cxnSpLocks/>
          </p:cNvCxnSpPr>
          <p:nvPr/>
        </p:nvCxnSpPr>
        <p:spPr bwMode="auto">
          <a:xfrm flipV="1">
            <a:off x="4442257" y="3717134"/>
            <a:ext cx="0" cy="3270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3" name="Group 688">
            <a:extLst>
              <a:ext uri="{FF2B5EF4-FFF2-40B4-BE49-F238E27FC236}">
                <a16:creationId xmlns:a16="http://schemas.microsoft.com/office/drawing/2014/main" id="{BB596253-E809-4D4F-88B1-39601D1851D3}"/>
              </a:ext>
            </a:extLst>
          </p:cNvPr>
          <p:cNvGrpSpPr>
            <a:grpSpLocks/>
          </p:cNvGrpSpPr>
          <p:nvPr/>
        </p:nvGrpSpPr>
        <p:grpSpPr bwMode="auto">
          <a:xfrm rot="4455070">
            <a:off x="3950640" y="3673044"/>
            <a:ext cx="762963" cy="317719"/>
            <a:chOff x="4875" y="7237"/>
            <a:chExt cx="4230" cy="1883"/>
          </a:xfrm>
        </p:grpSpPr>
        <p:sp>
          <p:nvSpPr>
            <p:cNvPr id="140" name="Arc 689">
              <a:extLst>
                <a:ext uri="{FF2B5EF4-FFF2-40B4-BE49-F238E27FC236}">
                  <a16:creationId xmlns:a16="http://schemas.microsoft.com/office/drawing/2014/main" id="{51873F9A-C574-4292-A649-85E44B8A7AE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1" name="AutoShape 690">
              <a:extLst>
                <a:ext uri="{FF2B5EF4-FFF2-40B4-BE49-F238E27FC236}">
                  <a16:creationId xmlns:a16="http://schemas.microsoft.com/office/drawing/2014/main" id="{190EA5D7-25BE-4B3C-AF4A-730124BCA27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de-DE" altLang="de-DE"/>
            </a:p>
          </p:txBody>
        </p:sp>
      </p:grpSp>
      <p:grpSp>
        <p:nvGrpSpPr>
          <p:cNvPr id="134" name="Group 688">
            <a:extLst>
              <a:ext uri="{FF2B5EF4-FFF2-40B4-BE49-F238E27FC236}">
                <a16:creationId xmlns:a16="http://schemas.microsoft.com/office/drawing/2014/main" id="{B4576F82-253B-4EF5-BDD7-5D850F20CD4E}"/>
              </a:ext>
            </a:extLst>
          </p:cNvPr>
          <p:cNvGrpSpPr>
            <a:grpSpLocks/>
          </p:cNvGrpSpPr>
          <p:nvPr/>
        </p:nvGrpSpPr>
        <p:grpSpPr bwMode="auto">
          <a:xfrm rot="6626314" flipH="1">
            <a:off x="4036273" y="3819207"/>
            <a:ext cx="785148" cy="287101"/>
            <a:chOff x="4875" y="7237"/>
            <a:chExt cx="4230" cy="1883"/>
          </a:xfrm>
        </p:grpSpPr>
        <p:sp>
          <p:nvSpPr>
            <p:cNvPr id="138" name="Arc 689">
              <a:extLst>
                <a:ext uri="{FF2B5EF4-FFF2-40B4-BE49-F238E27FC236}">
                  <a16:creationId xmlns:a16="http://schemas.microsoft.com/office/drawing/2014/main" id="{301B1CEA-64D2-40E9-9503-C72CCA1EC9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9" name="AutoShape 690">
              <a:extLst>
                <a:ext uri="{FF2B5EF4-FFF2-40B4-BE49-F238E27FC236}">
                  <a16:creationId xmlns:a16="http://schemas.microsoft.com/office/drawing/2014/main" id="{5FD3319D-B381-4320-BC06-01668BFE378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de-DE" altLang="de-DE"/>
            </a:p>
          </p:txBody>
        </p:sp>
      </p:grpSp>
      <p:grpSp>
        <p:nvGrpSpPr>
          <p:cNvPr id="135" name="Group 688">
            <a:extLst>
              <a:ext uri="{FF2B5EF4-FFF2-40B4-BE49-F238E27FC236}">
                <a16:creationId xmlns:a16="http://schemas.microsoft.com/office/drawing/2014/main" id="{0A5FE552-0A35-4B40-A362-F5DF84F77D81}"/>
              </a:ext>
            </a:extLst>
          </p:cNvPr>
          <p:cNvGrpSpPr>
            <a:grpSpLocks/>
          </p:cNvGrpSpPr>
          <p:nvPr/>
        </p:nvGrpSpPr>
        <p:grpSpPr bwMode="auto">
          <a:xfrm rot="7424631" flipV="1">
            <a:off x="4458854" y="1174859"/>
            <a:ext cx="901983" cy="281896"/>
            <a:chOff x="4875" y="7237"/>
            <a:chExt cx="4230" cy="1883"/>
          </a:xfrm>
        </p:grpSpPr>
        <p:sp>
          <p:nvSpPr>
            <p:cNvPr id="136" name="Arc 689">
              <a:extLst>
                <a:ext uri="{FF2B5EF4-FFF2-40B4-BE49-F238E27FC236}">
                  <a16:creationId xmlns:a16="http://schemas.microsoft.com/office/drawing/2014/main" id="{CB2B6468-D1AD-4159-8ABF-249587946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7" name="AutoShape 690">
              <a:extLst>
                <a:ext uri="{FF2B5EF4-FFF2-40B4-BE49-F238E27FC236}">
                  <a16:creationId xmlns:a16="http://schemas.microsoft.com/office/drawing/2014/main" id="{C6AF9CB5-CBE9-462F-8458-582204223A5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de-DE" altLang="de-DE"/>
            </a:p>
          </p:txBody>
        </p:sp>
      </p:grpSp>
      <p:sp>
        <p:nvSpPr>
          <p:cNvPr id="147" name="AutoShape 1210">
            <a:extLst>
              <a:ext uri="{FF2B5EF4-FFF2-40B4-BE49-F238E27FC236}">
                <a16:creationId xmlns:a16="http://schemas.microsoft.com/office/drawing/2014/main" id="{75374B5A-5D38-4CE7-AC4E-86B38905EAEB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931990" y="3890567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AU" altLang="en-US" sz="1400" b="1"/>
          </a:p>
        </p:txBody>
      </p:sp>
      <p:grpSp>
        <p:nvGrpSpPr>
          <p:cNvPr id="148" name="Group 1211">
            <a:extLst>
              <a:ext uri="{FF2B5EF4-FFF2-40B4-BE49-F238E27FC236}">
                <a16:creationId xmlns:a16="http://schemas.microsoft.com/office/drawing/2014/main" id="{7F6F01C8-B9F3-467E-BF88-070DA758DB7E}"/>
              </a:ext>
            </a:extLst>
          </p:cNvPr>
          <p:cNvGrpSpPr>
            <a:grpSpLocks/>
          </p:cNvGrpSpPr>
          <p:nvPr/>
        </p:nvGrpSpPr>
        <p:grpSpPr bwMode="auto">
          <a:xfrm rot="16361537" flipH="1">
            <a:off x="5366911" y="3680935"/>
            <a:ext cx="371475" cy="550863"/>
            <a:chOff x="2820" y="264"/>
            <a:chExt cx="420" cy="1452"/>
          </a:xfrm>
        </p:grpSpPr>
        <p:sp>
          <p:nvSpPr>
            <p:cNvPr id="149" name="Line 1212">
              <a:extLst>
                <a:ext uri="{FF2B5EF4-FFF2-40B4-BE49-F238E27FC236}">
                  <a16:creationId xmlns:a16="http://schemas.microsoft.com/office/drawing/2014/main" id="{3F03CB48-FD26-4F95-A65F-A6466D7DC8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50" name="Group 1213">
              <a:extLst>
                <a:ext uri="{FF2B5EF4-FFF2-40B4-BE49-F238E27FC236}">
                  <a16:creationId xmlns:a16="http://schemas.microsoft.com/office/drawing/2014/main" id="{EAE8BF6F-047C-4B9D-800B-E90E9B0048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51" name="Group 1214">
                <a:extLst>
                  <a:ext uri="{FF2B5EF4-FFF2-40B4-BE49-F238E27FC236}">
                    <a16:creationId xmlns:a16="http://schemas.microsoft.com/office/drawing/2014/main" id="{854D840F-B5E7-485F-9604-1AB0030DF51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54" name="Group 1215">
                  <a:extLst>
                    <a:ext uri="{FF2B5EF4-FFF2-40B4-BE49-F238E27FC236}">
                      <a16:creationId xmlns:a16="http://schemas.microsoft.com/office/drawing/2014/main" id="{D033F7DA-988D-4AFE-9340-0F6BF52DD95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56" name="Group 1216">
                    <a:extLst>
                      <a:ext uri="{FF2B5EF4-FFF2-40B4-BE49-F238E27FC236}">
                        <a16:creationId xmlns:a16="http://schemas.microsoft.com/office/drawing/2014/main" id="{36396F54-B21F-48FA-9945-0595CA1B7A2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59" name="Freeform 1217">
                      <a:extLst>
                        <a:ext uri="{FF2B5EF4-FFF2-40B4-BE49-F238E27FC236}">
                          <a16:creationId xmlns:a16="http://schemas.microsoft.com/office/drawing/2014/main" id="{D5048C32-42DA-402E-B160-BB1441F9481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1540278332 w 1153"/>
                        <a:gd name="T1" fmla="*/ 2147483647 h 204"/>
                        <a:gd name="T2" fmla="*/ 1672401282 w 1153"/>
                        <a:gd name="T3" fmla="*/ 2147483647 h 204"/>
                        <a:gd name="T4" fmla="*/ 1783935393 w 1153"/>
                        <a:gd name="T5" fmla="*/ 2147483647 h 204"/>
                        <a:gd name="T6" fmla="*/ 1859984738 w 1153"/>
                        <a:gd name="T7" fmla="*/ 2147483647 h 204"/>
                        <a:gd name="T8" fmla="*/ 1881257335 w 1153"/>
                        <a:gd name="T9" fmla="*/ 2147483647 h 204"/>
                        <a:gd name="T10" fmla="*/ 1881257335 w 1153"/>
                        <a:gd name="T11" fmla="*/ 2147483647 h 204"/>
                        <a:gd name="T12" fmla="*/ 1881257335 w 1153"/>
                        <a:gd name="T13" fmla="*/ 2147483647 h 204"/>
                        <a:gd name="T14" fmla="*/ 1879878948 w 1153"/>
                        <a:gd name="T15" fmla="*/ 2147483647 h 204"/>
                        <a:gd name="T16" fmla="*/ 1871532533 w 1153"/>
                        <a:gd name="T17" fmla="*/ 2147483647 h 204"/>
                        <a:gd name="T18" fmla="*/ 1870009567 w 1153"/>
                        <a:gd name="T19" fmla="*/ 2147483647 h 204"/>
                        <a:gd name="T20" fmla="*/ 1863810087 w 1153"/>
                        <a:gd name="T21" fmla="*/ 2147483647 h 204"/>
                        <a:gd name="T22" fmla="*/ 1846805272 w 1153"/>
                        <a:gd name="T23" fmla="*/ 2147483647 h 204"/>
                        <a:gd name="T24" fmla="*/ 1832340906 w 1153"/>
                        <a:gd name="T25" fmla="*/ 2147483647 h 204"/>
                        <a:gd name="T26" fmla="*/ 1814609937 w 1153"/>
                        <a:gd name="T27" fmla="*/ 2147483647 h 204"/>
                        <a:gd name="T28" fmla="*/ 1657953222 w 1153"/>
                        <a:gd name="T29" fmla="*/ 2147483647 h 204"/>
                        <a:gd name="T30" fmla="*/ 1519249235 w 1153"/>
                        <a:gd name="T31" fmla="*/ 2147483647 h 204"/>
                        <a:gd name="T32" fmla="*/ 1324916250 w 1153"/>
                        <a:gd name="T33" fmla="*/ 2147483647 h 204"/>
                        <a:gd name="T34" fmla="*/ 1005242184 w 1153"/>
                        <a:gd name="T35" fmla="*/ 2147483647 h 204"/>
                        <a:gd name="T36" fmla="*/ 292063525 w 1153"/>
                        <a:gd name="T37" fmla="*/ 2147483647 h 204"/>
                        <a:gd name="T38" fmla="*/ 216910526 w 1153"/>
                        <a:gd name="T39" fmla="*/ 2147483647 h 204"/>
                        <a:gd name="T40" fmla="*/ 24584814 w 1153"/>
                        <a:gd name="T41" fmla="*/ 2147483647 h 204"/>
                        <a:gd name="T42" fmla="*/ 12931171 w 1153"/>
                        <a:gd name="T43" fmla="*/ 2147483647 h 204"/>
                        <a:gd name="T44" fmla="*/ 6090539 w 1153"/>
                        <a:gd name="T45" fmla="*/ 2147483647 h 204"/>
                        <a:gd name="T46" fmla="*/ 0 w 1153"/>
                        <a:gd name="T47" fmla="*/ 2147483647 h 204"/>
                        <a:gd name="T48" fmla="*/ 23232975 w 1153"/>
                        <a:gd name="T49" fmla="*/ 654576777 h 204"/>
                        <a:gd name="T50" fmla="*/ 29306407 w 1153"/>
                        <a:gd name="T51" fmla="*/ 156118670 h 204"/>
                        <a:gd name="T52" fmla="*/ 125345394 w 1153"/>
                        <a:gd name="T53" fmla="*/ 156118670 h 204"/>
                        <a:gd name="T54" fmla="*/ 164369716 w 1153"/>
                        <a:gd name="T55" fmla="*/ 654576777 h 204"/>
                        <a:gd name="T56" fmla="*/ 202051830 w 1153"/>
                        <a:gd name="T57" fmla="*/ 1551018790 h 204"/>
                        <a:gd name="T58" fmla="*/ 354471405 w 1153"/>
                        <a:gd name="T59" fmla="*/ 2147483647 h 204"/>
                        <a:gd name="T60" fmla="*/ 379012779 w 1153"/>
                        <a:gd name="T61" fmla="*/ 2147483647 h 204"/>
                        <a:gd name="T62" fmla="*/ 418045152 w 1153"/>
                        <a:gd name="T63" fmla="*/ 2147483647 h 204"/>
                        <a:gd name="T64" fmla="*/ 1072309729 w 1153"/>
                        <a:gd name="T65" fmla="*/ 2147483647 h 204"/>
                        <a:gd name="T66" fmla="*/ 1112858545 w 1153"/>
                        <a:gd name="T67" fmla="*/ 2147483647 h 204"/>
                        <a:gd name="T68" fmla="*/ 1333578998 w 1153"/>
                        <a:gd name="T69" fmla="*/ 2147483647 h 204"/>
                        <a:gd name="T70" fmla="*/ 1380337621 w 1153"/>
                        <a:gd name="T71" fmla="*/ 2147483647 h 204"/>
                        <a:gd name="T72" fmla="*/ 1424800382 w 1153"/>
                        <a:gd name="T73" fmla="*/ 2147483647 h 204"/>
                        <a:gd name="T74" fmla="*/ 1461690712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60" name="Freeform 1218">
                      <a:extLst>
                        <a:ext uri="{FF2B5EF4-FFF2-40B4-BE49-F238E27FC236}">
                          <a16:creationId xmlns:a16="http://schemas.microsoft.com/office/drawing/2014/main" id="{8008E797-FC40-4182-AAE3-88D0A89AABC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734308515 h 69"/>
                        <a:gd name="T2" fmla="*/ 41523869 w 247"/>
                        <a:gd name="T3" fmla="*/ 1914087360 h 69"/>
                        <a:gd name="T4" fmla="*/ 148313979 w 247"/>
                        <a:gd name="T5" fmla="*/ 2116629774 h 69"/>
                        <a:gd name="T6" fmla="*/ 406598106 w 247"/>
                        <a:gd name="T7" fmla="*/ 2147483647 h 69"/>
                        <a:gd name="T8" fmla="*/ 662292032 w 247"/>
                        <a:gd name="T9" fmla="*/ 2145698093 h 69"/>
                        <a:gd name="T10" fmla="*/ 678397610 w 247"/>
                        <a:gd name="T11" fmla="*/ 1229277403 h 69"/>
                        <a:gd name="T12" fmla="*/ 623161567 w 247"/>
                        <a:gd name="T13" fmla="*/ 965964820 h 69"/>
                        <a:gd name="T14" fmla="*/ 566577387 w 247"/>
                        <a:gd name="T15" fmla="*/ 690543004 h 69"/>
                        <a:gd name="T16" fmla="*/ 508988354 w 247"/>
                        <a:gd name="T17" fmla="*/ 458148727 h 69"/>
                        <a:gd name="T18" fmla="*/ 453427183 w 247"/>
                        <a:gd name="T19" fmla="*/ 231605678 h 69"/>
                        <a:gd name="T20" fmla="*/ 406598106 w 247"/>
                        <a:gd name="T21" fmla="*/ 80782781 h 69"/>
                        <a:gd name="T22" fmla="*/ 360063712 w 247"/>
                        <a:gd name="T23" fmla="*/ 0 h 69"/>
                        <a:gd name="T24" fmla="*/ 304595834 w 247"/>
                        <a:gd name="T25" fmla="*/ 80782781 h 69"/>
                        <a:gd name="T26" fmla="*/ 244034350 w 247"/>
                        <a:gd name="T27" fmla="*/ 202542333 h 69"/>
                        <a:gd name="T28" fmla="*/ 0 w 247"/>
                        <a:gd name="T29" fmla="*/ 734308515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57" name="Freeform 1219">
                    <a:extLst>
                      <a:ext uri="{FF2B5EF4-FFF2-40B4-BE49-F238E27FC236}">
                        <a16:creationId xmlns:a16="http://schemas.microsoft.com/office/drawing/2014/main" id="{E2F422A5-07AB-402D-87E1-BB9B299C408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1293092080 h 33"/>
                      <a:gd name="T8" fmla="*/ 2147483647 w 293"/>
                      <a:gd name="T9" fmla="*/ 1293092080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1293092080 h 33"/>
                      <a:gd name="T16" fmla="*/ 2147483647 w 293"/>
                      <a:gd name="T17" fmla="*/ 1999509138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58" name="Freeform 1220">
                    <a:extLst>
                      <a:ext uri="{FF2B5EF4-FFF2-40B4-BE49-F238E27FC236}">
                        <a16:creationId xmlns:a16="http://schemas.microsoft.com/office/drawing/2014/main" id="{941FAF73-024B-40E6-BABD-DDE645E5AA7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3735 h 33"/>
                      <a:gd name="T2" fmla="*/ 0 w 293"/>
                      <a:gd name="T3" fmla="*/ 13361 h 33"/>
                      <a:gd name="T4" fmla="*/ 86 w 293"/>
                      <a:gd name="T5" fmla="*/ 3791 h 33"/>
                      <a:gd name="T6" fmla="*/ 103 w 293"/>
                      <a:gd name="T7" fmla="*/ 1869 h 33"/>
                      <a:gd name="T8" fmla="*/ 121 w 293"/>
                      <a:gd name="T9" fmla="*/ 1869 h 33"/>
                      <a:gd name="T10" fmla="*/ 141 w 293"/>
                      <a:gd name="T11" fmla="*/ 0 h 33"/>
                      <a:gd name="T12" fmla="*/ 153 w 293"/>
                      <a:gd name="T13" fmla="*/ 0 h 33"/>
                      <a:gd name="T14" fmla="*/ 169 w 293"/>
                      <a:gd name="T15" fmla="*/ 1869 h 33"/>
                      <a:gd name="T16" fmla="*/ 182 w 293"/>
                      <a:gd name="T17" fmla="*/ 2662 h 33"/>
                      <a:gd name="T18" fmla="*/ 199 w 293"/>
                      <a:gd name="T19" fmla="*/ 3791 h 33"/>
                      <a:gd name="T20" fmla="*/ 208 w 293"/>
                      <a:gd name="T21" fmla="*/ 5633 h 33"/>
                      <a:gd name="T22" fmla="*/ 216 w 293"/>
                      <a:gd name="T23" fmla="*/ 7689 h 33"/>
                      <a:gd name="T24" fmla="*/ 222 w 293"/>
                      <a:gd name="T25" fmla="*/ 9644 h 33"/>
                      <a:gd name="T26" fmla="*/ 225 w 293"/>
                      <a:gd name="T27" fmla="*/ 11427 h 33"/>
                      <a:gd name="T28" fmla="*/ 226 w 293"/>
                      <a:gd name="T29" fmla="*/ 13735 h 33"/>
                      <a:gd name="T30" fmla="*/ 225 w 293"/>
                      <a:gd name="T31" fmla="*/ 15597 h 33"/>
                      <a:gd name="T32" fmla="*/ 222 w 293"/>
                      <a:gd name="T33" fmla="*/ 18068 h 33"/>
                      <a:gd name="T34" fmla="*/ 216 w 293"/>
                      <a:gd name="T35" fmla="*/ 19562 h 33"/>
                      <a:gd name="T36" fmla="*/ 208 w 293"/>
                      <a:gd name="T37" fmla="*/ 22214 h 33"/>
                      <a:gd name="T38" fmla="*/ 199 w 293"/>
                      <a:gd name="T39" fmla="*/ 23652 h 33"/>
                      <a:gd name="T40" fmla="*/ 182 w 293"/>
                      <a:gd name="T41" fmla="*/ 25013 h 33"/>
                      <a:gd name="T42" fmla="*/ 169 w 293"/>
                      <a:gd name="T43" fmla="*/ 26952 h 33"/>
                      <a:gd name="T44" fmla="*/ 153 w 293"/>
                      <a:gd name="T45" fmla="*/ 27102 h 33"/>
                      <a:gd name="T46" fmla="*/ 142 w 293"/>
                      <a:gd name="T47" fmla="*/ 27102 h 33"/>
                      <a:gd name="T48" fmla="*/ 121 w 293"/>
                      <a:gd name="T49" fmla="*/ 27102 h 33"/>
                      <a:gd name="T50" fmla="*/ 103 w 293"/>
                      <a:gd name="T51" fmla="*/ 26952 h 33"/>
                      <a:gd name="T52" fmla="*/ 86 w 293"/>
                      <a:gd name="T53" fmla="*/ 23652 h 33"/>
                      <a:gd name="T54" fmla="*/ 0 w 293"/>
                      <a:gd name="T55" fmla="*/ 13735 h 33"/>
                      <a:gd name="T56" fmla="*/ 0 w 293"/>
                      <a:gd name="T57" fmla="*/ 13735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55" name="Line 1221">
                  <a:extLst>
                    <a:ext uri="{FF2B5EF4-FFF2-40B4-BE49-F238E27FC236}">
                      <a16:creationId xmlns:a16="http://schemas.microsoft.com/office/drawing/2014/main" id="{C2AA78F9-2980-4C9F-B42C-84A4A939056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52" name="AutoShape 1222">
                <a:extLst>
                  <a:ext uri="{FF2B5EF4-FFF2-40B4-BE49-F238E27FC236}">
                    <a16:creationId xmlns:a16="http://schemas.microsoft.com/office/drawing/2014/main" id="{06DA4F7A-889E-459D-9BDF-DFAA0B0900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endParaRPr lang="en-AU" altLang="en-US" sz="1400" b="1"/>
              </a:p>
            </p:txBody>
          </p:sp>
          <p:sp>
            <p:nvSpPr>
              <p:cNvPr id="153" name="Line 1223">
                <a:extLst>
                  <a:ext uri="{FF2B5EF4-FFF2-40B4-BE49-F238E27FC236}">
                    <a16:creationId xmlns:a16="http://schemas.microsoft.com/office/drawing/2014/main" id="{5E6AD086-AA58-4074-92A8-4E23D01F4E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161" name="AutoShape 1183">
            <a:extLst>
              <a:ext uri="{FF2B5EF4-FFF2-40B4-BE49-F238E27FC236}">
                <a16:creationId xmlns:a16="http://schemas.microsoft.com/office/drawing/2014/main" id="{3D4C3281-A560-447C-B73B-6E3FFFCB8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3495" y="3771039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AU" altLang="en-US" sz="1400" b="1"/>
          </a:p>
        </p:txBody>
      </p:sp>
      <p:grpSp>
        <p:nvGrpSpPr>
          <p:cNvPr id="162" name="Group 1267">
            <a:extLst>
              <a:ext uri="{FF2B5EF4-FFF2-40B4-BE49-F238E27FC236}">
                <a16:creationId xmlns:a16="http://schemas.microsoft.com/office/drawing/2014/main" id="{B52100EC-D2A2-45C4-9AC7-FC18BC817F75}"/>
              </a:ext>
            </a:extLst>
          </p:cNvPr>
          <p:cNvGrpSpPr>
            <a:grpSpLocks/>
          </p:cNvGrpSpPr>
          <p:nvPr/>
        </p:nvGrpSpPr>
        <p:grpSpPr bwMode="auto">
          <a:xfrm rot="5238463" flipH="1" flipV="1">
            <a:off x="2710061" y="3587702"/>
            <a:ext cx="371475" cy="550862"/>
            <a:chOff x="2820" y="264"/>
            <a:chExt cx="420" cy="1452"/>
          </a:xfrm>
        </p:grpSpPr>
        <p:sp>
          <p:nvSpPr>
            <p:cNvPr id="163" name="Line 1268">
              <a:extLst>
                <a:ext uri="{FF2B5EF4-FFF2-40B4-BE49-F238E27FC236}">
                  <a16:creationId xmlns:a16="http://schemas.microsoft.com/office/drawing/2014/main" id="{C13A01FC-E645-4B86-9FAA-DE69952E5C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64" name="Group 1269">
              <a:extLst>
                <a:ext uri="{FF2B5EF4-FFF2-40B4-BE49-F238E27FC236}">
                  <a16:creationId xmlns:a16="http://schemas.microsoft.com/office/drawing/2014/main" id="{DB25BA66-273A-4343-9CE1-3DAE295B989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65" name="Group 1270">
                <a:extLst>
                  <a:ext uri="{FF2B5EF4-FFF2-40B4-BE49-F238E27FC236}">
                    <a16:creationId xmlns:a16="http://schemas.microsoft.com/office/drawing/2014/main" id="{D3E3BA9D-4CC8-44A2-9E5B-DF8C4ADEA02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68" name="Group 1271">
                  <a:extLst>
                    <a:ext uri="{FF2B5EF4-FFF2-40B4-BE49-F238E27FC236}">
                      <a16:creationId xmlns:a16="http://schemas.microsoft.com/office/drawing/2014/main" id="{9C51A6F0-812C-4941-8782-185EA6DECFE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70" name="Group 1272">
                    <a:extLst>
                      <a:ext uri="{FF2B5EF4-FFF2-40B4-BE49-F238E27FC236}">
                        <a16:creationId xmlns:a16="http://schemas.microsoft.com/office/drawing/2014/main" id="{317F14C5-2AFC-42C2-A4A8-4564A089D4C0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73" name="Freeform 1273">
                      <a:extLst>
                        <a:ext uri="{FF2B5EF4-FFF2-40B4-BE49-F238E27FC236}">
                          <a16:creationId xmlns:a16="http://schemas.microsoft.com/office/drawing/2014/main" id="{323A97EF-94F8-48CF-9030-C9CC071B0D0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1540278332 w 1153"/>
                        <a:gd name="T1" fmla="*/ 2147483647 h 204"/>
                        <a:gd name="T2" fmla="*/ 1672401282 w 1153"/>
                        <a:gd name="T3" fmla="*/ 2147483647 h 204"/>
                        <a:gd name="T4" fmla="*/ 1783935393 w 1153"/>
                        <a:gd name="T5" fmla="*/ 2147483647 h 204"/>
                        <a:gd name="T6" fmla="*/ 1859984738 w 1153"/>
                        <a:gd name="T7" fmla="*/ 2147483647 h 204"/>
                        <a:gd name="T8" fmla="*/ 1881257335 w 1153"/>
                        <a:gd name="T9" fmla="*/ 2147483647 h 204"/>
                        <a:gd name="T10" fmla="*/ 1881257335 w 1153"/>
                        <a:gd name="T11" fmla="*/ 2147483647 h 204"/>
                        <a:gd name="T12" fmla="*/ 1881257335 w 1153"/>
                        <a:gd name="T13" fmla="*/ 2147483647 h 204"/>
                        <a:gd name="T14" fmla="*/ 1879878948 w 1153"/>
                        <a:gd name="T15" fmla="*/ 2147483647 h 204"/>
                        <a:gd name="T16" fmla="*/ 1871532533 w 1153"/>
                        <a:gd name="T17" fmla="*/ 2147483647 h 204"/>
                        <a:gd name="T18" fmla="*/ 1870009567 w 1153"/>
                        <a:gd name="T19" fmla="*/ 2147483647 h 204"/>
                        <a:gd name="T20" fmla="*/ 1863810087 w 1153"/>
                        <a:gd name="T21" fmla="*/ 2147483647 h 204"/>
                        <a:gd name="T22" fmla="*/ 1846805272 w 1153"/>
                        <a:gd name="T23" fmla="*/ 2147483647 h 204"/>
                        <a:gd name="T24" fmla="*/ 1832340906 w 1153"/>
                        <a:gd name="T25" fmla="*/ 2147483647 h 204"/>
                        <a:gd name="T26" fmla="*/ 1814609937 w 1153"/>
                        <a:gd name="T27" fmla="*/ 2147483647 h 204"/>
                        <a:gd name="T28" fmla="*/ 1657953222 w 1153"/>
                        <a:gd name="T29" fmla="*/ 2147483647 h 204"/>
                        <a:gd name="T30" fmla="*/ 1519249235 w 1153"/>
                        <a:gd name="T31" fmla="*/ 2147483647 h 204"/>
                        <a:gd name="T32" fmla="*/ 1324916250 w 1153"/>
                        <a:gd name="T33" fmla="*/ 2147483647 h 204"/>
                        <a:gd name="T34" fmla="*/ 1005242184 w 1153"/>
                        <a:gd name="T35" fmla="*/ 2147483647 h 204"/>
                        <a:gd name="T36" fmla="*/ 292063525 w 1153"/>
                        <a:gd name="T37" fmla="*/ 2147483647 h 204"/>
                        <a:gd name="T38" fmla="*/ 216910526 w 1153"/>
                        <a:gd name="T39" fmla="*/ 2147483647 h 204"/>
                        <a:gd name="T40" fmla="*/ 24584814 w 1153"/>
                        <a:gd name="T41" fmla="*/ 2147483647 h 204"/>
                        <a:gd name="T42" fmla="*/ 12931171 w 1153"/>
                        <a:gd name="T43" fmla="*/ 2147483647 h 204"/>
                        <a:gd name="T44" fmla="*/ 6090539 w 1153"/>
                        <a:gd name="T45" fmla="*/ 2147483647 h 204"/>
                        <a:gd name="T46" fmla="*/ 0 w 1153"/>
                        <a:gd name="T47" fmla="*/ 2147483647 h 204"/>
                        <a:gd name="T48" fmla="*/ 23232975 w 1153"/>
                        <a:gd name="T49" fmla="*/ 654576777 h 204"/>
                        <a:gd name="T50" fmla="*/ 29306407 w 1153"/>
                        <a:gd name="T51" fmla="*/ 156118670 h 204"/>
                        <a:gd name="T52" fmla="*/ 125345394 w 1153"/>
                        <a:gd name="T53" fmla="*/ 156118670 h 204"/>
                        <a:gd name="T54" fmla="*/ 164369716 w 1153"/>
                        <a:gd name="T55" fmla="*/ 654576777 h 204"/>
                        <a:gd name="T56" fmla="*/ 202051830 w 1153"/>
                        <a:gd name="T57" fmla="*/ 1551018790 h 204"/>
                        <a:gd name="T58" fmla="*/ 354471405 w 1153"/>
                        <a:gd name="T59" fmla="*/ 2147483647 h 204"/>
                        <a:gd name="T60" fmla="*/ 379012779 w 1153"/>
                        <a:gd name="T61" fmla="*/ 2147483647 h 204"/>
                        <a:gd name="T62" fmla="*/ 418045152 w 1153"/>
                        <a:gd name="T63" fmla="*/ 2147483647 h 204"/>
                        <a:gd name="T64" fmla="*/ 1072309729 w 1153"/>
                        <a:gd name="T65" fmla="*/ 2147483647 h 204"/>
                        <a:gd name="T66" fmla="*/ 1112858545 w 1153"/>
                        <a:gd name="T67" fmla="*/ 2147483647 h 204"/>
                        <a:gd name="T68" fmla="*/ 1333578998 w 1153"/>
                        <a:gd name="T69" fmla="*/ 2147483647 h 204"/>
                        <a:gd name="T70" fmla="*/ 1380337621 w 1153"/>
                        <a:gd name="T71" fmla="*/ 2147483647 h 204"/>
                        <a:gd name="T72" fmla="*/ 1424800382 w 1153"/>
                        <a:gd name="T73" fmla="*/ 2147483647 h 204"/>
                        <a:gd name="T74" fmla="*/ 1461690712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74" name="Freeform 1274">
                      <a:extLst>
                        <a:ext uri="{FF2B5EF4-FFF2-40B4-BE49-F238E27FC236}">
                          <a16:creationId xmlns:a16="http://schemas.microsoft.com/office/drawing/2014/main" id="{02E1C5F8-95E3-4B32-B571-FBA22CCD27E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734308515 h 69"/>
                        <a:gd name="T2" fmla="*/ 41523869 w 247"/>
                        <a:gd name="T3" fmla="*/ 1914087360 h 69"/>
                        <a:gd name="T4" fmla="*/ 148313979 w 247"/>
                        <a:gd name="T5" fmla="*/ 2116629774 h 69"/>
                        <a:gd name="T6" fmla="*/ 406598106 w 247"/>
                        <a:gd name="T7" fmla="*/ 2147483647 h 69"/>
                        <a:gd name="T8" fmla="*/ 662292032 w 247"/>
                        <a:gd name="T9" fmla="*/ 2145698093 h 69"/>
                        <a:gd name="T10" fmla="*/ 678397610 w 247"/>
                        <a:gd name="T11" fmla="*/ 1229277403 h 69"/>
                        <a:gd name="T12" fmla="*/ 623161567 w 247"/>
                        <a:gd name="T13" fmla="*/ 965964820 h 69"/>
                        <a:gd name="T14" fmla="*/ 566577387 w 247"/>
                        <a:gd name="T15" fmla="*/ 690543004 h 69"/>
                        <a:gd name="T16" fmla="*/ 508988354 w 247"/>
                        <a:gd name="T17" fmla="*/ 458148727 h 69"/>
                        <a:gd name="T18" fmla="*/ 453427183 w 247"/>
                        <a:gd name="T19" fmla="*/ 231605678 h 69"/>
                        <a:gd name="T20" fmla="*/ 406598106 w 247"/>
                        <a:gd name="T21" fmla="*/ 80782781 h 69"/>
                        <a:gd name="T22" fmla="*/ 360063712 w 247"/>
                        <a:gd name="T23" fmla="*/ 0 h 69"/>
                        <a:gd name="T24" fmla="*/ 304595834 w 247"/>
                        <a:gd name="T25" fmla="*/ 80782781 h 69"/>
                        <a:gd name="T26" fmla="*/ 244034350 w 247"/>
                        <a:gd name="T27" fmla="*/ 202542333 h 69"/>
                        <a:gd name="T28" fmla="*/ 0 w 247"/>
                        <a:gd name="T29" fmla="*/ 734308515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71" name="Freeform 1275">
                    <a:extLst>
                      <a:ext uri="{FF2B5EF4-FFF2-40B4-BE49-F238E27FC236}">
                        <a16:creationId xmlns:a16="http://schemas.microsoft.com/office/drawing/2014/main" id="{A0F320B6-F2F2-49A8-859B-BB6904229CF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1293092080 h 33"/>
                      <a:gd name="T8" fmla="*/ 2147483647 w 293"/>
                      <a:gd name="T9" fmla="*/ 1293092080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1293092080 h 33"/>
                      <a:gd name="T16" fmla="*/ 2147483647 w 293"/>
                      <a:gd name="T17" fmla="*/ 1999509138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72" name="Freeform 1276">
                    <a:extLst>
                      <a:ext uri="{FF2B5EF4-FFF2-40B4-BE49-F238E27FC236}">
                        <a16:creationId xmlns:a16="http://schemas.microsoft.com/office/drawing/2014/main" id="{91A2C309-309A-469A-BE34-4F29171880E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3735 h 33"/>
                      <a:gd name="T2" fmla="*/ 0 w 293"/>
                      <a:gd name="T3" fmla="*/ 13361 h 33"/>
                      <a:gd name="T4" fmla="*/ 86 w 293"/>
                      <a:gd name="T5" fmla="*/ 3791 h 33"/>
                      <a:gd name="T6" fmla="*/ 103 w 293"/>
                      <a:gd name="T7" fmla="*/ 1869 h 33"/>
                      <a:gd name="T8" fmla="*/ 121 w 293"/>
                      <a:gd name="T9" fmla="*/ 1869 h 33"/>
                      <a:gd name="T10" fmla="*/ 141 w 293"/>
                      <a:gd name="T11" fmla="*/ 0 h 33"/>
                      <a:gd name="T12" fmla="*/ 153 w 293"/>
                      <a:gd name="T13" fmla="*/ 0 h 33"/>
                      <a:gd name="T14" fmla="*/ 169 w 293"/>
                      <a:gd name="T15" fmla="*/ 1869 h 33"/>
                      <a:gd name="T16" fmla="*/ 182 w 293"/>
                      <a:gd name="T17" fmla="*/ 2662 h 33"/>
                      <a:gd name="T18" fmla="*/ 199 w 293"/>
                      <a:gd name="T19" fmla="*/ 3791 h 33"/>
                      <a:gd name="T20" fmla="*/ 208 w 293"/>
                      <a:gd name="T21" fmla="*/ 5633 h 33"/>
                      <a:gd name="T22" fmla="*/ 216 w 293"/>
                      <a:gd name="T23" fmla="*/ 7689 h 33"/>
                      <a:gd name="T24" fmla="*/ 222 w 293"/>
                      <a:gd name="T25" fmla="*/ 9644 h 33"/>
                      <a:gd name="T26" fmla="*/ 225 w 293"/>
                      <a:gd name="T27" fmla="*/ 11427 h 33"/>
                      <a:gd name="T28" fmla="*/ 226 w 293"/>
                      <a:gd name="T29" fmla="*/ 13735 h 33"/>
                      <a:gd name="T30" fmla="*/ 225 w 293"/>
                      <a:gd name="T31" fmla="*/ 15597 h 33"/>
                      <a:gd name="T32" fmla="*/ 222 w 293"/>
                      <a:gd name="T33" fmla="*/ 18068 h 33"/>
                      <a:gd name="T34" fmla="*/ 216 w 293"/>
                      <a:gd name="T35" fmla="*/ 19562 h 33"/>
                      <a:gd name="T36" fmla="*/ 208 w 293"/>
                      <a:gd name="T37" fmla="*/ 22214 h 33"/>
                      <a:gd name="T38" fmla="*/ 199 w 293"/>
                      <a:gd name="T39" fmla="*/ 23652 h 33"/>
                      <a:gd name="T40" fmla="*/ 182 w 293"/>
                      <a:gd name="T41" fmla="*/ 25013 h 33"/>
                      <a:gd name="T42" fmla="*/ 169 w 293"/>
                      <a:gd name="T43" fmla="*/ 26952 h 33"/>
                      <a:gd name="T44" fmla="*/ 153 w 293"/>
                      <a:gd name="T45" fmla="*/ 27102 h 33"/>
                      <a:gd name="T46" fmla="*/ 142 w 293"/>
                      <a:gd name="T47" fmla="*/ 27102 h 33"/>
                      <a:gd name="T48" fmla="*/ 121 w 293"/>
                      <a:gd name="T49" fmla="*/ 27102 h 33"/>
                      <a:gd name="T50" fmla="*/ 103 w 293"/>
                      <a:gd name="T51" fmla="*/ 26952 h 33"/>
                      <a:gd name="T52" fmla="*/ 86 w 293"/>
                      <a:gd name="T53" fmla="*/ 23652 h 33"/>
                      <a:gd name="T54" fmla="*/ 0 w 293"/>
                      <a:gd name="T55" fmla="*/ 13735 h 33"/>
                      <a:gd name="T56" fmla="*/ 0 w 293"/>
                      <a:gd name="T57" fmla="*/ 13735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69" name="Line 1277">
                  <a:extLst>
                    <a:ext uri="{FF2B5EF4-FFF2-40B4-BE49-F238E27FC236}">
                      <a16:creationId xmlns:a16="http://schemas.microsoft.com/office/drawing/2014/main" id="{8DEB4570-F9D1-4A60-BBA6-42FEBD9ED84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66" name="AutoShape 1278">
                <a:extLst>
                  <a:ext uri="{FF2B5EF4-FFF2-40B4-BE49-F238E27FC236}">
                    <a16:creationId xmlns:a16="http://schemas.microsoft.com/office/drawing/2014/main" id="{BAC1ABC3-60B2-4DE4-B5A3-B8A5645A37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endParaRPr lang="en-AU" altLang="en-US" sz="1400" b="1"/>
              </a:p>
            </p:txBody>
          </p:sp>
          <p:sp>
            <p:nvSpPr>
              <p:cNvPr id="167" name="Line 1279">
                <a:extLst>
                  <a:ext uri="{FF2B5EF4-FFF2-40B4-BE49-F238E27FC236}">
                    <a16:creationId xmlns:a16="http://schemas.microsoft.com/office/drawing/2014/main" id="{5BE82D14-1B00-4DB8-833F-6CF9A5FAE7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75" name="Group 448">
            <a:extLst>
              <a:ext uri="{FF2B5EF4-FFF2-40B4-BE49-F238E27FC236}">
                <a16:creationId xmlns:a16="http://schemas.microsoft.com/office/drawing/2014/main" id="{924A26E9-6B30-4304-9103-63EA1213FA3B}"/>
              </a:ext>
            </a:extLst>
          </p:cNvPr>
          <p:cNvGrpSpPr>
            <a:grpSpLocks/>
          </p:cNvGrpSpPr>
          <p:nvPr/>
        </p:nvGrpSpPr>
        <p:grpSpPr bwMode="auto">
          <a:xfrm rot="2863035" flipV="1">
            <a:off x="2905535" y="2027236"/>
            <a:ext cx="709613" cy="608012"/>
            <a:chOff x="4545" y="394"/>
            <a:chExt cx="392" cy="361"/>
          </a:xfrm>
        </p:grpSpPr>
        <p:sp>
          <p:nvSpPr>
            <p:cNvPr id="176" name="AutoShape 449">
              <a:extLst>
                <a:ext uri="{FF2B5EF4-FFF2-40B4-BE49-F238E27FC236}">
                  <a16:creationId xmlns:a16="http://schemas.microsoft.com/office/drawing/2014/main" id="{FA935693-DC7D-4EAF-A2A7-8D5CD0208CC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 rot="-5400000">
              <a:off x="4560" y="379"/>
              <a:ext cx="361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77" name="Freeform 450">
              <a:extLst>
                <a:ext uri="{FF2B5EF4-FFF2-40B4-BE49-F238E27FC236}">
                  <a16:creationId xmlns:a16="http://schemas.microsoft.com/office/drawing/2014/main" id="{C3FF0D05-F795-498A-AC2D-0CE2747E6AFE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63"/>
              <a:ext cx="20" cy="221"/>
            </a:xfrm>
            <a:custGeom>
              <a:avLst/>
              <a:gdLst>
                <a:gd name="T0" fmla="*/ 0 w 116"/>
                <a:gd name="T1" fmla="*/ 0 h 1166"/>
                <a:gd name="T2" fmla="*/ 0 w 116"/>
                <a:gd name="T3" fmla="*/ 0 h 1166"/>
                <a:gd name="T4" fmla="*/ 0 w 116"/>
                <a:gd name="T5" fmla="*/ 0 h 1166"/>
                <a:gd name="T6" fmla="*/ 0 w 116"/>
                <a:gd name="T7" fmla="*/ 0 h 1166"/>
                <a:gd name="T8" fmla="*/ 0 w 116"/>
                <a:gd name="T9" fmla="*/ 0 h 1166"/>
                <a:gd name="T10" fmla="*/ 0 w 116"/>
                <a:gd name="T11" fmla="*/ 0 h 1166"/>
                <a:gd name="T12" fmla="*/ 0 w 116"/>
                <a:gd name="T13" fmla="*/ 0 h 1166"/>
                <a:gd name="T14" fmla="*/ 0 w 116"/>
                <a:gd name="T15" fmla="*/ 0 h 1166"/>
                <a:gd name="T16" fmla="*/ 0 w 116"/>
                <a:gd name="T17" fmla="*/ 0 h 1166"/>
                <a:gd name="T18" fmla="*/ 0 w 116"/>
                <a:gd name="T19" fmla="*/ 0 h 1166"/>
                <a:gd name="T20" fmla="*/ 0 w 116"/>
                <a:gd name="T21" fmla="*/ 0 h 1166"/>
                <a:gd name="T22" fmla="*/ 0 w 116"/>
                <a:gd name="T23" fmla="*/ 0 h 1166"/>
                <a:gd name="T24" fmla="*/ 0 w 116"/>
                <a:gd name="T25" fmla="*/ 0 h 1166"/>
                <a:gd name="T26" fmla="*/ 0 w 116"/>
                <a:gd name="T27" fmla="*/ 0 h 1166"/>
                <a:gd name="T28" fmla="*/ 0 w 116"/>
                <a:gd name="T29" fmla="*/ 0 h 1166"/>
                <a:gd name="T30" fmla="*/ 0 w 116"/>
                <a:gd name="T31" fmla="*/ 0 h 1166"/>
                <a:gd name="T32" fmla="*/ 0 w 116"/>
                <a:gd name="T33" fmla="*/ 0 h 1166"/>
                <a:gd name="T34" fmla="*/ 0 w 116"/>
                <a:gd name="T35" fmla="*/ 0 h 1166"/>
                <a:gd name="T36" fmla="*/ 0 w 116"/>
                <a:gd name="T37" fmla="*/ 0 h 1166"/>
                <a:gd name="T38" fmla="*/ 0 w 116"/>
                <a:gd name="T39" fmla="*/ 0 h 1166"/>
                <a:gd name="T40" fmla="*/ 0 w 116"/>
                <a:gd name="T41" fmla="*/ 0 h 1166"/>
                <a:gd name="T42" fmla="*/ 0 w 116"/>
                <a:gd name="T43" fmla="*/ 0 h 1166"/>
                <a:gd name="T44" fmla="*/ 0 w 116"/>
                <a:gd name="T45" fmla="*/ 0 h 1166"/>
                <a:gd name="T46" fmla="*/ 0 w 116"/>
                <a:gd name="T47" fmla="*/ 0 h 1166"/>
                <a:gd name="T48" fmla="*/ 0 w 116"/>
                <a:gd name="T49" fmla="*/ 0 h 1166"/>
                <a:gd name="T50" fmla="*/ 0 w 116"/>
                <a:gd name="T51" fmla="*/ 0 h 1166"/>
                <a:gd name="T52" fmla="*/ 0 w 116"/>
                <a:gd name="T53" fmla="*/ 0 h 1166"/>
                <a:gd name="T54" fmla="*/ 0 w 116"/>
                <a:gd name="T55" fmla="*/ 0 h 1166"/>
                <a:gd name="T56" fmla="*/ 0 w 116"/>
                <a:gd name="T57" fmla="*/ 0 h 1166"/>
                <a:gd name="T58" fmla="*/ 0 w 116"/>
                <a:gd name="T59" fmla="*/ 0 h 1166"/>
                <a:gd name="T60" fmla="*/ 0 w 116"/>
                <a:gd name="T61" fmla="*/ 0 h 1166"/>
                <a:gd name="T62" fmla="*/ 0 w 116"/>
                <a:gd name="T63" fmla="*/ 0 h 1166"/>
                <a:gd name="T64" fmla="*/ 0 w 116"/>
                <a:gd name="T65" fmla="*/ 0 h 1166"/>
                <a:gd name="T66" fmla="*/ 0 w 116"/>
                <a:gd name="T67" fmla="*/ 0 h 1166"/>
                <a:gd name="T68" fmla="*/ 0 w 116"/>
                <a:gd name="T69" fmla="*/ 0 h 1166"/>
                <a:gd name="T70" fmla="*/ 0 w 116"/>
                <a:gd name="T71" fmla="*/ 0 h 1166"/>
                <a:gd name="T72" fmla="*/ 0 w 116"/>
                <a:gd name="T73" fmla="*/ 0 h 1166"/>
                <a:gd name="T74" fmla="*/ 0 w 116"/>
                <a:gd name="T75" fmla="*/ 0 h 1166"/>
                <a:gd name="T76" fmla="*/ 0 w 116"/>
                <a:gd name="T77" fmla="*/ 0 h 1166"/>
                <a:gd name="T78" fmla="*/ 0 w 116"/>
                <a:gd name="T79" fmla="*/ 0 h 1166"/>
                <a:gd name="T80" fmla="*/ 0 w 116"/>
                <a:gd name="T81" fmla="*/ 0 h 1166"/>
                <a:gd name="T82" fmla="*/ 0 w 116"/>
                <a:gd name="T83" fmla="*/ 0 h 1166"/>
                <a:gd name="T84" fmla="*/ 0 w 116"/>
                <a:gd name="T85" fmla="*/ 0 h 1166"/>
                <a:gd name="T86" fmla="*/ 0 w 116"/>
                <a:gd name="T87" fmla="*/ 0 h 1166"/>
                <a:gd name="T88" fmla="*/ 0 w 116"/>
                <a:gd name="T89" fmla="*/ 0 h 1166"/>
                <a:gd name="T90" fmla="*/ 0 w 116"/>
                <a:gd name="T91" fmla="*/ 0 h 1166"/>
                <a:gd name="T92" fmla="*/ 0 w 116"/>
                <a:gd name="T93" fmla="*/ 0 h 116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6"/>
                <a:gd name="T142" fmla="*/ 0 h 1166"/>
                <a:gd name="T143" fmla="*/ 116 w 116"/>
                <a:gd name="T144" fmla="*/ 1166 h 116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6" h="1166">
                  <a:moveTo>
                    <a:pt x="116" y="707"/>
                  </a:moveTo>
                  <a:lnTo>
                    <a:pt x="116" y="683"/>
                  </a:lnTo>
                  <a:lnTo>
                    <a:pt x="115" y="657"/>
                  </a:lnTo>
                  <a:lnTo>
                    <a:pt x="114" y="631"/>
                  </a:lnTo>
                  <a:lnTo>
                    <a:pt x="114" y="604"/>
                  </a:lnTo>
                  <a:lnTo>
                    <a:pt x="111" y="548"/>
                  </a:lnTo>
                  <a:lnTo>
                    <a:pt x="108" y="490"/>
                  </a:lnTo>
                  <a:lnTo>
                    <a:pt x="101" y="372"/>
                  </a:lnTo>
                  <a:lnTo>
                    <a:pt x="96" y="314"/>
                  </a:lnTo>
                  <a:lnTo>
                    <a:pt x="91" y="259"/>
                  </a:lnTo>
                  <a:lnTo>
                    <a:pt x="89" y="231"/>
                  </a:lnTo>
                  <a:lnTo>
                    <a:pt x="83" y="180"/>
                  </a:lnTo>
                  <a:lnTo>
                    <a:pt x="81" y="157"/>
                  </a:lnTo>
                  <a:lnTo>
                    <a:pt x="78" y="134"/>
                  </a:lnTo>
                  <a:lnTo>
                    <a:pt x="75" y="113"/>
                  </a:lnTo>
                  <a:lnTo>
                    <a:pt x="72" y="93"/>
                  </a:lnTo>
                  <a:lnTo>
                    <a:pt x="70" y="75"/>
                  </a:lnTo>
                  <a:lnTo>
                    <a:pt x="67" y="58"/>
                  </a:lnTo>
                  <a:lnTo>
                    <a:pt x="64" y="43"/>
                  </a:lnTo>
                  <a:lnTo>
                    <a:pt x="61" y="31"/>
                  </a:lnTo>
                  <a:lnTo>
                    <a:pt x="58" y="20"/>
                  </a:lnTo>
                  <a:lnTo>
                    <a:pt x="56" y="11"/>
                  </a:lnTo>
                  <a:lnTo>
                    <a:pt x="53" y="5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45" y="1"/>
                  </a:lnTo>
                  <a:lnTo>
                    <a:pt x="43" y="5"/>
                  </a:lnTo>
                  <a:lnTo>
                    <a:pt x="40" y="12"/>
                  </a:lnTo>
                  <a:lnTo>
                    <a:pt x="38" y="20"/>
                  </a:lnTo>
                  <a:lnTo>
                    <a:pt x="36" y="31"/>
                  </a:lnTo>
                  <a:lnTo>
                    <a:pt x="34" y="44"/>
                  </a:lnTo>
                  <a:lnTo>
                    <a:pt x="31" y="60"/>
                  </a:lnTo>
                  <a:lnTo>
                    <a:pt x="29" y="76"/>
                  </a:lnTo>
                  <a:lnTo>
                    <a:pt x="27" y="95"/>
                  </a:lnTo>
                  <a:lnTo>
                    <a:pt x="25" y="115"/>
                  </a:lnTo>
                  <a:lnTo>
                    <a:pt x="23" y="137"/>
                  </a:lnTo>
                  <a:lnTo>
                    <a:pt x="21" y="159"/>
                  </a:lnTo>
                  <a:lnTo>
                    <a:pt x="19" y="184"/>
                  </a:lnTo>
                  <a:lnTo>
                    <a:pt x="17" y="209"/>
                  </a:lnTo>
                  <a:lnTo>
                    <a:pt x="16" y="235"/>
                  </a:lnTo>
                  <a:lnTo>
                    <a:pt x="14" y="262"/>
                  </a:lnTo>
                  <a:lnTo>
                    <a:pt x="11" y="319"/>
                  </a:lnTo>
                  <a:lnTo>
                    <a:pt x="8" y="377"/>
                  </a:lnTo>
                  <a:lnTo>
                    <a:pt x="4" y="496"/>
                  </a:lnTo>
                  <a:lnTo>
                    <a:pt x="2" y="554"/>
                  </a:lnTo>
                  <a:lnTo>
                    <a:pt x="1" y="610"/>
                  </a:lnTo>
                  <a:lnTo>
                    <a:pt x="1" y="638"/>
                  </a:lnTo>
                  <a:lnTo>
                    <a:pt x="0" y="664"/>
                  </a:lnTo>
                  <a:lnTo>
                    <a:pt x="0" y="714"/>
                  </a:lnTo>
                  <a:lnTo>
                    <a:pt x="1" y="761"/>
                  </a:lnTo>
                  <a:lnTo>
                    <a:pt x="2" y="806"/>
                  </a:lnTo>
                  <a:lnTo>
                    <a:pt x="4" y="850"/>
                  </a:lnTo>
                  <a:lnTo>
                    <a:pt x="6" y="891"/>
                  </a:lnTo>
                  <a:lnTo>
                    <a:pt x="9" y="931"/>
                  </a:lnTo>
                  <a:lnTo>
                    <a:pt x="12" y="968"/>
                  </a:lnTo>
                  <a:lnTo>
                    <a:pt x="16" y="1003"/>
                  </a:lnTo>
                  <a:lnTo>
                    <a:pt x="19" y="1035"/>
                  </a:lnTo>
                  <a:lnTo>
                    <a:pt x="24" y="1064"/>
                  </a:lnTo>
                  <a:lnTo>
                    <a:pt x="26" y="1077"/>
                  </a:lnTo>
                  <a:lnTo>
                    <a:pt x="28" y="1090"/>
                  </a:lnTo>
                  <a:lnTo>
                    <a:pt x="30" y="1101"/>
                  </a:lnTo>
                  <a:lnTo>
                    <a:pt x="33" y="1112"/>
                  </a:lnTo>
                  <a:lnTo>
                    <a:pt x="35" y="1122"/>
                  </a:lnTo>
                  <a:lnTo>
                    <a:pt x="37" y="1131"/>
                  </a:lnTo>
                  <a:lnTo>
                    <a:pt x="40" y="1139"/>
                  </a:lnTo>
                  <a:lnTo>
                    <a:pt x="42" y="1146"/>
                  </a:lnTo>
                  <a:lnTo>
                    <a:pt x="45" y="1152"/>
                  </a:lnTo>
                  <a:lnTo>
                    <a:pt x="47" y="1157"/>
                  </a:lnTo>
                  <a:lnTo>
                    <a:pt x="50" y="1161"/>
                  </a:lnTo>
                  <a:lnTo>
                    <a:pt x="52" y="1164"/>
                  </a:lnTo>
                  <a:lnTo>
                    <a:pt x="55" y="1165"/>
                  </a:lnTo>
                  <a:lnTo>
                    <a:pt x="57" y="1166"/>
                  </a:lnTo>
                  <a:lnTo>
                    <a:pt x="60" y="1165"/>
                  </a:lnTo>
                  <a:lnTo>
                    <a:pt x="62" y="1164"/>
                  </a:lnTo>
                  <a:lnTo>
                    <a:pt x="65" y="1160"/>
                  </a:lnTo>
                  <a:lnTo>
                    <a:pt x="68" y="1157"/>
                  </a:lnTo>
                  <a:lnTo>
                    <a:pt x="70" y="1151"/>
                  </a:lnTo>
                  <a:lnTo>
                    <a:pt x="72" y="1145"/>
                  </a:lnTo>
                  <a:lnTo>
                    <a:pt x="75" y="1138"/>
                  </a:lnTo>
                  <a:lnTo>
                    <a:pt x="81" y="1121"/>
                  </a:lnTo>
                  <a:lnTo>
                    <a:pt x="83" y="1110"/>
                  </a:lnTo>
                  <a:lnTo>
                    <a:pt x="85" y="1099"/>
                  </a:lnTo>
                  <a:lnTo>
                    <a:pt x="88" y="1087"/>
                  </a:lnTo>
                  <a:lnTo>
                    <a:pt x="90" y="1075"/>
                  </a:lnTo>
                  <a:lnTo>
                    <a:pt x="92" y="1061"/>
                  </a:lnTo>
                  <a:lnTo>
                    <a:pt x="97" y="1031"/>
                  </a:lnTo>
                  <a:lnTo>
                    <a:pt x="101" y="999"/>
                  </a:lnTo>
                  <a:lnTo>
                    <a:pt x="105" y="964"/>
                  </a:lnTo>
                  <a:lnTo>
                    <a:pt x="108" y="926"/>
                  </a:lnTo>
                  <a:lnTo>
                    <a:pt x="111" y="885"/>
                  </a:lnTo>
                  <a:lnTo>
                    <a:pt x="113" y="843"/>
                  </a:lnTo>
                  <a:lnTo>
                    <a:pt x="115" y="799"/>
                  </a:lnTo>
                  <a:lnTo>
                    <a:pt x="116" y="754"/>
                  </a:lnTo>
                  <a:lnTo>
                    <a:pt x="116" y="707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78" name="Freeform 451">
              <a:extLst>
                <a:ext uri="{FF2B5EF4-FFF2-40B4-BE49-F238E27FC236}">
                  <a16:creationId xmlns:a16="http://schemas.microsoft.com/office/drawing/2014/main" id="{9028E179-C145-4C50-AB8F-9F0CF81E4CF5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09" y="608"/>
              <a:ext cx="103" cy="52"/>
            </a:xfrm>
            <a:custGeom>
              <a:avLst/>
              <a:gdLst>
                <a:gd name="T0" fmla="*/ 0 w 582"/>
                <a:gd name="T1" fmla="*/ 0 h 276"/>
                <a:gd name="T2" fmla="*/ 0 w 582"/>
                <a:gd name="T3" fmla="*/ 0 h 276"/>
                <a:gd name="T4" fmla="*/ 0 w 582"/>
                <a:gd name="T5" fmla="*/ 0 h 276"/>
                <a:gd name="T6" fmla="*/ 0 w 582"/>
                <a:gd name="T7" fmla="*/ 0 h 276"/>
                <a:gd name="T8" fmla="*/ 0 w 582"/>
                <a:gd name="T9" fmla="*/ 0 h 276"/>
                <a:gd name="T10" fmla="*/ 0 w 582"/>
                <a:gd name="T11" fmla="*/ 0 h 276"/>
                <a:gd name="T12" fmla="*/ 0 w 582"/>
                <a:gd name="T13" fmla="*/ 0 h 276"/>
                <a:gd name="T14" fmla="*/ 0 w 582"/>
                <a:gd name="T15" fmla="*/ 0 h 276"/>
                <a:gd name="T16" fmla="*/ 0 w 582"/>
                <a:gd name="T17" fmla="*/ 0 h 276"/>
                <a:gd name="T18" fmla="*/ 0 w 582"/>
                <a:gd name="T19" fmla="*/ 0 h 276"/>
                <a:gd name="T20" fmla="*/ 0 w 582"/>
                <a:gd name="T21" fmla="*/ 0 h 276"/>
                <a:gd name="T22" fmla="*/ 0 w 582"/>
                <a:gd name="T23" fmla="*/ 0 h 276"/>
                <a:gd name="T24" fmla="*/ 0 w 582"/>
                <a:gd name="T25" fmla="*/ 0 h 276"/>
                <a:gd name="T26" fmla="*/ 0 w 582"/>
                <a:gd name="T27" fmla="*/ 0 h 276"/>
                <a:gd name="T28" fmla="*/ 0 w 582"/>
                <a:gd name="T29" fmla="*/ 0 h 276"/>
                <a:gd name="T30" fmla="*/ 0 w 582"/>
                <a:gd name="T31" fmla="*/ 0 h 276"/>
                <a:gd name="T32" fmla="*/ 0 w 582"/>
                <a:gd name="T33" fmla="*/ 0 h 276"/>
                <a:gd name="T34" fmla="*/ 0 w 582"/>
                <a:gd name="T35" fmla="*/ 0 h 276"/>
                <a:gd name="T36" fmla="*/ 0 w 582"/>
                <a:gd name="T37" fmla="*/ 0 h 276"/>
                <a:gd name="T38" fmla="*/ 0 w 582"/>
                <a:gd name="T39" fmla="*/ 0 h 276"/>
                <a:gd name="T40" fmla="*/ 0 w 582"/>
                <a:gd name="T41" fmla="*/ 0 h 276"/>
                <a:gd name="T42" fmla="*/ 0 w 582"/>
                <a:gd name="T43" fmla="*/ 0 h 276"/>
                <a:gd name="T44" fmla="*/ 0 w 582"/>
                <a:gd name="T45" fmla="*/ 0 h 276"/>
                <a:gd name="T46" fmla="*/ 0 w 582"/>
                <a:gd name="T47" fmla="*/ 0 h 276"/>
                <a:gd name="T48" fmla="*/ 0 w 582"/>
                <a:gd name="T49" fmla="*/ 0 h 276"/>
                <a:gd name="T50" fmla="*/ 0 w 582"/>
                <a:gd name="T51" fmla="*/ 0 h 27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82"/>
                <a:gd name="T79" fmla="*/ 0 h 276"/>
                <a:gd name="T80" fmla="*/ 582 w 582"/>
                <a:gd name="T81" fmla="*/ 276 h 27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82" h="276">
                  <a:moveTo>
                    <a:pt x="582" y="276"/>
                  </a:moveTo>
                  <a:lnTo>
                    <a:pt x="582" y="273"/>
                  </a:lnTo>
                  <a:lnTo>
                    <a:pt x="582" y="269"/>
                  </a:lnTo>
                  <a:lnTo>
                    <a:pt x="581" y="264"/>
                  </a:lnTo>
                  <a:lnTo>
                    <a:pt x="581" y="258"/>
                  </a:lnTo>
                  <a:lnTo>
                    <a:pt x="580" y="243"/>
                  </a:lnTo>
                  <a:lnTo>
                    <a:pt x="579" y="234"/>
                  </a:lnTo>
                  <a:lnTo>
                    <a:pt x="577" y="213"/>
                  </a:lnTo>
                  <a:lnTo>
                    <a:pt x="574" y="191"/>
                  </a:lnTo>
                  <a:lnTo>
                    <a:pt x="572" y="167"/>
                  </a:lnTo>
                  <a:lnTo>
                    <a:pt x="569" y="141"/>
                  </a:lnTo>
                  <a:lnTo>
                    <a:pt x="567" y="115"/>
                  </a:lnTo>
                  <a:lnTo>
                    <a:pt x="568" y="90"/>
                  </a:lnTo>
                  <a:lnTo>
                    <a:pt x="570" y="66"/>
                  </a:lnTo>
                  <a:lnTo>
                    <a:pt x="572" y="45"/>
                  </a:lnTo>
                  <a:lnTo>
                    <a:pt x="573" y="35"/>
                  </a:lnTo>
                  <a:lnTo>
                    <a:pt x="573" y="26"/>
                  </a:lnTo>
                  <a:lnTo>
                    <a:pt x="573" y="19"/>
                  </a:lnTo>
                  <a:lnTo>
                    <a:pt x="573" y="12"/>
                  </a:lnTo>
                  <a:lnTo>
                    <a:pt x="571" y="7"/>
                  </a:lnTo>
                  <a:lnTo>
                    <a:pt x="569" y="4"/>
                  </a:lnTo>
                  <a:lnTo>
                    <a:pt x="566" y="1"/>
                  </a:lnTo>
                  <a:lnTo>
                    <a:pt x="562" y="0"/>
                  </a:lnTo>
                  <a:lnTo>
                    <a:pt x="0" y="4"/>
                  </a:lnTo>
                  <a:lnTo>
                    <a:pt x="7" y="125"/>
                  </a:lnTo>
                  <a:lnTo>
                    <a:pt x="582" y="276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79" name="Freeform 452">
              <a:extLst>
                <a:ext uri="{FF2B5EF4-FFF2-40B4-BE49-F238E27FC236}">
                  <a16:creationId xmlns:a16="http://schemas.microsoft.com/office/drawing/2014/main" id="{D0BEC54C-9558-480A-9487-C082DBCD5760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89"/>
              <a:ext cx="103" cy="52"/>
            </a:xfrm>
            <a:custGeom>
              <a:avLst/>
              <a:gdLst>
                <a:gd name="T0" fmla="*/ 0 w 580"/>
                <a:gd name="T1" fmla="*/ 0 h 279"/>
                <a:gd name="T2" fmla="*/ 0 w 580"/>
                <a:gd name="T3" fmla="*/ 0 h 279"/>
                <a:gd name="T4" fmla="*/ 0 w 580"/>
                <a:gd name="T5" fmla="*/ 0 h 279"/>
                <a:gd name="T6" fmla="*/ 0 w 580"/>
                <a:gd name="T7" fmla="*/ 0 h 279"/>
                <a:gd name="T8" fmla="*/ 0 w 580"/>
                <a:gd name="T9" fmla="*/ 0 h 279"/>
                <a:gd name="T10" fmla="*/ 0 w 580"/>
                <a:gd name="T11" fmla="*/ 0 h 279"/>
                <a:gd name="T12" fmla="*/ 0 w 580"/>
                <a:gd name="T13" fmla="*/ 0 h 279"/>
                <a:gd name="T14" fmla="*/ 0 w 580"/>
                <a:gd name="T15" fmla="*/ 0 h 279"/>
                <a:gd name="T16" fmla="*/ 0 w 580"/>
                <a:gd name="T17" fmla="*/ 0 h 279"/>
                <a:gd name="T18" fmla="*/ 0 w 580"/>
                <a:gd name="T19" fmla="*/ 0 h 279"/>
                <a:gd name="T20" fmla="*/ 0 w 580"/>
                <a:gd name="T21" fmla="*/ 0 h 279"/>
                <a:gd name="T22" fmla="*/ 0 w 580"/>
                <a:gd name="T23" fmla="*/ 0 h 279"/>
                <a:gd name="T24" fmla="*/ 0 w 580"/>
                <a:gd name="T25" fmla="*/ 0 h 279"/>
                <a:gd name="T26" fmla="*/ 0 w 580"/>
                <a:gd name="T27" fmla="*/ 0 h 279"/>
                <a:gd name="T28" fmla="*/ 0 w 580"/>
                <a:gd name="T29" fmla="*/ 0 h 279"/>
                <a:gd name="T30" fmla="*/ 0 w 580"/>
                <a:gd name="T31" fmla="*/ 0 h 279"/>
                <a:gd name="T32" fmla="*/ 0 w 580"/>
                <a:gd name="T33" fmla="*/ 0 h 279"/>
                <a:gd name="T34" fmla="*/ 0 w 580"/>
                <a:gd name="T35" fmla="*/ 0 h 279"/>
                <a:gd name="T36" fmla="*/ 0 w 580"/>
                <a:gd name="T37" fmla="*/ 0 h 279"/>
                <a:gd name="T38" fmla="*/ 0 w 580"/>
                <a:gd name="T39" fmla="*/ 0 h 279"/>
                <a:gd name="T40" fmla="*/ 0 w 580"/>
                <a:gd name="T41" fmla="*/ 0 h 279"/>
                <a:gd name="T42" fmla="*/ 0 w 580"/>
                <a:gd name="T43" fmla="*/ 0 h 279"/>
                <a:gd name="T44" fmla="*/ 0 w 580"/>
                <a:gd name="T45" fmla="*/ 0 h 279"/>
                <a:gd name="T46" fmla="*/ 0 w 580"/>
                <a:gd name="T47" fmla="*/ 0 h 279"/>
                <a:gd name="T48" fmla="*/ 0 w 580"/>
                <a:gd name="T49" fmla="*/ 0 h 279"/>
                <a:gd name="T50" fmla="*/ 0 w 580"/>
                <a:gd name="T51" fmla="*/ 0 h 279"/>
                <a:gd name="T52" fmla="*/ 0 w 580"/>
                <a:gd name="T53" fmla="*/ 0 h 2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80"/>
                <a:gd name="T82" fmla="*/ 0 h 279"/>
                <a:gd name="T83" fmla="*/ 580 w 580"/>
                <a:gd name="T84" fmla="*/ 279 h 2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80" h="279">
                  <a:moveTo>
                    <a:pt x="0" y="279"/>
                  </a:moveTo>
                  <a:lnTo>
                    <a:pt x="0" y="276"/>
                  </a:lnTo>
                  <a:lnTo>
                    <a:pt x="1" y="272"/>
                  </a:lnTo>
                  <a:lnTo>
                    <a:pt x="1" y="267"/>
                  </a:lnTo>
                  <a:lnTo>
                    <a:pt x="1" y="261"/>
                  </a:lnTo>
                  <a:lnTo>
                    <a:pt x="2" y="246"/>
                  </a:lnTo>
                  <a:lnTo>
                    <a:pt x="4" y="237"/>
                  </a:lnTo>
                  <a:lnTo>
                    <a:pt x="5" y="216"/>
                  </a:lnTo>
                  <a:lnTo>
                    <a:pt x="7" y="194"/>
                  </a:lnTo>
                  <a:lnTo>
                    <a:pt x="10" y="170"/>
                  </a:lnTo>
                  <a:lnTo>
                    <a:pt x="12" y="144"/>
                  </a:lnTo>
                  <a:lnTo>
                    <a:pt x="14" y="118"/>
                  </a:lnTo>
                  <a:lnTo>
                    <a:pt x="13" y="93"/>
                  </a:lnTo>
                  <a:lnTo>
                    <a:pt x="11" y="69"/>
                  </a:lnTo>
                  <a:lnTo>
                    <a:pt x="10" y="58"/>
                  </a:lnTo>
                  <a:lnTo>
                    <a:pt x="8" y="48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7" y="22"/>
                  </a:lnTo>
                  <a:lnTo>
                    <a:pt x="7" y="15"/>
                  </a:lnTo>
                  <a:lnTo>
                    <a:pt x="8" y="10"/>
                  </a:lnTo>
                  <a:lnTo>
                    <a:pt x="11" y="7"/>
                  </a:lnTo>
                  <a:lnTo>
                    <a:pt x="13" y="4"/>
                  </a:lnTo>
                  <a:lnTo>
                    <a:pt x="18" y="3"/>
                  </a:lnTo>
                  <a:lnTo>
                    <a:pt x="580" y="0"/>
                  </a:lnTo>
                  <a:lnTo>
                    <a:pt x="574" y="122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0" name="Freeform 453">
              <a:extLst>
                <a:ext uri="{FF2B5EF4-FFF2-40B4-BE49-F238E27FC236}">
                  <a16:creationId xmlns:a16="http://schemas.microsoft.com/office/drawing/2014/main" id="{8032A7AF-632A-45AB-9B64-6139A554921A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5" y="588"/>
              <a:ext cx="50" cy="32"/>
            </a:xfrm>
            <a:custGeom>
              <a:avLst/>
              <a:gdLst>
                <a:gd name="T0" fmla="*/ 0 w 285"/>
                <a:gd name="T1" fmla="*/ 0 h 173"/>
                <a:gd name="T2" fmla="*/ 0 w 285"/>
                <a:gd name="T3" fmla="*/ 0 h 173"/>
                <a:gd name="T4" fmla="*/ 0 w 285"/>
                <a:gd name="T5" fmla="*/ 0 h 173"/>
                <a:gd name="T6" fmla="*/ 0 w 285"/>
                <a:gd name="T7" fmla="*/ 0 h 173"/>
                <a:gd name="T8" fmla="*/ 0 w 285"/>
                <a:gd name="T9" fmla="*/ 0 h 173"/>
                <a:gd name="T10" fmla="*/ 0 w 285"/>
                <a:gd name="T11" fmla="*/ 0 h 173"/>
                <a:gd name="T12" fmla="*/ 0 w 285"/>
                <a:gd name="T13" fmla="*/ 0 h 173"/>
                <a:gd name="T14" fmla="*/ 0 w 285"/>
                <a:gd name="T15" fmla="*/ 0 h 173"/>
                <a:gd name="T16" fmla="*/ 0 w 285"/>
                <a:gd name="T17" fmla="*/ 0 h 173"/>
                <a:gd name="T18" fmla="*/ 0 w 285"/>
                <a:gd name="T19" fmla="*/ 0 h 173"/>
                <a:gd name="T20" fmla="*/ 0 w 285"/>
                <a:gd name="T21" fmla="*/ 0 h 173"/>
                <a:gd name="T22" fmla="*/ 0 w 285"/>
                <a:gd name="T23" fmla="*/ 0 h 173"/>
                <a:gd name="T24" fmla="*/ 0 w 285"/>
                <a:gd name="T25" fmla="*/ 0 h 173"/>
                <a:gd name="T26" fmla="*/ 0 w 285"/>
                <a:gd name="T27" fmla="*/ 0 h 173"/>
                <a:gd name="T28" fmla="*/ 0 w 285"/>
                <a:gd name="T29" fmla="*/ 0 h 173"/>
                <a:gd name="T30" fmla="*/ 0 w 285"/>
                <a:gd name="T31" fmla="*/ 0 h 173"/>
                <a:gd name="T32" fmla="*/ 0 w 285"/>
                <a:gd name="T33" fmla="*/ 0 h 173"/>
                <a:gd name="T34" fmla="*/ 0 w 285"/>
                <a:gd name="T35" fmla="*/ 0 h 173"/>
                <a:gd name="T36" fmla="*/ 0 w 285"/>
                <a:gd name="T37" fmla="*/ 0 h 173"/>
                <a:gd name="T38" fmla="*/ 0 w 285"/>
                <a:gd name="T39" fmla="*/ 0 h 173"/>
                <a:gd name="T40" fmla="*/ 0 w 285"/>
                <a:gd name="T41" fmla="*/ 0 h 173"/>
                <a:gd name="T42" fmla="*/ 0 w 285"/>
                <a:gd name="T43" fmla="*/ 0 h 173"/>
                <a:gd name="T44" fmla="*/ 0 w 285"/>
                <a:gd name="T45" fmla="*/ 0 h 173"/>
                <a:gd name="T46" fmla="*/ 0 w 285"/>
                <a:gd name="T47" fmla="*/ 0 h 173"/>
                <a:gd name="T48" fmla="*/ 0 w 285"/>
                <a:gd name="T49" fmla="*/ 0 h 173"/>
                <a:gd name="T50" fmla="*/ 0 w 285"/>
                <a:gd name="T51" fmla="*/ 0 h 173"/>
                <a:gd name="T52" fmla="*/ 0 w 285"/>
                <a:gd name="T53" fmla="*/ 0 h 173"/>
                <a:gd name="T54" fmla="*/ 0 w 285"/>
                <a:gd name="T55" fmla="*/ 0 h 173"/>
                <a:gd name="T56" fmla="*/ 0 w 285"/>
                <a:gd name="T57" fmla="*/ 0 h 173"/>
                <a:gd name="T58" fmla="*/ 0 w 285"/>
                <a:gd name="T59" fmla="*/ 0 h 173"/>
                <a:gd name="T60" fmla="*/ 0 w 285"/>
                <a:gd name="T61" fmla="*/ 0 h 173"/>
                <a:gd name="T62" fmla="*/ 0 w 285"/>
                <a:gd name="T63" fmla="*/ 0 h 173"/>
                <a:gd name="T64" fmla="*/ 0 w 285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5"/>
                <a:gd name="T100" fmla="*/ 0 h 173"/>
                <a:gd name="T101" fmla="*/ 285 w 285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5" h="173">
                  <a:moveTo>
                    <a:pt x="276" y="173"/>
                  </a:moveTo>
                  <a:lnTo>
                    <a:pt x="274" y="172"/>
                  </a:lnTo>
                  <a:lnTo>
                    <a:pt x="272" y="171"/>
                  </a:lnTo>
                  <a:lnTo>
                    <a:pt x="271" y="166"/>
                  </a:lnTo>
                  <a:lnTo>
                    <a:pt x="271" y="158"/>
                  </a:lnTo>
                  <a:lnTo>
                    <a:pt x="272" y="147"/>
                  </a:lnTo>
                  <a:lnTo>
                    <a:pt x="274" y="134"/>
                  </a:lnTo>
                  <a:lnTo>
                    <a:pt x="275" y="120"/>
                  </a:lnTo>
                  <a:lnTo>
                    <a:pt x="276" y="105"/>
                  </a:lnTo>
                  <a:lnTo>
                    <a:pt x="275" y="89"/>
                  </a:lnTo>
                  <a:lnTo>
                    <a:pt x="276" y="84"/>
                  </a:lnTo>
                  <a:lnTo>
                    <a:pt x="277" y="80"/>
                  </a:lnTo>
                  <a:lnTo>
                    <a:pt x="280" y="75"/>
                  </a:lnTo>
                  <a:lnTo>
                    <a:pt x="283" y="71"/>
                  </a:lnTo>
                  <a:lnTo>
                    <a:pt x="284" y="67"/>
                  </a:lnTo>
                  <a:lnTo>
                    <a:pt x="285" y="61"/>
                  </a:lnTo>
                  <a:lnTo>
                    <a:pt x="283" y="54"/>
                  </a:lnTo>
                  <a:lnTo>
                    <a:pt x="281" y="50"/>
                  </a:lnTo>
                  <a:lnTo>
                    <a:pt x="278" y="45"/>
                  </a:lnTo>
                  <a:lnTo>
                    <a:pt x="274" y="37"/>
                  </a:lnTo>
                  <a:lnTo>
                    <a:pt x="269" y="30"/>
                  </a:lnTo>
                  <a:lnTo>
                    <a:pt x="266" y="24"/>
                  </a:lnTo>
                  <a:lnTo>
                    <a:pt x="264" y="19"/>
                  </a:lnTo>
                  <a:lnTo>
                    <a:pt x="262" y="15"/>
                  </a:lnTo>
                  <a:lnTo>
                    <a:pt x="261" y="11"/>
                  </a:lnTo>
                  <a:lnTo>
                    <a:pt x="259" y="6"/>
                  </a:lnTo>
                  <a:lnTo>
                    <a:pt x="258" y="2"/>
                  </a:lnTo>
                  <a:lnTo>
                    <a:pt x="258" y="0"/>
                  </a:lnTo>
                  <a:lnTo>
                    <a:pt x="257" y="0"/>
                  </a:lnTo>
                  <a:lnTo>
                    <a:pt x="255" y="0"/>
                  </a:lnTo>
                  <a:lnTo>
                    <a:pt x="0" y="5"/>
                  </a:lnTo>
                  <a:lnTo>
                    <a:pt x="3" y="80"/>
                  </a:lnTo>
                  <a:lnTo>
                    <a:pt x="276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1" name="Freeform 454">
              <a:extLst>
                <a:ext uri="{FF2B5EF4-FFF2-40B4-BE49-F238E27FC236}">
                  <a16:creationId xmlns:a16="http://schemas.microsoft.com/office/drawing/2014/main" id="{B5BE53EC-D583-4916-9DD2-916ACD8761AB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6" y="530"/>
              <a:ext cx="51" cy="33"/>
            </a:xfrm>
            <a:custGeom>
              <a:avLst/>
              <a:gdLst>
                <a:gd name="T0" fmla="*/ 0 w 284"/>
                <a:gd name="T1" fmla="*/ 0 h 173"/>
                <a:gd name="T2" fmla="*/ 0 w 284"/>
                <a:gd name="T3" fmla="*/ 0 h 173"/>
                <a:gd name="T4" fmla="*/ 0 w 284"/>
                <a:gd name="T5" fmla="*/ 0 h 173"/>
                <a:gd name="T6" fmla="*/ 0 w 284"/>
                <a:gd name="T7" fmla="*/ 0 h 173"/>
                <a:gd name="T8" fmla="*/ 0 w 284"/>
                <a:gd name="T9" fmla="*/ 0 h 173"/>
                <a:gd name="T10" fmla="*/ 0 w 284"/>
                <a:gd name="T11" fmla="*/ 0 h 173"/>
                <a:gd name="T12" fmla="*/ 0 w 284"/>
                <a:gd name="T13" fmla="*/ 0 h 173"/>
                <a:gd name="T14" fmla="*/ 0 w 284"/>
                <a:gd name="T15" fmla="*/ 0 h 173"/>
                <a:gd name="T16" fmla="*/ 0 w 284"/>
                <a:gd name="T17" fmla="*/ 0 h 173"/>
                <a:gd name="T18" fmla="*/ 0 w 284"/>
                <a:gd name="T19" fmla="*/ 0 h 173"/>
                <a:gd name="T20" fmla="*/ 0 w 284"/>
                <a:gd name="T21" fmla="*/ 0 h 173"/>
                <a:gd name="T22" fmla="*/ 0 w 284"/>
                <a:gd name="T23" fmla="*/ 0 h 173"/>
                <a:gd name="T24" fmla="*/ 0 w 284"/>
                <a:gd name="T25" fmla="*/ 0 h 173"/>
                <a:gd name="T26" fmla="*/ 0 w 284"/>
                <a:gd name="T27" fmla="*/ 0 h 173"/>
                <a:gd name="T28" fmla="*/ 0 w 284"/>
                <a:gd name="T29" fmla="*/ 0 h 173"/>
                <a:gd name="T30" fmla="*/ 0 w 284"/>
                <a:gd name="T31" fmla="*/ 0 h 173"/>
                <a:gd name="T32" fmla="*/ 0 w 284"/>
                <a:gd name="T33" fmla="*/ 0 h 173"/>
                <a:gd name="T34" fmla="*/ 0 w 284"/>
                <a:gd name="T35" fmla="*/ 0 h 173"/>
                <a:gd name="T36" fmla="*/ 0 w 284"/>
                <a:gd name="T37" fmla="*/ 0 h 173"/>
                <a:gd name="T38" fmla="*/ 0 w 284"/>
                <a:gd name="T39" fmla="*/ 0 h 173"/>
                <a:gd name="T40" fmla="*/ 0 w 284"/>
                <a:gd name="T41" fmla="*/ 0 h 173"/>
                <a:gd name="T42" fmla="*/ 0 w 284"/>
                <a:gd name="T43" fmla="*/ 0 h 173"/>
                <a:gd name="T44" fmla="*/ 0 w 284"/>
                <a:gd name="T45" fmla="*/ 0 h 173"/>
                <a:gd name="T46" fmla="*/ 0 w 284"/>
                <a:gd name="T47" fmla="*/ 0 h 173"/>
                <a:gd name="T48" fmla="*/ 0 w 284"/>
                <a:gd name="T49" fmla="*/ 0 h 173"/>
                <a:gd name="T50" fmla="*/ 0 w 284"/>
                <a:gd name="T51" fmla="*/ 0 h 173"/>
                <a:gd name="T52" fmla="*/ 0 w 284"/>
                <a:gd name="T53" fmla="*/ 0 h 173"/>
                <a:gd name="T54" fmla="*/ 0 w 284"/>
                <a:gd name="T55" fmla="*/ 0 h 173"/>
                <a:gd name="T56" fmla="*/ 0 w 284"/>
                <a:gd name="T57" fmla="*/ 0 h 173"/>
                <a:gd name="T58" fmla="*/ 0 w 284"/>
                <a:gd name="T59" fmla="*/ 0 h 173"/>
                <a:gd name="T60" fmla="*/ 0 w 284"/>
                <a:gd name="T61" fmla="*/ 0 h 173"/>
                <a:gd name="T62" fmla="*/ 0 w 284"/>
                <a:gd name="T63" fmla="*/ 0 h 173"/>
                <a:gd name="T64" fmla="*/ 0 w 284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73"/>
                <a:gd name="T101" fmla="*/ 284 w 284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73">
                  <a:moveTo>
                    <a:pt x="10" y="173"/>
                  </a:moveTo>
                  <a:lnTo>
                    <a:pt x="12" y="172"/>
                  </a:lnTo>
                  <a:lnTo>
                    <a:pt x="14" y="171"/>
                  </a:lnTo>
                  <a:lnTo>
                    <a:pt x="15" y="166"/>
                  </a:lnTo>
                  <a:lnTo>
                    <a:pt x="15" y="158"/>
                  </a:lnTo>
                  <a:lnTo>
                    <a:pt x="13" y="147"/>
                  </a:lnTo>
                  <a:lnTo>
                    <a:pt x="12" y="134"/>
                  </a:lnTo>
                  <a:lnTo>
                    <a:pt x="10" y="120"/>
                  </a:lnTo>
                  <a:lnTo>
                    <a:pt x="9" y="105"/>
                  </a:lnTo>
                  <a:lnTo>
                    <a:pt x="10" y="89"/>
                  </a:lnTo>
                  <a:lnTo>
                    <a:pt x="9" y="84"/>
                  </a:lnTo>
                  <a:lnTo>
                    <a:pt x="7" y="80"/>
                  </a:lnTo>
                  <a:lnTo>
                    <a:pt x="5" y="75"/>
                  </a:lnTo>
                  <a:lnTo>
                    <a:pt x="2" y="71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4" y="50"/>
                  </a:lnTo>
                  <a:lnTo>
                    <a:pt x="6" y="45"/>
                  </a:lnTo>
                  <a:lnTo>
                    <a:pt x="11" y="37"/>
                  </a:lnTo>
                  <a:lnTo>
                    <a:pt x="15" y="30"/>
                  </a:lnTo>
                  <a:lnTo>
                    <a:pt x="18" y="24"/>
                  </a:lnTo>
                  <a:lnTo>
                    <a:pt x="21" y="19"/>
                  </a:lnTo>
                  <a:lnTo>
                    <a:pt x="22" y="14"/>
                  </a:lnTo>
                  <a:lnTo>
                    <a:pt x="24" y="11"/>
                  </a:lnTo>
                  <a:lnTo>
                    <a:pt x="25" y="6"/>
                  </a:lnTo>
                  <a:lnTo>
                    <a:pt x="26" y="2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84" y="2"/>
                  </a:lnTo>
                  <a:lnTo>
                    <a:pt x="281" y="77"/>
                  </a:lnTo>
                  <a:lnTo>
                    <a:pt x="10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2" name="Line 455">
              <a:extLst>
                <a:ext uri="{FF2B5EF4-FFF2-40B4-BE49-F238E27FC236}">
                  <a16:creationId xmlns:a16="http://schemas.microsoft.com/office/drawing/2014/main" id="{DCC75B3F-34E3-4BCF-B133-1CE3102078C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4796" y="572"/>
              <a:ext cx="5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pic>
        <p:nvPicPr>
          <p:cNvPr id="183" name="Picture 1070" descr="messerflugflieger2">
            <a:extLst>
              <a:ext uri="{FF2B5EF4-FFF2-40B4-BE49-F238E27FC236}">
                <a16:creationId xmlns:a16="http://schemas.microsoft.com/office/drawing/2014/main" id="{DF4F4A0C-F0C7-439D-9039-50D61E092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3198664" flipV="1">
            <a:off x="5217099" y="1760424"/>
            <a:ext cx="1098550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4" name="Group 448">
            <a:extLst>
              <a:ext uri="{FF2B5EF4-FFF2-40B4-BE49-F238E27FC236}">
                <a16:creationId xmlns:a16="http://schemas.microsoft.com/office/drawing/2014/main" id="{875B3A9A-8A41-437F-BCD7-E14129680BEF}"/>
              </a:ext>
            </a:extLst>
          </p:cNvPr>
          <p:cNvGrpSpPr>
            <a:grpSpLocks/>
          </p:cNvGrpSpPr>
          <p:nvPr/>
        </p:nvGrpSpPr>
        <p:grpSpPr bwMode="auto">
          <a:xfrm rot="18662368" flipV="1">
            <a:off x="4892403" y="2851411"/>
            <a:ext cx="709613" cy="608013"/>
            <a:chOff x="4545" y="394"/>
            <a:chExt cx="392" cy="361"/>
          </a:xfrm>
        </p:grpSpPr>
        <p:sp>
          <p:nvSpPr>
            <p:cNvPr id="185" name="AutoShape 449">
              <a:extLst>
                <a:ext uri="{FF2B5EF4-FFF2-40B4-BE49-F238E27FC236}">
                  <a16:creationId xmlns:a16="http://schemas.microsoft.com/office/drawing/2014/main" id="{5EFB0A76-7F86-462A-827F-DB2DABDDDE3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 rot="-5400000">
              <a:off x="4560" y="379"/>
              <a:ext cx="361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6" name="Freeform 450">
              <a:extLst>
                <a:ext uri="{FF2B5EF4-FFF2-40B4-BE49-F238E27FC236}">
                  <a16:creationId xmlns:a16="http://schemas.microsoft.com/office/drawing/2014/main" id="{5280C10F-7EA8-4FAC-8BF4-4D770E255F0E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63"/>
              <a:ext cx="20" cy="221"/>
            </a:xfrm>
            <a:custGeom>
              <a:avLst/>
              <a:gdLst>
                <a:gd name="T0" fmla="*/ 0 w 116"/>
                <a:gd name="T1" fmla="*/ 0 h 1166"/>
                <a:gd name="T2" fmla="*/ 0 w 116"/>
                <a:gd name="T3" fmla="*/ 0 h 1166"/>
                <a:gd name="T4" fmla="*/ 0 w 116"/>
                <a:gd name="T5" fmla="*/ 0 h 1166"/>
                <a:gd name="T6" fmla="*/ 0 w 116"/>
                <a:gd name="T7" fmla="*/ 0 h 1166"/>
                <a:gd name="T8" fmla="*/ 0 w 116"/>
                <a:gd name="T9" fmla="*/ 0 h 1166"/>
                <a:gd name="T10" fmla="*/ 0 w 116"/>
                <a:gd name="T11" fmla="*/ 0 h 1166"/>
                <a:gd name="T12" fmla="*/ 0 w 116"/>
                <a:gd name="T13" fmla="*/ 0 h 1166"/>
                <a:gd name="T14" fmla="*/ 0 w 116"/>
                <a:gd name="T15" fmla="*/ 0 h 1166"/>
                <a:gd name="T16" fmla="*/ 0 w 116"/>
                <a:gd name="T17" fmla="*/ 0 h 1166"/>
                <a:gd name="T18" fmla="*/ 0 w 116"/>
                <a:gd name="T19" fmla="*/ 0 h 1166"/>
                <a:gd name="T20" fmla="*/ 0 w 116"/>
                <a:gd name="T21" fmla="*/ 0 h 1166"/>
                <a:gd name="T22" fmla="*/ 0 w 116"/>
                <a:gd name="T23" fmla="*/ 0 h 1166"/>
                <a:gd name="T24" fmla="*/ 0 w 116"/>
                <a:gd name="T25" fmla="*/ 0 h 1166"/>
                <a:gd name="T26" fmla="*/ 0 w 116"/>
                <a:gd name="T27" fmla="*/ 0 h 1166"/>
                <a:gd name="T28" fmla="*/ 0 w 116"/>
                <a:gd name="T29" fmla="*/ 0 h 1166"/>
                <a:gd name="T30" fmla="*/ 0 w 116"/>
                <a:gd name="T31" fmla="*/ 0 h 1166"/>
                <a:gd name="T32" fmla="*/ 0 w 116"/>
                <a:gd name="T33" fmla="*/ 0 h 1166"/>
                <a:gd name="T34" fmla="*/ 0 w 116"/>
                <a:gd name="T35" fmla="*/ 0 h 1166"/>
                <a:gd name="T36" fmla="*/ 0 w 116"/>
                <a:gd name="T37" fmla="*/ 0 h 1166"/>
                <a:gd name="T38" fmla="*/ 0 w 116"/>
                <a:gd name="T39" fmla="*/ 0 h 1166"/>
                <a:gd name="T40" fmla="*/ 0 w 116"/>
                <a:gd name="T41" fmla="*/ 0 h 1166"/>
                <a:gd name="T42" fmla="*/ 0 w 116"/>
                <a:gd name="T43" fmla="*/ 0 h 1166"/>
                <a:gd name="T44" fmla="*/ 0 w 116"/>
                <a:gd name="T45" fmla="*/ 0 h 1166"/>
                <a:gd name="T46" fmla="*/ 0 w 116"/>
                <a:gd name="T47" fmla="*/ 0 h 1166"/>
                <a:gd name="T48" fmla="*/ 0 w 116"/>
                <a:gd name="T49" fmla="*/ 0 h 1166"/>
                <a:gd name="T50" fmla="*/ 0 w 116"/>
                <a:gd name="T51" fmla="*/ 0 h 1166"/>
                <a:gd name="T52" fmla="*/ 0 w 116"/>
                <a:gd name="T53" fmla="*/ 0 h 1166"/>
                <a:gd name="T54" fmla="*/ 0 w 116"/>
                <a:gd name="T55" fmla="*/ 0 h 1166"/>
                <a:gd name="T56" fmla="*/ 0 w 116"/>
                <a:gd name="T57" fmla="*/ 0 h 1166"/>
                <a:gd name="T58" fmla="*/ 0 w 116"/>
                <a:gd name="T59" fmla="*/ 0 h 1166"/>
                <a:gd name="T60" fmla="*/ 0 w 116"/>
                <a:gd name="T61" fmla="*/ 0 h 1166"/>
                <a:gd name="T62" fmla="*/ 0 w 116"/>
                <a:gd name="T63" fmla="*/ 0 h 1166"/>
                <a:gd name="T64" fmla="*/ 0 w 116"/>
                <a:gd name="T65" fmla="*/ 0 h 1166"/>
                <a:gd name="T66" fmla="*/ 0 w 116"/>
                <a:gd name="T67" fmla="*/ 0 h 1166"/>
                <a:gd name="T68" fmla="*/ 0 w 116"/>
                <a:gd name="T69" fmla="*/ 0 h 1166"/>
                <a:gd name="T70" fmla="*/ 0 w 116"/>
                <a:gd name="T71" fmla="*/ 0 h 1166"/>
                <a:gd name="T72" fmla="*/ 0 w 116"/>
                <a:gd name="T73" fmla="*/ 0 h 1166"/>
                <a:gd name="T74" fmla="*/ 0 w 116"/>
                <a:gd name="T75" fmla="*/ 0 h 1166"/>
                <a:gd name="T76" fmla="*/ 0 w 116"/>
                <a:gd name="T77" fmla="*/ 0 h 1166"/>
                <a:gd name="T78" fmla="*/ 0 w 116"/>
                <a:gd name="T79" fmla="*/ 0 h 1166"/>
                <a:gd name="T80" fmla="*/ 0 w 116"/>
                <a:gd name="T81" fmla="*/ 0 h 1166"/>
                <a:gd name="T82" fmla="*/ 0 w 116"/>
                <a:gd name="T83" fmla="*/ 0 h 1166"/>
                <a:gd name="T84" fmla="*/ 0 w 116"/>
                <a:gd name="T85" fmla="*/ 0 h 1166"/>
                <a:gd name="T86" fmla="*/ 0 w 116"/>
                <a:gd name="T87" fmla="*/ 0 h 1166"/>
                <a:gd name="T88" fmla="*/ 0 w 116"/>
                <a:gd name="T89" fmla="*/ 0 h 1166"/>
                <a:gd name="T90" fmla="*/ 0 w 116"/>
                <a:gd name="T91" fmla="*/ 0 h 1166"/>
                <a:gd name="T92" fmla="*/ 0 w 116"/>
                <a:gd name="T93" fmla="*/ 0 h 116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6"/>
                <a:gd name="T142" fmla="*/ 0 h 1166"/>
                <a:gd name="T143" fmla="*/ 116 w 116"/>
                <a:gd name="T144" fmla="*/ 1166 h 116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6" h="1166">
                  <a:moveTo>
                    <a:pt x="116" y="707"/>
                  </a:moveTo>
                  <a:lnTo>
                    <a:pt x="116" y="683"/>
                  </a:lnTo>
                  <a:lnTo>
                    <a:pt x="115" y="657"/>
                  </a:lnTo>
                  <a:lnTo>
                    <a:pt x="114" y="631"/>
                  </a:lnTo>
                  <a:lnTo>
                    <a:pt x="114" y="604"/>
                  </a:lnTo>
                  <a:lnTo>
                    <a:pt x="111" y="548"/>
                  </a:lnTo>
                  <a:lnTo>
                    <a:pt x="108" y="490"/>
                  </a:lnTo>
                  <a:lnTo>
                    <a:pt x="101" y="372"/>
                  </a:lnTo>
                  <a:lnTo>
                    <a:pt x="96" y="314"/>
                  </a:lnTo>
                  <a:lnTo>
                    <a:pt x="91" y="259"/>
                  </a:lnTo>
                  <a:lnTo>
                    <a:pt x="89" y="231"/>
                  </a:lnTo>
                  <a:lnTo>
                    <a:pt x="83" y="180"/>
                  </a:lnTo>
                  <a:lnTo>
                    <a:pt x="81" y="157"/>
                  </a:lnTo>
                  <a:lnTo>
                    <a:pt x="78" y="134"/>
                  </a:lnTo>
                  <a:lnTo>
                    <a:pt x="75" y="113"/>
                  </a:lnTo>
                  <a:lnTo>
                    <a:pt x="72" y="93"/>
                  </a:lnTo>
                  <a:lnTo>
                    <a:pt x="70" y="75"/>
                  </a:lnTo>
                  <a:lnTo>
                    <a:pt x="67" y="58"/>
                  </a:lnTo>
                  <a:lnTo>
                    <a:pt x="64" y="43"/>
                  </a:lnTo>
                  <a:lnTo>
                    <a:pt x="61" y="31"/>
                  </a:lnTo>
                  <a:lnTo>
                    <a:pt x="58" y="20"/>
                  </a:lnTo>
                  <a:lnTo>
                    <a:pt x="56" y="11"/>
                  </a:lnTo>
                  <a:lnTo>
                    <a:pt x="53" y="5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45" y="1"/>
                  </a:lnTo>
                  <a:lnTo>
                    <a:pt x="43" y="5"/>
                  </a:lnTo>
                  <a:lnTo>
                    <a:pt x="40" y="12"/>
                  </a:lnTo>
                  <a:lnTo>
                    <a:pt x="38" y="20"/>
                  </a:lnTo>
                  <a:lnTo>
                    <a:pt x="36" y="31"/>
                  </a:lnTo>
                  <a:lnTo>
                    <a:pt x="34" y="44"/>
                  </a:lnTo>
                  <a:lnTo>
                    <a:pt x="31" y="60"/>
                  </a:lnTo>
                  <a:lnTo>
                    <a:pt x="29" y="76"/>
                  </a:lnTo>
                  <a:lnTo>
                    <a:pt x="27" y="95"/>
                  </a:lnTo>
                  <a:lnTo>
                    <a:pt x="25" y="115"/>
                  </a:lnTo>
                  <a:lnTo>
                    <a:pt x="23" y="137"/>
                  </a:lnTo>
                  <a:lnTo>
                    <a:pt x="21" y="159"/>
                  </a:lnTo>
                  <a:lnTo>
                    <a:pt x="19" y="184"/>
                  </a:lnTo>
                  <a:lnTo>
                    <a:pt x="17" y="209"/>
                  </a:lnTo>
                  <a:lnTo>
                    <a:pt x="16" y="235"/>
                  </a:lnTo>
                  <a:lnTo>
                    <a:pt x="14" y="262"/>
                  </a:lnTo>
                  <a:lnTo>
                    <a:pt x="11" y="319"/>
                  </a:lnTo>
                  <a:lnTo>
                    <a:pt x="8" y="377"/>
                  </a:lnTo>
                  <a:lnTo>
                    <a:pt x="4" y="496"/>
                  </a:lnTo>
                  <a:lnTo>
                    <a:pt x="2" y="554"/>
                  </a:lnTo>
                  <a:lnTo>
                    <a:pt x="1" y="610"/>
                  </a:lnTo>
                  <a:lnTo>
                    <a:pt x="1" y="638"/>
                  </a:lnTo>
                  <a:lnTo>
                    <a:pt x="0" y="664"/>
                  </a:lnTo>
                  <a:lnTo>
                    <a:pt x="0" y="714"/>
                  </a:lnTo>
                  <a:lnTo>
                    <a:pt x="1" y="761"/>
                  </a:lnTo>
                  <a:lnTo>
                    <a:pt x="2" y="806"/>
                  </a:lnTo>
                  <a:lnTo>
                    <a:pt x="4" y="850"/>
                  </a:lnTo>
                  <a:lnTo>
                    <a:pt x="6" y="891"/>
                  </a:lnTo>
                  <a:lnTo>
                    <a:pt x="9" y="931"/>
                  </a:lnTo>
                  <a:lnTo>
                    <a:pt x="12" y="968"/>
                  </a:lnTo>
                  <a:lnTo>
                    <a:pt x="16" y="1003"/>
                  </a:lnTo>
                  <a:lnTo>
                    <a:pt x="19" y="1035"/>
                  </a:lnTo>
                  <a:lnTo>
                    <a:pt x="24" y="1064"/>
                  </a:lnTo>
                  <a:lnTo>
                    <a:pt x="26" y="1077"/>
                  </a:lnTo>
                  <a:lnTo>
                    <a:pt x="28" y="1090"/>
                  </a:lnTo>
                  <a:lnTo>
                    <a:pt x="30" y="1101"/>
                  </a:lnTo>
                  <a:lnTo>
                    <a:pt x="33" y="1112"/>
                  </a:lnTo>
                  <a:lnTo>
                    <a:pt x="35" y="1122"/>
                  </a:lnTo>
                  <a:lnTo>
                    <a:pt x="37" y="1131"/>
                  </a:lnTo>
                  <a:lnTo>
                    <a:pt x="40" y="1139"/>
                  </a:lnTo>
                  <a:lnTo>
                    <a:pt x="42" y="1146"/>
                  </a:lnTo>
                  <a:lnTo>
                    <a:pt x="45" y="1152"/>
                  </a:lnTo>
                  <a:lnTo>
                    <a:pt x="47" y="1157"/>
                  </a:lnTo>
                  <a:lnTo>
                    <a:pt x="50" y="1161"/>
                  </a:lnTo>
                  <a:lnTo>
                    <a:pt x="52" y="1164"/>
                  </a:lnTo>
                  <a:lnTo>
                    <a:pt x="55" y="1165"/>
                  </a:lnTo>
                  <a:lnTo>
                    <a:pt x="57" y="1166"/>
                  </a:lnTo>
                  <a:lnTo>
                    <a:pt x="60" y="1165"/>
                  </a:lnTo>
                  <a:lnTo>
                    <a:pt x="62" y="1164"/>
                  </a:lnTo>
                  <a:lnTo>
                    <a:pt x="65" y="1160"/>
                  </a:lnTo>
                  <a:lnTo>
                    <a:pt x="68" y="1157"/>
                  </a:lnTo>
                  <a:lnTo>
                    <a:pt x="70" y="1151"/>
                  </a:lnTo>
                  <a:lnTo>
                    <a:pt x="72" y="1145"/>
                  </a:lnTo>
                  <a:lnTo>
                    <a:pt x="75" y="1138"/>
                  </a:lnTo>
                  <a:lnTo>
                    <a:pt x="81" y="1121"/>
                  </a:lnTo>
                  <a:lnTo>
                    <a:pt x="83" y="1110"/>
                  </a:lnTo>
                  <a:lnTo>
                    <a:pt x="85" y="1099"/>
                  </a:lnTo>
                  <a:lnTo>
                    <a:pt x="88" y="1087"/>
                  </a:lnTo>
                  <a:lnTo>
                    <a:pt x="90" y="1075"/>
                  </a:lnTo>
                  <a:lnTo>
                    <a:pt x="92" y="1061"/>
                  </a:lnTo>
                  <a:lnTo>
                    <a:pt x="97" y="1031"/>
                  </a:lnTo>
                  <a:lnTo>
                    <a:pt x="101" y="999"/>
                  </a:lnTo>
                  <a:lnTo>
                    <a:pt x="105" y="964"/>
                  </a:lnTo>
                  <a:lnTo>
                    <a:pt x="108" y="926"/>
                  </a:lnTo>
                  <a:lnTo>
                    <a:pt x="111" y="885"/>
                  </a:lnTo>
                  <a:lnTo>
                    <a:pt x="113" y="843"/>
                  </a:lnTo>
                  <a:lnTo>
                    <a:pt x="115" y="799"/>
                  </a:lnTo>
                  <a:lnTo>
                    <a:pt x="116" y="754"/>
                  </a:lnTo>
                  <a:lnTo>
                    <a:pt x="116" y="707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7" name="Freeform 451">
              <a:extLst>
                <a:ext uri="{FF2B5EF4-FFF2-40B4-BE49-F238E27FC236}">
                  <a16:creationId xmlns:a16="http://schemas.microsoft.com/office/drawing/2014/main" id="{1DC8B96B-E278-4AA9-B8B5-A39C14205A70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09" y="608"/>
              <a:ext cx="103" cy="52"/>
            </a:xfrm>
            <a:custGeom>
              <a:avLst/>
              <a:gdLst>
                <a:gd name="T0" fmla="*/ 0 w 582"/>
                <a:gd name="T1" fmla="*/ 0 h 276"/>
                <a:gd name="T2" fmla="*/ 0 w 582"/>
                <a:gd name="T3" fmla="*/ 0 h 276"/>
                <a:gd name="T4" fmla="*/ 0 w 582"/>
                <a:gd name="T5" fmla="*/ 0 h 276"/>
                <a:gd name="T6" fmla="*/ 0 w 582"/>
                <a:gd name="T7" fmla="*/ 0 h 276"/>
                <a:gd name="T8" fmla="*/ 0 w 582"/>
                <a:gd name="T9" fmla="*/ 0 h 276"/>
                <a:gd name="T10" fmla="*/ 0 w 582"/>
                <a:gd name="T11" fmla="*/ 0 h 276"/>
                <a:gd name="T12" fmla="*/ 0 w 582"/>
                <a:gd name="T13" fmla="*/ 0 h 276"/>
                <a:gd name="T14" fmla="*/ 0 w 582"/>
                <a:gd name="T15" fmla="*/ 0 h 276"/>
                <a:gd name="T16" fmla="*/ 0 w 582"/>
                <a:gd name="T17" fmla="*/ 0 h 276"/>
                <a:gd name="T18" fmla="*/ 0 w 582"/>
                <a:gd name="T19" fmla="*/ 0 h 276"/>
                <a:gd name="T20" fmla="*/ 0 w 582"/>
                <a:gd name="T21" fmla="*/ 0 h 276"/>
                <a:gd name="T22" fmla="*/ 0 w 582"/>
                <a:gd name="T23" fmla="*/ 0 h 276"/>
                <a:gd name="T24" fmla="*/ 0 w 582"/>
                <a:gd name="T25" fmla="*/ 0 h 276"/>
                <a:gd name="T26" fmla="*/ 0 w 582"/>
                <a:gd name="T27" fmla="*/ 0 h 276"/>
                <a:gd name="T28" fmla="*/ 0 w 582"/>
                <a:gd name="T29" fmla="*/ 0 h 276"/>
                <a:gd name="T30" fmla="*/ 0 w 582"/>
                <a:gd name="T31" fmla="*/ 0 h 276"/>
                <a:gd name="T32" fmla="*/ 0 w 582"/>
                <a:gd name="T33" fmla="*/ 0 h 276"/>
                <a:gd name="T34" fmla="*/ 0 w 582"/>
                <a:gd name="T35" fmla="*/ 0 h 276"/>
                <a:gd name="T36" fmla="*/ 0 w 582"/>
                <a:gd name="T37" fmla="*/ 0 h 276"/>
                <a:gd name="T38" fmla="*/ 0 w 582"/>
                <a:gd name="T39" fmla="*/ 0 h 276"/>
                <a:gd name="T40" fmla="*/ 0 w 582"/>
                <a:gd name="T41" fmla="*/ 0 h 276"/>
                <a:gd name="T42" fmla="*/ 0 w 582"/>
                <a:gd name="T43" fmla="*/ 0 h 276"/>
                <a:gd name="T44" fmla="*/ 0 w 582"/>
                <a:gd name="T45" fmla="*/ 0 h 276"/>
                <a:gd name="T46" fmla="*/ 0 w 582"/>
                <a:gd name="T47" fmla="*/ 0 h 276"/>
                <a:gd name="T48" fmla="*/ 0 w 582"/>
                <a:gd name="T49" fmla="*/ 0 h 276"/>
                <a:gd name="T50" fmla="*/ 0 w 582"/>
                <a:gd name="T51" fmla="*/ 0 h 27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82"/>
                <a:gd name="T79" fmla="*/ 0 h 276"/>
                <a:gd name="T80" fmla="*/ 582 w 582"/>
                <a:gd name="T81" fmla="*/ 276 h 27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82" h="276">
                  <a:moveTo>
                    <a:pt x="582" y="276"/>
                  </a:moveTo>
                  <a:lnTo>
                    <a:pt x="582" y="273"/>
                  </a:lnTo>
                  <a:lnTo>
                    <a:pt x="582" y="269"/>
                  </a:lnTo>
                  <a:lnTo>
                    <a:pt x="581" y="264"/>
                  </a:lnTo>
                  <a:lnTo>
                    <a:pt x="581" y="258"/>
                  </a:lnTo>
                  <a:lnTo>
                    <a:pt x="580" y="243"/>
                  </a:lnTo>
                  <a:lnTo>
                    <a:pt x="579" y="234"/>
                  </a:lnTo>
                  <a:lnTo>
                    <a:pt x="577" y="213"/>
                  </a:lnTo>
                  <a:lnTo>
                    <a:pt x="574" y="191"/>
                  </a:lnTo>
                  <a:lnTo>
                    <a:pt x="572" y="167"/>
                  </a:lnTo>
                  <a:lnTo>
                    <a:pt x="569" y="141"/>
                  </a:lnTo>
                  <a:lnTo>
                    <a:pt x="567" y="115"/>
                  </a:lnTo>
                  <a:lnTo>
                    <a:pt x="568" y="90"/>
                  </a:lnTo>
                  <a:lnTo>
                    <a:pt x="570" y="66"/>
                  </a:lnTo>
                  <a:lnTo>
                    <a:pt x="572" y="45"/>
                  </a:lnTo>
                  <a:lnTo>
                    <a:pt x="573" y="35"/>
                  </a:lnTo>
                  <a:lnTo>
                    <a:pt x="573" y="26"/>
                  </a:lnTo>
                  <a:lnTo>
                    <a:pt x="573" y="19"/>
                  </a:lnTo>
                  <a:lnTo>
                    <a:pt x="573" y="12"/>
                  </a:lnTo>
                  <a:lnTo>
                    <a:pt x="571" y="7"/>
                  </a:lnTo>
                  <a:lnTo>
                    <a:pt x="569" y="4"/>
                  </a:lnTo>
                  <a:lnTo>
                    <a:pt x="566" y="1"/>
                  </a:lnTo>
                  <a:lnTo>
                    <a:pt x="562" y="0"/>
                  </a:lnTo>
                  <a:lnTo>
                    <a:pt x="0" y="4"/>
                  </a:lnTo>
                  <a:lnTo>
                    <a:pt x="7" y="125"/>
                  </a:lnTo>
                  <a:lnTo>
                    <a:pt x="582" y="276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8" name="Freeform 452">
              <a:extLst>
                <a:ext uri="{FF2B5EF4-FFF2-40B4-BE49-F238E27FC236}">
                  <a16:creationId xmlns:a16="http://schemas.microsoft.com/office/drawing/2014/main" id="{50E4B0EE-B830-4B7B-8E54-9A53448E841D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89"/>
              <a:ext cx="103" cy="52"/>
            </a:xfrm>
            <a:custGeom>
              <a:avLst/>
              <a:gdLst>
                <a:gd name="T0" fmla="*/ 0 w 580"/>
                <a:gd name="T1" fmla="*/ 0 h 279"/>
                <a:gd name="T2" fmla="*/ 0 w 580"/>
                <a:gd name="T3" fmla="*/ 0 h 279"/>
                <a:gd name="T4" fmla="*/ 0 w 580"/>
                <a:gd name="T5" fmla="*/ 0 h 279"/>
                <a:gd name="T6" fmla="*/ 0 w 580"/>
                <a:gd name="T7" fmla="*/ 0 h 279"/>
                <a:gd name="T8" fmla="*/ 0 w 580"/>
                <a:gd name="T9" fmla="*/ 0 h 279"/>
                <a:gd name="T10" fmla="*/ 0 w 580"/>
                <a:gd name="T11" fmla="*/ 0 h 279"/>
                <a:gd name="T12" fmla="*/ 0 w 580"/>
                <a:gd name="T13" fmla="*/ 0 h 279"/>
                <a:gd name="T14" fmla="*/ 0 w 580"/>
                <a:gd name="T15" fmla="*/ 0 h 279"/>
                <a:gd name="T16" fmla="*/ 0 w 580"/>
                <a:gd name="T17" fmla="*/ 0 h 279"/>
                <a:gd name="T18" fmla="*/ 0 w 580"/>
                <a:gd name="T19" fmla="*/ 0 h 279"/>
                <a:gd name="T20" fmla="*/ 0 w 580"/>
                <a:gd name="T21" fmla="*/ 0 h 279"/>
                <a:gd name="T22" fmla="*/ 0 w 580"/>
                <a:gd name="T23" fmla="*/ 0 h 279"/>
                <a:gd name="T24" fmla="*/ 0 w 580"/>
                <a:gd name="T25" fmla="*/ 0 h 279"/>
                <a:gd name="T26" fmla="*/ 0 w 580"/>
                <a:gd name="T27" fmla="*/ 0 h 279"/>
                <a:gd name="T28" fmla="*/ 0 w 580"/>
                <a:gd name="T29" fmla="*/ 0 h 279"/>
                <a:gd name="T30" fmla="*/ 0 w 580"/>
                <a:gd name="T31" fmla="*/ 0 h 279"/>
                <a:gd name="T32" fmla="*/ 0 w 580"/>
                <a:gd name="T33" fmla="*/ 0 h 279"/>
                <a:gd name="T34" fmla="*/ 0 w 580"/>
                <a:gd name="T35" fmla="*/ 0 h 279"/>
                <a:gd name="T36" fmla="*/ 0 w 580"/>
                <a:gd name="T37" fmla="*/ 0 h 279"/>
                <a:gd name="T38" fmla="*/ 0 w 580"/>
                <a:gd name="T39" fmla="*/ 0 h 279"/>
                <a:gd name="T40" fmla="*/ 0 w 580"/>
                <a:gd name="T41" fmla="*/ 0 h 279"/>
                <a:gd name="T42" fmla="*/ 0 w 580"/>
                <a:gd name="T43" fmla="*/ 0 h 279"/>
                <a:gd name="T44" fmla="*/ 0 w 580"/>
                <a:gd name="T45" fmla="*/ 0 h 279"/>
                <a:gd name="T46" fmla="*/ 0 w 580"/>
                <a:gd name="T47" fmla="*/ 0 h 279"/>
                <a:gd name="T48" fmla="*/ 0 w 580"/>
                <a:gd name="T49" fmla="*/ 0 h 279"/>
                <a:gd name="T50" fmla="*/ 0 w 580"/>
                <a:gd name="T51" fmla="*/ 0 h 279"/>
                <a:gd name="T52" fmla="*/ 0 w 580"/>
                <a:gd name="T53" fmla="*/ 0 h 2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80"/>
                <a:gd name="T82" fmla="*/ 0 h 279"/>
                <a:gd name="T83" fmla="*/ 580 w 580"/>
                <a:gd name="T84" fmla="*/ 279 h 2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80" h="279">
                  <a:moveTo>
                    <a:pt x="0" y="279"/>
                  </a:moveTo>
                  <a:lnTo>
                    <a:pt x="0" y="276"/>
                  </a:lnTo>
                  <a:lnTo>
                    <a:pt x="1" y="272"/>
                  </a:lnTo>
                  <a:lnTo>
                    <a:pt x="1" y="267"/>
                  </a:lnTo>
                  <a:lnTo>
                    <a:pt x="1" y="261"/>
                  </a:lnTo>
                  <a:lnTo>
                    <a:pt x="2" y="246"/>
                  </a:lnTo>
                  <a:lnTo>
                    <a:pt x="4" y="237"/>
                  </a:lnTo>
                  <a:lnTo>
                    <a:pt x="5" y="216"/>
                  </a:lnTo>
                  <a:lnTo>
                    <a:pt x="7" y="194"/>
                  </a:lnTo>
                  <a:lnTo>
                    <a:pt x="10" y="170"/>
                  </a:lnTo>
                  <a:lnTo>
                    <a:pt x="12" y="144"/>
                  </a:lnTo>
                  <a:lnTo>
                    <a:pt x="14" y="118"/>
                  </a:lnTo>
                  <a:lnTo>
                    <a:pt x="13" y="93"/>
                  </a:lnTo>
                  <a:lnTo>
                    <a:pt x="11" y="69"/>
                  </a:lnTo>
                  <a:lnTo>
                    <a:pt x="10" y="58"/>
                  </a:lnTo>
                  <a:lnTo>
                    <a:pt x="8" y="48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7" y="22"/>
                  </a:lnTo>
                  <a:lnTo>
                    <a:pt x="7" y="15"/>
                  </a:lnTo>
                  <a:lnTo>
                    <a:pt x="8" y="10"/>
                  </a:lnTo>
                  <a:lnTo>
                    <a:pt x="11" y="7"/>
                  </a:lnTo>
                  <a:lnTo>
                    <a:pt x="13" y="4"/>
                  </a:lnTo>
                  <a:lnTo>
                    <a:pt x="18" y="3"/>
                  </a:lnTo>
                  <a:lnTo>
                    <a:pt x="580" y="0"/>
                  </a:lnTo>
                  <a:lnTo>
                    <a:pt x="574" y="122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9" name="Freeform 453">
              <a:extLst>
                <a:ext uri="{FF2B5EF4-FFF2-40B4-BE49-F238E27FC236}">
                  <a16:creationId xmlns:a16="http://schemas.microsoft.com/office/drawing/2014/main" id="{AD5CCF89-F858-4379-A05B-B8ECB4E8CA22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5" y="588"/>
              <a:ext cx="50" cy="32"/>
            </a:xfrm>
            <a:custGeom>
              <a:avLst/>
              <a:gdLst>
                <a:gd name="T0" fmla="*/ 0 w 285"/>
                <a:gd name="T1" fmla="*/ 0 h 173"/>
                <a:gd name="T2" fmla="*/ 0 w 285"/>
                <a:gd name="T3" fmla="*/ 0 h 173"/>
                <a:gd name="T4" fmla="*/ 0 w 285"/>
                <a:gd name="T5" fmla="*/ 0 h 173"/>
                <a:gd name="T6" fmla="*/ 0 w 285"/>
                <a:gd name="T7" fmla="*/ 0 h 173"/>
                <a:gd name="T8" fmla="*/ 0 w 285"/>
                <a:gd name="T9" fmla="*/ 0 h 173"/>
                <a:gd name="T10" fmla="*/ 0 w 285"/>
                <a:gd name="T11" fmla="*/ 0 h 173"/>
                <a:gd name="T12" fmla="*/ 0 w 285"/>
                <a:gd name="T13" fmla="*/ 0 h 173"/>
                <a:gd name="T14" fmla="*/ 0 w 285"/>
                <a:gd name="T15" fmla="*/ 0 h 173"/>
                <a:gd name="T16" fmla="*/ 0 w 285"/>
                <a:gd name="T17" fmla="*/ 0 h 173"/>
                <a:gd name="T18" fmla="*/ 0 w 285"/>
                <a:gd name="T19" fmla="*/ 0 h 173"/>
                <a:gd name="T20" fmla="*/ 0 w 285"/>
                <a:gd name="T21" fmla="*/ 0 h 173"/>
                <a:gd name="T22" fmla="*/ 0 w 285"/>
                <a:gd name="T23" fmla="*/ 0 h 173"/>
                <a:gd name="T24" fmla="*/ 0 w 285"/>
                <a:gd name="T25" fmla="*/ 0 h 173"/>
                <a:gd name="T26" fmla="*/ 0 w 285"/>
                <a:gd name="T27" fmla="*/ 0 h 173"/>
                <a:gd name="T28" fmla="*/ 0 w 285"/>
                <a:gd name="T29" fmla="*/ 0 h 173"/>
                <a:gd name="T30" fmla="*/ 0 w 285"/>
                <a:gd name="T31" fmla="*/ 0 h 173"/>
                <a:gd name="T32" fmla="*/ 0 w 285"/>
                <a:gd name="T33" fmla="*/ 0 h 173"/>
                <a:gd name="T34" fmla="*/ 0 w 285"/>
                <a:gd name="T35" fmla="*/ 0 h 173"/>
                <a:gd name="T36" fmla="*/ 0 w 285"/>
                <a:gd name="T37" fmla="*/ 0 h 173"/>
                <a:gd name="T38" fmla="*/ 0 w 285"/>
                <a:gd name="T39" fmla="*/ 0 h 173"/>
                <a:gd name="T40" fmla="*/ 0 w 285"/>
                <a:gd name="T41" fmla="*/ 0 h 173"/>
                <a:gd name="T42" fmla="*/ 0 w 285"/>
                <a:gd name="T43" fmla="*/ 0 h 173"/>
                <a:gd name="T44" fmla="*/ 0 w 285"/>
                <a:gd name="T45" fmla="*/ 0 h 173"/>
                <a:gd name="T46" fmla="*/ 0 w 285"/>
                <a:gd name="T47" fmla="*/ 0 h 173"/>
                <a:gd name="T48" fmla="*/ 0 w 285"/>
                <a:gd name="T49" fmla="*/ 0 h 173"/>
                <a:gd name="T50" fmla="*/ 0 w 285"/>
                <a:gd name="T51" fmla="*/ 0 h 173"/>
                <a:gd name="T52" fmla="*/ 0 w 285"/>
                <a:gd name="T53" fmla="*/ 0 h 173"/>
                <a:gd name="T54" fmla="*/ 0 w 285"/>
                <a:gd name="T55" fmla="*/ 0 h 173"/>
                <a:gd name="T56" fmla="*/ 0 w 285"/>
                <a:gd name="T57" fmla="*/ 0 h 173"/>
                <a:gd name="T58" fmla="*/ 0 w 285"/>
                <a:gd name="T59" fmla="*/ 0 h 173"/>
                <a:gd name="T60" fmla="*/ 0 w 285"/>
                <a:gd name="T61" fmla="*/ 0 h 173"/>
                <a:gd name="T62" fmla="*/ 0 w 285"/>
                <a:gd name="T63" fmla="*/ 0 h 173"/>
                <a:gd name="T64" fmla="*/ 0 w 285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5"/>
                <a:gd name="T100" fmla="*/ 0 h 173"/>
                <a:gd name="T101" fmla="*/ 285 w 285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5" h="173">
                  <a:moveTo>
                    <a:pt x="276" y="173"/>
                  </a:moveTo>
                  <a:lnTo>
                    <a:pt x="274" y="172"/>
                  </a:lnTo>
                  <a:lnTo>
                    <a:pt x="272" y="171"/>
                  </a:lnTo>
                  <a:lnTo>
                    <a:pt x="271" y="166"/>
                  </a:lnTo>
                  <a:lnTo>
                    <a:pt x="271" y="158"/>
                  </a:lnTo>
                  <a:lnTo>
                    <a:pt x="272" y="147"/>
                  </a:lnTo>
                  <a:lnTo>
                    <a:pt x="274" y="134"/>
                  </a:lnTo>
                  <a:lnTo>
                    <a:pt x="275" y="120"/>
                  </a:lnTo>
                  <a:lnTo>
                    <a:pt x="276" y="105"/>
                  </a:lnTo>
                  <a:lnTo>
                    <a:pt x="275" y="89"/>
                  </a:lnTo>
                  <a:lnTo>
                    <a:pt x="276" y="84"/>
                  </a:lnTo>
                  <a:lnTo>
                    <a:pt x="277" y="80"/>
                  </a:lnTo>
                  <a:lnTo>
                    <a:pt x="280" y="75"/>
                  </a:lnTo>
                  <a:lnTo>
                    <a:pt x="283" y="71"/>
                  </a:lnTo>
                  <a:lnTo>
                    <a:pt x="284" y="67"/>
                  </a:lnTo>
                  <a:lnTo>
                    <a:pt x="285" y="61"/>
                  </a:lnTo>
                  <a:lnTo>
                    <a:pt x="283" y="54"/>
                  </a:lnTo>
                  <a:lnTo>
                    <a:pt x="281" y="50"/>
                  </a:lnTo>
                  <a:lnTo>
                    <a:pt x="278" y="45"/>
                  </a:lnTo>
                  <a:lnTo>
                    <a:pt x="274" y="37"/>
                  </a:lnTo>
                  <a:lnTo>
                    <a:pt x="269" y="30"/>
                  </a:lnTo>
                  <a:lnTo>
                    <a:pt x="266" y="24"/>
                  </a:lnTo>
                  <a:lnTo>
                    <a:pt x="264" y="19"/>
                  </a:lnTo>
                  <a:lnTo>
                    <a:pt x="262" y="15"/>
                  </a:lnTo>
                  <a:lnTo>
                    <a:pt x="261" y="11"/>
                  </a:lnTo>
                  <a:lnTo>
                    <a:pt x="259" y="6"/>
                  </a:lnTo>
                  <a:lnTo>
                    <a:pt x="258" y="2"/>
                  </a:lnTo>
                  <a:lnTo>
                    <a:pt x="258" y="0"/>
                  </a:lnTo>
                  <a:lnTo>
                    <a:pt x="257" y="0"/>
                  </a:lnTo>
                  <a:lnTo>
                    <a:pt x="255" y="0"/>
                  </a:lnTo>
                  <a:lnTo>
                    <a:pt x="0" y="5"/>
                  </a:lnTo>
                  <a:lnTo>
                    <a:pt x="3" y="80"/>
                  </a:lnTo>
                  <a:lnTo>
                    <a:pt x="276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0" name="Freeform 454">
              <a:extLst>
                <a:ext uri="{FF2B5EF4-FFF2-40B4-BE49-F238E27FC236}">
                  <a16:creationId xmlns:a16="http://schemas.microsoft.com/office/drawing/2014/main" id="{F1501AB2-D5C0-4436-85DA-99C0A70D6E41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6" y="530"/>
              <a:ext cx="51" cy="33"/>
            </a:xfrm>
            <a:custGeom>
              <a:avLst/>
              <a:gdLst>
                <a:gd name="T0" fmla="*/ 0 w 284"/>
                <a:gd name="T1" fmla="*/ 0 h 173"/>
                <a:gd name="T2" fmla="*/ 0 w 284"/>
                <a:gd name="T3" fmla="*/ 0 h 173"/>
                <a:gd name="T4" fmla="*/ 0 w 284"/>
                <a:gd name="T5" fmla="*/ 0 h 173"/>
                <a:gd name="T6" fmla="*/ 0 w 284"/>
                <a:gd name="T7" fmla="*/ 0 h 173"/>
                <a:gd name="T8" fmla="*/ 0 w 284"/>
                <a:gd name="T9" fmla="*/ 0 h 173"/>
                <a:gd name="T10" fmla="*/ 0 w 284"/>
                <a:gd name="T11" fmla="*/ 0 h 173"/>
                <a:gd name="T12" fmla="*/ 0 w 284"/>
                <a:gd name="T13" fmla="*/ 0 h 173"/>
                <a:gd name="T14" fmla="*/ 0 w 284"/>
                <a:gd name="T15" fmla="*/ 0 h 173"/>
                <a:gd name="T16" fmla="*/ 0 w 284"/>
                <a:gd name="T17" fmla="*/ 0 h 173"/>
                <a:gd name="T18" fmla="*/ 0 w 284"/>
                <a:gd name="T19" fmla="*/ 0 h 173"/>
                <a:gd name="T20" fmla="*/ 0 w 284"/>
                <a:gd name="T21" fmla="*/ 0 h 173"/>
                <a:gd name="T22" fmla="*/ 0 w 284"/>
                <a:gd name="T23" fmla="*/ 0 h 173"/>
                <a:gd name="T24" fmla="*/ 0 w 284"/>
                <a:gd name="T25" fmla="*/ 0 h 173"/>
                <a:gd name="T26" fmla="*/ 0 w 284"/>
                <a:gd name="T27" fmla="*/ 0 h 173"/>
                <a:gd name="T28" fmla="*/ 0 w 284"/>
                <a:gd name="T29" fmla="*/ 0 h 173"/>
                <a:gd name="T30" fmla="*/ 0 w 284"/>
                <a:gd name="T31" fmla="*/ 0 h 173"/>
                <a:gd name="T32" fmla="*/ 0 w 284"/>
                <a:gd name="T33" fmla="*/ 0 h 173"/>
                <a:gd name="T34" fmla="*/ 0 w 284"/>
                <a:gd name="T35" fmla="*/ 0 h 173"/>
                <a:gd name="T36" fmla="*/ 0 w 284"/>
                <a:gd name="T37" fmla="*/ 0 h 173"/>
                <a:gd name="T38" fmla="*/ 0 w 284"/>
                <a:gd name="T39" fmla="*/ 0 h 173"/>
                <a:gd name="T40" fmla="*/ 0 w 284"/>
                <a:gd name="T41" fmla="*/ 0 h 173"/>
                <a:gd name="T42" fmla="*/ 0 w 284"/>
                <a:gd name="T43" fmla="*/ 0 h 173"/>
                <a:gd name="T44" fmla="*/ 0 w 284"/>
                <a:gd name="T45" fmla="*/ 0 h 173"/>
                <a:gd name="T46" fmla="*/ 0 w 284"/>
                <a:gd name="T47" fmla="*/ 0 h 173"/>
                <a:gd name="T48" fmla="*/ 0 w 284"/>
                <a:gd name="T49" fmla="*/ 0 h 173"/>
                <a:gd name="T50" fmla="*/ 0 w 284"/>
                <a:gd name="T51" fmla="*/ 0 h 173"/>
                <a:gd name="T52" fmla="*/ 0 w 284"/>
                <a:gd name="T53" fmla="*/ 0 h 173"/>
                <a:gd name="T54" fmla="*/ 0 w 284"/>
                <a:gd name="T55" fmla="*/ 0 h 173"/>
                <a:gd name="T56" fmla="*/ 0 w 284"/>
                <a:gd name="T57" fmla="*/ 0 h 173"/>
                <a:gd name="T58" fmla="*/ 0 w 284"/>
                <a:gd name="T59" fmla="*/ 0 h 173"/>
                <a:gd name="T60" fmla="*/ 0 w 284"/>
                <a:gd name="T61" fmla="*/ 0 h 173"/>
                <a:gd name="T62" fmla="*/ 0 w 284"/>
                <a:gd name="T63" fmla="*/ 0 h 173"/>
                <a:gd name="T64" fmla="*/ 0 w 284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73"/>
                <a:gd name="T101" fmla="*/ 284 w 284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73">
                  <a:moveTo>
                    <a:pt x="10" y="173"/>
                  </a:moveTo>
                  <a:lnTo>
                    <a:pt x="12" y="172"/>
                  </a:lnTo>
                  <a:lnTo>
                    <a:pt x="14" y="171"/>
                  </a:lnTo>
                  <a:lnTo>
                    <a:pt x="15" y="166"/>
                  </a:lnTo>
                  <a:lnTo>
                    <a:pt x="15" y="158"/>
                  </a:lnTo>
                  <a:lnTo>
                    <a:pt x="13" y="147"/>
                  </a:lnTo>
                  <a:lnTo>
                    <a:pt x="12" y="134"/>
                  </a:lnTo>
                  <a:lnTo>
                    <a:pt x="10" y="120"/>
                  </a:lnTo>
                  <a:lnTo>
                    <a:pt x="9" y="105"/>
                  </a:lnTo>
                  <a:lnTo>
                    <a:pt x="10" y="89"/>
                  </a:lnTo>
                  <a:lnTo>
                    <a:pt x="9" y="84"/>
                  </a:lnTo>
                  <a:lnTo>
                    <a:pt x="7" y="80"/>
                  </a:lnTo>
                  <a:lnTo>
                    <a:pt x="5" y="75"/>
                  </a:lnTo>
                  <a:lnTo>
                    <a:pt x="2" y="71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4" y="50"/>
                  </a:lnTo>
                  <a:lnTo>
                    <a:pt x="6" y="45"/>
                  </a:lnTo>
                  <a:lnTo>
                    <a:pt x="11" y="37"/>
                  </a:lnTo>
                  <a:lnTo>
                    <a:pt x="15" y="30"/>
                  </a:lnTo>
                  <a:lnTo>
                    <a:pt x="18" y="24"/>
                  </a:lnTo>
                  <a:lnTo>
                    <a:pt x="21" y="19"/>
                  </a:lnTo>
                  <a:lnTo>
                    <a:pt x="22" y="14"/>
                  </a:lnTo>
                  <a:lnTo>
                    <a:pt x="24" y="11"/>
                  </a:lnTo>
                  <a:lnTo>
                    <a:pt x="25" y="6"/>
                  </a:lnTo>
                  <a:lnTo>
                    <a:pt x="26" y="2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84" y="2"/>
                  </a:lnTo>
                  <a:lnTo>
                    <a:pt x="281" y="77"/>
                  </a:lnTo>
                  <a:lnTo>
                    <a:pt x="10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1" name="Line 455">
              <a:extLst>
                <a:ext uri="{FF2B5EF4-FFF2-40B4-BE49-F238E27FC236}">
                  <a16:creationId xmlns:a16="http://schemas.microsoft.com/office/drawing/2014/main" id="{3901F7E9-9615-45CC-A3FC-5D99FA6C8FB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4796" y="572"/>
              <a:ext cx="5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05" name="Text Box 145">
            <a:extLst>
              <a:ext uri="{FF2B5EF4-FFF2-40B4-BE49-F238E27FC236}">
                <a16:creationId xmlns:a16="http://schemas.microsoft.com/office/drawing/2014/main" id="{DD3D22CC-F7E9-4213-9A56-E0DF2EB199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5195" y="2829768"/>
            <a:ext cx="130968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 dirty="0"/>
              <a:t>½ roll</a:t>
            </a:r>
          </a:p>
        </p:txBody>
      </p:sp>
      <p:sp>
        <p:nvSpPr>
          <p:cNvPr id="207" name="Text Box 145">
            <a:extLst>
              <a:ext uri="{FF2B5EF4-FFF2-40B4-BE49-F238E27FC236}">
                <a16:creationId xmlns:a16="http://schemas.microsoft.com/office/drawing/2014/main" id="{46873617-836A-4453-9590-F6CB52B134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2692" y="3121109"/>
            <a:ext cx="130968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 dirty="0"/>
              <a:t>½ roll</a:t>
            </a:r>
          </a:p>
        </p:txBody>
      </p:sp>
      <p:sp>
        <p:nvSpPr>
          <p:cNvPr id="208" name="Text Box 145">
            <a:extLst>
              <a:ext uri="{FF2B5EF4-FFF2-40B4-BE49-F238E27FC236}">
                <a16:creationId xmlns:a16="http://schemas.microsoft.com/office/drawing/2014/main" id="{DCAC6E5F-7EE6-42C3-83DC-D753FCFDF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6630" y="4094602"/>
            <a:ext cx="13096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400" b="1" dirty="0"/>
              <a:t>¼ roll </a:t>
            </a:r>
            <a:r>
              <a:rPr lang="de-DE" altLang="de-DE" sz="1400" b="1" dirty="0" err="1"/>
              <a:t>integrated</a:t>
            </a:r>
            <a:endParaRPr lang="de-DE" altLang="de-DE" sz="1400" b="1" dirty="0"/>
          </a:p>
        </p:txBody>
      </p:sp>
      <p:sp>
        <p:nvSpPr>
          <p:cNvPr id="4" name="Bogen 3">
            <a:extLst>
              <a:ext uri="{FF2B5EF4-FFF2-40B4-BE49-F238E27FC236}">
                <a16:creationId xmlns:a16="http://schemas.microsoft.com/office/drawing/2014/main" id="{95DFAB31-E50A-40B2-8EE1-669F16EE0F00}"/>
              </a:ext>
            </a:extLst>
          </p:cNvPr>
          <p:cNvSpPr/>
          <p:nvPr/>
        </p:nvSpPr>
        <p:spPr bwMode="auto">
          <a:xfrm rot="7325218">
            <a:off x="4155163" y="3201093"/>
            <a:ext cx="805804" cy="621886"/>
          </a:xfrm>
          <a:prstGeom prst="arc">
            <a:avLst>
              <a:gd name="adj1" fmla="val 16914366"/>
              <a:gd name="adj2" fmla="val 20240710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79375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1" name="Bogen 210">
            <a:extLst>
              <a:ext uri="{FF2B5EF4-FFF2-40B4-BE49-F238E27FC236}">
                <a16:creationId xmlns:a16="http://schemas.microsoft.com/office/drawing/2014/main" id="{80C920B9-3042-40A8-BAE9-A7D27267328A}"/>
              </a:ext>
            </a:extLst>
          </p:cNvPr>
          <p:cNvSpPr/>
          <p:nvPr/>
        </p:nvSpPr>
        <p:spPr bwMode="auto">
          <a:xfrm rot="4600124">
            <a:off x="5497801" y="1469504"/>
            <a:ext cx="805804" cy="621886"/>
          </a:xfrm>
          <a:prstGeom prst="arc">
            <a:avLst>
              <a:gd name="adj1" fmla="val 11163661"/>
              <a:gd name="adj2" fmla="val 20240710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79375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2" name="Bogen 211">
            <a:extLst>
              <a:ext uri="{FF2B5EF4-FFF2-40B4-BE49-F238E27FC236}">
                <a16:creationId xmlns:a16="http://schemas.microsoft.com/office/drawing/2014/main" id="{573CBEDC-E42E-4F0A-B735-D53EB79223A2}"/>
              </a:ext>
            </a:extLst>
          </p:cNvPr>
          <p:cNvSpPr/>
          <p:nvPr/>
        </p:nvSpPr>
        <p:spPr bwMode="auto">
          <a:xfrm rot="16999876" flipH="1">
            <a:off x="2926225" y="1490157"/>
            <a:ext cx="805804" cy="621886"/>
          </a:xfrm>
          <a:prstGeom prst="arc">
            <a:avLst>
              <a:gd name="adj1" fmla="val 11163661"/>
              <a:gd name="adj2" fmla="val 19515458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79375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780A5F00-9706-474A-A636-6EB52C8837D2}"/>
              </a:ext>
            </a:extLst>
          </p:cNvPr>
          <p:cNvCxnSpPr>
            <a:cxnSpLocks/>
            <a:stCxn id="212" idx="0"/>
          </p:cNvCxnSpPr>
          <p:nvPr/>
        </p:nvCxnSpPr>
        <p:spPr bwMode="auto">
          <a:xfrm flipV="1">
            <a:off x="3379923" y="1382995"/>
            <a:ext cx="2456577" cy="1994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0" name="Bogen 219">
            <a:extLst>
              <a:ext uri="{FF2B5EF4-FFF2-40B4-BE49-F238E27FC236}">
                <a16:creationId xmlns:a16="http://schemas.microsoft.com/office/drawing/2014/main" id="{D694850C-57BA-4A77-9CC1-A5B3EAE5D26C}"/>
              </a:ext>
            </a:extLst>
          </p:cNvPr>
          <p:cNvSpPr/>
          <p:nvPr/>
        </p:nvSpPr>
        <p:spPr bwMode="auto">
          <a:xfrm rot="14274782" flipH="1">
            <a:off x="4212929" y="3293450"/>
            <a:ext cx="805804" cy="621886"/>
          </a:xfrm>
          <a:prstGeom prst="arc">
            <a:avLst>
              <a:gd name="adj1" fmla="val 16914366"/>
              <a:gd name="adj2" fmla="val 20240710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79375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28" name="Picture 1070" descr="messerflugflieger2">
            <a:extLst>
              <a:ext uri="{FF2B5EF4-FFF2-40B4-BE49-F238E27FC236}">
                <a16:creationId xmlns:a16="http://schemas.microsoft.com/office/drawing/2014/main" id="{ADAC6913-16B5-4ACA-B392-E0A54F41C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 flipV="1">
            <a:off x="4793074" y="809258"/>
            <a:ext cx="1098550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9" name="Group 448">
            <a:extLst>
              <a:ext uri="{FF2B5EF4-FFF2-40B4-BE49-F238E27FC236}">
                <a16:creationId xmlns:a16="http://schemas.microsoft.com/office/drawing/2014/main" id="{0F05ACE3-1E7B-402A-9DA8-600F49596DF1}"/>
              </a:ext>
            </a:extLst>
          </p:cNvPr>
          <p:cNvGrpSpPr>
            <a:grpSpLocks/>
          </p:cNvGrpSpPr>
          <p:nvPr/>
        </p:nvGrpSpPr>
        <p:grpSpPr bwMode="auto">
          <a:xfrm rot="10800000" flipV="1">
            <a:off x="3483448" y="1078988"/>
            <a:ext cx="709613" cy="608013"/>
            <a:chOff x="4545" y="394"/>
            <a:chExt cx="392" cy="361"/>
          </a:xfrm>
        </p:grpSpPr>
        <p:sp>
          <p:nvSpPr>
            <p:cNvPr id="230" name="AutoShape 449">
              <a:extLst>
                <a:ext uri="{FF2B5EF4-FFF2-40B4-BE49-F238E27FC236}">
                  <a16:creationId xmlns:a16="http://schemas.microsoft.com/office/drawing/2014/main" id="{58961E34-1EA4-4F6C-A3C1-CA4E87D144C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 rot="-5400000">
              <a:off x="4560" y="379"/>
              <a:ext cx="361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1" name="Freeform 450">
              <a:extLst>
                <a:ext uri="{FF2B5EF4-FFF2-40B4-BE49-F238E27FC236}">
                  <a16:creationId xmlns:a16="http://schemas.microsoft.com/office/drawing/2014/main" id="{91C14BC5-A14A-49D4-AD8A-1347699C9762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63"/>
              <a:ext cx="20" cy="221"/>
            </a:xfrm>
            <a:custGeom>
              <a:avLst/>
              <a:gdLst>
                <a:gd name="T0" fmla="*/ 0 w 116"/>
                <a:gd name="T1" fmla="*/ 0 h 1166"/>
                <a:gd name="T2" fmla="*/ 0 w 116"/>
                <a:gd name="T3" fmla="*/ 0 h 1166"/>
                <a:gd name="T4" fmla="*/ 0 w 116"/>
                <a:gd name="T5" fmla="*/ 0 h 1166"/>
                <a:gd name="T6" fmla="*/ 0 w 116"/>
                <a:gd name="T7" fmla="*/ 0 h 1166"/>
                <a:gd name="T8" fmla="*/ 0 w 116"/>
                <a:gd name="T9" fmla="*/ 0 h 1166"/>
                <a:gd name="T10" fmla="*/ 0 w 116"/>
                <a:gd name="T11" fmla="*/ 0 h 1166"/>
                <a:gd name="T12" fmla="*/ 0 w 116"/>
                <a:gd name="T13" fmla="*/ 0 h 1166"/>
                <a:gd name="T14" fmla="*/ 0 w 116"/>
                <a:gd name="T15" fmla="*/ 0 h 1166"/>
                <a:gd name="T16" fmla="*/ 0 w 116"/>
                <a:gd name="T17" fmla="*/ 0 h 1166"/>
                <a:gd name="T18" fmla="*/ 0 w 116"/>
                <a:gd name="T19" fmla="*/ 0 h 1166"/>
                <a:gd name="T20" fmla="*/ 0 w 116"/>
                <a:gd name="T21" fmla="*/ 0 h 1166"/>
                <a:gd name="T22" fmla="*/ 0 w 116"/>
                <a:gd name="T23" fmla="*/ 0 h 1166"/>
                <a:gd name="T24" fmla="*/ 0 w 116"/>
                <a:gd name="T25" fmla="*/ 0 h 1166"/>
                <a:gd name="T26" fmla="*/ 0 w 116"/>
                <a:gd name="T27" fmla="*/ 0 h 1166"/>
                <a:gd name="T28" fmla="*/ 0 w 116"/>
                <a:gd name="T29" fmla="*/ 0 h 1166"/>
                <a:gd name="T30" fmla="*/ 0 w 116"/>
                <a:gd name="T31" fmla="*/ 0 h 1166"/>
                <a:gd name="T32" fmla="*/ 0 w 116"/>
                <a:gd name="T33" fmla="*/ 0 h 1166"/>
                <a:gd name="T34" fmla="*/ 0 w 116"/>
                <a:gd name="T35" fmla="*/ 0 h 1166"/>
                <a:gd name="T36" fmla="*/ 0 w 116"/>
                <a:gd name="T37" fmla="*/ 0 h 1166"/>
                <a:gd name="T38" fmla="*/ 0 w 116"/>
                <a:gd name="T39" fmla="*/ 0 h 1166"/>
                <a:gd name="T40" fmla="*/ 0 w 116"/>
                <a:gd name="T41" fmla="*/ 0 h 1166"/>
                <a:gd name="T42" fmla="*/ 0 w 116"/>
                <a:gd name="T43" fmla="*/ 0 h 1166"/>
                <a:gd name="T44" fmla="*/ 0 w 116"/>
                <a:gd name="T45" fmla="*/ 0 h 1166"/>
                <a:gd name="T46" fmla="*/ 0 w 116"/>
                <a:gd name="T47" fmla="*/ 0 h 1166"/>
                <a:gd name="T48" fmla="*/ 0 w 116"/>
                <a:gd name="T49" fmla="*/ 0 h 1166"/>
                <a:gd name="T50" fmla="*/ 0 w 116"/>
                <a:gd name="T51" fmla="*/ 0 h 1166"/>
                <a:gd name="T52" fmla="*/ 0 w 116"/>
                <a:gd name="T53" fmla="*/ 0 h 1166"/>
                <a:gd name="T54" fmla="*/ 0 w 116"/>
                <a:gd name="T55" fmla="*/ 0 h 1166"/>
                <a:gd name="T56" fmla="*/ 0 w 116"/>
                <a:gd name="T57" fmla="*/ 0 h 1166"/>
                <a:gd name="T58" fmla="*/ 0 w 116"/>
                <a:gd name="T59" fmla="*/ 0 h 1166"/>
                <a:gd name="T60" fmla="*/ 0 w 116"/>
                <a:gd name="T61" fmla="*/ 0 h 1166"/>
                <a:gd name="T62" fmla="*/ 0 w 116"/>
                <a:gd name="T63" fmla="*/ 0 h 1166"/>
                <a:gd name="T64" fmla="*/ 0 w 116"/>
                <a:gd name="T65" fmla="*/ 0 h 1166"/>
                <a:gd name="T66" fmla="*/ 0 w 116"/>
                <a:gd name="T67" fmla="*/ 0 h 1166"/>
                <a:gd name="T68" fmla="*/ 0 w 116"/>
                <a:gd name="T69" fmla="*/ 0 h 1166"/>
                <a:gd name="T70" fmla="*/ 0 w 116"/>
                <a:gd name="T71" fmla="*/ 0 h 1166"/>
                <a:gd name="T72" fmla="*/ 0 w 116"/>
                <a:gd name="T73" fmla="*/ 0 h 1166"/>
                <a:gd name="T74" fmla="*/ 0 w 116"/>
                <a:gd name="T75" fmla="*/ 0 h 1166"/>
                <a:gd name="T76" fmla="*/ 0 w 116"/>
                <a:gd name="T77" fmla="*/ 0 h 1166"/>
                <a:gd name="T78" fmla="*/ 0 w 116"/>
                <a:gd name="T79" fmla="*/ 0 h 1166"/>
                <a:gd name="T80" fmla="*/ 0 w 116"/>
                <a:gd name="T81" fmla="*/ 0 h 1166"/>
                <a:gd name="T82" fmla="*/ 0 w 116"/>
                <a:gd name="T83" fmla="*/ 0 h 1166"/>
                <a:gd name="T84" fmla="*/ 0 w 116"/>
                <a:gd name="T85" fmla="*/ 0 h 1166"/>
                <a:gd name="T86" fmla="*/ 0 w 116"/>
                <a:gd name="T87" fmla="*/ 0 h 1166"/>
                <a:gd name="T88" fmla="*/ 0 w 116"/>
                <a:gd name="T89" fmla="*/ 0 h 1166"/>
                <a:gd name="T90" fmla="*/ 0 w 116"/>
                <a:gd name="T91" fmla="*/ 0 h 1166"/>
                <a:gd name="T92" fmla="*/ 0 w 116"/>
                <a:gd name="T93" fmla="*/ 0 h 116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6"/>
                <a:gd name="T142" fmla="*/ 0 h 1166"/>
                <a:gd name="T143" fmla="*/ 116 w 116"/>
                <a:gd name="T144" fmla="*/ 1166 h 116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6" h="1166">
                  <a:moveTo>
                    <a:pt x="116" y="707"/>
                  </a:moveTo>
                  <a:lnTo>
                    <a:pt x="116" y="683"/>
                  </a:lnTo>
                  <a:lnTo>
                    <a:pt x="115" y="657"/>
                  </a:lnTo>
                  <a:lnTo>
                    <a:pt x="114" y="631"/>
                  </a:lnTo>
                  <a:lnTo>
                    <a:pt x="114" y="604"/>
                  </a:lnTo>
                  <a:lnTo>
                    <a:pt x="111" y="548"/>
                  </a:lnTo>
                  <a:lnTo>
                    <a:pt x="108" y="490"/>
                  </a:lnTo>
                  <a:lnTo>
                    <a:pt x="101" y="372"/>
                  </a:lnTo>
                  <a:lnTo>
                    <a:pt x="96" y="314"/>
                  </a:lnTo>
                  <a:lnTo>
                    <a:pt x="91" y="259"/>
                  </a:lnTo>
                  <a:lnTo>
                    <a:pt x="89" y="231"/>
                  </a:lnTo>
                  <a:lnTo>
                    <a:pt x="83" y="180"/>
                  </a:lnTo>
                  <a:lnTo>
                    <a:pt x="81" y="157"/>
                  </a:lnTo>
                  <a:lnTo>
                    <a:pt x="78" y="134"/>
                  </a:lnTo>
                  <a:lnTo>
                    <a:pt x="75" y="113"/>
                  </a:lnTo>
                  <a:lnTo>
                    <a:pt x="72" y="93"/>
                  </a:lnTo>
                  <a:lnTo>
                    <a:pt x="70" y="75"/>
                  </a:lnTo>
                  <a:lnTo>
                    <a:pt x="67" y="58"/>
                  </a:lnTo>
                  <a:lnTo>
                    <a:pt x="64" y="43"/>
                  </a:lnTo>
                  <a:lnTo>
                    <a:pt x="61" y="31"/>
                  </a:lnTo>
                  <a:lnTo>
                    <a:pt x="58" y="20"/>
                  </a:lnTo>
                  <a:lnTo>
                    <a:pt x="56" y="11"/>
                  </a:lnTo>
                  <a:lnTo>
                    <a:pt x="53" y="5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45" y="1"/>
                  </a:lnTo>
                  <a:lnTo>
                    <a:pt x="43" y="5"/>
                  </a:lnTo>
                  <a:lnTo>
                    <a:pt x="40" y="12"/>
                  </a:lnTo>
                  <a:lnTo>
                    <a:pt x="38" y="20"/>
                  </a:lnTo>
                  <a:lnTo>
                    <a:pt x="36" y="31"/>
                  </a:lnTo>
                  <a:lnTo>
                    <a:pt x="34" y="44"/>
                  </a:lnTo>
                  <a:lnTo>
                    <a:pt x="31" y="60"/>
                  </a:lnTo>
                  <a:lnTo>
                    <a:pt x="29" y="76"/>
                  </a:lnTo>
                  <a:lnTo>
                    <a:pt x="27" y="95"/>
                  </a:lnTo>
                  <a:lnTo>
                    <a:pt x="25" y="115"/>
                  </a:lnTo>
                  <a:lnTo>
                    <a:pt x="23" y="137"/>
                  </a:lnTo>
                  <a:lnTo>
                    <a:pt x="21" y="159"/>
                  </a:lnTo>
                  <a:lnTo>
                    <a:pt x="19" y="184"/>
                  </a:lnTo>
                  <a:lnTo>
                    <a:pt x="17" y="209"/>
                  </a:lnTo>
                  <a:lnTo>
                    <a:pt x="16" y="235"/>
                  </a:lnTo>
                  <a:lnTo>
                    <a:pt x="14" y="262"/>
                  </a:lnTo>
                  <a:lnTo>
                    <a:pt x="11" y="319"/>
                  </a:lnTo>
                  <a:lnTo>
                    <a:pt x="8" y="377"/>
                  </a:lnTo>
                  <a:lnTo>
                    <a:pt x="4" y="496"/>
                  </a:lnTo>
                  <a:lnTo>
                    <a:pt x="2" y="554"/>
                  </a:lnTo>
                  <a:lnTo>
                    <a:pt x="1" y="610"/>
                  </a:lnTo>
                  <a:lnTo>
                    <a:pt x="1" y="638"/>
                  </a:lnTo>
                  <a:lnTo>
                    <a:pt x="0" y="664"/>
                  </a:lnTo>
                  <a:lnTo>
                    <a:pt x="0" y="714"/>
                  </a:lnTo>
                  <a:lnTo>
                    <a:pt x="1" y="761"/>
                  </a:lnTo>
                  <a:lnTo>
                    <a:pt x="2" y="806"/>
                  </a:lnTo>
                  <a:lnTo>
                    <a:pt x="4" y="850"/>
                  </a:lnTo>
                  <a:lnTo>
                    <a:pt x="6" y="891"/>
                  </a:lnTo>
                  <a:lnTo>
                    <a:pt x="9" y="931"/>
                  </a:lnTo>
                  <a:lnTo>
                    <a:pt x="12" y="968"/>
                  </a:lnTo>
                  <a:lnTo>
                    <a:pt x="16" y="1003"/>
                  </a:lnTo>
                  <a:lnTo>
                    <a:pt x="19" y="1035"/>
                  </a:lnTo>
                  <a:lnTo>
                    <a:pt x="24" y="1064"/>
                  </a:lnTo>
                  <a:lnTo>
                    <a:pt x="26" y="1077"/>
                  </a:lnTo>
                  <a:lnTo>
                    <a:pt x="28" y="1090"/>
                  </a:lnTo>
                  <a:lnTo>
                    <a:pt x="30" y="1101"/>
                  </a:lnTo>
                  <a:lnTo>
                    <a:pt x="33" y="1112"/>
                  </a:lnTo>
                  <a:lnTo>
                    <a:pt x="35" y="1122"/>
                  </a:lnTo>
                  <a:lnTo>
                    <a:pt x="37" y="1131"/>
                  </a:lnTo>
                  <a:lnTo>
                    <a:pt x="40" y="1139"/>
                  </a:lnTo>
                  <a:lnTo>
                    <a:pt x="42" y="1146"/>
                  </a:lnTo>
                  <a:lnTo>
                    <a:pt x="45" y="1152"/>
                  </a:lnTo>
                  <a:lnTo>
                    <a:pt x="47" y="1157"/>
                  </a:lnTo>
                  <a:lnTo>
                    <a:pt x="50" y="1161"/>
                  </a:lnTo>
                  <a:lnTo>
                    <a:pt x="52" y="1164"/>
                  </a:lnTo>
                  <a:lnTo>
                    <a:pt x="55" y="1165"/>
                  </a:lnTo>
                  <a:lnTo>
                    <a:pt x="57" y="1166"/>
                  </a:lnTo>
                  <a:lnTo>
                    <a:pt x="60" y="1165"/>
                  </a:lnTo>
                  <a:lnTo>
                    <a:pt x="62" y="1164"/>
                  </a:lnTo>
                  <a:lnTo>
                    <a:pt x="65" y="1160"/>
                  </a:lnTo>
                  <a:lnTo>
                    <a:pt x="68" y="1157"/>
                  </a:lnTo>
                  <a:lnTo>
                    <a:pt x="70" y="1151"/>
                  </a:lnTo>
                  <a:lnTo>
                    <a:pt x="72" y="1145"/>
                  </a:lnTo>
                  <a:lnTo>
                    <a:pt x="75" y="1138"/>
                  </a:lnTo>
                  <a:lnTo>
                    <a:pt x="81" y="1121"/>
                  </a:lnTo>
                  <a:lnTo>
                    <a:pt x="83" y="1110"/>
                  </a:lnTo>
                  <a:lnTo>
                    <a:pt x="85" y="1099"/>
                  </a:lnTo>
                  <a:lnTo>
                    <a:pt x="88" y="1087"/>
                  </a:lnTo>
                  <a:lnTo>
                    <a:pt x="90" y="1075"/>
                  </a:lnTo>
                  <a:lnTo>
                    <a:pt x="92" y="1061"/>
                  </a:lnTo>
                  <a:lnTo>
                    <a:pt x="97" y="1031"/>
                  </a:lnTo>
                  <a:lnTo>
                    <a:pt x="101" y="999"/>
                  </a:lnTo>
                  <a:lnTo>
                    <a:pt x="105" y="964"/>
                  </a:lnTo>
                  <a:lnTo>
                    <a:pt x="108" y="926"/>
                  </a:lnTo>
                  <a:lnTo>
                    <a:pt x="111" y="885"/>
                  </a:lnTo>
                  <a:lnTo>
                    <a:pt x="113" y="843"/>
                  </a:lnTo>
                  <a:lnTo>
                    <a:pt x="115" y="799"/>
                  </a:lnTo>
                  <a:lnTo>
                    <a:pt x="116" y="754"/>
                  </a:lnTo>
                  <a:lnTo>
                    <a:pt x="116" y="707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2" name="Freeform 451">
              <a:extLst>
                <a:ext uri="{FF2B5EF4-FFF2-40B4-BE49-F238E27FC236}">
                  <a16:creationId xmlns:a16="http://schemas.microsoft.com/office/drawing/2014/main" id="{21208933-45E5-4950-879E-1087778B3659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09" y="608"/>
              <a:ext cx="103" cy="52"/>
            </a:xfrm>
            <a:custGeom>
              <a:avLst/>
              <a:gdLst>
                <a:gd name="T0" fmla="*/ 0 w 582"/>
                <a:gd name="T1" fmla="*/ 0 h 276"/>
                <a:gd name="T2" fmla="*/ 0 w 582"/>
                <a:gd name="T3" fmla="*/ 0 h 276"/>
                <a:gd name="T4" fmla="*/ 0 w 582"/>
                <a:gd name="T5" fmla="*/ 0 h 276"/>
                <a:gd name="T6" fmla="*/ 0 w 582"/>
                <a:gd name="T7" fmla="*/ 0 h 276"/>
                <a:gd name="T8" fmla="*/ 0 w 582"/>
                <a:gd name="T9" fmla="*/ 0 h 276"/>
                <a:gd name="T10" fmla="*/ 0 w 582"/>
                <a:gd name="T11" fmla="*/ 0 h 276"/>
                <a:gd name="T12" fmla="*/ 0 w 582"/>
                <a:gd name="T13" fmla="*/ 0 h 276"/>
                <a:gd name="T14" fmla="*/ 0 w 582"/>
                <a:gd name="T15" fmla="*/ 0 h 276"/>
                <a:gd name="T16" fmla="*/ 0 w 582"/>
                <a:gd name="T17" fmla="*/ 0 h 276"/>
                <a:gd name="T18" fmla="*/ 0 w 582"/>
                <a:gd name="T19" fmla="*/ 0 h 276"/>
                <a:gd name="T20" fmla="*/ 0 w 582"/>
                <a:gd name="T21" fmla="*/ 0 h 276"/>
                <a:gd name="T22" fmla="*/ 0 w 582"/>
                <a:gd name="T23" fmla="*/ 0 h 276"/>
                <a:gd name="T24" fmla="*/ 0 w 582"/>
                <a:gd name="T25" fmla="*/ 0 h 276"/>
                <a:gd name="T26" fmla="*/ 0 w 582"/>
                <a:gd name="T27" fmla="*/ 0 h 276"/>
                <a:gd name="T28" fmla="*/ 0 w 582"/>
                <a:gd name="T29" fmla="*/ 0 h 276"/>
                <a:gd name="T30" fmla="*/ 0 w 582"/>
                <a:gd name="T31" fmla="*/ 0 h 276"/>
                <a:gd name="T32" fmla="*/ 0 w 582"/>
                <a:gd name="T33" fmla="*/ 0 h 276"/>
                <a:gd name="T34" fmla="*/ 0 w 582"/>
                <a:gd name="T35" fmla="*/ 0 h 276"/>
                <a:gd name="T36" fmla="*/ 0 w 582"/>
                <a:gd name="T37" fmla="*/ 0 h 276"/>
                <a:gd name="T38" fmla="*/ 0 w 582"/>
                <a:gd name="T39" fmla="*/ 0 h 276"/>
                <a:gd name="T40" fmla="*/ 0 w 582"/>
                <a:gd name="T41" fmla="*/ 0 h 276"/>
                <a:gd name="T42" fmla="*/ 0 w 582"/>
                <a:gd name="T43" fmla="*/ 0 h 276"/>
                <a:gd name="T44" fmla="*/ 0 w 582"/>
                <a:gd name="T45" fmla="*/ 0 h 276"/>
                <a:gd name="T46" fmla="*/ 0 w 582"/>
                <a:gd name="T47" fmla="*/ 0 h 276"/>
                <a:gd name="T48" fmla="*/ 0 w 582"/>
                <a:gd name="T49" fmla="*/ 0 h 276"/>
                <a:gd name="T50" fmla="*/ 0 w 582"/>
                <a:gd name="T51" fmla="*/ 0 h 27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82"/>
                <a:gd name="T79" fmla="*/ 0 h 276"/>
                <a:gd name="T80" fmla="*/ 582 w 582"/>
                <a:gd name="T81" fmla="*/ 276 h 27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82" h="276">
                  <a:moveTo>
                    <a:pt x="582" y="276"/>
                  </a:moveTo>
                  <a:lnTo>
                    <a:pt x="582" y="273"/>
                  </a:lnTo>
                  <a:lnTo>
                    <a:pt x="582" y="269"/>
                  </a:lnTo>
                  <a:lnTo>
                    <a:pt x="581" y="264"/>
                  </a:lnTo>
                  <a:lnTo>
                    <a:pt x="581" y="258"/>
                  </a:lnTo>
                  <a:lnTo>
                    <a:pt x="580" y="243"/>
                  </a:lnTo>
                  <a:lnTo>
                    <a:pt x="579" y="234"/>
                  </a:lnTo>
                  <a:lnTo>
                    <a:pt x="577" y="213"/>
                  </a:lnTo>
                  <a:lnTo>
                    <a:pt x="574" y="191"/>
                  </a:lnTo>
                  <a:lnTo>
                    <a:pt x="572" y="167"/>
                  </a:lnTo>
                  <a:lnTo>
                    <a:pt x="569" y="141"/>
                  </a:lnTo>
                  <a:lnTo>
                    <a:pt x="567" y="115"/>
                  </a:lnTo>
                  <a:lnTo>
                    <a:pt x="568" y="90"/>
                  </a:lnTo>
                  <a:lnTo>
                    <a:pt x="570" y="66"/>
                  </a:lnTo>
                  <a:lnTo>
                    <a:pt x="572" y="45"/>
                  </a:lnTo>
                  <a:lnTo>
                    <a:pt x="573" y="35"/>
                  </a:lnTo>
                  <a:lnTo>
                    <a:pt x="573" y="26"/>
                  </a:lnTo>
                  <a:lnTo>
                    <a:pt x="573" y="19"/>
                  </a:lnTo>
                  <a:lnTo>
                    <a:pt x="573" y="12"/>
                  </a:lnTo>
                  <a:lnTo>
                    <a:pt x="571" y="7"/>
                  </a:lnTo>
                  <a:lnTo>
                    <a:pt x="569" y="4"/>
                  </a:lnTo>
                  <a:lnTo>
                    <a:pt x="566" y="1"/>
                  </a:lnTo>
                  <a:lnTo>
                    <a:pt x="562" y="0"/>
                  </a:lnTo>
                  <a:lnTo>
                    <a:pt x="0" y="4"/>
                  </a:lnTo>
                  <a:lnTo>
                    <a:pt x="7" y="125"/>
                  </a:lnTo>
                  <a:lnTo>
                    <a:pt x="582" y="276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3" name="Freeform 452">
              <a:extLst>
                <a:ext uri="{FF2B5EF4-FFF2-40B4-BE49-F238E27FC236}">
                  <a16:creationId xmlns:a16="http://schemas.microsoft.com/office/drawing/2014/main" id="{8D2C0601-79D5-4327-BA9C-D9A405FF69AE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89"/>
              <a:ext cx="103" cy="52"/>
            </a:xfrm>
            <a:custGeom>
              <a:avLst/>
              <a:gdLst>
                <a:gd name="T0" fmla="*/ 0 w 580"/>
                <a:gd name="T1" fmla="*/ 0 h 279"/>
                <a:gd name="T2" fmla="*/ 0 w 580"/>
                <a:gd name="T3" fmla="*/ 0 h 279"/>
                <a:gd name="T4" fmla="*/ 0 w 580"/>
                <a:gd name="T5" fmla="*/ 0 h 279"/>
                <a:gd name="T6" fmla="*/ 0 w 580"/>
                <a:gd name="T7" fmla="*/ 0 h 279"/>
                <a:gd name="T8" fmla="*/ 0 w 580"/>
                <a:gd name="T9" fmla="*/ 0 h 279"/>
                <a:gd name="T10" fmla="*/ 0 w 580"/>
                <a:gd name="T11" fmla="*/ 0 h 279"/>
                <a:gd name="T12" fmla="*/ 0 w 580"/>
                <a:gd name="T13" fmla="*/ 0 h 279"/>
                <a:gd name="T14" fmla="*/ 0 w 580"/>
                <a:gd name="T15" fmla="*/ 0 h 279"/>
                <a:gd name="T16" fmla="*/ 0 w 580"/>
                <a:gd name="T17" fmla="*/ 0 h 279"/>
                <a:gd name="T18" fmla="*/ 0 w 580"/>
                <a:gd name="T19" fmla="*/ 0 h 279"/>
                <a:gd name="T20" fmla="*/ 0 w 580"/>
                <a:gd name="T21" fmla="*/ 0 h 279"/>
                <a:gd name="T22" fmla="*/ 0 w 580"/>
                <a:gd name="T23" fmla="*/ 0 h 279"/>
                <a:gd name="T24" fmla="*/ 0 w 580"/>
                <a:gd name="T25" fmla="*/ 0 h 279"/>
                <a:gd name="T26" fmla="*/ 0 w 580"/>
                <a:gd name="T27" fmla="*/ 0 h 279"/>
                <a:gd name="T28" fmla="*/ 0 w 580"/>
                <a:gd name="T29" fmla="*/ 0 h 279"/>
                <a:gd name="T30" fmla="*/ 0 w 580"/>
                <a:gd name="T31" fmla="*/ 0 h 279"/>
                <a:gd name="T32" fmla="*/ 0 w 580"/>
                <a:gd name="T33" fmla="*/ 0 h 279"/>
                <a:gd name="T34" fmla="*/ 0 w 580"/>
                <a:gd name="T35" fmla="*/ 0 h 279"/>
                <a:gd name="T36" fmla="*/ 0 w 580"/>
                <a:gd name="T37" fmla="*/ 0 h 279"/>
                <a:gd name="T38" fmla="*/ 0 w 580"/>
                <a:gd name="T39" fmla="*/ 0 h 279"/>
                <a:gd name="T40" fmla="*/ 0 w 580"/>
                <a:gd name="T41" fmla="*/ 0 h 279"/>
                <a:gd name="T42" fmla="*/ 0 w 580"/>
                <a:gd name="T43" fmla="*/ 0 h 279"/>
                <a:gd name="T44" fmla="*/ 0 w 580"/>
                <a:gd name="T45" fmla="*/ 0 h 279"/>
                <a:gd name="T46" fmla="*/ 0 w 580"/>
                <a:gd name="T47" fmla="*/ 0 h 279"/>
                <a:gd name="T48" fmla="*/ 0 w 580"/>
                <a:gd name="T49" fmla="*/ 0 h 279"/>
                <a:gd name="T50" fmla="*/ 0 w 580"/>
                <a:gd name="T51" fmla="*/ 0 h 279"/>
                <a:gd name="T52" fmla="*/ 0 w 580"/>
                <a:gd name="T53" fmla="*/ 0 h 2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80"/>
                <a:gd name="T82" fmla="*/ 0 h 279"/>
                <a:gd name="T83" fmla="*/ 580 w 580"/>
                <a:gd name="T84" fmla="*/ 279 h 2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80" h="279">
                  <a:moveTo>
                    <a:pt x="0" y="279"/>
                  </a:moveTo>
                  <a:lnTo>
                    <a:pt x="0" y="276"/>
                  </a:lnTo>
                  <a:lnTo>
                    <a:pt x="1" y="272"/>
                  </a:lnTo>
                  <a:lnTo>
                    <a:pt x="1" y="267"/>
                  </a:lnTo>
                  <a:lnTo>
                    <a:pt x="1" y="261"/>
                  </a:lnTo>
                  <a:lnTo>
                    <a:pt x="2" y="246"/>
                  </a:lnTo>
                  <a:lnTo>
                    <a:pt x="4" y="237"/>
                  </a:lnTo>
                  <a:lnTo>
                    <a:pt x="5" y="216"/>
                  </a:lnTo>
                  <a:lnTo>
                    <a:pt x="7" y="194"/>
                  </a:lnTo>
                  <a:lnTo>
                    <a:pt x="10" y="170"/>
                  </a:lnTo>
                  <a:lnTo>
                    <a:pt x="12" y="144"/>
                  </a:lnTo>
                  <a:lnTo>
                    <a:pt x="14" y="118"/>
                  </a:lnTo>
                  <a:lnTo>
                    <a:pt x="13" y="93"/>
                  </a:lnTo>
                  <a:lnTo>
                    <a:pt x="11" y="69"/>
                  </a:lnTo>
                  <a:lnTo>
                    <a:pt x="10" y="58"/>
                  </a:lnTo>
                  <a:lnTo>
                    <a:pt x="8" y="48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7" y="22"/>
                  </a:lnTo>
                  <a:lnTo>
                    <a:pt x="7" y="15"/>
                  </a:lnTo>
                  <a:lnTo>
                    <a:pt x="8" y="10"/>
                  </a:lnTo>
                  <a:lnTo>
                    <a:pt x="11" y="7"/>
                  </a:lnTo>
                  <a:lnTo>
                    <a:pt x="13" y="4"/>
                  </a:lnTo>
                  <a:lnTo>
                    <a:pt x="18" y="3"/>
                  </a:lnTo>
                  <a:lnTo>
                    <a:pt x="580" y="0"/>
                  </a:lnTo>
                  <a:lnTo>
                    <a:pt x="574" y="122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4" name="Freeform 453">
              <a:extLst>
                <a:ext uri="{FF2B5EF4-FFF2-40B4-BE49-F238E27FC236}">
                  <a16:creationId xmlns:a16="http://schemas.microsoft.com/office/drawing/2014/main" id="{30085F0F-8AD1-4D84-96AA-ECE4C9968EA0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5" y="588"/>
              <a:ext cx="50" cy="32"/>
            </a:xfrm>
            <a:custGeom>
              <a:avLst/>
              <a:gdLst>
                <a:gd name="T0" fmla="*/ 0 w 285"/>
                <a:gd name="T1" fmla="*/ 0 h 173"/>
                <a:gd name="T2" fmla="*/ 0 w 285"/>
                <a:gd name="T3" fmla="*/ 0 h 173"/>
                <a:gd name="T4" fmla="*/ 0 w 285"/>
                <a:gd name="T5" fmla="*/ 0 h 173"/>
                <a:gd name="T6" fmla="*/ 0 w 285"/>
                <a:gd name="T7" fmla="*/ 0 h 173"/>
                <a:gd name="T8" fmla="*/ 0 w 285"/>
                <a:gd name="T9" fmla="*/ 0 h 173"/>
                <a:gd name="T10" fmla="*/ 0 w 285"/>
                <a:gd name="T11" fmla="*/ 0 h 173"/>
                <a:gd name="T12" fmla="*/ 0 w 285"/>
                <a:gd name="T13" fmla="*/ 0 h 173"/>
                <a:gd name="T14" fmla="*/ 0 w 285"/>
                <a:gd name="T15" fmla="*/ 0 h 173"/>
                <a:gd name="T16" fmla="*/ 0 w 285"/>
                <a:gd name="T17" fmla="*/ 0 h 173"/>
                <a:gd name="T18" fmla="*/ 0 w 285"/>
                <a:gd name="T19" fmla="*/ 0 h 173"/>
                <a:gd name="T20" fmla="*/ 0 w 285"/>
                <a:gd name="T21" fmla="*/ 0 h 173"/>
                <a:gd name="T22" fmla="*/ 0 w 285"/>
                <a:gd name="T23" fmla="*/ 0 h 173"/>
                <a:gd name="T24" fmla="*/ 0 w 285"/>
                <a:gd name="T25" fmla="*/ 0 h 173"/>
                <a:gd name="T26" fmla="*/ 0 w 285"/>
                <a:gd name="T27" fmla="*/ 0 h 173"/>
                <a:gd name="T28" fmla="*/ 0 w 285"/>
                <a:gd name="T29" fmla="*/ 0 h 173"/>
                <a:gd name="T30" fmla="*/ 0 w 285"/>
                <a:gd name="T31" fmla="*/ 0 h 173"/>
                <a:gd name="T32" fmla="*/ 0 w 285"/>
                <a:gd name="T33" fmla="*/ 0 h 173"/>
                <a:gd name="T34" fmla="*/ 0 w 285"/>
                <a:gd name="T35" fmla="*/ 0 h 173"/>
                <a:gd name="T36" fmla="*/ 0 w 285"/>
                <a:gd name="T37" fmla="*/ 0 h 173"/>
                <a:gd name="T38" fmla="*/ 0 w 285"/>
                <a:gd name="T39" fmla="*/ 0 h 173"/>
                <a:gd name="T40" fmla="*/ 0 w 285"/>
                <a:gd name="T41" fmla="*/ 0 h 173"/>
                <a:gd name="T42" fmla="*/ 0 w 285"/>
                <a:gd name="T43" fmla="*/ 0 h 173"/>
                <a:gd name="T44" fmla="*/ 0 w 285"/>
                <a:gd name="T45" fmla="*/ 0 h 173"/>
                <a:gd name="T46" fmla="*/ 0 w 285"/>
                <a:gd name="T47" fmla="*/ 0 h 173"/>
                <a:gd name="T48" fmla="*/ 0 w 285"/>
                <a:gd name="T49" fmla="*/ 0 h 173"/>
                <a:gd name="T50" fmla="*/ 0 w 285"/>
                <a:gd name="T51" fmla="*/ 0 h 173"/>
                <a:gd name="T52" fmla="*/ 0 w 285"/>
                <a:gd name="T53" fmla="*/ 0 h 173"/>
                <a:gd name="T54" fmla="*/ 0 w 285"/>
                <a:gd name="T55" fmla="*/ 0 h 173"/>
                <a:gd name="T56" fmla="*/ 0 w 285"/>
                <a:gd name="T57" fmla="*/ 0 h 173"/>
                <a:gd name="T58" fmla="*/ 0 w 285"/>
                <a:gd name="T59" fmla="*/ 0 h 173"/>
                <a:gd name="T60" fmla="*/ 0 w 285"/>
                <a:gd name="T61" fmla="*/ 0 h 173"/>
                <a:gd name="T62" fmla="*/ 0 w 285"/>
                <a:gd name="T63" fmla="*/ 0 h 173"/>
                <a:gd name="T64" fmla="*/ 0 w 285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5"/>
                <a:gd name="T100" fmla="*/ 0 h 173"/>
                <a:gd name="T101" fmla="*/ 285 w 285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5" h="173">
                  <a:moveTo>
                    <a:pt x="276" y="173"/>
                  </a:moveTo>
                  <a:lnTo>
                    <a:pt x="274" y="172"/>
                  </a:lnTo>
                  <a:lnTo>
                    <a:pt x="272" y="171"/>
                  </a:lnTo>
                  <a:lnTo>
                    <a:pt x="271" y="166"/>
                  </a:lnTo>
                  <a:lnTo>
                    <a:pt x="271" y="158"/>
                  </a:lnTo>
                  <a:lnTo>
                    <a:pt x="272" y="147"/>
                  </a:lnTo>
                  <a:lnTo>
                    <a:pt x="274" y="134"/>
                  </a:lnTo>
                  <a:lnTo>
                    <a:pt x="275" y="120"/>
                  </a:lnTo>
                  <a:lnTo>
                    <a:pt x="276" y="105"/>
                  </a:lnTo>
                  <a:lnTo>
                    <a:pt x="275" y="89"/>
                  </a:lnTo>
                  <a:lnTo>
                    <a:pt x="276" y="84"/>
                  </a:lnTo>
                  <a:lnTo>
                    <a:pt x="277" y="80"/>
                  </a:lnTo>
                  <a:lnTo>
                    <a:pt x="280" y="75"/>
                  </a:lnTo>
                  <a:lnTo>
                    <a:pt x="283" y="71"/>
                  </a:lnTo>
                  <a:lnTo>
                    <a:pt x="284" y="67"/>
                  </a:lnTo>
                  <a:lnTo>
                    <a:pt x="285" y="61"/>
                  </a:lnTo>
                  <a:lnTo>
                    <a:pt x="283" y="54"/>
                  </a:lnTo>
                  <a:lnTo>
                    <a:pt x="281" y="50"/>
                  </a:lnTo>
                  <a:lnTo>
                    <a:pt x="278" y="45"/>
                  </a:lnTo>
                  <a:lnTo>
                    <a:pt x="274" y="37"/>
                  </a:lnTo>
                  <a:lnTo>
                    <a:pt x="269" y="30"/>
                  </a:lnTo>
                  <a:lnTo>
                    <a:pt x="266" y="24"/>
                  </a:lnTo>
                  <a:lnTo>
                    <a:pt x="264" y="19"/>
                  </a:lnTo>
                  <a:lnTo>
                    <a:pt x="262" y="15"/>
                  </a:lnTo>
                  <a:lnTo>
                    <a:pt x="261" y="11"/>
                  </a:lnTo>
                  <a:lnTo>
                    <a:pt x="259" y="6"/>
                  </a:lnTo>
                  <a:lnTo>
                    <a:pt x="258" y="2"/>
                  </a:lnTo>
                  <a:lnTo>
                    <a:pt x="258" y="0"/>
                  </a:lnTo>
                  <a:lnTo>
                    <a:pt x="257" y="0"/>
                  </a:lnTo>
                  <a:lnTo>
                    <a:pt x="255" y="0"/>
                  </a:lnTo>
                  <a:lnTo>
                    <a:pt x="0" y="5"/>
                  </a:lnTo>
                  <a:lnTo>
                    <a:pt x="3" y="80"/>
                  </a:lnTo>
                  <a:lnTo>
                    <a:pt x="276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5" name="Freeform 454">
              <a:extLst>
                <a:ext uri="{FF2B5EF4-FFF2-40B4-BE49-F238E27FC236}">
                  <a16:creationId xmlns:a16="http://schemas.microsoft.com/office/drawing/2014/main" id="{E798BC61-C694-402F-A4C7-749A12262157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6" y="530"/>
              <a:ext cx="51" cy="33"/>
            </a:xfrm>
            <a:custGeom>
              <a:avLst/>
              <a:gdLst>
                <a:gd name="T0" fmla="*/ 0 w 284"/>
                <a:gd name="T1" fmla="*/ 0 h 173"/>
                <a:gd name="T2" fmla="*/ 0 w 284"/>
                <a:gd name="T3" fmla="*/ 0 h 173"/>
                <a:gd name="T4" fmla="*/ 0 w 284"/>
                <a:gd name="T5" fmla="*/ 0 h 173"/>
                <a:gd name="T6" fmla="*/ 0 w 284"/>
                <a:gd name="T7" fmla="*/ 0 h 173"/>
                <a:gd name="T8" fmla="*/ 0 w 284"/>
                <a:gd name="T9" fmla="*/ 0 h 173"/>
                <a:gd name="T10" fmla="*/ 0 w 284"/>
                <a:gd name="T11" fmla="*/ 0 h 173"/>
                <a:gd name="T12" fmla="*/ 0 w 284"/>
                <a:gd name="T13" fmla="*/ 0 h 173"/>
                <a:gd name="T14" fmla="*/ 0 w 284"/>
                <a:gd name="T15" fmla="*/ 0 h 173"/>
                <a:gd name="T16" fmla="*/ 0 w 284"/>
                <a:gd name="T17" fmla="*/ 0 h 173"/>
                <a:gd name="T18" fmla="*/ 0 w 284"/>
                <a:gd name="T19" fmla="*/ 0 h 173"/>
                <a:gd name="T20" fmla="*/ 0 w 284"/>
                <a:gd name="T21" fmla="*/ 0 h 173"/>
                <a:gd name="T22" fmla="*/ 0 w 284"/>
                <a:gd name="T23" fmla="*/ 0 h 173"/>
                <a:gd name="T24" fmla="*/ 0 w 284"/>
                <a:gd name="T25" fmla="*/ 0 h 173"/>
                <a:gd name="T26" fmla="*/ 0 w 284"/>
                <a:gd name="T27" fmla="*/ 0 h 173"/>
                <a:gd name="T28" fmla="*/ 0 w 284"/>
                <a:gd name="T29" fmla="*/ 0 h 173"/>
                <a:gd name="T30" fmla="*/ 0 w 284"/>
                <a:gd name="T31" fmla="*/ 0 h 173"/>
                <a:gd name="T32" fmla="*/ 0 w 284"/>
                <a:gd name="T33" fmla="*/ 0 h 173"/>
                <a:gd name="T34" fmla="*/ 0 w 284"/>
                <a:gd name="T35" fmla="*/ 0 h 173"/>
                <a:gd name="T36" fmla="*/ 0 w 284"/>
                <a:gd name="T37" fmla="*/ 0 h 173"/>
                <a:gd name="T38" fmla="*/ 0 w 284"/>
                <a:gd name="T39" fmla="*/ 0 h 173"/>
                <a:gd name="T40" fmla="*/ 0 w 284"/>
                <a:gd name="T41" fmla="*/ 0 h 173"/>
                <a:gd name="T42" fmla="*/ 0 w 284"/>
                <a:gd name="T43" fmla="*/ 0 h 173"/>
                <a:gd name="T44" fmla="*/ 0 w 284"/>
                <a:gd name="T45" fmla="*/ 0 h 173"/>
                <a:gd name="T46" fmla="*/ 0 w 284"/>
                <a:gd name="T47" fmla="*/ 0 h 173"/>
                <a:gd name="T48" fmla="*/ 0 w 284"/>
                <a:gd name="T49" fmla="*/ 0 h 173"/>
                <a:gd name="T50" fmla="*/ 0 w 284"/>
                <a:gd name="T51" fmla="*/ 0 h 173"/>
                <a:gd name="T52" fmla="*/ 0 w 284"/>
                <a:gd name="T53" fmla="*/ 0 h 173"/>
                <a:gd name="T54" fmla="*/ 0 w 284"/>
                <a:gd name="T55" fmla="*/ 0 h 173"/>
                <a:gd name="T56" fmla="*/ 0 w 284"/>
                <a:gd name="T57" fmla="*/ 0 h 173"/>
                <a:gd name="T58" fmla="*/ 0 w 284"/>
                <a:gd name="T59" fmla="*/ 0 h 173"/>
                <a:gd name="T60" fmla="*/ 0 w 284"/>
                <a:gd name="T61" fmla="*/ 0 h 173"/>
                <a:gd name="T62" fmla="*/ 0 w 284"/>
                <a:gd name="T63" fmla="*/ 0 h 173"/>
                <a:gd name="T64" fmla="*/ 0 w 284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73"/>
                <a:gd name="T101" fmla="*/ 284 w 284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73">
                  <a:moveTo>
                    <a:pt x="10" y="173"/>
                  </a:moveTo>
                  <a:lnTo>
                    <a:pt x="12" y="172"/>
                  </a:lnTo>
                  <a:lnTo>
                    <a:pt x="14" y="171"/>
                  </a:lnTo>
                  <a:lnTo>
                    <a:pt x="15" y="166"/>
                  </a:lnTo>
                  <a:lnTo>
                    <a:pt x="15" y="158"/>
                  </a:lnTo>
                  <a:lnTo>
                    <a:pt x="13" y="147"/>
                  </a:lnTo>
                  <a:lnTo>
                    <a:pt x="12" y="134"/>
                  </a:lnTo>
                  <a:lnTo>
                    <a:pt x="10" y="120"/>
                  </a:lnTo>
                  <a:lnTo>
                    <a:pt x="9" y="105"/>
                  </a:lnTo>
                  <a:lnTo>
                    <a:pt x="10" y="89"/>
                  </a:lnTo>
                  <a:lnTo>
                    <a:pt x="9" y="84"/>
                  </a:lnTo>
                  <a:lnTo>
                    <a:pt x="7" y="80"/>
                  </a:lnTo>
                  <a:lnTo>
                    <a:pt x="5" y="75"/>
                  </a:lnTo>
                  <a:lnTo>
                    <a:pt x="2" y="71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4" y="50"/>
                  </a:lnTo>
                  <a:lnTo>
                    <a:pt x="6" y="45"/>
                  </a:lnTo>
                  <a:lnTo>
                    <a:pt x="11" y="37"/>
                  </a:lnTo>
                  <a:lnTo>
                    <a:pt x="15" y="30"/>
                  </a:lnTo>
                  <a:lnTo>
                    <a:pt x="18" y="24"/>
                  </a:lnTo>
                  <a:lnTo>
                    <a:pt x="21" y="19"/>
                  </a:lnTo>
                  <a:lnTo>
                    <a:pt x="22" y="14"/>
                  </a:lnTo>
                  <a:lnTo>
                    <a:pt x="24" y="11"/>
                  </a:lnTo>
                  <a:lnTo>
                    <a:pt x="25" y="6"/>
                  </a:lnTo>
                  <a:lnTo>
                    <a:pt x="26" y="2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84" y="2"/>
                  </a:lnTo>
                  <a:lnTo>
                    <a:pt x="281" y="77"/>
                  </a:lnTo>
                  <a:lnTo>
                    <a:pt x="10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6" name="Line 455">
              <a:extLst>
                <a:ext uri="{FF2B5EF4-FFF2-40B4-BE49-F238E27FC236}">
                  <a16:creationId xmlns:a16="http://schemas.microsoft.com/office/drawing/2014/main" id="{9570D56D-8FDB-454C-A638-5175157867C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4796" y="572"/>
              <a:ext cx="5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pic>
        <p:nvPicPr>
          <p:cNvPr id="115" name="Picture 1070" descr="messerflugflieger2">
            <a:extLst>
              <a:ext uri="{FF2B5EF4-FFF2-40B4-BE49-F238E27FC236}">
                <a16:creationId xmlns:a16="http://schemas.microsoft.com/office/drawing/2014/main" id="{335EC318-F3BD-48A7-908B-FAF0C121C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9429924" flipV="1">
            <a:off x="3425991" y="2499405"/>
            <a:ext cx="1100137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7" name="Text Box 145">
            <a:extLst>
              <a:ext uri="{FF2B5EF4-FFF2-40B4-BE49-F238E27FC236}">
                <a16:creationId xmlns:a16="http://schemas.microsoft.com/office/drawing/2014/main" id="{ACC63259-23A1-4547-9E6F-119C27B7E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7643" y="1707683"/>
            <a:ext cx="130968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 dirty="0"/>
              <a:t>½ roll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3"/>
          <p:cNvSpPr txBox="1">
            <a:spLocks noChangeArrowheads="1"/>
          </p:cNvSpPr>
          <p:nvPr/>
        </p:nvSpPr>
        <p:spPr bwMode="auto">
          <a:xfrm>
            <a:off x="8051800" y="6529388"/>
            <a:ext cx="9398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1200" b="1" dirty="0"/>
              <a:t>F-27.05.02</a:t>
            </a:r>
          </a:p>
        </p:txBody>
      </p:sp>
      <p:sp>
        <p:nvSpPr>
          <p:cNvPr id="75780" name="Text Box 2"/>
          <p:cNvSpPr txBox="1">
            <a:spLocks noChangeArrowheads="1"/>
          </p:cNvSpPr>
          <p:nvPr/>
        </p:nvSpPr>
        <p:spPr bwMode="auto">
          <a:xfrm>
            <a:off x="1490822" y="190848"/>
            <a:ext cx="7275513" cy="695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352" tIns="39676" rIns="79352" bIns="39676">
            <a:spAutoFit/>
          </a:bodyPr>
          <a:lstStyle/>
          <a:p>
            <a:r>
              <a:rPr lang="en-GB" sz="2000" b="1" dirty="0"/>
              <a:t>F-27.05 Triangle with quarter roll integrated, half roll, half roll, half roll, quarter roll integrated</a:t>
            </a:r>
            <a:endParaRPr lang="de-DE" sz="2000" dirty="0"/>
          </a:p>
        </p:txBody>
      </p:sp>
      <p:sp>
        <p:nvSpPr>
          <p:cNvPr id="146" name="Text Box 145">
            <a:extLst>
              <a:ext uri="{FF2B5EF4-FFF2-40B4-BE49-F238E27FC236}">
                <a16:creationId xmlns:a16="http://schemas.microsoft.com/office/drawing/2014/main" id="{58FD880F-AC42-4C3B-97A1-E33D31273E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8612" y="2931192"/>
            <a:ext cx="13096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400" b="1" dirty="0"/>
              <a:t>¼ roll </a:t>
            </a:r>
            <a:r>
              <a:rPr lang="de-DE" altLang="de-DE" sz="1400" b="1" dirty="0" err="1"/>
              <a:t>integrated</a:t>
            </a:r>
            <a:endParaRPr lang="de-DE" altLang="de-DE" sz="1400" b="1" dirty="0"/>
          </a:p>
        </p:txBody>
      </p:sp>
      <p:grpSp>
        <p:nvGrpSpPr>
          <p:cNvPr id="117" name="Group 307">
            <a:extLst>
              <a:ext uri="{FF2B5EF4-FFF2-40B4-BE49-F238E27FC236}">
                <a16:creationId xmlns:a16="http://schemas.microsoft.com/office/drawing/2014/main" id="{F2DB55DD-8262-444A-AFE6-EC052D490989}"/>
              </a:ext>
            </a:extLst>
          </p:cNvPr>
          <p:cNvGrpSpPr>
            <a:grpSpLocks/>
          </p:cNvGrpSpPr>
          <p:nvPr/>
        </p:nvGrpSpPr>
        <p:grpSpPr bwMode="auto">
          <a:xfrm rot="156472">
            <a:off x="4731381" y="2846237"/>
            <a:ext cx="946758" cy="320967"/>
            <a:chOff x="4875" y="7237"/>
            <a:chExt cx="4230" cy="1883"/>
          </a:xfrm>
        </p:grpSpPr>
        <p:sp>
          <p:nvSpPr>
            <p:cNvPr id="144" name="Arc 308">
              <a:extLst>
                <a:ext uri="{FF2B5EF4-FFF2-40B4-BE49-F238E27FC236}">
                  <a16:creationId xmlns:a16="http://schemas.microsoft.com/office/drawing/2014/main" id="{FCC3F001-E134-4C57-833B-6CB51D35ED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5" name="AutoShape 309">
              <a:extLst>
                <a:ext uri="{FF2B5EF4-FFF2-40B4-BE49-F238E27FC236}">
                  <a16:creationId xmlns:a16="http://schemas.microsoft.com/office/drawing/2014/main" id="{BD510822-2FFE-4C48-9A0C-CA54CD7A50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</a:pPr>
              <a:endParaRPr lang="de-DE" altLang="de-DE"/>
            </a:p>
          </p:txBody>
        </p:sp>
      </p:grpSp>
      <p:grpSp>
        <p:nvGrpSpPr>
          <p:cNvPr id="119" name="Group 307">
            <a:extLst>
              <a:ext uri="{FF2B5EF4-FFF2-40B4-BE49-F238E27FC236}">
                <a16:creationId xmlns:a16="http://schemas.microsoft.com/office/drawing/2014/main" id="{77D8B3A3-A403-46A9-86BB-75441AE7F9E8}"/>
              </a:ext>
            </a:extLst>
          </p:cNvPr>
          <p:cNvGrpSpPr>
            <a:grpSpLocks/>
          </p:cNvGrpSpPr>
          <p:nvPr/>
        </p:nvGrpSpPr>
        <p:grpSpPr bwMode="auto">
          <a:xfrm rot="17022475" flipH="1" flipV="1">
            <a:off x="2992530" y="2463392"/>
            <a:ext cx="1003123" cy="284978"/>
            <a:chOff x="4875" y="7237"/>
            <a:chExt cx="4230" cy="1883"/>
          </a:xfrm>
        </p:grpSpPr>
        <p:sp>
          <p:nvSpPr>
            <p:cNvPr id="142" name="Arc 308">
              <a:extLst>
                <a:ext uri="{FF2B5EF4-FFF2-40B4-BE49-F238E27FC236}">
                  <a16:creationId xmlns:a16="http://schemas.microsoft.com/office/drawing/2014/main" id="{37E91F96-F4FE-4C84-9043-36848F76FF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3" name="AutoShape 309">
              <a:extLst>
                <a:ext uri="{FF2B5EF4-FFF2-40B4-BE49-F238E27FC236}">
                  <a16:creationId xmlns:a16="http://schemas.microsoft.com/office/drawing/2014/main" id="{850CBB4C-8A7A-4B1C-9F2A-9275508E6A1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</a:pPr>
              <a:endParaRPr lang="de-DE" altLang="de-DE"/>
            </a:p>
          </p:txBody>
        </p:sp>
      </p:grpSp>
      <p:sp>
        <p:nvSpPr>
          <p:cNvPr id="121" name="Line 641">
            <a:extLst>
              <a:ext uri="{FF2B5EF4-FFF2-40B4-BE49-F238E27FC236}">
                <a16:creationId xmlns:a16="http://schemas.microsoft.com/office/drawing/2014/main" id="{DDA0D43C-9F7F-4DC5-8F11-C049704C0D0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981447" y="2038636"/>
            <a:ext cx="1333140" cy="178047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2" name="Line 642">
            <a:extLst>
              <a:ext uri="{FF2B5EF4-FFF2-40B4-BE49-F238E27FC236}">
                <a16:creationId xmlns:a16="http://schemas.microsoft.com/office/drawing/2014/main" id="{0A38A53E-B8A9-4C1B-93A5-D8A254F1D9D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96047" y="2084902"/>
            <a:ext cx="1353389" cy="165388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5" name="Line 645">
            <a:extLst>
              <a:ext uri="{FF2B5EF4-FFF2-40B4-BE49-F238E27FC236}">
                <a16:creationId xmlns:a16="http://schemas.microsoft.com/office/drawing/2014/main" id="{D689E0AA-C8D3-4049-A24F-641920784AAB}"/>
              </a:ext>
            </a:extLst>
          </p:cNvPr>
          <p:cNvSpPr>
            <a:spLocks noChangeShapeType="1"/>
          </p:cNvSpPr>
          <p:nvPr/>
        </p:nvSpPr>
        <p:spPr bwMode="auto">
          <a:xfrm>
            <a:off x="4592186" y="3988322"/>
            <a:ext cx="1419150" cy="410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6" name="Line 646">
            <a:extLst>
              <a:ext uri="{FF2B5EF4-FFF2-40B4-BE49-F238E27FC236}">
                <a16:creationId xmlns:a16="http://schemas.microsoft.com/office/drawing/2014/main" id="{FB307768-6D07-4D29-AB5D-B07FFEE20A72}"/>
              </a:ext>
            </a:extLst>
          </p:cNvPr>
          <p:cNvSpPr>
            <a:spLocks noChangeShapeType="1"/>
          </p:cNvSpPr>
          <p:nvPr/>
        </p:nvSpPr>
        <p:spPr bwMode="auto">
          <a:xfrm>
            <a:off x="2857461" y="3867407"/>
            <a:ext cx="1590576" cy="25211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cxnSp>
        <p:nvCxnSpPr>
          <p:cNvPr id="127" name="Gerader Verbinder 126">
            <a:extLst>
              <a:ext uri="{FF2B5EF4-FFF2-40B4-BE49-F238E27FC236}">
                <a16:creationId xmlns:a16="http://schemas.microsoft.com/office/drawing/2014/main" id="{3FB3BEE2-FA17-475D-8FC5-5453529CC78E}"/>
              </a:ext>
            </a:extLst>
          </p:cNvPr>
          <p:cNvCxnSpPr/>
          <p:nvPr/>
        </p:nvCxnSpPr>
        <p:spPr bwMode="auto">
          <a:xfrm flipV="1">
            <a:off x="4094972" y="3622638"/>
            <a:ext cx="225425" cy="19843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Gerader Verbinder 127">
            <a:extLst>
              <a:ext uri="{FF2B5EF4-FFF2-40B4-BE49-F238E27FC236}">
                <a16:creationId xmlns:a16="http://schemas.microsoft.com/office/drawing/2014/main" id="{44902679-4A60-4002-B79E-C963349644B5}"/>
              </a:ext>
            </a:extLst>
          </p:cNvPr>
          <p:cNvCxnSpPr>
            <a:cxnSpLocks/>
          </p:cNvCxnSpPr>
          <p:nvPr/>
        </p:nvCxnSpPr>
        <p:spPr bwMode="auto">
          <a:xfrm>
            <a:off x="4680834" y="3819801"/>
            <a:ext cx="2" cy="2748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Gerader Verbinder 129">
            <a:extLst>
              <a:ext uri="{FF2B5EF4-FFF2-40B4-BE49-F238E27FC236}">
                <a16:creationId xmlns:a16="http://schemas.microsoft.com/office/drawing/2014/main" id="{07328C0F-DEB1-4BD7-A2CA-86892CC64B1D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4576339" y="3594613"/>
            <a:ext cx="235365" cy="22136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Gerader Verbinder 131">
            <a:extLst>
              <a:ext uri="{FF2B5EF4-FFF2-40B4-BE49-F238E27FC236}">
                <a16:creationId xmlns:a16="http://schemas.microsoft.com/office/drawing/2014/main" id="{28F2F58F-F086-491F-A098-262788389002}"/>
              </a:ext>
            </a:extLst>
          </p:cNvPr>
          <p:cNvCxnSpPr>
            <a:cxnSpLocks/>
          </p:cNvCxnSpPr>
          <p:nvPr/>
        </p:nvCxnSpPr>
        <p:spPr bwMode="auto">
          <a:xfrm flipV="1">
            <a:off x="4366057" y="3717134"/>
            <a:ext cx="0" cy="3270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3" name="Group 688">
            <a:extLst>
              <a:ext uri="{FF2B5EF4-FFF2-40B4-BE49-F238E27FC236}">
                <a16:creationId xmlns:a16="http://schemas.microsoft.com/office/drawing/2014/main" id="{BB596253-E809-4D4F-88B1-39601D1851D3}"/>
              </a:ext>
            </a:extLst>
          </p:cNvPr>
          <p:cNvGrpSpPr>
            <a:grpSpLocks/>
          </p:cNvGrpSpPr>
          <p:nvPr/>
        </p:nvGrpSpPr>
        <p:grpSpPr bwMode="auto">
          <a:xfrm rot="4455070">
            <a:off x="3919115" y="3673216"/>
            <a:ext cx="762963" cy="317719"/>
            <a:chOff x="4875" y="7237"/>
            <a:chExt cx="4230" cy="1883"/>
          </a:xfrm>
        </p:grpSpPr>
        <p:sp>
          <p:nvSpPr>
            <p:cNvPr id="140" name="Arc 689">
              <a:extLst>
                <a:ext uri="{FF2B5EF4-FFF2-40B4-BE49-F238E27FC236}">
                  <a16:creationId xmlns:a16="http://schemas.microsoft.com/office/drawing/2014/main" id="{51873F9A-C574-4292-A649-85E44B8A7AE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1" name="AutoShape 690">
              <a:extLst>
                <a:ext uri="{FF2B5EF4-FFF2-40B4-BE49-F238E27FC236}">
                  <a16:creationId xmlns:a16="http://schemas.microsoft.com/office/drawing/2014/main" id="{190EA5D7-25BE-4B3C-AF4A-730124BCA27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de-DE" altLang="de-DE"/>
            </a:p>
          </p:txBody>
        </p:sp>
      </p:grpSp>
      <p:grpSp>
        <p:nvGrpSpPr>
          <p:cNvPr id="134" name="Group 688">
            <a:extLst>
              <a:ext uri="{FF2B5EF4-FFF2-40B4-BE49-F238E27FC236}">
                <a16:creationId xmlns:a16="http://schemas.microsoft.com/office/drawing/2014/main" id="{B4576F82-253B-4EF5-BDD7-5D850F20CD4E}"/>
              </a:ext>
            </a:extLst>
          </p:cNvPr>
          <p:cNvGrpSpPr>
            <a:grpSpLocks/>
          </p:cNvGrpSpPr>
          <p:nvPr/>
        </p:nvGrpSpPr>
        <p:grpSpPr bwMode="auto">
          <a:xfrm rot="6626314" flipH="1">
            <a:off x="3959044" y="3827266"/>
            <a:ext cx="785148" cy="287101"/>
            <a:chOff x="4875" y="7237"/>
            <a:chExt cx="4230" cy="1883"/>
          </a:xfrm>
        </p:grpSpPr>
        <p:sp>
          <p:nvSpPr>
            <p:cNvPr id="138" name="Arc 689">
              <a:extLst>
                <a:ext uri="{FF2B5EF4-FFF2-40B4-BE49-F238E27FC236}">
                  <a16:creationId xmlns:a16="http://schemas.microsoft.com/office/drawing/2014/main" id="{301B1CEA-64D2-40E9-9503-C72CCA1EC9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9" name="AutoShape 690">
              <a:extLst>
                <a:ext uri="{FF2B5EF4-FFF2-40B4-BE49-F238E27FC236}">
                  <a16:creationId xmlns:a16="http://schemas.microsoft.com/office/drawing/2014/main" id="{5FD3319D-B381-4320-BC06-01668BFE378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de-DE" altLang="de-DE"/>
            </a:p>
          </p:txBody>
        </p:sp>
      </p:grpSp>
      <p:grpSp>
        <p:nvGrpSpPr>
          <p:cNvPr id="135" name="Group 688">
            <a:extLst>
              <a:ext uri="{FF2B5EF4-FFF2-40B4-BE49-F238E27FC236}">
                <a16:creationId xmlns:a16="http://schemas.microsoft.com/office/drawing/2014/main" id="{0A5FE552-0A35-4B40-A362-F5DF84F77D81}"/>
              </a:ext>
            </a:extLst>
          </p:cNvPr>
          <p:cNvGrpSpPr>
            <a:grpSpLocks/>
          </p:cNvGrpSpPr>
          <p:nvPr/>
        </p:nvGrpSpPr>
        <p:grpSpPr bwMode="auto">
          <a:xfrm rot="7424631" flipV="1">
            <a:off x="4359368" y="1244980"/>
            <a:ext cx="901983" cy="281896"/>
            <a:chOff x="4875" y="7237"/>
            <a:chExt cx="4230" cy="1883"/>
          </a:xfrm>
        </p:grpSpPr>
        <p:sp>
          <p:nvSpPr>
            <p:cNvPr id="136" name="Arc 689">
              <a:extLst>
                <a:ext uri="{FF2B5EF4-FFF2-40B4-BE49-F238E27FC236}">
                  <a16:creationId xmlns:a16="http://schemas.microsoft.com/office/drawing/2014/main" id="{CB2B6468-D1AD-4159-8ABF-249587946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7" name="AutoShape 690">
              <a:extLst>
                <a:ext uri="{FF2B5EF4-FFF2-40B4-BE49-F238E27FC236}">
                  <a16:creationId xmlns:a16="http://schemas.microsoft.com/office/drawing/2014/main" id="{C6AF9CB5-CBE9-462F-8458-582204223A5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de-DE" altLang="de-DE"/>
            </a:p>
          </p:txBody>
        </p:sp>
      </p:grpSp>
      <p:sp>
        <p:nvSpPr>
          <p:cNvPr id="147" name="AutoShape 1210">
            <a:extLst>
              <a:ext uri="{FF2B5EF4-FFF2-40B4-BE49-F238E27FC236}">
                <a16:creationId xmlns:a16="http://schemas.microsoft.com/office/drawing/2014/main" id="{75374B5A-5D38-4CE7-AC4E-86B38905EAEB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855790" y="3890567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AU" altLang="en-US" sz="1400" b="1"/>
          </a:p>
        </p:txBody>
      </p:sp>
      <p:grpSp>
        <p:nvGrpSpPr>
          <p:cNvPr id="148" name="Group 1211">
            <a:extLst>
              <a:ext uri="{FF2B5EF4-FFF2-40B4-BE49-F238E27FC236}">
                <a16:creationId xmlns:a16="http://schemas.microsoft.com/office/drawing/2014/main" id="{7F6F01C8-B9F3-467E-BF88-070DA758DB7E}"/>
              </a:ext>
            </a:extLst>
          </p:cNvPr>
          <p:cNvGrpSpPr>
            <a:grpSpLocks/>
          </p:cNvGrpSpPr>
          <p:nvPr/>
        </p:nvGrpSpPr>
        <p:grpSpPr bwMode="auto">
          <a:xfrm rot="16361537" flipH="1">
            <a:off x="5290711" y="3680935"/>
            <a:ext cx="371475" cy="550863"/>
            <a:chOff x="2820" y="264"/>
            <a:chExt cx="420" cy="1452"/>
          </a:xfrm>
        </p:grpSpPr>
        <p:sp>
          <p:nvSpPr>
            <p:cNvPr id="149" name="Line 1212">
              <a:extLst>
                <a:ext uri="{FF2B5EF4-FFF2-40B4-BE49-F238E27FC236}">
                  <a16:creationId xmlns:a16="http://schemas.microsoft.com/office/drawing/2014/main" id="{3F03CB48-FD26-4F95-A65F-A6466D7DC8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50" name="Group 1213">
              <a:extLst>
                <a:ext uri="{FF2B5EF4-FFF2-40B4-BE49-F238E27FC236}">
                  <a16:creationId xmlns:a16="http://schemas.microsoft.com/office/drawing/2014/main" id="{EAE8BF6F-047C-4B9D-800B-E90E9B0048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51" name="Group 1214">
                <a:extLst>
                  <a:ext uri="{FF2B5EF4-FFF2-40B4-BE49-F238E27FC236}">
                    <a16:creationId xmlns:a16="http://schemas.microsoft.com/office/drawing/2014/main" id="{854D840F-B5E7-485F-9604-1AB0030DF51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54" name="Group 1215">
                  <a:extLst>
                    <a:ext uri="{FF2B5EF4-FFF2-40B4-BE49-F238E27FC236}">
                      <a16:creationId xmlns:a16="http://schemas.microsoft.com/office/drawing/2014/main" id="{D033F7DA-988D-4AFE-9340-0F6BF52DD95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56" name="Group 1216">
                    <a:extLst>
                      <a:ext uri="{FF2B5EF4-FFF2-40B4-BE49-F238E27FC236}">
                        <a16:creationId xmlns:a16="http://schemas.microsoft.com/office/drawing/2014/main" id="{36396F54-B21F-48FA-9945-0595CA1B7A2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59" name="Freeform 1217">
                      <a:extLst>
                        <a:ext uri="{FF2B5EF4-FFF2-40B4-BE49-F238E27FC236}">
                          <a16:creationId xmlns:a16="http://schemas.microsoft.com/office/drawing/2014/main" id="{D5048C32-42DA-402E-B160-BB1441F9481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1540278332 w 1153"/>
                        <a:gd name="T1" fmla="*/ 2147483647 h 204"/>
                        <a:gd name="T2" fmla="*/ 1672401282 w 1153"/>
                        <a:gd name="T3" fmla="*/ 2147483647 h 204"/>
                        <a:gd name="T4" fmla="*/ 1783935393 w 1153"/>
                        <a:gd name="T5" fmla="*/ 2147483647 h 204"/>
                        <a:gd name="T6" fmla="*/ 1859984738 w 1153"/>
                        <a:gd name="T7" fmla="*/ 2147483647 h 204"/>
                        <a:gd name="T8" fmla="*/ 1881257335 w 1153"/>
                        <a:gd name="T9" fmla="*/ 2147483647 h 204"/>
                        <a:gd name="T10" fmla="*/ 1881257335 w 1153"/>
                        <a:gd name="T11" fmla="*/ 2147483647 h 204"/>
                        <a:gd name="T12" fmla="*/ 1881257335 w 1153"/>
                        <a:gd name="T13" fmla="*/ 2147483647 h 204"/>
                        <a:gd name="T14" fmla="*/ 1879878948 w 1153"/>
                        <a:gd name="T15" fmla="*/ 2147483647 h 204"/>
                        <a:gd name="T16" fmla="*/ 1871532533 w 1153"/>
                        <a:gd name="T17" fmla="*/ 2147483647 h 204"/>
                        <a:gd name="T18" fmla="*/ 1870009567 w 1153"/>
                        <a:gd name="T19" fmla="*/ 2147483647 h 204"/>
                        <a:gd name="T20" fmla="*/ 1863810087 w 1153"/>
                        <a:gd name="T21" fmla="*/ 2147483647 h 204"/>
                        <a:gd name="T22" fmla="*/ 1846805272 w 1153"/>
                        <a:gd name="T23" fmla="*/ 2147483647 h 204"/>
                        <a:gd name="T24" fmla="*/ 1832340906 w 1153"/>
                        <a:gd name="T25" fmla="*/ 2147483647 h 204"/>
                        <a:gd name="T26" fmla="*/ 1814609937 w 1153"/>
                        <a:gd name="T27" fmla="*/ 2147483647 h 204"/>
                        <a:gd name="T28" fmla="*/ 1657953222 w 1153"/>
                        <a:gd name="T29" fmla="*/ 2147483647 h 204"/>
                        <a:gd name="T30" fmla="*/ 1519249235 w 1153"/>
                        <a:gd name="T31" fmla="*/ 2147483647 h 204"/>
                        <a:gd name="T32" fmla="*/ 1324916250 w 1153"/>
                        <a:gd name="T33" fmla="*/ 2147483647 h 204"/>
                        <a:gd name="T34" fmla="*/ 1005242184 w 1153"/>
                        <a:gd name="T35" fmla="*/ 2147483647 h 204"/>
                        <a:gd name="T36" fmla="*/ 292063525 w 1153"/>
                        <a:gd name="T37" fmla="*/ 2147483647 h 204"/>
                        <a:gd name="T38" fmla="*/ 216910526 w 1153"/>
                        <a:gd name="T39" fmla="*/ 2147483647 h 204"/>
                        <a:gd name="T40" fmla="*/ 24584814 w 1153"/>
                        <a:gd name="T41" fmla="*/ 2147483647 h 204"/>
                        <a:gd name="T42" fmla="*/ 12931171 w 1153"/>
                        <a:gd name="T43" fmla="*/ 2147483647 h 204"/>
                        <a:gd name="T44" fmla="*/ 6090539 w 1153"/>
                        <a:gd name="T45" fmla="*/ 2147483647 h 204"/>
                        <a:gd name="T46" fmla="*/ 0 w 1153"/>
                        <a:gd name="T47" fmla="*/ 2147483647 h 204"/>
                        <a:gd name="T48" fmla="*/ 23232975 w 1153"/>
                        <a:gd name="T49" fmla="*/ 654576777 h 204"/>
                        <a:gd name="T50" fmla="*/ 29306407 w 1153"/>
                        <a:gd name="T51" fmla="*/ 156118670 h 204"/>
                        <a:gd name="T52" fmla="*/ 125345394 w 1153"/>
                        <a:gd name="T53" fmla="*/ 156118670 h 204"/>
                        <a:gd name="T54" fmla="*/ 164369716 w 1153"/>
                        <a:gd name="T55" fmla="*/ 654576777 h 204"/>
                        <a:gd name="T56" fmla="*/ 202051830 w 1153"/>
                        <a:gd name="T57" fmla="*/ 1551018790 h 204"/>
                        <a:gd name="T58" fmla="*/ 354471405 w 1153"/>
                        <a:gd name="T59" fmla="*/ 2147483647 h 204"/>
                        <a:gd name="T60" fmla="*/ 379012779 w 1153"/>
                        <a:gd name="T61" fmla="*/ 2147483647 h 204"/>
                        <a:gd name="T62" fmla="*/ 418045152 w 1153"/>
                        <a:gd name="T63" fmla="*/ 2147483647 h 204"/>
                        <a:gd name="T64" fmla="*/ 1072309729 w 1153"/>
                        <a:gd name="T65" fmla="*/ 2147483647 h 204"/>
                        <a:gd name="T66" fmla="*/ 1112858545 w 1153"/>
                        <a:gd name="T67" fmla="*/ 2147483647 h 204"/>
                        <a:gd name="T68" fmla="*/ 1333578998 w 1153"/>
                        <a:gd name="T69" fmla="*/ 2147483647 h 204"/>
                        <a:gd name="T70" fmla="*/ 1380337621 w 1153"/>
                        <a:gd name="T71" fmla="*/ 2147483647 h 204"/>
                        <a:gd name="T72" fmla="*/ 1424800382 w 1153"/>
                        <a:gd name="T73" fmla="*/ 2147483647 h 204"/>
                        <a:gd name="T74" fmla="*/ 1461690712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60" name="Freeform 1218">
                      <a:extLst>
                        <a:ext uri="{FF2B5EF4-FFF2-40B4-BE49-F238E27FC236}">
                          <a16:creationId xmlns:a16="http://schemas.microsoft.com/office/drawing/2014/main" id="{8008E797-FC40-4182-AAE3-88D0A89AABC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734308515 h 69"/>
                        <a:gd name="T2" fmla="*/ 41523869 w 247"/>
                        <a:gd name="T3" fmla="*/ 1914087360 h 69"/>
                        <a:gd name="T4" fmla="*/ 148313979 w 247"/>
                        <a:gd name="T5" fmla="*/ 2116629774 h 69"/>
                        <a:gd name="T6" fmla="*/ 406598106 w 247"/>
                        <a:gd name="T7" fmla="*/ 2147483647 h 69"/>
                        <a:gd name="T8" fmla="*/ 662292032 w 247"/>
                        <a:gd name="T9" fmla="*/ 2145698093 h 69"/>
                        <a:gd name="T10" fmla="*/ 678397610 w 247"/>
                        <a:gd name="T11" fmla="*/ 1229277403 h 69"/>
                        <a:gd name="T12" fmla="*/ 623161567 w 247"/>
                        <a:gd name="T13" fmla="*/ 965964820 h 69"/>
                        <a:gd name="T14" fmla="*/ 566577387 w 247"/>
                        <a:gd name="T15" fmla="*/ 690543004 h 69"/>
                        <a:gd name="T16" fmla="*/ 508988354 w 247"/>
                        <a:gd name="T17" fmla="*/ 458148727 h 69"/>
                        <a:gd name="T18" fmla="*/ 453427183 w 247"/>
                        <a:gd name="T19" fmla="*/ 231605678 h 69"/>
                        <a:gd name="T20" fmla="*/ 406598106 w 247"/>
                        <a:gd name="T21" fmla="*/ 80782781 h 69"/>
                        <a:gd name="T22" fmla="*/ 360063712 w 247"/>
                        <a:gd name="T23" fmla="*/ 0 h 69"/>
                        <a:gd name="T24" fmla="*/ 304595834 w 247"/>
                        <a:gd name="T25" fmla="*/ 80782781 h 69"/>
                        <a:gd name="T26" fmla="*/ 244034350 w 247"/>
                        <a:gd name="T27" fmla="*/ 202542333 h 69"/>
                        <a:gd name="T28" fmla="*/ 0 w 247"/>
                        <a:gd name="T29" fmla="*/ 734308515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57" name="Freeform 1219">
                    <a:extLst>
                      <a:ext uri="{FF2B5EF4-FFF2-40B4-BE49-F238E27FC236}">
                        <a16:creationId xmlns:a16="http://schemas.microsoft.com/office/drawing/2014/main" id="{E2F422A5-07AB-402D-87E1-BB9B299C408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1293092080 h 33"/>
                      <a:gd name="T8" fmla="*/ 2147483647 w 293"/>
                      <a:gd name="T9" fmla="*/ 1293092080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1293092080 h 33"/>
                      <a:gd name="T16" fmla="*/ 2147483647 w 293"/>
                      <a:gd name="T17" fmla="*/ 1999509138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58" name="Freeform 1220">
                    <a:extLst>
                      <a:ext uri="{FF2B5EF4-FFF2-40B4-BE49-F238E27FC236}">
                        <a16:creationId xmlns:a16="http://schemas.microsoft.com/office/drawing/2014/main" id="{941FAF73-024B-40E6-BABD-DDE645E5AA7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3735 h 33"/>
                      <a:gd name="T2" fmla="*/ 0 w 293"/>
                      <a:gd name="T3" fmla="*/ 13361 h 33"/>
                      <a:gd name="T4" fmla="*/ 86 w 293"/>
                      <a:gd name="T5" fmla="*/ 3791 h 33"/>
                      <a:gd name="T6" fmla="*/ 103 w 293"/>
                      <a:gd name="T7" fmla="*/ 1869 h 33"/>
                      <a:gd name="T8" fmla="*/ 121 w 293"/>
                      <a:gd name="T9" fmla="*/ 1869 h 33"/>
                      <a:gd name="T10" fmla="*/ 141 w 293"/>
                      <a:gd name="T11" fmla="*/ 0 h 33"/>
                      <a:gd name="T12" fmla="*/ 153 w 293"/>
                      <a:gd name="T13" fmla="*/ 0 h 33"/>
                      <a:gd name="T14" fmla="*/ 169 w 293"/>
                      <a:gd name="T15" fmla="*/ 1869 h 33"/>
                      <a:gd name="T16" fmla="*/ 182 w 293"/>
                      <a:gd name="T17" fmla="*/ 2662 h 33"/>
                      <a:gd name="T18" fmla="*/ 199 w 293"/>
                      <a:gd name="T19" fmla="*/ 3791 h 33"/>
                      <a:gd name="T20" fmla="*/ 208 w 293"/>
                      <a:gd name="T21" fmla="*/ 5633 h 33"/>
                      <a:gd name="T22" fmla="*/ 216 w 293"/>
                      <a:gd name="T23" fmla="*/ 7689 h 33"/>
                      <a:gd name="T24" fmla="*/ 222 w 293"/>
                      <a:gd name="T25" fmla="*/ 9644 h 33"/>
                      <a:gd name="T26" fmla="*/ 225 w 293"/>
                      <a:gd name="T27" fmla="*/ 11427 h 33"/>
                      <a:gd name="T28" fmla="*/ 226 w 293"/>
                      <a:gd name="T29" fmla="*/ 13735 h 33"/>
                      <a:gd name="T30" fmla="*/ 225 w 293"/>
                      <a:gd name="T31" fmla="*/ 15597 h 33"/>
                      <a:gd name="T32" fmla="*/ 222 w 293"/>
                      <a:gd name="T33" fmla="*/ 18068 h 33"/>
                      <a:gd name="T34" fmla="*/ 216 w 293"/>
                      <a:gd name="T35" fmla="*/ 19562 h 33"/>
                      <a:gd name="T36" fmla="*/ 208 w 293"/>
                      <a:gd name="T37" fmla="*/ 22214 h 33"/>
                      <a:gd name="T38" fmla="*/ 199 w 293"/>
                      <a:gd name="T39" fmla="*/ 23652 h 33"/>
                      <a:gd name="T40" fmla="*/ 182 w 293"/>
                      <a:gd name="T41" fmla="*/ 25013 h 33"/>
                      <a:gd name="T42" fmla="*/ 169 w 293"/>
                      <a:gd name="T43" fmla="*/ 26952 h 33"/>
                      <a:gd name="T44" fmla="*/ 153 w 293"/>
                      <a:gd name="T45" fmla="*/ 27102 h 33"/>
                      <a:gd name="T46" fmla="*/ 142 w 293"/>
                      <a:gd name="T47" fmla="*/ 27102 h 33"/>
                      <a:gd name="T48" fmla="*/ 121 w 293"/>
                      <a:gd name="T49" fmla="*/ 27102 h 33"/>
                      <a:gd name="T50" fmla="*/ 103 w 293"/>
                      <a:gd name="T51" fmla="*/ 26952 h 33"/>
                      <a:gd name="T52" fmla="*/ 86 w 293"/>
                      <a:gd name="T53" fmla="*/ 23652 h 33"/>
                      <a:gd name="T54" fmla="*/ 0 w 293"/>
                      <a:gd name="T55" fmla="*/ 13735 h 33"/>
                      <a:gd name="T56" fmla="*/ 0 w 293"/>
                      <a:gd name="T57" fmla="*/ 13735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55" name="Line 1221">
                  <a:extLst>
                    <a:ext uri="{FF2B5EF4-FFF2-40B4-BE49-F238E27FC236}">
                      <a16:creationId xmlns:a16="http://schemas.microsoft.com/office/drawing/2014/main" id="{C2AA78F9-2980-4C9F-B42C-84A4A939056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52" name="AutoShape 1222">
                <a:extLst>
                  <a:ext uri="{FF2B5EF4-FFF2-40B4-BE49-F238E27FC236}">
                    <a16:creationId xmlns:a16="http://schemas.microsoft.com/office/drawing/2014/main" id="{06DA4F7A-889E-459D-9BDF-DFAA0B0900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endParaRPr lang="en-AU" altLang="en-US" sz="1400" b="1"/>
              </a:p>
            </p:txBody>
          </p:sp>
          <p:sp>
            <p:nvSpPr>
              <p:cNvPr id="153" name="Line 1223">
                <a:extLst>
                  <a:ext uri="{FF2B5EF4-FFF2-40B4-BE49-F238E27FC236}">
                    <a16:creationId xmlns:a16="http://schemas.microsoft.com/office/drawing/2014/main" id="{5E6AD086-AA58-4074-92A8-4E23D01F4E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161" name="AutoShape 1183">
            <a:extLst>
              <a:ext uri="{FF2B5EF4-FFF2-40B4-BE49-F238E27FC236}">
                <a16:creationId xmlns:a16="http://schemas.microsoft.com/office/drawing/2014/main" id="{3D4C3281-A560-447C-B73B-6E3FFFCB8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7295" y="3771039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AU" altLang="en-US" sz="1400" b="1"/>
          </a:p>
        </p:txBody>
      </p:sp>
      <p:grpSp>
        <p:nvGrpSpPr>
          <p:cNvPr id="162" name="Group 1267">
            <a:extLst>
              <a:ext uri="{FF2B5EF4-FFF2-40B4-BE49-F238E27FC236}">
                <a16:creationId xmlns:a16="http://schemas.microsoft.com/office/drawing/2014/main" id="{B52100EC-D2A2-45C4-9AC7-FC18BC817F75}"/>
              </a:ext>
            </a:extLst>
          </p:cNvPr>
          <p:cNvGrpSpPr>
            <a:grpSpLocks/>
          </p:cNvGrpSpPr>
          <p:nvPr/>
        </p:nvGrpSpPr>
        <p:grpSpPr bwMode="auto">
          <a:xfrm rot="5238463" flipH="1" flipV="1">
            <a:off x="2633861" y="3587702"/>
            <a:ext cx="371475" cy="550862"/>
            <a:chOff x="2820" y="264"/>
            <a:chExt cx="420" cy="1452"/>
          </a:xfrm>
        </p:grpSpPr>
        <p:sp>
          <p:nvSpPr>
            <p:cNvPr id="163" name="Line 1268">
              <a:extLst>
                <a:ext uri="{FF2B5EF4-FFF2-40B4-BE49-F238E27FC236}">
                  <a16:creationId xmlns:a16="http://schemas.microsoft.com/office/drawing/2014/main" id="{C13A01FC-E645-4B86-9FAA-DE69952E5C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64" name="Group 1269">
              <a:extLst>
                <a:ext uri="{FF2B5EF4-FFF2-40B4-BE49-F238E27FC236}">
                  <a16:creationId xmlns:a16="http://schemas.microsoft.com/office/drawing/2014/main" id="{DB25BA66-273A-4343-9CE1-3DAE295B989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65" name="Group 1270">
                <a:extLst>
                  <a:ext uri="{FF2B5EF4-FFF2-40B4-BE49-F238E27FC236}">
                    <a16:creationId xmlns:a16="http://schemas.microsoft.com/office/drawing/2014/main" id="{D3E3BA9D-4CC8-44A2-9E5B-DF8C4ADEA02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68" name="Group 1271">
                  <a:extLst>
                    <a:ext uri="{FF2B5EF4-FFF2-40B4-BE49-F238E27FC236}">
                      <a16:creationId xmlns:a16="http://schemas.microsoft.com/office/drawing/2014/main" id="{9C51A6F0-812C-4941-8782-185EA6DECFE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70" name="Group 1272">
                    <a:extLst>
                      <a:ext uri="{FF2B5EF4-FFF2-40B4-BE49-F238E27FC236}">
                        <a16:creationId xmlns:a16="http://schemas.microsoft.com/office/drawing/2014/main" id="{317F14C5-2AFC-42C2-A4A8-4564A089D4C0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73" name="Freeform 1273">
                      <a:extLst>
                        <a:ext uri="{FF2B5EF4-FFF2-40B4-BE49-F238E27FC236}">
                          <a16:creationId xmlns:a16="http://schemas.microsoft.com/office/drawing/2014/main" id="{323A97EF-94F8-48CF-9030-C9CC071B0D0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1540278332 w 1153"/>
                        <a:gd name="T1" fmla="*/ 2147483647 h 204"/>
                        <a:gd name="T2" fmla="*/ 1672401282 w 1153"/>
                        <a:gd name="T3" fmla="*/ 2147483647 h 204"/>
                        <a:gd name="T4" fmla="*/ 1783935393 w 1153"/>
                        <a:gd name="T5" fmla="*/ 2147483647 h 204"/>
                        <a:gd name="T6" fmla="*/ 1859984738 w 1153"/>
                        <a:gd name="T7" fmla="*/ 2147483647 h 204"/>
                        <a:gd name="T8" fmla="*/ 1881257335 w 1153"/>
                        <a:gd name="T9" fmla="*/ 2147483647 h 204"/>
                        <a:gd name="T10" fmla="*/ 1881257335 w 1153"/>
                        <a:gd name="T11" fmla="*/ 2147483647 h 204"/>
                        <a:gd name="T12" fmla="*/ 1881257335 w 1153"/>
                        <a:gd name="T13" fmla="*/ 2147483647 h 204"/>
                        <a:gd name="T14" fmla="*/ 1879878948 w 1153"/>
                        <a:gd name="T15" fmla="*/ 2147483647 h 204"/>
                        <a:gd name="T16" fmla="*/ 1871532533 w 1153"/>
                        <a:gd name="T17" fmla="*/ 2147483647 h 204"/>
                        <a:gd name="T18" fmla="*/ 1870009567 w 1153"/>
                        <a:gd name="T19" fmla="*/ 2147483647 h 204"/>
                        <a:gd name="T20" fmla="*/ 1863810087 w 1153"/>
                        <a:gd name="T21" fmla="*/ 2147483647 h 204"/>
                        <a:gd name="T22" fmla="*/ 1846805272 w 1153"/>
                        <a:gd name="T23" fmla="*/ 2147483647 h 204"/>
                        <a:gd name="T24" fmla="*/ 1832340906 w 1153"/>
                        <a:gd name="T25" fmla="*/ 2147483647 h 204"/>
                        <a:gd name="T26" fmla="*/ 1814609937 w 1153"/>
                        <a:gd name="T27" fmla="*/ 2147483647 h 204"/>
                        <a:gd name="T28" fmla="*/ 1657953222 w 1153"/>
                        <a:gd name="T29" fmla="*/ 2147483647 h 204"/>
                        <a:gd name="T30" fmla="*/ 1519249235 w 1153"/>
                        <a:gd name="T31" fmla="*/ 2147483647 h 204"/>
                        <a:gd name="T32" fmla="*/ 1324916250 w 1153"/>
                        <a:gd name="T33" fmla="*/ 2147483647 h 204"/>
                        <a:gd name="T34" fmla="*/ 1005242184 w 1153"/>
                        <a:gd name="T35" fmla="*/ 2147483647 h 204"/>
                        <a:gd name="T36" fmla="*/ 292063525 w 1153"/>
                        <a:gd name="T37" fmla="*/ 2147483647 h 204"/>
                        <a:gd name="T38" fmla="*/ 216910526 w 1153"/>
                        <a:gd name="T39" fmla="*/ 2147483647 h 204"/>
                        <a:gd name="T40" fmla="*/ 24584814 w 1153"/>
                        <a:gd name="T41" fmla="*/ 2147483647 h 204"/>
                        <a:gd name="T42" fmla="*/ 12931171 w 1153"/>
                        <a:gd name="T43" fmla="*/ 2147483647 h 204"/>
                        <a:gd name="T44" fmla="*/ 6090539 w 1153"/>
                        <a:gd name="T45" fmla="*/ 2147483647 h 204"/>
                        <a:gd name="T46" fmla="*/ 0 w 1153"/>
                        <a:gd name="T47" fmla="*/ 2147483647 h 204"/>
                        <a:gd name="T48" fmla="*/ 23232975 w 1153"/>
                        <a:gd name="T49" fmla="*/ 654576777 h 204"/>
                        <a:gd name="T50" fmla="*/ 29306407 w 1153"/>
                        <a:gd name="T51" fmla="*/ 156118670 h 204"/>
                        <a:gd name="T52" fmla="*/ 125345394 w 1153"/>
                        <a:gd name="T53" fmla="*/ 156118670 h 204"/>
                        <a:gd name="T54" fmla="*/ 164369716 w 1153"/>
                        <a:gd name="T55" fmla="*/ 654576777 h 204"/>
                        <a:gd name="T56" fmla="*/ 202051830 w 1153"/>
                        <a:gd name="T57" fmla="*/ 1551018790 h 204"/>
                        <a:gd name="T58" fmla="*/ 354471405 w 1153"/>
                        <a:gd name="T59" fmla="*/ 2147483647 h 204"/>
                        <a:gd name="T60" fmla="*/ 379012779 w 1153"/>
                        <a:gd name="T61" fmla="*/ 2147483647 h 204"/>
                        <a:gd name="T62" fmla="*/ 418045152 w 1153"/>
                        <a:gd name="T63" fmla="*/ 2147483647 h 204"/>
                        <a:gd name="T64" fmla="*/ 1072309729 w 1153"/>
                        <a:gd name="T65" fmla="*/ 2147483647 h 204"/>
                        <a:gd name="T66" fmla="*/ 1112858545 w 1153"/>
                        <a:gd name="T67" fmla="*/ 2147483647 h 204"/>
                        <a:gd name="T68" fmla="*/ 1333578998 w 1153"/>
                        <a:gd name="T69" fmla="*/ 2147483647 h 204"/>
                        <a:gd name="T70" fmla="*/ 1380337621 w 1153"/>
                        <a:gd name="T71" fmla="*/ 2147483647 h 204"/>
                        <a:gd name="T72" fmla="*/ 1424800382 w 1153"/>
                        <a:gd name="T73" fmla="*/ 2147483647 h 204"/>
                        <a:gd name="T74" fmla="*/ 1461690712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74" name="Freeform 1274">
                      <a:extLst>
                        <a:ext uri="{FF2B5EF4-FFF2-40B4-BE49-F238E27FC236}">
                          <a16:creationId xmlns:a16="http://schemas.microsoft.com/office/drawing/2014/main" id="{02E1C5F8-95E3-4B32-B571-FBA22CCD27E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734308515 h 69"/>
                        <a:gd name="T2" fmla="*/ 41523869 w 247"/>
                        <a:gd name="T3" fmla="*/ 1914087360 h 69"/>
                        <a:gd name="T4" fmla="*/ 148313979 w 247"/>
                        <a:gd name="T5" fmla="*/ 2116629774 h 69"/>
                        <a:gd name="T6" fmla="*/ 406598106 w 247"/>
                        <a:gd name="T7" fmla="*/ 2147483647 h 69"/>
                        <a:gd name="T8" fmla="*/ 662292032 w 247"/>
                        <a:gd name="T9" fmla="*/ 2145698093 h 69"/>
                        <a:gd name="T10" fmla="*/ 678397610 w 247"/>
                        <a:gd name="T11" fmla="*/ 1229277403 h 69"/>
                        <a:gd name="T12" fmla="*/ 623161567 w 247"/>
                        <a:gd name="T13" fmla="*/ 965964820 h 69"/>
                        <a:gd name="T14" fmla="*/ 566577387 w 247"/>
                        <a:gd name="T15" fmla="*/ 690543004 h 69"/>
                        <a:gd name="T16" fmla="*/ 508988354 w 247"/>
                        <a:gd name="T17" fmla="*/ 458148727 h 69"/>
                        <a:gd name="T18" fmla="*/ 453427183 w 247"/>
                        <a:gd name="T19" fmla="*/ 231605678 h 69"/>
                        <a:gd name="T20" fmla="*/ 406598106 w 247"/>
                        <a:gd name="T21" fmla="*/ 80782781 h 69"/>
                        <a:gd name="T22" fmla="*/ 360063712 w 247"/>
                        <a:gd name="T23" fmla="*/ 0 h 69"/>
                        <a:gd name="T24" fmla="*/ 304595834 w 247"/>
                        <a:gd name="T25" fmla="*/ 80782781 h 69"/>
                        <a:gd name="T26" fmla="*/ 244034350 w 247"/>
                        <a:gd name="T27" fmla="*/ 202542333 h 69"/>
                        <a:gd name="T28" fmla="*/ 0 w 247"/>
                        <a:gd name="T29" fmla="*/ 734308515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71" name="Freeform 1275">
                    <a:extLst>
                      <a:ext uri="{FF2B5EF4-FFF2-40B4-BE49-F238E27FC236}">
                        <a16:creationId xmlns:a16="http://schemas.microsoft.com/office/drawing/2014/main" id="{A0F320B6-F2F2-49A8-859B-BB6904229CF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1293092080 h 33"/>
                      <a:gd name="T8" fmla="*/ 2147483647 w 293"/>
                      <a:gd name="T9" fmla="*/ 1293092080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1293092080 h 33"/>
                      <a:gd name="T16" fmla="*/ 2147483647 w 293"/>
                      <a:gd name="T17" fmla="*/ 1999509138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72" name="Freeform 1276">
                    <a:extLst>
                      <a:ext uri="{FF2B5EF4-FFF2-40B4-BE49-F238E27FC236}">
                        <a16:creationId xmlns:a16="http://schemas.microsoft.com/office/drawing/2014/main" id="{91A2C309-309A-469A-BE34-4F29171880E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3735 h 33"/>
                      <a:gd name="T2" fmla="*/ 0 w 293"/>
                      <a:gd name="T3" fmla="*/ 13361 h 33"/>
                      <a:gd name="T4" fmla="*/ 86 w 293"/>
                      <a:gd name="T5" fmla="*/ 3791 h 33"/>
                      <a:gd name="T6" fmla="*/ 103 w 293"/>
                      <a:gd name="T7" fmla="*/ 1869 h 33"/>
                      <a:gd name="T8" fmla="*/ 121 w 293"/>
                      <a:gd name="T9" fmla="*/ 1869 h 33"/>
                      <a:gd name="T10" fmla="*/ 141 w 293"/>
                      <a:gd name="T11" fmla="*/ 0 h 33"/>
                      <a:gd name="T12" fmla="*/ 153 w 293"/>
                      <a:gd name="T13" fmla="*/ 0 h 33"/>
                      <a:gd name="T14" fmla="*/ 169 w 293"/>
                      <a:gd name="T15" fmla="*/ 1869 h 33"/>
                      <a:gd name="T16" fmla="*/ 182 w 293"/>
                      <a:gd name="T17" fmla="*/ 2662 h 33"/>
                      <a:gd name="T18" fmla="*/ 199 w 293"/>
                      <a:gd name="T19" fmla="*/ 3791 h 33"/>
                      <a:gd name="T20" fmla="*/ 208 w 293"/>
                      <a:gd name="T21" fmla="*/ 5633 h 33"/>
                      <a:gd name="T22" fmla="*/ 216 w 293"/>
                      <a:gd name="T23" fmla="*/ 7689 h 33"/>
                      <a:gd name="T24" fmla="*/ 222 w 293"/>
                      <a:gd name="T25" fmla="*/ 9644 h 33"/>
                      <a:gd name="T26" fmla="*/ 225 w 293"/>
                      <a:gd name="T27" fmla="*/ 11427 h 33"/>
                      <a:gd name="T28" fmla="*/ 226 w 293"/>
                      <a:gd name="T29" fmla="*/ 13735 h 33"/>
                      <a:gd name="T30" fmla="*/ 225 w 293"/>
                      <a:gd name="T31" fmla="*/ 15597 h 33"/>
                      <a:gd name="T32" fmla="*/ 222 w 293"/>
                      <a:gd name="T33" fmla="*/ 18068 h 33"/>
                      <a:gd name="T34" fmla="*/ 216 w 293"/>
                      <a:gd name="T35" fmla="*/ 19562 h 33"/>
                      <a:gd name="T36" fmla="*/ 208 w 293"/>
                      <a:gd name="T37" fmla="*/ 22214 h 33"/>
                      <a:gd name="T38" fmla="*/ 199 w 293"/>
                      <a:gd name="T39" fmla="*/ 23652 h 33"/>
                      <a:gd name="T40" fmla="*/ 182 w 293"/>
                      <a:gd name="T41" fmla="*/ 25013 h 33"/>
                      <a:gd name="T42" fmla="*/ 169 w 293"/>
                      <a:gd name="T43" fmla="*/ 26952 h 33"/>
                      <a:gd name="T44" fmla="*/ 153 w 293"/>
                      <a:gd name="T45" fmla="*/ 27102 h 33"/>
                      <a:gd name="T46" fmla="*/ 142 w 293"/>
                      <a:gd name="T47" fmla="*/ 27102 h 33"/>
                      <a:gd name="T48" fmla="*/ 121 w 293"/>
                      <a:gd name="T49" fmla="*/ 27102 h 33"/>
                      <a:gd name="T50" fmla="*/ 103 w 293"/>
                      <a:gd name="T51" fmla="*/ 26952 h 33"/>
                      <a:gd name="T52" fmla="*/ 86 w 293"/>
                      <a:gd name="T53" fmla="*/ 23652 h 33"/>
                      <a:gd name="T54" fmla="*/ 0 w 293"/>
                      <a:gd name="T55" fmla="*/ 13735 h 33"/>
                      <a:gd name="T56" fmla="*/ 0 w 293"/>
                      <a:gd name="T57" fmla="*/ 13735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69" name="Line 1277">
                  <a:extLst>
                    <a:ext uri="{FF2B5EF4-FFF2-40B4-BE49-F238E27FC236}">
                      <a16:creationId xmlns:a16="http://schemas.microsoft.com/office/drawing/2014/main" id="{8DEB4570-F9D1-4A60-BBA6-42FEBD9ED84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66" name="AutoShape 1278">
                <a:extLst>
                  <a:ext uri="{FF2B5EF4-FFF2-40B4-BE49-F238E27FC236}">
                    <a16:creationId xmlns:a16="http://schemas.microsoft.com/office/drawing/2014/main" id="{BAC1ABC3-60B2-4DE4-B5A3-B8A5645A37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endParaRPr lang="en-AU" altLang="en-US" sz="1400" b="1"/>
              </a:p>
            </p:txBody>
          </p:sp>
          <p:sp>
            <p:nvSpPr>
              <p:cNvPr id="167" name="Line 1279">
                <a:extLst>
                  <a:ext uri="{FF2B5EF4-FFF2-40B4-BE49-F238E27FC236}">
                    <a16:creationId xmlns:a16="http://schemas.microsoft.com/office/drawing/2014/main" id="{5BE82D14-1B00-4DB8-833F-6CF9A5FAE7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75" name="Group 448">
            <a:extLst>
              <a:ext uri="{FF2B5EF4-FFF2-40B4-BE49-F238E27FC236}">
                <a16:creationId xmlns:a16="http://schemas.microsoft.com/office/drawing/2014/main" id="{924A26E9-6B30-4304-9103-63EA1213FA3B}"/>
              </a:ext>
            </a:extLst>
          </p:cNvPr>
          <p:cNvGrpSpPr>
            <a:grpSpLocks/>
          </p:cNvGrpSpPr>
          <p:nvPr/>
        </p:nvGrpSpPr>
        <p:grpSpPr bwMode="auto">
          <a:xfrm rot="2863035" flipV="1">
            <a:off x="2829335" y="2027236"/>
            <a:ext cx="709613" cy="608012"/>
            <a:chOff x="4545" y="394"/>
            <a:chExt cx="392" cy="361"/>
          </a:xfrm>
        </p:grpSpPr>
        <p:sp>
          <p:nvSpPr>
            <p:cNvPr id="176" name="AutoShape 449">
              <a:extLst>
                <a:ext uri="{FF2B5EF4-FFF2-40B4-BE49-F238E27FC236}">
                  <a16:creationId xmlns:a16="http://schemas.microsoft.com/office/drawing/2014/main" id="{FA935693-DC7D-4EAF-A2A7-8D5CD0208CC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 rot="-5400000">
              <a:off x="4560" y="379"/>
              <a:ext cx="361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77" name="Freeform 450">
              <a:extLst>
                <a:ext uri="{FF2B5EF4-FFF2-40B4-BE49-F238E27FC236}">
                  <a16:creationId xmlns:a16="http://schemas.microsoft.com/office/drawing/2014/main" id="{C3FF0D05-F795-498A-AC2D-0CE2747E6AFE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63"/>
              <a:ext cx="20" cy="221"/>
            </a:xfrm>
            <a:custGeom>
              <a:avLst/>
              <a:gdLst>
                <a:gd name="T0" fmla="*/ 0 w 116"/>
                <a:gd name="T1" fmla="*/ 0 h 1166"/>
                <a:gd name="T2" fmla="*/ 0 w 116"/>
                <a:gd name="T3" fmla="*/ 0 h 1166"/>
                <a:gd name="T4" fmla="*/ 0 w 116"/>
                <a:gd name="T5" fmla="*/ 0 h 1166"/>
                <a:gd name="T6" fmla="*/ 0 w 116"/>
                <a:gd name="T7" fmla="*/ 0 h 1166"/>
                <a:gd name="T8" fmla="*/ 0 w 116"/>
                <a:gd name="T9" fmla="*/ 0 h 1166"/>
                <a:gd name="T10" fmla="*/ 0 w 116"/>
                <a:gd name="T11" fmla="*/ 0 h 1166"/>
                <a:gd name="T12" fmla="*/ 0 w 116"/>
                <a:gd name="T13" fmla="*/ 0 h 1166"/>
                <a:gd name="T14" fmla="*/ 0 w 116"/>
                <a:gd name="T15" fmla="*/ 0 h 1166"/>
                <a:gd name="T16" fmla="*/ 0 w 116"/>
                <a:gd name="T17" fmla="*/ 0 h 1166"/>
                <a:gd name="T18" fmla="*/ 0 w 116"/>
                <a:gd name="T19" fmla="*/ 0 h 1166"/>
                <a:gd name="T20" fmla="*/ 0 w 116"/>
                <a:gd name="T21" fmla="*/ 0 h 1166"/>
                <a:gd name="T22" fmla="*/ 0 w 116"/>
                <a:gd name="T23" fmla="*/ 0 h 1166"/>
                <a:gd name="T24" fmla="*/ 0 w 116"/>
                <a:gd name="T25" fmla="*/ 0 h 1166"/>
                <a:gd name="T26" fmla="*/ 0 w 116"/>
                <a:gd name="T27" fmla="*/ 0 h 1166"/>
                <a:gd name="T28" fmla="*/ 0 w 116"/>
                <a:gd name="T29" fmla="*/ 0 h 1166"/>
                <a:gd name="T30" fmla="*/ 0 w 116"/>
                <a:gd name="T31" fmla="*/ 0 h 1166"/>
                <a:gd name="T32" fmla="*/ 0 w 116"/>
                <a:gd name="T33" fmla="*/ 0 h 1166"/>
                <a:gd name="T34" fmla="*/ 0 w 116"/>
                <a:gd name="T35" fmla="*/ 0 h 1166"/>
                <a:gd name="T36" fmla="*/ 0 w 116"/>
                <a:gd name="T37" fmla="*/ 0 h 1166"/>
                <a:gd name="T38" fmla="*/ 0 w 116"/>
                <a:gd name="T39" fmla="*/ 0 h 1166"/>
                <a:gd name="T40" fmla="*/ 0 w 116"/>
                <a:gd name="T41" fmla="*/ 0 h 1166"/>
                <a:gd name="T42" fmla="*/ 0 w 116"/>
                <a:gd name="T43" fmla="*/ 0 h 1166"/>
                <a:gd name="T44" fmla="*/ 0 w 116"/>
                <a:gd name="T45" fmla="*/ 0 h 1166"/>
                <a:gd name="T46" fmla="*/ 0 w 116"/>
                <a:gd name="T47" fmla="*/ 0 h 1166"/>
                <a:gd name="T48" fmla="*/ 0 w 116"/>
                <a:gd name="T49" fmla="*/ 0 h 1166"/>
                <a:gd name="T50" fmla="*/ 0 w 116"/>
                <a:gd name="T51" fmla="*/ 0 h 1166"/>
                <a:gd name="T52" fmla="*/ 0 w 116"/>
                <a:gd name="T53" fmla="*/ 0 h 1166"/>
                <a:gd name="T54" fmla="*/ 0 w 116"/>
                <a:gd name="T55" fmla="*/ 0 h 1166"/>
                <a:gd name="T56" fmla="*/ 0 w 116"/>
                <a:gd name="T57" fmla="*/ 0 h 1166"/>
                <a:gd name="T58" fmla="*/ 0 w 116"/>
                <a:gd name="T59" fmla="*/ 0 h 1166"/>
                <a:gd name="T60" fmla="*/ 0 w 116"/>
                <a:gd name="T61" fmla="*/ 0 h 1166"/>
                <a:gd name="T62" fmla="*/ 0 w 116"/>
                <a:gd name="T63" fmla="*/ 0 h 1166"/>
                <a:gd name="T64" fmla="*/ 0 w 116"/>
                <a:gd name="T65" fmla="*/ 0 h 1166"/>
                <a:gd name="T66" fmla="*/ 0 w 116"/>
                <a:gd name="T67" fmla="*/ 0 h 1166"/>
                <a:gd name="T68" fmla="*/ 0 w 116"/>
                <a:gd name="T69" fmla="*/ 0 h 1166"/>
                <a:gd name="T70" fmla="*/ 0 w 116"/>
                <a:gd name="T71" fmla="*/ 0 h 1166"/>
                <a:gd name="T72" fmla="*/ 0 w 116"/>
                <a:gd name="T73" fmla="*/ 0 h 1166"/>
                <a:gd name="T74" fmla="*/ 0 w 116"/>
                <a:gd name="T75" fmla="*/ 0 h 1166"/>
                <a:gd name="T76" fmla="*/ 0 w 116"/>
                <a:gd name="T77" fmla="*/ 0 h 1166"/>
                <a:gd name="T78" fmla="*/ 0 w 116"/>
                <a:gd name="T79" fmla="*/ 0 h 1166"/>
                <a:gd name="T80" fmla="*/ 0 w 116"/>
                <a:gd name="T81" fmla="*/ 0 h 1166"/>
                <a:gd name="T82" fmla="*/ 0 w 116"/>
                <a:gd name="T83" fmla="*/ 0 h 1166"/>
                <a:gd name="T84" fmla="*/ 0 w 116"/>
                <a:gd name="T85" fmla="*/ 0 h 1166"/>
                <a:gd name="T86" fmla="*/ 0 w 116"/>
                <a:gd name="T87" fmla="*/ 0 h 1166"/>
                <a:gd name="T88" fmla="*/ 0 w 116"/>
                <a:gd name="T89" fmla="*/ 0 h 1166"/>
                <a:gd name="T90" fmla="*/ 0 w 116"/>
                <a:gd name="T91" fmla="*/ 0 h 1166"/>
                <a:gd name="T92" fmla="*/ 0 w 116"/>
                <a:gd name="T93" fmla="*/ 0 h 116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6"/>
                <a:gd name="T142" fmla="*/ 0 h 1166"/>
                <a:gd name="T143" fmla="*/ 116 w 116"/>
                <a:gd name="T144" fmla="*/ 1166 h 116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6" h="1166">
                  <a:moveTo>
                    <a:pt x="116" y="707"/>
                  </a:moveTo>
                  <a:lnTo>
                    <a:pt x="116" y="683"/>
                  </a:lnTo>
                  <a:lnTo>
                    <a:pt x="115" y="657"/>
                  </a:lnTo>
                  <a:lnTo>
                    <a:pt x="114" y="631"/>
                  </a:lnTo>
                  <a:lnTo>
                    <a:pt x="114" y="604"/>
                  </a:lnTo>
                  <a:lnTo>
                    <a:pt x="111" y="548"/>
                  </a:lnTo>
                  <a:lnTo>
                    <a:pt x="108" y="490"/>
                  </a:lnTo>
                  <a:lnTo>
                    <a:pt x="101" y="372"/>
                  </a:lnTo>
                  <a:lnTo>
                    <a:pt x="96" y="314"/>
                  </a:lnTo>
                  <a:lnTo>
                    <a:pt x="91" y="259"/>
                  </a:lnTo>
                  <a:lnTo>
                    <a:pt x="89" y="231"/>
                  </a:lnTo>
                  <a:lnTo>
                    <a:pt x="83" y="180"/>
                  </a:lnTo>
                  <a:lnTo>
                    <a:pt x="81" y="157"/>
                  </a:lnTo>
                  <a:lnTo>
                    <a:pt x="78" y="134"/>
                  </a:lnTo>
                  <a:lnTo>
                    <a:pt x="75" y="113"/>
                  </a:lnTo>
                  <a:lnTo>
                    <a:pt x="72" y="93"/>
                  </a:lnTo>
                  <a:lnTo>
                    <a:pt x="70" y="75"/>
                  </a:lnTo>
                  <a:lnTo>
                    <a:pt x="67" y="58"/>
                  </a:lnTo>
                  <a:lnTo>
                    <a:pt x="64" y="43"/>
                  </a:lnTo>
                  <a:lnTo>
                    <a:pt x="61" y="31"/>
                  </a:lnTo>
                  <a:lnTo>
                    <a:pt x="58" y="20"/>
                  </a:lnTo>
                  <a:lnTo>
                    <a:pt x="56" y="11"/>
                  </a:lnTo>
                  <a:lnTo>
                    <a:pt x="53" y="5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45" y="1"/>
                  </a:lnTo>
                  <a:lnTo>
                    <a:pt x="43" y="5"/>
                  </a:lnTo>
                  <a:lnTo>
                    <a:pt x="40" y="12"/>
                  </a:lnTo>
                  <a:lnTo>
                    <a:pt x="38" y="20"/>
                  </a:lnTo>
                  <a:lnTo>
                    <a:pt x="36" y="31"/>
                  </a:lnTo>
                  <a:lnTo>
                    <a:pt x="34" y="44"/>
                  </a:lnTo>
                  <a:lnTo>
                    <a:pt x="31" y="60"/>
                  </a:lnTo>
                  <a:lnTo>
                    <a:pt x="29" y="76"/>
                  </a:lnTo>
                  <a:lnTo>
                    <a:pt x="27" y="95"/>
                  </a:lnTo>
                  <a:lnTo>
                    <a:pt x="25" y="115"/>
                  </a:lnTo>
                  <a:lnTo>
                    <a:pt x="23" y="137"/>
                  </a:lnTo>
                  <a:lnTo>
                    <a:pt x="21" y="159"/>
                  </a:lnTo>
                  <a:lnTo>
                    <a:pt x="19" y="184"/>
                  </a:lnTo>
                  <a:lnTo>
                    <a:pt x="17" y="209"/>
                  </a:lnTo>
                  <a:lnTo>
                    <a:pt x="16" y="235"/>
                  </a:lnTo>
                  <a:lnTo>
                    <a:pt x="14" y="262"/>
                  </a:lnTo>
                  <a:lnTo>
                    <a:pt x="11" y="319"/>
                  </a:lnTo>
                  <a:lnTo>
                    <a:pt x="8" y="377"/>
                  </a:lnTo>
                  <a:lnTo>
                    <a:pt x="4" y="496"/>
                  </a:lnTo>
                  <a:lnTo>
                    <a:pt x="2" y="554"/>
                  </a:lnTo>
                  <a:lnTo>
                    <a:pt x="1" y="610"/>
                  </a:lnTo>
                  <a:lnTo>
                    <a:pt x="1" y="638"/>
                  </a:lnTo>
                  <a:lnTo>
                    <a:pt x="0" y="664"/>
                  </a:lnTo>
                  <a:lnTo>
                    <a:pt x="0" y="714"/>
                  </a:lnTo>
                  <a:lnTo>
                    <a:pt x="1" y="761"/>
                  </a:lnTo>
                  <a:lnTo>
                    <a:pt x="2" y="806"/>
                  </a:lnTo>
                  <a:lnTo>
                    <a:pt x="4" y="850"/>
                  </a:lnTo>
                  <a:lnTo>
                    <a:pt x="6" y="891"/>
                  </a:lnTo>
                  <a:lnTo>
                    <a:pt x="9" y="931"/>
                  </a:lnTo>
                  <a:lnTo>
                    <a:pt x="12" y="968"/>
                  </a:lnTo>
                  <a:lnTo>
                    <a:pt x="16" y="1003"/>
                  </a:lnTo>
                  <a:lnTo>
                    <a:pt x="19" y="1035"/>
                  </a:lnTo>
                  <a:lnTo>
                    <a:pt x="24" y="1064"/>
                  </a:lnTo>
                  <a:lnTo>
                    <a:pt x="26" y="1077"/>
                  </a:lnTo>
                  <a:lnTo>
                    <a:pt x="28" y="1090"/>
                  </a:lnTo>
                  <a:lnTo>
                    <a:pt x="30" y="1101"/>
                  </a:lnTo>
                  <a:lnTo>
                    <a:pt x="33" y="1112"/>
                  </a:lnTo>
                  <a:lnTo>
                    <a:pt x="35" y="1122"/>
                  </a:lnTo>
                  <a:lnTo>
                    <a:pt x="37" y="1131"/>
                  </a:lnTo>
                  <a:lnTo>
                    <a:pt x="40" y="1139"/>
                  </a:lnTo>
                  <a:lnTo>
                    <a:pt x="42" y="1146"/>
                  </a:lnTo>
                  <a:lnTo>
                    <a:pt x="45" y="1152"/>
                  </a:lnTo>
                  <a:lnTo>
                    <a:pt x="47" y="1157"/>
                  </a:lnTo>
                  <a:lnTo>
                    <a:pt x="50" y="1161"/>
                  </a:lnTo>
                  <a:lnTo>
                    <a:pt x="52" y="1164"/>
                  </a:lnTo>
                  <a:lnTo>
                    <a:pt x="55" y="1165"/>
                  </a:lnTo>
                  <a:lnTo>
                    <a:pt x="57" y="1166"/>
                  </a:lnTo>
                  <a:lnTo>
                    <a:pt x="60" y="1165"/>
                  </a:lnTo>
                  <a:lnTo>
                    <a:pt x="62" y="1164"/>
                  </a:lnTo>
                  <a:lnTo>
                    <a:pt x="65" y="1160"/>
                  </a:lnTo>
                  <a:lnTo>
                    <a:pt x="68" y="1157"/>
                  </a:lnTo>
                  <a:lnTo>
                    <a:pt x="70" y="1151"/>
                  </a:lnTo>
                  <a:lnTo>
                    <a:pt x="72" y="1145"/>
                  </a:lnTo>
                  <a:lnTo>
                    <a:pt x="75" y="1138"/>
                  </a:lnTo>
                  <a:lnTo>
                    <a:pt x="81" y="1121"/>
                  </a:lnTo>
                  <a:lnTo>
                    <a:pt x="83" y="1110"/>
                  </a:lnTo>
                  <a:lnTo>
                    <a:pt x="85" y="1099"/>
                  </a:lnTo>
                  <a:lnTo>
                    <a:pt x="88" y="1087"/>
                  </a:lnTo>
                  <a:lnTo>
                    <a:pt x="90" y="1075"/>
                  </a:lnTo>
                  <a:lnTo>
                    <a:pt x="92" y="1061"/>
                  </a:lnTo>
                  <a:lnTo>
                    <a:pt x="97" y="1031"/>
                  </a:lnTo>
                  <a:lnTo>
                    <a:pt x="101" y="999"/>
                  </a:lnTo>
                  <a:lnTo>
                    <a:pt x="105" y="964"/>
                  </a:lnTo>
                  <a:lnTo>
                    <a:pt x="108" y="926"/>
                  </a:lnTo>
                  <a:lnTo>
                    <a:pt x="111" y="885"/>
                  </a:lnTo>
                  <a:lnTo>
                    <a:pt x="113" y="843"/>
                  </a:lnTo>
                  <a:lnTo>
                    <a:pt x="115" y="799"/>
                  </a:lnTo>
                  <a:lnTo>
                    <a:pt x="116" y="754"/>
                  </a:lnTo>
                  <a:lnTo>
                    <a:pt x="116" y="707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78" name="Freeform 451">
              <a:extLst>
                <a:ext uri="{FF2B5EF4-FFF2-40B4-BE49-F238E27FC236}">
                  <a16:creationId xmlns:a16="http://schemas.microsoft.com/office/drawing/2014/main" id="{9028E179-C145-4C50-AB8F-9F0CF81E4CF5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09" y="608"/>
              <a:ext cx="103" cy="52"/>
            </a:xfrm>
            <a:custGeom>
              <a:avLst/>
              <a:gdLst>
                <a:gd name="T0" fmla="*/ 0 w 582"/>
                <a:gd name="T1" fmla="*/ 0 h 276"/>
                <a:gd name="T2" fmla="*/ 0 w 582"/>
                <a:gd name="T3" fmla="*/ 0 h 276"/>
                <a:gd name="T4" fmla="*/ 0 w 582"/>
                <a:gd name="T5" fmla="*/ 0 h 276"/>
                <a:gd name="T6" fmla="*/ 0 w 582"/>
                <a:gd name="T7" fmla="*/ 0 h 276"/>
                <a:gd name="T8" fmla="*/ 0 w 582"/>
                <a:gd name="T9" fmla="*/ 0 h 276"/>
                <a:gd name="T10" fmla="*/ 0 w 582"/>
                <a:gd name="T11" fmla="*/ 0 h 276"/>
                <a:gd name="T12" fmla="*/ 0 w 582"/>
                <a:gd name="T13" fmla="*/ 0 h 276"/>
                <a:gd name="T14" fmla="*/ 0 w 582"/>
                <a:gd name="T15" fmla="*/ 0 h 276"/>
                <a:gd name="T16" fmla="*/ 0 w 582"/>
                <a:gd name="T17" fmla="*/ 0 h 276"/>
                <a:gd name="T18" fmla="*/ 0 w 582"/>
                <a:gd name="T19" fmla="*/ 0 h 276"/>
                <a:gd name="T20" fmla="*/ 0 w 582"/>
                <a:gd name="T21" fmla="*/ 0 h 276"/>
                <a:gd name="T22" fmla="*/ 0 w 582"/>
                <a:gd name="T23" fmla="*/ 0 h 276"/>
                <a:gd name="T24" fmla="*/ 0 w 582"/>
                <a:gd name="T25" fmla="*/ 0 h 276"/>
                <a:gd name="T26" fmla="*/ 0 w 582"/>
                <a:gd name="T27" fmla="*/ 0 h 276"/>
                <a:gd name="T28" fmla="*/ 0 w 582"/>
                <a:gd name="T29" fmla="*/ 0 h 276"/>
                <a:gd name="T30" fmla="*/ 0 w 582"/>
                <a:gd name="T31" fmla="*/ 0 h 276"/>
                <a:gd name="T32" fmla="*/ 0 w 582"/>
                <a:gd name="T33" fmla="*/ 0 h 276"/>
                <a:gd name="T34" fmla="*/ 0 w 582"/>
                <a:gd name="T35" fmla="*/ 0 h 276"/>
                <a:gd name="T36" fmla="*/ 0 w 582"/>
                <a:gd name="T37" fmla="*/ 0 h 276"/>
                <a:gd name="T38" fmla="*/ 0 w 582"/>
                <a:gd name="T39" fmla="*/ 0 h 276"/>
                <a:gd name="T40" fmla="*/ 0 w 582"/>
                <a:gd name="T41" fmla="*/ 0 h 276"/>
                <a:gd name="T42" fmla="*/ 0 w 582"/>
                <a:gd name="T43" fmla="*/ 0 h 276"/>
                <a:gd name="T44" fmla="*/ 0 w 582"/>
                <a:gd name="T45" fmla="*/ 0 h 276"/>
                <a:gd name="T46" fmla="*/ 0 w 582"/>
                <a:gd name="T47" fmla="*/ 0 h 276"/>
                <a:gd name="T48" fmla="*/ 0 w 582"/>
                <a:gd name="T49" fmla="*/ 0 h 276"/>
                <a:gd name="T50" fmla="*/ 0 w 582"/>
                <a:gd name="T51" fmla="*/ 0 h 27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82"/>
                <a:gd name="T79" fmla="*/ 0 h 276"/>
                <a:gd name="T80" fmla="*/ 582 w 582"/>
                <a:gd name="T81" fmla="*/ 276 h 27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82" h="276">
                  <a:moveTo>
                    <a:pt x="582" y="276"/>
                  </a:moveTo>
                  <a:lnTo>
                    <a:pt x="582" y="273"/>
                  </a:lnTo>
                  <a:lnTo>
                    <a:pt x="582" y="269"/>
                  </a:lnTo>
                  <a:lnTo>
                    <a:pt x="581" y="264"/>
                  </a:lnTo>
                  <a:lnTo>
                    <a:pt x="581" y="258"/>
                  </a:lnTo>
                  <a:lnTo>
                    <a:pt x="580" y="243"/>
                  </a:lnTo>
                  <a:lnTo>
                    <a:pt x="579" y="234"/>
                  </a:lnTo>
                  <a:lnTo>
                    <a:pt x="577" y="213"/>
                  </a:lnTo>
                  <a:lnTo>
                    <a:pt x="574" y="191"/>
                  </a:lnTo>
                  <a:lnTo>
                    <a:pt x="572" y="167"/>
                  </a:lnTo>
                  <a:lnTo>
                    <a:pt x="569" y="141"/>
                  </a:lnTo>
                  <a:lnTo>
                    <a:pt x="567" y="115"/>
                  </a:lnTo>
                  <a:lnTo>
                    <a:pt x="568" y="90"/>
                  </a:lnTo>
                  <a:lnTo>
                    <a:pt x="570" y="66"/>
                  </a:lnTo>
                  <a:lnTo>
                    <a:pt x="572" y="45"/>
                  </a:lnTo>
                  <a:lnTo>
                    <a:pt x="573" y="35"/>
                  </a:lnTo>
                  <a:lnTo>
                    <a:pt x="573" y="26"/>
                  </a:lnTo>
                  <a:lnTo>
                    <a:pt x="573" y="19"/>
                  </a:lnTo>
                  <a:lnTo>
                    <a:pt x="573" y="12"/>
                  </a:lnTo>
                  <a:lnTo>
                    <a:pt x="571" y="7"/>
                  </a:lnTo>
                  <a:lnTo>
                    <a:pt x="569" y="4"/>
                  </a:lnTo>
                  <a:lnTo>
                    <a:pt x="566" y="1"/>
                  </a:lnTo>
                  <a:lnTo>
                    <a:pt x="562" y="0"/>
                  </a:lnTo>
                  <a:lnTo>
                    <a:pt x="0" y="4"/>
                  </a:lnTo>
                  <a:lnTo>
                    <a:pt x="7" y="125"/>
                  </a:lnTo>
                  <a:lnTo>
                    <a:pt x="582" y="276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79" name="Freeform 452">
              <a:extLst>
                <a:ext uri="{FF2B5EF4-FFF2-40B4-BE49-F238E27FC236}">
                  <a16:creationId xmlns:a16="http://schemas.microsoft.com/office/drawing/2014/main" id="{D0BEC54C-9558-480A-9487-C082DBCD5760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89"/>
              <a:ext cx="103" cy="52"/>
            </a:xfrm>
            <a:custGeom>
              <a:avLst/>
              <a:gdLst>
                <a:gd name="T0" fmla="*/ 0 w 580"/>
                <a:gd name="T1" fmla="*/ 0 h 279"/>
                <a:gd name="T2" fmla="*/ 0 w 580"/>
                <a:gd name="T3" fmla="*/ 0 h 279"/>
                <a:gd name="T4" fmla="*/ 0 w 580"/>
                <a:gd name="T5" fmla="*/ 0 h 279"/>
                <a:gd name="T6" fmla="*/ 0 w 580"/>
                <a:gd name="T7" fmla="*/ 0 h 279"/>
                <a:gd name="T8" fmla="*/ 0 w 580"/>
                <a:gd name="T9" fmla="*/ 0 h 279"/>
                <a:gd name="T10" fmla="*/ 0 w 580"/>
                <a:gd name="T11" fmla="*/ 0 h 279"/>
                <a:gd name="T12" fmla="*/ 0 w 580"/>
                <a:gd name="T13" fmla="*/ 0 h 279"/>
                <a:gd name="T14" fmla="*/ 0 w 580"/>
                <a:gd name="T15" fmla="*/ 0 h 279"/>
                <a:gd name="T16" fmla="*/ 0 w 580"/>
                <a:gd name="T17" fmla="*/ 0 h 279"/>
                <a:gd name="T18" fmla="*/ 0 w 580"/>
                <a:gd name="T19" fmla="*/ 0 h 279"/>
                <a:gd name="T20" fmla="*/ 0 w 580"/>
                <a:gd name="T21" fmla="*/ 0 h 279"/>
                <a:gd name="T22" fmla="*/ 0 w 580"/>
                <a:gd name="T23" fmla="*/ 0 h 279"/>
                <a:gd name="T24" fmla="*/ 0 w 580"/>
                <a:gd name="T25" fmla="*/ 0 h 279"/>
                <a:gd name="T26" fmla="*/ 0 w 580"/>
                <a:gd name="T27" fmla="*/ 0 h 279"/>
                <a:gd name="T28" fmla="*/ 0 w 580"/>
                <a:gd name="T29" fmla="*/ 0 h 279"/>
                <a:gd name="T30" fmla="*/ 0 w 580"/>
                <a:gd name="T31" fmla="*/ 0 h 279"/>
                <a:gd name="T32" fmla="*/ 0 w 580"/>
                <a:gd name="T33" fmla="*/ 0 h 279"/>
                <a:gd name="T34" fmla="*/ 0 w 580"/>
                <a:gd name="T35" fmla="*/ 0 h 279"/>
                <a:gd name="T36" fmla="*/ 0 w 580"/>
                <a:gd name="T37" fmla="*/ 0 h 279"/>
                <a:gd name="T38" fmla="*/ 0 w 580"/>
                <a:gd name="T39" fmla="*/ 0 h 279"/>
                <a:gd name="T40" fmla="*/ 0 w 580"/>
                <a:gd name="T41" fmla="*/ 0 h 279"/>
                <a:gd name="T42" fmla="*/ 0 w 580"/>
                <a:gd name="T43" fmla="*/ 0 h 279"/>
                <a:gd name="T44" fmla="*/ 0 w 580"/>
                <a:gd name="T45" fmla="*/ 0 h 279"/>
                <a:gd name="T46" fmla="*/ 0 w 580"/>
                <a:gd name="T47" fmla="*/ 0 h 279"/>
                <a:gd name="T48" fmla="*/ 0 w 580"/>
                <a:gd name="T49" fmla="*/ 0 h 279"/>
                <a:gd name="T50" fmla="*/ 0 w 580"/>
                <a:gd name="T51" fmla="*/ 0 h 279"/>
                <a:gd name="T52" fmla="*/ 0 w 580"/>
                <a:gd name="T53" fmla="*/ 0 h 2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80"/>
                <a:gd name="T82" fmla="*/ 0 h 279"/>
                <a:gd name="T83" fmla="*/ 580 w 580"/>
                <a:gd name="T84" fmla="*/ 279 h 2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80" h="279">
                  <a:moveTo>
                    <a:pt x="0" y="279"/>
                  </a:moveTo>
                  <a:lnTo>
                    <a:pt x="0" y="276"/>
                  </a:lnTo>
                  <a:lnTo>
                    <a:pt x="1" y="272"/>
                  </a:lnTo>
                  <a:lnTo>
                    <a:pt x="1" y="267"/>
                  </a:lnTo>
                  <a:lnTo>
                    <a:pt x="1" y="261"/>
                  </a:lnTo>
                  <a:lnTo>
                    <a:pt x="2" y="246"/>
                  </a:lnTo>
                  <a:lnTo>
                    <a:pt x="4" y="237"/>
                  </a:lnTo>
                  <a:lnTo>
                    <a:pt x="5" y="216"/>
                  </a:lnTo>
                  <a:lnTo>
                    <a:pt x="7" y="194"/>
                  </a:lnTo>
                  <a:lnTo>
                    <a:pt x="10" y="170"/>
                  </a:lnTo>
                  <a:lnTo>
                    <a:pt x="12" y="144"/>
                  </a:lnTo>
                  <a:lnTo>
                    <a:pt x="14" y="118"/>
                  </a:lnTo>
                  <a:lnTo>
                    <a:pt x="13" y="93"/>
                  </a:lnTo>
                  <a:lnTo>
                    <a:pt x="11" y="69"/>
                  </a:lnTo>
                  <a:lnTo>
                    <a:pt x="10" y="58"/>
                  </a:lnTo>
                  <a:lnTo>
                    <a:pt x="8" y="48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7" y="22"/>
                  </a:lnTo>
                  <a:lnTo>
                    <a:pt x="7" y="15"/>
                  </a:lnTo>
                  <a:lnTo>
                    <a:pt x="8" y="10"/>
                  </a:lnTo>
                  <a:lnTo>
                    <a:pt x="11" y="7"/>
                  </a:lnTo>
                  <a:lnTo>
                    <a:pt x="13" y="4"/>
                  </a:lnTo>
                  <a:lnTo>
                    <a:pt x="18" y="3"/>
                  </a:lnTo>
                  <a:lnTo>
                    <a:pt x="580" y="0"/>
                  </a:lnTo>
                  <a:lnTo>
                    <a:pt x="574" y="122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0" name="Freeform 453">
              <a:extLst>
                <a:ext uri="{FF2B5EF4-FFF2-40B4-BE49-F238E27FC236}">
                  <a16:creationId xmlns:a16="http://schemas.microsoft.com/office/drawing/2014/main" id="{8032A7AF-632A-45AB-9B64-6139A554921A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5" y="588"/>
              <a:ext cx="50" cy="32"/>
            </a:xfrm>
            <a:custGeom>
              <a:avLst/>
              <a:gdLst>
                <a:gd name="T0" fmla="*/ 0 w 285"/>
                <a:gd name="T1" fmla="*/ 0 h 173"/>
                <a:gd name="T2" fmla="*/ 0 w 285"/>
                <a:gd name="T3" fmla="*/ 0 h 173"/>
                <a:gd name="T4" fmla="*/ 0 w 285"/>
                <a:gd name="T5" fmla="*/ 0 h 173"/>
                <a:gd name="T6" fmla="*/ 0 w 285"/>
                <a:gd name="T7" fmla="*/ 0 h 173"/>
                <a:gd name="T8" fmla="*/ 0 w 285"/>
                <a:gd name="T9" fmla="*/ 0 h 173"/>
                <a:gd name="T10" fmla="*/ 0 w 285"/>
                <a:gd name="T11" fmla="*/ 0 h 173"/>
                <a:gd name="T12" fmla="*/ 0 w 285"/>
                <a:gd name="T13" fmla="*/ 0 h 173"/>
                <a:gd name="T14" fmla="*/ 0 w 285"/>
                <a:gd name="T15" fmla="*/ 0 h 173"/>
                <a:gd name="T16" fmla="*/ 0 w 285"/>
                <a:gd name="T17" fmla="*/ 0 h 173"/>
                <a:gd name="T18" fmla="*/ 0 w 285"/>
                <a:gd name="T19" fmla="*/ 0 h 173"/>
                <a:gd name="T20" fmla="*/ 0 w 285"/>
                <a:gd name="T21" fmla="*/ 0 h 173"/>
                <a:gd name="T22" fmla="*/ 0 w 285"/>
                <a:gd name="T23" fmla="*/ 0 h 173"/>
                <a:gd name="T24" fmla="*/ 0 w 285"/>
                <a:gd name="T25" fmla="*/ 0 h 173"/>
                <a:gd name="T26" fmla="*/ 0 w 285"/>
                <a:gd name="T27" fmla="*/ 0 h 173"/>
                <a:gd name="T28" fmla="*/ 0 w 285"/>
                <a:gd name="T29" fmla="*/ 0 h 173"/>
                <a:gd name="T30" fmla="*/ 0 w 285"/>
                <a:gd name="T31" fmla="*/ 0 h 173"/>
                <a:gd name="T32" fmla="*/ 0 w 285"/>
                <a:gd name="T33" fmla="*/ 0 h 173"/>
                <a:gd name="T34" fmla="*/ 0 w 285"/>
                <a:gd name="T35" fmla="*/ 0 h 173"/>
                <a:gd name="T36" fmla="*/ 0 w 285"/>
                <a:gd name="T37" fmla="*/ 0 h 173"/>
                <a:gd name="T38" fmla="*/ 0 w 285"/>
                <a:gd name="T39" fmla="*/ 0 h 173"/>
                <a:gd name="T40" fmla="*/ 0 w 285"/>
                <a:gd name="T41" fmla="*/ 0 h 173"/>
                <a:gd name="T42" fmla="*/ 0 w 285"/>
                <a:gd name="T43" fmla="*/ 0 h 173"/>
                <a:gd name="T44" fmla="*/ 0 w 285"/>
                <a:gd name="T45" fmla="*/ 0 h 173"/>
                <a:gd name="T46" fmla="*/ 0 w 285"/>
                <a:gd name="T47" fmla="*/ 0 h 173"/>
                <a:gd name="T48" fmla="*/ 0 w 285"/>
                <a:gd name="T49" fmla="*/ 0 h 173"/>
                <a:gd name="T50" fmla="*/ 0 w 285"/>
                <a:gd name="T51" fmla="*/ 0 h 173"/>
                <a:gd name="T52" fmla="*/ 0 w 285"/>
                <a:gd name="T53" fmla="*/ 0 h 173"/>
                <a:gd name="T54" fmla="*/ 0 w 285"/>
                <a:gd name="T55" fmla="*/ 0 h 173"/>
                <a:gd name="T56" fmla="*/ 0 w 285"/>
                <a:gd name="T57" fmla="*/ 0 h 173"/>
                <a:gd name="T58" fmla="*/ 0 w 285"/>
                <a:gd name="T59" fmla="*/ 0 h 173"/>
                <a:gd name="T60" fmla="*/ 0 w 285"/>
                <a:gd name="T61" fmla="*/ 0 h 173"/>
                <a:gd name="T62" fmla="*/ 0 w 285"/>
                <a:gd name="T63" fmla="*/ 0 h 173"/>
                <a:gd name="T64" fmla="*/ 0 w 285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5"/>
                <a:gd name="T100" fmla="*/ 0 h 173"/>
                <a:gd name="T101" fmla="*/ 285 w 285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5" h="173">
                  <a:moveTo>
                    <a:pt x="276" y="173"/>
                  </a:moveTo>
                  <a:lnTo>
                    <a:pt x="274" y="172"/>
                  </a:lnTo>
                  <a:lnTo>
                    <a:pt x="272" y="171"/>
                  </a:lnTo>
                  <a:lnTo>
                    <a:pt x="271" y="166"/>
                  </a:lnTo>
                  <a:lnTo>
                    <a:pt x="271" y="158"/>
                  </a:lnTo>
                  <a:lnTo>
                    <a:pt x="272" y="147"/>
                  </a:lnTo>
                  <a:lnTo>
                    <a:pt x="274" y="134"/>
                  </a:lnTo>
                  <a:lnTo>
                    <a:pt x="275" y="120"/>
                  </a:lnTo>
                  <a:lnTo>
                    <a:pt x="276" y="105"/>
                  </a:lnTo>
                  <a:lnTo>
                    <a:pt x="275" y="89"/>
                  </a:lnTo>
                  <a:lnTo>
                    <a:pt x="276" y="84"/>
                  </a:lnTo>
                  <a:lnTo>
                    <a:pt x="277" y="80"/>
                  </a:lnTo>
                  <a:lnTo>
                    <a:pt x="280" y="75"/>
                  </a:lnTo>
                  <a:lnTo>
                    <a:pt x="283" y="71"/>
                  </a:lnTo>
                  <a:lnTo>
                    <a:pt x="284" y="67"/>
                  </a:lnTo>
                  <a:lnTo>
                    <a:pt x="285" y="61"/>
                  </a:lnTo>
                  <a:lnTo>
                    <a:pt x="283" y="54"/>
                  </a:lnTo>
                  <a:lnTo>
                    <a:pt x="281" y="50"/>
                  </a:lnTo>
                  <a:lnTo>
                    <a:pt x="278" y="45"/>
                  </a:lnTo>
                  <a:lnTo>
                    <a:pt x="274" y="37"/>
                  </a:lnTo>
                  <a:lnTo>
                    <a:pt x="269" y="30"/>
                  </a:lnTo>
                  <a:lnTo>
                    <a:pt x="266" y="24"/>
                  </a:lnTo>
                  <a:lnTo>
                    <a:pt x="264" y="19"/>
                  </a:lnTo>
                  <a:lnTo>
                    <a:pt x="262" y="15"/>
                  </a:lnTo>
                  <a:lnTo>
                    <a:pt x="261" y="11"/>
                  </a:lnTo>
                  <a:lnTo>
                    <a:pt x="259" y="6"/>
                  </a:lnTo>
                  <a:lnTo>
                    <a:pt x="258" y="2"/>
                  </a:lnTo>
                  <a:lnTo>
                    <a:pt x="258" y="0"/>
                  </a:lnTo>
                  <a:lnTo>
                    <a:pt x="257" y="0"/>
                  </a:lnTo>
                  <a:lnTo>
                    <a:pt x="255" y="0"/>
                  </a:lnTo>
                  <a:lnTo>
                    <a:pt x="0" y="5"/>
                  </a:lnTo>
                  <a:lnTo>
                    <a:pt x="3" y="80"/>
                  </a:lnTo>
                  <a:lnTo>
                    <a:pt x="276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1" name="Freeform 454">
              <a:extLst>
                <a:ext uri="{FF2B5EF4-FFF2-40B4-BE49-F238E27FC236}">
                  <a16:creationId xmlns:a16="http://schemas.microsoft.com/office/drawing/2014/main" id="{B5BE53EC-D583-4916-9DD2-916ACD8761AB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6" y="530"/>
              <a:ext cx="51" cy="33"/>
            </a:xfrm>
            <a:custGeom>
              <a:avLst/>
              <a:gdLst>
                <a:gd name="T0" fmla="*/ 0 w 284"/>
                <a:gd name="T1" fmla="*/ 0 h 173"/>
                <a:gd name="T2" fmla="*/ 0 w 284"/>
                <a:gd name="T3" fmla="*/ 0 h 173"/>
                <a:gd name="T4" fmla="*/ 0 w 284"/>
                <a:gd name="T5" fmla="*/ 0 h 173"/>
                <a:gd name="T6" fmla="*/ 0 w 284"/>
                <a:gd name="T7" fmla="*/ 0 h 173"/>
                <a:gd name="T8" fmla="*/ 0 w 284"/>
                <a:gd name="T9" fmla="*/ 0 h 173"/>
                <a:gd name="T10" fmla="*/ 0 w 284"/>
                <a:gd name="T11" fmla="*/ 0 h 173"/>
                <a:gd name="T12" fmla="*/ 0 w 284"/>
                <a:gd name="T13" fmla="*/ 0 h 173"/>
                <a:gd name="T14" fmla="*/ 0 w 284"/>
                <a:gd name="T15" fmla="*/ 0 h 173"/>
                <a:gd name="T16" fmla="*/ 0 w 284"/>
                <a:gd name="T17" fmla="*/ 0 h 173"/>
                <a:gd name="T18" fmla="*/ 0 w 284"/>
                <a:gd name="T19" fmla="*/ 0 h 173"/>
                <a:gd name="T20" fmla="*/ 0 w 284"/>
                <a:gd name="T21" fmla="*/ 0 h 173"/>
                <a:gd name="T22" fmla="*/ 0 w 284"/>
                <a:gd name="T23" fmla="*/ 0 h 173"/>
                <a:gd name="T24" fmla="*/ 0 w 284"/>
                <a:gd name="T25" fmla="*/ 0 h 173"/>
                <a:gd name="T26" fmla="*/ 0 w 284"/>
                <a:gd name="T27" fmla="*/ 0 h 173"/>
                <a:gd name="T28" fmla="*/ 0 w 284"/>
                <a:gd name="T29" fmla="*/ 0 h 173"/>
                <a:gd name="T30" fmla="*/ 0 w 284"/>
                <a:gd name="T31" fmla="*/ 0 h 173"/>
                <a:gd name="T32" fmla="*/ 0 w 284"/>
                <a:gd name="T33" fmla="*/ 0 h 173"/>
                <a:gd name="T34" fmla="*/ 0 w 284"/>
                <a:gd name="T35" fmla="*/ 0 h 173"/>
                <a:gd name="T36" fmla="*/ 0 w 284"/>
                <a:gd name="T37" fmla="*/ 0 h 173"/>
                <a:gd name="T38" fmla="*/ 0 w 284"/>
                <a:gd name="T39" fmla="*/ 0 h 173"/>
                <a:gd name="T40" fmla="*/ 0 w 284"/>
                <a:gd name="T41" fmla="*/ 0 h 173"/>
                <a:gd name="T42" fmla="*/ 0 w 284"/>
                <a:gd name="T43" fmla="*/ 0 h 173"/>
                <a:gd name="T44" fmla="*/ 0 w 284"/>
                <a:gd name="T45" fmla="*/ 0 h 173"/>
                <a:gd name="T46" fmla="*/ 0 w 284"/>
                <a:gd name="T47" fmla="*/ 0 h 173"/>
                <a:gd name="T48" fmla="*/ 0 w 284"/>
                <a:gd name="T49" fmla="*/ 0 h 173"/>
                <a:gd name="T50" fmla="*/ 0 w 284"/>
                <a:gd name="T51" fmla="*/ 0 h 173"/>
                <a:gd name="T52" fmla="*/ 0 w 284"/>
                <a:gd name="T53" fmla="*/ 0 h 173"/>
                <a:gd name="T54" fmla="*/ 0 w 284"/>
                <a:gd name="T55" fmla="*/ 0 h 173"/>
                <a:gd name="T56" fmla="*/ 0 w 284"/>
                <a:gd name="T57" fmla="*/ 0 h 173"/>
                <a:gd name="T58" fmla="*/ 0 w 284"/>
                <a:gd name="T59" fmla="*/ 0 h 173"/>
                <a:gd name="T60" fmla="*/ 0 w 284"/>
                <a:gd name="T61" fmla="*/ 0 h 173"/>
                <a:gd name="T62" fmla="*/ 0 w 284"/>
                <a:gd name="T63" fmla="*/ 0 h 173"/>
                <a:gd name="T64" fmla="*/ 0 w 284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73"/>
                <a:gd name="T101" fmla="*/ 284 w 284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73">
                  <a:moveTo>
                    <a:pt x="10" y="173"/>
                  </a:moveTo>
                  <a:lnTo>
                    <a:pt x="12" y="172"/>
                  </a:lnTo>
                  <a:lnTo>
                    <a:pt x="14" y="171"/>
                  </a:lnTo>
                  <a:lnTo>
                    <a:pt x="15" y="166"/>
                  </a:lnTo>
                  <a:lnTo>
                    <a:pt x="15" y="158"/>
                  </a:lnTo>
                  <a:lnTo>
                    <a:pt x="13" y="147"/>
                  </a:lnTo>
                  <a:lnTo>
                    <a:pt x="12" y="134"/>
                  </a:lnTo>
                  <a:lnTo>
                    <a:pt x="10" y="120"/>
                  </a:lnTo>
                  <a:lnTo>
                    <a:pt x="9" y="105"/>
                  </a:lnTo>
                  <a:lnTo>
                    <a:pt x="10" y="89"/>
                  </a:lnTo>
                  <a:lnTo>
                    <a:pt x="9" y="84"/>
                  </a:lnTo>
                  <a:lnTo>
                    <a:pt x="7" y="80"/>
                  </a:lnTo>
                  <a:lnTo>
                    <a:pt x="5" y="75"/>
                  </a:lnTo>
                  <a:lnTo>
                    <a:pt x="2" y="71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4" y="50"/>
                  </a:lnTo>
                  <a:lnTo>
                    <a:pt x="6" y="45"/>
                  </a:lnTo>
                  <a:lnTo>
                    <a:pt x="11" y="37"/>
                  </a:lnTo>
                  <a:lnTo>
                    <a:pt x="15" y="30"/>
                  </a:lnTo>
                  <a:lnTo>
                    <a:pt x="18" y="24"/>
                  </a:lnTo>
                  <a:lnTo>
                    <a:pt x="21" y="19"/>
                  </a:lnTo>
                  <a:lnTo>
                    <a:pt x="22" y="14"/>
                  </a:lnTo>
                  <a:lnTo>
                    <a:pt x="24" y="11"/>
                  </a:lnTo>
                  <a:lnTo>
                    <a:pt x="25" y="6"/>
                  </a:lnTo>
                  <a:lnTo>
                    <a:pt x="26" y="2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84" y="2"/>
                  </a:lnTo>
                  <a:lnTo>
                    <a:pt x="281" y="77"/>
                  </a:lnTo>
                  <a:lnTo>
                    <a:pt x="10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2" name="Line 455">
              <a:extLst>
                <a:ext uri="{FF2B5EF4-FFF2-40B4-BE49-F238E27FC236}">
                  <a16:creationId xmlns:a16="http://schemas.microsoft.com/office/drawing/2014/main" id="{DCC75B3F-34E3-4BCF-B133-1CE3102078C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4796" y="572"/>
              <a:ext cx="5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pic>
        <p:nvPicPr>
          <p:cNvPr id="183" name="Picture 1070" descr="messerflugflieger2">
            <a:extLst>
              <a:ext uri="{FF2B5EF4-FFF2-40B4-BE49-F238E27FC236}">
                <a16:creationId xmlns:a16="http://schemas.microsoft.com/office/drawing/2014/main" id="{DF4F4A0C-F0C7-439D-9039-50D61E092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3198664" flipV="1">
            <a:off x="5140899" y="1760424"/>
            <a:ext cx="1098550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4" name="Group 448">
            <a:extLst>
              <a:ext uri="{FF2B5EF4-FFF2-40B4-BE49-F238E27FC236}">
                <a16:creationId xmlns:a16="http://schemas.microsoft.com/office/drawing/2014/main" id="{875B3A9A-8A41-437F-BCD7-E14129680BEF}"/>
              </a:ext>
            </a:extLst>
          </p:cNvPr>
          <p:cNvGrpSpPr>
            <a:grpSpLocks/>
          </p:cNvGrpSpPr>
          <p:nvPr/>
        </p:nvGrpSpPr>
        <p:grpSpPr bwMode="auto">
          <a:xfrm rot="18662368" flipV="1">
            <a:off x="4816203" y="2851411"/>
            <a:ext cx="709613" cy="608013"/>
            <a:chOff x="4545" y="394"/>
            <a:chExt cx="392" cy="361"/>
          </a:xfrm>
        </p:grpSpPr>
        <p:sp>
          <p:nvSpPr>
            <p:cNvPr id="185" name="AutoShape 449">
              <a:extLst>
                <a:ext uri="{FF2B5EF4-FFF2-40B4-BE49-F238E27FC236}">
                  <a16:creationId xmlns:a16="http://schemas.microsoft.com/office/drawing/2014/main" id="{5EFB0A76-7F86-462A-827F-DB2DABDDDE3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 rot="-5400000">
              <a:off x="4560" y="379"/>
              <a:ext cx="361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6" name="Freeform 450">
              <a:extLst>
                <a:ext uri="{FF2B5EF4-FFF2-40B4-BE49-F238E27FC236}">
                  <a16:creationId xmlns:a16="http://schemas.microsoft.com/office/drawing/2014/main" id="{5280C10F-7EA8-4FAC-8BF4-4D770E255F0E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63"/>
              <a:ext cx="20" cy="221"/>
            </a:xfrm>
            <a:custGeom>
              <a:avLst/>
              <a:gdLst>
                <a:gd name="T0" fmla="*/ 0 w 116"/>
                <a:gd name="T1" fmla="*/ 0 h 1166"/>
                <a:gd name="T2" fmla="*/ 0 w 116"/>
                <a:gd name="T3" fmla="*/ 0 h 1166"/>
                <a:gd name="T4" fmla="*/ 0 w 116"/>
                <a:gd name="T5" fmla="*/ 0 h 1166"/>
                <a:gd name="T6" fmla="*/ 0 w 116"/>
                <a:gd name="T7" fmla="*/ 0 h 1166"/>
                <a:gd name="T8" fmla="*/ 0 w 116"/>
                <a:gd name="T9" fmla="*/ 0 h 1166"/>
                <a:gd name="T10" fmla="*/ 0 w 116"/>
                <a:gd name="T11" fmla="*/ 0 h 1166"/>
                <a:gd name="T12" fmla="*/ 0 w 116"/>
                <a:gd name="T13" fmla="*/ 0 h 1166"/>
                <a:gd name="T14" fmla="*/ 0 w 116"/>
                <a:gd name="T15" fmla="*/ 0 h 1166"/>
                <a:gd name="T16" fmla="*/ 0 w 116"/>
                <a:gd name="T17" fmla="*/ 0 h 1166"/>
                <a:gd name="T18" fmla="*/ 0 w 116"/>
                <a:gd name="T19" fmla="*/ 0 h 1166"/>
                <a:gd name="T20" fmla="*/ 0 w 116"/>
                <a:gd name="T21" fmla="*/ 0 h 1166"/>
                <a:gd name="T22" fmla="*/ 0 w 116"/>
                <a:gd name="T23" fmla="*/ 0 h 1166"/>
                <a:gd name="T24" fmla="*/ 0 w 116"/>
                <a:gd name="T25" fmla="*/ 0 h 1166"/>
                <a:gd name="T26" fmla="*/ 0 w 116"/>
                <a:gd name="T27" fmla="*/ 0 h 1166"/>
                <a:gd name="T28" fmla="*/ 0 w 116"/>
                <a:gd name="T29" fmla="*/ 0 h 1166"/>
                <a:gd name="T30" fmla="*/ 0 w 116"/>
                <a:gd name="T31" fmla="*/ 0 h 1166"/>
                <a:gd name="T32" fmla="*/ 0 w 116"/>
                <a:gd name="T33" fmla="*/ 0 h 1166"/>
                <a:gd name="T34" fmla="*/ 0 w 116"/>
                <a:gd name="T35" fmla="*/ 0 h 1166"/>
                <a:gd name="T36" fmla="*/ 0 w 116"/>
                <a:gd name="T37" fmla="*/ 0 h 1166"/>
                <a:gd name="T38" fmla="*/ 0 w 116"/>
                <a:gd name="T39" fmla="*/ 0 h 1166"/>
                <a:gd name="T40" fmla="*/ 0 w 116"/>
                <a:gd name="T41" fmla="*/ 0 h 1166"/>
                <a:gd name="T42" fmla="*/ 0 w 116"/>
                <a:gd name="T43" fmla="*/ 0 h 1166"/>
                <a:gd name="T44" fmla="*/ 0 w 116"/>
                <a:gd name="T45" fmla="*/ 0 h 1166"/>
                <a:gd name="T46" fmla="*/ 0 w 116"/>
                <a:gd name="T47" fmla="*/ 0 h 1166"/>
                <a:gd name="T48" fmla="*/ 0 w 116"/>
                <a:gd name="T49" fmla="*/ 0 h 1166"/>
                <a:gd name="T50" fmla="*/ 0 w 116"/>
                <a:gd name="T51" fmla="*/ 0 h 1166"/>
                <a:gd name="T52" fmla="*/ 0 w 116"/>
                <a:gd name="T53" fmla="*/ 0 h 1166"/>
                <a:gd name="T54" fmla="*/ 0 w 116"/>
                <a:gd name="T55" fmla="*/ 0 h 1166"/>
                <a:gd name="T56" fmla="*/ 0 w 116"/>
                <a:gd name="T57" fmla="*/ 0 h 1166"/>
                <a:gd name="T58" fmla="*/ 0 w 116"/>
                <a:gd name="T59" fmla="*/ 0 h 1166"/>
                <a:gd name="T60" fmla="*/ 0 w 116"/>
                <a:gd name="T61" fmla="*/ 0 h 1166"/>
                <a:gd name="T62" fmla="*/ 0 w 116"/>
                <a:gd name="T63" fmla="*/ 0 h 1166"/>
                <a:gd name="T64" fmla="*/ 0 w 116"/>
                <a:gd name="T65" fmla="*/ 0 h 1166"/>
                <a:gd name="T66" fmla="*/ 0 w 116"/>
                <a:gd name="T67" fmla="*/ 0 h 1166"/>
                <a:gd name="T68" fmla="*/ 0 w 116"/>
                <a:gd name="T69" fmla="*/ 0 h 1166"/>
                <a:gd name="T70" fmla="*/ 0 w 116"/>
                <a:gd name="T71" fmla="*/ 0 h 1166"/>
                <a:gd name="T72" fmla="*/ 0 w 116"/>
                <a:gd name="T73" fmla="*/ 0 h 1166"/>
                <a:gd name="T74" fmla="*/ 0 w 116"/>
                <a:gd name="T75" fmla="*/ 0 h 1166"/>
                <a:gd name="T76" fmla="*/ 0 w 116"/>
                <a:gd name="T77" fmla="*/ 0 h 1166"/>
                <a:gd name="T78" fmla="*/ 0 w 116"/>
                <a:gd name="T79" fmla="*/ 0 h 1166"/>
                <a:gd name="T80" fmla="*/ 0 w 116"/>
                <a:gd name="T81" fmla="*/ 0 h 1166"/>
                <a:gd name="T82" fmla="*/ 0 w 116"/>
                <a:gd name="T83" fmla="*/ 0 h 1166"/>
                <a:gd name="T84" fmla="*/ 0 w 116"/>
                <a:gd name="T85" fmla="*/ 0 h 1166"/>
                <a:gd name="T86" fmla="*/ 0 w 116"/>
                <a:gd name="T87" fmla="*/ 0 h 1166"/>
                <a:gd name="T88" fmla="*/ 0 w 116"/>
                <a:gd name="T89" fmla="*/ 0 h 1166"/>
                <a:gd name="T90" fmla="*/ 0 w 116"/>
                <a:gd name="T91" fmla="*/ 0 h 1166"/>
                <a:gd name="T92" fmla="*/ 0 w 116"/>
                <a:gd name="T93" fmla="*/ 0 h 116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6"/>
                <a:gd name="T142" fmla="*/ 0 h 1166"/>
                <a:gd name="T143" fmla="*/ 116 w 116"/>
                <a:gd name="T144" fmla="*/ 1166 h 116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6" h="1166">
                  <a:moveTo>
                    <a:pt x="116" y="707"/>
                  </a:moveTo>
                  <a:lnTo>
                    <a:pt x="116" y="683"/>
                  </a:lnTo>
                  <a:lnTo>
                    <a:pt x="115" y="657"/>
                  </a:lnTo>
                  <a:lnTo>
                    <a:pt x="114" y="631"/>
                  </a:lnTo>
                  <a:lnTo>
                    <a:pt x="114" y="604"/>
                  </a:lnTo>
                  <a:lnTo>
                    <a:pt x="111" y="548"/>
                  </a:lnTo>
                  <a:lnTo>
                    <a:pt x="108" y="490"/>
                  </a:lnTo>
                  <a:lnTo>
                    <a:pt x="101" y="372"/>
                  </a:lnTo>
                  <a:lnTo>
                    <a:pt x="96" y="314"/>
                  </a:lnTo>
                  <a:lnTo>
                    <a:pt x="91" y="259"/>
                  </a:lnTo>
                  <a:lnTo>
                    <a:pt x="89" y="231"/>
                  </a:lnTo>
                  <a:lnTo>
                    <a:pt x="83" y="180"/>
                  </a:lnTo>
                  <a:lnTo>
                    <a:pt x="81" y="157"/>
                  </a:lnTo>
                  <a:lnTo>
                    <a:pt x="78" y="134"/>
                  </a:lnTo>
                  <a:lnTo>
                    <a:pt x="75" y="113"/>
                  </a:lnTo>
                  <a:lnTo>
                    <a:pt x="72" y="93"/>
                  </a:lnTo>
                  <a:lnTo>
                    <a:pt x="70" y="75"/>
                  </a:lnTo>
                  <a:lnTo>
                    <a:pt x="67" y="58"/>
                  </a:lnTo>
                  <a:lnTo>
                    <a:pt x="64" y="43"/>
                  </a:lnTo>
                  <a:lnTo>
                    <a:pt x="61" y="31"/>
                  </a:lnTo>
                  <a:lnTo>
                    <a:pt x="58" y="20"/>
                  </a:lnTo>
                  <a:lnTo>
                    <a:pt x="56" y="11"/>
                  </a:lnTo>
                  <a:lnTo>
                    <a:pt x="53" y="5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45" y="1"/>
                  </a:lnTo>
                  <a:lnTo>
                    <a:pt x="43" y="5"/>
                  </a:lnTo>
                  <a:lnTo>
                    <a:pt x="40" y="12"/>
                  </a:lnTo>
                  <a:lnTo>
                    <a:pt x="38" y="20"/>
                  </a:lnTo>
                  <a:lnTo>
                    <a:pt x="36" y="31"/>
                  </a:lnTo>
                  <a:lnTo>
                    <a:pt x="34" y="44"/>
                  </a:lnTo>
                  <a:lnTo>
                    <a:pt x="31" y="60"/>
                  </a:lnTo>
                  <a:lnTo>
                    <a:pt x="29" y="76"/>
                  </a:lnTo>
                  <a:lnTo>
                    <a:pt x="27" y="95"/>
                  </a:lnTo>
                  <a:lnTo>
                    <a:pt x="25" y="115"/>
                  </a:lnTo>
                  <a:lnTo>
                    <a:pt x="23" y="137"/>
                  </a:lnTo>
                  <a:lnTo>
                    <a:pt x="21" y="159"/>
                  </a:lnTo>
                  <a:lnTo>
                    <a:pt x="19" y="184"/>
                  </a:lnTo>
                  <a:lnTo>
                    <a:pt x="17" y="209"/>
                  </a:lnTo>
                  <a:lnTo>
                    <a:pt x="16" y="235"/>
                  </a:lnTo>
                  <a:lnTo>
                    <a:pt x="14" y="262"/>
                  </a:lnTo>
                  <a:lnTo>
                    <a:pt x="11" y="319"/>
                  </a:lnTo>
                  <a:lnTo>
                    <a:pt x="8" y="377"/>
                  </a:lnTo>
                  <a:lnTo>
                    <a:pt x="4" y="496"/>
                  </a:lnTo>
                  <a:lnTo>
                    <a:pt x="2" y="554"/>
                  </a:lnTo>
                  <a:lnTo>
                    <a:pt x="1" y="610"/>
                  </a:lnTo>
                  <a:lnTo>
                    <a:pt x="1" y="638"/>
                  </a:lnTo>
                  <a:lnTo>
                    <a:pt x="0" y="664"/>
                  </a:lnTo>
                  <a:lnTo>
                    <a:pt x="0" y="714"/>
                  </a:lnTo>
                  <a:lnTo>
                    <a:pt x="1" y="761"/>
                  </a:lnTo>
                  <a:lnTo>
                    <a:pt x="2" y="806"/>
                  </a:lnTo>
                  <a:lnTo>
                    <a:pt x="4" y="850"/>
                  </a:lnTo>
                  <a:lnTo>
                    <a:pt x="6" y="891"/>
                  </a:lnTo>
                  <a:lnTo>
                    <a:pt x="9" y="931"/>
                  </a:lnTo>
                  <a:lnTo>
                    <a:pt x="12" y="968"/>
                  </a:lnTo>
                  <a:lnTo>
                    <a:pt x="16" y="1003"/>
                  </a:lnTo>
                  <a:lnTo>
                    <a:pt x="19" y="1035"/>
                  </a:lnTo>
                  <a:lnTo>
                    <a:pt x="24" y="1064"/>
                  </a:lnTo>
                  <a:lnTo>
                    <a:pt x="26" y="1077"/>
                  </a:lnTo>
                  <a:lnTo>
                    <a:pt x="28" y="1090"/>
                  </a:lnTo>
                  <a:lnTo>
                    <a:pt x="30" y="1101"/>
                  </a:lnTo>
                  <a:lnTo>
                    <a:pt x="33" y="1112"/>
                  </a:lnTo>
                  <a:lnTo>
                    <a:pt x="35" y="1122"/>
                  </a:lnTo>
                  <a:lnTo>
                    <a:pt x="37" y="1131"/>
                  </a:lnTo>
                  <a:lnTo>
                    <a:pt x="40" y="1139"/>
                  </a:lnTo>
                  <a:lnTo>
                    <a:pt x="42" y="1146"/>
                  </a:lnTo>
                  <a:lnTo>
                    <a:pt x="45" y="1152"/>
                  </a:lnTo>
                  <a:lnTo>
                    <a:pt x="47" y="1157"/>
                  </a:lnTo>
                  <a:lnTo>
                    <a:pt x="50" y="1161"/>
                  </a:lnTo>
                  <a:lnTo>
                    <a:pt x="52" y="1164"/>
                  </a:lnTo>
                  <a:lnTo>
                    <a:pt x="55" y="1165"/>
                  </a:lnTo>
                  <a:lnTo>
                    <a:pt x="57" y="1166"/>
                  </a:lnTo>
                  <a:lnTo>
                    <a:pt x="60" y="1165"/>
                  </a:lnTo>
                  <a:lnTo>
                    <a:pt x="62" y="1164"/>
                  </a:lnTo>
                  <a:lnTo>
                    <a:pt x="65" y="1160"/>
                  </a:lnTo>
                  <a:lnTo>
                    <a:pt x="68" y="1157"/>
                  </a:lnTo>
                  <a:lnTo>
                    <a:pt x="70" y="1151"/>
                  </a:lnTo>
                  <a:lnTo>
                    <a:pt x="72" y="1145"/>
                  </a:lnTo>
                  <a:lnTo>
                    <a:pt x="75" y="1138"/>
                  </a:lnTo>
                  <a:lnTo>
                    <a:pt x="81" y="1121"/>
                  </a:lnTo>
                  <a:lnTo>
                    <a:pt x="83" y="1110"/>
                  </a:lnTo>
                  <a:lnTo>
                    <a:pt x="85" y="1099"/>
                  </a:lnTo>
                  <a:lnTo>
                    <a:pt x="88" y="1087"/>
                  </a:lnTo>
                  <a:lnTo>
                    <a:pt x="90" y="1075"/>
                  </a:lnTo>
                  <a:lnTo>
                    <a:pt x="92" y="1061"/>
                  </a:lnTo>
                  <a:lnTo>
                    <a:pt x="97" y="1031"/>
                  </a:lnTo>
                  <a:lnTo>
                    <a:pt x="101" y="999"/>
                  </a:lnTo>
                  <a:lnTo>
                    <a:pt x="105" y="964"/>
                  </a:lnTo>
                  <a:lnTo>
                    <a:pt x="108" y="926"/>
                  </a:lnTo>
                  <a:lnTo>
                    <a:pt x="111" y="885"/>
                  </a:lnTo>
                  <a:lnTo>
                    <a:pt x="113" y="843"/>
                  </a:lnTo>
                  <a:lnTo>
                    <a:pt x="115" y="799"/>
                  </a:lnTo>
                  <a:lnTo>
                    <a:pt x="116" y="754"/>
                  </a:lnTo>
                  <a:lnTo>
                    <a:pt x="116" y="707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7" name="Freeform 451">
              <a:extLst>
                <a:ext uri="{FF2B5EF4-FFF2-40B4-BE49-F238E27FC236}">
                  <a16:creationId xmlns:a16="http://schemas.microsoft.com/office/drawing/2014/main" id="{1DC8B96B-E278-4AA9-B8B5-A39C14205A70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09" y="608"/>
              <a:ext cx="103" cy="52"/>
            </a:xfrm>
            <a:custGeom>
              <a:avLst/>
              <a:gdLst>
                <a:gd name="T0" fmla="*/ 0 w 582"/>
                <a:gd name="T1" fmla="*/ 0 h 276"/>
                <a:gd name="T2" fmla="*/ 0 w 582"/>
                <a:gd name="T3" fmla="*/ 0 h 276"/>
                <a:gd name="T4" fmla="*/ 0 w 582"/>
                <a:gd name="T5" fmla="*/ 0 h 276"/>
                <a:gd name="T6" fmla="*/ 0 w 582"/>
                <a:gd name="T7" fmla="*/ 0 h 276"/>
                <a:gd name="T8" fmla="*/ 0 w 582"/>
                <a:gd name="T9" fmla="*/ 0 h 276"/>
                <a:gd name="T10" fmla="*/ 0 w 582"/>
                <a:gd name="T11" fmla="*/ 0 h 276"/>
                <a:gd name="T12" fmla="*/ 0 w 582"/>
                <a:gd name="T13" fmla="*/ 0 h 276"/>
                <a:gd name="T14" fmla="*/ 0 w 582"/>
                <a:gd name="T15" fmla="*/ 0 h 276"/>
                <a:gd name="T16" fmla="*/ 0 w 582"/>
                <a:gd name="T17" fmla="*/ 0 h 276"/>
                <a:gd name="T18" fmla="*/ 0 w 582"/>
                <a:gd name="T19" fmla="*/ 0 h 276"/>
                <a:gd name="T20" fmla="*/ 0 w 582"/>
                <a:gd name="T21" fmla="*/ 0 h 276"/>
                <a:gd name="T22" fmla="*/ 0 w 582"/>
                <a:gd name="T23" fmla="*/ 0 h 276"/>
                <a:gd name="T24" fmla="*/ 0 w 582"/>
                <a:gd name="T25" fmla="*/ 0 h 276"/>
                <a:gd name="T26" fmla="*/ 0 w 582"/>
                <a:gd name="T27" fmla="*/ 0 h 276"/>
                <a:gd name="T28" fmla="*/ 0 w 582"/>
                <a:gd name="T29" fmla="*/ 0 h 276"/>
                <a:gd name="T30" fmla="*/ 0 w 582"/>
                <a:gd name="T31" fmla="*/ 0 h 276"/>
                <a:gd name="T32" fmla="*/ 0 w 582"/>
                <a:gd name="T33" fmla="*/ 0 h 276"/>
                <a:gd name="T34" fmla="*/ 0 w 582"/>
                <a:gd name="T35" fmla="*/ 0 h 276"/>
                <a:gd name="T36" fmla="*/ 0 w 582"/>
                <a:gd name="T37" fmla="*/ 0 h 276"/>
                <a:gd name="T38" fmla="*/ 0 w 582"/>
                <a:gd name="T39" fmla="*/ 0 h 276"/>
                <a:gd name="T40" fmla="*/ 0 w 582"/>
                <a:gd name="T41" fmla="*/ 0 h 276"/>
                <a:gd name="T42" fmla="*/ 0 w 582"/>
                <a:gd name="T43" fmla="*/ 0 h 276"/>
                <a:gd name="T44" fmla="*/ 0 w 582"/>
                <a:gd name="T45" fmla="*/ 0 h 276"/>
                <a:gd name="T46" fmla="*/ 0 w 582"/>
                <a:gd name="T47" fmla="*/ 0 h 276"/>
                <a:gd name="T48" fmla="*/ 0 w 582"/>
                <a:gd name="T49" fmla="*/ 0 h 276"/>
                <a:gd name="T50" fmla="*/ 0 w 582"/>
                <a:gd name="T51" fmla="*/ 0 h 27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82"/>
                <a:gd name="T79" fmla="*/ 0 h 276"/>
                <a:gd name="T80" fmla="*/ 582 w 582"/>
                <a:gd name="T81" fmla="*/ 276 h 27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82" h="276">
                  <a:moveTo>
                    <a:pt x="582" y="276"/>
                  </a:moveTo>
                  <a:lnTo>
                    <a:pt x="582" y="273"/>
                  </a:lnTo>
                  <a:lnTo>
                    <a:pt x="582" y="269"/>
                  </a:lnTo>
                  <a:lnTo>
                    <a:pt x="581" y="264"/>
                  </a:lnTo>
                  <a:lnTo>
                    <a:pt x="581" y="258"/>
                  </a:lnTo>
                  <a:lnTo>
                    <a:pt x="580" y="243"/>
                  </a:lnTo>
                  <a:lnTo>
                    <a:pt x="579" y="234"/>
                  </a:lnTo>
                  <a:lnTo>
                    <a:pt x="577" y="213"/>
                  </a:lnTo>
                  <a:lnTo>
                    <a:pt x="574" y="191"/>
                  </a:lnTo>
                  <a:lnTo>
                    <a:pt x="572" y="167"/>
                  </a:lnTo>
                  <a:lnTo>
                    <a:pt x="569" y="141"/>
                  </a:lnTo>
                  <a:lnTo>
                    <a:pt x="567" y="115"/>
                  </a:lnTo>
                  <a:lnTo>
                    <a:pt x="568" y="90"/>
                  </a:lnTo>
                  <a:lnTo>
                    <a:pt x="570" y="66"/>
                  </a:lnTo>
                  <a:lnTo>
                    <a:pt x="572" y="45"/>
                  </a:lnTo>
                  <a:lnTo>
                    <a:pt x="573" y="35"/>
                  </a:lnTo>
                  <a:lnTo>
                    <a:pt x="573" y="26"/>
                  </a:lnTo>
                  <a:lnTo>
                    <a:pt x="573" y="19"/>
                  </a:lnTo>
                  <a:lnTo>
                    <a:pt x="573" y="12"/>
                  </a:lnTo>
                  <a:lnTo>
                    <a:pt x="571" y="7"/>
                  </a:lnTo>
                  <a:lnTo>
                    <a:pt x="569" y="4"/>
                  </a:lnTo>
                  <a:lnTo>
                    <a:pt x="566" y="1"/>
                  </a:lnTo>
                  <a:lnTo>
                    <a:pt x="562" y="0"/>
                  </a:lnTo>
                  <a:lnTo>
                    <a:pt x="0" y="4"/>
                  </a:lnTo>
                  <a:lnTo>
                    <a:pt x="7" y="125"/>
                  </a:lnTo>
                  <a:lnTo>
                    <a:pt x="582" y="276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8" name="Freeform 452">
              <a:extLst>
                <a:ext uri="{FF2B5EF4-FFF2-40B4-BE49-F238E27FC236}">
                  <a16:creationId xmlns:a16="http://schemas.microsoft.com/office/drawing/2014/main" id="{50E4B0EE-B830-4B7B-8E54-9A53448E841D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89"/>
              <a:ext cx="103" cy="52"/>
            </a:xfrm>
            <a:custGeom>
              <a:avLst/>
              <a:gdLst>
                <a:gd name="T0" fmla="*/ 0 w 580"/>
                <a:gd name="T1" fmla="*/ 0 h 279"/>
                <a:gd name="T2" fmla="*/ 0 w 580"/>
                <a:gd name="T3" fmla="*/ 0 h 279"/>
                <a:gd name="T4" fmla="*/ 0 w 580"/>
                <a:gd name="T5" fmla="*/ 0 h 279"/>
                <a:gd name="T6" fmla="*/ 0 w 580"/>
                <a:gd name="T7" fmla="*/ 0 h 279"/>
                <a:gd name="T8" fmla="*/ 0 w 580"/>
                <a:gd name="T9" fmla="*/ 0 h 279"/>
                <a:gd name="T10" fmla="*/ 0 w 580"/>
                <a:gd name="T11" fmla="*/ 0 h 279"/>
                <a:gd name="T12" fmla="*/ 0 w 580"/>
                <a:gd name="T13" fmla="*/ 0 h 279"/>
                <a:gd name="T14" fmla="*/ 0 w 580"/>
                <a:gd name="T15" fmla="*/ 0 h 279"/>
                <a:gd name="T16" fmla="*/ 0 w 580"/>
                <a:gd name="T17" fmla="*/ 0 h 279"/>
                <a:gd name="T18" fmla="*/ 0 w 580"/>
                <a:gd name="T19" fmla="*/ 0 h 279"/>
                <a:gd name="T20" fmla="*/ 0 w 580"/>
                <a:gd name="T21" fmla="*/ 0 h 279"/>
                <a:gd name="T22" fmla="*/ 0 w 580"/>
                <a:gd name="T23" fmla="*/ 0 h 279"/>
                <a:gd name="T24" fmla="*/ 0 w 580"/>
                <a:gd name="T25" fmla="*/ 0 h 279"/>
                <a:gd name="T26" fmla="*/ 0 w 580"/>
                <a:gd name="T27" fmla="*/ 0 h 279"/>
                <a:gd name="T28" fmla="*/ 0 w 580"/>
                <a:gd name="T29" fmla="*/ 0 h 279"/>
                <a:gd name="T30" fmla="*/ 0 w 580"/>
                <a:gd name="T31" fmla="*/ 0 h 279"/>
                <a:gd name="T32" fmla="*/ 0 w 580"/>
                <a:gd name="T33" fmla="*/ 0 h 279"/>
                <a:gd name="T34" fmla="*/ 0 w 580"/>
                <a:gd name="T35" fmla="*/ 0 h 279"/>
                <a:gd name="T36" fmla="*/ 0 w 580"/>
                <a:gd name="T37" fmla="*/ 0 h 279"/>
                <a:gd name="T38" fmla="*/ 0 w 580"/>
                <a:gd name="T39" fmla="*/ 0 h 279"/>
                <a:gd name="T40" fmla="*/ 0 w 580"/>
                <a:gd name="T41" fmla="*/ 0 h 279"/>
                <a:gd name="T42" fmla="*/ 0 w 580"/>
                <a:gd name="T43" fmla="*/ 0 h 279"/>
                <a:gd name="T44" fmla="*/ 0 w 580"/>
                <a:gd name="T45" fmla="*/ 0 h 279"/>
                <a:gd name="T46" fmla="*/ 0 w 580"/>
                <a:gd name="T47" fmla="*/ 0 h 279"/>
                <a:gd name="T48" fmla="*/ 0 w 580"/>
                <a:gd name="T49" fmla="*/ 0 h 279"/>
                <a:gd name="T50" fmla="*/ 0 w 580"/>
                <a:gd name="T51" fmla="*/ 0 h 279"/>
                <a:gd name="T52" fmla="*/ 0 w 580"/>
                <a:gd name="T53" fmla="*/ 0 h 2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80"/>
                <a:gd name="T82" fmla="*/ 0 h 279"/>
                <a:gd name="T83" fmla="*/ 580 w 580"/>
                <a:gd name="T84" fmla="*/ 279 h 2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80" h="279">
                  <a:moveTo>
                    <a:pt x="0" y="279"/>
                  </a:moveTo>
                  <a:lnTo>
                    <a:pt x="0" y="276"/>
                  </a:lnTo>
                  <a:lnTo>
                    <a:pt x="1" y="272"/>
                  </a:lnTo>
                  <a:lnTo>
                    <a:pt x="1" y="267"/>
                  </a:lnTo>
                  <a:lnTo>
                    <a:pt x="1" y="261"/>
                  </a:lnTo>
                  <a:lnTo>
                    <a:pt x="2" y="246"/>
                  </a:lnTo>
                  <a:lnTo>
                    <a:pt x="4" y="237"/>
                  </a:lnTo>
                  <a:lnTo>
                    <a:pt x="5" y="216"/>
                  </a:lnTo>
                  <a:lnTo>
                    <a:pt x="7" y="194"/>
                  </a:lnTo>
                  <a:lnTo>
                    <a:pt x="10" y="170"/>
                  </a:lnTo>
                  <a:lnTo>
                    <a:pt x="12" y="144"/>
                  </a:lnTo>
                  <a:lnTo>
                    <a:pt x="14" y="118"/>
                  </a:lnTo>
                  <a:lnTo>
                    <a:pt x="13" y="93"/>
                  </a:lnTo>
                  <a:lnTo>
                    <a:pt x="11" y="69"/>
                  </a:lnTo>
                  <a:lnTo>
                    <a:pt x="10" y="58"/>
                  </a:lnTo>
                  <a:lnTo>
                    <a:pt x="8" y="48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7" y="22"/>
                  </a:lnTo>
                  <a:lnTo>
                    <a:pt x="7" y="15"/>
                  </a:lnTo>
                  <a:lnTo>
                    <a:pt x="8" y="10"/>
                  </a:lnTo>
                  <a:lnTo>
                    <a:pt x="11" y="7"/>
                  </a:lnTo>
                  <a:lnTo>
                    <a:pt x="13" y="4"/>
                  </a:lnTo>
                  <a:lnTo>
                    <a:pt x="18" y="3"/>
                  </a:lnTo>
                  <a:lnTo>
                    <a:pt x="580" y="0"/>
                  </a:lnTo>
                  <a:lnTo>
                    <a:pt x="574" y="122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9" name="Freeform 453">
              <a:extLst>
                <a:ext uri="{FF2B5EF4-FFF2-40B4-BE49-F238E27FC236}">
                  <a16:creationId xmlns:a16="http://schemas.microsoft.com/office/drawing/2014/main" id="{AD5CCF89-F858-4379-A05B-B8ECB4E8CA22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5" y="588"/>
              <a:ext cx="50" cy="32"/>
            </a:xfrm>
            <a:custGeom>
              <a:avLst/>
              <a:gdLst>
                <a:gd name="T0" fmla="*/ 0 w 285"/>
                <a:gd name="T1" fmla="*/ 0 h 173"/>
                <a:gd name="T2" fmla="*/ 0 w 285"/>
                <a:gd name="T3" fmla="*/ 0 h 173"/>
                <a:gd name="T4" fmla="*/ 0 w 285"/>
                <a:gd name="T5" fmla="*/ 0 h 173"/>
                <a:gd name="T6" fmla="*/ 0 w 285"/>
                <a:gd name="T7" fmla="*/ 0 h 173"/>
                <a:gd name="T8" fmla="*/ 0 w 285"/>
                <a:gd name="T9" fmla="*/ 0 h 173"/>
                <a:gd name="T10" fmla="*/ 0 w 285"/>
                <a:gd name="T11" fmla="*/ 0 h 173"/>
                <a:gd name="T12" fmla="*/ 0 w 285"/>
                <a:gd name="T13" fmla="*/ 0 h 173"/>
                <a:gd name="T14" fmla="*/ 0 w 285"/>
                <a:gd name="T15" fmla="*/ 0 h 173"/>
                <a:gd name="T16" fmla="*/ 0 w 285"/>
                <a:gd name="T17" fmla="*/ 0 h 173"/>
                <a:gd name="T18" fmla="*/ 0 w 285"/>
                <a:gd name="T19" fmla="*/ 0 h 173"/>
                <a:gd name="T20" fmla="*/ 0 w 285"/>
                <a:gd name="T21" fmla="*/ 0 h 173"/>
                <a:gd name="T22" fmla="*/ 0 w 285"/>
                <a:gd name="T23" fmla="*/ 0 h 173"/>
                <a:gd name="T24" fmla="*/ 0 w 285"/>
                <a:gd name="T25" fmla="*/ 0 h 173"/>
                <a:gd name="T26" fmla="*/ 0 w 285"/>
                <a:gd name="T27" fmla="*/ 0 h 173"/>
                <a:gd name="T28" fmla="*/ 0 w 285"/>
                <a:gd name="T29" fmla="*/ 0 h 173"/>
                <a:gd name="T30" fmla="*/ 0 w 285"/>
                <a:gd name="T31" fmla="*/ 0 h 173"/>
                <a:gd name="T32" fmla="*/ 0 w 285"/>
                <a:gd name="T33" fmla="*/ 0 h 173"/>
                <a:gd name="T34" fmla="*/ 0 w 285"/>
                <a:gd name="T35" fmla="*/ 0 h 173"/>
                <a:gd name="T36" fmla="*/ 0 w 285"/>
                <a:gd name="T37" fmla="*/ 0 h 173"/>
                <a:gd name="T38" fmla="*/ 0 w 285"/>
                <a:gd name="T39" fmla="*/ 0 h 173"/>
                <a:gd name="T40" fmla="*/ 0 w 285"/>
                <a:gd name="T41" fmla="*/ 0 h 173"/>
                <a:gd name="T42" fmla="*/ 0 w 285"/>
                <a:gd name="T43" fmla="*/ 0 h 173"/>
                <a:gd name="T44" fmla="*/ 0 w 285"/>
                <a:gd name="T45" fmla="*/ 0 h 173"/>
                <a:gd name="T46" fmla="*/ 0 w 285"/>
                <a:gd name="T47" fmla="*/ 0 h 173"/>
                <a:gd name="T48" fmla="*/ 0 w 285"/>
                <a:gd name="T49" fmla="*/ 0 h 173"/>
                <a:gd name="T50" fmla="*/ 0 w 285"/>
                <a:gd name="T51" fmla="*/ 0 h 173"/>
                <a:gd name="T52" fmla="*/ 0 w 285"/>
                <a:gd name="T53" fmla="*/ 0 h 173"/>
                <a:gd name="T54" fmla="*/ 0 w 285"/>
                <a:gd name="T55" fmla="*/ 0 h 173"/>
                <a:gd name="T56" fmla="*/ 0 w 285"/>
                <a:gd name="T57" fmla="*/ 0 h 173"/>
                <a:gd name="T58" fmla="*/ 0 w 285"/>
                <a:gd name="T59" fmla="*/ 0 h 173"/>
                <a:gd name="T60" fmla="*/ 0 w 285"/>
                <a:gd name="T61" fmla="*/ 0 h 173"/>
                <a:gd name="T62" fmla="*/ 0 w 285"/>
                <a:gd name="T63" fmla="*/ 0 h 173"/>
                <a:gd name="T64" fmla="*/ 0 w 285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5"/>
                <a:gd name="T100" fmla="*/ 0 h 173"/>
                <a:gd name="T101" fmla="*/ 285 w 285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5" h="173">
                  <a:moveTo>
                    <a:pt x="276" y="173"/>
                  </a:moveTo>
                  <a:lnTo>
                    <a:pt x="274" y="172"/>
                  </a:lnTo>
                  <a:lnTo>
                    <a:pt x="272" y="171"/>
                  </a:lnTo>
                  <a:lnTo>
                    <a:pt x="271" y="166"/>
                  </a:lnTo>
                  <a:lnTo>
                    <a:pt x="271" y="158"/>
                  </a:lnTo>
                  <a:lnTo>
                    <a:pt x="272" y="147"/>
                  </a:lnTo>
                  <a:lnTo>
                    <a:pt x="274" y="134"/>
                  </a:lnTo>
                  <a:lnTo>
                    <a:pt x="275" y="120"/>
                  </a:lnTo>
                  <a:lnTo>
                    <a:pt x="276" y="105"/>
                  </a:lnTo>
                  <a:lnTo>
                    <a:pt x="275" y="89"/>
                  </a:lnTo>
                  <a:lnTo>
                    <a:pt x="276" y="84"/>
                  </a:lnTo>
                  <a:lnTo>
                    <a:pt x="277" y="80"/>
                  </a:lnTo>
                  <a:lnTo>
                    <a:pt x="280" y="75"/>
                  </a:lnTo>
                  <a:lnTo>
                    <a:pt x="283" y="71"/>
                  </a:lnTo>
                  <a:lnTo>
                    <a:pt x="284" y="67"/>
                  </a:lnTo>
                  <a:lnTo>
                    <a:pt x="285" y="61"/>
                  </a:lnTo>
                  <a:lnTo>
                    <a:pt x="283" y="54"/>
                  </a:lnTo>
                  <a:lnTo>
                    <a:pt x="281" y="50"/>
                  </a:lnTo>
                  <a:lnTo>
                    <a:pt x="278" y="45"/>
                  </a:lnTo>
                  <a:lnTo>
                    <a:pt x="274" y="37"/>
                  </a:lnTo>
                  <a:lnTo>
                    <a:pt x="269" y="30"/>
                  </a:lnTo>
                  <a:lnTo>
                    <a:pt x="266" y="24"/>
                  </a:lnTo>
                  <a:lnTo>
                    <a:pt x="264" y="19"/>
                  </a:lnTo>
                  <a:lnTo>
                    <a:pt x="262" y="15"/>
                  </a:lnTo>
                  <a:lnTo>
                    <a:pt x="261" y="11"/>
                  </a:lnTo>
                  <a:lnTo>
                    <a:pt x="259" y="6"/>
                  </a:lnTo>
                  <a:lnTo>
                    <a:pt x="258" y="2"/>
                  </a:lnTo>
                  <a:lnTo>
                    <a:pt x="258" y="0"/>
                  </a:lnTo>
                  <a:lnTo>
                    <a:pt x="257" y="0"/>
                  </a:lnTo>
                  <a:lnTo>
                    <a:pt x="255" y="0"/>
                  </a:lnTo>
                  <a:lnTo>
                    <a:pt x="0" y="5"/>
                  </a:lnTo>
                  <a:lnTo>
                    <a:pt x="3" y="80"/>
                  </a:lnTo>
                  <a:lnTo>
                    <a:pt x="276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0" name="Freeform 454">
              <a:extLst>
                <a:ext uri="{FF2B5EF4-FFF2-40B4-BE49-F238E27FC236}">
                  <a16:creationId xmlns:a16="http://schemas.microsoft.com/office/drawing/2014/main" id="{F1501AB2-D5C0-4436-85DA-99C0A70D6E41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6" y="530"/>
              <a:ext cx="51" cy="33"/>
            </a:xfrm>
            <a:custGeom>
              <a:avLst/>
              <a:gdLst>
                <a:gd name="T0" fmla="*/ 0 w 284"/>
                <a:gd name="T1" fmla="*/ 0 h 173"/>
                <a:gd name="T2" fmla="*/ 0 w 284"/>
                <a:gd name="T3" fmla="*/ 0 h 173"/>
                <a:gd name="T4" fmla="*/ 0 w 284"/>
                <a:gd name="T5" fmla="*/ 0 h 173"/>
                <a:gd name="T6" fmla="*/ 0 w 284"/>
                <a:gd name="T7" fmla="*/ 0 h 173"/>
                <a:gd name="T8" fmla="*/ 0 w 284"/>
                <a:gd name="T9" fmla="*/ 0 h 173"/>
                <a:gd name="T10" fmla="*/ 0 w 284"/>
                <a:gd name="T11" fmla="*/ 0 h 173"/>
                <a:gd name="T12" fmla="*/ 0 w 284"/>
                <a:gd name="T13" fmla="*/ 0 h 173"/>
                <a:gd name="T14" fmla="*/ 0 w 284"/>
                <a:gd name="T15" fmla="*/ 0 h 173"/>
                <a:gd name="T16" fmla="*/ 0 w 284"/>
                <a:gd name="T17" fmla="*/ 0 h 173"/>
                <a:gd name="T18" fmla="*/ 0 w 284"/>
                <a:gd name="T19" fmla="*/ 0 h 173"/>
                <a:gd name="T20" fmla="*/ 0 w 284"/>
                <a:gd name="T21" fmla="*/ 0 h 173"/>
                <a:gd name="T22" fmla="*/ 0 w 284"/>
                <a:gd name="T23" fmla="*/ 0 h 173"/>
                <a:gd name="T24" fmla="*/ 0 w 284"/>
                <a:gd name="T25" fmla="*/ 0 h 173"/>
                <a:gd name="T26" fmla="*/ 0 w 284"/>
                <a:gd name="T27" fmla="*/ 0 h 173"/>
                <a:gd name="T28" fmla="*/ 0 w 284"/>
                <a:gd name="T29" fmla="*/ 0 h 173"/>
                <a:gd name="T30" fmla="*/ 0 w 284"/>
                <a:gd name="T31" fmla="*/ 0 h 173"/>
                <a:gd name="T32" fmla="*/ 0 w 284"/>
                <a:gd name="T33" fmla="*/ 0 h 173"/>
                <a:gd name="T34" fmla="*/ 0 w 284"/>
                <a:gd name="T35" fmla="*/ 0 h 173"/>
                <a:gd name="T36" fmla="*/ 0 w 284"/>
                <a:gd name="T37" fmla="*/ 0 h 173"/>
                <a:gd name="T38" fmla="*/ 0 w 284"/>
                <a:gd name="T39" fmla="*/ 0 h 173"/>
                <a:gd name="T40" fmla="*/ 0 w 284"/>
                <a:gd name="T41" fmla="*/ 0 h 173"/>
                <a:gd name="T42" fmla="*/ 0 w 284"/>
                <a:gd name="T43" fmla="*/ 0 h 173"/>
                <a:gd name="T44" fmla="*/ 0 w 284"/>
                <a:gd name="T45" fmla="*/ 0 h 173"/>
                <a:gd name="T46" fmla="*/ 0 w 284"/>
                <a:gd name="T47" fmla="*/ 0 h 173"/>
                <a:gd name="T48" fmla="*/ 0 w 284"/>
                <a:gd name="T49" fmla="*/ 0 h 173"/>
                <a:gd name="T50" fmla="*/ 0 w 284"/>
                <a:gd name="T51" fmla="*/ 0 h 173"/>
                <a:gd name="T52" fmla="*/ 0 w 284"/>
                <a:gd name="T53" fmla="*/ 0 h 173"/>
                <a:gd name="T54" fmla="*/ 0 w 284"/>
                <a:gd name="T55" fmla="*/ 0 h 173"/>
                <a:gd name="T56" fmla="*/ 0 w 284"/>
                <a:gd name="T57" fmla="*/ 0 h 173"/>
                <a:gd name="T58" fmla="*/ 0 w 284"/>
                <a:gd name="T59" fmla="*/ 0 h 173"/>
                <a:gd name="T60" fmla="*/ 0 w 284"/>
                <a:gd name="T61" fmla="*/ 0 h 173"/>
                <a:gd name="T62" fmla="*/ 0 w 284"/>
                <a:gd name="T63" fmla="*/ 0 h 173"/>
                <a:gd name="T64" fmla="*/ 0 w 284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73"/>
                <a:gd name="T101" fmla="*/ 284 w 284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73">
                  <a:moveTo>
                    <a:pt x="10" y="173"/>
                  </a:moveTo>
                  <a:lnTo>
                    <a:pt x="12" y="172"/>
                  </a:lnTo>
                  <a:lnTo>
                    <a:pt x="14" y="171"/>
                  </a:lnTo>
                  <a:lnTo>
                    <a:pt x="15" y="166"/>
                  </a:lnTo>
                  <a:lnTo>
                    <a:pt x="15" y="158"/>
                  </a:lnTo>
                  <a:lnTo>
                    <a:pt x="13" y="147"/>
                  </a:lnTo>
                  <a:lnTo>
                    <a:pt x="12" y="134"/>
                  </a:lnTo>
                  <a:lnTo>
                    <a:pt x="10" y="120"/>
                  </a:lnTo>
                  <a:lnTo>
                    <a:pt x="9" y="105"/>
                  </a:lnTo>
                  <a:lnTo>
                    <a:pt x="10" y="89"/>
                  </a:lnTo>
                  <a:lnTo>
                    <a:pt x="9" y="84"/>
                  </a:lnTo>
                  <a:lnTo>
                    <a:pt x="7" y="80"/>
                  </a:lnTo>
                  <a:lnTo>
                    <a:pt x="5" y="75"/>
                  </a:lnTo>
                  <a:lnTo>
                    <a:pt x="2" y="71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4" y="50"/>
                  </a:lnTo>
                  <a:lnTo>
                    <a:pt x="6" y="45"/>
                  </a:lnTo>
                  <a:lnTo>
                    <a:pt x="11" y="37"/>
                  </a:lnTo>
                  <a:lnTo>
                    <a:pt x="15" y="30"/>
                  </a:lnTo>
                  <a:lnTo>
                    <a:pt x="18" y="24"/>
                  </a:lnTo>
                  <a:lnTo>
                    <a:pt x="21" y="19"/>
                  </a:lnTo>
                  <a:lnTo>
                    <a:pt x="22" y="14"/>
                  </a:lnTo>
                  <a:lnTo>
                    <a:pt x="24" y="11"/>
                  </a:lnTo>
                  <a:lnTo>
                    <a:pt x="25" y="6"/>
                  </a:lnTo>
                  <a:lnTo>
                    <a:pt x="26" y="2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84" y="2"/>
                  </a:lnTo>
                  <a:lnTo>
                    <a:pt x="281" y="77"/>
                  </a:lnTo>
                  <a:lnTo>
                    <a:pt x="10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1" name="Line 455">
              <a:extLst>
                <a:ext uri="{FF2B5EF4-FFF2-40B4-BE49-F238E27FC236}">
                  <a16:creationId xmlns:a16="http://schemas.microsoft.com/office/drawing/2014/main" id="{3901F7E9-9615-45CC-A3FC-5D99FA6C8FB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4796" y="572"/>
              <a:ext cx="5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08" name="Text Box 145">
            <a:extLst>
              <a:ext uri="{FF2B5EF4-FFF2-40B4-BE49-F238E27FC236}">
                <a16:creationId xmlns:a16="http://schemas.microsoft.com/office/drawing/2014/main" id="{DCAC6E5F-7EE6-42C3-83DC-D753FCFDF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5505" y="4201301"/>
            <a:ext cx="13096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400" b="1" dirty="0"/>
              <a:t>¼ roll </a:t>
            </a:r>
            <a:r>
              <a:rPr lang="de-DE" altLang="de-DE" sz="1400" b="1" dirty="0" err="1"/>
              <a:t>integrated</a:t>
            </a:r>
            <a:endParaRPr lang="de-DE" altLang="de-DE" sz="1400" b="1" dirty="0"/>
          </a:p>
        </p:txBody>
      </p:sp>
      <p:sp>
        <p:nvSpPr>
          <p:cNvPr id="4" name="Bogen 3">
            <a:extLst>
              <a:ext uri="{FF2B5EF4-FFF2-40B4-BE49-F238E27FC236}">
                <a16:creationId xmlns:a16="http://schemas.microsoft.com/office/drawing/2014/main" id="{95DFAB31-E50A-40B2-8EE1-669F16EE0F00}"/>
              </a:ext>
            </a:extLst>
          </p:cNvPr>
          <p:cNvSpPr/>
          <p:nvPr/>
        </p:nvSpPr>
        <p:spPr bwMode="auto">
          <a:xfrm rot="7325218">
            <a:off x="4078963" y="3201093"/>
            <a:ext cx="805804" cy="621886"/>
          </a:xfrm>
          <a:prstGeom prst="arc">
            <a:avLst>
              <a:gd name="adj1" fmla="val 16914366"/>
              <a:gd name="adj2" fmla="val 20240710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79375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1" name="Bogen 210">
            <a:extLst>
              <a:ext uri="{FF2B5EF4-FFF2-40B4-BE49-F238E27FC236}">
                <a16:creationId xmlns:a16="http://schemas.microsoft.com/office/drawing/2014/main" id="{80C920B9-3042-40A8-BAE9-A7D27267328A}"/>
              </a:ext>
            </a:extLst>
          </p:cNvPr>
          <p:cNvSpPr/>
          <p:nvPr/>
        </p:nvSpPr>
        <p:spPr bwMode="auto">
          <a:xfrm rot="4600124">
            <a:off x="5476401" y="1512836"/>
            <a:ext cx="716740" cy="621886"/>
          </a:xfrm>
          <a:prstGeom prst="arc">
            <a:avLst>
              <a:gd name="adj1" fmla="val 11163661"/>
              <a:gd name="adj2" fmla="val 20240710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79375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2" name="Bogen 211">
            <a:extLst>
              <a:ext uri="{FF2B5EF4-FFF2-40B4-BE49-F238E27FC236}">
                <a16:creationId xmlns:a16="http://schemas.microsoft.com/office/drawing/2014/main" id="{573CBEDC-E42E-4F0A-B735-D53EB79223A2}"/>
              </a:ext>
            </a:extLst>
          </p:cNvPr>
          <p:cNvSpPr/>
          <p:nvPr/>
        </p:nvSpPr>
        <p:spPr bwMode="auto">
          <a:xfrm rot="16999876" flipH="1">
            <a:off x="2872278" y="1518299"/>
            <a:ext cx="747962" cy="621886"/>
          </a:xfrm>
          <a:prstGeom prst="arc">
            <a:avLst>
              <a:gd name="adj1" fmla="val 11163661"/>
              <a:gd name="adj2" fmla="val 19515458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79375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780A5F00-9706-474A-A636-6EB52C8837D2}"/>
              </a:ext>
            </a:extLst>
          </p:cNvPr>
          <p:cNvCxnSpPr>
            <a:cxnSpLocks/>
            <a:stCxn id="212" idx="0"/>
            <a:endCxn id="211" idx="0"/>
          </p:cNvCxnSpPr>
          <p:nvPr/>
        </p:nvCxnSpPr>
        <p:spPr bwMode="auto">
          <a:xfrm>
            <a:off x="3293469" y="1459188"/>
            <a:ext cx="2496033" cy="975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0" name="Bogen 219">
            <a:extLst>
              <a:ext uri="{FF2B5EF4-FFF2-40B4-BE49-F238E27FC236}">
                <a16:creationId xmlns:a16="http://schemas.microsoft.com/office/drawing/2014/main" id="{D694850C-57BA-4A77-9CC1-A5B3EAE5D26C}"/>
              </a:ext>
            </a:extLst>
          </p:cNvPr>
          <p:cNvSpPr/>
          <p:nvPr/>
        </p:nvSpPr>
        <p:spPr bwMode="auto">
          <a:xfrm rot="14274782" flipH="1">
            <a:off x="4136729" y="3293450"/>
            <a:ext cx="805804" cy="621886"/>
          </a:xfrm>
          <a:prstGeom prst="arc">
            <a:avLst>
              <a:gd name="adj1" fmla="val 16914366"/>
              <a:gd name="adj2" fmla="val 20240710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79375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28" name="Picture 1070" descr="messerflugflieger2">
            <a:extLst>
              <a:ext uri="{FF2B5EF4-FFF2-40B4-BE49-F238E27FC236}">
                <a16:creationId xmlns:a16="http://schemas.microsoft.com/office/drawing/2014/main" id="{ADAC6913-16B5-4ACA-B392-E0A54F41C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 flipV="1">
            <a:off x="4559467" y="869967"/>
            <a:ext cx="1098550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9" name="Group 448">
            <a:extLst>
              <a:ext uri="{FF2B5EF4-FFF2-40B4-BE49-F238E27FC236}">
                <a16:creationId xmlns:a16="http://schemas.microsoft.com/office/drawing/2014/main" id="{0F05ACE3-1E7B-402A-9DA8-600F49596DF1}"/>
              </a:ext>
            </a:extLst>
          </p:cNvPr>
          <p:cNvGrpSpPr>
            <a:grpSpLocks/>
          </p:cNvGrpSpPr>
          <p:nvPr/>
        </p:nvGrpSpPr>
        <p:grpSpPr bwMode="auto">
          <a:xfrm rot="10800000" flipV="1">
            <a:off x="3574828" y="1146583"/>
            <a:ext cx="709613" cy="608013"/>
            <a:chOff x="4545" y="394"/>
            <a:chExt cx="392" cy="361"/>
          </a:xfrm>
        </p:grpSpPr>
        <p:sp>
          <p:nvSpPr>
            <p:cNvPr id="230" name="AutoShape 449">
              <a:extLst>
                <a:ext uri="{FF2B5EF4-FFF2-40B4-BE49-F238E27FC236}">
                  <a16:creationId xmlns:a16="http://schemas.microsoft.com/office/drawing/2014/main" id="{58961E34-1EA4-4F6C-A3C1-CA4E87D144C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 rot="-5400000">
              <a:off x="4560" y="379"/>
              <a:ext cx="361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1" name="Freeform 450">
              <a:extLst>
                <a:ext uri="{FF2B5EF4-FFF2-40B4-BE49-F238E27FC236}">
                  <a16:creationId xmlns:a16="http://schemas.microsoft.com/office/drawing/2014/main" id="{91C14BC5-A14A-49D4-AD8A-1347699C9762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63"/>
              <a:ext cx="20" cy="221"/>
            </a:xfrm>
            <a:custGeom>
              <a:avLst/>
              <a:gdLst>
                <a:gd name="T0" fmla="*/ 0 w 116"/>
                <a:gd name="T1" fmla="*/ 0 h 1166"/>
                <a:gd name="T2" fmla="*/ 0 w 116"/>
                <a:gd name="T3" fmla="*/ 0 h 1166"/>
                <a:gd name="T4" fmla="*/ 0 w 116"/>
                <a:gd name="T5" fmla="*/ 0 h 1166"/>
                <a:gd name="T6" fmla="*/ 0 w 116"/>
                <a:gd name="T7" fmla="*/ 0 h 1166"/>
                <a:gd name="T8" fmla="*/ 0 w 116"/>
                <a:gd name="T9" fmla="*/ 0 h 1166"/>
                <a:gd name="T10" fmla="*/ 0 w 116"/>
                <a:gd name="T11" fmla="*/ 0 h 1166"/>
                <a:gd name="T12" fmla="*/ 0 w 116"/>
                <a:gd name="T13" fmla="*/ 0 h 1166"/>
                <a:gd name="T14" fmla="*/ 0 w 116"/>
                <a:gd name="T15" fmla="*/ 0 h 1166"/>
                <a:gd name="T16" fmla="*/ 0 w 116"/>
                <a:gd name="T17" fmla="*/ 0 h 1166"/>
                <a:gd name="T18" fmla="*/ 0 w 116"/>
                <a:gd name="T19" fmla="*/ 0 h 1166"/>
                <a:gd name="T20" fmla="*/ 0 w 116"/>
                <a:gd name="T21" fmla="*/ 0 h 1166"/>
                <a:gd name="T22" fmla="*/ 0 w 116"/>
                <a:gd name="T23" fmla="*/ 0 h 1166"/>
                <a:gd name="T24" fmla="*/ 0 w 116"/>
                <a:gd name="T25" fmla="*/ 0 h 1166"/>
                <a:gd name="T26" fmla="*/ 0 w 116"/>
                <a:gd name="T27" fmla="*/ 0 h 1166"/>
                <a:gd name="T28" fmla="*/ 0 w 116"/>
                <a:gd name="T29" fmla="*/ 0 h 1166"/>
                <a:gd name="T30" fmla="*/ 0 w 116"/>
                <a:gd name="T31" fmla="*/ 0 h 1166"/>
                <a:gd name="T32" fmla="*/ 0 w 116"/>
                <a:gd name="T33" fmla="*/ 0 h 1166"/>
                <a:gd name="T34" fmla="*/ 0 w 116"/>
                <a:gd name="T35" fmla="*/ 0 h 1166"/>
                <a:gd name="T36" fmla="*/ 0 w 116"/>
                <a:gd name="T37" fmla="*/ 0 h 1166"/>
                <a:gd name="T38" fmla="*/ 0 w 116"/>
                <a:gd name="T39" fmla="*/ 0 h 1166"/>
                <a:gd name="T40" fmla="*/ 0 w 116"/>
                <a:gd name="T41" fmla="*/ 0 h 1166"/>
                <a:gd name="T42" fmla="*/ 0 w 116"/>
                <a:gd name="T43" fmla="*/ 0 h 1166"/>
                <a:gd name="T44" fmla="*/ 0 w 116"/>
                <a:gd name="T45" fmla="*/ 0 h 1166"/>
                <a:gd name="T46" fmla="*/ 0 w 116"/>
                <a:gd name="T47" fmla="*/ 0 h 1166"/>
                <a:gd name="T48" fmla="*/ 0 w 116"/>
                <a:gd name="T49" fmla="*/ 0 h 1166"/>
                <a:gd name="T50" fmla="*/ 0 w 116"/>
                <a:gd name="T51" fmla="*/ 0 h 1166"/>
                <a:gd name="T52" fmla="*/ 0 w 116"/>
                <a:gd name="T53" fmla="*/ 0 h 1166"/>
                <a:gd name="T54" fmla="*/ 0 w 116"/>
                <a:gd name="T55" fmla="*/ 0 h 1166"/>
                <a:gd name="T56" fmla="*/ 0 w 116"/>
                <a:gd name="T57" fmla="*/ 0 h 1166"/>
                <a:gd name="T58" fmla="*/ 0 w 116"/>
                <a:gd name="T59" fmla="*/ 0 h 1166"/>
                <a:gd name="T60" fmla="*/ 0 w 116"/>
                <a:gd name="T61" fmla="*/ 0 h 1166"/>
                <a:gd name="T62" fmla="*/ 0 w 116"/>
                <a:gd name="T63" fmla="*/ 0 h 1166"/>
                <a:gd name="T64" fmla="*/ 0 w 116"/>
                <a:gd name="T65" fmla="*/ 0 h 1166"/>
                <a:gd name="T66" fmla="*/ 0 w 116"/>
                <a:gd name="T67" fmla="*/ 0 h 1166"/>
                <a:gd name="T68" fmla="*/ 0 w 116"/>
                <a:gd name="T69" fmla="*/ 0 h 1166"/>
                <a:gd name="T70" fmla="*/ 0 w 116"/>
                <a:gd name="T71" fmla="*/ 0 h 1166"/>
                <a:gd name="T72" fmla="*/ 0 w 116"/>
                <a:gd name="T73" fmla="*/ 0 h 1166"/>
                <a:gd name="T74" fmla="*/ 0 w 116"/>
                <a:gd name="T75" fmla="*/ 0 h 1166"/>
                <a:gd name="T76" fmla="*/ 0 w 116"/>
                <a:gd name="T77" fmla="*/ 0 h 1166"/>
                <a:gd name="T78" fmla="*/ 0 w 116"/>
                <a:gd name="T79" fmla="*/ 0 h 1166"/>
                <a:gd name="T80" fmla="*/ 0 w 116"/>
                <a:gd name="T81" fmla="*/ 0 h 1166"/>
                <a:gd name="T82" fmla="*/ 0 w 116"/>
                <a:gd name="T83" fmla="*/ 0 h 1166"/>
                <a:gd name="T84" fmla="*/ 0 w 116"/>
                <a:gd name="T85" fmla="*/ 0 h 1166"/>
                <a:gd name="T86" fmla="*/ 0 w 116"/>
                <a:gd name="T87" fmla="*/ 0 h 1166"/>
                <a:gd name="T88" fmla="*/ 0 w 116"/>
                <a:gd name="T89" fmla="*/ 0 h 1166"/>
                <a:gd name="T90" fmla="*/ 0 w 116"/>
                <a:gd name="T91" fmla="*/ 0 h 1166"/>
                <a:gd name="T92" fmla="*/ 0 w 116"/>
                <a:gd name="T93" fmla="*/ 0 h 116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6"/>
                <a:gd name="T142" fmla="*/ 0 h 1166"/>
                <a:gd name="T143" fmla="*/ 116 w 116"/>
                <a:gd name="T144" fmla="*/ 1166 h 116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6" h="1166">
                  <a:moveTo>
                    <a:pt x="116" y="707"/>
                  </a:moveTo>
                  <a:lnTo>
                    <a:pt x="116" y="683"/>
                  </a:lnTo>
                  <a:lnTo>
                    <a:pt x="115" y="657"/>
                  </a:lnTo>
                  <a:lnTo>
                    <a:pt x="114" y="631"/>
                  </a:lnTo>
                  <a:lnTo>
                    <a:pt x="114" y="604"/>
                  </a:lnTo>
                  <a:lnTo>
                    <a:pt x="111" y="548"/>
                  </a:lnTo>
                  <a:lnTo>
                    <a:pt x="108" y="490"/>
                  </a:lnTo>
                  <a:lnTo>
                    <a:pt x="101" y="372"/>
                  </a:lnTo>
                  <a:lnTo>
                    <a:pt x="96" y="314"/>
                  </a:lnTo>
                  <a:lnTo>
                    <a:pt x="91" y="259"/>
                  </a:lnTo>
                  <a:lnTo>
                    <a:pt x="89" y="231"/>
                  </a:lnTo>
                  <a:lnTo>
                    <a:pt x="83" y="180"/>
                  </a:lnTo>
                  <a:lnTo>
                    <a:pt x="81" y="157"/>
                  </a:lnTo>
                  <a:lnTo>
                    <a:pt x="78" y="134"/>
                  </a:lnTo>
                  <a:lnTo>
                    <a:pt x="75" y="113"/>
                  </a:lnTo>
                  <a:lnTo>
                    <a:pt x="72" y="93"/>
                  </a:lnTo>
                  <a:lnTo>
                    <a:pt x="70" y="75"/>
                  </a:lnTo>
                  <a:lnTo>
                    <a:pt x="67" y="58"/>
                  </a:lnTo>
                  <a:lnTo>
                    <a:pt x="64" y="43"/>
                  </a:lnTo>
                  <a:lnTo>
                    <a:pt x="61" y="31"/>
                  </a:lnTo>
                  <a:lnTo>
                    <a:pt x="58" y="20"/>
                  </a:lnTo>
                  <a:lnTo>
                    <a:pt x="56" y="11"/>
                  </a:lnTo>
                  <a:lnTo>
                    <a:pt x="53" y="5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45" y="1"/>
                  </a:lnTo>
                  <a:lnTo>
                    <a:pt x="43" y="5"/>
                  </a:lnTo>
                  <a:lnTo>
                    <a:pt x="40" y="12"/>
                  </a:lnTo>
                  <a:lnTo>
                    <a:pt x="38" y="20"/>
                  </a:lnTo>
                  <a:lnTo>
                    <a:pt x="36" y="31"/>
                  </a:lnTo>
                  <a:lnTo>
                    <a:pt x="34" y="44"/>
                  </a:lnTo>
                  <a:lnTo>
                    <a:pt x="31" y="60"/>
                  </a:lnTo>
                  <a:lnTo>
                    <a:pt x="29" y="76"/>
                  </a:lnTo>
                  <a:lnTo>
                    <a:pt x="27" y="95"/>
                  </a:lnTo>
                  <a:lnTo>
                    <a:pt x="25" y="115"/>
                  </a:lnTo>
                  <a:lnTo>
                    <a:pt x="23" y="137"/>
                  </a:lnTo>
                  <a:lnTo>
                    <a:pt x="21" y="159"/>
                  </a:lnTo>
                  <a:lnTo>
                    <a:pt x="19" y="184"/>
                  </a:lnTo>
                  <a:lnTo>
                    <a:pt x="17" y="209"/>
                  </a:lnTo>
                  <a:lnTo>
                    <a:pt x="16" y="235"/>
                  </a:lnTo>
                  <a:lnTo>
                    <a:pt x="14" y="262"/>
                  </a:lnTo>
                  <a:lnTo>
                    <a:pt x="11" y="319"/>
                  </a:lnTo>
                  <a:lnTo>
                    <a:pt x="8" y="377"/>
                  </a:lnTo>
                  <a:lnTo>
                    <a:pt x="4" y="496"/>
                  </a:lnTo>
                  <a:lnTo>
                    <a:pt x="2" y="554"/>
                  </a:lnTo>
                  <a:lnTo>
                    <a:pt x="1" y="610"/>
                  </a:lnTo>
                  <a:lnTo>
                    <a:pt x="1" y="638"/>
                  </a:lnTo>
                  <a:lnTo>
                    <a:pt x="0" y="664"/>
                  </a:lnTo>
                  <a:lnTo>
                    <a:pt x="0" y="714"/>
                  </a:lnTo>
                  <a:lnTo>
                    <a:pt x="1" y="761"/>
                  </a:lnTo>
                  <a:lnTo>
                    <a:pt x="2" y="806"/>
                  </a:lnTo>
                  <a:lnTo>
                    <a:pt x="4" y="850"/>
                  </a:lnTo>
                  <a:lnTo>
                    <a:pt x="6" y="891"/>
                  </a:lnTo>
                  <a:lnTo>
                    <a:pt x="9" y="931"/>
                  </a:lnTo>
                  <a:lnTo>
                    <a:pt x="12" y="968"/>
                  </a:lnTo>
                  <a:lnTo>
                    <a:pt x="16" y="1003"/>
                  </a:lnTo>
                  <a:lnTo>
                    <a:pt x="19" y="1035"/>
                  </a:lnTo>
                  <a:lnTo>
                    <a:pt x="24" y="1064"/>
                  </a:lnTo>
                  <a:lnTo>
                    <a:pt x="26" y="1077"/>
                  </a:lnTo>
                  <a:lnTo>
                    <a:pt x="28" y="1090"/>
                  </a:lnTo>
                  <a:lnTo>
                    <a:pt x="30" y="1101"/>
                  </a:lnTo>
                  <a:lnTo>
                    <a:pt x="33" y="1112"/>
                  </a:lnTo>
                  <a:lnTo>
                    <a:pt x="35" y="1122"/>
                  </a:lnTo>
                  <a:lnTo>
                    <a:pt x="37" y="1131"/>
                  </a:lnTo>
                  <a:lnTo>
                    <a:pt x="40" y="1139"/>
                  </a:lnTo>
                  <a:lnTo>
                    <a:pt x="42" y="1146"/>
                  </a:lnTo>
                  <a:lnTo>
                    <a:pt x="45" y="1152"/>
                  </a:lnTo>
                  <a:lnTo>
                    <a:pt x="47" y="1157"/>
                  </a:lnTo>
                  <a:lnTo>
                    <a:pt x="50" y="1161"/>
                  </a:lnTo>
                  <a:lnTo>
                    <a:pt x="52" y="1164"/>
                  </a:lnTo>
                  <a:lnTo>
                    <a:pt x="55" y="1165"/>
                  </a:lnTo>
                  <a:lnTo>
                    <a:pt x="57" y="1166"/>
                  </a:lnTo>
                  <a:lnTo>
                    <a:pt x="60" y="1165"/>
                  </a:lnTo>
                  <a:lnTo>
                    <a:pt x="62" y="1164"/>
                  </a:lnTo>
                  <a:lnTo>
                    <a:pt x="65" y="1160"/>
                  </a:lnTo>
                  <a:lnTo>
                    <a:pt x="68" y="1157"/>
                  </a:lnTo>
                  <a:lnTo>
                    <a:pt x="70" y="1151"/>
                  </a:lnTo>
                  <a:lnTo>
                    <a:pt x="72" y="1145"/>
                  </a:lnTo>
                  <a:lnTo>
                    <a:pt x="75" y="1138"/>
                  </a:lnTo>
                  <a:lnTo>
                    <a:pt x="81" y="1121"/>
                  </a:lnTo>
                  <a:lnTo>
                    <a:pt x="83" y="1110"/>
                  </a:lnTo>
                  <a:lnTo>
                    <a:pt x="85" y="1099"/>
                  </a:lnTo>
                  <a:lnTo>
                    <a:pt x="88" y="1087"/>
                  </a:lnTo>
                  <a:lnTo>
                    <a:pt x="90" y="1075"/>
                  </a:lnTo>
                  <a:lnTo>
                    <a:pt x="92" y="1061"/>
                  </a:lnTo>
                  <a:lnTo>
                    <a:pt x="97" y="1031"/>
                  </a:lnTo>
                  <a:lnTo>
                    <a:pt x="101" y="999"/>
                  </a:lnTo>
                  <a:lnTo>
                    <a:pt x="105" y="964"/>
                  </a:lnTo>
                  <a:lnTo>
                    <a:pt x="108" y="926"/>
                  </a:lnTo>
                  <a:lnTo>
                    <a:pt x="111" y="885"/>
                  </a:lnTo>
                  <a:lnTo>
                    <a:pt x="113" y="843"/>
                  </a:lnTo>
                  <a:lnTo>
                    <a:pt x="115" y="799"/>
                  </a:lnTo>
                  <a:lnTo>
                    <a:pt x="116" y="754"/>
                  </a:lnTo>
                  <a:lnTo>
                    <a:pt x="116" y="707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2" name="Freeform 451">
              <a:extLst>
                <a:ext uri="{FF2B5EF4-FFF2-40B4-BE49-F238E27FC236}">
                  <a16:creationId xmlns:a16="http://schemas.microsoft.com/office/drawing/2014/main" id="{21208933-45E5-4950-879E-1087778B3659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09" y="608"/>
              <a:ext cx="103" cy="52"/>
            </a:xfrm>
            <a:custGeom>
              <a:avLst/>
              <a:gdLst>
                <a:gd name="T0" fmla="*/ 0 w 582"/>
                <a:gd name="T1" fmla="*/ 0 h 276"/>
                <a:gd name="T2" fmla="*/ 0 w 582"/>
                <a:gd name="T3" fmla="*/ 0 h 276"/>
                <a:gd name="T4" fmla="*/ 0 w 582"/>
                <a:gd name="T5" fmla="*/ 0 h 276"/>
                <a:gd name="T6" fmla="*/ 0 w 582"/>
                <a:gd name="T7" fmla="*/ 0 h 276"/>
                <a:gd name="T8" fmla="*/ 0 w 582"/>
                <a:gd name="T9" fmla="*/ 0 h 276"/>
                <a:gd name="T10" fmla="*/ 0 w 582"/>
                <a:gd name="T11" fmla="*/ 0 h 276"/>
                <a:gd name="T12" fmla="*/ 0 w 582"/>
                <a:gd name="T13" fmla="*/ 0 h 276"/>
                <a:gd name="T14" fmla="*/ 0 w 582"/>
                <a:gd name="T15" fmla="*/ 0 h 276"/>
                <a:gd name="T16" fmla="*/ 0 w 582"/>
                <a:gd name="T17" fmla="*/ 0 h 276"/>
                <a:gd name="T18" fmla="*/ 0 w 582"/>
                <a:gd name="T19" fmla="*/ 0 h 276"/>
                <a:gd name="T20" fmla="*/ 0 w 582"/>
                <a:gd name="T21" fmla="*/ 0 h 276"/>
                <a:gd name="T22" fmla="*/ 0 w 582"/>
                <a:gd name="T23" fmla="*/ 0 h 276"/>
                <a:gd name="T24" fmla="*/ 0 w 582"/>
                <a:gd name="T25" fmla="*/ 0 h 276"/>
                <a:gd name="T26" fmla="*/ 0 w 582"/>
                <a:gd name="T27" fmla="*/ 0 h 276"/>
                <a:gd name="T28" fmla="*/ 0 w 582"/>
                <a:gd name="T29" fmla="*/ 0 h 276"/>
                <a:gd name="T30" fmla="*/ 0 w 582"/>
                <a:gd name="T31" fmla="*/ 0 h 276"/>
                <a:gd name="T32" fmla="*/ 0 w 582"/>
                <a:gd name="T33" fmla="*/ 0 h 276"/>
                <a:gd name="T34" fmla="*/ 0 w 582"/>
                <a:gd name="T35" fmla="*/ 0 h 276"/>
                <a:gd name="T36" fmla="*/ 0 w 582"/>
                <a:gd name="T37" fmla="*/ 0 h 276"/>
                <a:gd name="T38" fmla="*/ 0 w 582"/>
                <a:gd name="T39" fmla="*/ 0 h 276"/>
                <a:gd name="T40" fmla="*/ 0 w 582"/>
                <a:gd name="T41" fmla="*/ 0 h 276"/>
                <a:gd name="T42" fmla="*/ 0 w 582"/>
                <a:gd name="T43" fmla="*/ 0 h 276"/>
                <a:gd name="T44" fmla="*/ 0 w 582"/>
                <a:gd name="T45" fmla="*/ 0 h 276"/>
                <a:gd name="T46" fmla="*/ 0 w 582"/>
                <a:gd name="T47" fmla="*/ 0 h 276"/>
                <a:gd name="T48" fmla="*/ 0 w 582"/>
                <a:gd name="T49" fmla="*/ 0 h 276"/>
                <a:gd name="T50" fmla="*/ 0 w 582"/>
                <a:gd name="T51" fmla="*/ 0 h 27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82"/>
                <a:gd name="T79" fmla="*/ 0 h 276"/>
                <a:gd name="T80" fmla="*/ 582 w 582"/>
                <a:gd name="T81" fmla="*/ 276 h 27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82" h="276">
                  <a:moveTo>
                    <a:pt x="582" y="276"/>
                  </a:moveTo>
                  <a:lnTo>
                    <a:pt x="582" y="273"/>
                  </a:lnTo>
                  <a:lnTo>
                    <a:pt x="582" y="269"/>
                  </a:lnTo>
                  <a:lnTo>
                    <a:pt x="581" y="264"/>
                  </a:lnTo>
                  <a:lnTo>
                    <a:pt x="581" y="258"/>
                  </a:lnTo>
                  <a:lnTo>
                    <a:pt x="580" y="243"/>
                  </a:lnTo>
                  <a:lnTo>
                    <a:pt x="579" y="234"/>
                  </a:lnTo>
                  <a:lnTo>
                    <a:pt x="577" y="213"/>
                  </a:lnTo>
                  <a:lnTo>
                    <a:pt x="574" y="191"/>
                  </a:lnTo>
                  <a:lnTo>
                    <a:pt x="572" y="167"/>
                  </a:lnTo>
                  <a:lnTo>
                    <a:pt x="569" y="141"/>
                  </a:lnTo>
                  <a:lnTo>
                    <a:pt x="567" y="115"/>
                  </a:lnTo>
                  <a:lnTo>
                    <a:pt x="568" y="90"/>
                  </a:lnTo>
                  <a:lnTo>
                    <a:pt x="570" y="66"/>
                  </a:lnTo>
                  <a:lnTo>
                    <a:pt x="572" y="45"/>
                  </a:lnTo>
                  <a:lnTo>
                    <a:pt x="573" y="35"/>
                  </a:lnTo>
                  <a:lnTo>
                    <a:pt x="573" y="26"/>
                  </a:lnTo>
                  <a:lnTo>
                    <a:pt x="573" y="19"/>
                  </a:lnTo>
                  <a:lnTo>
                    <a:pt x="573" y="12"/>
                  </a:lnTo>
                  <a:lnTo>
                    <a:pt x="571" y="7"/>
                  </a:lnTo>
                  <a:lnTo>
                    <a:pt x="569" y="4"/>
                  </a:lnTo>
                  <a:lnTo>
                    <a:pt x="566" y="1"/>
                  </a:lnTo>
                  <a:lnTo>
                    <a:pt x="562" y="0"/>
                  </a:lnTo>
                  <a:lnTo>
                    <a:pt x="0" y="4"/>
                  </a:lnTo>
                  <a:lnTo>
                    <a:pt x="7" y="125"/>
                  </a:lnTo>
                  <a:lnTo>
                    <a:pt x="582" y="276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3" name="Freeform 452">
              <a:extLst>
                <a:ext uri="{FF2B5EF4-FFF2-40B4-BE49-F238E27FC236}">
                  <a16:creationId xmlns:a16="http://schemas.microsoft.com/office/drawing/2014/main" id="{8D2C0601-79D5-4327-BA9C-D9A405FF69AE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89"/>
              <a:ext cx="103" cy="52"/>
            </a:xfrm>
            <a:custGeom>
              <a:avLst/>
              <a:gdLst>
                <a:gd name="T0" fmla="*/ 0 w 580"/>
                <a:gd name="T1" fmla="*/ 0 h 279"/>
                <a:gd name="T2" fmla="*/ 0 w 580"/>
                <a:gd name="T3" fmla="*/ 0 h 279"/>
                <a:gd name="T4" fmla="*/ 0 w 580"/>
                <a:gd name="T5" fmla="*/ 0 h 279"/>
                <a:gd name="T6" fmla="*/ 0 w 580"/>
                <a:gd name="T7" fmla="*/ 0 h 279"/>
                <a:gd name="T8" fmla="*/ 0 w 580"/>
                <a:gd name="T9" fmla="*/ 0 h 279"/>
                <a:gd name="T10" fmla="*/ 0 w 580"/>
                <a:gd name="T11" fmla="*/ 0 h 279"/>
                <a:gd name="T12" fmla="*/ 0 w 580"/>
                <a:gd name="T13" fmla="*/ 0 h 279"/>
                <a:gd name="T14" fmla="*/ 0 w 580"/>
                <a:gd name="T15" fmla="*/ 0 h 279"/>
                <a:gd name="T16" fmla="*/ 0 w 580"/>
                <a:gd name="T17" fmla="*/ 0 h 279"/>
                <a:gd name="T18" fmla="*/ 0 w 580"/>
                <a:gd name="T19" fmla="*/ 0 h 279"/>
                <a:gd name="T20" fmla="*/ 0 w 580"/>
                <a:gd name="T21" fmla="*/ 0 h 279"/>
                <a:gd name="T22" fmla="*/ 0 w 580"/>
                <a:gd name="T23" fmla="*/ 0 h 279"/>
                <a:gd name="T24" fmla="*/ 0 w 580"/>
                <a:gd name="T25" fmla="*/ 0 h 279"/>
                <a:gd name="T26" fmla="*/ 0 w 580"/>
                <a:gd name="T27" fmla="*/ 0 h 279"/>
                <a:gd name="T28" fmla="*/ 0 w 580"/>
                <a:gd name="T29" fmla="*/ 0 h 279"/>
                <a:gd name="T30" fmla="*/ 0 w 580"/>
                <a:gd name="T31" fmla="*/ 0 h 279"/>
                <a:gd name="T32" fmla="*/ 0 w 580"/>
                <a:gd name="T33" fmla="*/ 0 h 279"/>
                <a:gd name="T34" fmla="*/ 0 w 580"/>
                <a:gd name="T35" fmla="*/ 0 h 279"/>
                <a:gd name="T36" fmla="*/ 0 w 580"/>
                <a:gd name="T37" fmla="*/ 0 h 279"/>
                <a:gd name="T38" fmla="*/ 0 w 580"/>
                <a:gd name="T39" fmla="*/ 0 h 279"/>
                <a:gd name="T40" fmla="*/ 0 w 580"/>
                <a:gd name="T41" fmla="*/ 0 h 279"/>
                <a:gd name="T42" fmla="*/ 0 w 580"/>
                <a:gd name="T43" fmla="*/ 0 h 279"/>
                <a:gd name="T44" fmla="*/ 0 w 580"/>
                <a:gd name="T45" fmla="*/ 0 h 279"/>
                <a:gd name="T46" fmla="*/ 0 w 580"/>
                <a:gd name="T47" fmla="*/ 0 h 279"/>
                <a:gd name="T48" fmla="*/ 0 w 580"/>
                <a:gd name="T49" fmla="*/ 0 h 279"/>
                <a:gd name="T50" fmla="*/ 0 w 580"/>
                <a:gd name="T51" fmla="*/ 0 h 279"/>
                <a:gd name="T52" fmla="*/ 0 w 580"/>
                <a:gd name="T53" fmla="*/ 0 h 2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80"/>
                <a:gd name="T82" fmla="*/ 0 h 279"/>
                <a:gd name="T83" fmla="*/ 580 w 580"/>
                <a:gd name="T84" fmla="*/ 279 h 2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80" h="279">
                  <a:moveTo>
                    <a:pt x="0" y="279"/>
                  </a:moveTo>
                  <a:lnTo>
                    <a:pt x="0" y="276"/>
                  </a:lnTo>
                  <a:lnTo>
                    <a:pt x="1" y="272"/>
                  </a:lnTo>
                  <a:lnTo>
                    <a:pt x="1" y="267"/>
                  </a:lnTo>
                  <a:lnTo>
                    <a:pt x="1" y="261"/>
                  </a:lnTo>
                  <a:lnTo>
                    <a:pt x="2" y="246"/>
                  </a:lnTo>
                  <a:lnTo>
                    <a:pt x="4" y="237"/>
                  </a:lnTo>
                  <a:lnTo>
                    <a:pt x="5" y="216"/>
                  </a:lnTo>
                  <a:lnTo>
                    <a:pt x="7" y="194"/>
                  </a:lnTo>
                  <a:lnTo>
                    <a:pt x="10" y="170"/>
                  </a:lnTo>
                  <a:lnTo>
                    <a:pt x="12" y="144"/>
                  </a:lnTo>
                  <a:lnTo>
                    <a:pt x="14" y="118"/>
                  </a:lnTo>
                  <a:lnTo>
                    <a:pt x="13" y="93"/>
                  </a:lnTo>
                  <a:lnTo>
                    <a:pt x="11" y="69"/>
                  </a:lnTo>
                  <a:lnTo>
                    <a:pt x="10" y="58"/>
                  </a:lnTo>
                  <a:lnTo>
                    <a:pt x="8" y="48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7" y="22"/>
                  </a:lnTo>
                  <a:lnTo>
                    <a:pt x="7" y="15"/>
                  </a:lnTo>
                  <a:lnTo>
                    <a:pt x="8" y="10"/>
                  </a:lnTo>
                  <a:lnTo>
                    <a:pt x="11" y="7"/>
                  </a:lnTo>
                  <a:lnTo>
                    <a:pt x="13" y="4"/>
                  </a:lnTo>
                  <a:lnTo>
                    <a:pt x="18" y="3"/>
                  </a:lnTo>
                  <a:lnTo>
                    <a:pt x="580" y="0"/>
                  </a:lnTo>
                  <a:lnTo>
                    <a:pt x="574" y="122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4" name="Freeform 453">
              <a:extLst>
                <a:ext uri="{FF2B5EF4-FFF2-40B4-BE49-F238E27FC236}">
                  <a16:creationId xmlns:a16="http://schemas.microsoft.com/office/drawing/2014/main" id="{30085F0F-8AD1-4D84-96AA-ECE4C9968EA0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5" y="588"/>
              <a:ext cx="50" cy="32"/>
            </a:xfrm>
            <a:custGeom>
              <a:avLst/>
              <a:gdLst>
                <a:gd name="T0" fmla="*/ 0 w 285"/>
                <a:gd name="T1" fmla="*/ 0 h 173"/>
                <a:gd name="T2" fmla="*/ 0 w 285"/>
                <a:gd name="T3" fmla="*/ 0 h 173"/>
                <a:gd name="T4" fmla="*/ 0 w 285"/>
                <a:gd name="T5" fmla="*/ 0 h 173"/>
                <a:gd name="T6" fmla="*/ 0 w 285"/>
                <a:gd name="T7" fmla="*/ 0 h 173"/>
                <a:gd name="T8" fmla="*/ 0 w 285"/>
                <a:gd name="T9" fmla="*/ 0 h 173"/>
                <a:gd name="T10" fmla="*/ 0 w 285"/>
                <a:gd name="T11" fmla="*/ 0 h 173"/>
                <a:gd name="T12" fmla="*/ 0 w 285"/>
                <a:gd name="T13" fmla="*/ 0 h 173"/>
                <a:gd name="T14" fmla="*/ 0 w 285"/>
                <a:gd name="T15" fmla="*/ 0 h 173"/>
                <a:gd name="T16" fmla="*/ 0 w 285"/>
                <a:gd name="T17" fmla="*/ 0 h 173"/>
                <a:gd name="T18" fmla="*/ 0 w 285"/>
                <a:gd name="T19" fmla="*/ 0 h 173"/>
                <a:gd name="T20" fmla="*/ 0 w 285"/>
                <a:gd name="T21" fmla="*/ 0 h 173"/>
                <a:gd name="T22" fmla="*/ 0 w 285"/>
                <a:gd name="T23" fmla="*/ 0 h 173"/>
                <a:gd name="T24" fmla="*/ 0 w 285"/>
                <a:gd name="T25" fmla="*/ 0 h 173"/>
                <a:gd name="T26" fmla="*/ 0 w 285"/>
                <a:gd name="T27" fmla="*/ 0 h 173"/>
                <a:gd name="T28" fmla="*/ 0 w 285"/>
                <a:gd name="T29" fmla="*/ 0 h 173"/>
                <a:gd name="T30" fmla="*/ 0 w 285"/>
                <a:gd name="T31" fmla="*/ 0 h 173"/>
                <a:gd name="T32" fmla="*/ 0 w 285"/>
                <a:gd name="T33" fmla="*/ 0 h 173"/>
                <a:gd name="T34" fmla="*/ 0 w 285"/>
                <a:gd name="T35" fmla="*/ 0 h 173"/>
                <a:gd name="T36" fmla="*/ 0 w 285"/>
                <a:gd name="T37" fmla="*/ 0 h 173"/>
                <a:gd name="T38" fmla="*/ 0 w 285"/>
                <a:gd name="T39" fmla="*/ 0 h 173"/>
                <a:gd name="T40" fmla="*/ 0 w 285"/>
                <a:gd name="T41" fmla="*/ 0 h 173"/>
                <a:gd name="T42" fmla="*/ 0 w 285"/>
                <a:gd name="T43" fmla="*/ 0 h 173"/>
                <a:gd name="T44" fmla="*/ 0 w 285"/>
                <a:gd name="T45" fmla="*/ 0 h 173"/>
                <a:gd name="T46" fmla="*/ 0 w 285"/>
                <a:gd name="T47" fmla="*/ 0 h 173"/>
                <a:gd name="T48" fmla="*/ 0 w 285"/>
                <a:gd name="T49" fmla="*/ 0 h 173"/>
                <a:gd name="T50" fmla="*/ 0 w 285"/>
                <a:gd name="T51" fmla="*/ 0 h 173"/>
                <a:gd name="T52" fmla="*/ 0 w 285"/>
                <a:gd name="T53" fmla="*/ 0 h 173"/>
                <a:gd name="T54" fmla="*/ 0 w 285"/>
                <a:gd name="T55" fmla="*/ 0 h 173"/>
                <a:gd name="T56" fmla="*/ 0 w 285"/>
                <a:gd name="T57" fmla="*/ 0 h 173"/>
                <a:gd name="T58" fmla="*/ 0 w 285"/>
                <a:gd name="T59" fmla="*/ 0 h 173"/>
                <a:gd name="T60" fmla="*/ 0 w 285"/>
                <a:gd name="T61" fmla="*/ 0 h 173"/>
                <a:gd name="T62" fmla="*/ 0 w 285"/>
                <a:gd name="T63" fmla="*/ 0 h 173"/>
                <a:gd name="T64" fmla="*/ 0 w 285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5"/>
                <a:gd name="T100" fmla="*/ 0 h 173"/>
                <a:gd name="T101" fmla="*/ 285 w 285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5" h="173">
                  <a:moveTo>
                    <a:pt x="276" y="173"/>
                  </a:moveTo>
                  <a:lnTo>
                    <a:pt x="274" y="172"/>
                  </a:lnTo>
                  <a:lnTo>
                    <a:pt x="272" y="171"/>
                  </a:lnTo>
                  <a:lnTo>
                    <a:pt x="271" y="166"/>
                  </a:lnTo>
                  <a:lnTo>
                    <a:pt x="271" y="158"/>
                  </a:lnTo>
                  <a:lnTo>
                    <a:pt x="272" y="147"/>
                  </a:lnTo>
                  <a:lnTo>
                    <a:pt x="274" y="134"/>
                  </a:lnTo>
                  <a:lnTo>
                    <a:pt x="275" y="120"/>
                  </a:lnTo>
                  <a:lnTo>
                    <a:pt x="276" y="105"/>
                  </a:lnTo>
                  <a:lnTo>
                    <a:pt x="275" y="89"/>
                  </a:lnTo>
                  <a:lnTo>
                    <a:pt x="276" y="84"/>
                  </a:lnTo>
                  <a:lnTo>
                    <a:pt x="277" y="80"/>
                  </a:lnTo>
                  <a:lnTo>
                    <a:pt x="280" y="75"/>
                  </a:lnTo>
                  <a:lnTo>
                    <a:pt x="283" y="71"/>
                  </a:lnTo>
                  <a:lnTo>
                    <a:pt x="284" y="67"/>
                  </a:lnTo>
                  <a:lnTo>
                    <a:pt x="285" y="61"/>
                  </a:lnTo>
                  <a:lnTo>
                    <a:pt x="283" y="54"/>
                  </a:lnTo>
                  <a:lnTo>
                    <a:pt x="281" y="50"/>
                  </a:lnTo>
                  <a:lnTo>
                    <a:pt x="278" y="45"/>
                  </a:lnTo>
                  <a:lnTo>
                    <a:pt x="274" y="37"/>
                  </a:lnTo>
                  <a:lnTo>
                    <a:pt x="269" y="30"/>
                  </a:lnTo>
                  <a:lnTo>
                    <a:pt x="266" y="24"/>
                  </a:lnTo>
                  <a:lnTo>
                    <a:pt x="264" y="19"/>
                  </a:lnTo>
                  <a:lnTo>
                    <a:pt x="262" y="15"/>
                  </a:lnTo>
                  <a:lnTo>
                    <a:pt x="261" y="11"/>
                  </a:lnTo>
                  <a:lnTo>
                    <a:pt x="259" y="6"/>
                  </a:lnTo>
                  <a:lnTo>
                    <a:pt x="258" y="2"/>
                  </a:lnTo>
                  <a:lnTo>
                    <a:pt x="258" y="0"/>
                  </a:lnTo>
                  <a:lnTo>
                    <a:pt x="257" y="0"/>
                  </a:lnTo>
                  <a:lnTo>
                    <a:pt x="255" y="0"/>
                  </a:lnTo>
                  <a:lnTo>
                    <a:pt x="0" y="5"/>
                  </a:lnTo>
                  <a:lnTo>
                    <a:pt x="3" y="80"/>
                  </a:lnTo>
                  <a:lnTo>
                    <a:pt x="276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5" name="Freeform 454">
              <a:extLst>
                <a:ext uri="{FF2B5EF4-FFF2-40B4-BE49-F238E27FC236}">
                  <a16:creationId xmlns:a16="http://schemas.microsoft.com/office/drawing/2014/main" id="{E798BC61-C694-402F-A4C7-749A12262157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6" y="530"/>
              <a:ext cx="51" cy="33"/>
            </a:xfrm>
            <a:custGeom>
              <a:avLst/>
              <a:gdLst>
                <a:gd name="T0" fmla="*/ 0 w 284"/>
                <a:gd name="T1" fmla="*/ 0 h 173"/>
                <a:gd name="T2" fmla="*/ 0 w 284"/>
                <a:gd name="T3" fmla="*/ 0 h 173"/>
                <a:gd name="T4" fmla="*/ 0 w 284"/>
                <a:gd name="T5" fmla="*/ 0 h 173"/>
                <a:gd name="T6" fmla="*/ 0 w 284"/>
                <a:gd name="T7" fmla="*/ 0 h 173"/>
                <a:gd name="T8" fmla="*/ 0 w 284"/>
                <a:gd name="T9" fmla="*/ 0 h 173"/>
                <a:gd name="T10" fmla="*/ 0 w 284"/>
                <a:gd name="T11" fmla="*/ 0 h 173"/>
                <a:gd name="T12" fmla="*/ 0 w 284"/>
                <a:gd name="T13" fmla="*/ 0 h 173"/>
                <a:gd name="T14" fmla="*/ 0 w 284"/>
                <a:gd name="T15" fmla="*/ 0 h 173"/>
                <a:gd name="T16" fmla="*/ 0 w 284"/>
                <a:gd name="T17" fmla="*/ 0 h 173"/>
                <a:gd name="T18" fmla="*/ 0 w 284"/>
                <a:gd name="T19" fmla="*/ 0 h 173"/>
                <a:gd name="T20" fmla="*/ 0 w 284"/>
                <a:gd name="T21" fmla="*/ 0 h 173"/>
                <a:gd name="T22" fmla="*/ 0 w 284"/>
                <a:gd name="T23" fmla="*/ 0 h 173"/>
                <a:gd name="T24" fmla="*/ 0 w 284"/>
                <a:gd name="T25" fmla="*/ 0 h 173"/>
                <a:gd name="T26" fmla="*/ 0 w 284"/>
                <a:gd name="T27" fmla="*/ 0 h 173"/>
                <a:gd name="T28" fmla="*/ 0 w 284"/>
                <a:gd name="T29" fmla="*/ 0 h 173"/>
                <a:gd name="T30" fmla="*/ 0 w 284"/>
                <a:gd name="T31" fmla="*/ 0 h 173"/>
                <a:gd name="T32" fmla="*/ 0 w 284"/>
                <a:gd name="T33" fmla="*/ 0 h 173"/>
                <a:gd name="T34" fmla="*/ 0 w 284"/>
                <a:gd name="T35" fmla="*/ 0 h 173"/>
                <a:gd name="T36" fmla="*/ 0 w 284"/>
                <a:gd name="T37" fmla="*/ 0 h 173"/>
                <a:gd name="T38" fmla="*/ 0 w 284"/>
                <a:gd name="T39" fmla="*/ 0 h 173"/>
                <a:gd name="T40" fmla="*/ 0 w 284"/>
                <a:gd name="T41" fmla="*/ 0 h 173"/>
                <a:gd name="T42" fmla="*/ 0 w 284"/>
                <a:gd name="T43" fmla="*/ 0 h 173"/>
                <a:gd name="T44" fmla="*/ 0 w 284"/>
                <a:gd name="T45" fmla="*/ 0 h 173"/>
                <a:gd name="T46" fmla="*/ 0 w 284"/>
                <a:gd name="T47" fmla="*/ 0 h 173"/>
                <a:gd name="T48" fmla="*/ 0 w 284"/>
                <a:gd name="T49" fmla="*/ 0 h 173"/>
                <a:gd name="T50" fmla="*/ 0 w 284"/>
                <a:gd name="T51" fmla="*/ 0 h 173"/>
                <a:gd name="T52" fmla="*/ 0 w 284"/>
                <a:gd name="T53" fmla="*/ 0 h 173"/>
                <a:gd name="T54" fmla="*/ 0 w 284"/>
                <a:gd name="T55" fmla="*/ 0 h 173"/>
                <a:gd name="T56" fmla="*/ 0 w 284"/>
                <a:gd name="T57" fmla="*/ 0 h 173"/>
                <a:gd name="T58" fmla="*/ 0 w 284"/>
                <a:gd name="T59" fmla="*/ 0 h 173"/>
                <a:gd name="T60" fmla="*/ 0 w 284"/>
                <a:gd name="T61" fmla="*/ 0 h 173"/>
                <a:gd name="T62" fmla="*/ 0 w 284"/>
                <a:gd name="T63" fmla="*/ 0 h 173"/>
                <a:gd name="T64" fmla="*/ 0 w 284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73"/>
                <a:gd name="T101" fmla="*/ 284 w 284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73">
                  <a:moveTo>
                    <a:pt x="10" y="173"/>
                  </a:moveTo>
                  <a:lnTo>
                    <a:pt x="12" y="172"/>
                  </a:lnTo>
                  <a:lnTo>
                    <a:pt x="14" y="171"/>
                  </a:lnTo>
                  <a:lnTo>
                    <a:pt x="15" y="166"/>
                  </a:lnTo>
                  <a:lnTo>
                    <a:pt x="15" y="158"/>
                  </a:lnTo>
                  <a:lnTo>
                    <a:pt x="13" y="147"/>
                  </a:lnTo>
                  <a:lnTo>
                    <a:pt x="12" y="134"/>
                  </a:lnTo>
                  <a:lnTo>
                    <a:pt x="10" y="120"/>
                  </a:lnTo>
                  <a:lnTo>
                    <a:pt x="9" y="105"/>
                  </a:lnTo>
                  <a:lnTo>
                    <a:pt x="10" y="89"/>
                  </a:lnTo>
                  <a:lnTo>
                    <a:pt x="9" y="84"/>
                  </a:lnTo>
                  <a:lnTo>
                    <a:pt x="7" y="80"/>
                  </a:lnTo>
                  <a:lnTo>
                    <a:pt x="5" y="75"/>
                  </a:lnTo>
                  <a:lnTo>
                    <a:pt x="2" y="71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4" y="50"/>
                  </a:lnTo>
                  <a:lnTo>
                    <a:pt x="6" y="45"/>
                  </a:lnTo>
                  <a:lnTo>
                    <a:pt x="11" y="37"/>
                  </a:lnTo>
                  <a:lnTo>
                    <a:pt x="15" y="30"/>
                  </a:lnTo>
                  <a:lnTo>
                    <a:pt x="18" y="24"/>
                  </a:lnTo>
                  <a:lnTo>
                    <a:pt x="21" y="19"/>
                  </a:lnTo>
                  <a:lnTo>
                    <a:pt x="22" y="14"/>
                  </a:lnTo>
                  <a:lnTo>
                    <a:pt x="24" y="11"/>
                  </a:lnTo>
                  <a:lnTo>
                    <a:pt x="25" y="6"/>
                  </a:lnTo>
                  <a:lnTo>
                    <a:pt x="26" y="2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84" y="2"/>
                  </a:lnTo>
                  <a:lnTo>
                    <a:pt x="281" y="77"/>
                  </a:lnTo>
                  <a:lnTo>
                    <a:pt x="10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6" name="Line 455">
              <a:extLst>
                <a:ext uri="{FF2B5EF4-FFF2-40B4-BE49-F238E27FC236}">
                  <a16:creationId xmlns:a16="http://schemas.microsoft.com/office/drawing/2014/main" id="{9570D56D-8FDB-454C-A638-5175157867C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4796" y="572"/>
              <a:ext cx="5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pic>
        <p:nvPicPr>
          <p:cNvPr id="115" name="Picture 1070" descr="messerflugflieger2">
            <a:extLst>
              <a:ext uri="{FF2B5EF4-FFF2-40B4-BE49-F238E27FC236}">
                <a16:creationId xmlns:a16="http://schemas.microsoft.com/office/drawing/2014/main" id="{335EC318-F3BD-48A7-908B-FAF0C121C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9429924" flipV="1">
            <a:off x="3349791" y="2499405"/>
            <a:ext cx="1100137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" name="Text Box 151">
            <a:extLst>
              <a:ext uri="{FF2B5EF4-FFF2-40B4-BE49-F238E27FC236}">
                <a16:creationId xmlns:a16="http://schemas.microsoft.com/office/drawing/2014/main" id="{14D2EAD5-994B-4C0A-8FB7-B99FDE1C63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850" y="1296988"/>
            <a:ext cx="24288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de-DE" sz="1600" b="1" dirty="0" err="1">
                <a:solidFill>
                  <a:srgbClr val="0000FF"/>
                </a:solidFill>
              </a:rPr>
              <a:t>During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Knife</a:t>
            </a:r>
            <a:r>
              <a:rPr lang="de-DE" altLang="de-DE" sz="1600" b="1" dirty="0">
                <a:solidFill>
                  <a:srgbClr val="0000FF"/>
                </a:solidFill>
              </a:rPr>
              <a:t> Edge </a:t>
            </a:r>
            <a:r>
              <a:rPr lang="de-DE" altLang="de-DE" sz="1600" b="1" dirty="0" err="1">
                <a:solidFill>
                  <a:srgbClr val="0000FF"/>
                </a:solidFill>
              </a:rPr>
              <a:t>the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wing</a:t>
            </a:r>
            <a:r>
              <a:rPr lang="de-DE" altLang="de-DE" sz="1600" b="1" dirty="0">
                <a:solidFill>
                  <a:srgbClr val="0000FF"/>
                </a:solidFill>
              </a:rPr>
              <a:t> must </a:t>
            </a:r>
            <a:r>
              <a:rPr lang="de-DE" altLang="de-DE" sz="1600" b="1" dirty="0" err="1">
                <a:solidFill>
                  <a:srgbClr val="0000FF"/>
                </a:solidFill>
              </a:rPr>
              <a:t>be</a:t>
            </a:r>
            <a:r>
              <a:rPr lang="de-DE" altLang="de-DE" sz="1600" b="1" dirty="0">
                <a:solidFill>
                  <a:srgbClr val="0000FF"/>
                </a:solidFill>
              </a:rPr>
              <a:t> in </a:t>
            </a:r>
            <a:r>
              <a:rPr lang="de-DE" altLang="de-DE" sz="1600" b="1" dirty="0" err="1">
                <a:solidFill>
                  <a:srgbClr val="0000FF"/>
                </a:solidFill>
              </a:rPr>
              <a:t>the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vertical</a:t>
            </a:r>
            <a:r>
              <a:rPr lang="de-DE" altLang="de-DE" sz="1600" b="1" dirty="0">
                <a:solidFill>
                  <a:srgbClr val="0000FF"/>
                </a:solidFill>
              </a:rPr>
              <a:t> plane.</a:t>
            </a:r>
          </a:p>
        </p:txBody>
      </p:sp>
      <p:sp>
        <p:nvSpPr>
          <p:cNvPr id="94" name="Text Box 153">
            <a:extLst>
              <a:ext uri="{FF2B5EF4-FFF2-40B4-BE49-F238E27FC236}">
                <a16:creationId xmlns:a16="http://schemas.microsoft.com/office/drawing/2014/main" id="{7631F5D4-8EE0-49DE-84AA-AEEFB85BAE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75" y="1519238"/>
            <a:ext cx="23796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½ </a:t>
            </a:r>
            <a:r>
              <a:rPr lang="de-DE" altLang="de-DE" sz="1600" b="1" dirty="0" err="1">
                <a:solidFill>
                  <a:srgbClr val="0000FF"/>
                </a:solidFill>
              </a:rPr>
              <a:t>rolls</a:t>
            </a:r>
            <a:r>
              <a:rPr lang="de-DE" altLang="de-DE" sz="1600" b="1" dirty="0">
                <a:solidFill>
                  <a:srgbClr val="0000FF"/>
                </a:solidFill>
              </a:rPr>
              <a:t> on </a:t>
            </a:r>
            <a:r>
              <a:rPr lang="de-DE" altLang="de-DE" sz="1600" b="1" dirty="0" err="1">
                <a:solidFill>
                  <a:srgbClr val="0000FF"/>
                </a:solidFill>
              </a:rPr>
              <a:t>middle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of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the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line</a:t>
            </a:r>
            <a:r>
              <a:rPr lang="de-DE" altLang="de-DE" sz="1600" b="1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95" name="Text Box 152">
            <a:extLst>
              <a:ext uri="{FF2B5EF4-FFF2-40B4-BE49-F238E27FC236}">
                <a16:creationId xmlns:a16="http://schemas.microsoft.com/office/drawing/2014/main" id="{C2C96315-DA1C-429F-B70C-3286A8437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4163" y="2487613"/>
            <a:ext cx="1992312" cy="338137"/>
          </a:xfrm>
          <a:prstGeom prst="rect">
            <a:avLst/>
          </a:prstGeom>
          <a:noFill/>
          <a:ln w="38100">
            <a:solidFill>
              <a:srgbClr val="F9FE24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de-DE" sz="1600" b="1">
                <a:solidFill>
                  <a:srgbClr val="0000FF"/>
                </a:solidFill>
              </a:rPr>
              <a:t>All radii are equal.</a:t>
            </a:r>
          </a:p>
        </p:txBody>
      </p:sp>
      <p:sp>
        <p:nvSpPr>
          <p:cNvPr id="96" name="Oval 193">
            <a:extLst>
              <a:ext uri="{FF2B5EF4-FFF2-40B4-BE49-F238E27FC236}">
                <a16:creationId xmlns:a16="http://schemas.microsoft.com/office/drawing/2014/main" id="{D4AE1636-696D-4F35-917A-EF3A9EAEBE20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165630" y="3196356"/>
            <a:ext cx="632136" cy="655461"/>
          </a:xfrm>
          <a:prstGeom prst="ellipse">
            <a:avLst/>
          </a:prstGeom>
          <a:noFill/>
          <a:ln w="38100">
            <a:solidFill>
              <a:srgbClr val="FFFF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de-DE" altLang="de-DE" sz="1400" b="1"/>
          </a:p>
        </p:txBody>
      </p:sp>
      <p:sp>
        <p:nvSpPr>
          <p:cNvPr id="97" name="Text Box 117">
            <a:extLst>
              <a:ext uri="{FF2B5EF4-FFF2-40B4-BE49-F238E27FC236}">
                <a16:creationId xmlns:a16="http://schemas.microsoft.com/office/drawing/2014/main" id="{9A1E0C29-AE20-45D2-BAAD-606DF711FF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037" y="2816952"/>
            <a:ext cx="33512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Part </a:t>
            </a:r>
            <a:r>
              <a:rPr lang="de-DE" altLang="de-DE" sz="1600" b="1" dirty="0" err="1">
                <a:solidFill>
                  <a:srgbClr val="0000FF"/>
                </a:solidFill>
              </a:rPr>
              <a:t>rolls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integrated</a:t>
            </a:r>
            <a:r>
              <a:rPr lang="de-DE" altLang="de-DE" sz="1600" b="1" dirty="0">
                <a:solidFill>
                  <a:srgbClr val="0000FF"/>
                </a:solidFill>
              </a:rPr>
              <a:t> on </a:t>
            </a:r>
            <a:r>
              <a:rPr lang="de-DE" altLang="de-DE" sz="1600" b="1" dirty="0" err="1">
                <a:solidFill>
                  <a:srgbClr val="0000FF"/>
                </a:solidFill>
              </a:rPr>
              <a:t>circular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flightpath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of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the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part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loops</a:t>
            </a:r>
            <a:r>
              <a:rPr lang="de-DE" altLang="de-DE" sz="1600" b="1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98" name="Oval 193">
            <a:extLst>
              <a:ext uri="{FF2B5EF4-FFF2-40B4-BE49-F238E27FC236}">
                <a16:creationId xmlns:a16="http://schemas.microsoft.com/office/drawing/2014/main" id="{682A6581-914D-43D4-A3E7-7A80A12F9005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428723" y="1473800"/>
            <a:ext cx="721558" cy="682485"/>
          </a:xfrm>
          <a:prstGeom prst="ellipse">
            <a:avLst/>
          </a:prstGeom>
          <a:noFill/>
          <a:ln w="38100">
            <a:solidFill>
              <a:srgbClr val="FFFF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de-DE" altLang="de-DE" sz="1400" b="1"/>
          </a:p>
        </p:txBody>
      </p:sp>
      <p:sp>
        <p:nvSpPr>
          <p:cNvPr id="106" name="Oval 193">
            <a:extLst>
              <a:ext uri="{FF2B5EF4-FFF2-40B4-BE49-F238E27FC236}">
                <a16:creationId xmlns:a16="http://schemas.microsoft.com/office/drawing/2014/main" id="{61DC442D-F97D-4DA1-A03B-52732E08AF8F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953189" y="1488855"/>
            <a:ext cx="721558" cy="682485"/>
          </a:xfrm>
          <a:prstGeom prst="ellipse">
            <a:avLst/>
          </a:prstGeom>
          <a:noFill/>
          <a:ln w="38100">
            <a:solidFill>
              <a:srgbClr val="FFFF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de-DE" altLang="de-DE" sz="1400" b="1"/>
          </a:p>
        </p:txBody>
      </p:sp>
      <p:sp>
        <p:nvSpPr>
          <p:cNvPr id="107" name="Oval 193">
            <a:extLst>
              <a:ext uri="{FF2B5EF4-FFF2-40B4-BE49-F238E27FC236}">
                <a16:creationId xmlns:a16="http://schemas.microsoft.com/office/drawing/2014/main" id="{79B3578B-DED3-472A-88B6-F714B58FA943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285349" y="3295104"/>
            <a:ext cx="721558" cy="682485"/>
          </a:xfrm>
          <a:prstGeom prst="ellipse">
            <a:avLst/>
          </a:prstGeom>
          <a:noFill/>
          <a:ln w="38100">
            <a:solidFill>
              <a:srgbClr val="FFFF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de-DE" altLang="de-DE" sz="1400" b="1"/>
          </a:p>
        </p:txBody>
      </p:sp>
      <p:sp>
        <p:nvSpPr>
          <p:cNvPr id="108" name="Oval 74">
            <a:extLst>
              <a:ext uri="{FF2B5EF4-FFF2-40B4-BE49-F238E27FC236}">
                <a16:creationId xmlns:a16="http://schemas.microsoft.com/office/drawing/2014/main" id="{A71D226F-059E-4E48-B315-8148C59322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8628" y="3785739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09" name="Oval 74">
            <a:extLst>
              <a:ext uri="{FF2B5EF4-FFF2-40B4-BE49-F238E27FC236}">
                <a16:creationId xmlns:a16="http://schemas.microsoft.com/office/drawing/2014/main" id="{088C2E62-CD45-4FB1-A982-D4342D9FA0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9013" y="3625679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10" name="Oval 74">
            <a:extLst>
              <a:ext uri="{FF2B5EF4-FFF2-40B4-BE49-F238E27FC236}">
                <a16:creationId xmlns:a16="http://schemas.microsoft.com/office/drawing/2014/main" id="{39073C45-8EB2-42EB-B785-18EEA07A16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4149" y="3643275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11" name="Oval 74">
            <a:extLst>
              <a:ext uri="{FF2B5EF4-FFF2-40B4-BE49-F238E27FC236}">
                <a16:creationId xmlns:a16="http://schemas.microsoft.com/office/drawing/2014/main" id="{6E1CC352-A47A-4C80-8670-3FEEA709FE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7578" y="3886472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12" name="Oval 74">
            <a:extLst>
              <a:ext uri="{FF2B5EF4-FFF2-40B4-BE49-F238E27FC236}">
                <a16:creationId xmlns:a16="http://schemas.microsoft.com/office/drawing/2014/main" id="{AD84F67A-F09F-45B6-8254-8909D26A1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1613" y="1373002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13" name="Oval 74">
            <a:extLst>
              <a:ext uri="{FF2B5EF4-FFF2-40B4-BE49-F238E27FC236}">
                <a16:creationId xmlns:a16="http://schemas.microsoft.com/office/drawing/2014/main" id="{72417D42-8D69-4BD4-B355-9A112ECC2D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546" y="2747658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14" name="Oval 74">
            <a:extLst>
              <a:ext uri="{FF2B5EF4-FFF2-40B4-BE49-F238E27FC236}">
                <a16:creationId xmlns:a16="http://schemas.microsoft.com/office/drawing/2014/main" id="{54AB34A4-A38C-4A76-996F-5F17846BD3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2957" y="2781723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47C38F5-EB61-486D-A1A8-7FC8B01601EC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4859023" y="3086927"/>
            <a:ext cx="838201" cy="733426"/>
            <a:chOff x="1153" y="2042"/>
            <a:chExt cx="528" cy="462"/>
          </a:xfrm>
        </p:grpSpPr>
        <p:grpSp>
          <p:nvGrpSpPr>
            <p:cNvPr id="105" name="Group 98">
              <a:extLst>
                <a:ext uri="{FF2B5EF4-FFF2-40B4-BE49-F238E27FC236}">
                  <a16:creationId xmlns:a16="http://schemas.microsoft.com/office/drawing/2014/main" id="{02A7CF00-05D4-46E7-893D-00BA1EE9D6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53" y="2042"/>
              <a:ext cx="528" cy="446"/>
              <a:chOff x="1177" y="2042"/>
              <a:chExt cx="528" cy="446"/>
            </a:xfrm>
          </p:grpSpPr>
          <p:sp>
            <p:nvSpPr>
              <p:cNvPr id="118" name="Line 90">
                <a:extLst>
                  <a:ext uri="{FF2B5EF4-FFF2-40B4-BE49-F238E27FC236}">
                    <a16:creationId xmlns:a16="http://schemas.microsoft.com/office/drawing/2014/main" id="{0F94A913-834E-40B0-A133-145CA6CF0C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77" y="2488"/>
                <a:ext cx="52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20" name="Line 91">
                <a:extLst>
                  <a:ext uri="{FF2B5EF4-FFF2-40B4-BE49-F238E27FC236}">
                    <a16:creationId xmlns:a16="http://schemas.microsoft.com/office/drawing/2014/main" id="{297A13E9-8176-4E28-B5EE-2347C7A1D1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4" y="2042"/>
                <a:ext cx="397" cy="44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</p:grpSp>
        <p:sp>
          <p:nvSpPr>
            <p:cNvPr id="116" name="Text Box 92">
              <a:extLst>
                <a:ext uri="{FF2B5EF4-FFF2-40B4-BE49-F238E27FC236}">
                  <a16:creationId xmlns:a16="http://schemas.microsoft.com/office/drawing/2014/main" id="{A9ECE57C-36B1-4ED9-9C07-E5A39D3BBD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65" y="2254"/>
              <a:ext cx="38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0000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de-DE" sz="2000" b="1" dirty="0"/>
                <a:t>45°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6899056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  <p:bldP spid="94" grpId="0"/>
      <p:bldP spid="9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Text Box 289"/>
          <p:cNvSpPr txBox="1">
            <a:spLocks noChangeArrowheads="1"/>
          </p:cNvSpPr>
          <p:nvPr/>
        </p:nvSpPr>
        <p:spPr bwMode="auto">
          <a:xfrm>
            <a:off x="8051800" y="6557963"/>
            <a:ext cx="9398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1200" b="1" dirty="0"/>
              <a:t>F-27.06.01</a:t>
            </a:r>
          </a:p>
        </p:txBody>
      </p:sp>
      <p:sp>
        <p:nvSpPr>
          <p:cNvPr id="77828" name="Text Box 725"/>
          <p:cNvSpPr txBox="1">
            <a:spLocks noChangeArrowheads="1"/>
          </p:cNvSpPr>
          <p:nvPr/>
        </p:nvSpPr>
        <p:spPr bwMode="auto">
          <a:xfrm>
            <a:off x="4210599" y="5696739"/>
            <a:ext cx="4786313" cy="68326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>
              <a:lnSpc>
                <a:spcPct val="80000"/>
              </a:lnSpc>
              <a:spcBef>
                <a:spcPct val="50000"/>
              </a:spcBef>
            </a:pPr>
            <a:r>
              <a:rPr lang="en-GB" sz="1600" b="1" dirty="0"/>
              <a:t>From inverted push through a ⅝ loop into a 45° downline, perform a snap roll, pull through a ⅛ loop, exit upright.</a:t>
            </a:r>
            <a:endParaRPr lang="de-DE" sz="1600" b="1" dirty="0"/>
          </a:p>
        </p:txBody>
      </p:sp>
      <p:sp>
        <p:nvSpPr>
          <p:cNvPr id="77829" name="Textfeld 6"/>
          <p:cNvSpPr txBox="1">
            <a:spLocks noChangeArrowheads="1"/>
          </p:cNvSpPr>
          <p:nvPr/>
        </p:nvSpPr>
        <p:spPr bwMode="auto">
          <a:xfrm>
            <a:off x="1808163" y="127000"/>
            <a:ext cx="70262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000" b="1" dirty="0"/>
              <a:t>F-27.06 Half Cuban eight with snap roll</a:t>
            </a:r>
            <a:endParaRPr lang="de-DE" sz="2000" dirty="0"/>
          </a:p>
          <a:p>
            <a:pPr defTabSz="793750" eaLnBrk="0" hangingPunct="0"/>
            <a:endParaRPr lang="de-DE" altLang="de-DE" sz="2000" dirty="0"/>
          </a:p>
        </p:txBody>
      </p:sp>
      <p:sp>
        <p:nvSpPr>
          <p:cNvPr id="91" name="Arc 444">
            <a:extLst>
              <a:ext uri="{FF2B5EF4-FFF2-40B4-BE49-F238E27FC236}">
                <a16:creationId xmlns:a16="http://schemas.microsoft.com/office/drawing/2014/main" id="{3E721386-4C49-403B-99EB-05303229C722}"/>
              </a:ext>
            </a:extLst>
          </p:cNvPr>
          <p:cNvSpPr>
            <a:spLocks/>
          </p:cNvSpPr>
          <p:nvPr/>
        </p:nvSpPr>
        <p:spPr bwMode="auto">
          <a:xfrm flipV="1">
            <a:off x="3743325" y="3013075"/>
            <a:ext cx="660400" cy="677863"/>
          </a:xfrm>
          <a:custGeom>
            <a:avLst/>
            <a:gdLst>
              <a:gd name="T0" fmla="*/ 2147483646 w 17312"/>
              <a:gd name="T1" fmla="*/ 0 h 21557"/>
              <a:gd name="T2" fmla="*/ 2147483646 w 17312"/>
              <a:gd name="T3" fmla="*/ 2147483646 h 21557"/>
              <a:gd name="T4" fmla="*/ 0 w 17312"/>
              <a:gd name="T5" fmla="*/ 2147483646 h 2155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7312" h="21557" fill="none" extrusionOk="0">
                <a:moveTo>
                  <a:pt x="1359" y="-1"/>
                </a:moveTo>
                <a:cubicBezTo>
                  <a:pt x="7686" y="398"/>
                  <a:pt x="13519" y="3557"/>
                  <a:pt x="17311" y="8639"/>
                </a:cubicBezTo>
              </a:path>
              <a:path w="17312" h="21557" stroke="0" extrusionOk="0">
                <a:moveTo>
                  <a:pt x="1359" y="-1"/>
                </a:moveTo>
                <a:cubicBezTo>
                  <a:pt x="7686" y="398"/>
                  <a:pt x="13519" y="3557"/>
                  <a:pt x="17311" y="8639"/>
                </a:cubicBezTo>
                <a:lnTo>
                  <a:pt x="0" y="21557"/>
                </a:lnTo>
                <a:lnTo>
                  <a:pt x="1359" y="-1"/>
                </a:lnTo>
                <a:close/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2" name="Line 445">
            <a:extLst>
              <a:ext uri="{FF2B5EF4-FFF2-40B4-BE49-F238E27FC236}">
                <a16:creationId xmlns:a16="http://schemas.microsoft.com/office/drawing/2014/main" id="{27375283-A9E1-41B5-B1BA-50CE7A9B40D4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1287" y="3682639"/>
            <a:ext cx="1065213" cy="15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3" name="Line 446">
            <a:extLst>
              <a:ext uri="{FF2B5EF4-FFF2-40B4-BE49-F238E27FC236}">
                <a16:creationId xmlns:a16="http://schemas.microsoft.com/office/drawing/2014/main" id="{692054BB-E176-4457-B0FD-DDAC30C2038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92613" y="1963738"/>
            <a:ext cx="1492250" cy="14716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4" name="Line 447">
            <a:extLst>
              <a:ext uri="{FF2B5EF4-FFF2-40B4-BE49-F238E27FC236}">
                <a16:creationId xmlns:a16="http://schemas.microsoft.com/office/drawing/2014/main" id="{3D1C8EB4-093C-44DF-9308-7C8A2983045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75062" y="4042814"/>
            <a:ext cx="3121927" cy="231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5" name="Arc 448">
            <a:extLst>
              <a:ext uri="{FF2B5EF4-FFF2-40B4-BE49-F238E27FC236}">
                <a16:creationId xmlns:a16="http://schemas.microsoft.com/office/drawing/2014/main" id="{C71D4AE6-970A-490E-A098-729D6DD329D9}"/>
              </a:ext>
            </a:extLst>
          </p:cNvPr>
          <p:cNvSpPr>
            <a:spLocks/>
          </p:cNvSpPr>
          <p:nvPr/>
        </p:nvSpPr>
        <p:spPr bwMode="auto">
          <a:xfrm>
            <a:off x="5862638" y="1711325"/>
            <a:ext cx="1911350" cy="2338334"/>
          </a:xfrm>
          <a:custGeom>
            <a:avLst/>
            <a:gdLst>
              <a:gd name="T0" fmla="*/ 0 w 35277"/>
              <a:gd name="T1" fmla="*/ 2147483646 h 42925"/>
              <a:gd name="T2" fmla="*/ 2147483646 w 35277"/>
              <a:gd name="T3" fmla="*/ 2147483646 h 42925"/>
              <a:gd name="T4" fmla="*/ 2147483646 w 35277"/>
              <a:gd name="T5" fmla="*/ 2147483646 h 4292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5277" h="42925" fill="none" extrusionOk="0">
                <a:moveTo>
                  <a:pt x="0" y="4881"/>
                </a:moveTo>
                <a:cubicBezTo>
                  <a:pt x="3859" y="1724"/>
                  <a:pt x="8691" y="0"/>
                  <a:pt x="13677" y="0"/>
                </a:cubicBezTo>
                <a:cubicBezTo>
                  <a:pt x="25606" y="0"/>
                  <a:pt x="35277" y="9670"/>
                  <a:pt x="35277" y="21600"/>
                </a:cubicBezTo>
                <a:cubicBezTo>
                  <a:pt x="35277" y="32203"/>
                  <a:pt x="27579" y="41239"/>
                  <a:pt x="17111" y="42925"/>
                </a:cubicBezTo>
              </a:path>
              <a:path w="35277" h="42925" stroke="0" extrusionOk="0">
                <a:moveTo>
                  <a:pt x="0" y="4881"/>
                </a:moveTo>
                <a:cubicBezTo>
                  <a:pt x="3859" y="1724"/>
                  <a:pt x="8691" y="0"/>
                  <a:pt x="13677" y="0"/>
                </a:cubicBezTo>
                <a:cubicBezTo>
                  <a:pt x="25606" y="0"/>
                  <a:pt x="35277" y="9670"/>
                  <a:pt x="35277" y="21600"/>
                </a:cubicBezTo>
                <a:cubicBezTo>
                  <a:pt x="35277" y="32203"/>
                  <a:pt x="27579" y="41239"/>
                  <a:pt x="17111" y="42925"/>
                </a:cubicBezTo>
                <a:lnTo>
                  <a:pt x="13677" y="21600"/>
                </a:lnTo>
                <a:lnTo>
                  <a:pt x="0" y="4881"/>
                </a:lnTo>
                <a:close/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96" name="Group 449">
            <a:extLst>
              <a:ext uri="{FF2B5EF4-FFF2-40B4-BE49-F238E27FC236}">
                <a16:creationId xmlns:a16="http://schemas.microsoft.com/office/drawing/2014/main" id="{65C7D2D7-33E7-4DEB-B524-40494F5EC9B3}"/>
              </a:ext>
            </a:extLst>
          </p:cNvPr>
          <p:cNvGrpSpPr>
            <a:grpSpLocks/>
          </p:cNvGrpSpPr>
          <p:nvPr/>
        </p:nvGrpSpPr>
        <p:grpSpPr bwMode="auto">
          <a:xfrm rot="3007360" flipH="1">
            <a:off x="5556250" y="1889126"/>
            <a:ext cx="293687" cy="474662"/>
            <a:chOff x="2820" y="264"/>
            <a:chExt cx="420" cy="1452"/>
          </a:xfrm>
        </p:grpSpPr>
        <p:sp>
          <p:nvSpPr>
            <p:cNvPr id="97" name="Line 450">
              <a:extLst>
                <a:ext uri="{FF2B5EF4-FFF2-40B4-BE49-F238E27FC236}">
                  <a16:creationId xmlns:a16="http://schemas.microsoft.com/office/drawing/2014/main" id="{C093F0C6-811C-49CC-936D-0EEB3A283E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98" name="Group 451">
              <a:extLst>
                <a:ext uri="{FF2B5EF4-FFF2-40B4-BE49-F238E27FC236}">
                  <a16:creationId xmlns:a16="http://schemas.microsoft.com/office/drawing/2014/main" id="{A0E2C3F8-4A79-4578-A8A5-C63A2811D22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99" name="Group 452">
                <a:extLst>
                  <a:ext uri="{FF2B5EF4-FFF2-40B4-BE49-F238E27FC236}">
                    <a16:creationId xmlns:a16="http://schemas.microsoft.com/office/drawing/2014/main" id="{EA6E7B15-62A4-48E9-B192-2A1081B8766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02" name="Group 453">
                  <a:extLst>
                    <a:ext uri="{FF2B5EF4-FFF2-40B4-BE49-F238E27FC236}">
                      <a16:creationId xmlns:a16="http://schemas.microsoft.com/office/drawing/2014/main" id="{6CAAF710-5E4D-4EAE-B5AA-23C6A22D3AD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04" name="Group 454">
                    <a:extLst>
                      <a:ext uri="{FF2B5EF4-FFF2-40B4-BE49-F238E27FC236}">
                        <a16:creationId xmlns:a16="http://schemas.microsoft.com/office/drawing/2014/main" id="{0C13AF39-F08D-4C8B-B974-000F9FBBEFB8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07" name="Freeform 455">
                      <a:extLst>
                        <a:ext uri="{FF2B5EF4-FFF2-40B4-BE49-F238E27FC236}">
                          <a16:creationId xmlns:a16="http://schemas.microsoft.com/office/drawing/2014/main" id="{64F1BC47-9489-4232-A954-E4BCA4B02CA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1756955 w 1153"/>
                        <a:gd name="T1" fmla="*/ 1048384 h 204"/>
                        <a:gd name="T2" fmla="*/ 1907663 w 1153"/>
                        <a:gd name="T3" fmla="*/ 1148377 h 204"/>
                        <a:gd name="T4" fmla="*/ 2034887 w 1153"/>
                        <a:gd name="T5" fmla="*/ 1249342 h 204"/>
                        <a:gd name="T6" fmla="*/ 2121635 w 1153"/>
                        <a:gd name="T7" fmla="*/ 1366685 h 204"/>
                        <a:gd name="T8" fmla="*/ 2145900 w 1153"/>
                        <a:gd name="T9" fmla="*/ 1411693 h 204"/>
                        <a:gd name="T10" fmla="*/ 2145900 w 1153"/>
                        <a:gd name="T11" fmla="*/ 1439665 h 204"/>
                        <a:gd name="T12" fmla="*/ 2145900 w 1153"/>
                        <a:gd name="T13" fmla="*/ 1946403 h 204"/>
                        <a:gd name="T14" fmla="*/ 2144327 w 1153"/>
                        <a:gd name="T15" fmla="*/ 2008975 h 204"/>
                        <a:gd name="T16" fmla="*/ 2134807 w 1153"/>
                        <a:gd name="T17" fmla="*/ 2036731 h 204"/>
                        <a:gd name="T18" fmla="*/ 2133070 w 1153"/>
                        <a:gd name="T19" fmla="*/ 2080999 h 204"/>
                        <a:gd name="T20" fmla="*/ 2125998 w 1153"/>
                        <a:gd name="T21" fmla="*/ 2369734 h 204"/>
                        <a:gd name="T22" fmla="*/ 2106601 w 1153"/>
                        <a:gd name="T23" fmla="*/ 2689007 h 204"/>
                        <a:gd name="T24" fmla="*/ 2090102 w 1153"/>
                        <a:gd name="T25" fmla="*/ 2839055 h 204"/>
                        <a:gd name="T26" fmla="*/ 2069876 w 1153"/>
                        <a:gd name="T27" fmla="*/ 2879348 h 204"/>
                        <a:gd name="T28" fmla="*/ 1891183 w 1153"/>
                        <a:gd name="T29" fmla="*/ 2952329 h 204"/>
                        <a:gd name="T30" fmla="*/ 1732967 w 1153"/>
                        <a:gd name="T31" fmla="*/ 2967175 h 204"/>
                        <a:gd name="T32" fmla="*/ 1511297 w 1153"/>
                        <a:gd name="T33" fmla="*/ 2911198 h 204"/>
                        <a:gd name="T34" fmla="*/ 1146653 w 1153"/>
                        <a:gd name="T35" fmla="*/ 2734021 h 204"/>
                        <a:gd name="T36" fmla="*/ 333149 w 1153"/>
                        <a:gd name="T37" fmla="*/ 2533063 h 204"/>
                        <a:gd name="T38" fmla="*/ 247424 w 1153"/>
                        <a:gd name="T39" fmla="*/ 2615794 h 204"/>
                        <a:gd name="T40" fmla="*/ 28043 w 1153"/>
                        <a:gd name="T41" fmla="*/ 2633056 h 204"/>
                        <a:gd name="T42" fmla="*/ 14750 w 1153"/>
                        <a:gd name="T43" fmla="*/ 2615794 h 204"/>
                        <a:gd name="T44" fmla="*/ 6947 w 1153"/>
                        <a:gd name="T45" fmla="*/ 2543789 h 204"/>
                        <a:gd name="T46" fmla="*/ 0 w 1153"/>
                        <a:gd name="T47" fmla="*/ 2369734 h 204"/>
                        <a:gd name="T48" fmla="*/ 26501 w 1153"/>
                        <a:gd name="T49" fmla="*/ 117335 h 204"/>
                        <a:gd name="T50" fmla="*/ 33429 w 1153"/>
                        <a:gd name="T51" fmla="*/ 27985 h 204"/>
                        <a:gd name="T52" fmla="*/ 142978 w 1153"/>
                        <a:gd name="T53" fmla="*/ 27985 h 204"/>
                        <a:gd name="T54" fmla="*/ 187492 w 1153"/>
                        <a:gd name="T55" fmla="*/ 117335 h 204"/>
                        <a:gd name="T56" fmla="*/ 230475 w 1153"/>
                        <a:gd name="T57" fmla="*/ 278025 h 204"/>
                        <a:gd name="T58" fmla="*/ 404336 w 1153"/>
                        <a:gd name="T59" fmla="*/ 1104111 h 204"/>
                        <a:gd name="T60" fmla="*/ 432330 w 1153"/>
                        <a:gd name="T61" fmla="*/ 1165774 h 204"/>
                        <a:gd name="T62" fmla="*/ 476853 w 1153"/>
                        <a:gd name="T63" fmla="*/ 1221357 h 204"/>
                        <a:gd name="T64" fmla="*/ 1223155 w 1153"/>
                        <a:gd name="T65" fmla="*/ 815373 h 204"/>
                        <a:gd name="T66" fmla="*/ 1269408 w 1153"/>
                        <a:gd name="T67" fmla="*/ 1204117 h 204"/>
                        <a:gd name="T68" fmla="*/ 1521178 w 1153"/>
                        <a:gd name="T69" fmla="*/ 1411693 h 204"/>
                        <a:gd name="T70" fmla="*/ 1574514 w 1153"/>
                        <a:gd name="T71" fmla="*/ 1394440 h 204"/>
                        <a:gd name="T72" fmla="*/ 1625232 w 1153"/>
                        <a:gd name="T73" fmla="*/ 1294338 h 204"/>
                        <a:gd name="T74" fmla="*/ 1667311 w 1153"/>
                        <a:gd name="T75" fmla="*/ 1121365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08" name="Freeform 456">
                      <a:extLst>
                        <a:ext uri="{FF2B5EF4-FFF2-40B4-BE49-F238E27FC236}">
                          <a16:creationId xmlns:a16="http://schemas.microsoft.com/office/drawing/2014/main" id="{011ED6B9-F317-4662-AD9B-0646C59DCFA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187545 h 69"/>
                        <a:gd name="T2" fmla="*/ 37006 w 247"/>
                        <a:gd name="T3" fmla="*/ 488865 h 69"/>
                        <a:gd name="T4" fmla="*/ 132177 w 247"/>
                        <a:gd name="T5" fmla="*/ 540595 h 69"/>
                        <a:gd name="T6" fmla="*/ 362359 w 247"/>
                        <a:gd name="T7" fmla="*/ 677719 h 69"/>
                        <a:gd name="T8" fmla="*/ 590233 w 247"/>
                        <a:gd name="T9" fmla="*/ 548019 h 69"/>
                        <a:gd name="T10" fmla="*/ 604586 w 247"/>
                        <a:gd name="T11" fmla="*/ 313962 h 69"/>
                        <a:gd name="T12" fmla="*/ 555360 w 247"/>
                        <a:gd name="T13" fmla="*/ 246711 h 69"/>
                        <a:gd name="T14" fmla="*/ 504932 w 247"/>
                        <a:gd name="T15" fmla="*/ 176367 h 69"/>
                        <a:gd name="T16" fmla="*/ 453609 w 247"/>
                        <a:gd name="T17" fmla="*/ 117013 h 69"/>
                        <a:gd name="T18" fmla="*/ 404093 w 247"/>
                        <a:gd name="T19" fmla="*/ 59153 h 69"/>
                        <a:gd name="T20" fmla="*/ 362359 w 247"/>
                        <a:gd name="T21" fmla="*/ 20632 h 69"/>
                        <a:gd name="T22" fmla="*/ 320888 w 247"/>
                        <a:gd name="T23" fmla="*/ 0 h 69"/>
                        <a:gd name="T24" fmla="*/ 271455 w 247"/>
                        <a:gd name="T25" fmla="*/ 20632 h 69"/>
                        <a:gd name="T26" fmla="*/ 217483 w 247"/>
                        <a:gd name="T27" fmla="*/ 51730 h 69"/>
                        <a:gd name="T28" fmla="*/ 0 w 247"/>
                        <a:gd name="T29" fmla="*/ 187545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05" name="Freeform 457">
                    <a:extLst>
                      <a:ext uri="{FF2B5EF4-FFF2-40B4-BE49-F238E27FC236}">
                        <a16:creationId xmlns:a16="http://schemas.microsoft.com/office/drawing/2014/main" id="{3B47C497-FE20-4C2B-B4BB-1450104A442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733379 h 33"/>
                      <a:gd name="T2" fmla="*/ 0 w 293"/>
                      <a:gd name="T3" fmla="*/ 703590 h 33"/>
                      <a:gd name="T4" fmla="*/ 843073 w 293"/>
                      <a:gd name="T5" fmla="*/ 179988 h 33"/>
                      <a:gd name="T6" fmla="*/ 1084824 w 293"/>
                      <a:gd name="T7" fmla="*/ 86659 h 33"/>
                      <a:gd name="T8" fmla="*/ 1277936 w 293"/>
                      <a:gd name="T9" fmla="*/ 86659 h 33"/>
                      <a:gd name="T10" fmla="*/ 1437142 w 293"/>
                      <a:gd name="T11" fmla="*/ 0 h 33"/>
                      <a:gd name="T12" fmla="*/ 1564838 w 293"/>
                      <a:gd name="T13" fmla="*/ 0 h 33"/>
                      <a:gd name="T14" fmla="*/ 1757950 w 293"/>
                      <a:gd name="T15" fmla="*/ 86659 h 33"/>
                      <a:gd name="T16" fmla="*/ 1916962 w 293"/>
                      <a:gd name="T17" fmla="*/ 134001 h 33"/>
                      <a:gd name="T18" fmla="*/ 2055423 w 293"/>
                      <a:gd name="T19" fmla="*/ 179988 h 33"/>
                      <a:gd name="T20" fmla="*/ 2159334 w 293"/>
                      <a:gd name="T21" fmla="*/ 298161 h 33"/>
                      <a:gd name="T22" fmla="*/ 2241706 w 293"/>
                      <a:gd name="T23" fmla="*/ 389821 h 33"/>
                      <a:gd name="T24" fmla="*/ 2302707 w 293"/>
                      <a:gd name="T25" fmla="*/ 523601 h 33"/>
                      <a:gd name="T26" fmla="*/ 2336407 w 293"/>
                      <a:gd name="T27" fmla="*/ 610260 h 33"/>
                      <a:gd name="T28" fmla="*/ 2352016 w 293"/>
                      <a:gd name="T29" fmla="*/ 733379 h 33"/>
                      <a:gd name="T30" fmla="*/ 2336407 w 293"/>
                      <a:gd name="T31" fmla="*/ 820038 h 33"/>
                      <a:gd name="T32" fmla="*/ 2302707 w 293"/>
                      <a:gd name="T33" fmla="*/ 954039 h 33"/>
                      <a:gd name="T34" fmla="*/ 2241706 w 293"/>
                      <a:gd name="T35" fmla="*/ 1045495 h 33"/>
                      <a:gd name="T36" fmla="*/ 2159334 w 293"/>
                      <a:gd name="T37" fmla="*/ 1179427 h 33"/>
                      <a:gd name="T38" fmla="*/ 2055423 w 293"/>
                      <a:gd name="T39" fmla="*/ 1251540 h 33"/>
                      <a:gd name="T40" fmla="*/ 1916962 w 293"/>
                      <a:gd name="T41" fmla="*/ 1297594 h 33"/>
                      <a:gd name="T42" fmla="*/ 1757950 w 293"/>
                      <a:gd name="T43" fmla="*/ 1389280 h 33"/>
                      <a:gd name="T44" fmla="*/ 1564838 w 293"/>
                      <a:gd name="T45" fmla="*/ 1431526 h 33"/>
                      <a:gd name="T46" fmla="*/ 1444219 w 293"/>
                      <a:gd name="T47" fmla="*/ 1431526 h 33"/>
                      <a:gd name="T48" fmla="*/ 1277936 w 293"/>
                      <a:gd name="T49" fmla="*/ 1431526 h 33"/>
                      <a:gd name="T50" fmla="*/ 1084824 w 293"/>
                      <a:gd name="T51" fmla="*/ 1389280 h 33"/>
                      <a:gd name="T52" fmla="*/ 843073 w 293"/>
                      <a:gd name="T53" fmla="*/ 1251540 h 33"/>
                      <a:gd name="T54" fmla="*/ 0 w 293"/>
                      <a:gd name="T55" fmla="*/ 733379 h 33"/>
                      <a:gd name="T56" fmla="*/ 0 w 293"/>
                      <a:gd name="T57" fmla="*/ 733379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06" name="Freeform 458">
                    <a:extLst>
                      <a:ext uri="{FF2B5EF4-FFF2-40B4-BE49-F238E27FC236}">
                        <a16:creationId xmlns:a16="http://schemas.microsoft.com/office/drawing/2014/main" id="{6F9C54B4-4DA7-4B18-9492-E2A4FDE639A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570 h 33"/>
                      <a:gd name="T2" fmla="*/ 0 w 293"/>
                      <a:gd name="T3" fmla="*/ 554 h 33"/>
                      <a:gd name="T4" fmla="*/ 95 w 293"/>
                      <a:gd name="T5" fmla="*/ 157 h 33"/>
                      <a:gd name="T6" fmla="*/ 115 w 293"/>
                      <a:gd name="T7" fmla="*/ 77 h 33"/>
                      <a:gd name="T8" fmla="*/ 139 w 293"/>
                      <a:gd name="T9" fmla="*/ 77 h 33"/>
                      <a:gd name="T10" fmla="*/ 159 w 293"/>
                      <a:gd name="T11" fmla="*/ 0 h 33"/>
                      <a:gd name="T12" fmla="*/ 171 w 293"/>
                      <a:gd name="T13" fmla="*/ 0 h 33"/>
                      <a:gd name="T14" fmla="*/ 189 w 293"/>
                      <a:gd name="T15" fmla="*/ 77 h 33"/>
                      <a:gd name="T16" fmla="*/ 209 w 293"/>
                      <a:gd name="T17" fmla="*/ 110 h 33"/>
                      <a:gd name="T18" fmla="*/ 226 w 293"/>
                      <a:gd name="T19" fmla="*/ 157 h 33"/>
                      <a:gd name="T20" fmla="*/ 235 w 293"/>
                      <a:gd name="T21" fmla="*/ 234 h 33"/>
                      <a:gd name="T22" fmla="*/ 243 w 293"/>
                      <a:gd name="T23" fmla="*/ 319 h 33"/>
                      <a:gd name="T24" fmla="*/ 249 w 293"/>
                      <a:gd name="T25" fmla="*/ 400 h 33"/>
                      <a:gd name="T26" fmla="*/ 252 w 293"/>
                      <a:gd name="T27" fmla="*/ 474 h 33"/>
                      <a:gd name="T28" fmla="*/ 253 w 293"/>
                      <a:gd name="T29" fmla="*/ 570 h 33"/>
                      <a:gd name="T30" fmla="*/ 252 w 293"/>
                      <a:gd name="T31" fmla="*/ 647 h 33"/>
                      <a:gd name="T32" fmla="*/ 249 w 293"/>
                      <a:gd name="T33" fmla="*/ 749 h 33"/>
                      <a:gd name="T34" fmla="*/ 243 w 293"/>
                      <a:gd name="T35" fmla="*/ 812 h 33"/>
                      <a:gd name="T36" fmla="*/ 235 w 293"/>
                      <a:gd name="T37" fmla="*/ 921 h 33"/>
                      <a:gd name="T38" fmla="*/ 226 w 293"/>
                      <a:gd name="T39" fmla="*/ 981 h 33"/>
                      <a:gd name="T40" fmla="*/ 209 w 293"/>
                      <a:gd name="T41" fmla="*/ 1037 h 33"/>
                      <a:gd name="T42" fmla="*/ 189 w 293"/>
                      <a:gd name="T43" fmla="*/ 1118 h 33"/>
                      <a:gd name="T44" fmla="*/ 171 w 293"/>
                      <a:gd name="T45" fmla="*/ 1124 h 33"/>
                      <a:gd name="T46" fmla="*/ 160 w 293"/>
                      <a:gd name="T47" fmla="*/ 1124 h 33"/>
                      <a:gd name="T48" fmla="*/ 139 w 293"/>
                      <a:gd name="T49" fmla="*/ 1124 h 33"/>
                      <a:gd name="T50" fmla="*/ 115 w 293"/>
                      <a:gd name="T51" fmla="*/ 1118 h 33"/>
                      <a:gd name="T52" fmla="*/ 95 w 293"/>
                      <a:gd name="T53" fmla="*/ 981 h 33"/>
                      <a:gd name="T54" fmla="*/ 0 w 293"/>
                      <a:gd name="T55" fmla="*/ 570 h 33"/>
                      <a:gd name="T56" fmla="*/ 0 w 293"/>
                      <a:gd name="T57" fmla="*/ 570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03" name="Line 459">
                  <a:extLst>
                    <a:ext uri="{FF2B5EF4-FFF2-40B4-BE49-F238E27FC236}">
                      <a16:creationId xmlns:a16="http://schemas.microsoft.com/office/drawing/2014/main" id="{34223381-3E18-4662-B8D4-D33415A5B6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00" name="AutoShape 460">
                <a:extLst>
                  <a:ext uri="{FF2B5EF4-FFF2-40B4-BE49-F238E27FC236}">
                    <a16:creationId xmlns:a16="http://schemas.microsoft.com/office/drawing/2014/main" id="{9990F481-5F32-4F44-9B13-0A01054755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de-DE" altLang="de-DE"/>
              </a:p>
            </p:txBody>
          </p:sp>
          <p:sp>
            <p:nvSpPr>
              <p:cNvPr id="101" name="Line 461">
                <a:extLst>
                  <a:ext uri="{FF2B5EF4-FFF2-40B4-BE49-F238E27FC236}">
                    <a16:creationId xmlns:a16="http://schemas.microsoft.com/office/drawing/2014/main" id="{87CA434E-86ED-4E11-BF3D-0C02DB0453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09" name="Group 476">
            <a:extLst>
              <a:ext uri="{FF2B5EF4-FFF2-40B4-BE49-F238E27FC236}">
                <a16:creationId xmlns:a16="http://schemas.microsoft.com/office/drawing/2014/main" id="{6FDC29BD-E2A1-474B-A00D-333FBE938A87}"/>
              </a:ext>
            </a:extLst>
          </p:cNvPr>
          <p:cNvGrpSpPr>
            <a:grpSpLocks/>
          </p:cNvGrpSpPr>
          <p:nvPr/>
        </p:nvGrpSpPr>
        <p:grpSpPr bwMode="auto">
          <a:xfrm rot="5400000" flipV="1">
            <a:off x="3398044" y="3779044"/>
            <a:ext cx="311150" cy="490538"/>
            <a:chOff x="2820" y="264"/>
            <a:chExt cx="420" cy="1452"/>
          </a:xfrm>
        </p:grpSpPr>
        <p:sp>
          <p:nvSpPr>
            <p:cNvPr id="110" name="Line 477">
              <a:extLst>
                <a:ext uri="{FF2B5EF4-FFF2-40B4-BE49-F238E27FC236}">
                  <a16:creationId xmlns:a16="http://schemas.microsoft.com/office/drawing/2014/main" id="{61C89CBC-8CC2-45B6-BFB5-73C054C30E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11" name="Group 478">
              <a:extLst>
                <a:ext uri="{FF2B5EF4-FFF2-40B4-BE49-F238E27FC236}">
                  <a16:creationId xmlns:a16="http://schemas.microsoft.com/office/drawing/2014/main" id="{767B836A-9A85-4D8F-9A87-AFD316CB1A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12" name="Group 479">
                <a:extLst>
                  <a:ext uri="{FF2B5EF4-FFF2-40B4-BE49-F238E27FC236}">
                    <a16:creationId xmlns:a16="http://schemas.microsoft.com/office/drawing/2014/main" id="{EB65893D-7FCB-4A75-874A-AF4D2D8E726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15" name="Group 480">
                  <a:extLst>
                    <a:ext uri="{FF2B5EF4-FFF2-40B4-BE49-F238E27FC236}">
                      <a16:creationId xmlns:a16="http://schemas.microsoft.com/office/drawing/2014/main" id="{B7695713-6263-49C0-8B20-5ED378981B2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17" name="Group 481">
                    <a:extLst>
                      <a:ext uri="{FF2B5EF4-FFF2-40B4-BE49-F238E27FC236}">
                        <a16:creationId xmlns:a16="http://schemas.microsoft.com/office/drawing/2014/main" id="{9386DED0-23AA-4D62-A2B9-E87CB202137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20" name="Freeform 482">
                      <a:extLst>
                        <a:ext uri="{FF2B5EF4-FFF2-40B4-BE49-F238E27FC236}">
                          <a16:creationId xmlns:a16="http://schemas.microsoft.com/office/drawing/2014/main" id="{495B26BE-4EF0-4E2B-A11B-3ABC9C4F4A3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1756955 w 1153"/>
                        <a:gd name="T1" fmla="*/ 1048384 h 204"/>
                        <a:gd name="T2" fmla="*/ 1907663 w 1153"/>
                        <a:gd name="T3" fmla="*/ 1148377 h 204"/>
                        <a:gd name="T4" fmla="*/ 2034887 w 1153"/>
                        <a:gd name="T5" fmla="*/ 1249342 h 204"/>
                        <a:gd name="T6" fmla="*/ 2121635 w 1153"/>
                        <a:gd name="T7" fmla="*/ 1366685 h 204"/>
                        <a:gd name="T8" fmla="*/ 2145900 w 1153"/>
                        <a:gd name="T9" fmla="*/ 1411693 h 204"/>
                        <a:gd name="T10" fmla="*/ 2145900 w 1153"/>
                        <a:gd name="T11" fmla="*/ 1439665 h 204"/>
                        <a:gd name="T12" fmla="*/ 2145900 w 1153"/>
                        <a:gd name="T13" fmla="*/ 1946403 h 204"/>
                        <a:gd name="T14" fmla="*/ 2144327 w 1153"/>
                        <a:gd name="T15" fmla="*/ 2008975 h 204"/>
                        <a:gd name="T16" fmla="*/ 2134807 w 1153"/>
                        <a:gd name="T17" fmla="*/ 2036731 h 204"/>
                        <a:gd name="T18" fmla="*/ 2133070 w 1153"/>
                        <a:gd name="T19" fmla="*/ 2080999 h 204"/>
                        <a:gd name="T20" fmla="*/ 2125998 w 1153"/>
                        <a:gd name="T21" fmla="*/ 2369734 h 204"/>
                        <a:gd name="T22" fmla="*/ 2106601 w 1153"/>
                        <a:gd name="T23" fmla="*/ 2689007 h 204"/>
                        <a:gd name="T24" fmla="*/ 2090102 w 1153"/>
                        <a:gd name="T25" fmla="*/ 2839055 h 204"/>
                        <a:gd name="T26" fmla="*/ 2069876 w 1153"/>
                        <a:gd name="T27" fmla="*/ 2879348 h 204"/>
                        <a:gd name="T28" fmla="*/ 1891183 w 1153"/>
                        <a:gd name="T29" fmla="*/ 2952329 h 204"/>
                        <a:gd name="T30" fmla="*/ 1732967 w 1153"/>
                        <a:gd name="T31" fmla="*/ 2967175 h 204"/>
                        <a:gd name="T32" fmla="*/ 1511297 w 1153"/>
                        <a:gd name="T33" fmla="*/ 2911198 h 204"/>
                        <a:gd name="T34" fmla="*/ 1146653 w 1153"/>
                        <a:gd name="T35" fmla="*/ 2734021 h 204"/>
                        <a:gd name="T36" fmla="*/ 333149 w 1153"/>
                        <a:gd name="T37" fmla="*/ 2533063 h 204"/>
                        <a:gd name="T38" fmla="*/ 247424 w 1153"/>
                        <a:gd name="T39" fmla="*/ 2615794 h 204"/>
                        <a:gd name="T40" fmla="*/ 28043 w 1153"/>
                        <a:gd name="T41" fmla="*/ 2633056 h 204"/>
                        <a:gd name="T42" fmla="*/ 14750 w 1153"/>
                        <a:gd name="T43" fmla="*/ 2615794 h 204"/>
                        <a:gd name="T44" fmla="*/ 6947 w 1153"/>
                        <a:gd name="T45" fmla="*/ 2543789 h 204"/>
                        <a:gd name="T46" fmla="*/ 0 w 1153"/>
                        <a:gd name="T47" fmla="*/ 2369734 h 204"/>
                        <a:gd name="T48" fmla="*/ 26501 w 1153"/>
                        <a:gd name="T49" fmla="*/ 117335 h 204"/>
                        <a:gd name="T50" fmla="*/ 33429 w 1153"/>
                        <a:gd name="T51" fmla="*/ 27985 h 204"/>
                        <a:gd name="T52" fmla="*/ 142978 w 1153"/>
                        <a:gd name="T53" fmla="*/ 27985 h 204"/>
                        <a:gd name="T54" fmla="*/ 187492 w 1153"/>
                        <a:gd name="T55" fmla="*/ 117335 h 204"/>
                        <a:gd name="T56" fmla="*/ 230475 w 1153"/>
                        <a:gd name="T57" fmla="*/ 278025 h 204"/>
                        <a:gd name="T58" fmla="*/ 404336 w 1153"/>
                        <a:gd name="T59" fmla="*/ 1104111 h 204"/>
                        <a:gd name="T60" fmla="*/ 432330 w 1153"/>
                        <a:gd name="T61" fmla="*/ 1165774 h 204"/>
                        <a:gd name="T62" fmla="*/ 476853 w 1153"/>
                        <a:gd name="T63" fmla="*/ 1221357 h 204"/>
                        <a:gd name="T64" fmla="*/ 1223155 w 1153"/>
                        <a:gd name="T65" fmla="*/ 815373 h 204"/>
                        <a:gd name="T66" fmla="*/ 1269408 w 1153"/>
                        <a:gd name="T67" fmla="*/ 1204117 h 204"/>
                        <a:gd name="T68" fmla="*/ 1521178 w 1153"/>
                        <a:gd name="T69" fmla="*/ 1411693 h 204"/>
                        <a:gd name="T70" fmla="*/ 1574514 w 1153"/>
                        <a:gd name="T71" fmla="*/ 1394440 h 204"/>
                        <a:gd name="T72" fmla="*/ 1625232 w 1153"/>
                        <a:gd name="T73" fmla="*/ 1294338 h 204"/>
                        <a:gd name="T74" fmla="*/ 1667311 w 1153"/>
                        <a:gd name="T75" fmla="*/ 1121365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21" name="Freeform 483">
                      <a:extLst>
                        <a:ext uri="{FF2B5EF4-FFF2-40B4-BE49-F238E27FC236}">
                          <a16:creationId xmlns:a16="http://schemas.microsoft.com/office/drawing/2014/main" id="{4AA89EFD-B6D7-4793-A571-32D92CE3C03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187545 h 69"/>
                        <a:gd name="T2" fmla="*/ 37006 w 247"/>
                        <a:gd name="T3" fmla="*/ 488865 h 69"/>
                        <a:gd name="T4" fmla="*/ 132177 w 247"/>
                        <a:gd name="T5" fmla="*/ 540595 h 69"/>
                        <a:gd name="T6" fmla="*/ 362359 w 247"/>
                        <a:gd name="T7" fmla="*/ 677719 h 69"/>
                        <a:gd name="T8" fmla="*/ 590233 w 247"/>
                        <a:gd name="T9" fmla="*/ 548019 h 69"/>
                        <a:gd name="T10" fmla="*/ 604586 w 247"/>
                        <a:gd name="T11" fmla="*/ 313962 h 69"/>
                        <a:gd name="T12" fmla="*/ 555360 w 247"/>
                        <a:gd name="T13" fmla="*/ 246711 h 69"/>
                        <a:gd name="T14" fmla="*/ 504932 w 247"/>
                        <a:gd name="T15" fmla="*/ 176367 h 69"/>
                        <a:gd name="T16" fmla="*/ 453609 w 247"/>
                        <a:gd name="T17" fmla="*/ 117013 h 69"/>
                        <a:gd name="T18" fmla="*/ 404093 w 247"/>
                        <a:gd name="T19" fmla="*/ 59153 h 69"/>
                        <a:gd name="T20" fmla="*/ 362359 w 247"/>
                        <a:gd name="T21" fmla="*/ 20632 h 69"/>
                        <a:gd name="T22" fmla="*/ 320888 w 247"/>
                        <a:gd name="T23" fmla="*/ 0 h 69"/>
                        <a:gd name="T24" fmla="*/ 271455 w 247"/>
                        <a:gd name="T25" fmla="*/ 20632 h 69"/>
                        <a:gd name="T26" fmla="*/ 217483 w 247"/>
                        <a:gd name="T27" fmla="*/ 51730 h 69"/>
                        <a:gd name="T28" fmla="*/ 0 w 247"/>
                        <a:gd name="T29" fmla="*/ 187545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18" name="Freeform 484">
                    <a:extLst>
                      <a:ext uri="{FF2B5EF4-FFF2-40B4-BE49-F238E27FC236}">
                        <a16:creationId xmlns:a16="http://schemas.microsoft.com/office/drawing/2014/main" id="{B9F87DE6-4034-4F31-9165-7FEC9ECCB0B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733379 h 33"/>
                      <a:gd name="T2" fmla="*/ 0 w 293"/>
                      <a:gd name="T3" fmla="*/ 703590 h 33"/>
                      <a:gd name="T4" fmla="*/ 843073 w 293"/>
                      <a:gd name="T5" fmla="*/ 179988 h 33"/>
                      <a:gd name="T6" fmla="*/ 1084824 w 293"/>
                      <a:gd name="T7" fmla="*/ 86659 h 33"/>
                      <a:gd name="T8" fmla="*/ 1277936 w 293"/>
                      <a:gd name="T9" fmla="*/ 86659 h 33"/>
                      <a:gd name="T10" fmla="*/ 1437142 w 293"/>
                      <a:gd name="T11" fmla="*/ 0 h 33"/>
                      <a:gd name="T12" fmla="*/ 1564838 w 293"/>
                      <a:gd name="T13" fmla="*/ 0 h 33"/>
                      <a:gd name="T14" fmla="*/ 1757950 w 293"/>
                      <a:gd name="T15" fmla="*/ 86659 h 33"/>
                      <a:gd name="T16" fmla="*/ 1916962 w 293"/>
                      <a:gd name="T17" fmla="*/ 134001 h 33"/>
                      <a:gd name="T18" fmla="*/ 2055423 w 293"/>
                      <a:gd name="T19" fmla="*/ 179988 h 33"/>
                      <a:gd name="T20" fmla="*/ 2159334 w 293"/>
                      <a:gd name="T21" fmla="*/ 298161 h 33"/>
                      <a:gd name="T22" fmla="*/ 2241706 w 293"/>
                      <a:gd name="T23" fmla="*/ 389821 h 33"/>
                      <a:gd name="T24" fmla="*/ 2302707 w 293"/>
                      <a:gd name="T25" fmla="*/ 523601 h 33"/>
                      <a:gd name="T26" fmla="*/ 2336407 w 293"/>
                      <a:gd name="T27" fmla="*/ 610260 h 33"/>
                      <a:gd name="T28" fmla="*/ 2352016 w 293"/>
                      <a:gd name="T29" fmla="*/ 733379 h 33"/>
                      <a:gd name="T30" fmla="*/ 2336407 w 293"/>
                      <a:gd name="T31" fmla="*/ 820038 h 33"/>
                      <a:gd name="T32" fmla="*/ 2302707 w 293"/>
                      <a:gd name="T33" fmla="*/ 954039 h 33"/>
                      <a:gd name="T34" fmla="*/ 2241706 w 293"/>
                      <a:gd name="T35" fmla="*/ 1045495 h 33"/>
                      <a:gd name="T36" fmla="*/ 2159334 w 293"/>
                      <a:gd name="T37" fmla="*/ 1179427 h 33"/>
                      <a:gd name="T38" fmla="*/ 2055423 w 293"/>
                      <a:gd name="T39" fmla="*/ 1251540 h 33"/>
                      <a:gd name="T40" fmla="*/ 1916962 w 293"/>
                      <a:gd name="T41" fmla="*/ 1297594 h 33"/>
                      <a:gd name="T42" fmla="*/ 1757950 w 293"/>
                      <a:gd name="T43" fmla="*/ 1389280 h 33"/>
                      <a:gd name="T44" fmla="*/ 1564838 w 293"/>
                      <a:gd name="T45" fmla="*/ 1431526 h 33"/>
                      <a:gd name="T46" fmla="*/ 1444219 w 293"/>
                      <a:gd name="T47" fmla="*/ 1431526 h 33"/>
                      <a:gd name="T48" fmla="*/ 1277936 w 293"/>
                      <a:gd name="T49" fmla="*/ 1431526 h 33"/>
                      <a:gd name="T50" fmla="*/ 1084824 w 293"/>
                      <a:gd name="T51" fmla="*/ 1389280 h 33"/>
                      <a:gd name="T52" fmla="*/ 843073 w 293"/>
                      <a:gd name="T53" fmla="*/ 1251540 h 33"/>
                      <a:gd name="T54" fmla="*/ 0 w 293"/>
                      <a:gd name="T55" fmla="*/ 733379 h 33"/>
                      <a:gd name="T56" fmla="*/ 0 w 293"/>
                      <a:gd name="T57" fmla="*/ 733379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19" name="Freeform 485">
                    <a:extLst>
                      <a:ext uri="{FF2B5EF4-FFF2-40B4-BE49-F238E27FC236}">
                        <a16:creationId xmlns:a16="http://schemas.microsoft.com/office/drawing/2014/main" id="{86F50D5F-2ABC-4E31-8BBF-08909C5C5AC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570 h 33"/>
                      <a:gd name="T2" fmla="*/ 0 w 293"/>
                      <a:gd name="T3" fmla="*/ 554 h 33"/>
                      <a:gd name="T4" fmla="*/ 95 w 293"/>
                      <a:gd name="T5" fmla="*/ 157 h 33"/>
                      <a:gd name="T6" fmla="*/ 115 w 293"/>
                      <a:gd name="T7" fmla="*/ 77 h 33"/>
                      <a:gd name="T8" fmla="*/ 139 w 293"/>
                      <a:gd name="T9" fmla="*/ 77 h 33"/>
                      <a:gd name="T10" fmla="*/ 159 w 293"/>
                      <a:gd name="T11" fmla="*/ 0 h 33"/>
                      <a:gd name="T12" fmla="*/ 171 w 293"/>
                      <a:gd name="T13" fmla="*/ 0 h 33"/>
                      <a:gd name="T14" fmla="*/ 189 w 293"/>
                      <a:gd name="T15" fmla="*/ 77 h 33"/>
                      <a:gd name="T16" fmla="*/ 209 w 293"/>
                      <a:gd name="T17" fmla="*/ 110 h 33"/>
                      <a:gd name="T18" fmla="*/ 226 w 293"/>
                      <a:gd name="T19" fmla="*/ 157 h 33"/>
                      <a:gd name="T20" fmla="*/ 235 w 293"/>
                      <a:gd name="T21" fmla="*/ 234 h 33"/>
                      <a:gd name="T22" fmla="*/ 243 w 293"/>
                      <a:gd name="T23" fmla="*/ 319 h 33"/>
                      <a:gd name="T24" fmla="*/ 249 w 293"/>
                      <a:gd name="T25" fmla="*/ 400 h 33"/>
                      <a:gd name="T26" fmla="*/ 252 w 293"/>
                      <a:gd name="T27" fmla="*/ 474 h 33"/>
                      <a:gd name="T28" fmla="*/ 253 w 293"/>
                      <a:gd name="T29" fmla="*/ 570 h 33"/>
                      <a:gd name="T30" fmla="*/ 252 w 293"/>
                      <a:gd name="T31" fmla="*/ 647 h 33"/>
                      <a:gd name="T32" fmla="*/ 249 w 293"/>
                      <a:gd name="T33" fmla="*/ 749 h 33"/>
                      <a:gd name="T34" fmla="*/ 243 w 293"/>
                      <a:gd name="T35" fmla="*/ 812 h 33"/>
                      <a:gd name="T36" fmla="*/ 235 w 293"/>
                      <a:gd name="T37" fmla="*/ 921 h 33"/>
                      <a:gd name="T38" fmla="*/ 226 w 293"/>
                      <a:gd name="T39" fmla="*/ 981 h 33"/>
                      <a:gd name="T40" fmla="*/ 209 w 293"/>
                      <a:gd name="T41" fmla="*/ 1037 h 33"/>
                      <a:gd name="T42" fmla="*/ 189 w 293"/>
                      <a:gd name="T43" fmla="*/ 1118 h 33"/>
                      <a:gd name="T44" fmla="*/ 171 w 293"/>
                      <a:gd name="T45" fmla="*/ 1124 h 33"/>
                      <a:gd name="T46" fmla="*/ 160 w 293"/>
                      <a:gd name="T47" fmla="*/ 1124 h 33"/>
                      <a:gd name="T48" fmla="*/ 139 w 293"/>
                      <a:gd name="T49" fmla="*/ 1124 h 33"/>
                      <a:gd name="T50" fmla="*/ 115 w 293"/>
                      <a:gd name="T51" fmla="*/ 1118 h 33"/>
                      <a:gd name="T52" fmla="*/ 95 w 293"/>
                      <a:gd name="T53" fmla="*/ 981 h 33"/>
                      <a:gd name="T54" fmla="*/ 0 w 293"/>
                      <a:gd name="T55" fmla="*/ 570 h 33"/>
                      <a:gd name="T56" fmla="*/ 0 w 293"/>
                      <a:gd name="T57" fmla="*/ 570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16" name="Line 486">
                  <a:extLst>
                    <a:ext uri="{FF2B5EF4-FFF2-40B4-BE49-F238E27FC236}">
                      <a16:creationId xmlns:a16="http://schemas.microsoft.com/office/drawing/2014/main" id="{304353D8-0AC7-4658-8EAD-F9A0570065D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13" name="AutoShape 487">
                <a:extLst>
                  <a:ext uri="{FF2B5EF4-FFF2-40B4-BE49-F238E27FC236}">
                    <a16:creationId xmlns:a16="http://schemas.microsoft.com/office/drawing/2014/main" id="{8C0FF60F-0A28-42BF-ADE5-7EC44AF431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de-DE" altLang="de-DE"/>
              </a:p>
            </p:txBody>
          </p:sp>
          <p:sp>
            <p:nvSpPr>
              <p:cNvPr id="114" name="Line 488">
                <a:extLst>
                  <a:ext uri="{FF2B5EF4-FFF2-40B4-BE49-F238E27FC236}">
                    <a16:creationId xmlns:a16="http://schemas.microsoft.com/office/drawing/2014/main" id="{43BF16B9-F98D-482C-9BCE-CE5A2F7024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22" name="Group 489">
            <a:extLst>
              <a:ext uri="{FF2B5EF4-FFF2-40B4-BE49-F238E27FC236}">
                <a16:creationId xmlns:a16="http://schemas.microsoft.com/office/drawing/2014/main" id="{83EFEE0C-E771-49C1-B7ED-CC5834DB898A}"/>
              </a:ext>
            </a:extLst>
          </p:cNvPr>
          <p:cNvGrpSpPr>
            <a:grpSpLocks/>
          </p:cNvGrpSpPr>
          <p:nvPr/>
        </p:nvGrpSpPr>
        <p:grpSpPr bwMode="auto">
          <a:xfrm rot="10996135" flipH="1">
            <a:off x="7593013" y="2565400"/>
            <a:ext cx="311150" cy="490538"/>
            <a:chOff x="2820" y="264"/>
            <a:chExt cx="420" cy="1452"/>
          </a:xfrm>
        </p:grpSpPr>
        <p:sp>
          <p:nvSpPr>
            <p:cNvPr id="123" name="Line 490">
              <a:extLst>
                <a:ext uri="{FF2B5EF4-FFF2-40B4-BE49-F238E27FC236}">
                  <a16:creationId xmlns:a16="http://schemas.microsoft.com/office/drawing/2014/main" id="{55084833-EE73-4CCA-8CA2-DC5C295528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24" name="Group 491">
              <a:extLst>
                <a:ext uri="{FF2B5EF4-FFF2-40B4-BE49-F238E27FC236}">
                  <a16:creationId xmlns:a16="http://schemas.microsoft.com/office/drawing/2014/main" id="{3D02A911-CF41-4FFC-A122-CDE10888854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25" name="Group 492">
                <a:extLst>
                  <a:ext uri="{FF2B5EF4-FFF2-40B4-BE49-F238E27FC236}">
                    <a16:creationId xmlns:a16="http://schemas.microsoft.com/office/drawing/2014/main" id="{4274E30F-35DE-4BEC-BBF1-A8D59A95C9F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28" name="Group 493">
                  <a:extLst>
                    <a:ext uri="{FF2B5EF4-FFF2-40B4-BE49-F238E27FC236}">
                      <a16:creationId xmlns:a16="http://schemas.microsoft.com/office/drawing/2014/main" id="{022B29F2-180B-428B-A351-7D039BAF432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30" name="Group 494">
                    <a:extLst>
                      <a:ext uri="{FF2B5EF4-FFF2-40B4-BE49-F238E27FC236}">
                        <a16:creationId xmlns:a16="http://schemas.microsoft.com/office/drawing/2014/main" id="{C47451E8-BB1F-4E92-8F8F-C9B735877970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33" name="Freeform 495">
                      <a:extLst>
                        <a:ext uri="{FF2B5EF4-FFF2-40B4-BE49-F238E27FC236}">
                          <a16:creationId xmlns:a16="http://schemas.microsoft.com/office/drawing/2014/main" id="{88FE4A83-6E68-4090-9A71-DFB745DE647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1756955 w 1153"/>
                        <a:gd name="T1" fmla="*/ 1048384 h 204"/>
                        <a:gd name="T2" fmla="*/ 1907663 w 1153"/>
                        <a:gd name="T3" fmla="*/ 1148377 h 204"/>
                        <a:gd name="T4" fmla="*/ 2034887 w 1153"/>
                        <a:gd name="T5" fmla="*/ 1249342 h 204"/>
                        <a:gd name="T6" fmla="*/ 2121635 w 1153"/>
                        <a:gd name="T7" fmla="*/ 1366685 h 204"/>
                        <a:gd name="T8" fmla="*/ 2145900 w 1153"/>
                        <a:gd name="T9" fmla="*/ 1411693 h 204"/>
                        <a:gd name="T10" fmla="*/ 2145900 w 1153"/>
                        <a:gd name="T11" fmla="*/ 1439665 h 204"/>
                        <a:gd name="T12" fmla="*/ 2145900 w 1153"/>
                        <a:gd name="T13" fmla="*/ 1946403 h 204"/>
                        <a:gd name="T14" fmla="*/ 2144327 w 1153"/>
                        <a:gd name="T15" fmla="*/ 2008975 h 204"/>
                        <a:gd name="T16" fmla="*/ 2134807 w 1153"/>
                        <a:gd name="T17" fmla="*/ 2036731 h 204"/>
                        <a:gd name="T18" fmla="*/ 2133070 w 1153"/>
                        <a:gd name="T19" fmla="*/ 2080999 h 204"/>
                        <a:gd name="T20" fmla="*/ 2125998 w 1153"/>
                        <a:gd name="T21" fmla="*/ 2369734 h 204"/>
                        <a:gd name="T22" fmla="*/ 2106601 w 1153"/>
                        <a:gd name="T23" fmla="*/ 2689007 h 204"/>
                        <a:gd name="T24" fmla="*/ 2090102 w 1153"/>
                        <a:gd name="T25" fmla="*/ 2839055 h 204"/>
                        <a:gd name="T26" fmla="*/ 2069876 w 1153"/>
                        <a:gd name="T27" fmla="*/ 2879348 h 204"/>
                        <a:gd name="T28" fmla="*/ 1891183 w 1153"/>
                        <a:gd name="T29" fmla="*/ 2952329 h 204"/>
                        <a:gd name="T30" fmla="*/ 1732967 w 1153"/>
                        <a:gd name="T31" fmla="*/ 2967175 h 204"/>
                        <a:gd name="T32" fmla="*/ 1511297 w 1153"/>
                        <a:gd name="T33" fmla="*/ 2911198 h 204"/>
                        <a:gd name="T34" fmla="*/ 1146653 w 1153"/>
                        <a:gd name="T35" fmla="*/ 2734021 h 204"/>
                        <a:gd name="T36" fmla="*/ 333149 w 1153"/>
                        <a:gd name="T37" fmla="*/ 2533063 h 204"/>
                        <a:gd name="T38" fmla="*/ 247424 w 1153"/>
                        <a:gd name="T39" fmla="*/ 2615794 h 204"/>
                        <a:gd name="T40" fmla="*/ 28043 w 1153"/>
                        <a:gd name="T41" fmla="*/ 2633056 h 204"/>
                        <a:gd name="T42" fmla="*/ 14750 w 1153"/>
                        <a:gd name="T43" fmla="*/ 2615794 h 204"/>
                        <a:gd name="T44" fmla="*/ 6947 w 1153"/>
                        <a:gd name="T45" fmla="*/ 2543789 h 204"/>
                        <a:gd name="T46" fmla="*/ 0 w 1153"/>
                        <a:gd name="T47" fmla="*/ 2369734 h 204"/>
                        <a:gd name="T48" fmla="*/ 26501 w 1153"/>
                        <a:gd name="T49" fmla="*/ 117335 h 204"/>
                        <a:gd name="T50" fmla="*/ 33429 w 1153"/>
                        <a:gd name="T51" fmla="*/ 27985 h 204"/>
                        <a:gd name="T52" fmla="*/ 142978 w 1153"/>
                        <a:gd name="T53" fmla="*/ 27985 h 204"/>
                        <a:gd name="T54" fmla="*/ 187492 w 1153"/>
                        <a:gd name="T55" fmla="*/ 117335 h 204"/>
                        <a:gd name="T56" fmla="*/ 230475 w 1153"/>
                        <a:gd name="T57" fmla="*/ 278025 h 204"/>
                        <a:gd name="T58" fmla="*/ 404336 w 1153"/>
                        <a:gd name="T59" fmla="*/ 1104111 h 204"/>
                        <a:gd name="T60" fmla="*/ 432330 w 1153"/>
                        <a:gd name="T61" fmla="*/ 1165774 h 204"/>
                        <a:gd name="T62" fmla="*/ 476853 w 1153"/>
                        <a:gd name="T63" fmla="*/ 1221357 h 204"/>
                        <a:gd name="T64" fmla="*/ 1223155 w 1153"/>
                        <a:gd name="T65" fmla="*/ 815373 h 204"/>
                        <a:gd name="T66" fmla="*/ 1269408 w 1153"/>
                        <a:gd name="T67" fmla="*/ 1204117 h 204"/>
                        <a:gd name="T68" fmla="*/ 1521178 w 1153"/>
                        <a:gd name="T69" fmla="*/ 1411693 h 204"/>
                        <a:gd name="T70" fmla="*/ 1574514 w 1153"/>
                        <a:gd name="T71" fmla="*/ 1394440 h 204"/>
                        <a:gd name="T72" fmla="*/ 1625232 w 1153"/>
                        <a:gd name="T73" fmla="*/ 1294338 h 204"/>
                        <a:gd name="T74" fmla="*/ 1667311 w 1153"/>
                        <a:gd name="T75" fmla="*/ 1121365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34" name="Freeform 496">
                      <a:extLst>
                        <a:ext uri="{FF2B5EF4-FFF2-40B4-BE49-F238E27FC236}">
                          <a16:creationId xmlns:a16="http://schemas.microsoft.com/office/drawing/2014/main" id="{D2B5E5B1-DC29-4A69-B1E9-20D1E60B2A5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187545 h 69"/>
                        <a:gd name="T2" fmla="*/ 37006 w 247"/>
                        <a:gd name="T3" fmla="*/ 488865 h 69"/>
                        <a:gd name="T4" fmla="*/ 132177 w 247"/>
                        <a:gd name="T5" fmla="*/ 540595 h 69"/>
                        <a:gd name="T6" fmla="*/ 362359 w 247"/>
                        <a:gd name="T7" fmla="*/ 677719 h 69"/>
                        <a:gd name="T8" fmla="*/ 590233 w 247"/>
                        <a:gd name="T9" fmla="*/ 548019 h 69"/>
                        <a:gd name="T10" fmla="*/ 604586 w 247"/>
                        <a:gd name="T11" fmla="*/ 313962 h 69"/>
                        <a:gd name="T12" fmla="*/ 555360 w 247"/>
                        <a:gd name="T13" fmla="*/ 246711 h 69"/>
                        <a:gd name="T14" fmla="*/ 504932 w 247"/>
                        <a:gd name="T15" fmla="*/ 176367 h 69"/>
                        <a:gd name="T16" fmla="*/ 453609 w 247"/>
                        <a:gd name="T17" fmla="*/ 117013 h 69"/>
                        <a:gd name="T18" fmla="*/ 404093 w 247"/>
                        <a:gd name="T19" fmla="*/ 59153 h 69"/>
                        <a:gd name="T20" fmla="*/ 362359 w 247"/>
                        <a:gd name="T21" fmla="*/ 20632 h 69"/>
                        <a:gd name="T22" fmla="*/ 320888 w 247"/>
                        <a:gd name="T23" fmla="*/ 0 h 69"/>
                        <a:gd name="T24" fmla="*/ 271455 w 247"/>
                        <a:gd name="T25" fmla="*/ 20632 h 69"/>
                        <a:gd name="T26" fmla="*/ 217483 w 247"/>
                        <a:gd name="T27" fmla="*/ 51730 h 69"/>
                        <a:gd name="T28" fmla="*/ 0 w 247"/>
                        <a:gd name="T29" fmla="*/ 187545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31" name="Freeform 497">
                    <a:extLst>
                      <a:ext uri="{FF2B5EF4-FFF2-40B4-BE49-F238E27FC236}">
                        <a16:creationId xmlns:a16="http://schemas.microsoft.com/office/drawing/2014/main" id="{6818CD6A-61E4-4C38-9D46-5A9790D871C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733379 h 33"/>
                      <a:gd name="T2" fmla="*/ 0 w 293"/>
                      <a:gd name="T3" fmla="*/ 703590 h 33"/>
                      <a:gd name="T4" fmla="*/ 843073 w 293"/>
                      <a:gd name="T5" fmla="*/ 179988 h 33"/>
                      <a:gd name="T6" fmla="*/ 1084824 w 293"/>
                      <a:gd name="T7" fmla="*/ 86659 h 33"/>
                      <a:gd name="T8" fmla="*/ 1277936 w 293"/>
                      <a:gd name="T9" fmla="*/ 86659 h 33"/>
                      <a:gd name="T10" fmla="*/ 1437142 w 293"/>
                      <a:gd name="T11" fmla="*/ 0 h 33"/>
                      <a:gd name="T12" fmla="*/ 1564838 w 293"/>
                      <a:gd name="T13" fmla="*/ 0 h 33"/>
                      <a:gd name="T14" fmla="*/ 1757950 w 293"/>
                      <a:gd name="T15" fmla="*/ 86659 h 33"/>
                      <a:gd name="T16" fmla="*/ 1916962 w 293"/>
                      <a:gd name="T17" fmla="*/ 134001 h 33"/>
                      <a:gd name="T18" fmla="*/ 2055423 w 293"/>
                      <a:gd name="T19" fmla="*/ 179988 h 33"/>
                      <a:gd name="T20" fmla="*/ 2159334 w 293"/>
                      <a:gd name="T21" fmla="*/ 298161 h 33"/>
                      <a:gd name="T22" fmla="*/ 2241706 w 293"/>
                      <a:gd name="T23" fmla="*/ 389821 h 33"/>
                      <a:gd name="T24" fmla="*/ 2302707 w 293"/>
                      <a:gd name="T25" fmla="*/ 523601 h 33"/>
                      <a:gd name="T26" fmla="*/ 2336407 w 293"/>
                      <a:gd name="T27" fmla="*/ 610260 h 33"/>
                      <a:gd name="T28" fmla="*/ 2352016 w 293"/>
                      <a:gd name="T29" fmla="*/ 733379 h 33"/>
                      <a:gd name="T30" fmla="*/ 2336407 w 293"/>
                      <a:gd name="T31" fmla="*/ 820038 h 33"/>
                      <a:gd name="T32" fmla="*/ 2302707 w 293"/>
                      <a:gd name="T33" fmla="*/ 954039 h 33"/>
                      <a:gd name="T34" fmla="*/ 2241706 w 293"/>
                      <a:gd name="T35" fmla="*/ 1045495 h 33"/>
                      <a:gd name="T36" fmla="*/ 2159334 w 293"/>
                      <a:gd name="T37" fmla="*/ 1179427 h 33"/>
                      <a:gd name="T38" fmla="*/ 2055423 w 293"/>
                      <a:gd name="T39" fmla="*/ 1251540 h 33"/>
                      <a:gd name="T40" fmla="*/ 1916962 w 293"/>
                      <a:gd name="T41" fmla="*/ 1297594 h 33"/>
                      <a:gd name="T42" fmla="*/ 1757950 w 293"/>
                      <a:gd name="T43" fmla="*/ 1389280 h 33"/>
                      <a:gd name="T44" fmla="*/ 1564838 w 293"/>
                      <a:gd name="T45" fmla="*/ 1431526 h 33"/>
                      <a:gd name="T46" fmla="*/ 1444219 w 293"/>
                      <a:gd name="T47" fmla="*/ 1431526 h 33"/>
                      <a:gd name="T48" fmla="*/ 1277936 w 293"/>
                      <a:gd name="T49" fmla="*/ 1431526 h 33"/>
                      <a:gd name="T50" fmla="*/ 1084824 w 293"/>
                      <a:gd name="T51" fmla="*/ 1389280 h 33"/>
                      <a:gd name="T52" fmla="*/ 843073 w 293"/>
                      <a:gd name="T53" fmla="*/ 1251540 h 33"/>
                      <a:gd name="T54" fmla="*/ 0 w 293"/>
                      <a:gd name="T55" fmla="*/ 733379 h 33"/>
                      <a:gd name="T56" fmla="*/ 0 w 293"/>
                      <a:gd name="T57" fmla="*/ 733379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32" name="Freeform 498">
                    <a:extLst>
                      <a:ext uri="{FF2B5EF4-FFF2-40B4-BE49-F238E27FC236}">
                        <a16:creationId xmlns:a16="http://schemas.microsoft.com/office/drawing/2014/main" id="{212D5C85-9E5F-482B-82F2-036AD1298A0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570 h 33"/>
                      <a:gd name="T2" fmla="*/ 0 w 293"/>
                      <a:gd name="T3" fmla="*/ 554 h 33"/>
                      <a:gd name="T4" fmla="*/ 95 w 293"/>
                      <a:gd name="T5" fmla="*/ 157 h 33"/>
                      <a:gd name="T6" fmla="*/ 115 w 293"/>
                      <a:gd name="T7" fmla="*/ 77 h 33"/>
                      <a:gd name="T8" fmla="*/ 139 w 293"/>
                      <a:gd name="T9" fmla="*/ 77 h 33"/>
                      <a:gd name="T10" fmla="*/ 159 w 293"/>
                      <a:gd name="T11" fmla="*/ 0 h 33"/>
                      <a:gd name="T12" fmla="*/ 171 w 293"/>
                      <a:gd name="T13" fmla="*/ 0 h 33"/>
                      <a:gd name="T14" fmla="*/ 189 w 293"/>
                      <a:gd name="T15" fmla="*/ 77 h 33"/>
                      <a:gd name="T16" fmla="*/ 209 w 293"/>
                      <a:gd name="T17" fmla="*/ 110 h 33"/>
                      <a:gd name="T18" fmla="*/ 226 w 293"/>
                      <a:gd name="T19" fmla="*/ 157 h 33"/>
                      <a:gd name="T20" fmla="*/ 235 w 293"/>
                      <a:gd name="T21" fmla="*/ 234 h 33"/>
                      <a:gd name="T22" fmla="*/ 243 w 293"/>
                      <a:gd name="T23" fmla="*/ 319 h 33"/>
                      <a:gd name="T24" fmla="*/ 249 w 293"/>
                      <a:gd name="T25" fmla="*/ 400 h 33"/>
                      <a:gd name="T26" fmla="*/ 252 w 293"/>
                      <a:gd name="T27" fmla="*/ 474 h 33"/>
                      <a:gd name="T28" fmla="*/ 253 w 293"/>
                      <a:gd name="T29" fmla="*/ 570 h 33"/>
                      <a:gd name="T30" fmla="*/ 252 w 293"/>
                      <a:gd name="T31" fmla="*/ 647 h 33"/>
                      <a:gd name="T32" fmla="*/ 249 w 293"/>
                      <a:gd name="T33" fmla="*/ 749 h 33"/>
                      <a:gd name="T34" fmla="*/ 243 w 293"/>
                      <a:gd name="T35" fmla="*/ 812 h 33"/>
                      <a:gd name="T36" fmla="*/ 235 w 293"/>
                      <a:gd name="T37" fmla="*/ 921 h 33"/>
                      <a:gd name="T38" fmla="*/ 226 w 293"/>
                      <a:gd name="T39" fmla="*/ 981 h 33"/>
                      <a:gd name="T40" fmla="*/ 209 w 293"/>
                      <a:gd name="T41" fmla="*/ 1037 h 33"/>
                      <a:gd name="T42" fmla="*/ 189 w 293"/>
                      <a:gd name="T43" fmla="*/ 1118 h 33"/>
                      <a:gd name="T44" fmla="*/ 171 w 293"/>
                      <a:gd name="T45" fmla="*/ 1124 h 33"/>
                      <a:gd name="T46" fmla="*/ 160 w 293"/>
                      <a:gd name="T47" fmla="*/ 1124 h 33"/>
                      <a:gd name="T48" fmla="*/ 139 w 293"/>
                      <a:gd name="T49" fmla="*/ 1124 h 33"/>
                      <a:gd name="T50" fmla="*/ 115 w 293"/>
                      <a:gd name="T51" fmla="*/ 1118 h 33"/>
                      <a:gd name="T52" fmla="*/ 95 w 293"/>
                      <a:gd name="T53" fmla="*/ 981 h 33"/>
                      <a:gd name="T54" fmla="*/ 0 w 293"/>
                      <a:gd name="T55" fmla="*/ 570 h 33"/>
                      <a:gd name="T56" fmla="*/ 0 w 293"/>
                      <a:gd name="T57" fmla="*/ 570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29" name="Line 499">
                  <a:extLst>
                    <a:ext uri="{FF2B5EF4-FFF2-40B4-BE49-F238E27FC236}">
                      <a16:creationId xmlns:a16="http://schemas.microsoft.com/office/drawing/2014/main" id="{97542B01-D593-40CC-B367-FD7D8BD708D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26" name="AutoShape 500">
                <a:extLst>
                  <a:ext uri="{FF2B5EF4-FFF2-40B4-BE49-F238E27FC236}">
                    <a16:creationId xmlns:a16="http://schemas.microsoft.com/office/drawing/2014/main" id="{B79B0AFD-BAC8-49E4-9DEC-19592D5F9E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de-DE" altLang="de-DE"/>
              </a:p>
            </p:txBody>
          </p:sp>
          <p:sp>
            <p:nvSpPr>
              <p:cNvPr id="127" name="Line 501">
                <a:extLst>
                  <a:ext uri="{FF2B5EF4-FFF2-40B4-BE49-F238E27FC236}">
                    <a16:creationId xmlns:a16="http://schemas.microsoft.com/office/drawing/2014/main" id="{6CA9660E-6B59-461E-8B29-65C25BD3B9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35" name="Group 502">
            <a:extLst>
              <a:ext uri="{FF2B5EF4-FFF2-40B4-BE49-F238E27FC236}">
                <a16:creationId xmlns:a16="http://schemas.microsoft.com/office/drawing/2014/main" id="{BD0A2A9D-2AFA-4212-B14B-9BA9EDD8264D}"/>
              </a:ext>
            </a:extLst>
          </p:cNvPr>
          <p:cNvGrpSpPr>
            <a:grpSpLocks/>
          </p:cNvGrpSpPr>
          <p:nvPr/>
        </p:nvGrpSpPr>
        <p:grpSpPr bwMode="auto">
          <a:xfrm rot="13612148" flipV="1">
            <a:off x="4460082" y="2996406"/>
            <a:ext cx="311150" cy="490537"/>
            <a:chOff x="2820" y="264"/>
            <a:chExt cx="420" cy="1452"/>
          </a:xfrm>
        </p:grpSpPr>
        <p:sp>
          <p:nvSpPr>
            <p:cNvPr id="136" name="Line 503">
              <a:extLst>
                <a:ext uri="{FF2B5EF4-FFF2-40B4-BE49-F238E27FC236}">
                  <a16:creationId xmlns:a16="http://schemas.microsoft.com/office/drawing/2014/main" id="{80C8634A-2914-462C-84CB-5928E8A245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37" name="Group 504">
              <a:extLst>
                <a:ext uri="{FF2B5EF4-FFF2-40B4-BE49-F238E27FC236}">
                  <a16:creationId xmlns:a16="http://schemas.microsoft.com/office/drawing/2014/main" id="{C6F96A69-97D9-4C89-A4EA-D465FBBE3C0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38" name="Group 505">
                <a:extLst>
                  <a:ext uri="{FF2B5EF4-FFF2-40B4-BE49-F238E27FC236}">
                    <a16:creationId xmlns:a16="http://schemas.microsoft.com/office/drawing/2014/main" id="{82F024C9-7994-4FA1-B1C3-172980204FF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41" name="Group 506">
                  <a:extLst>
                    <a:ext uri="{FF2B5EF4-FFF2-40B4-BE49-F238E27FC236}">
                      <a16:creationId xmlns:a16="http://schemas.microsoft.com/office/drawing/2014/main" id="{93BE0E99-68ED-42C3-976B-903BA749684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49" name="Group 507">
                    <a:extLst>
                      <a:ext uri="{FF2B5EF4-FFF2-40B4-BE49-F238E27FC236}">
                        <a16:creationId xmlns:a16="http://schemas.microsoft.com/office/drawing/2014/main" id="{FDD7428B-EE06-470E-A573-D4C269B05AD1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52" name="Freeform 508">
                      <a:extLst>
                        <a:ext uri="{FF2B5EF4-FFF2-40B4-BE49-F238E27FC236}">
                          <a16:creationId xmlns:a16="http://schemas.microsoft.com/office/drawing/2014/main" id="{DD534BFF-C3BC-402D-8B2A-6A6843A4D86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1756955 w 1153"/>
                        <a:gd name="T1" fmla="*/ 1048384 h 204"/>
                        <a:gd name="T2" fmla="*/ 1907663 w 1153"/>
                        <a:gd name="T3" fmla="*/ 1148377 h 204"/>
                        <a:gd name="T4" fmla="*/ 2034887 w 1153"/>
                        <a:gd name="T5" fmla="*/ 1249342 h 204"/>
                        <a:gd name="T6" fmla="*/ 2121635 w 1153"/>
                        <a:gd name="T7" fmla="*/ 1366685 h 204"/>
                        <a:gd name="T8" fmla="*/ 2145900 w 1153"/>
                        <a:gd name="T9" fmla="*/ 1411693 h 204"/>
                        <a:gd name="T10" fmla="*/ 2145900 w 1153"/>
                        <a:gd name="T11" fmla="*/ 1439665 h 204"/>
                        <a:gd name="T12" fmla="*/ 2145900 w 1153"/>
                        <a:gd name="T13" fmla="*/ 1946403 h 204"/>
                        <a:gd name="T14" fmla="*/ 2144327 w 1153"/>
                        <a:gd name="T15" fmla="*/ 2008975 h 204"/>
                        <a:gd name="T16" fmla="*/ 2134807 w 1153"/>
                        <a:gd name="T17" fmla="*/ 2036731 h 204"/>
                        <a:gd name="T18" fmla="*/ 2133070 w 1153"/>
                        <a:gd name="T19" fmla="*/ 2080999 h 204"/>
                        <a:gd name="T20" fmla="*/ 2125998 w 1153"/>
                        <a:gd name="T21" fmla="*/ 2369734 h 204"/>
                        <a:gd name="T22" fmla="*/ 2106601 w 1153"/>
                        <a:gd name="T23" fmla="*/ 2689007 h 204"/>
                        <a:gd name="T24" fmla="*/ 2090102 w 1153"/>
                        <a:gd name="T25" fmla="*/ 2839055 h 204"/>
                        <a:gd name="T26" fmla="*/ 2069876 w 1153"/>
                        <a:gd name="T27" fmla="*/ 2879348 h 204"/>
                        <a:gd name="T28" fmla="*/ 1891183 w 1153"/>
                        <a:gd name="T29" fmla="*/ 2952329 h 204"/>
                        <a:gd name="T30" fmla="*/ 1732967 w 1153"/>
                        <a:gd name="T31" fmla="*/ 2967175 h 204"/>
                        <a:gd name="T32" fmla="*/ 1511297 w 1153"/>
                        <a:gd name="T33" fmla="*/ 2911198 h 204"/>
                        <a:gd name="T34" fmla="*/ 1146653 w 1153"/>
                        <a:gd name="T35" fmla="*/ 2734021 h 204"/>
                        <a:gd name="T36" fmla="*/ 333149 w 1153"/>
                        <a:gd name="T37" fmla="*/ 2533063 h 204"/>
                        <a:gd name="T38" fmla="*/ 247424 w 1153"/>
                        <a:gd name="T39" fmla="*/ 2615794 h 204"/>
                        <a:gd name="T40" fmla="*/ 28043 w 1153"/>
                        <a:gd name="T41" fmla="*/ 2633056 h 204"/>
                        <a:gd name="T42" fmla="*/ 14750 w 1153"/>
                        <a:gd name="T43" fmla="*/ 2615794 h 204"/>
                        <a:gd name="T44" fmla="*/ 6947 w 1153"/>
                        <a:gd name="T45" fmla="*/ 2543789 h 204"/>
                        <a:gd name="T46" fmla="*/ 0 w 1153"/>
                        <a:gd name="T47" fmla="*/ 2369734 h 204"/>
                        <a:gd name="T48" fmla="*/ 26501 w 1153"/>
                        <a:gd name="T49" fmla="*/ 117335 h 204"/>
                        <a:gd name="T50" fmla="*/ 33429 w 1153"/>
                        <a:gd name="T51" fmla="*/ 27985 h 204"/>
                        <a:gd name="T52" fmla="*/ 142978 w 1153"/>
                        <a:gd name="T53" fmla="*/ 27985 h 204"/>
                        <a:gd name="T54" fmla="*/ 187492 w 1153"/>
                        <a:gd name="T55" fmla="*/ 117335 h 204"/>
                        <a:gd name="T56" fmla="*/ 230475 w 1153"/>
                        <a:gd name="T57" fmla="*/ 278025 h 204"/>
                        <a:gd name="T58" fmla="*/ 404336 w 1153"/>
                        <a:gd name="T59" fmla="*/ 1104111 h 204"/>
                        <a:gd name="T60" fmla="*/ 432330 w 1153"/>
                        <a:gd name="T61" fmla="*/ 1165774 h 204"/>
                        <a:gd name="T62" fmla="*/ 476853 w 1153"/>
                        <a:gd name="T63" fmla="*/ 1221357 h 204"/>
                        <a:gd name="T64" fmla="*/ 1223155 w 1153"/>
                        <a:gd name="T65" fmla="*/ 815373 h 204"/>
                        <a:gd name="T66" fmla="*/ 1269408 w 1153"/>
                        <a:gd name="T67" fmla="*/ 1204117 h 204"/>
                        <a:gd name="T68" fmla="*/ 1521178 w 1153"/>
                        <a:gd name="T69" fmla="*/ 1411693 h 204"/>
                        <a:gd name="T70" fmla="*/ 1574514 w 1153"/>
                        <a:gd name="T71" fmla="*/ 1394440 h 204"/>
                        <a:gd name="T72" fmla="*/ 1625232 w 1153"/>
                        <a:gd name="T73" fmla="*/ 1294338 h 204"/>
                        <a:gd name="T74" fmla="*/ 1667311 w 1153"/>
                        <a:gd name="T75" fmla="*/ 1121365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53" name="Freeform 509">
                      <a:extLst>
                        <a:ext uri="{FF2B5EF4-FFF2-40B4-BE49-F238E27FC236}">
                          <a16:creationId xmlns:a16="http://schemas.microsoft.com/office/drawing/2014/main" id="{A0161055-AD86-4034-BC3F-890913A376C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187545 h 69"/>
                        <a:gd name="T2" fmla="*/ 37006 w 247"/>
                        <a:gd name="T3" fmla="*/ 488865 h 69"/>
                        <a:gd name="T4" fmla="*/ 132177 w 247"/>
                        <a:gd name="T5" fmla="*/ 540595 h 69"/>
                        <a:gd name="T6" fmla="*/ 362359 w 247"/>
                        <a:gd name="T7" fmla="*/ 677719 h 69"/>
                        <a:gd name="T8" fmla="*/ 590233 w 247"/>
                        <a:gd name="T9" fmla="*/ 548019 h 69"/>
                        <a:gd name="T10" fmla="*/ 604586 w 247"/>
                        <a:gd name="T11" fmla="*/ 313962 h 69"/>
                        <a:gd name="T12" fmla="*/ 555360 w 247"/>
                        <a:gd name="T13" fmla="*/ 246711 h 69"/>
                        <a:gd name="T14" fmla="*/ 504932 w 247"/>
                        <a:gd name="T15" fmla="*/ 176367 h 69"/>
                        <a:gd name="T16" fmla="*/ 453609 w 247"/>
                        <a:gd name="T17" fmla="*/ 117013 h 69"/>
                        <a:gd name="T18" fmla="*/ 404093 w 247"/>
                        <a:gd name="T19" fmla="*/ 59153 h 69"/>
                        <a:gd name="T20" fmla="*/ 362359 w 247"/>
                        <a:gd name="T21" fmla="*/ 20632 h 69"/>
                        <a:gd name="T22" fmla="*/ 320888 w 247"/>
                        <a:gd name="T23" fmla="*/ 0 h 69"/>
                        <a:gd name="T24" fmla="*/ 271455 w 247"/>
                        <a:gd name="T25" fmla="*/ 20632 h 69"/>
                        <a:gd name="T26" fmla="*/ 217483 w 247"/>
                        <a:gd name="T27" fmla="*/ 51730 h 69"/>
                        <a:gd name="T28" fmla="*/ 0 w 247"/>
                        <a:gd name="T29" fmla="*/ 187545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50" name="Freeform 510">
                    <a:extLst>
                      <a:ext uri="{FF2B5EF4-FFF2-40B4-BE49-F238E27FC236}">
                        <a16:creationId xmlns:a16="http://schemas.microsoft.com/office/drawing/2014/main" id="{0715B6CD-0FC7-4276-8D23-3CDB83241CC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733379 h 33"/>
                      <a:gd name="T2" fmla="*/ 0 w 293"/>
                      <a:gd name="T3" fmla="*/ 703590 h 33"/>
                      <a:gd name="T4" fmla="*/ 843073 w 293"/>
                      <a:gd name="T5" fmla="*/ 179988 h 33"/>
                      <a:gd name="T6" fmla="*/ 1084824 w 293"/>
                      <a:gd name="T7" fmla="*/ 86659 h 33"/>
                      <a:gd name="T8" fmla="*/ 1277936 w 293"/>
                      <a:gd name="T9" fmla="*/ 86659 h 33"/>
                      <a:gd name="T10" fmla="*/ 1437142 w 293"/>
                      <a:gd name="T11" fmla="*/ 0 h 33"/>
                      <a:gd name="T12" fmla="*/ 1564838 w 293"/>
                      <a:gd name="T13" fmla="*/ 0 h 33"/>
                      <a:gd name="T14" fmla="*/ 1757950 w 293"/>
                      <a:gd name="T15" fmla="*/ 86659 h 33"/>
                      <a:gd name="T16" fmla="*/ 1916962 w 293"/>
                      <a:gd name="T17" fmla="*/ 134001 h 33"/>
                      <a:gd name="T18" fmla="*/ 2055423 w 293"/>
                      <a:gd name="T19" fmla="*/ 179988 h 33"/>
                      <a:gd name="T20" fmla="*/ 2159334 w 293"/>
                      <a:gd name="T21" fmla="*/ 298161 h 33"/>
                      <a:gd name="T22" fmla="*/ 2241706 w 293"/>
                      <a:gd name="T23" fmla="*/ 389821 h 33"/>
                      <a:gd name="T24" fmla="*/ 2302707 w 293"/>
                      <a:gd name="T25" fmla="*/ 523601 h 33"/>
                      <a:gd name="T26" fmla="*/ 2336407 w 293"/>
                      <a:gd name="T27" fmla="*/ 610260 h 33"/>
                      <a:gd name="T28" fmla="*/ 2352016 w 293"/>
                      <a:gd name="T29" fmla="*/ 733379 h 33"/>
                      <a:gd name="T30" fmla="*/ 2336407 w 293"/>
                      <a:gd name="T31" fmla="*/ 820038 h 33"/>
                      <a:gd name="T32" fmla="*/ 2302707 w 293"/>
                      <a:gd name="T33" fmla="*/ 954039 h 33"/>
                      <a:gd name="T34" fmla="*/ 2241706 w 293"/>
                      <a:gd name="T35" fmla="*/ 1045495 h 33"/>
                      <a:gd name="T36" fmla="*/ 2159334 w 293"/>
                      <a:gd name="T37" fmla="*/ 1179427 h 33"/>
                      <a:gd name="T38" fmla="*/ 2055423 w 293"/>
                      <a:gd name="T39" fmla="*/ 1251540 h 33"/>
                      <a:gd name="T40" fmla="*/ 1916962 w 293"/>
                      <a:gd name="T41" fmla="*/ 1297594 h 33"/>
                      <a:gd name="T42" fmla="*/ 1757950 w 293"/>
                      <a:gd name="T43" fmla="*/ 1389280 h 33"/>
                      <a:gd name="T44" fmla="*/ 1564838 w 293"/>
                      <a:gd name="T45" fmla="*/ 1431526 h 33"/>
                      <a:gd name="T46" fmla="*/ 1444219 w 293"/>
                      <a:gd name="T47" fmla="*/ 1431526 h 33"/>
                      <a:gd name="T48" fmla="*/ 1277936 w 293"/>
                      <a:gd name="T49" fmla="*/ 1431526 h 33"/>
                      <a:gd name="T50" fmla="*/ 1084824 w 293"/>
                      <a:gd name="T51" fmla="*/ 1389280 h 33"/>
                      <a:gd name="T52" fmla="*/ 843073 w 293"/>
                      <a:gd name="T53" fmla="*/ 1251540 h 33"/>
                      <a:gd name="T54" fmla="*/ 0 w 293"/>
                      <a:gd name="T55" fmla="*/ 733379 h 33"/>
                      <a:gd name="T56" fmla="*/ 0 w 293"/>
                      <a:gd name="T57" fmla="*/ 733379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51" name="Freeform 511">
                    <a:extLst>
                      <a:ext uri="{FF2B5EF4-FFF2-40B4-BE49-F238E27FC236}">
                        <a16:creationId xmlns:a16="http://schemas.microsoft.com/office/drawing/2014/main" id="{E353F620-4037-4A1A-82EA-17A939B53F1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570 h 33"/>
                      <a:gd name="T2" fmla="*/ 0 w 293"/>
                      <a:gd name="T3" fmla="*/ 554 h 33"/>
                      <a:gd name="T4" fmla="*/ 95 w 293"/>
                      <a:gd name="T5" fmla="*/ 157 h 33"/>
                      <a:gd name="T6" fmla="*/ 115 w 293"/>
                      <a:gd name="T7" fmla="*/ 77 h 33"/>
                      <a:gd name="T8" fmla="*/ 139 w 293"/>
                      <a:gd name="T9" fmla="*/ 77 h 33"/>
                      <a:gd name="T10" fmla="*/ 159 w 293"/>
                      <a:gd name="T11" fmla="*/ 0 h 33"/>
                      <a:gd name="T12" fmla="*/ 171 w 293"/>
                      <a:gd name="T13" fmla="*/ 0 h 33"/>
                      <a:gd name="T14" fmla="*/ 189 w 293"/>
                      <a:gd name="T15" fmla="*/ 77 h 33"/>
                      <a:gd name="T16" fmla="*/ 209 w 293"/>
                      <a:gd name="T17" fmla="*/ 110 h 33"/>
                      <a:gd name="T18" fmla="*/ 226 w 293"/>
                      <a:gd name="T19" fmla="*/ 157 h 33"/>
                      <a:gd name="T20" fmla="*/ 235 w 293"/>
                      <a:gd name="T21" fmla="*/ 234 h 33"/>
                      <a:gd name="T22" fmla="*/ 243 w 293"/>
                      <a:gd name="T23" fmla="*/ 319 h 33"/>
                      <a:gd name="T24" fmla="*/ 249 w 293"/>
                      <a:gd name="T25" fmla="*/ 400 h 33"/>
                      <a:gd name="T26" fmla="*/ 252 w 293"/>
                      <a:gd name="T27" fmla="*/ 474 h 33"/>
                      <a:gd name="T28" fmla="*/ 253 w 293"/>
                      <a:gd name="T29" fmla="*/ 570 h 33"/>
                      <a:gd name="T30" fmla="*/ 252 w 293"/>
                      <a:gd name="T31" fmla="*/ 647 h 33"/>
                      <a:gd name="T32" fmla="*/ 249 w 293"/>
                      <a:gd name="T33" fmla="*/ 749 h 33"/>
                      <a:gd name="T34" fmla="*/ 243 w 293"/>
                      <a:gd name="T35" fmla="*/ 812 h 33"/>
                      <a:gd name="T36" fmla="*/ 235 w 293"/>
                      <a:gd name="T37" fmla="*/ 921 h 33"/>
                      <a:gd name="T38" fmla="*/ 226 w 293"/>
                      <a:gd name="T39" fmla="*/ 981 h 33"/>
                      <a:gd name="T40" fmla="*/ 209 w 293"/>
                      <a:gd name="T41" fmla="*/ 1037 h 33"/>
                      <a:gd name="T42" fmla="*/ 189 w 293"/>
                      <a:gd name="T43" fmla="*/ 1118 h 33"/>
                      <a:gd name="T44" fmla="*/ 171 w 293"/>
                      <a:gd name="T45" fmla="*/ 1124 h 33"/>
                      <a:gd name="T46" fmla="*/ 160 w 293"/>
                      <a:gd name="T47" fmla="*/ 1124 h 33"/>
                      <a:gd name="T48" fmla="*/ 139 w 293"/>
                      <a:gd name="T49" fmla="*/ 1124 h 33"/>
                      <a:gd name="T50" fmla="*/ 115 w 293"/>
                      <a:gd name="T51" fmla="*/ 1118 h 33"/>
                      <a:gd name="T52" fmla="*/ 95 w 293"/>
                      <a:gd name="T53" fmla="*/ 981 h 33"/>
                      <a:gd name="T54" fmla="*/ 0 w 293"/>
                      <a:gd name="T55" fmla="*/ 570 h 33"/>
                      <a:gd name="T56" fmla="*/ 0 w 293"/>
                      <a:gd name="T57" fmla="*/ 570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48" name="Line 512">
                  <a:extLst>
                    <a:ext uri="{FF2B5EF4-FFF2-40B4-BE49-F238E27FC236}">
                      <a16:creationId xmlns:a16="http://schemas.microsoft.com/office/drawing/2014/main" id="{2423C3BA-2809-4BF4-B110-A1E83EEAAF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39" name="AutoShape 513">
                <a:extLst>
                  <a:ext uri="{FF2B5EF4-FFF2-40B4-BE49-F238E27FC236}">
                    <a16:creationId xmlns:a16="http://schemas.microsoft.com/office/drawing/2014/main" id="{04820D8C-EECE-4F23-A8DF-A1FDA056A3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de-DE" altLang="de-DE"/>
              </a:p>
            </p:txBody>
          </p:sp>
          <p:sp>
            <p:nvSpPr>
              <p:cNvPr id="140" name="Line 514">
                <a:extLst>
                  <a:ext uri="{FF2B5EF4-FFF2-40B4-BE49-F238E27FC236}">
                    <a16:creationId xmlns:a16="http://schemas.microsoft.com/office/drawing/2014/main" id="{F808201D-0E06-4568-8AED-A2B5216236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54" name="Group 518">
            <a:extLst>
              <a:ext uri="{FF2B5EF4-FFF2-40B4-BE49-F238E27FC236}">
                <a16:creationId xmlns:a16="http://schemas.microsoft.com/office/drawing/2014/main" id="{BBA73551-D179-431D-95FD-F934657A2B3E}"/>
              </a:ext>
            </a:extLst>
          </p:cNvPr>
          <p:cNvGrpSpPr>
            <a:grpSpLocks/>
          </p:cNvGrpSpPr>
          <p:nvPr/>
        </p:nvGrpSpPr>
        <p:grpSpPr bwMode="auto">
          <a:xfrm rot="5400000" flipH="1">
            <a:off x="3440355" y="3458374"/>
            <a:ext cx="298450" cy="501650"/>
            <a:chOff x="2820" y="264"/>
            <a:chExt cx="420" cy="1452"/>
          </a:xfrm>
        </p:grpSpPr>
        <p:sp>
          <p:nvSpPr>
            <p:cNvPr id="155" name="Line 519">
              <a:extLst>
                <a:ext uri="{FF2B5EF4-FFF2-40B4-BE49-F238E27FC236}">
                  <a16:creationId xmlns:a16="http://schemas.microsoft.com/office/drawing/2014/main" id="{01BE848A-76DB-4F7A-B394-0D63460698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56" name="Group 520">
              <a:extLst>
                <a:ext uri="{FF2B5EF4-FFF2-40B4-BE49-F238E27FC236}">
                  <a16:creationId xmlns:a16="http://schemas.microsoft.com/office/drawing/2014/main" id="{FCC779F6-CEF0-45DF-A58A-E237352868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57" name="Group 521">
                <a:extLst>
                  <a:ext uri="{FF2B5EF4-FFF2-40B4-BE49-F238E27FC236}">
                    <a16:creationId xmlns:a16="http://schemas.microsoft.com/office/drawing/2014/main" id="{3F10AD67-9493-4042-8CFB-E08F0343DB4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60" name="Group 522">
                  <a:extLst>
                    <a:ext uri="{FF2B5EF4-FFF2-40B4-BE49-F238E27FC236}">
                      <a16:creationId xmlns:a16="http://schemas.microsoft.com/office/drawing/2014/main" id="{07DBFF3E-2C7A-4859-91F4-AD87C596C5E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62" name="Group 523">
                    <a:extLst>
                      <a:ext uri="{FF2B5EF4-FFF2-40B4-BE49-F238E27FC236}">
                        <a16:creationId xmlns:a16="http://schemas.microsoft.com/office/drawing/2014/main" id="{33732869-14E5-4C62-9976-675F7FF38C88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65" name="Freeform 524">
                      <a:extLst>
                        <a:ext uri="{FF2B5EF4-FFF2-40B4-BE49-F238E27FC236}">
                          <a16:creationId xmlns:a16="http://schemas.microsoft.com/office/drawing/2014/main" id="{85AEB763-160C-40EE-8F10-AFA6FC8E040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1756955 w 1153"/>
                        <a:gd name="T1" fmla="*/ 1048384 h 204"/>
                        <a:gd name="T2" fmla="*/ 1907663 w 1153"/>
                        <a:gd name="T3" fmla="*/ 1148377 h 204"/>
                        <a:gd name="T4" fmla="*/ 2034887 w 1153"/>
                        <a:gd name="T5" fmla="*/ 1249342 h 204"/>
                        <a:gd name="T6" fmla="*/ 2121635 w 1153"/>
                        <a:gd name="T7" fmla="*/ 1366685 h 204"/>
                        <a:gd name="T8" fmla="*/ 2145900 w 1153"/>
                        <a:gd name="T9" fmla="*/ 1411693 h 204"/>
                        <a:gd name="T10" fmla="*/ 2145900 w 1153"/>
                        <a:gd name="T11" fmla="*/ 1439665 h 204"/>
                        <a:gd name="T12" fmla="*/ 2145900 w 1153"/>
                        <a:gd name="T13" fmla="*/ 1946403 h 204"/>
                        <a:gd name="T14" fmla="*/ 2144327 w 1153"/>
                        <a:gd name="T15" fmla="*/ 2008975 h 204"/>
                        <a:gd name="T16" fmla="*/ 2134807 w 1153"/>
                        <a:gd name="T17" fmla="*/ 2036731 h 204"/>
                        <a:gd name="T18" fmla="*/ 2133070 w 1153"/>
                        <a:gd name="T19" fmla="*/ 2080999 h 204"/>
                        <a:gd name="T20" fmla="*/ 2125998 w 1153"/>
                        <a:gd name="T21" fmla="*/ 2369734 h 204"/>
                        <a:gd name="T22" fmla="*/ 2106601 w 1153"/>
                        <a:gd name="T23" fmla="*/ 2689007 h 204"/>
                        <a:gd name="T24" fmla="*/ 2090102 w 1153"/>
                        <a:gd name="T25" fmla="*/ 2839055 h 204"/>
                        <a:gd name="T26" fmla="*/ 2069876 w 1153"/>
                        <a:gd name="T27" fmla="*/ 2879348 h 204"/>
                        <a:gd name="T28" fmla="*/ 1891183 w 1153"/>
                        <a:gd name="T29" fmla="*/ 2952329 h 204"/>
                        <a:gd name="T30" fmla="*/ 1732967 w 1153"/>
                        <a:gd name="T31" fmla="*/ 2967175 h 204"/>
                        <a:gd name="T32" fmla="*/ 1511297 w 1153"/>
                        <a:gd name="T33" fmla="*/ 2911198 h 204"/>
                        <a:gd name="T34" fmla="*/ 1146653 w 1153"/>
                        <a:gd name="T35" fmla="*/ 2734021 h 204"/>
                        <a:gd name="T36" fmla="*/ 333149 w 1153"/>
                        <a:gd name="T37" fmla="*/ 2533063 h 204"/>
                        <a:gd name="T38" fmla="*/ 247424 w 1153"/>
                        <a:gd name="T39" fmla="*/ 2615794 h 204"/>
                        <a:gd name="T40" fmla="*/ 28043 w 1153"/>
                        <a:gd name="T41" fmla="*/ 2633056 h 204"/>
                        <a:gd name="T42" fmla="*/ 14750 w 1153"/>
                        <a:gd name="T43" fmla="*/ 2615794 h 204"/>
                        <a:gd name="T44" fmla="*/ 6947 w 1153"/>
                        <a:gd name="T45" fmla="*/ 2543789 h 204"/>
                        <a:gd name="T46" fmla="*/ 0 w 1153"/>
                        <a:gd name="T47" fmla="*/ 2369734 h 204"/>
                        <a:gd name="T48" fmla="*/ 26501 w 1153"/>
                        <a:gd name="T49" fmla="*/ 117335 h 204"/>
                        <a:gd name="T50" fmla="*/ 33429 w 1153"/>
                        <a:gd name="T51" fmla="*/ 27985 h 204"/>
                        <a:gd name="T52" fmla="*/ 142978 w 1153"/>
                        <a:gd name="T53" fmla="*/ 27985 h 204"/>
                        <a:gd name="T54" fmla="*/ 187492 w 1153"/>
                        <a:gd name="T55" fmla="*/ 117335 h 204"/>
                        <a:gd name="T56" fmla="*/ 230475 w 1153"/>
                        <a:gd name="T57" fmla="*/ 278025 h 204"/>
                        <a:gd name="T58" fmla="*/ 404336 w 1153"/>
                        <a:gd name="T59" fmla="*/ 1104111 h 204"/>
                        <a:gd name="T60" fmla="*/ 432330 w 1153"/>
                        <a:gd name="T61" fmla="*/ 1165774 h 204"/>
                        <a:gd name="T62" fmla="*/ 476853 w 1153"/>
                        <a:gd name="T63" fmla="*/ 1221357 h 204"/>
                        <a:gd name="T64" fmla="*/ 1223155 w 1153"/>
                        <a:gd name="T65" fmla="*/ 815373 h 204"/>
                        <a:gd name="T66" fmla="*/ 1269408 w 1153"/>
                        <a:gd name="T67" fmla="*/ 1204117 h 204"/>
                        <a:gd name="T68" fmla="*/ 1521178 w 1153"/>
                        <a:gd name="T69" fmla="*/ 1411693 h 204"/>
                        <a:gd name="T70" fmla="*/ 1574514 w 1153"/>
                        <a:gd name="T71" fmla="*/ 1394440 h 204"/>
                        <a:gd name="T72" fmla="*/ 1625232 w 1153"/>
                        <a:gd name="T73" fmla="*/ 1294338 h 204"/>
                        <a:gd name="T74" fmla="*/ 1667311 w 1153"/>
                        <a:gd name="T75" fmla="*/ 1121365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66" name="Freeform 525">
                      <a:extLst>
                        <a:ext uri="{FF2B5EF4-FFF2-40B4-BE49-F238E27FC236}">
                          <a16:creationId xmlns:a16="http://schemas.microsoft.com/office/drawing/2014/main" id="{DE54284B-E963-4404-A248-F995E80E890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187545 h 69"/>
                        <a:gd name="T2" fmla="*/ 37006 w 247"/>
                        <a:gd name="T3" fmla="*/ 488865 h 69"/>
                        <a:gd name="T4" fmla="*/ 132177 w 247"/>
                        <a:gd name="T5" fmla="*/ 540595 h 69"/>
                        <a:gd name="T6" fmla="*/ 362359 w 247"/>
                        <a:gd name="T7" fmla="*/ 677719 h 69"/>
                        <a:gd name="T8" fmla="*/ 590233 w 247"/>
                        <a:gd name="T9" fmla="*/ 548019 h 69"/>
                        <a:gd name="T10" fmla="*/ 604586 w 247"/>
                        <a:gd name="T11" fmla="*/ 313962 h 69"/>
                        <a:gd name="T12" fmla="*/ 555360 w 247"/>
                        <a:gd name="T13" fmla="*/ 246711 h 69"/>
                        <a:gd name="T14" fmla="*/ 504932 w 247"/>
                        <a:gd name="T15" fmla="*/ 176367 h 69"/>
                        <a:gd name="T16" fmla="*/ 453609 w 247"/>
                        <a:gd name="T17" fmla="*/ 117013 h 69"/>
                        <a:gd name="T18" fmla="*/ 404093 w 247"/>
                        <a:gd name="T19" fmla="*/ 59153 h 69"/>
                        <a:gd name="T20" fmla="*/ 362359 w 247"/>
                        <a:gd name="T21" fmla="*/ 20632 h 69"/>
                        <a:gd name="T22" fmla="*/ 320888 w 247"/>
                        <a:gd name="T23" fmla="*/ 0 h 69"/>
                        <a:gd name="T24" fmla="*/ 271455 w 247"/>
                        <a:gd name="T25" fmla="*/ 20632 h 69"/>
                        <a:gd name="T26" fmla="*/ 217483 w 247"/>
                        <a:gd name="T27" fmla="*/ 51730 h 69"/>
                        <a:gd name="T28" fmla="*/ 0 w 247"/>
                        <a:gd name="T29" fmla="*/ 187545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63" name="Freeform 526">
                    <a:extLst>
                      <a:ext uri="{FF2B5EF4-FFF2-40B4-BE49-F238E27FC236}">
                        <a16:creationId xmlns:a16="http://schemas.microsoft.com/office/drawing/2014/main" id="{71EEA716-4BF8-43D2-833C-2EB9B1419B0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733379 h 33"/>
                      <a:gd name="T2" fmla="*/ 0 w 293"/>
                      <a:gd name="T3" fmla="*/ 703590 h 33"/>
                      <a:gd name="T4" fmla="*/ 843073 w 293"/>
                      <a:gd name="T5" fmla="*/ 179988 h 33"/>
                      <a:gd name="T6" fmla="*/ 1084824 w 293"/>
                      <a:gd name="T7" fmla="*/ 86659 h 33"/>
                      <a:gd name="T8" fmla="*/ 1277936 w 293"/>
                      <a:gd name="T9" fmla="*/ 86659 h 33"/>
                      <a:gd name="T10" fmla="*/ 1437142 w 293"/>
                      <a:gd name="T11" fmla="*/ 0 h 33"/>
                      <a:gd name="T12" fmla="*/ 1564838 w 293"/>
                      <a:gd name="T13" fmla="*/ 0 h 33"/>
                      <a:gd name="T14" fmla="*/ 1757950 w 293"/>
                      <a:gd name="T15" fmla="*/ 86659 h 33"/>
                      <a:gd name="T16" fmla="*/ 1916962 w 293"/>
                      <a:gd name="T17" fmla="*/ 134001 h 33"/>
                      <a:gd name="T18" fmla="*/ 2055423 w 293"/>
                      <a:gd name="T19" fmla="*/ 179988 h 33"/>
                      <a:gd name="T20" fmla="*/ 2159334 w 293"/>
                      <a:gd name="T21" fmla="*/ 298161 h 33"/>
                      <a:gd name="T22" fmla="*/ 2241706 w 293"/>
                      <a:gd name="T23" fmla="*/ 389821 h 33"/>
                      <a:gd name="T24" fmla="*/ 2302707 w 293"/>
                      <a:gd name="T25" fmla="*/ 523601 h 33"/>
                      <a:gd name="T26" fmla="*/ 2336407 w 293"/>
                      <a:gd name="T27" fmla="*/ 610260 h 33"/>
                      <a:gd name="T28" fmla="*/ 2352016 w 293"/>
                      <a:gd name="T29" fmla="*/ 733379 h 33"/>
                      <a:gd name="T30" fmla="*/ 2336407 w 293"/>
                      <a:gd name="T31" fmla="*/ 820038 h 33"/>
                      <a:gd name="T32" fmla="*/ 2302707 w 293"/>
                      <a:gd name="T33" fmla="*/ 954039 h 33"/>
                      <a:gd name="T34" fmla="*/ 2241706 w 293"/>
                      <a:gd name="T35" fmla="*/ 1045495 h 33"/>
                      <a:gd name="T36" fmla="*/ 2159334 w 293"/>
                      <a:gd name="T37" fmla="*/ 1179427 h 33"/>
                      <a:gd name="T38" fmla="*/ 2055423 w 293"/>
                      <a:gd name="T39" fmla="*/ 1251540 h 33"/>
                      <a:gd name="T40" fmla="*/ 1916962 w 293"/>
                      <a:gd name="T41" fmla="*/ 1297594 h 33"/>
                      <a:gd name="T42" fmla="*/ 1757950 w 293"/>
                      <a:gd name="T43" fmla="*/ 1389280 h 33"/>
                      <a:gd name="T44" fmla="*/ 1564838 w 293"/>
                      <a:gd name="T45" fmla="*/ 1431526 h 33"/>
                      <a:gd name="T46" fmla="*/ 1444219 w 293"/>
                      <a:gd name="T47" fmla="*/ 1431526 h 33"/>
                      <a:gd name="T48" fmla="*/ 1277936 w 293"/>
                      <a:gd name="T49" fmla="*/ 1431526 h 33"/>
                      <a:gd name="T50" fmla="*/ 1084824 w 293"/>
                      <a:gd name="T51" fmla="*/ 1389280 h 33"/>
                      <a:gd name="T52" fmla="*/ 843073 w 293"/>
                      <a:gd name="T53" fmla="*/ 1251540 h 33"/>
                      <a:gd name="T54" fmla="*/ 0 w 293"/>
                      <a:gd name="T55" fmla="*/ 733379 h 33"/>
                      <a:gd name="T56" fmla="*/ 0 w 293"/>
                      <a:gd name="T57" fmla="*/ 733379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64" name="Freeform 527">
                    <a:extLst>
                      <a:ext uri="{FF2B5EF4-FFF2-40B4-BE49-F238E27FC236}">
                        <a16:creationId xmlns:a16="http://schemas.microsoft.com/office/drawing/2014/main" id="{FCEBE2F6-CFFC-4B8A-A0FB-E4F82F90313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570 h 33"/>
                      <a:gd name="T2" fmla="*/ 0 w 293"/>
                      <a:gd name="T3" fmla="*/ 554 h 33"/>
                      <a:gd name="T4" fmla="*/ 95 w 293"/>
                      <a:gd name="T5" fmla="*/ 157 h 33"/>
                      <a:gd name="T6" fmla="*/ 115 w 293"/>
                      <a:gd name="T7" fmla="*/ 77 h 33"/>
                      <a:gd name="T8" fmla="*/ 139 w 293"/>
                      <a:gd name="T9" fmla="*/ 77 h 33"/>
                      <a:gd name="T10" fmla="*/ 159 w 293"/>
                      <a:gd name="T11" fmla="*/ 0 h 33"/>
                      <a:gd name="T12" fmla="*/ 171 w 293"/>
                      <a:gd name="T13" fmla="*/ 0 h 33"/>
                      <a:gd name="T14" fmla="*/ 189 w 293"/>
                      <a:gd name="T15" fmla="*/ 77 h 33"/>
                      <a:gd name="T16" fmla="*/ 209 w 293"/>
                      <a:gd name="T17" fmla="*/ 110 h 33"/>
                      <a:gd name="T18" fmla="*/ 226 w 293"/>
                      <a:gd name="T19" fmla="*/ 157 h 33"/>
                      <a:gd name="T20" fmla="*/ 235 w 293"/>
                      <a:gd name="T21" fmla="*/ 234 h 33"/>
                      <a:gd name="T22" fmla="*/ 243 w 293"/>
                      <a:gd name="T23" fmla="*/ 319 h 33"/>
                      <a:gd name="T24" fmla="*/ 249 w 293"/>
                      <a:gd name="T25" fmla="*/ 400 h 33"/>
                      <a:gd name="T26" fmla="*/ 252 w 293"/>
                      <a:gd name="T27" fmla="*/ 474 h 33"/>
                      <a:gd name="T28" fmla="*/ 253 w 293"/>
                      <a:gd name="T29" fmla="*/ 570 h 33"/>
                      <a:gd name="T30" fmla="*/ 252 w 293"/>
                      <a:gd name="T31" fmla="*/ 647 h 33"/>
                      <a:gd name="T32" fmla="*/ 249 w 293"/>
                      <a:gd name="T33" fmla="*/ 749 h 33"/>
                      <a:gd name="T34" fmla="*/ 243 w 293"/>
                      <a:gd name="T35" fmla="*/ 812 h 33"/>
                      <a:gd name="T36" fmla="*/ 235 w 293"/>
                      <a:gd name="T37" fmla="*/ 921 h 33"/>
                      <a:gd name="T38" fmla="*/ 226 w 293"/>
                      <a:gd name="T39" fmla="*/ 981 h 33"/>
                      <a:gd name="T40" fmla="*/ 209 w 293"/>
                      <a:gd name="T41" fmla="*/ 1037 h 33"/>
                      <a:gd name="T42" fmla="*/ 189 w 293"/>
                      <a:gd name="T43" fmla="*/ 1118 h 33"/>
                      <a:gd name="T44" fmla="*/ 171 w 293"/>
                      <a:gd name="T45" fmla="*/ 1124 h 33"/>
                      <a:gd name="T46" fmla="*/ 160 w 293"/>
                      <a:gd name="T47" fmla="*/ 1124 h 33"/>
                      <a:gd name="T48" fmla="*/ 139 w 293"/>
                      <a:gd name="T49" fmla="*/ 1124 h 33"/>
                      <a:gd name="T50" fmla="*/ 115 w 293"/>
                      <a:gd name="T51" fmla="*/ 1118 h 33"/>
                      <a:gd name="T52" fmla="*/ 95 w 293"/>
                      <a:gd name="T53" fmla="*/ 981 h 33"/>
                      <a:gd name="T54" fmla="*/ 0 w 293"/>
                      <a:gd name="T55" fmla="*/ 570 h 33"/>
                      <a:gd name="T56" fmla="*/ 0 w 293"/>
                      <a:gd name="T57" fmla="*/ 570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61" name="Line 528">
                  <a:extLst>
                    <a:ext uri="{FF2B5EF4-FFF2-40B4-BE49-F238E27FC236}">
                      <a16:creationId xmlns:a16="http://schemas.microsoft.com/office/drawing/2014/main" id="{B3BF85D5-61E7-48AB-B00D-21F78371E2A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58" name="AutoShape 529">
                <a:extLst>
                  <a:ext uri="{FF2B5EF4-FFF2-40B4-BE49-F238E27FC236}">
                    <a16:creationId xmlns:a16="http://schemas.microsoft.com/office/drawing/2014/main" id="{88DA7E61-E4CE-40F0-8941-1F84C7FD15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de-DE" altLang="de-DE"/>
              </a:p>
            </p:txBody>
          </p:sp>
          <p:sp>
            <p:nvSpPr>
              <p:cNvPr id="159" name="Line 530">
                <a:extLst>
                  <a:ext uri="{FF2B5EF4-FFF2-40B4-BE49-F238E27FC236}">
                    <a16:creationId xmlns:a16="http://schemas.microsoft.com/office/drawing/2014/main" id="{DA898995-0442-418F-9731-B5EECEBFE5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167" name="AutoShape 531">
            <a:extLst>
              <a:ext uri="{FF2B5EF4-FFF2-40B4-BE49-F238E27FC236}">
                <a16:creationId xmlns:a16="http://schemas.microsoft.com/office/drawing/2014/main" id="{D10F2B2B-C6D4-4753-9066-5FF594303D5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663825" y="3619500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grpSp>
        <p:nvGrpSpPr>
          <p:cNvPr id="168" name="Group 533">
            <a:extLst>
              <a:ext uri="{FF2B5EF4-FFF2-40B4-BE49-F238E27FC236}">
                <a16:creationId xmlns:a16="http://schemas.microsoft.com/office/drawing/2014/main" id="{8BDEF7E9-E986-418C-8C0F-133EB7CFDCD5}"/>
              </a:ext>
            </a:extLst>
          </p:cNvPr>
          <p:cNvGrpSpPr>
            <a:grpSpLocks/>
          </p:cNvGrpSpPr>
          <p:nvPr/>
        </p:nvGrpSpPr>
        <p:grpSpPr bwMode="auto">
          <a:xfrm rot="16417634" flipH="1">
            <a:off x="5905837" y="3781012"/>
            <a:ext cx="311150" cy="490537"/>
            <a:chOff x="2820" y="264"/>
            <a:chExt cx="420" cy="1452"/>
          </a:xfrm>
        </p:grpSpPr>
        <p:sp>
          <p:nvSpPr>
            <p:cNvPr id="169" name="Line 534">
              <a:extLst>
                <a:ext uri="{FF2B5EF4-FFF2-40B4-BE49-F238E27FC236}">
                  <a16:creationId xmlns:a16="http://schemas.microsoft.com/office/drawing/2014/main" id="{6E4ADA53-37DC-490A-832F-6FB6314137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70" name="Group 535">
              <a:extLst>
                <a:ext uri="{FF2B5EF4-FFF2-40B4-BE49-F238E27FC236}">
                  <a16:creationId xmlns:a16="http://schemas.microsoft.com/office/drawing/2014/main" id="{DC2D7B52-6AF4-4018-B41B-97AB2B5A1E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71" name="Group 536">
                <a:extLst>
                  <a:ext uri="{FF2B5EF4-FFF2-40B4-BE49-F238E27FC236}">
                    <a16:creationId xmlns:a16="http://schemas.microsoft.com/office/drawing/2014/main" id="{5CF3A4F9-0EE5-4386-B237-955E69B1FF3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74" name="Group 537">
                  <a:extLst>
                    <a:ext uri="{FF2B5EF4-FFF2-40B4-BE49-F238E27FC236}">
                      <a16:creationId xmlns:a16="http://schemas.microsoft.com/office/drawing/2014/main" id="{FFEBADDA-BEF4-4AB5-BD2D-122F3B9173D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76" name="Group 538">
                    <a:extLst>
                      <a:ext uri="{FF2B5EF4-FFF2-40B4-BE49-F238E27FC236}">
                        <a16:creationId xmlns:a16="http://schemas.microsoft.com/office/drawing/2014/main" id="{232392FD-6611-4BA2-B855-0DD3B3EEEFE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79" name="Freeform 539">
                      <a:extLst>
                        <a:ext uri="{FF2B5EF4-FFF2-40B4-BE49-F238E27FC236}">
                          <a16:creationId xmlns:a16="http://schemas.microsoft.com/office/drawing/2014/main" id="{DFA635EA-576B-4FE3-B094-9AF34501497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1756955 w 1153"/>
                        <a:gd name="T1" fmla="*/ 1048384 h 204"/>
                        <a:gd name="T2" fmla="*/ 1907663 w 1153"/>
                        <a:gd name="T3" fmla="*/ 1148377 h 204"/>
                        <a:gd name="T4" fmla="*/ 2034887 w 1153"/>
                        <a:gd name="T5" fmla="*/ 1249342 h 204"/>
                        <a:gd name="T6" fmla="*/ 2121635 w 1153"/>
                        <a:gd name="T7" fmla="*/ 1366685 h 204"/>
                        <a:gd name="T8" fmla="*/ 2145900 w 1153"/>
                        <a:gd name="T9" fmla="*/ 1411693 h 204"/>
                        <a:gd name="T10" fmla="*/ 2145900 w 1153"/>
                        <a:gd name="T11" fmla="*/ 1439665 h 204"/>
                        <a:gd name="T12" fmla="*/ 2145900 w 1153"/>
                        <a:gd name="T13" fmla="*/ 1946403 h 204"/>
                        <a:gd name="T14" fmla="*/ 2144327 w 1153"/>
                        <a:gd name="T15" fmla="*/ 2008975 h 204"/>
                        <a:gd name="T16" fmla="*/ 2134807 w 1153"/>
                        <a:gd name="T17" fmla="*/ 2036731 h 204"/>
                        <a:gd name="T18" fmla="*/ 2133070 w 1153"/>
                        <a:gd name="T19" fmla="*/ 2080999 h 204"/>
                        <a:gd name="T20" fmla="*/ 2125998 w 1153"/>
                        <a:gd name="T21" fmla="*/ 2369734 h 204"/>
                        <a:gd name="T22" fmla="*/ 2106601 w 1153"/>
                        <a:gd name="T23" fmla="*/ 2689007 h 204"/>
                        <a:gd name="T24" fmla="*/ 2090102 w 1153"/>
                        <a:gd name="T25" fmla="*/ 2839055 h 204"/>
                        <a:gd name="T26" fmla="*/ 2069876 w 1153"/>
                        <a:gd name="T27" fmla="*/ 2879348 h 204"/>
                        <a:gd name="T28" fmla="*/ 1891183 w 1153"/>
                        <a:gd name="T29" fmla="*/ 2952329 h 204"/>
                        <a:gd name="T30" fmla="*/ 1732967 w 1153"/>
                        <a:gd name="T31" fmla="*/ 2967175 h 204"/>
                        <a:gd name="T32" fmla="*/ 1511297 w 1153"/>
                        <a:gd name="T33" fmla="*/ 2911198 h 204"/>
                        <a:gd name="T34" fmla="*/ 1146653 w 1153"/>
                        <a:gd name="T35" fmla="*/ 2734021 h 204"/>
                        <a:gd name="T36" fmla="*/ 333149 w 1153"/>
                        <a:gd name="T37" fmla="*/ 2533063 h 204"/>
                        <a:gd name="T38" fmla="*/ 247424 w 1153"/>
                        <a:gd name="T39" fmla="*/ 2615794 h 204"/>
                        <a:gd name="T40" fmla="*/ 28043 w 1153"/>
                        <a:gd name="T41" fmla="*/ 2633056 h 204"/>
                        <a:gd name="T42" fmla="*/ 14750 w 1153"/>
                        <a:gd name="T43" fmla="*/ 2615794 h 204"/>
                        <a:gd name="T44" fmla="*/ 6947 w 1153"/>
                        <a:gd name="T45" fmla="*/ 2543789 h 204"/>
                        <a:gd name="T46" fmla="*/ 0 w 1153"/>
                        <a:gd name="T47" fmla="*/ 2369734 h 204"/>
                        <a:gd name="T48" fmla="*/ 26501 w 1153"/>
                        <a:gd name="T49" fmla="*/ 117335 h 204"/>
                        <a:gd name="T50" fmla="*/ 33429 w 1153"/>
                        <a:gd name="T51" fmla="*/ 27985 h 204"/>
                        <a:gd name="T52" fmla="*/ 142978 w 1153"/>
                        <a:gd name="T53" fmla="*/ 27985 h 204"/>
                        <a:gd name="T54" fmla="*/ 187492 w 1153"/>
                        <a:gd name="T55" fmla="*/ 117335 h 204"/>
                        <a:gd name="T56" fmla="*/ 230475 w 1153"/>
                        <a:gd name="T57" fmla="*/ 278025 h 204"/>
                        <a:gd name="T58" fmla="*/ 404336 w 1153"/>
                        <a:gd name="T59" fmla="*/ 1104111 h 204"/>
                        <a:gd name="T60" fmla="*/ 432330 w 1153"/>
                        <a:gd name="T61" fmla="*/ 1165774 h 204"/>
                        <a:gd name="T62" fmla="*/ 476853 w 1153"/>
                        <a:gd name="T63" fmla="*/ 1221357 h 204"/>
                        <a:gd name="T64" fmla="*/ 1223155 w 1153"/>
                        <a:gd name="T65" fmla="*/ 815373 h 204"/>
                        <a:gd name="T66" fmla="*/ 1269408 w 1153"/>
                        <a:gd name="T67" fmla="*/ 1204117 h 204"/>
                        <a:gd name="T68" fmla="*/ 1521178 w 1153"/>
                        <a:gd name="T69" fmla="*/ 1411693 h 204"/>
                        <a:gd name="T70" fmla="*/ 1574514 w 1153"/>
                        <a:gd name="T71" fmla="*/ 1394440 h 204"/>
                        <a:gd name="T72" fmla="*/ 1625232 w 1153"/>
                        <a:gd name="T73" fmla="*/ 1294338 h 204"/>
                        <a:gd name="T74" fmla="*/ 1667311 w 1153"/>
                        <a:gd name="T75" fmla="*/ 1121365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80" name="Freeform 540">
                      <a:extLst>
                        <a:ext uri="{FF2B5EF4-FFF2-40B4-BE49-F238E27FC236}">
                          <a16:creationId xmlns:a16="http://schemas.microsoft.com/office/drawing/2014/main" id="{5B0A6D1E-3ACB-4AF9-A53E-29DEFAA0547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187545 h 69"/>
                        <a:gd name="T2" fmla="*/ 37006 w 247"/>
                        <a:gd name="T3" fmla="*/ 488865 h 69"/>
                        <a:gd name="T4" fmla="*/ 132177 w 247"/>
                        <a:gd name="T5" fmla="*/ 540595 h 69"/>
                        <a:gd name="T6" fmla="*/ 362359 w 247"/>
                        <a:gd name="T7" fmla="*/ 677719 h 69"/>
                        <a:gd name="T8" fmla="*/ 590233 w 247"/>
                        <a:gd name="T9" fmla="*/ 548019 h 69"/>
                        <a:gd name="T10" fmla="*/ 604586 w 247"/>
                        <a:gd name="T11" fmla="*/ 313962 h 69"/>
                        <a:gd name="T12" fmla="*/ 555360 w 247"/>
                        <a:gd name="T13" fmla="*/ 246711 h 69"/>
                        <a:gd name="T14" fmla="*/ 504932 w 247"/>
                        <a:gd name="T15" fmla="*/ 176367 h 69"/>
                        <a:gd name="T16" fmla="*/ 453609 w 247"/>
                        <a:gd name="T17" fmla="*/ 117013 h 69"/>
                        <a:gd name="T18" fmla="*/ 404093 w 247"/>
                        <a:gd name="T19" fmla="*/ 59153 h 69"/>
                        <a:gd name="T20" fmla="*/ 362359 w 247"/>
                        <a:gd name="T21" fmla="*/ 20632 h 69"/>
                        <a:gd name="T22" fmla="*/ 320888 w 247"/>
                        <a:gd name="T23" fmla="*/ 0 h 69"/>
                        <a:gd name="T24" fmla="*/ 271455 w 247"/>
                        <a:gd name="T25" fmla="*/ 20632 h 69"/>
                        <a:gd name="T26" fmla="*/ 217483 w 247"/>
                        <a:gd name="T27" fmla="*/ 51730 h 69"/>
                        <a:gd name="T28" fmla="*/ 0 w 247"/>
                        <a:gd name="T29" fmla="*/ 187545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77" name="Freeform 541">
                    <a:extLst>
                      <a:ext uri="{FF2B5EF4-FFF2-40B4-BE49-F238E27FC236}">
                        <a16:creationId xmlns:a16="http://schemas.microsoft.com/office/drawing/2014/main" id="{5084BF0E-B8E9-4E47-A6F6-7FA7FDFFD15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733379 h 33"/>
                      <a:gd name="T2" fmla="*/ 0 w 293"/>
                      <a:gd name="T3" fmla="*/ 703590 h 33"/>
                      <a:gd name="T4" fmla="*/ 843073 w 293"/>
                      <a:gd name="T5" fmla="*/ 179988 h 33"/>
                      <a:gd name="T6" fmla="*/ 1084824 w 293"/>
                      <a:gd name="T7" fmla="*/ 86659 h 33"/>
                      <a:gd name="T8" fmla="*/ 1277936 w 293"/>
                      <a:gd name="T9" fmla="*/ 86659 h 33"/>
                      <a:gd name="T10" fmla="*/ 1437142 w 293"/>
                      <a:gd name="T11" fmla="*/ 0 h 33"/>
                      <a:gd name="T12" fmla="*/ 1564838 w 293"/>
                      <a:gd name="T13" fmla="*/ 0 h 33"/>
                      <a:gd name="T14" fmla="*/ 1757950 w 293"/>
                      <a:gd name="T15" fmla="*/ 86659 h 33"/>
                      <a:gd name="T16" fmla="*/ 1916962 w 293"/>
                      <a:gd name="T17" fmla="*/ 134001 h 33"/>
                      <a:gd name="T18" fmla="*/ 2055423 w 293"/>
                      <a:gd name="T19" fmla="*/ 179988 h 33"/>
                      <a:gd name="T20" fmla="*/ 2159334 w 293"/>
                      <a:gd name="T21" fmla="*/ 298161 h 33"/>
                      <a:gd name="T22" fmla="*/ 2241706 w 293"/>
                      <a:gd name="T23" fmla="*/ 389821 h 33"/>
                      <a:gd name="T24" fmla="*/ 2302707 w 293"/>
                      <a:gd name="T25" fmla="*/ 523601 h 33"/>
                      <a:gd name="T26" fmla="*/ 2336407 w 293"/>
                      <a:gd name="T27" fmla="*/ 610260 h 33"/>
                      <a:gd name="T28" fmla="*/ 2352016 w 293"/>
                      <a:gd name="T29" fmla="*/ 733379 h 33"/>
                      <a:gd name="T30" fmla="*/ 2336407 w 293"/>
                      <a:gd name="T31" fmla="*/ 820038 h 33"/>
                      <a:gd name="T32" fmla="*/ 2302707 w 293"/>
                      <a:gd name="T33" fmla="*/ 954039 h 33"/>
                      <a:gd name="T34" fmla="*/ 2241706 w 293"/>
                      <a:gd name="T35" fmla="*/ 1045495 h 33"/>
                      <a:gd name="T36" fmla="*/ 2159334 w 293"/>
                      <a:gd name="T37" fmla="*/ 1179427 h 33"/>
                      <a:gd name="T38" fmla="*/ 2055423 w 293"/>
                      <a:gd name="T39" fmla="*/ 1251540 h 33"/>
                      <a:gd name="T40" fmla="*/ 1916962 w 293"/>
                      <a:gd name="T41" fmla="*/ 1297594 h 33"/>
                      <a:gd name="T42" fmla="*/ 1757950 w 293"/>
                      <a:gd name="T43" fmla="*/ 1389280 h 33"/>
                      <a:gd name="T44" fmla="*/ 1564838 w 293"/>
                      <a:gd name="T45" fmla="*/ 1431526 h 33"/>
                      <a:gd name="T46" fmla="*/ 1444219 w 293"/>
                      <a:gd name="T47" fmla="*/ 1431526 h 33"/>
                      <a:gd name="T48" fmla="*/ 1277936 w 293"/>
                      <a:gd name="T49" fmla="*/ 1431526 h 33"/>
                      <a:gd name="T50" fmla="*/ 1084824 w 293"/>
                      <a:gd name="T51" fmla="*/ 1389280 h 33"/>
                      <a:gd name="T52" fmla="*/ 843073 w 293"/>
                      <a:gd name="T53" fmla="*/ 1251540 h 33"/>
                      <a:gd name="T54" fmla="*/ 0 w 293"/>
                      <a:gd name="T55" fmla="*/ 733379 h 33"/>
                      <a:gd name="T56" fmla="*/ 0 w 293"/>
                      <a:gd name="T57" fmla="*/ 733379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78" name="Freeform 542">
                    <a:extLst>
                      <a:ext uri="{FF2B5EF4-FFF2-40B4-BE49-F238E27FC236}">
                        <a16:creationId xmlns:a16="http://schemas.microsoft.com/office/drawing/2014/main" id="{47DB2DE3-9FB1-4991-B55E-21DB58FFA6A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570 h 33"/>
                      <a:gd name="T2" fmla="*/ 0 w 293"/>
                      <a:gd name="T3" fmla="*/ 554 h 33"/>
                      <a:gd name="T4" fmla="*/ 95 w 293"/>
                      <a:gd name="T5" fmla="*/ 157 h 33"/>
                      <a:gd name="T6" fmla="*/ 115 w 293"/>
                      <a:gd name="T7" fmla="*/ 77 h 33"/>
                      <a:gd name="T8" fmla="*/ 139 w 293"/>
                      <a:gd name="T9" fmla="*/ 77 h 33"/>
                      <a:gd name="T10" fmla="*/ 159 w 293"/>
                      <a:gd name="T11" fmla="*/ 0 h 33"/>
                      <a:gd name="T12" fmla="*/ 171 w 293"/>
                      <a:gd name="T13" fmla="*/ 0 h 33"/>
                      <a:gd name="T14" fmla="*/ 189 w 293"/>
                      <a:gd name="T15" fmla="*/ 77 h 33"/>
                      <a:gd name="T16" fmla="*/ 209 w 293"/>
                      <a:gd name="T17" fmla="*/ 110 h 33"/>
                      <a:gd name="T18" fmla="*/ 226 w 293"/>
                      <a:gd name="T19" fmla="*/ 157 h 33"/>
                      <a:gd name="T20" fmla="*/ 235 w 293"/>
                      <a:gd name="T21" fmla="*/ 234 h 33"/>
                      <a:gd name="T22" fmla="*/ 243 w 293"/>
                      <a:gd name="T23" fmla="*/ 319 h 33"/>
                      <a:gd name="T24" fmla="*/ 249 w 293"/>
                      <a:gd name="T25" fmla="*/ 400 h 33"/>
                      <a:gd name="T26" fmla="*/ 252 w 293"/>
                      <a:gd name="T27" fmla="*/ 474 h 33"/>
                      <a:gd name="T28" fmla="*/ 253 w 293"/>
                      <a:gd name="T29" fmla="*/ 570 h 33"/>
                      <a:gd name="T30" fmla="*/ 252 w 293"/>
                      <a:gd name="T31" fmla="*/ 647 h 33"/>
                      <a:gd name="T32" fmla="*/ 249 w 293"/>
                      <a:gd name="T33" fmla="*/ 749 h 33"/>
                      <a:gd name="T34" fmla="*/ 243 w 293"/>
                      <a:gd name="T35" fmla="*/ 812 h 33"/>
                      <a:gd name="T36" fmla="*/ 235 w 293"/>
                      <a:gd name="T37" fmla="*/ 921 h 33"/>
                      <a:gd name="T38" fmla="*/ 226 w 293"/>
                      <a:gd name="T39" fmla="*/ 981 h 33"/>
                      <a:gd name="T40" fmla="*/ 209 w 293"/>
                      <a:gd name="T41" fmla="*/ 1037 h 33"/>
                      <a:gd name="T42" fmla="*/ 189 w 293"/>
                      <a:gd name="T43" fmla="*/ 1118 h 33"/>
                      <a:gd name="T44" fmla="*/ 171 w 293"/>
                      <a:gd name="T45" fmla="*/ 1124 h 33"/>
                      <a:gd name="T46" fmla="*/ 160 w 293"/>
                      <a:gd name="T47" fmla="*/ 1124 h 33"/>
                      <a:gd name="T48" fmla="*/ 139 w 293"/>
                      <a:gd name="T49" fmla="*/ 1124 h 33"/>
                      <a:gd name="T50" fmla="*/ 115 w 293"/>
                      <a:gd name="T51" fmla="*/ 1118 h 33"/>
                      <a:gd name="T52" fmla="*/ 95 w 293"/>
                      <a:gd name="T53" fmla="*/ 981 h 33"/>
                      <a:gd name="T54" fmla="*/ 0 w 293"/>
                      <a:gd name="T55" fmla="*/ 570 h 33"/>
                      <a:gd name="T56" fmla="*/ 0 w 293"/>
                      <a:gd name="T57" fmla="*/ 570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75" name="Line 543">
                  <a:extLst>
                    <a:ext uri="{FF2B5EF4-FFF2-40B4-BE49-F238E27FC236}">
                      <a16:creationId xmlns:a16="http://schemas.microsoft.com/office/drawing/2014/main" id="{26F435F7-7BC6-4E8D-A239-5541E6CBDA2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72" name="AutoShape 544">
                <a:extLst>
                  <a:ext uri="{FF2B5EF4-FFF2-40B4-BE49-F238E27FC236}">
                    <a16:creationId xmlns:a16="http://schemas.microsoft.com/office/drawing/2014/main" id="{9DE18FFB-C663-4AC0-9041-A27997A626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de-DE" altLang="de-DE"/>
              </a:p>
            </p:txBody>
          </p:sp>
          <p:sp>
            <p:nvSpPr>
              <p:cNvPr id="173" name="Line 545">
                <a:extLst>
                  <a:ext uri="{FF2B5EF4-FFF2-40B4-BE49-F238E27FC236}">
                    <a16:creationId xmlns:a16="http://schemas.microsoft.com/office/drawing/2014/main" id="{C7BDA791-2F51-4E7F-AEB1-42DD782D57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184" name="AutoShape 475">
            <a:extLst>
              <a:ext uri="{FF2B5EF4-FFF2-40B4-BE49-F238E27FC236}">
                <a16:creationId xmlns:a16="http://schemas.microsoft.com/office/drawing/2014/main" id="{B748C5FB-491A-4EF7-9048-5EB7726FE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7000" y="3944938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sp>
        <p:nvSpPr>
          <p:cNvPr id="189" name="Text Box 632">
            <a:extLst>
              <a:ext uri="{FF2B5EF4-FFF2-40B4-BE49-F238E27FC236}">
                <a16:creationId xmlns:a16="http://schemas.microsoft.com/office/drawing/2014/main" id="{33B0BFD9-1BE6-4DBD-A4AC-88D2643C23D4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4022725" y="2147888"/>
            <a:ext cx="11811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e-DE" altLang="de-DE" sz="1600" b="1" dirty="0" err="1"/>
              <a:t>snap</a:t>
            </a:r>
            <a:r>
              <a:rPr lang="de-DE" altLang="de-DE" sz="1600" b="1" dirty="0"/>
              <a:t> roll</a:t>
            </a:r>
          </a:p>
        </p:txBody>
      </p:sp>
      <p:grpSp>
        <p:nvGrpSpPr>
          <p:cNvPr id="190" name="Group 46">
            <a:extLst>
              <a:ext uri="{FF2B5EF4-FFF2-40B4-BE49-F238E27FC236}">
                <a16:creationId xmlns:a16="http://schemas.microsoft.com/office/drawing/2014/main" id="{BFCDDC12-DF47-48FB-9247-C61FD5F29855}"/>
              </a:ext>
            </a:extLst>
          </p:cNvPr>
          <p:cNvGrpSpPr>
            <a:grpSpLocks/>
          </p:cNvGrpSpPr>
          <p:nvPr/>
        </p:nvGrpSpPr>
        <p:grpSpPr bwMode="auto">
          <a:xfrm rot="-2652510">
            <a:off x="5300663" y="2740025"/>
            <a:ext cx="312737" cy="249238"/>
            <a:chOff x="4369" y="894"/>
            <a:chExt cx="230" cy="155"/>
          </a:xfrm>
        </p:grpSpPr>
        <p:sp>
          <p:nvSpPr>
            <p:cNvPr id="191" name="AutoShape 47">
              <a:extLst>
                <a:ext uri="{FF2B5EF4-FFF2-40B4-BE49-F238E27FC236}">
                  <a16:creationId xmlns:a16="http://schemas.microsoft.com/office/drawing/2014/main" id="{E0E9FE7F-B3F4-4A34-9CB8-BE43E1E828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4" y="894"/>
              <a:ext cx="215" cy="155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9352" tIns="39676" rIns="79352" bIns="39676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endParaRPr lang="de-DE" altLang="de-DE"/>
            </a:p>
          </p:txBody>
        </p:sp>
        <p:sp>
          <p:nvSpPr>
            <p:cNvPr id="192" name="Line 48">
              <a:extLst>
                <a:ext uri="{FF2B5EF4-FFF2-40B4-BE49-F238E27FC236}">
                  <a16:creationId xmlns:a16="http://schemas.microsoft.com/office/drawing/2014/main" id="{342B0E57-563F-47A4-9E8D-D27541BD48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9" y="902"/>
              <a:ext cx="1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9352" tIns="39676" rIns="79352" bIns="39676">
              <a:spAutoFit/>
            </a:bodyPr>
            <a:lstStyle/>
            <a:p>
              <a:endParaRPr lang="de-DE"/>
            </a:p>
          </p:txBody>
        </p:sp>
      </p:grpSp>
      <p:sp>
        <p:nvSpPr>
          <p:cNvPr id="193" name="Text Box 1174">
            <a:extLst>
              <a:ext uri="{FF2B5EF4-FFF2-40B4-BE49-F238E27FC236}">
                <a16:creationId xmlns:a16="http://schemas.microsoft.com/office/drawing/2014/main" id="{63A50F34-5DD2-4247-8105-6305B248EFE0}"/>
              </a:ext>
            </a:extLst>
          </p:cNvPr>
          <p:cNvSpPr txBox="1">
            <a:spLocks noChangeArrowheads="1"/>
          </p:cNvSpPr>
          <p:nvPr/>
        </p:nvSpPr>
        <p:spPr bwMode="auto">
          <a:xfrm rot="19059200" flipH="1">
            <a:off x="5017295" y="2451800"/>
            <a:ext cx="1333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en-US" sz="2000" dirty="0"/>
              <a:t>(     )</a:t>
            </a:r>
          </a:p>
        </p:txBody>
      </p:sp>
      <p:grpSp>
        <p:nvGrpSpPr>
          <p:cNvPr id="194" name="Group 43">
            <a:extLst>
              <a:ext uri="{FF2B5EF4-FFF2-40B4-BE49-F238E27FC236}">
                <a16:creationId xmlns:a16="http://schemas.microsoft.com/office/drawing/2014/main" id="{0C5DEC12-2088-4392-AA5A-48EF8D9E9C44}"/>
              </a:ext>
            </a:extLst>
          </p:cNvPr>
          <p:cNvGrpSpPr>
            <a:grpSpLocks/>
          </p:cNvGrpSpPr>
          <p:nvPr/>
        </p:nvGrpSpPr>
        <p:grpSpPr bwMode="auto">
          <a:xfrm rot="7995263" flipH="1" flipV="1">
            <a:off x="4966494" y="2531269"/>
            <a:ext cx="365125" cy="246063"/>
            <a:chOff x="4369" y="894"/>
            <a:chExt cx="230" cy="155"/>
          </a:xfrm>
        </p:grpSpPr>
        <p:sp>
          <p:nvSpPr>
            <p:cNvPr id="195" name="AutoShape 44">
              <a:extLst>
                <a:ext uri="{FF2B5EF4-FFF2-40B4-BE49-F238E27FC236}">
                  <a16:creationId xmlns:a16="http://schemas.microsoft.com/office/drawing/2014/main" id="{2B11AC91-96F8-4416-AA3A-5E05587649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4" y="894"/>
              <a:ext cx="215" cy="155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9352" tIns="39676" rIns="79352" bIns="39676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endParaRPr lang="de-DE" altLang="de-DE"/>
            </a:p>
          </p:txBody>
        </p:sp>
        <p:sp>
          <p:nvSpPr>
            <p:cNvPr id="197" name="Line 45">
              <a:extLst>
                <a:ext uri="{FF2B5EF4-FFF2-40B4-BE49-F238E27FC236}">
                  <a16:creationId xmlns:a16="http://schemas.microsoft.com/office/drawing/2014/main" id="{C9096A5D-0475-4BAA-9AA7-3C134011C0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9" y="902"/>
              <a:ext cx="1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9352" tIns="39676" rIns="79352" bIns="39676">
              <a:spAutoFit/>
            </a:bodyPr>
            <a:lstStyle/>
            <a:p>
              <a:endParaRPr lang="de-DE"/>
            </a:p>
          </p:txBody>
        </p:sp>
      </p:grp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Text Box 289"/>
          <p:cNvSpPr txBox="1">
            <a:spLocks noChangeArrowheads="1"/>
          </p:cNvSpPr>
          <p:nvPr/>
        </p:nvSpPr>
        <p:spPr bwMode="auto">
          <a:xfrm>
            <a:off x="8051800" y="6557963"/>
            <a:ext cx="9398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1200" b="1" dirty="0"/>
              <a:t>F-27.06.02</a:t>
            </a:r>
          </a:p>
        </p:txBody>
      </p:sp>
      <p:sp>
        <p:nvSpPr>
          <p:cNvPr id="77829" name="Textfeld 6"/>
          <p:cNvSpPr txBox="1">
            <a:spLocks noChangeArrowheads="1"/>
          </p:cNvSpPr>
          <p:nvPr/>
        </p:nvSpPr>
        <p:spPr bwMode="auto">
          <a:xfrm>
            <a:off x="1808163" y="127000"/>
            <a:ext cx="70262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000" b="1" dirty="0"/>
              <a:t>F-27.06 Half Cuban eight with snap roll</a:t>
            </a:r>
            <a:endParaRPr lang="de-DE" sz="2000" dirty="0"/>
          </a:p>
          <a:p>
            <a:pPr defTabSz="793750" eaLnBrk="0" hangingPunct="0"/>
            <a:endParaRPr lang="de-DE" altLang="de-DE" sz="2000" dirty="0"/>
          </a:p>
        </p:txBody>
      </p:sp>
      <p:sp>
        <p:nvSpPr>
          <p:cNvPr id="91" name="Arc 444">
            <a:extLst>
              <a:ext uri="{FF2B5EF4-FFF2-40B4-BE49-F238E27FC236}">
                <a16:creationId xmlns:a16="http://schemas.microsoft.com/office/drawing/2014/main" id="{3E721386-4C49-403B-99EB-05303229C722}"/>
              </a:ext>
            </a:extLst>
          </p:cNvPr>
          <p:cNvSpPr>
            <a:spLocks/>
          </p:cNvSpPr>
          <p:nvPr/>
        </p:nvSpPr>
        <p:spPr bwMode="auto">
          <a:xfrm flipV="1">
            <a:off x="3743325" y="3013075"/>
            <a:ext cx="660400" cy="677863"/>
          </a:xfrm>
          <a:custGeom>
            <a:avLst/>
            <a:gdLst>
              <a:gd name="T0" fmla="*/ 2147483646 w 17312"/>
              <a:gd name="T1" fmla="*/ 0 h 21557"/>
              <a:gd name="T2" fmla="*/ 2147483646 w 17312"/>
              <a:gd name="T3" fmla="*/ 2147483646 h 21557"/>
              <a:gd name="T4" fmla="*/ 0 w 17312"/>
              <a:gd name="T5" fmla="*/ 2147483646 h 2155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7312" h="21557" fill="none" extrusionOk="0">
                <a:moveTo>
                  <a:pt x="1359" y="-1"/>
                </a:moveTo>
                <a:cubicBezTo>
                  <a:pt x="7686" y="398"/>
                  <a:pt x="13519" y="3557"/>
                  <a:pt x="17311" y="8639"/>
                </a:cubicBezTo>
              </a:path>
              <a:path w="17312" h="21557" stroke="0" extrusionOk="0">
                <a:moveTo>
                  <a:pt x="1359" y="-1"/>
                </a:moveTo>
                <a:cubicBezTo>
                  <a:pt x="7686" y="398"/>
                  <a:pt x="13519" y="3557"/>
                  <a:pt x="17311" y="8639"/>
                </a:cubicBezTo>
                <a:lnTo>
                  <a:pt x="0" y="21557"/>
                </a:lnTo>
                <a:lnTo>
                  <a:pt x="1359" y="-1"/>
                </a:lnTo>
                <a:close/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2" name="Line 445">
            <a:extLst>
              <a:ext uri="{FF2B5EF4-FFF2-40B4-BE49-F238E27FC236}">
                <a16:creationId xmlns:a16="http://schemas.microsoft.com/office/drawing/2014/main" id="{27375283-A9E1-41B5-B1BA-50CE7A9B40D4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6375" y="3677285"/>
            <a:ext cx="1065213" cy="15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3" name="Line 446">
            <a:extLst>
              <a:ext uri="{FF2B5EF4-FFF2-40B4-BE49-F238E27FC236}">
                <a16:creationId xmlns:a16="http://schemas.microsoft.com/office/drawing/2014/main" id="{692054BB-E176-4457-B0FD-DDAC30C2038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92613" y="1963738"/>
            <a:ext cx="1492250" cy="14716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4" name="Line 447">
            <a:extLst>
              <a:ext uri="{FF2B5EF4-FFF2-40B4-BE49-F238E27FC236}">
                <a16:creationId xmlns:a16="http://schemas.microsoft.com/office/drawing/2014/main" id="{3D1C8EB4-093C-44DF-9308-7C8A2983045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75062" y="4042814"/>
            <a:ext cx="3121927" cy="231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5" name="Arc 448">
            <a:extLst>
              <a:ext uri="{FF2B5EF4-FFF2-40B4-BE49-F238E27FC236}">
                <a16:creationId xmlns:a16="http://schemas.microsoft.com/office/drawing/2014/main" id="{C71D4AE6-970A-490E-A098-729D6DD329D9}"/>
              </a:ext>
            </a:extLst>
          </p:cNvPr>
          <p:cNvSpPr>
            <a:spLocks/>
          </p:cNvSpPr>
          <p:nvPr/>
        </p:nvSpPr>
        <p:spPr bwMode="auto">
          <a:xfrm>
            <a:off x="5862638" y="1711325"/>
            <a:ext cx="1911350" cy="2338334"/>
          </a:xfrm>
          <a:custGeom>
            <a:avLst/>
            <a:gdLst>
              <a:gd name="T0" fmla="*/ 0 w 35277"/>
              <a:gd name="T1" fmla="*/ 2147483646 h 42925"/>
              <a:gd name="T2" fmla="*/ 2147483646 w 35277"/>
              <a:gd name="T3" fmla="*/ 2147483646 h 42925"/>
              <a:gd name="T4" fmla="*/ 2147483646 w 35277"/>
              <a:gd name="T5" fmla="*/ 2147483646 h 4292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5277" h="42925" fill="none" extrusionOk="0">
                <a:moveTo>
                  <a:pt x="0" y="4881"/>
                </a:moveTo>
                <a:cubicBezTo>
                  <a:pt x="3859" y="1724"/>
                  <a:pt x="8691" y="0"/>
                  <a:pt x="13677" y="0"/>
                </a:cubicBezTo>
                <a:cubicBezTo>
                  <a:pt x="25606" y="0"/>
                  <a:pt x="35277" y="9670"/>
                  <a:pt x="35277" y="21600"/>
                </a:cubicBezTo>
                <a:cubicBezTo>
                  <a:pt x="35277" y="32203"/>
                  <a:pt x="27579" y="41239"/>
                  <a:pt x="17111" y="42925"/>
                </a:cubicBezTo>
              </a:path>
              <a:path w="35277" h="42925" stroke="0" extrusionOk="0">
                <a:moveTo>
                  <a:pt x="0" y="4881"/>
                </a:moveTo>
                <a:cubicBezTo>
                  <a:pt x="3859" y="1724"/>
                  <a:pt x="8691" y="0"/>
                  <a:pt x="13677" y="0"/>
                </a:cubicBezTo>
                <a:cubicBezTo>
                  <a:pt x="25606" y="0"/>
                  <a:pt x="35277" y="9670"/>
                  <a:pt x="35277" y="21600"/>
                </a:cubicBezTo>
                <a:cubicBezTo>
                  <a:pt x="35277" y="32203"/>
                  <a:pt x="27579" y="41239"/>
                  <a:pt x="17111" y="42925"/>
                </a:cubicBezTo>
                <a:lnTo>
                  <a:pt x="13677" y="21600"/>
                </a:lnTo>
                <a:lnTo>
                  <a:pt x="0" y="4881"/>
                </a:lnTo>
                <a:close/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109" name="Group 476">
            <a:extLst>
              <a:ext uri="{FF2B5EF4-FFF2-40B4-BE49-F238E27FC236}">
                <a16:creationId xmlns:a16="http://schemas.microsoft.com/office/drawing/2014/main" id="{6FDC29BD-E2A1-474B-A00D-333FBE938A87}"/>
              </a:ext>
            </a:extLst>
          </p:cNvPr>
          <p:cNvGrpSpPr>
            <a:grpSpLocks/>
          </p:cNvGrpSpPr>
          <p:nvPr/>
        </p:nvGrpSpPr>
        <p:grpSpPr bwMode="auto">
          <a:xfrm rot="5400000" flipV="1">
            <a:off x="3398044" y="3779044"/>
            <a:ext cx="311150" cy="490538"/>
            <a:chOff x="2820" y="264"/>
            <a:chExt cx="420" cy="1452"/>
          </a:xfrm>
        </p:grpSpPr>
        <p:sp>
          <p:nvSpPr>
            <p:cNvPr id="110" name="Line 477">
              <a:extLst>
                <a:ext uri="{FF2B5EF4-FFF2-40B4-BE49-F238E27FC236}">
                  <a16:creationId xmlns:a16="http://schemas.microsoft.com/office/drawing/2014/main" id="{61C89CBC-8CC2-45B6-BFB5-73C054C30E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11" name="Group 478">
              <a:extLst>
                <a:ext uri="{FF2B5EF4-FFF2-40B4-BE49-F238E27FC236}">
                  <a16:creationId xmlns:a16="http://schemas.microsoft.com/office/drawing/2014/main" id="{767B836A-9A85-4D8F-9A87-AFD316CB1A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12" name="Group 479">
                <a:extLst>
                  <a:ext uri="{FF2B5EF4-FFF2-40B4-BE49-F238E27FC236}">
                    <a16:creationId xmlns:a16="http://schemas.microsoft.com/office/drawing/2014/main" id="{EB65893D-7FCB-4A75-874A-AF4D2D8E726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15" name="Group 480">
                  <a:extLst>
                    <a:ext uri="{FF2B5EF4-FFF2-40B4-BE49-F238E27FC236}">
                      <a16:creationId xmlns:a16="http://schemas.microsoft.com/office/drawing/2014/main" id="{B7695713-6263-49C0-8B20-5ED378981B2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17" name="Group 481">
                    <a:extLst>
                      <a:ext uri="{FF2B5EF4-FFF2-40B4-BE49-F238E27FC236}">
                        <a16:creationId xmlns:a16="http://schemas.microsoft.com/office/drawing/2014/main" id="{9386DED0-23AA-4D62-A2B9-E87CB202137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20" name="Freeform 482">
                      <a:extLst>
                        <a:ext uri="{FF2B5EF4-FFF2-40B4-BE49-F238E27FC236}">
                          <a16:creationId xmlns:a16="http://schemas.microsoft.com/office/drawing/2014/main" id="{495B26BE-4EF0-4E2B-A11B-3ABC9C4F4A3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1756955 w 1153"/>
                        <a:gd name="T1" fmla="*/ 1048384 h 204"/>
                        <a:gd name="T2" fmla="*/ 1907663 w 1153"/>
                        <a:gd name="T3" fmla="*/ 1148377 h 204"/>
                        <a:gd name="T4" fmla="*/ 2034887 w 1153"/>
                        <a:gd name="T5" fmla="*/ 1249342 h 204"/>
                        <a:gd name="T6" fmla="*/ 2121635 w 1153"/>
                        <a:gd name="T7" fmla="*/ 1366685 h 204"/>
                        <a:gd name="T8" fmla="*/ 2145900 w 1153"/>
                        <a:gd name="T9" fmla="*/ 1411693 h 204"/>
                        <a:gd name="T10" fmla="*/ 2145900 w 1153"/>
                        <a:gd name="T11" fmla="*/ 1439665 h 204"/>
                        <a:gd name="T12" fmla="*/ 2145900 w 1153"/>
                        <a:gd name="T13" fmla="*/ 1946403 h 204"/>
                        <a:gd name="T14" fmla="*/ 2144327 w 1153"/>
                        <a:gd name="T15" fmla="*/ 2008975 h 204"/>
                        <a:gd name="T16" fmla="*/ 2134807 w 1153"/>
                        <a:gd name="T17" fmla="*/ 2036731 h 204"/>
                        <a:gd name="T18" fmla="*/ 2133070 w 1153"/>
                        <a:gd name="T19" fmla="*/ 2080999 h 204"/>
                        <a:gd name="T20" fmla="*/ 2125998 w 1153"/>
                        <a:gd name="T21" fmla="*/ 2369734 h 204"/>
                        <a:gd name="T22" fmla="*/ 2106601 w 1153"/>
                        <a:gd name="T23" fmla="*/ 2689007 h 204"/>
                        <a:gd name="T24" fmla="*/ 2090102 w 1153"/>
                        <a:gd name="T25" fmla="*/ 2839055 h 204"/>
                        <a:gd name="T26" fmla="*/ 2069876 w 1153"/>
                        <a:gd name="T27" fmla="*/ 2879348 h 204"/>
                        <a:gd name="T28" fmla="*/ 1891183 w 1153"/>
                        <a:gd name="T29" fmla="*/ 2952329 h 204"/>
                        <a:gd name="T30" fmla="*/ 1732967 w 1153"/>
                        <a:gd name="T31" fmla="*/ 2967175 h 204"/>
                        <a:gd name="T32" fmla="*/ 1511297 w 1153"/>
                        <a:gd name="T33" fmla="*/ 2911198 h 204"/>
                        <a:gd name="T34" fmla="*/ 1146653 w 1153"/>
                        <a:gd name="T35" fmla="*/ 2734021 h 204"/>
                        <a:gd name="T36" fmla="*/ 333149 w 1153"/>
                        <a:gd name="T37" fmla="*/ 2533063 h 204"/>
                        <a:gd name="T38" fmla="*/ 247424 w 1153"/>
                        <a:gd name="T39" fmla="*/ 2615794 h 204"/>
                        <a:gd name="T40" fmla="*/ 28043 w 1153"/>
                        <a:gd name="T41" fmla="*/ 2633056 h 204"/>
                        <a:gd name="T42" fmla="*/ 14750 w 1153"/>
                        <a:gd name="T43" fmla="*/ 2615794 h 204"/>
                        <a:gd name="T44" fmla="*/ 6947 w 1153"/>
                        <a:gd name="T45" fmla="*/ 2543789 h 204"/>
                        <a:gd name="T46" fmla="*/ 0 w 1153"/>
                        <a:gd name="T47" fmla="*/ 2369734 h 204"/>
                        <a:gd name="T48" fmla="*/ 26501 w 1153"/>
                        <a:gd name="T49" fmla="*/ 117335 h 204"/>
                        <a:gd name="T50" fmla="*/ 33429 w 1153"/>
                        <a:gd name="T51" fmla="*/ 27985 h 204"/>
                        <a:gd name="T52" fmla="*/ 142978 w 1153"/>
                        <a:gd name="T53" fmla="*/ 27985 h 204"/>
                        <a:gd name="T54" fmla="*/ 187492 w 1153"/>
                        <a:gd name="T55" fmla="*/ 117335 h 204"/>
                        <a:gd name="T56" fmla="*/ 230475 w 1153"/>
                        <a:gd name="T57" fmla="*/ 278025 h 204"/>
                        <a:gd name="T58" fmla="*/ 404336 w 1153"/>
                        <a:gd name="T59" fmla="*/ 1104111 h 204"/>
                        <a:gd name="T60" fmla="*/ 432330 w 1153"/>
                        <a:gd name="T61" fmla="*/ 1165774 h 204"/>
                        <a:gd name="T62" fmla="*/ 476853 w 1153"/>
                        <a:gd name="T63" fmla="*/ 1221357 h 204"/>
                        <a:gd name="T64" fmla="*/ 1223155 w 1153"/>
                        <a:gd name="T65" fmla="*/ 815373 h 204"/>
                        <a:gd name="T66" fmla="*/ 1269408 w 1153"/>
                        <a:gd name="T67" fmla="*/ 1204117 h 204"/>
                        <a:gd name="T68" fmla="*/ 1521178 w 1153"/>
                        <a:gd name="T69" fmla="*/ 1411693 h 204"/>
                        <a:gd name="T70" fmla="*/ 1574514 w 1153"/>
                        <a:gd name="T71" fmla="*/ 1394440 h 204"/>
                        <a:gd name="T72" fmla="*/ 1625232 w 1153"/>
                        <a:gd name="T73" fmla="*/ 1294338 h 204"/>
                        <a:gd name="T74" fmla="*/ 1667311 w 1153"/>
                        <a:gd name="T75" fmla="*/ 1121365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21" name="Freeform 483">
                      <a:extLst>
                        <a:ext uri="{FF2B5EF4-FFF2-40B4-BE49-F238E27FC236}">
                          <a16:creationId xmlns:a16="http://schemas.microsoft.com/office/drawing/2014/main" id="{4AA89EFD-B6D7-4793-A571-32D92CE3C03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187545 h 69"/>
                        <a:gd name="T2" fmla="*/ 37006 w 247"/>
                        <a:gd name="T3" fmla="*/ 488865 h 69"/>
                        <a:gd name="T4" fmla="*/ 132177 w 247"/>
                        <a:gd name="T5" fmla="*/ 540595 h 69"/>
                        <a:gd name="T6" fmla="*/ 362359 w 247"/>
                        <a:gd name="T7" fmla="*/ 677719 h 69"/>
                        <a:gd name="T8" fmla="*/ 590233 w 247"/>
                        <a:gd name="T9" fmla="*/ 548019 h 69"/>
                        <a:gd name="T10" fmla="*/ 604586 w 247"/>
                        <a:gd name="T11" fmla="*/ 313962 h 69"/>
                        <a:gd name="T12" fmla="*/ 555360 w 247"/>
                        <a:gd name="T13" fmla="*/ 246711 h 69"/>
                        <a:gd name="T14" fmla="*/ 504932 w 247"/>
                        <a:gd name="T15" fmla="*/ 176367 h 69"/>
                        <a:gd name="T16" fmla="*/ 453609 w 247"/>
                        <a:gd name="T17" fmla="*/ 117013 h 69"/>
                        <a:gd name="T18" fmla="*/ 404093 w 247"/>
                        <a:gd name="T19" fmla="*/ 59153 h 69"/>
                        <a:gd name="T20" fmla="*/ 362359 w 247"/>
                        <a:gd name="T21" fmla="*/ 20632 h 69"/>
                        <a:gd name="T22" fmla="*/ 320888 w 247"/>
                        <a:gd name="T23" fmla="*/ 0 h 69"/>
                        <a:gd name="T24" fmla="*/ 271455 w 247"/>
                        <a:gd name="T25" fmla="*/ 20632 h 69"/>
                        <a:gd name="T26" fmla="*/ 217483 w 247"/>
                        <a:gd name="T27" fmla="*/ 51730 h 69"/>
                        <a:gd name="T28" fmla="*/ 0 w 247"/>
                        <a:gd name="T29" fmla="*/ 187545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18" name="Freeform 484">
                    <a:extLst>
                      <a:ext uri="{FF2B5EF4-FFF2-40B4-BE49-F238E27FC236}">
                        <a16:creationId xmlns:a16="http://schemas.microsoft.com/office/drawing/2014/main" id="{B9F87DE6-4034-4F31-9165-7FEC9ECCB0B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733379 h 33"/>
                      <a:gd name="T2" fmla="*/ 0 w 293"/>
                      <a:gd name="T3" fmla="*/ 703590 h 33"/>
                      <a:gd name="T4" fmla="*/ 843073 w 293"/>
                      <a:gd name="T5" fmla="*/ 179988 h 33"/>
                      <a:gd name="T6" fmla="*/ 1084824 w 293"/>
                      <a:gd name="T7" fmla="*/ 86659 h 33"/>
                      <a:gd name="T8" fmla="*/ 1277936 w 293"/>
                      <a:gd name="T9" fmla="*/ 86659 h 33"/>
                      <a:gd name="T10" fmla="*/ 1437142 w 293"/>
                      <a:gd name="T11" fmla="*/ 0 h 33"/>
                      <a:gd name="T12" fmla="*/ 1564838 w 293"/>
                      <a:gd name="T13" fmla="*/ 0 h 33"/>
                      <a:gd name="T14" fmla="*/ 1757950 w 293"/>
                      <a:gd name="T15" fmla="*/ 86659 h 33"/>
                      <a:gd name="T16" fmla="*/ 1916962 w 293"/>
                      <a:gd name="T17" fmla="*/ 134001 h 33"/>
                      <a:gd name="T18" fmla="*/ 2055423 w 293"/>
                      <a:gd name="T19" fmla="*/ 179988 h 33"/>
                      <a:gd name="T20" fmla="*/ 2159334 w 293"/>
                      <a:gd name="T21" fmla="*/ 298161 h 33"/>
                      <a:gd name="T22" fmla="*/ 2241706 w 293"/>
                      <a:gd name="T23" fmla="*/ 389821 h 33"/>
                      <a:gd name="T24" fmla="*/ 2302707 w 293"/>
                      <a:gd name="T25" fmla="*/ 523601 h 33"/>
                      <a:gd name="T26" fmla="*/ 2336407 w 293"/>
                      <a:gd name="T27" fmla="*/ 610260 h 33"/>
                      <a:gd name="T28" fmla="*/ 2352016 w 293"/>
                      <a:gd name="T29" fmla="*/ 733379 h 33"/>
                      <a:gd name="T30" fmla="*/ 2336407 w 293"/>
                      <a:gd name="T31" fmla="*/ 820038 h 33"/>
                      <a:gd name="T32" fmla="*/ 2302707 w 293"/>
                      <a:gd name="T33" fmla="*/ 954039 h 33"/>
                      <a:gd name="T34" fmla="*/ 2241706 w 293"/>
                      <a:gd name="T35" fmla="*/ 1045495 h 33"/>
                      <a:gd name="T36" fmla="*/ 2159334 w 293"/>
                      <a:gd name="T37" fmla="*/ 1179427 h 33"/>
                      <a:gd name="T38" fmla="*/ 2055423 w 293"/>
                      <a:gd name="T39" fmla="*/ 1251540 h 33"/>
                      <a:gd name="T40" fmla="*/ 1916962 w 293"/>
                      <a:gd name="T41" fmla="*/ 1297594 h 33"/>
                      <a:gd name="T42" fmla="*/ 1757950 w 293"/>
                      <a:gd name="T43" fmla="*/ 1389280 h 33"/>
                      <a:gd name="T44" fmla="*/ 1564838 w 293"/>
                      <a:gd name="T45" fmla="*/ 1431526 h 33"/>
                      <a:gd name="T46" fmla="*/ 1444219 w 293"/>
                      <a:gd name="T47" fmla="*/ 1431526 h 33"/>
                      <a:gd name="T48" fmla="*/ 1277936 w 293"/>
                      <a:gd name="T49" fmla="*/ 1431526 h 33"/>
                      <a:gd name="T50" fmla="*/ 1084824 w 293"/>
                      <a:gd name="T51" fmla="*/ 1389280 h 33"/>
                      <a:gd name="T52" fmla="*/ 843073 w 293"/>
                      <a:gd name="T53" fmla="*/ 1251540 h 33"/>
                      <a:gd name="T54" fmla="*/ 0 w 293"/>
                      <a:gd name="T55" fmla="*/ 733379 h 33"/>
                      <a:gd name="T56" fmla="*/ 0 w 293"/>
                      <a:gd name="T57" fmla="*/ 733379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19" name="Freeform 485">
                    <a:extLst>
                      <a:ext uri="{FF2B5EF4-FFF2-40B4-BE49-F238E27FC236}">
                        <a16:creationId xmlns:a16="http://schemas.microsoft.com/office/drawing/2014/main" id="{86F50D5F-2ABC-4E31-8BBF-08909C5C5AC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570 h 33"/>
                      <a:gd name="T2" fmla="*/ 0 w 293"/>
                      <a:gd name="T3" fmla="*/ 554 h 33"/>
                      <a:gd name="T4" fmla="*/ 95 w 293"/>
                      <a:gd name="T5" fmla="*/ 157 h 33"/>
                      <a:gd name="T6" fmla="*/ 115 w 293"/>
                      <a:gd name="T7" fmla="*/ 77 h 33"/>
                      <a:gd name="T8" fmla="*/ 139 w 293"/>
                      <a:gd name="T9" fmla="*/ 77 h 33"/>
                      <a:gd name="T10" fmla="*/ 159 w 293"/>
                      <a:gd name="T11" fmla="*/ 0 h 33"/>
                      <a:gd name="T12" fmla="*/ 171 w 293"/>
                      <a:gd name="T13" fmla="*/ 0 h 33"/>
                      <a:gd name="T14" fmla="*/ 189 w 293"/>
                      <a:gd name="T15" fmla="*/ 77 h 33"/>
                      <a:gd name="T16" fmla="*/ 209 w 293"/>
                      <a:gd name="T17" fmla="*/ 110 h 33"/>
                      <a:gd name="T18" fmla="*/ 226 w 293"/>
                      <a:gd name="T19" fmla="*/ 157 h 33"/>
                      <a:gd name="T20" fmla="*/ 235 w 293"/>
                      <a:gd name="T21" fmla="*/ 234 h 33"/>
                      <a:gd name="T22" fmla="*/ 243 w 293"/>
                      <a:gd name="T23" fmla="*/ 319 h 33"/>
                      <a:gd name="T24" fmla="*/ 249 w 293"/>
                      <a:gd name="T25" fmla="*/ 400 h 33"/>
                      <a:gd name="T26" fmla="*/ 252 w 293"/>
                      <a:gd name="T27" fmla="*/ 474 h 33"/>
                      <a:gd name="T28" fmla="*/ 253 w 293"/>
                      <a:gd name="T29" fmla="*/ 570 h 33"/>
                      <a:gd name="T30" fmla="*/ 252 w 293"/>
                      <a:gd name="T31" fmla="*/ 647 h 33"/>
                      <a:gd name="T32" fmla="*/ 249 w 293"/>
                      <a:gd name="T33" fmla="*/ 749 h 33"/>
                      <a:gd name="T34" fmla="*/ 243 w 293"/>
                      <a:gd name="T35" fmla="*/ 812 h 33"/>
                      <a:gd name="T36" fmla="*/ 235 w 293"/>
                      <a:gd name="T37" fmla="*/ 921 h 33"/>
                      <a:gd name="T38" fmla="*/ 226 w 293"/>
                      <a:gd name="T39" fmla="*/ 981 h 33"/>
                      <a:gd name="T40" fmla="*/ 209 w 293"/>
                      <a:gd name="T41" fmla="*/ 1037 h 33"/>
                      <a:gd name="T42" fmla="*/ 189 w 293"/>
                      <a:gd name="T43" fmla="*/ 1118 h 33"/>
                      <a:gd name="T44" fmla="*/ 171 w 293"/>
                      <a:gd name="T45" fmla="*/ 1124 h 33"/>
                      <a:gd name="T46" fmla="*/ 160 w 293"/>
                      <a:gd name="T47" fmla="*/ 1124 h 33"/>
                      <a:gd name="T48" fmla="*/ 139 w 293"/>
                      <a:gd name="T49" fmla="*/ 1124 h 33"/>
                      <a:gd name="T50" fmla="*/ 115 w 293"/>
                      <a:gd name="T51" fmla="*/ 1118 h 33"/>
                      <a:gd name="T52" fmla="*/ 95 w 293"/>
                      <a:gd name="T53" fmla="*/ 981 h 33"/>
                      <a:gd name="T54" fmla="*/ 0 w 293"/>
                      <a:gd name="T55" fmla="*/ 570 h 33"/>
                      <a:gd name="T56" fmla="*/ 0 w 293"/>
                      <a:gd name="T57" fmla="*/ 570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16" name="Line 486">
                  <a:extLst>
                    <a:ext uri="{FF2B5EF4-FFF2-40B4-BE49-F238E27FC236}">
                      <a16:creationId xmlns:a16="http://schemas.microsoft.com/office/drawing/2014/main" id="{304353D8-0AC7-4658-8EAD-F9A0570065D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13" name="AutoShape 487">
                <a:extLst>
                  <a:ext uri="{FF2B5EF4-FFF2-40B4-BE49-F238E27FC236}">
                    <a16:creationId xmlns:a16="http://schemas.microsoft.com/office/drawing/2014/main" id="{8C0FF60F-0A28-42BF-ADE5-7EC44AF431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de-DE" altLang="de-DE"/>
              </a:p>
            </p:txBody>
          </p:sp>
          <p:sp>
            <p:nvSpPr>
              <p:cNvPr id="114" name="Line 488">
                <a:extLst>
                  <a:ext uri="{FF2B5EF4-FFF2-40B4-BE49-F238E27FC236}">
                    <a16:creationId xmlns:a16="http://schemas.microsoft.com/office/drawing/2014/main" id="{43BF16B9-F98D-482C-9BCE-CE5A2F7024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54" name="Group 518">
            <a:extLst>
              <a:ext uri="{FF2B5EF4-FFF2-40B4-BE49-F238E27FC236}">
                <a16:creationId xmlns:a16="http://schemas.microsoft.com/office/drawing/2014/main" id="{BBA73551-D179-431D-95FD-F934657A2B3E}"/>
              </a:ext>
            </a:extLst>
          </p:cNvPr>
          <p:cNvGrpSpPr>
            <a:grpSpLocks/>
          </p:cNvGrpSpPr>
          <p:nvPr/>
        </p:nvGrpSpPr>
        <p:grpSpPr bwMode="auto">
          <a:xfrm rot="5400000" flipH="1">
            <a:off x="3175491" y="3455343"/>
            <a:ext cx="298450" cy="501650"/>
            <a:chOff x="2820" y="264"/>
            <a:chExt cx="420" cy="1452"/>
          </a:xfrm>
        </p:grpSpPr>
        <p:sp>
          <p:nvSpPr>
            <p:cNvPr id="155" name="Line 519">
              <a:extLst>
                <a:ext uri="{FF2B5EF4-FFF2-40B4-BE49-F238E27FC236}">
                  <a16:creationId xmlns:a16="http://schemas.microsoft.com/office/drawing/2014/main" id="{01BE848A-76DB-4F7A-B394-0D63460698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56" name="Group 520">
              <a:extLst>
                <a:ext uri="{FF2B5EF4-FFF2-40B4-BE49-F238E27FC236}">
                  <a16:creationId xmlns:a16="http://schemas.microsoft.com/office/drawing/2014/main" id="{FCC779F6-CEF0-45DF-A58A-E237352868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57" name="Group 521">
                <a:extLst>
                  <a:ext uri="{FF2B5EF4-FFF2-40B4-BE49-F238E27FC236}">
                    <a16:creationId xmlns:a16="http://schemas.microsoft.com/office/drawing/2014/main" id="{3F10AD67-9493-4042-8CFB-E08F0343DB4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60" name="Group 522">
                  <a:extLst>
                    <a:ext uri="{FF2B5EF4-FFF2-40B4-BE49-F238E27FC236}">
                      <a16:creationId xmlns:a16="http://schemas.microsoft.com/office/drawing/2014/main" id="{07DBFF3E-2C7A-4859-91F4-AD87C596C5E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62" name="Group 523">
                    <a:extLst>
                      <a:ext uri="{FF2B5EF4-FFF2-40B4-BE49-F238E27FC236}">
                        <a16:creationId xmlns:a16="http://schemas.microsoft.com/office/drawing/2014/main" id="{33732869-14E5-4C62-9976-675F7FF38C88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65" name="Freeform 524">
                      <a:extLst>
                        <a:ext uri="{FF2B5EF4-FFF2-40B4-BE49-F238E27FC236}">
                          <a16:creationId xmlns:a16="http://schemas.microsoft.com/office/drawing/2014/main" id="{85AEB763-160C-40EE-8F10-AFA6FC8E040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1756955 w 1153"/>
                        <a:gd name="T1" fmla="*/ 1048384 h 204"/>
                        <a:gd name="T2" fmla="*/ 1907663 w 1153"/>
                        <a:gd name="T3" fmla="*/ 1148377 h 204"/>
                        <a:gd name="T4" fmla="*/ 2034887 w 1153"/>
                        <a:gd name="T5" fmla="*/ 1249342 h 204"/>
                        <a:gd name="T6" fmla="*/ 2121635 w 1153"/>
                        <a:gd name="T7" fmla="*/ 1366685 h 204"/>
                        <a:gd name="T8" fmla="*/ 2145900 w 1153"/>
                        <a:gd name="T9" fmla="*/ 1411693 h 204"/>
                        <a:gd name="T10" fmla="*/ 2145900 w 1153"/>
                        <a:gd name="T11" fmla="*/ 1439665 h 204"/>
                        <a:gd name="T12" fmla="*/ 2145900 w 1153"/>
                        <a:gd name="T13" fmla="*/ 1946403 h 204"/>
                        <a:gd name="T14" fmla="*/ 2144327 w 1153"/>
                        <a:gd name="T15" fmla="*/ 2008975 h 204"/>
                        <a:gd name="T16" fmla="*/ 2134807 w 1153"/>
                        <a:gd name="T17" fmla="*/ 2036731 h 204"/>
                        <a:gd name="T18" fmla="*/ 2133070 w 1153"/>
                        <a:gd name="T19" fmla="*/ 2080999 h 204"/>
                        <a:gd name="T20" fmla="*/ 2125998 w 1153"/>
                        <a:gd name="T21" fmla="*/ 2369734 h 204"/>
                        <a:gd name="T22" fmla="*/ 2106601 w 1153"/>
                        <a:gd name="T23" fmla="*/ 2689007 h 204"/>
                        <a:gd name="T24" fmla="*/ 2090102 w 1153"/>
                        <a:gd name="T25" fmla="*/ 2839055 h 204"/>
                        <a:gd name="T26" fmla="*/ 2069876 w 1153"/>
                        <a:gd name="T27" fmla="*/ 2879348 h 204"/>
                        <a:gd name="T28" fmla="*/ 1891183 w 1153"/>
                        <a:gd name="T29" fmla="*/ 2952329 h 204"/>
                        <a:gd name="T30" fmla="*/ 1732967 w 1153"/>
                        <a:gd name="T31" fmla="*/ 2967175 h 204"/>
                        <a:gd name="T32" fmla="*/ 1511297 w 1153"/>
                        <a:gd name="T33" fmla="*/ 2911198 h 204"/>
                        <a:gd name="T34" fmla="*/ 1146653 w 1153"/>
                        <a:gd name="T35" fmla="*/ 2734021 h 204"/>
                        <a:gd name="T36" fmla="*/ 333149 w 1153"/>
                        <a:gd name="T37" fmla="*/ 2533063 h 204"/>
                        <a:gd name="T38" fmla="*/ 247424 w 1153"/>
                        <a:gd name="T39" fmla="*/ 2615794 h 204"/>
                        <a:gd name="T40" fmla="*/ 28043 w 1153"/>
                        <a:gd name="T41" fmla="*/ 2633056 h 204"/>
                        <a:gd name="T42" fmla="*/ 14750 w 1153"/>
                        <a:gd name="T43" fmla="*/ 2615794 h 204"/>
                        <a:gd name="T44" fmla="*/ 6947 w 1153"/>
                        <a:gd name="T45" fmla="*/ 2543789 h 204"/>
                        <a:gd name="T46" fmla="*/ 0 w 1153"/>
                        <a:gd name="T47" fmla="*/ 2369734 h 204"/>
                        <a:gd name="T48" fmla="*/ 26501 w 1153"/>
                        <a:gd name="T49" fmla="*/ 117335 h 204"/>
                        <a:gd name="T50" fmla="*/ 33429 w 1153"/>
                        <a:gd name="T51" fmla="*/ 27985 h 204"/>
                        <a:gd name="T52" fmla="*/ 142978 w 1153"/>
                        <a:gd name="T53" fmla="*/ 27985 h 204"/>
                        <a:gd name="T54" fmla="*/ 187492 w 1153"/>
                        <a:gd name="T55" fmla="*/ 117335 h 204"/>
                        <a:gd name="T56" fmla="*/ 230475 w 1153"/>
                        <a:gd name="T57" fmla="*/ 278025 h 204"/>
                        <a:gd name="T58" fmla="*/ 404336 w 1153"/>
                        <a:gd name="T59" fmla="*/ 1104111 h 204"/>
                        <a:gd name="T60" fmla="*/ 432330 w 1153"/>
                        <a:gd name="T61" fmla="*/ 1165774 h 204"/>
                        <a:gd name="T62" fmla="*/ 476853 w 1153"/>
                        <a:gd name="T63" fmla="*/ 1221357 h 204"/>
                        <a:gd name="T64" fmla="*/ 1223155 w 1153"/>
                        <a:gd name="T65" fmla="*/ 815373 h 204"/>
                        <a:gd name="T66" fmla="*/ 1269408 w 1153"/>
                        <a:gd name="T67" fmla="*/ 1204117 h 204"/>
                        <a:gd name="T68" fmla="*/ 1521178 w 1153"/>
                        <a:gd name="T69" fmla="*/ 1411693 h 204"/>
                        <a:gd name="T70" fmla="*/ 1574514 w 1153"/>
                        <a:gd name="T71" fmla="*/ 1394440 h 204"/>
                        <a:gd name="T72" fmla="*/ 1625232 w 1153"/>
                        <a:gd name="T73" fmla="*/ 1294338 h 204"/>
                        <a:gd name="T74" fmla="*/ 1667311 w 1153"/>
                        <a:gd name="T75" fmla="*/ 1121365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66" name="Freeform 525">
                      <a:extLst>
                        <a:ext uri="{FF2B5EF4-FFF2-40B4-BE49-F238E27FC236}">
                          <a16:creationId xmlns:a16="http://schemas.microsoft.com/office/drawing/2014/main" id="{DE54284B-E963-4404-A248-F995E80E890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187545 h 69"/>
                        <a:gd name="T2" fmla="*/ 37006 w 247"/>
                        <a:gd name="T3" fmla="*/ 488865 h 69"/>
                        <a:gd name="T4" fmla="*/ 132177 w 247"/>
                        <a:gd name="T5" fmla="*/ 540595 h 69"/>
                        <a:gd name="T6" fmla="*/ 362359 w 247"/>
                        <a:gd name="T7" fmla="*/ 677719 h 69"/>
                        <a:gd name="T8" fmla="*/ 590233 w 247"/>
                        <a:gd name="T9" fmla="*/ 548019 h 69"/>
                        <a:gd name="T10" fmla="*/ 604586 w 247"/>
                        <a:gd name="T11" fmla="*/ 313962 h 69"/>
                        <a:gd name="T12" fmla="*/ 555360 w 247"/>
                        <a:gd name="T13" fmla="*/ 246711 h 69"/>
                        <a:gd name="T14" fmla="*/ 504932 w 247"/>
                        <a:gd name="T15" fmla="*/ 176367 h 69"/>
                        <a:gd name="T16" fmla="*/ 453609 w 247"/>
                        <a:gd name="T17" fmla="*/ 117013 h 69"/>
                        <a:gd name="T18" fmla="*/ 404093 w 247"/>
                        <a:gd name="T19" fmla="*/ 59153 h 69"/>
                        <a:gd name="T20" fmla="*/ 362359 w 247"/>
                        <a:gd name="T21" fmla="*/ 20632 h 69"/>
                        <a:gd name="T22" fmla="*/ 320888 w 247"/>
                        <a:gd name="T23" fmla="*/ 0 h 69"/>
                        <a:gd name="T24" fmla="*/ 271455 w 247"/>
                        <a:gd name="T25" fmla="*/ 20632 h 69"/>
                        <a:gd name="T26" fmla="*/ 217483 w 247"/>
                        <a:gd name="T27" fmla="*/ 51730 h 69"/>
                        <a:gd name="T28" fmla="*/ 0 w 247"/>
                        <a:gd name="T29" fmla="*/ 187545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63" name="Freeform 526">
                    <a:extLst>
                      <a:ext uri="{FF2B5EF4-FFF2-40B4-BE49-F238E27FC236}">
                        <a16:creationId xmlns:a16="http://schemas.microsoft.com/office/drawing/2014/main" id="{71EEA716-4BF8-43D2-833C-2EB9B1419B0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733379 h 33"/>
                      <a:gd name="T2" fmla="*/ 0 w 293"/>
                      <a:gd name="T3" fmla="*/ 703590 h 33"/>
                      <a:gd name="T4" fmla="*/ 843073 w 293"/>
                      <a:gd name="T5" fmla="*/ 179988 h 33"/>
                      <a:gd name="T6" fmla="*/ 1084824 w 293"/>
                      <a:gd name="T7" fmla="*/ 86659 h 33"/>
                      <a:gd name="T8" fmla="*/ 1277936 w 293"/>
                      <a:gd name="T9" fmla="*/ 86659 h 33"/>
                      <a:gd name="T10" fmla="*/ 1437142 w 293"/>
                      <a:gd name="T11" fmla="*/ 0 h 33"/>
                      <a:gd name="T12" fmla="*/ 1564838 w 293"/>
                      <a:gd name="T13" fmla="*/ 0 h 33"/>
                      <a:gd name="T14" fmla="*/ 1757950 w 293"/>
                      <a:gd name="T15" fmla="*/ 86659 h 33"/>
                      <a:gd name="T16" fmla="*/ 1916962 w 293"/>
                      <a:gd name="T17" fmla="*/ 134001 h 33"/>
                      <a:gd name="T18" fmla="*/ 2055423 w 293"/>
                      <a:gd name="T19" fmla="*/ 179988 h 33"/>
                      <a:gd name="T20" fmla="*/ 2159334 w 293"/>
                      <a:gd name="T21" fmla="*/ 298161 h 33"/>
                      <a:gd name="T22" fmla="*/ 2241706 w 293"/>
                      <a:gd name="T23" fmla="*/ 389821 h 33"/>
                      <a:gd name="T24" fmla="*/ 2302707 w 293"/>
                      <a:gd name="T25" fmla="*/ 523601 h 33"/>
                      <a:gd name="T26" fmla="*/ 2336407 w 293"/>
                      <a:gd name="T27" fmla="*/ 610260 h 33"/>
                      <a:gd name="T28" fmla="*/ 2352016 w 293"/>
                      <a:gd name="T29" fmla="*/ 733379 h 33"/>
                      <a:gd name="T30" fmla="*/ 2336407 w 293"/>
                      <a:gd name="T31" fmla="*/ 820038 h 33"/>
                      <a:gd name="T32" fmla="*/ 2302707 w 293"/>
                      <a:gd name="T33" fmla="*/ 954039 h 33"/>
                      <a:gd name="T34" fmla="*/ 2241706 w 293"/>
                      <a:gd name="T35" fmla="*/ 1045495 h 33"/>
                      <a:gd name="T36" fmla="*/ 2159334 w 293"/>
                      <a:gd name="T37" fmla="*/ 1179427 h 33"/>
                      <a:gd name="T38" fmla="*/ 2055423 w 293"/>
                      <a:gd name="T39" fmla="*/ 1251540 h 33"/>
                      <a:gd name="T40" fmla="*/ 1916962 w 293"/>
                      <a:gd name="T41" fmla="*/ 1297594 h 33"/>
                      <a:gd name="T42" fmla="*/ 1757950 w 293"/>
                      <a:gd name="T43" fmla="*/ 1389280 h 33"/>
                      <a:gd name="T44" fmla="*/ 1564838 w 293"/>
                      <a:gd name="T45" fmla="*/ 1431526 h 33"/>
                      <a:gd name="T46" fmla="*/ 1444219 w 293"/>
                      <a:gd name="T47" fmla="*/ 1431526 h 33"/>
                      <a:gd name="T48" fmla="*/ 1277936 w 293"/>
                      <a:gd name="T49" fmla="*/ 1431526 h 33"/>
                      <a:gd name="T50" fmla="*/ 1084824 w 293"/>
                      <a:gd name="T51" fmla="*/ 1389280 h 33"/>
                      <a:gd name="T52" fmla="*/ 843073 w 293"/>
                      <a:gd name="T53" fmla="*/ 1251540 h 33"/>
                      <a:gd name="T54" fmla="*/ 0 w 293"/>
                      <a:gd name="T55" fmla="*/ 733379 h 33"/>
                      <a:gd name="T56" fmla="*/ 0 w 293"/>
                      <a:gd name="T57" fmla="*/ 733379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64" name="Freeform 527">
                    <a:extLst>
                      <a:ext uri="{FF2B5EF4-FFF2-40B4-BE49-F238E27FC236}">
                        <a16:creationId xmlns:a16="http://schemas.microsoft.com/office/drawing/2014/main" id="{FCEBE2F6-CFFC-4B8A-A0FB-E4F82F90313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570 h 33"/>
                      <a:gd name="T2" fmla="*/ 0 w 293"/>
                      <a:gd name="T3" fmla="*/ 554 h 33"/>
                      <a:gd name="T4" fmla="*/ 95 w 293"/>
                      <a:gd name="T5" fmla="*/ 157 h 33"/>
                      <a:gd name="T6" fmla="*/ 115 w 293"/>
                      <a:gd name="T7" fmla="*/ 77 h 33"/>
                      <a:gd name="T8" fmla="*/ 139 w 293"/>
                      <a:gd name="T9" fmla="*/ 77 h 33"/>
                      <a:gd name="T10" fmla="*/ 159 w 293"/>
                      <a:gd name="T11" fmla="*/ 0 h 33"/>
                      <a:gd name="T12" fmla="*/ 171 w 293"/>
                      <a:gd name="T13" fmla="*/ 0 h 33"/>
                      <a:gd name="T14" fmla="*/ 189 w 293"/>
                      <a:gd name="T15" fmla="*/ 77 h 33"/>
                      <a:gd name="T16" fmla="*/ 209 w 293"/>
                      <a:gd name="T17" fmla="*/ 110 h 33"/>
                      <a:gd name="T18" fmla="*/ 226 w 293"/>
                      <a:gd name="T19" fmla="*/ 157 h 33"/>
                      <a:gd name="T20" fmla="*/ 235 w 293"/>
                      <a:gd name="T21" fmla="*/ 234 h 33"/>
                      <a:gd name="T22" fmla="*/ 243 w 293"/>
                      <a:gd name="T23" fmla="*/ 319 h 33"/>
                      <a:gd name="T24" fmla="*/ 249 w 293"/>
                      <a:gd name="T25" fmla="*/ 400 h 33"/>
                      <a:gd name="T26" fmla="*/ 252 w 293"/>
                      <a:gd name="T27" fmla="*/ 474 h 33"/>
                      <a:gd name="T28" fmla="*/ 253 w 293"/>
                      <a:gd name="T29" fmla="*/ 570 h 33"/>
                      <a:gd name="T30" fmla="*/ 252 w 293"/>
                      <a:gd name="T31" fmla="*/ 647 h 33"/>
                      <a:gd name="T32" fmla="*/ 249 w 293"/>
                      <a:gd name="T33" fmla="*/ 749 h 33"/>
                      <a:gd name="T34" fmla="*/ 243 w 293"/>
                      <a:gd name="T35" fmla="*/ 812 h 33"/>
                      <a:gd name="T36" fmla="*/ 235 w 293"/>
                      <a:gd name="T37" fmla="*/ 921 h 33"/>
                      <a:gd name="T38" fmla="*/ 226 w 293"/>
                      <a:gd name="T39" fmla="*/ 981 h 33"/>
                      <a:gd name="T40" fmla="*/ 209 w 293"/>
                      <a:gd name="T41" fmla="*/ 1037 h 33"/>
                      <a:gd name="T42" fmla="*/ 189 w 293"/>
                      <a:gd name="T43" fmla="*/ 1118 h 33"/>
                      <a:gd name="T44" fmla="*/ 171 w 293"/>
                      <a:gd name="T45" fmla="*/ 1124 h 33"/>
                      <a:gd name="T46" fmla="*/ 160 w 293"/>
                      <a:gd name="T47" fmla="*/ 1124 h 33"/>
                      <a:gd name="T48" fmla="*/ 139 w 293"/>
                      <a:gd name="T49" fmla="*/ 1124 h 33"/>
                      <a:gd name="T50" fmla="*/ 115 w 293"/>
                      <a:gd name="T51" fmla="*/ 1118 h 33"/>
                      <a:gd name="T52" fmla="*/ 95 w 293"/>
                      <a:gd name="T53" fmla="*/ 981 h 33"/>
                      <a:gd name="T54" fmla="*/ 0 w 293"/>
                      <a:gd name="T55" fmla="*/ 570 h 33"/>
                      <a:gd name="T56" fmla="*/ 0 w 293"/>
                      <a:gd name="T57" fmla="*/ 570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61" name="Line 528">
                  <a:extLst>
                    <a:ext uri="{FF2B5EF4-FFF2-40B4-BE49-F238E27FC236}">
                      <a16:creationId xmlns:a16="http://schemas.microsoft.com/office/drawing/2014/main" id="{B3BF85D5-61E7-48AB-B00D-21F78371E2A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58" name="AutoShape 529">
                <a:extLst>
                  <a:ext uri="{FF2B5EF4-FFF2-40B4-BE49-F238E27FC236}">
                    <a16:creationId xmlns:a16="http://schemas.microsoft.com/office/drawing/2014/main" id="{88DA7E61-E4CE-40F0-8941-1F84C7FD15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de-DE" altLang="de-DE"/>
              </a:p>
            </p:txBody>
          </p:sp>
          <p:sp>
            <p:nvSpPr>
              <p:cNvPr id="159" name="Line 530">
                <a:extLst>
                  <a:ext uri="{FF2B5EF4-FFF2-40B4-BE49-F238E27FC236}">
                    <a16:creationId xmlns:a16="http://schemas.microsoft.com/office/drawing/2014/main" id="{DA898995-0442-418F-9731-B5EECEBFE5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167" name="AutoShape 531">
            <a:extLst>
              <a:ext uri="{FF2B5EF4-FFF2-40B4-BE49-F238E27FC236}">
                <a16:creationId xmlns:a16="http://schemas.microsoft.com/office/drawing/2014/main" id="{D10F2B2B-C6D4-4753-9066-5FF594303D5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542158" y="3615681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sp>
        <p:nvSpPr>
          <p:cNvPr id="184" name="AutoShape 475">
            <a:extLst>
              <a:ext uri="{FF2B5EF4-FFF2-40B4-BE49-F238E27FC236}">
                <a16:creationId xmlns:a16="http://schemas.microsoft.com/office/drawing/2014/main" id="{B748C5FB-491A-4EF7-9048-5EB7726FE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7000" y="3944938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grpSp>
        <p:nvGrpSpPr>
          <p:cNvPr id="190" name="Group 46">
            <a:extLst>
              <a:ext uri="{FF2B5EF4-FFF2-40B4-BE49-F238E27FC236}">
                <a16:creationId xmlns:a16="http://schemas.microsoft.com/office/drawing/2014/main" id="{BFCDDC12-DF47-48FB-9247-C61FD5F29855}"/>
              </a:ext>
            </a:extLst>
          </p:cNvPr>
          <p:cNvGrpSpPr>
            <a:grpSpLocks/>
          </p:cNvGrpSpPr>
          <p:nvPr/>
        </p:nvGrpSpPr>
        <p:grpSpPr bwMode="auto">
          <a:xfrm rot="-2652510">
            <a:off x="5300663" y="2740025"/>
            <a:ext cx="312737" cy="249238"/>
            <a:chOff x="4369" y="894"/>
            <a:chExt cx="230" cy="155"/>
          </a:xfrm>
        </p:grpSpPr>
        <p:sp>
          <p:nvSpPr>
            <p:cNvPr id="191" name="AutoShape 47">
              <a:extLst>
                <a:ext uri="{FF2B5EF4-FFF2-40B4-BE49-F238E27FC236}">
                  <a16:creationId xmlns:a16="http://schemas.microsoft.com/office/drawing/2014/main" id="{E0E9FE7F-B3F4-4A34-9CB8-BE43E1E828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4" y="894"/>
              <a:ext cx="215" cy="155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9352" tIns="39676" rIns="79352" bIns="39676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endParaRPr lang="de-DE" altLang="de-DE"/>
            </a:p>
          </p:txBody>
        </p:sp>
        <p:sp>
          <p:nvSpPr>
            <p:cNvPr id="192" name="Line 48">
              <a:extLst>
                <a:ext uri="{FF2B5EF4-FFF2-40B4-BE49-F238E27FC236}">
                  <a16:creationId xmlns:a16="http://schemas.microsoft.com/office/drawing/2014/main" id="{342B0E57-563F-47A4-9E8D-D27541BD48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9" y="902"/>
              <a:ext cx="1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9352" tIns="39676" rIns="79352" bIns="39676">
              <a:spAutoFit/>
            </a:bodyPr>
            <a:lstStyle/>
            <a:p>
              <a:endParaRPr lang="de-DE"/>
            </a:p>
          </p:txBody>
        </p:sp>
      </p:grpSp>
      <p:sp>
        <p:nvSpPr>
          <p:cNvPr id="193" name="Text Box 1174">
            <a:extLst>
              <a:ext uri="{FF2B5EF4-FFF2-40B4-BE49-F238E27FC236}">
                <a16:creationId xmlns:a16="http://schemas.microsoft.com/office/drawing/2014/main" id="{63A50F34-5DD2-4247-8105-6305B248EFE0}"/>
              </a:ext>
            </a:extLst>
          </p:cNvPr>
          <p:cNvSpPr txBox="1">
            <a:spLocks noChangeArrowheads="1"/>
          </p:cNvSpPr>
          <p:nvPr/>
        </p:nvSpPr>
        <p:spPr bwMode="auto">
          <a:xfrm rot="19059200" flipH="1">
            <a:off x="5017295" y="2451800"/>
            <a:ext cx="1333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en-US" sz="2000" dirty="0"/>
              <a:t>(     )</a:t>
            </a:r>
          </a:p>
        </p:txBody>
      </p:sp>
      <p:grpSp>
        <p:nvGrpSpPr>
          <p:cNvPr id="194" name="Group 43">
            <a:extLst>
              <a:ext uri="{FF2B5EF4-FFF2-40B4-BE49-F238E27FC236}">
                <a16:creationId xmlns:a16="http://schemas.microsoft.com/office/drawing/2014/main" id="{0C5DEC12-2088-4392-AA5A-48EF8D9E9C44}"/>
              </a:ext>
            </a:extLst>
          </p:cNvPr>
          <p:cNvGrpSpPr>
            <a:grpSpLocks/>
          </p:cNvGrpSpPr>
          <p:nvPr/>
        </p:nvGrpSpPr>
        <p:grpSpPr bwMode="auto">
          <a:xfrm rot="7995263" flipH="1" flipV="1">
            <a:off x="4966494" y="2531269"/>
            <a:ext cx="365125" cy="246063"/>
            <a:chOff x="4369" y="894"/>
            <a:chExt cx="230" cy="155"/>
          </a:xfrm>
        </p:grpSpPr>
        <p:sp>
          <p:nvSpPr>
            <p:cNvPr id="195" name="AutoShape 44">
              <a:extLst>
                <a:ext uri="{FF2B5EF4-FFF2-40B4-BE49-F238E27FC236}">
                  <a16:creationId xmlns:a16="http://schemas.microsoft.com/office/drawing/2014/main" id="{2B11AC91-96F8-4416-AA3A-5E05587649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4" y="894"/>
              <a:ext cx="215" cy="155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9352" tIns="39676" rIns="79352" bIns="39676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endParaRPr lang="de-DE" altLang="de-DE"/>
            </a:p>
          </p:txBody>
        </p:sp>
        <p:sp>
          <p:nvSpPr>
            <p:cNvPr id="197" name="Line 45">
              <a:extLst>
                <a:ext uri="{FF2B5EF4-FFF2-40B4-BE49-F238E27FC236}">
                  <a16:creationId xmlns:a16="http://schemas.microsoft.com/office/drawing/2014/main" id="{C9096A5D-0475-4BAA-9AA7-3C134011C0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9" y="902"/>
              <a:ext cx="1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9352" tIns="39676" rIns="79352" bIns="39676">
              <a:spAutoFit/>
            </a:bodyPr>
            <a:lstStyle/>
            <a:p>
              <a:endParaRPr lang="de-DE"/>
            </a:p>
          </p:txBody>
        </p:sp>
      </p:grpSp>
      <p:sp>
        <p:nvSpPr>
          <p:cNvPr id="142" name="Text Box 115">
            <a:extLst>
              <a:ext uri="{FF2B5EF4-FFF2-40B4-BE49-F238E27FC236}">
                <a16:creationId xmlns:a16="http://schemas.microsoft.com/office/drawing/2014/main" id="{F26A6299-A882-4F0D-9F1F-FBFF15696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288" y="1095375"/>
            <a:ext cx="34036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Snap roll on </a:t>
            </a:r>
            <a:r>
              <a:rPr lang="de-DE" altLang="de-DE" sz="1600" b="1" dirty="0" err="1">
                <a:solidFill>
                  <a:srgbClr val="0000FF"/>
                </a:solidFill>
              </a:rPr>
              <a:t>middle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of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the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line</a:t>
            </a:r>
            <a:r>
              <a:rPr lang="de-DE" altLang="de-DE" sz="1600" b="1" dirty="0">
                <a:solidFill>
                  <a:srgbClr val="02369E"/>
                </a:solidFill>
              </a:rPr>
              <a:t>.</a:t>
            </a:r>
            <a:endParaRPr lang="de-DE" altLang="de-DE" sz="1600" b="1" dirty="0">
              <a:solidFill>
                <a:srgbClr val="0066FF"/>
              </a:solidFill>
            </a:endParaRPr>
          </a:p>
        </p:txBody>
      </p:sp>
      <p:sp>
        <p:nvSpPr>
          <p:cNvPr id="143" name="Text Box 116">
            <a:extLst>
              <a:ext uri="{FF2B5EF4-FFF2-40B4-BE49-F238E27FC236}">
                <a16:creationId xmlns:a16="http://schemas.microsoft.com/office/drawing/2014/main" id="{E9115CF9-955D-425E-8DB4-B6A6C25E5E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38" y="3295650"/>
            <a:ext cx="2065337" cy="338138"/>
          </a:xfrm>
          <a:prstGeom prst="rect">
            <a:avLst/>
          </a:prstGeom>
          <a:noFill/>
          <a:ln w="38100">
            <a:solidFill>
              <a:srgbClr val="FFFF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600" b="1">
                <a:solidFill>
                  <a:srgbClr val="0000FF"/>
                </a:solidFill>
              </a:rPr>
              <a:t>All radii are equal.</a:t>
            </a:r>
          </a:p>
        </p:txBody>
      </p:sp>
      <p:sp>
        <p:nvSpPr>
          <p:cNvPr id="144" name="Oval 113">
            <a:extLst>
              <a:ext uri="{FF2B5EF4-FFF2-40B4-BE49-F238E27FC236}">
                <a16:creationId xmlns:a16="http://schemas.microsoft.com/office/drawing/2014/main" id="{AE0C29CB-5FF3-46E7-82FF-23ECD99445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6383" y="1726565"/>
            <a:ext cx="2193644" cy="2284412"/>
          </a:xfrm>
          <a:prstGeom prst="ellips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sp>
        <p:nvSpPr>
          <p:cNvPr id="145" name="Oval 113">
            <a:extLst>
              <a:ext uri="{FF2B5EF4-FFF2-40B4-BE49-F238E27FC236}">
                <a16:creationId xmlns:a16="http://schemas.microsoft.com/office/drawing/2014/main" id="{9A6ED86F-F4FC-4870-8910-375E0544AD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1606" y="1364966"/>
            <a:ext cx="2103437" cy="2284412"/>
          </a:xfrm>
          <a:prstGeom prst="ellips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sp>
        <p:nvSpPr>
          <p:cNvPr id="146" name="Text Box 40">
            <a:extLst>
              <a:ext uri="{FF2B5EF4-FFF2-40B4-BE49-F238E27FC236}">
                <a16:creationId xmlns:a16="http://schemas.microsoft.com/office/drawing/2014/main" id="{D9C3467E-25FC-488A-A881-D065200D2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9800" y="993775"/>
            <a:ext cx="2722563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Snap roll </a:t>
            </a:r>
            <a:r>
              <a:rPr lang="de-DE" altLang="de-DE" sz="1600" b="1" dirty="0" err="1">
                <a:solidFill>
                  <a:srgbClr val="0000FF"/>
                </a:solidFill>
              </a:rPr>
              <a:t>may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be</a:t>
            </a:r>
            <a:r>
              <a:rPr lang="de-DE" altLang="de-DE" sz="1600" b="1" dirty="0">
                <a:solidFill>
                  <a:srgbClr val="0000FF"/>
                </a:solidFill>
              </a:rPr>
              <a:t> positive </a:t>
            </a:r>
            <a:r>
              <a:rPr lang="de-DE" altLang="de-DE" sz="1600" b="1" dirty="0" err="1">
                <a:solidFill>
                  <a:srgbClr val="0000FF"/>
                </a:solidFill>
              </a:rPr>
              <a:t>or</a:t>
            </a:r>
            <a:r>
              <a:rPr lang="de-DE" altLang="de-DE" sz="1600" b="1" dirty="0">
                <a:solidFill>
                  <a:srgbClr val="0000FF"/>
                </a:solidFill>
              </a:rPr>
              <a:t> negative.</a:t>
            </a:r>
          </a:p>
        </p:txBody>
      </p:sp>
      <p:sp>
        <p:nvSpPr>
          <p:cNvPr id="147" name="Text Box 41">
            <a:extLst>
              <a:ext uri="{FF2B5EF4-FFF2-40B4-BE49-F238E27FC236}">
                <a16:creationId xmlns:a16="http://schemas.microsoft.com/office/drawing/2014/main" id="{C4F661BA-FED5-453F-9FF8-AD62391AB4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75" y="2011363"/>
            <a:ext cx="2220913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600" b="1">
                <a:solidFill>
                  <a:srgbClr val="0000FF"/>
                </a:solidFill>
              </a:rPr>
              <a:t>If snap roll = barrel roll or aileron roll:</a:t>
            </a:r>
            <a:br>
              <a:rPr lang="de-DE" altLang="de-DE" sz="1600" b="1">
                <a:solidFill>
                  <a:srgbClr val="0000FF"/>
                </a:solidFill>
              </a:rPr>
            </a:br>
            <a:r>
              <a:rPr lang="de-DE" altLang="de-DE" sz="1600" b="1">
                <a:solidFill>
                  <a:srgbClr val="FF3300"/>
                </a:solidFill>
              </a:rPr>
              <a:t>Severe downgrade &gt; 5 pts.</a:t>
            </a:r>
          </a:p>
        </p:txBody>
      </p:sp>
      <p:sp>
        <p:nvSpPr>
          <p:cNvPr id="181" name="Oval 74">
            <a:extLst>
              <a:ext uri="{FF2B5EF4-FFF2-40B4-BE49-F238E27FC236}">
                <a16:creationId xmlns:a16="http://schemas.microsoft.com/office/drawing/2014/main" id="{A8CA3CB2-9793-483D-8263-165719AA28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4370" y="3590565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82" name="Oval 74">
            <a:extLst>
              <a:ext uri="{FF2B5EF4-FFF2-40B4-BE49-F238E27FC236}">
                <a16:creationId xmlns:a16="http://schemas.microsoft.com/office/drawing/2014/main" id="{586A782F-F95A-4D2E-9E16-3013FC7818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7510" y="3310024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83" name="Oval 74">
            <a:extLst>
              <a:ext uri="{FF2B5EF4-FFF2-40B4-BE49-F238E27FC236}">
                <a16:creationId xmlns:a16="http://schemas.microsoft.com/office/drawing/2014/main" id="{658B2670-0546-4E84-A0AD-76310CBF48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0855" y="2577189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85" name="Oval 74">
            <a:extLst>
              <a:ext uri="{FF2B5EF4-FFF2-40B4-BE49-F238E27FC236}">
                <a16:creationId xmlns:a16="http://schemas.microsoft.com/office/drawing/2014/main" id="{684BEAB5-8D51-43CF-8E3E-00CD8EA558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2313" y="1882511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86" name="Oval 74">
            <a:extLst>
              <a:ext uri="{FF2B5EF4-FFF2-40B4-BE49-F238E27FC236}">
                <a16:creationId xmlns:a16="http://schemas.microsoft.com/office/drawing/2014/main" id="{E657BD7A-6604-45D6-8F5F-7046B56CA5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2689" y="3930968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grpSp>
        <p:nvGrpSpPr>
          <p:cNvPr id="56" name="Group 103">
            <a:extLst>
              <a:ext uri="{FF2B5EF4-FFF2-40B4-BE49-F238E27FC236}">
                <a16:creationId xmlns:a16="http://schemas.microsoft.com/office/drawing/2014/main" id="{BFFEA086-A605-4029-B605-90DC61A94E43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4486859" y="2894128"/>
            <a:ext cx="846139" cy="671513"/>
            <a:chOff x="1153" y="2081"/>
            <a:chExt cx="533" cy="423"/>
          </a:xfrm>
        </p:grpSpPr>
        <p:grpSp>
          <p:nvGrpSpPr>
            <p:cNvPr id="57" name="Group 98">
              <a:extLst>
                <a:ext uri="{FF2B5EF4-FFF2-40B4-BE49-F238E27FC236}">
                  <a16:creationId xmlns:a16="http://schemas.microsoft.com/office/drawing/2014/main" id="{6B31D69B-7B1A-4C20-A58B-D7AD6E7F54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53" y="2081"/>
              <a:ext cx="533" cy="411"/>
              <a:chOff x="1177" y="2081"/>
              <a:chExt cx="533" cy="411"/>
            </a:xfrm>
          </p:grpSpPr>
          <p:sp>
            <p:nvSpPr>
              <p:cNvPr id="59" name="Line 90">
                <a:extLst>
                  <a:ext uri="{FF2B5EF4-FFF2-40B4-BE49-F238E27FC236}">
                    <a16:creationId xmlns:a16="http://schemas.microsoft.com/office/drawing/2014/main" id="{6B5DA861-D532-4B9C-9A1E-04BFB3CA41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77" y="2488"/>
                <a:ext cx="52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60" name="Line 91">
                <a:extLst>
                  <a:ext uri="{FF2B5EF4-FFF2-40B4-BE49-F238E27FC236}">
                    <a16:creationId xmlns:a16="http://schemas.microsoft.com/office/drawing/2014/main" id="{DFB0847C-41E1-46D5-9418-925E22EBAC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0" y="2081"/>
                <a:ext cx="420" cy="41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</p:grpSp>
        <p:sp>
          <p:nvSpPr>
            <p:cNvPr id="58" name="Text Box 92">
              <a:extLst>
                <a:ext uri="{FF2B5EF4-FFF2-40B4-BE49-F238E27FC236}">
                  <a16:creationId xmlns:a16="http://schemas.microsoft.com/office/drawing/2014/main" id="{93FF7AE3-32EE-4E57-8898-039CC6DE0A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65" y="2254"/>
              <a:ext cx="38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0000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de-DE" sz="2000" b="1" dirty="0"/>
                <a:t>45°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4678958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/>
      <p:bldP spid="143" grpId="0" animBg="1" autoUpdateAnimBg="0"/>
      <p:bldP spid="146" grpId="0" autoUpdateAnimBg="0"/>
      <p:bldP spid="14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Text Box 229"/>
          <p:cNvSpPr txBox="1">
            <a:spLocks noChangeArrowheads="1"/>
          </p:cNvSpPr>
          <p:nvPr/>
        </p:nvSpPr>
        <p:spPr bwMode="auto">
          <a:xfrm>
            <a:off x="8051800" y="6543675"/>
            <a:ext cx="9398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1200" b="1" dirty="0"/>
              <a:t>F-27.07.01</a:t>
            </a:r>
          </a:p>
        </p:txBody>
      </p:sp>
      <p:sp>
        <p:nvSpPr>
          <p:cNvPr id="79874" name="Text Box 544"/>
          <p:cNvSpPr txBox="1">
            <a:spLocks noChangeArrowheads="1"/>
          </p:cNvSpPr>
          <p:nvPr/>
        </p:nvSpPr>
        <p:spPr bwMode="auto">
          <a:xfrm>
            <a:off x="813366" y="5104606"/>
            <a:ext cx="7729537" cy="10772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>
              <a:lnSpc>
                <a:spcPct val="80000"/>
              </a:lnSpc>
              <a:spcBef>
                <a:spcPct val="50000"/>
              </a:spcBef>
            </a:pPr>
            <a:r>
              <a:rPr lang="en-GB" sz="1600" b="1" dirty="0"/>
              <a:t>From upright, pull through a loop while integrating a ½ roll in the first half of the loop, perform a snap roll, finish the loop while integrating another ½ roll in the second half of the loop, exit upright.</a:t>
            </a:r>
            <a:br>
              <a:rPr lang="en-GB" sz="1600" b="1" dirty="0"/>
            </a:br>
            <a:r>
              <a:rPr lang="en-GB" sz="1600" b="1" dirty="0"/>
              <a:t>Note: The direction of the integrated ½ rolls and the snap rolls is at the pilot’s discretion.</a:t>
            </a:r>
            <a:endParaRPr lang="de-DE" sz="1600" b="1" dirty="0"/>
          </a:p>
        </p:txBody>
      </p:sp>
      <p:sp>
        <p:nvSpPr>
          <p:cNvPr id="79875" name="Text Box 310"/>
          <p:cNvSpPr txBox="1">
            <a:spLocks noChangeArrowheads="1"/>
          </p:cNvSpPr>
          <p:nvPr/>
        </p:nvSpPr>
        <p:spPr bwMode="auto">
          <a:xfrm>
            <a:off x="2652713" y="4641850"/>
            <a:ext cx="11620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/>
              <a:t>½ roll</a:t>
            </a:r>
          </a:p>
        </p:txBody>
      </p:sp>
      <p:sp>
        <p:nvSpPr>
          <p:cNvPr id="79876" name="Text Box 105"/>
          <p:cNvSpPr txBox="1">
            <a:spLocks noChangeArrowheads="1"/>
          </p:cNvSpPr>
          <p:nvPr/>
        </p:nvSpPr>
        <p:spPr bwMode="auto">
          <a:xfrm>
            <a:off x="1746250" y="158750"/>
            <a:ext cx="7245350" cy="695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352" tIns="39676" rIns="79352" bIns="39676">
            <a:spAutoFit/>
          </a:bodyPr>
          <a:lstStyle/>
          <a:p>
            <a:r>
              <a:rPr lang="en-GB" sz="2000" b="1" dirty="0"/>
              <a:t>F-27.07 Loop with half roll integrated, snap roll, half roll 	 integrated</a:t>
            </a:r>
            <a:endParaRPr lang="de-DE" sz="2000" dirty="0"/>
          </a:p>
        </p:txBody>
      </p:sp>
      <p:sp>
        <p:nvSpPr>
          <p:cNvPr id="80" name="Oval 703">
            <a:extLst>
              <a:ext uri="{FF2B5EF4-FFF2-40B4-BE49-F238E27FC236}">
                <a16:creationId xmlns:a16="http://schemas.microsoft.com/office/drawing/2014/main" id="{20C974A9-97CA-432F-B1F2-D7FCD5D491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6238" y="1096962"/>
            <a:ext cx="3148012" cy="3106738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81" name="Line 702">
            <a:extLst>
              <a:ext uri="{FF2B5EF4-FFF2-40B4-BE49-F238E27FC236}">
                <a16:creationId xmlns:a16="http://schemas.microsoft.com/office/drawing/2014/main" id="{9D6EDD4D-79A6-4C62-85EA-B302AB1C4CF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52688" y="4203700"/>
            <a:ext cx="39735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82" name="Oval 703">
            <a:extLst>
              <a:ext uri="{FF2B5EF4-FFF2-40B4-BE49-F238E27FC236}">
                <a16:creationId xmlns:a16="http://schemas.microsoft.com/office/drawing/2014/main" id="{0BE2F01A-04C6-463B-8041-0BD18BAB91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6238" y="1096962"/>
            <a:ext cx="3148012" cy="3106738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83" name="AutoShape 705">
            <a:extLst>
              <a:ext uri="{FF2B5EF4-FFF2-40B4-BE49-F238E27FC236}">
                <a16:creationId xmlns:a16="http://schemas.microsoft.com/office/drawing/2014/main" id="{2332953F-682E-4AA4-A8BF-8C7282284A7B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5426075" y="4102100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84" name="AutoShape 732">
            <a:extLst>
              <a:ext uri="{FF2B5EF4-FFF2-40B4-BE49-F238E27FC236}">
                <a16:creationId xmlns:a16="http://schemas.microsoft.com/office/drawing/2014/main" id="{3D6C008A-5AA0-43E4-B399-DFACC551C630}"/>
              </a:ext>
            </a:extLst>
          </p:cNvPr>
          <p:cNvSpPr>
            <a:spLocks noChangeArrowheads="1"/>
          </p:cNvSpPr>
          <p:nvPr/>
        </p:nvSpPr>
        <p:spPr bwMode="auto">
          <a:xfrm flipH="1" flipV="1">
            <a:off x="2124075" y="4103687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grpSp>
        <p:nvGrpSpPr>
          <p:cNvPr id="85" name="Group 735">
            <a:extLst>
              <a:ext uri="{FF2B5EF4-FFF2-40B4-BE49-F238E27FC236}">
                <a16:creationId xmlns:a16="http://schemas.microsoft.com/office/drawing/2014/main" id="{92F5B4BB-E13F-4051-90AF-680A71573DFD}"/>
              </a:ext>
            </a:extLst>
          </p:cNvPr>
          <p:cNvGrpSpPr>
            <a:grpSpLocks/>
          </p:cNvGrpSpPr>
          <p:nvPr/>
        </p:nvGrpSpPr>
        <p:grpSpPr bwMode="auto">
          <a:xfrm rot="5400000" flipH="1">
            <a:off x="6155532" y="3958432"/>
            <a:ext cx="311150" cy="490537"/>
            <a:chOff x="2820" y="264"/>
            <a:chExt cx="420" cy="1452"/>
          </a:xfrm>
        </p:grpSpPr>
        <p:sp>
          <p:nvSpPr>
            <p:cNvPr id="86" name="Line 736">
              <a:extLst>
                <a:ext uri="{FF2B5EF4-FFF2-40B4-BE49-F238E27FC236}">
                  <a16:creationId xmlns:a16="http://schemas.microsoft.com/office/drawing/2014/main" id="{E628C639-91E2-4A0E-81AB-399007B06A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87" name="Group 737">
              <a:extLst>
                <a:ext uri="{FF2B5EF4-FFF2-40B4-BE49-F238E27FC236}">
                  <a16:creationId xmlns:a16="http://schemas.microsoft.com/office/drawing/2014/main" id="{AB703AC4-0D13-48BF-951F-1DC1AB1A72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88" name="Group 738">
                <a:extLst>
                  <a:ext uri="{FF2B5EF4-FFF2-40B4-BE49-F238E27FC236}">
                    <a16:creationId xmlns:a16="http://schemas.microsoft.com/office/drawing/2014/main" id="{ABA30516-706A-4E9F-A75C-DAC2C4FD22C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91" name="Group 739">
                  <a:extLst>
                    <a:ext uri="{FF2B5EF4-FFF2-40B4-BE49-F238E27FC236}">
                      <a16:creationId xmlns:a16="http://schemas.microsoft.com/office/drawing/2014/main" id="{A662D9E5-D001-4386-9C86-60AE9A1E3B9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93" name="Group 740">
                    <a:extLst>
                      <a:ext uri="{FF2B5EF4-FFF2-40B4-BE49-F238E27FC236}">
                        <a16:creationId xmlns:a16="http://schemas.microsoft.com/office/drawing/2014/main" id="{BC23764A-5DEE-42BC-9D5C-1F6325F617B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96" name="Freeform 741">
                      <a:extLst>
                        <a:ext uri="{FF2B5EF4-FFF2-40B4-BE49-F238E27FC236}">
                          <a16:creationId xmlns:a16="http://schemas.microsoft.com/office/drawing/2014/main" id="{5B7EBA0B-E0BB-4A95-B457-118C851236E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7 w 1153"/>
                        <a:gd name="T1" fmla="*/ 2147483647 h 204"/>
                        <a:gd name="T2" fmla="*/ 2147483647 w 1153"/>
                        <a:gd name="T3" fmla="*/ 2147483647 h 204"/>
                        <a:gd name="T4" fmla="*/ 2147483647 w 1153"/>
                        <a:gd name="T5" fmla="*/ 2147483647 h 204"/>
                        <a:gd name="T6" fmla="*/ 2147483647 w 1153"/>
                        <a:gd name="T7" fmla="*/ 2147483647 h 204"/>
                        <a:gd name="T8" fmla="*/ 2147483647 w 1153"/>
                        <a:gd name="T9" fmla="*/ 2147483647 h 204"/>
                        <a:gd name="T10" fmla="*/ 2147483647 w 1153"/>
                        <a:gd name="T11" fmla="*/ 2147483647 h 204"/>
                        <a:gd name="T12" fmla="*/ 2147483647 w 1153"/>
                        <a:gd name="T13" fmla="*/ 2147483647 h 204"/>
                        <a:gd name="T14" fmla="*/ 2147483647 w 1153"/>
                        <a:gd name="T15" fmla="*/ 2147483647 h 204"/>
                        <a:gd name="T16" fmla="*/ 2147483647 w 1153"/>
                        <a:gd name="T17" fmla="*/ 2147483647 h 204"/>
                        <a:gd name="T18" fmla="*/ 2147483647 w 1153"/>
                        <a:gd name="T19" fmla="*/ 2147483647 h 204"/>
                        <a:gd name="T20" fmla="*/ 2147483647 w 1153"/>
                        <a:gd name="T21" fmla="*/ 2147483647 h 204"/>
                        <a:gd name="T22" fmla="*/ 2147483647 w 1153"/>
                        <a:gd name="T23" fmla="*/ 2147483647 h 204"/>
                        <a:gd name="T24" fmla="*/ 2147483647 w 1153"/>
                        <a:gd name="T25" fmla="*/ 2147483647 h 204"/>
                        <a:gd name="T26" fmla="*/ 2147483647 w 1153"/>
                        <a:gd name="T27" fmla="*/ 2147483647 h 204"/>
                        <a:gd name="T28" fmla="*/ 2147483647 w 1153"/>
                        <a:gd name="T29" fmla="*/ 2147483647 h 204"/>
                        <a:gd name="T30" fmla="*/ 2147483647 w 1153"/>
                        <a:gd name="T31" fmla="*/ 2147483647 h 204"/>
                        <a:gd name="T32" fmla="*/ 2147483647 w 1153"/>
                        <a:gd name="T33" fmla="*/ 2147483647 h 204"/>
                        <a:gd name="T34" fmla="*/ 2147483647 w 1153"/>
                        <a:gd name="T35" fmla="*/ 2147483647 h 204"/>
                        <a:gd name="T36" fmla="*/ 2147483647 w 1153"/>
                        <a:gd name="T37" fmla="*/ 2147483647 h 204"/>
                        <a:gd name="T38" fmla="*/ 2147483647 w 1153"/>
                        <a:gd name="T39" fmla="*/ 2147483647 h 204"/>
                        <a:gd name="T40" fmla="*/ 2147483647 w 1153"/>
                        <a:gd name="T41" fmla="*/ 2147483647 h 204"/>
                        <a:gd name="T42" fmla="*/ 2147483647 w 1153"/>
                        <a:gd name="T43" fmla="*/ 2147483647 h 204"/>
                        <a:gd name="T44" fmla="*/ 2147483647 w 1153"/>
                        <a:gd name="T45" fmla="*/ 2147483647 h 204"/>
                        <a:gd name="T46" fmla="*/ 0 w 1153"/>
                        <a:gd name="T47" fmla="*/ 2147483647 h 204"/>
                        <a:gd name="T48" fmla="*/ 2147483647 w 1153"/>
                        <a:gd name="T49" fmla="*/ 2147483647 h 204"/>
                        <a:gd name="T50" fmla="*/ 2147483647 w 1153"/>
                        <a:gd name="T51" fmla="*/ 2147483647 h 204"/>
                        <a:gd name="T52" fmla="*/ 2147483647 w 1153"/>
                        <a:gd name="T53" fmla="*/ 2147483647 h 204"/>
                        <a:gd name="T54" fmla="*/ 2147483647 w 1153"/>
                        <a:gd name="T55" fmla="*/ 2147483647 h 204"/>
                        <a:gd name="T56" fmla="*/ 2147483647 w 1153"/>
                        <a:gd name="T57" fmla="*/ 2147483647 h 204"/>
                        <a:gd name="T58" fmla="*/ 2147483647 w 1153"/>
                        <a:gd name="T59" fmla="*/ 2147483647 h 204"/>
                        <a:gd name="T60" fmla="*/ 2147483647 w 1153"/>
                        <a:gd name="T61" fmla="*/ 2147483647 h 204"/>
                        <a:gd name="T62" fmla="*/ 2147483647 w 1153"/>
                        <a:gd name="T63" fmla="*/ 2147483647 h 204"/>
                        <a:gd name="T64" fmla="*/ 2147483647 w 1153"/>
                        <a:gd name="T65" fmla="*/ 2147483647 h 204"/>
                        <a:gd name="T66" fmla="*/ 2147483647 w 1153"/>
                        <a:gd name="T67" fmla="*/ 2147483647 h 204"/>
                        <a:gd name="T68" fmla="*/ 2147483647 w 1153"/>
                        <a:gd name="T69" fmla="*/ 2147483647 h 204"/>
                        <a:gd name="T70" fmla="*/ 2147483647 w 1153"/>
                        <a:gd name="T71" fmla="*/ 2147483647 h 204"/>
                        <a:gd name="T72" fmla="*/ 2147483647 w 1153"/>
                        <a:gd name="T73" fmla="*/ 2147483647 h 204"/>
                        <a:gd name="T74" fmla="*/ 2147483647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97" name="Freeform 742">
                      <a:extLst>
                        <a:ext uri="{FF2B5EF4-FFF2-40B4-BE49-F238E27FC236}">
                          <a16:creationId xmlns:a16="http://schemas.microsoft.com/office/drawing/2014/main" id="{83A93A43-648D-4796-BD8B-8F2EDCFE169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7 h 69"/>
                        <a:gd name="T2" fmla="*/ 2147483647 w 247"/>
                        <a:gd name="T3" fmla="*/ 2147483647 h 69"/>
                        <a:gd name="T4" fmla="*/ 2147483647 w 247"/>
                        <a:gd name="T5" fmla="*/ 2147483647 h 69"/>
                        <a:gd name="T6" fmla="*/ 2147483647 w 247"/>
                        <a:gd name="T7" fmla="*/ 2147483647 h 69"/>
                        <a:gd name="T8" fmla="*/ 2147483647 w 247"/>
                        <a:gd name="T9" fmla="*/ 2147483647 h 69"/>
                        <a:gd name="T10" fmla="*/ 2147483647 w 247"/>
                        <a:gd name="T11" fmla="*/ 2147483647 h 69"/>
                        <a:gd name="T12" fmla="*/ 2147483647 w 247"/>
                        <a:gd name="T13" fmla="*/ 2147483647 h 69"/>
                        <a:gd name="T14" fmla="*/ 2147483647 w 247"/>
                        <a:gd name="T15" fmla="*/ 2147483647 h 69"/>
                        <a:gd name="T16" fmla="*/ 2147483647 w 247"/>
                        <a:gd name="T17" fmla="*/ 2147483647 h 69"/>
                        <a:gd name="T18" fmla="*/ 2147483647 w 247"/>
                        <a:gd name="T19" fmla="*/ 2147483647 h 69"/>
                        <a:gd name="T20" fmla="*/ 2147483647 w 247"/>
                        <a:gd name="T21" fmla="*/ 2147483647 h 69"/>
                        <a:gd name="T22" fmla="*/ 2147483647 w 247"/>
                        <a:gd name="T23" fmla="*/ 0 h 69"/>
                        <a:gd name="T24" fmla="*/ 2147483647 w 247"/>
                        <a:gd name="T25" fmla="*/ 2147483647 h 69"/>
                        <a:gd name="T26" fmla="*/ 2147483647 w 247"/>
                        <a:gd name="T27" fmla="*/ 2147483647 h 69"/>
                        <a:gd name="T28" fmla="*/ 0 w 247"/>
                        <a:gd name="T29" fmla="*/ 2147483647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94" name="Freeform 743">
                    <a:extLst>
                      <a:ext uri="{FF2B5EF4-FFF2-40B4-BE49-F238E27FC236}">
                        <a16:creationId xmlns:a16="http://schemas.microsoft.com/office/drawing/2014/main" id="{42684EB4-2EF3-45B6-A5E2-67F9C2D4CAB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2147483647 h 33"/>
                      <a:gd name="T8" fmla="*/ 2147483647 w 293"/>
                      <a:gd name="T9" fmla="*/ 2147483647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2147483647 h 33"/>
                      <a:gd name="T16" fmla="*/ 2147483647 w 293"/>
                      <a:gd name="T17" fmla="*/ 2147483647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95" name="Freeform 744">
                    <a:extLst>
                      <a:ext uri="{FF2B5EF4-FFF2-40B4-BE49-F238E27FC236}">
                        <a16:creationId xmlns:a16="http://schemas.microsoft.com/office/drawing/2014/main" id="{0B42CB06-388D-4144-B238-784B14C8688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2764316 h 33"/>
                      <a:gd name="T2" fmla="*/ 0 w 293"/>
                      <a:gd name="T3" fmla="*/ 2689026 h 33"/>
                      <a:gd name="T4" fmla="*/ 71 w 293"/>
                      <a:gd name="T5" fmla="*/ 762885 h 33"/>
                      <a:gd name="T6" fmla="*/ 88 w 293"/>
                      <a:gd name="T7" fmla="*/ 376090 h 33"/>
                      <a:gd name="T8" fmla="*/ 100 w 293"/>
                      <a:gd name="T9" fmla="*/ 376090 h 33"/>
                      <a:gd name="T10" fmla="*/ 111 w 293"/>
                      <a:gd name="T11" fmla="*/ 0 h 33"/>
                      <a:gd name="T12" fmla="*/ 123 w 293"/>
                      <a:gd name="T13" fmla="*/ 0 h 33"/>
                      <a:gd name="T14" fmla="*/ 139 w 293"/>
                      <a:gd name="T15" fmla="*/ 376090 h 33"/>
                      <a:gd name="T16" fmla="*/ 152 w 293"/>
                      <a:gd name="T17" fmla="*/ 535643 h 33"/>
                      <a:gd name="T18" fmla="*/ 163 w 293"/>
                      <a:gd name="T19" fmla="*/ 762885 h 33"/>
                      <a:gd name="T20" fmla="*/ 169 w 293"/>
                      <a:gd name="T21" fmla="*/ 1133806 h 33"/>
                      <a:gd name="T22" fmla="*/ 175 w 293"/>
                      <a:gd name="T23" fmla="*/ 1547486 h 33"/>
                      <a:gd name="T24" fmla="*/ 179 w 293"/>
                      <a:gd name="T25" fmla="*/ 1940903 h 33"/>
                      <a:gd name="T26" fmla="*/ 181 w 293"/>
                      <a:gd name="T27" fmla="*/ 2299889 h 33"/>
                      <a:gd name="T28" fmla="*/ 181 w 293"/>
                      <a:gd name="T29" fmla="*/ 2764316 h 33"/>
                      <a:gd name="T30" fmla="*/ 181 w 293"/>
                      <a:gd name="T31" fmla="*/ 3139022 h 33"/>
                      <a:gd name="T32" fmla="*/ 179 w 293"/>
                      <a:gd name="T33" fmla="*/ 3636321 h 33"/>
                      <a:gd name="T34" fmla="*/ 175 w 293"/>
                      <a:gd name="T35" fmla="*/ 3937056 h 33"/>
                      <a:gd name="T36" fmla="*/ 169 w 293"/>
                      <a:gd name="T37" fmla="*/ 4470728 h 33"/>
                      <a:gd name="T38" fmla="*/ 163 w 293"/>
                      <a:gd name="T39" fmla="*/ 4760202 h 33"/>
                      <a:gd name="T40" fmla="*/ 152 w 293"/>
                      <a:gd name="T41" fmla="*/ 5034240 h 33"/>
                      <a:gd name="T42" fmla="*/ 139 w 293"/>
                      <a:gd name="T43" fmla="*/ 5424377 h 33"/>
                      <a:gd name="T44" fmla="*/ 123 w 293"/>
                      <a:gd name="T45" fmla="*/ 5454600 h 33"/>
                      <a:gd name="T46" fmla="*/ 112 w 293"/>
                      <a:gd name="T47" fmla="*/ 5454600 h 33"/>
                      <a:gd name="T48" fmla="*/ 100 w 293"/>
                      <a:gd name="T49" fmla="*/ 5454600 h 33"/>
                      <a:gd name="T50" fmla="*/ 88 w 293"/>
                      <a:gd name="T51" fmla="*/ 5424377 h 33"/>
                      <a:gd name="T52" fmla="*/ 71 w 293"/>
                      <a:gd name="T53" fmla="*/ 4760202 h 33"/>
                      <a:gd name="T54" fmla="*/ 0 w 293"/>
                      <a:gd name="T55" fmla="*/ 2764316 h 33"/>
                      <a:gd name="T56" fmla="*/ 0 w 293"/>
                      <a:gd name="T57" fmla="*/ 276431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92" name="Line 745">
                  <a:extLst>
                    <a:ext uri="{FF2B5EF4-FFF2-40B4-BE49-F238E27FC236}">
                      <a16:creationId xmlns:a16="http://schemas.microsoft.com/office/drawing/2014/main" id="{89B98679-76CE-4610-84D6-74D2233FB56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89" name="AutoShape 746">
                <a:extLst>
                  <a:ext uri="{FF2B5EF4-FFF2-40B4-BE49-F238E27FC236}">
                    <a16:creationId xmlns:a16="http://schemas.microsoft.com/office/drawing/2014/main" id="{79500D38-ED27-475A-9CE3-1A739AB517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90" name="Line 747">
                <a:extLst>
                  <a:ext uri="{FF2B5EF4-FFF2-40B4-BE49-F238E27FC236}">
                    <a16:creationId xmlns:a16="http://schemas.microsoft.com/office/drawing/2014/main" id="{8715D3A5-79EB-450F-BDCE-4D739DFFC6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12" name="Group 719">
            <a:extLst>
              <a:ext uri="{FF2B5EF4-FFF2-40B4-BE49-F238E27FC236}">
                <a16:creationId xmlns:a16="http://schemas.microsoft.com/office/drawing/2014/main" id="{6CB7E220-EBBD-4DE4-9401-4E9D72524461}"/>
              </a:ext>
            </a:extLst>
          </p:cNvPr>
          <p:cNvGrpSpPr>
            <a:grpSpLocks/>
          </p:cNvGrpSpPr>
          <p:nvPr/>
        </p:nvGrpSpPr>
        <p:grpSpPr bwMode="auto">
          <a:xfrm rot="5555594" flipH="1">
            <a:off x="2885282" y="3987007"/>
            <a:ext cx="311150" cy="490537"/>
            <a:chOff x="2820" y="264"/>
            <a:chExt cx="420" cy="1452"/>
          </a:xfrm>
        </p:grpSpPr>
        <p:sp>
          <p:nvSpPr>
            <p:cNvPr id="113" name="Line 720">
              <a:extLst>
                <a:ext uri="{FF2B5EF4-FFF2-40B4-BE49-F238E27FC236}">
                  <a16:creationId xmlns:a16="http://schemas.microsoft.com/office/drawing/2014/main" id="{C8DC8831-B473-4D15-B0AA-9EADB48304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14" name="Group 721">
              <a:extLst>
                <a:ext uri="{FF2B5EF4-FFF2-40B4-BE49-F238E27FC236}">
                  <a16:creationId xmlns:a16="http://schemas.microsoft.com/office/drawing/2014/main" id="{344FB7EA-9E02-439D-9A6F-5D8BC169B7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15" name="Group 722">
                <a:extLst>
                  <a:ext uri="{FF2B5EF4-FFF2-40B4-BE49-F238E27FC236}">
                    <a16:creationId xmlns:a16="http://schemas.microsoft.com/office/drawing/2014/main" id="{E478FF6A-7DAE-4947-A6B3-BF86FCC773F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18" name="Group 723">
                  <a:extLst>
                    <a:ext uri="{FF2B5EF4-FFF2-40B4-BE49-F238E27FC236}">
                      <a16:creationId xmlns:a16="http://schemas.microsoft.com/office/drawing/2014/main" id="{5E548505-CFC2-47C1-BC9C-9047176420F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20" name="Group 724">
                    <a:extLst>
                      <a:ext uri="{FF2B5EF4-FFF2-40B4-BE49-F238E27FC236}">
                        <a16:creationId xmlns:a16="http://schemas.microsoft.com/office/drawing/2014/main" id="{8AC51404-0855-4578-B92F-AB54DF50CD3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23" name="Freeform 725">
                      <a:extLst>
                        <a:ext uri="{FF2B5EF4-FFF2-40B4-BE49-F238E27FC236}">
                          <a16:creationId xmlns:a16="http://schemas.microsoft.com/office/drawing/2014/main" id="{6208F223-4E29-4EBF-8A7F-431F12BE887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7 w 1153"/>
                        <a:gd name="T1" fmla="*/ 2147483647 h 204"/>
                        <a:gd name="T2" fmla="*/ 2147483647 w 1153"/>
                        <a:gd name="T3" fmla="*/ 2147483647 h 204"/>
                        <a:gd name="T4" fmla="*/ 2147483647 w 1153"/>
                        <a:gd name="T5" fmla="*/ 2147483647 h 204"/>
                        <a:gd name="T6" fmla="*/ 2147483647 w 1153"/>
                        <a:gd name="T7" fmla="*/ 2147483647 h 204"/>
                        <a:gd name="T8" fmla="*/ 2147483647 w 1153"/>
                        <a:gd name="T9" fmla="*/ 2147483647 h 204"/>
                        <a:gd name="T10" fmla="*/ 2147483647 w 1153"/>
                        <a:gd name="T11" fmla="*/ 2147483647 h 204"/>
                        <a:gd name="T12" fmla="*/ 2147483647 w 1153"/>
                        <a:gd name="T13" fmla="*/ 2147483647 h 204"/>
                        <a:gd name="T14" fmla="*/ 2147483647 w 1153"/>
                        <a:gd name="T15" fmla="*/ 2147483647 h 204"/>
                        <a:gd name="T16" fmla="*/ 2147483647 w 1153"/>
                        <a:gd name="T17" fmla="*/ 2147483647 h 204"/>
                        <a:gd name="T18" fmla="*/ 2147483647 w 1153"/>
                        <a:gd name="T19" fmla="*/ 2147483647 h 204"/>
                        <a:gd name="T20" fmla="*/ 2147483647 w 1153"/>
                        <a:gd name="T21" fmla="*/ 2147483647 h 204"/>
                        <a:gd name="T22" fmla="*/ 2147483647 w 1153"/>
                        <a:gd name="T23" fmla="*/ 2147483647 h 204"/>
                        <a:gd name="T24" fmla="*/ 2147483647 w 1153"/>
                        <a:gd name="T25" fmla="*/ 2147483647 h 204"/>
                        <a:gd name="T26" fmla="*/ 2147483647 w 1153"/>
                        <a:gd name="T27" fmla="*/ 2147483647 h 204"/>
                        <a:gd name="T28" fmla="*/ 2147483647 w 1153"/>
                        <a:gd name="T29" fmla="*/ 2147483647 h 204"/>
                        <a:gd name="T30" fmla="*/ 2147483647 w 1153"/>
                        <a:gd name="T31" fmla="*/ 2147483647 h 204"/>
                        <a:gd name="T32" fmla="*/ 2147483647 w 1153"/>
                        <a:gd name="T33" fmla="*/ 2147483647 h 204"/>
                        <a:gd name="T34" fmla="*/ 2147483647 w 1153"/>
                        <a:gd name="T35" fmla="*/ 2147483647 h 204"/>
                        <a:gd name="T36" fmla="*/ 2147483647 w 1153"/>
                        <a:gd name="T37" fmla="*/ 2147483647 h 204"/>
                        <a:gd name="T38" fmla="*/ 2147483647 w 1153"/>
                        <a:gd name="T39" fmla="*/ 2147483647 h 204"/>
                        <a:gd name="T40" fmla="*/ 2147483647 w 1153"/>
                        <a:gd name="T41" fmla="*/ 2147483647 h 204"/>
                        <a:gd name="T42" fmla="*/ 2147483647 w 1153"/>
                        <a:gd name="T43" fmla="*/ 2147483647 h 204"/>
                        <a:gd name="T44" fmla="*/ 2147483647 w 1153"/>
                        <a:gd name="T45" fmla="*/ 2147483647 h 204"/>
                        <a:gd name="T46" fmla="*/ 0 w 1153"/>
                        <a:gd name="T47" fmla="*/ 2147483647 h 204"/>
                        <a:gd name="T48" fmla="*/ 2147483647 w 1153"/>
                        <a:gd name="T49" fmla="*/ 2147483647 h 204"/>
                        <a:gd name="T50" fmla="*/ 2147483647 w 1153"/>
                        <a:gd name="T51" fmla="*/ 2147483647 h 204"/>
                        <a:gd name="T52" fmla="*/ 2147483647 w 1153"/>
                        <a:gd name="T53" fmla="*/ 2147483647 h 204"/>
                        <a:gd name="T54" fmla="*/ 2147483647 w 1153"/>
                        <a:gd name="T55" fmla="*/ 2147483647 h 204"/>
                        <a:gd name="T56" fmla="*/ 2147483647 w 1153"/>
                        <a:gd name="T57" fmla="*/ 2147483647 h 204"/>
                        <a:gd name="T58" fmla="*/ 2147483647 w 1153"/>
                        <a:gd name="T59" fmla="*/ 2147483647 h 204"/>
                        <a:gd name="T60" fmla="*/ 2147483647 w 1153"/>
                        <a:gd name="T61" fmla="*/ 2147483647 h 204"/>
                        <a:gd name="T62" fmla="*/ 2147483647 w 1153"/>
                        <a:gd name="T63" fmla="*/ 2147483647 h 204"/>
                        <a:gd name="T64" fmla="*/ 2147483647 w 1153"/>
                        <a:gd name="T65" fmla="*/ 2147483647 h 204"/>
                        <a:gd name="T66" fmla="*/ 2147483647 w 1153"/>
                        <a:gd name="T67" fmla="*/ 2147483647 h 204"/>
                        <a:gd name="T68" fmla="*/ 2147483647 w 1153"/>
                        <a:gd name="T69" fmla="*/ 2147483647 h 204"/>
                        <a:gd name="T70" fmla="*/ 2147483647 w 1153"/>
                        <a:gd name="T71" fmla="*/ 2147483647 h 204"/>
                        <a:gd name="T72" fmla="*/ 2147483647 w 1153"/>
                        <a:gd name="T73" fmla="*/ 2147483647 h 204"/>
                        <a:gd name="T74" fmla="*/ 2147483647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24" name="Freeform 726">
                      <a:extLst>
                        <a:ext uri="{FF2B5EF4-FFF2-40B4-BE49-F238E27FC236}">
                          <a16:creationId xmlns:a16="http://schemas.microsoft.com/office/drawing/2014/main" id="{F78F8250-F528-4B66-823A-84C94C8B85E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7 h 69"/>
                        <a:gd name="T2" fmla="*/ 2147483647 w 247"/>
                        <a:gd name="T3" fmla="*/ 2147483647 h 69"/>
                        <a:gd name="T4" fmla="*/ 2147483647 w 247"/>
                        <a:gd name="T5" fmla="*/ 2147483647 h 69"/>
                        <a:gd name="T6" fmla="*/ 2147483647 w 247"/>
                        <a:gd name="T7" fmla="*/ 2147483647 h 69"/>
                        <a:gd name="T8" fmla="*/ 2147483647 w 247"/>
                        <a:gd name="T9" fmla="*/ 2147483647 h 69"/>
                        <a:gd name="T10" fmla="*/ 2147483647 w 247"/>
                        <a:gd name="T11" fmla="*/ 2147483647 h 69"/>
                        <a:gd name="T12" fmla="*/ 2147483647 w 247"/>
                        <a:gd name="T13" fmla="*/ 2147483647 h 69"/>
                        <a:gd name="T14" fmla="*/ 2147483647 w 247"/>
                        <a:gd name="T15" fmla="*/ 2147483647 h 69"/>
                        <a:gd name="T16" fmla="*/ 2147483647 w 247"/>
                        <a:gd name="T17" fmla="*/ 2147483647 h 69"/>
                        <a:gd name="T18" fmla="*/ 2147483647 w 247"/>
                        <a:gd name="T19" fmla="*/ 2147483647 h 69"/>
                        <a:gd name="T20" fmla="*/ 2147483647 w 247"/>
                        <a:gd name="T21" fmla="*/ 2147483647 h 69"/>
                        <a:gd name="T22" fmla="*/ 2147483647 w 247"/>
                        <a:gd name="T23" fmla="*/ 0 h 69"/>
                        <a:gd name="T24" fmla="*/ 2147483647 w 247"/>
                        <a:gd name="T25" fmla="*/ 2147483647 h 69"/>
                        <a:gd name="T26" fmla="*/ 2147483647 w 247"/>
                        <a:gd name="T27" fmla="*/ 2147483647 h 69"/>
                        <a:gd name="T28" fmla="*/ 0 w 247"/>
                        <a:gd name="T29" fmla="*/ 2147483647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21" name="Freeform 727">
                    <a:extLst>
                      <a:ext uri="{FF2B5EF4-FFF2-40B4-BE49-F238E27FC236}">
                        <a16:creationId xmlns:a16="http://schemas.microsoft.com/office/drawing/2014/main" id="{03481AF0-6410-4B40-95C0-2B65B402FCD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2147483647 h 33"/>
                      <a:gd name="T8" fmla="*/ 2147483647 w 293"/>
                      <a:gd name="T9" fmla="*/ 2147483647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2147483647 h 33"/>
                      <a:gd name="T16" fmla="*/ 2147483647 w 293"/>
                      <a:gd name="T17" fmla="*/ 2147483647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22" name="Freeform 728">
                    <a:extLst>
                      <a:ext uri="{FF2B5EF4-FFF2-40B4-BE49-F238E27FC236}">
                        <a16:creationId xmlns:a16="http://schemas.microsoft.com/office/drawing/2014/main" id="{421879D7-2C7C-40AF-A8D5-037143D2F33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2764316 h 33"/>
                      <a:gd name="T2" fmla="*/ 0 w 293"/>
                      <a:gd name="T3" fmla="*/ 2689026 h 33"/>
                      <a:gd name="T4" fmla="*/ 71 w 293"/>
                      <a:gd name="T5" fmla="*/ 762885 h 33"/>
                      <a:gd name="T6" fmla="*/ 88 w 293"/>
                      <a:gd name="T7" fmla="*/ 376090 h 33"/>
                      <a:gd name="T8" fmla="*/ 100 w 293"/>
                      <a:gd name="T9" fmla="*/ 376090 h 33"/>
                      <a:gd name="T10" fmla="*/ 111 w 293"/>
                      <a:gd name="T11" fmla="*/ 0 h 33"/>
                      <a:gd name="T12" fmla="*/ 123 w 293"/>
                      <a:gd name="T13" fmla="*/ 0 h 33"/>
                      <a:gd name="T14" fmla="*/ 139 w 293"/>
                      <a:gd name="T15" fmla="*/ 376090 h 33"/>
                      <a:gd name="T16" fmla="*/ 152 w 293"/>
                      <a:gd name="T17" fmla="*/ 535643 h 33"/>
                      <a:gd name="T18" fmla="*/ 163 w 293"/>
                      <a:gd name="T19" fmla="*/ 762885 h 33"/>
                      <a:gd name="T20" fmla="*/ 169 w 293"/>
                      <a:gd name="T21" fmla="*/ 1133806 h 33"/>
                      <a:gd name="T22" fmla="*/ 175 w 293"/>
                      <a:gd name="T23" fmla="*/ 1547486 h 33"/>
                      <a:gd name="T24" fmla="*/ 179 w 293"/>
                      <a:gd name="T25" fmla="*/ 1940903 h 33"/>
                      <a:gd name="T26" fmla="*/ 181 w 293"/>
                      <a:gd name="T27" fmla="*/ 2299889 h 33"/>
                      <a:gd name="T28" fmla="*/ 181 w 293"/>
                      <a:gd name="T29" fmla="*/ 2764316 h 33"/>
                      <a:gd name="T30" fmla="*/ 181 w 293"/>
                      <a:gd name="T31" fmla="*/ 3139022 h 33"/>
                      <a:gd name="T32" fmla="*/ 179 w 293"/>
                      <a:gd name="T33" fmla="*/ 3636321 h 33"/>
                      <a:gd name="T34" fmla="*/ 175 w 293"/>
                      <a:gd name="T35" fmla="*/ 3937056 h 33"/>
                      <a:gd name="T36" fmla="*/ 169 w 293"/>
                      <a:gd name="T37" fmla="*/ 4470728 h 33"/>
                      <a:gd name="T38" fmla="*/ 163 w 293"/>
                      <a:gd name="T39" fmla="*/ 4760202 h 33"/>
                      <a:gd name="T40" fmla="*/ 152 w 293"/>
                      <a:gd name="T41" fmla="*/ 5034240 h 33"/>
                      <a:gd name="T42" fmla="*/ 139 w 293"/>
                      <a:gd name="T43" fmla="*/ 5424377 h 33"/>
                      <a:gd name="T44" fmla="*/ 123 w 293"/>
                      <a:gd name="T45" fmla="*/ 5454600 h 33"/>
                      <a:gd name="T46" fmla="*/ 112 w 293"/>
                      <a:gd name="T47" fmla="*/ 5454600 h 33"/>
                      <a:gd name="T48" fmla="*/ 100 w 293"/>
                      <a:gd name="T49" fmla="*/ 5454600 h 33"/>
                      <a:gd name="T50" fmla="*/ 88 w 293"/>
                      <a:gd name="T51" fmla="*/ 5424377 h 33"/>
                      <a:gd name="T52" fmla="*/ 71 w 293"/>
                      <a:gd name="T53" fmla="*/ 4760202 h 33"/>
                      <a:gd name="T54" fmla="*/ 0 w 293"/>
                      <a:gd name="T55" fmla="*/ 2764316 h 33"/>
                      <a:gd name="T56" fmla="*/ 0 w 293"/>
                      <a:gd name="T57" fmla="*/ 276431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19" name="Line 729">
                  <a:extLst>
                    <a:ext uri="{FF2B5EF4-FFF2-40B4-BE49-F238E27FC236}">
                      <a16:creationId xmlns:a16="http://schemas.microsoft.com/office/drawing/2014/main" id="{972076E3-6549-4696-8BC5-3D9A8A9954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16" name="AutoShape 730">
                <a:extLst>
                  <a:ext uri="{FF2B5EF4-FFF2-40B4-BE49-F238E27FC236}">
                    <a16:creationId xmlns:a16="http://schemas.microsoft.com/office/drawing/2014/main" id="{846FBDB2-74BF-4A08-A747-EDF47C6551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117" name="Line 731">
                <a:extLst>
                  <a:ext uri="{FF2B5EF4-FFF2-40B4-BE49-F238E27FC236}">
                    <a16:creationId xmlns:a16="http://schemas.microsoft.com/office/drawing/2014/main" id="{E5F30808-7B1B-4BB4-8F81-CEC590822E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25" name="Group 498">
            <a:extLst>
              <a:ext uri="{FF2B5EF4-FFF2-40B4-BE49-F238E27FC236}">
                <a16:creationId xmlns:a16="http://schemas.microsoft.com/office/drawing/2014/main" id="{DDDDCEBB-26EB-4427-B5A1-F8EAE8B3080D}"/>
              </a:ext>
            </a:extLst>
          </p:cNvPr>
          <p:cNvGrpSpPr>
            <a:grpSpLocks/>
          </p:cNvGrpSpPr>
          <p:nvPr/>
        </p:nvGrpSpPr>
        <p:grpSpPr bwMode="auto">
          <a:xfrm rot="12907254" flipH="1">
            <a:off x="5687951" y="2315264"/>
            <a:ext cx="700088" cy="320675"/>
            <a:chOff x="4875" y="7237"/>
            <a:chExt cx="4230" cy="1883"/>
          </a:xfrm>
        </p:grpSpPr>
        <p:sp>
          <p:nvSpPr>
            <p:cNvPr id="126" name="Arc 499">
              <a:extLst>
                <a:ext uri="{FF2B5EF4-FFF2-40B4-BE49-F238E27FC236}">
                  <a16:creationId xmlns:a16="http://schemas.microsoft.com/office/drawing/2014/main" id="{E65A476F-D659-4B70-831F-FFA5A57D60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7" name="AutoShape 500">
              <a:extLst>
                <a:ext uri="{FF2B5EF4-FFF2-40B4-BE49-F238E27FC236}">
                  <a16:creationId xmlns:a16="http://schemas.microsoft.com/office/drawing/2014/main" id="{CCCF06B6-D746-4F06-8EFC-9BE61C0852C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de-DE" altLang="de-DE"/>
            </a:p>
          </p:txBody>
        </p:sp>
      </p:grpSp>
      <p:sp>
        <p:nvSpPr>
          <p:cNvPr id="128" name="Text Box 522">
            <a:extLst>
              <a:ext uri="{FF2B5EF4-FFF2-40B4-BE49-F238E27FC236}">
                <a16:creationId xmlns:a16="http://schemas.microsoft.com/office/drawing/2014/main" id="{BAE5D0D7-78A8-44AF-BCA1-125B1B7D7376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H="1" flipV="1">
            <a:off x="6426200" y="2377970"/>
            <a:ext cx="18494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1600" b="1" dirty="0"/>
              <a:t>½ roll </a:t>
            </a:r>
            <a:r>
              <a:rPr lang="de-DE" altLang="de-DE" sz="1600" b="1" dirty="0" err="1"/>
              <a:t>integrated</a:t>
            </a:r>
            <a:endParaRPr lang="de-DE" altLang="de-DE" sz="1600" b="1" dirty="0"/>
          </a:p>
        </p:txBody>
      </p:sp>
      <p:grpSp>
        <p:nvGrpSpPr>
          <p:cNvPr id="129" name="Group 498">
            <a:extLst>
              <a:ext uri="{FF2B5EF4-FFF2-40B4-BE49-F238E27FC236}">
                <a16:creationId xmlns:a16="http://schemas.microsoft.com/office/drawing/2014/main" id="{4EDB6772-0F77-4317-B1AB-12D1C2F0660B}"/>
              </a:ext>
            </a:extLst>
          </p:cNvPr>
          <p:cNvGrpSpPr>
            <a:grpSpLocks/>
          </p:cNvGrpSpPr>
          <p:nvPr/>
        </p:nvGrpSpPr>
        <p:grpSpPr bwMode="auto">
          <a:xfrm rot="3056176" flipH="1">
            <a:off x="2536837" y="2656216"/>
            <a:ext cx="700088" cy="320675"/>
            <a:chOff x="4875" y="7237"/>
            <a:chExt cx="4230" cy="1883"/>
          </a:xfrm>
        </p:grpSpPr>
        <p:sp>
          <p:nvSpPr>
            <p:cNvPr id="130" name="Arc 499">
              <a:extLst>
                <a:ext uri="{FF2B5EF4-FFF2-40B4-BE49-F238E27FC236}">
                  <a16:creationId xmlns:a16="http://schemas.microsoft.com/office/drawing/2014/main" id="{F44618F7-54F4-42DF-B6E4-A6859EDD7D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1" name="AutoShape 500">
              <a:extLst>
                <a:ext uri="{FF2B5EF4-FFF2-40B4-BE49-F238E27FC236}">
                  <a16:creationId xmlns:a16="http://schemas.microsoft.com/office/drawing/2014/main" id="{DEC36A1A-BC53-4805-BC8B-7E02FEE50B9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de-DE" altLang="de-DE"/>
            </a:p>
          </p:txBody>
        </p:sp>
      </p:grpSp>
      <p:sp>
        <p:nvSpPr>
          <p:cNvPr id="132" name="Text Box 522">
            <a:extLst>
              <a:ext uri="{FF2B5EF4-FFF2-40B4-BE49-F238E27FC236}">
                <a16:creationId xmlns:a16="http://schemas.microsoft.com/office/drawing/2014/main" id="{E0E33739-FC1F-49E1-A38C-9B368621CDC4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H="1" flipV="1">
            <a:off x="709604" y="2450406"/>
            <a:ext cx="18494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1600" b="1" dirty="0"/>
              <a:t>½ roll </a:t>
            </a:r>
            <a:r>
              <a:rPr lang="de-DE" altLang="de-DE" sz="1600" b="1" dirty="0" err="1"/>
              <a:t>integrated</a:t>
            </a:r>
            <a:endParaRPr lang="de-DE" altLang="de-DE" sz="1600" b="1" dirty="0"/>
          </a:p>
        </p:txBody>
      </p:sp>
      <p:grpSp>
        <p:nvGrpSpPr>
          <p:cNvPr id="133" name="Group 43">
            <a:extLst>
              <a:ext uri="{FF2B5EF4-FFF2-40B4-BE49-F238E27FC236}">
                <a16:creationId xmlns:a16="http://schemas.microsoft.com/office/drawing/2014/main" id="{B346AD83-2E05-471C-9978-40E48B1AEE21}"/>
              </a:ext>
            </a:extLst>
          </p:cNvPr>
          <p:cNvGrpSpPr>
            <a:grpSpLocks/>
          </p:cNvGrpSpPr>
          <p:nvPr/>
        </p:nvGrpSpPr>
        <p:grpSpPr bwMode="auto">
          <a:xfrm rot="10800000" flipV="1">
            <a:off x="4383088" y="974725"/>
            <a:ext cx="365125" cy="246062"/>
            <a:chOff x="4369" y="894"/>
            <a:chExt cx="230" cy="155"/>
          </a:xfrm>
        </p:grpSpPr>
        <p:sp>
          <p:nvSpPr>
            <p:cNvPr id="134" name="AutoShape 44">
              <a:extLst>
                <a:ext uri="{FF2B5EF4-FFF2-40B4-BE49-F238E27FC236}">
                  <a16:creationId xmlns:a16="http://schemas.microsoft.com/office/drawing/2014/main" id="{4058BE23-26E1-4B6C-804D-73AAB0846A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4" y="894"/>
              <a:ext cx="215" cy="155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9352" tIns="39676" rIns="79352" bIns="39676" anchor="ctr">
              <a:spAutoFit/>
            </a:bodyPr>
            <a:lstStyle/>
            <a:p>
              <a:pPr algn="ctr" eaLnBrk="0" hangingPunct="0">
                <a:lnSpc>
                  <a:spcPct val="80000"/>
                </a:lnSpc>
              </a:pPr>
              <a:endParaRPr lang="de-DE" altLang="de-DE"/>
            </a:p>
          </p:txBody>
        </p:sp>
        <p:sp>
          <p:nvSpPr>
            <p:cNvPr id="135" name="Line 45">
              <a:extLst>
                <a:ext uri="{FF2B5EF4-FFF2-40B4-BE49-F238E27FC236}">
                  <a16:creationId xmlns:a16="http://schemas.microsoft.com/office/drawing/2014/main" id="{8130F25D-2799-420E-A479-551FE1A944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9" y="902"/>
              <a:ext cx="1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79352" tIns="39676" rIns="79352" bIns="39676">
              <a:spAutoFit/>
            </a:bodyPr>
            <a:lstStyle/>
            <a:p>
              <a:endParaRPr lang="de-DE"/>
            </a:p>
          </p:txBody>
        </p:sp>
      </p:grpSp>
      <p:sp>
        <p:nvSpPr>
          <p:cNvPr id="136" name="Text Box 1174">
            <a:extLst>
              <a:ext uri="{FF2B5EF4-FFF2-40B4-BE49-F238E27FC236}">
                <a16:creationId xmlns:a16="http://schemas.microsoft.com/office/drawing/2014/main" id="{8D939614-F4A6-456F-BF6B-B60DA405D0B9}"/>
              </a:ext>
            </a:extLst>
          </p:cNvPr>
          <p:cNvSpPr txBox="1">
            <a:spLocks noChangeArrowheads="1"/>
          </p:cNvSpPr>
          <p:nvPr/>
        </p:nvSpPr>
        <p:spPr bwMode="auto">
          <a:xfrm flipH="1" flipV="1">
            <a:off x="3618426" y="1317735"/>
            <a:ext cx="13335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en-US" sz="2000" dirty="0"/>
              <a:t>(      )</a:t>
            </a:r>
          </a:p>
        </p:txBody>
      </p:sp>
      <p:grpSp>
        <p:nvGrpSpPr>
          <p:cNvPr id="137" name="Group 43">
            <a:extLst>
              <a:ext uri="{FF2B5EF4-FFF2-40B4-BE49-F238E27FC236}">
                <a16:creationId xmlns:a16="http://schemas.microsoft.com/office/drawing/2014/main" id="{5FE0029A-0DE0-4F60-AEC5-9A3A7088C057}"/>
              </a:ext>
            </a:extLst>
          </p:cNvPr>
          <p:cNvGrpSpPr>
            <a:grpSpLocks/>
          </p:cNvGrpSpPr>
          <p:nvPr/>
        </p:nvGrpSpPr>
        <p:grpSpPr bwMode="auto">
          <a:xfrm rot="10800000" flipV="1">
            <a:off x="4389437" y="1323834"/>
            <a:ext cx="365125" cy="246063"/>
            <a:chOff x="4369" y="894"/>
            <a:chExt cx="230" cy="155"/>
          </a:xfrm>
          <a:solidFill>
            <a:schemeClr val="bg1"/>
          </a:solidFill>
        </p:grpSpPr>
        <p:sp>
          <p:nvSpPr>
            <p:cNvPr id="138" name="AutoShape 44">
              <a:extLst>
                <a:ext uri="{FF2B5EF4-FFF2-40B4-BE49-F238E27FC236}">
                  <a16:creationId xmlns:a16="http://schemas.microsoft.com/office/drawing/2014/main" id="{FE6D7B03-6FA9-408D-8229-086F915850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4" y="894"/>
              <a:ext cx="215" cy="155"/>
            </a:xfrm>
            <a:prstGeom prst="triangle">
              <a:avLst>
                <a:gd name="adj" fmla="val 50000"/>
              </a:avLst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lIns="79352" tIns="39676" rIns="79352" bIns="39676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>
                <a:lnSpc>
                  <a:spcPct val="80000"/>
                </a:lnSpc>
                <a:defRPr/>
              </a:pPr>
              <a:endParaRPr lang="de-DE" altLang="de-DE">
                <a:cs typeface="+mn-cs"/>
              </a:endParaRPr>
            </a:p>
          </p:txBody>
        </p:sp>
        <p:sp>
          <p:nvSpPr>
            <p:cNvPr id="139" name="Line 45">
              <a:extLst>
                <a:ext uri="{FF2B5EF4-FFF2-40B4-BE49-F238E27FC236}">
                  <a16:creationId xmlns:a16="http://schemas.microsoft.com/office/drawing/2014/main" id="{2E782959-156D-4D64-8AEC-2E29FB00C9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9" y="902"/>
              <a:ext cx="120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lIns="79352" tIns="39676" rIns="79352" bIns="39676">
              <a:spAutoFit/>
            </a:bodyPr>
            <a:lstStyle/>
            <a:p>
              <a:pPr eaLnBrk="0" hangingPunct="0">
                <a:defRPr/>
              </a:pPr>
              <a:endParaRPr lang="de-DE">
                <a:latin typeface="Arial" panose="020B0604020202020204" pitchFamily="34" charset="0"/>
                <a:cs typeface="+mn-cs"/>
              </a:endParaRPr>
            </a:p>
          </p:txBody>
        </p:sp>
      </p:grpSp>
      <p:cxnSp>
        <p:nvCxnSpPr>
          <p:cNvPr id="142" name="Gerader Verbinder 96">
            <a:extLst>
              <a:ext uri="{FF2B5EF4-FFF2-40B4-BE49-F238E27FC236}">
                <a16:creationId xmlns:a16="http://schemas.microsoft.com/office/drawing/2014/main" id="{693BBF6A-F16B-41F8-918D-0FFBA8C1683F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4546276" y="4035781"/>
            <a:ext cx="7468" cy="342281"/>
          </a:xfrm>
          <a:prstGeom prst="line">
            <a:avLst/>
          </a:prstGeom>
          <a:noFill/>
          <a:ln w="1587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43" name="Gerader Verbinder 96">
            <a:extLst>
              <a:ext uri="{FF2B5EF4-FFF2-40B4-BE49-F238E27FC236}">
                <a16:creationId xmlns:a16="http://schemas.microsoft.com/office/drawing/2014/main" id="{0D1542C5-7C75-400C-A423-03B1A32FDB05}"/>
              </a:ext>
            </a:extLst>
          </p:cNvPr>
          <p:cNvCxnSpPr>
            <a:cxnSpLocks/>
          </p:cNvCxnSpPr>
          <p:nvPr/>
        </p:nvCxnSpPr>
        <p:spPr bwMode="auto">
          <a:xfrm flipV="1">
            <a:off x="74930" y="3468687"/>
            <a:ext cx="349250" cy="0"/>
          </a:xfrm>
          <a:prstGeom prst="line">
            <a:avLst/>
          </a:prstGeom>
          <a:noFill/>
          <a:ln w="15875" algn="ctr">
            <a:solidFill>
              <a:schemeClr val="tx1"/>
            </a:solidFill>
            <a:round/>
            <a:headEnd/>
            <a:tailEnd/>
          </a:ln>
        </p:spPr>
      </p:cxn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/>
      <p:bldP spid="1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Text Box 229"/>
          <p:cNvSpPr txBox="1">
            <a:spLocks noChangeArrowheads="1"/>
          </p:cNvSpPr>
          <p:nvPr/>
        </p:nvSpPr>
        <p:spPr bwMode="auto">
          <a:xfrm>
            <a:off x="8051800" y="6543675"/>
            <a:ext cx="9398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1200" b="1" dirty="0"/>
              <a:t>F-27.07.02</a:t>
            </a:r>
          </a:p>
        </p:txBody>
      </p:sp>
      <p:sp>
        <p:nvSpPr>
          <p:cNvPr id="79875" name="Text Box 310"/>
          <p:cNvSpPr txBox="1">
            <a:spLocks noChangeArrowheads="1"/>
          </p:cNvSpPr>
          <p:nvPr/>
        </p:nvSpPr>
        <p:spPr bwMode="auto">
          <a:xfrm>
            <a:off x="2652713" y="4641850"/>
            <a:ext cx="11620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/>
              <a:t>½ roll</a:t>
            </a:r>
          </a:p>
        </p:txBody>
      </p:sp>
      <p:sp>
        <p:nvSpPr>
          <p:cNvPr id="79876" name="Text Box 105"/>
          <p:cNvSpPr txBox="1">
            <a:spLocks noChangeArrowheads="1"/>
          </p:cNvSpPr>
          <p:nvPr/>
        </p:nvSpPr>
        <p:spPr bwMode="auto">
          <a:xfrm>
            <a:off x="1746250" y="158750"/>
            <a:ext cx="7245350" cy="695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352" tIns="39676" rIns="79352" bIns="39676">
            <a:spAutoFit/>
          </a:bodyPr>
          <a:lstStyle/>
          <a:p>
            <a:r>
              <a:rPr lang="en-GB" sz="2000" b="1" dirty="0"/>
              <a:t>F-27.07 Loop with half roll integrated, snap roll, half roll 	 integrated</a:t>
            </a:r>
            <a:endParaRPr lang="de-DE" sz="2000" dirty="0"/>
          </a:p>
        </p:txBody>
      </p:sp>
      <p:sp>
        <p:nvSpPr>
          <p:cNvPr id="80" name="Oval 703">
            <a:extLst>
              <a:ext uri="{FF2B5EF4-FFF2-40B4-BE49-F238E27FC236}">
                <a16:creationId xmlns:a16="http://schemas.microsoft.com/office/drawing/2014/main" id="{20C974A9-97CA-432F-B1F2-D7FCD5D491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6238" y="1096962"/>
            <a:ext cx="3148012" cy="3106738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81" name="Line 702">
            <a:extLst>
              <a:ext uri="{FF2B5EF4-FFF2-40B4-BE49-F238E27FC236}">
                <a16:creationId xmlns:a16="http://schemas.microsoft.com/office/drawing/2014/main" id="{9D6EDD4D-79A6-4C62-85EA-B302AB1C4CF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73745" y="4196436"/>
            <a:ext cx="397351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82" name="Oval 703">
            <a:extLst>
              <a:ext uri="{FF2B5EF4-FFF2-40B4-BE49-F238E27FC236}">
                <a16:creationId xmlns:a16="http://schemas.microsoft.com/office/drawing/2014/main" id="{0BE2F01A-04C6-463B-8041-0BD18BAB91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6238" y="1096962"/>
            <a:ext cx="3148012" cy="3106738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83" name="AutoShape 705">
            <a:extLst>
              <a:ext uri="{FF2B5EF4-FFF2-40B4-BE49-F238E27FC236}">
                <a16:creationId xmlns:a16="http://schemas.microsoft.com/office/drawing/2014/main" id="{2332953F-682E-4AA4-A8BF-8C7282284A7B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5426075" y="4102100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84" name="AutoShape 732">
            <a:extLst>
              <a:ext uri="{FF2B5EF4-FFF2-40B4-BE49-F238E27FC236}">
                <a16:creationId xmlns:a16="http://schemas.microsoft.com/office/drawing/2014/main" id="{3D6C008A-5AA0-43E4-B399-DFACC551C630}"/>
              </a:ext>
            </a:extLst>
          </p:cNvPr>
          <p:cNvSpPr>
            <a:spLocks noChangeArrowheads="1"/>
          </p:cNvSpPr>
          <p:nvPr/>
        </p:nvSpPr>
        <p:spPr bwMode="auto">
          <a:xfrm flipH="1" flipV="1">
            <a:off x="2124075" y="4103687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grpSp>
        <p:nvGrpSpPr>
          <p:cNvPr id="85" name="Group 735">
            <a:extLst>
              <a:ext uri="{FF2B5EF4-FFF2-40B4-BE49-F238E27FC236}">
                <a16:creationId xmlns:a16="http://schemas.microsoft.com/office/drawing/2014/main" id="{92F5B4BB-E13F-4051-90AF-680A71573DFD}"/>
              </a:ext>
            </a:extLst>
          </p:cNvPr>
          <p:cNvGrpSpPr>
            <a:grpSpLocks/>
          </p:cNvGrpSpPr>
          <p:nvPr/>
        </p:nvGrpSpPr>
        <p:grpSpPr bwMode="auto">
          <a:xfrm rot="5400000" flipH="1">
            <a:off x="6155532" y="3958432"/>
            <a:ext cx="311150" cy="490537"/>
            <a:chOff x="2820" y="264"/>
            <a:chExt cx="420" cy="1452"/>
          </a:xfrm>
        </p:grpSpPr>
        <p:sp>
          <p:nvSpPr>
            <p:cNvPr id="86" name="Line 736">
              <a:extLst>
                <a:ext uri="{FF2B5EF4-FFF2-40B4-BE49-F238E27FC236}">
                  <a16:creationId xmlns:a16="http://schemas.microsoft.com/office/drawing/2014/main" id="{E628C639-91E2-4A0E-81AB-399007B06A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87" name="Group 737">
              <a:extLst>
                <a:ext uri="{FF2B5EF4-FFF2-40B4-BE49-F238E27FC236}">
                  <a16:creationId xmlns:a16="http://schemas.microsoft.com/office/drawing/2014/main" id="{AB703AC4-0D13-48BF-951F-1DC1AB1A72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88" name="Group 738">
                <a:extLst>
                  <a:ext uri="{FF2B5EF4-FFF2-40B4-BE49-F238E27FC236}">
                    <a16:creationId xmlns:a16="http://schemas.microsoft.com/office/drawing/2014/main" id="{ABA30516-706A-4E9F-A75C-DAC2C4FD22C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91" name="Group 739">
                  <a:extLst>
                    <a:ext uri="{FF2B5EF4-FFF2-40B4-BE49-F238E27FC236}">
                      <a16:creationId xmlns:a16="http://schemas.microsoft.com/office/drawing/2014/main" id="{A662D9E5-D001-4386-9C86-60AE9A1E3B9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93" name="Group 740">
                    <a:extLst>
                      <a:ext uri="{FF2B5EF4-FFF2-40B4-BE49-F238E27FC236}">
                        <a16:creationId xmlns:a16="http://schemas.microsoft.com/office/drawing/2014/main" id="{BC23764A-5DEE-42BC-9D5C-1F6325F617B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96" name="Freeform 741">
                      <a:extLst>
                        <a:ext uri="{FF2B5EF4-FFF2-40B4-BE49-F238E27FC236}">
                          <a16:creationId xmlns:a16="http://schemas.microsoft.com/office/drawing/2014/main" id="{5B7EBA0B-E0BB-4A95-B457-118C851236E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7 w 1153"/>
                        <a:gd name="T1" fmla="*/ 2147483647 h 204"/>
                        <a:gd name="T2" fmla="*/ 2147483647 w 1153"/>
                        <a:gd name="T3" fmla="*/ 2147483647 h 204"/>
                        <a:gd name="T4" fmla="*/ 2147483647 w 1153"/>
                        <a:gd name="T5" fmla="*/ 2147483647 h 204"/>
                        <a:gd name="T6" fmla="*/ 2147483647 w 1153"/>
                        <a:gd name="T7" fmla="*/ 2147483647 h 204"/>
                        <a:gd name="T8" fmla="*/ 2147483647 w 1153"/>
                        <a:gd name="T9" fmla="*/ 2147483647 h 204"/>
                        <a:gd name="T10" fmla="*/ 2147483647 w 1153"/>
                        <a:gd name="T11" fmla="*/ 2147483647 h 204"/>
                        <a:gd name="T12" fmla="*/ 2147483647 w 1153"/>
                        <a:gd name="T13" fmla="*/ 2147483647 h 204"/>
                        <a:gd name="T14" fmla="*/ 2147483647 w 1153"/>
                        <a:gd name="T15" fmla="*/ 2147483647 h 204"/>
                        <a:gd name="T16" fmla="*/ 2147483647 w 1153"/>
                        <a:gd name="T17" fmla="*/ 2147483647 h 204"/>
                        <a:gd name="T18" fmla="*/ 2147483647 w 1153"/>
                        <a:gd name="T19" fmla="*/ 2147483647 h 204"/>
                        <a:gd name="T20" fmla="*/ 2147483647 w 1153"/>
                        <a:gd name="T21" fmla="*/ 2147483647 h 204"/>
                        <a:gd name="T22" fmla="*/ 2147483647 w 1153"/>
                        <a:gd name="T23" fmla="*/ 2147483647 h 204"/>
                        <a:gd name="T24" fmla="*/ 2147483647 w 1153"/>
                        <a:gd name="T25" fmla="*/ 2147483647 h 204"/>
                        <a:gd name="T26" fmla="*/ 2147483647 w 1153"/>
                        <a:gd name="T27" fmla="*/ 2147483647 h 204"/>
                        <a:gd name="T28" fmla="*/ 2147483647 w 1153"/>
                        <a:gd name="T29" fmla="*/ 2147483647 h 204"/>
                        <a:gd name="T30" fmla="*/ 2147483647 w 1153"/>
                        <a:gd name="T31" fmla="*/ 2147483647 h 204"/>
                        <a:gd name="T32" fmla="*/ 2147483647 w 1153"/>
                        <a:gd name="T33" fmla="*/ 2147483647 h 204"/>
                        <a:gd name="T34" fmla="*/ 2147483647 w 1153"/>
                        <a:gd name="T35" fmla="*/ 2147483647 h 204"/>
                        <a:gd name="T36" fmla="*/ 2147483647 w 1153"/>
                        <a:gd name="T37" fmla="*/ 2147483647 h 204"/>
                        <a:gd name="T38" fmla="*/ 2147483647 w 1153"/>
                        <a:gd name="T39" fmla="*/ 2147483647 h 204"/>
                        <a:gd name="T40" fmla="*/ 2147483647 w 1153"/>
                        <a:gd name="T41" fmla="*/ 2147483647 h 204"/>
                        <a:gd name="T42" fmla="*/ 2147483647 w 1153"/>
                        <a:gd name="T43" fmla="*/ 2147483647 h 204"/>
                        <a:gd name="T44" fmla="*/ 2147483647 w 1153"/>
                        <a:gd name="T45" fmla="*/ 2147483647 h 204"/>
                        <a:gd name="T46" fmla="*/ 0 w 1153"/>
                        <a:gd name="T47" fmla="*/ 2147483647 h 204"/>
                        <a:gd name="T48" fmla="*/ 2147483647 w 1153"/>
                        <a:gd name="T49" fmla="*/ 2147483647 h 204"/>
                        <a:gd name="T50" fmla="*/ 2147483647 w 1153"/>
                        <a:gd name="T51" fmla="*/ 2147483647 h 204"/>
                        <a:gd name="T52" fmla="*/ 2147483647 w 1153"/>
                        <a:gd name="T53" fmla="*/ 2147483647 h 204"/>
                        <a:gd name="T54" fmla="*/ 2147483647 w 1153"/>
                        <a:gd name="T55" fmla="*/ 2147483647 h 204"/>
                        <a:gd name="T56" fmla="*/ 2147483647 w 1153"/>
                        <a:gd name="T57" fmla="*/ 2147483647 h 204"/>
                        <a:gd name="T58" fmla="*/ 2147483647 w 1153"/>
                        <a:gd name="T59" fmla="*/ 2147483647 h 204"/>
                        <a:gd name="T60" fmla="*/ 2147483647 w 1153"/>
                        <a:gd name="T61" fmla="*/ 2147483647 h 204"/>
                        <a:gd name="T62" fmla="*/ 2147483647 w 1153"/>
                        <a:gd name="T63" fmla="*/ 2147483647 h 204"/>
                        <a:gd name="T64" fmla="*/ 2147483647 w 1153"/>
                        <a:gd name="T65" fmla="*/ 2147483647 h 204"/>
                        <a:gd name="T66" fmla="*/ 2147483647 w 1153"/>
                        <a:gd name="T67" fmla="*/ 2147483647 h 204"/>
                        <a:gd name="T68" fmla="*/ 2147483647 w 1153"/>
                        <a:gd name="T69" fmla="*/ 2147483647 h 204"/>
                        <a:gd name="T70" fmla="*/ 2147483647 w 1153"/>
                        <a:gd name="T71" fmla="*/ 2147483647 h 204"/>
                        <a:gd name="T72" fmla="*/ 2147483647 w 1153"/>
                        <a:gd name="T73" fmla="*/ 2147483647 h 204"/>
                        <a:gd name="T74" fmla="*/ 2147483647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97" name="Freeform 742">
                      <a:extLst>
                        <a:ext uri="{FF2B5EF4-FFF2-40B4-BE49-F238E27FC236}">
                          <a16:creationId xmlns:a16="http://schemas.microsoft.com/office/drawing/2014/main" id="{83A93A43-648D-4796-BD8B-8F2EDCFE169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7 h 69"/>
                        <a:gd name="T2" fmla="*/ 2147483647 w 247"/>
                        <a:gd name="T3" fmla="*/ 2147483647 h 69"/>
                        <a:gd name="T4" fmla="*/ 2147483647 w 247"/>
                        <a:gd name="T5" fmla="*/ 2147483647 h 69"/>
                        <a:gd name="T6" fmla="*/ 2147483647 w 247"/>
                        <a:gd name="T7" fmla="*/ 2147483647 h 69"/>
                        <a:gd name="T8" fmla="*/ 2147483647 w 247"/>
                        <a:gd name="T9" fmla="*/ 2147483647 h 69"/>
                        <a:gd name="T10" fmla="*/ 2147483647 w 247"/>
                        <a:gd name="T11" fmla="*/ 2147483647 h 69"/>
                        <a:gd name="T12" fmla="*/ 2147483647 w 247"/>
                        <a:gd name="T13" fmla="*/ 2147483647 h 69"/>
                        <a:gd name="T14" fmla="*/ 2147483647 w 247"/>
                        <a:gd name="T15" fmla="*/ 2147483647 h 69"/>
                        <a:gd name="T16" fmla="*/ 2147483647 w 247"/>
                        <a:gd name="T17" fmla="*/ 2147483647 h 69"/>
                        <a:gd name="T18" fmla="*/ 2147483647 w 247"/>
                        <a:gd name="T19" fmla="*/ 2147483647 h 69"/>
                        <a:gd name="T20" fmla="*/ 2147483647 w 247"/>
                        <a:gd name="T21" fmla="*/ 2147483647 h 69"/>
                        <a:gd name="T22" fmla="*/ 2147483647 w 247"/>
                        <a:gd name="T23" fmla="*/ 0 h 69"/>
                        <a:gd name="T24" fmla="*/ 2147483647 w 247"/>
                        <a:gd name="T25" fmla="*/ 2147483647 h 69"/>
                        <a:gd name="T26" fmla="*/ 2147483647 w 247"/>
                        <a:gd name="T27" fmla="*/ 2147483647 h 69"/>
                        <a:gd name="T28" fmla="*/ 0 w 247"/>
                        <a:gd name="T29" fmla="*/ 2147483647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94" name="Freeform 743">
                    <a:extLst>
                      <a:ext uri="{FF2B5EF4-FFF2-40B4-BE49-F238E27FC236}">
                        <a16:creationId xmlns:a16="http://schemas.microsoft.com/office/drawing/2014/main" id="{42684EB4-2EF3-45B6-A5E2-67F9C2D4CAB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2147483647 h 33"/>
                      <a:gd name="T8" fmla="*/ 2147483647 w 293"/>
                      <a:gd name="T9" fmla="*/ 2147483647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2147483647 h 33"/>
                      <a:gd name="T16" fmla="*/ 2147483647 w 293"/>
                      <a:gd name="T17" fmla="*/ 2147483647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95" name="Freeform 744">
                    <a:extLst>
                      <a:ext uri="{FF2B5EF4-FFF2-40B4-BE49-F238E27FC236}">
                        <a16:creationId xmlns:a16="http://schemas.microsoft.com/office/drawing/2014/main" id="{0B42CB06-388D-4144-B238-784B14C8688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2764316 h 33"/>
                      <a:gd name="T2" fmla="*/ 0 w 293"/>
                      <a:gd name="T3" fmla="*/ 2689026 h 33"/>
                      <a:gd name="T4" fmla="*/ 71 w 293"/>
                      <a:gd name="T5" fmla="*/ 762885 h 33"/>
                      <a:gd name="T6" fmla="*/ 88 w 293"/>
                      <a:gd name="T7" fmla="*/ 376090 h 33"/>
                      <a:gd name="T8" fmla="*/ 100 w 293"/>
                      <a:gd name="T9" fmla="*/ 376090 h 33"/>
                      <a:gd name="T10" fmla="*/ 111 w 293"/>
                      <a:gd name="T11" fmla="*/ 0 h 33"/>
                      <a:gd name="T12" fmla="*/ 123 w 293"/>
                      <a:gd name="T13" fmla="*/ 0 h 33"/>
                      <a:gd name="T14" fmla="*/ 139 w 293"/>
                      <a:gd name="T15" fmla="*/ 376090 h 33"/>
                      <a:gd name="T16" fmla="*/ 152 w 293"/>
                      <a:gd name="T17" fmla="*/ 535643 h 33"/>
                      <a:gd name="T18" fmla="*/ 163 w 293"/>
                      <a:gd name="T19" fmla="*/ 762885 h 33"/>
                      <a:gd name="T20" fmla="*/ 169 w 293"/>
                      <a:gd name="T21" fmla="*/ 1133806 h 33"/>
                      <a:gd name="T22" fmla="*/ 175 w 293"/>
                      <a:gd name="T23" fmla="*/ 1547486 h 33"/>
                      <a:gd name="T24" fmla="*/ 179 w 293"/>
                      <a:gd name="T25" fmla="*/ 1940903 h 33"/>
                      <a:gd name="T26" fmla="*/ 181 w 293"/>
                      <a:gd name="T27" fmla="*/ 2299889 h 33"/>
                      <a:gd name="T28" fmla="*/ 181 w 293"/>
                      <a:gd name="T29" fmla="*/ 2764316 h 33"/>
                      <a:gd name="T30" fmla="*/ 181 w 293"/>
                      <a:gd name="T31" fmla="*/ 3139022 h 33"/>
                      <a:gd name="T32" fmla="*/ 179 w 293"/>
                      <a:gd name="T33" fmla="*/ 3636321 h 33"/>
                      <a:gd name="T34" fmla="*/ 175 w 293"/>
                      <a:gd name="T35" fmla="*/ 3937056 h 33"/>
                      <a:gd name="T36" fmla="*/ 169 w 293"/>
                      <a:gd name="T37" fmla="*/ 4470728 h 33"/>
                      <a:gd name="T38" fmla="*/ 163 w 293"/>
                      <a:gd name="T39" fmla="*/ 4760202 h 33"/>
                      <a:gd name="T40" fmla="*/ 152 w 293"/>
                      <a:gd name="T41" fmla="*/ 5034240 h 33"/>
                      <a:gd name="T42" fmla="*/ 139 w 293"/>
                      <a:gd name="T43" fmla="*/ 5424377 h 33"/>
                      <a:gd name="T44" fmla="*/ 123 w 293"/>
                      <a:gd name="T45" fmla="*/ 5454600 h 33"/>
                      <a:gd name="T46" fmla="*/ 112 w 293"/>
                      <a:gd name="T47" fmla="*/ 5454600 h 33"/>
                      <a:gd name="T48" fmla="*/ 100 w 293"/>
                      <a:gd name="T49" fmla="*/ 5454600 h 33"/>
                      <a:gd name="T50" fmla="*/ 88 w 293"/>
                      <a:gd name="T51" fmla="*/ 5424377 h 33"/>
                      <a:gd name="T52" fmla="*/ 71 w 293"/>
                      <a:gd name="T53" fmla="*/ 4760202 h 33"/>
                      <a:gd name="T54" fmla="*/ 0 w 293"/>
                      <a:gd name="T55" fmla="*/ 2764316 h 33"/>
                      <a:gd name="T56" fmla="*/ 0 w 293"/>
                      <a:gd name="T57" fmla="*/ 276431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92" name="Line 745">
                  <a:extLst>
                    <a:ext uri="{FF2B5EF4-FFF2-40B4-BE49-F238E27FC236}">
                      <a16:creationId xmlns:a16="http://schemas.microsoft.com/office/drawing/2014/main" id="{89B98679-76CE-4610-84D6-74D2233FB56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89" name="AutoShape 746">
                <a:extLst>
                  <a:ext uri="{FF2B5EF4-FFF2-40B4-BE49-F238E27FC236}">
                    <a16:creationId xmlns:a16="http://schemas.microsoft.com/office/drawing/2014/main" id="{79500D38-ED27-475A-9CE3-1A739AB517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90" name="Line 747">
                <a:extLst>
                  <a:ext uri="{FF2B5EF4-FFF2-40B4-BE49-F238E27FC236}">
                    <a16:creationId xmlns:a16="http://schemas.microsoft.com/office/drawing/2014/main" id="{8715D3A5-79EB-450F-BDCE-4D739DFFC6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12" name="Group 719">
            <a:extLst>
              <a:ext uri="{FF2B5EF4-FFF2-40B4-BE49-F238E27FC236}">
                <a16:creationId xmlns:a16="http://schemas.microsoft.com/office/drawing/2014/main" id="{6CB7E220-EBBD-4DE4-9401-4E9D72524461}"/>
              </a:ext>
            </a:extLst>
          </p:cNvPr>
          <p:cNvGrpSpPr>
            <a:grpSpLocks/>
          </p:cNvGrpSpPr>
          <p:nvPr/>
        </p:nvGrpSpPr>
        <p:grpSpPr bwMode="auto">
          <a:xfrm rot="5555594" flipH="1">
            <a:off x="2885282" y="3987007"/>
            <a:ext cx="311150" cy="490537"/>
            <a:chOff x="2820" y="264"/>
            <a:chExt cx="420" cy="1452"/>
          </a:xfrm>
        </p:grpSpPr>
        <p:sp>
          <p:nvSpPr>
            <p:cNvPr id="113" name="Line 720">
              <a:extLst>
                <a:ext uri="{FF2B5EF4-FFF2-40B4-BE49-F238E27FC236}">
                  <a16:creationId xmlns:a16="http://schemas.microsoft.com/office/drawing/2014/main" id="{C8DC8831-B473-4D15-B0AA-9EADB48304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14" name="Group 721">
              <a:extLst>
                <a:ext uri="{FF2B5EF4-FFF2-40B4-BE49-F238E27FC236}">
                  <a16:creationId xmlns:a16="http://schemas.microsoft.com/office/drawing/2014/main" id="{344FB7EA-9E02-439D-9A6F-5D8BC169B7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15" name="Group 722">
                <a:extLst>
                  <a:ext uri="{FF2B5EF4-FFF2-40B4-BE49-F238E27FC236}">
                    <a16:creationId xmlns:a16="http://schemas.microsoft.com/office/drawing/2014/main" id="{E478FF6A-7DAE-4947-A6B3-BF86FCC773F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18" name="Group 723">
                  <a:extLst>
                    <a:ext uri="{FF2B5EF4-FFF2-40B4-BE49-F238E27FC236}">
                      <a16:creationId xmlns:a16="http://schemas.microsoft.com/office/drawing/2014/main" id="{5E548505-CFC2-47C1-BC9C-9047176420F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20" name="Group 724">
                    <a:extLst>
                      <a:ext uri="{FF2B5EF4-FFF2-40B4-BE49-F238E27FC236}">
                        <a16:creationId xmlns:a16="http://schemas.microsoft.com/office/drawing/2014/main" id="{8AC51404-0855-4578-B92F-AB54DF50CD3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23" name="Freeform 725">
                      <a:extLst>
                        <a:ext uri="{FF2B5EF4-FFF2-40B4-BE49-F238E27FC236}">
                          <a16:creationId xmlns:a16="http://schemas.microsoft.com/office/drawing/2014/main" id="{6208F223-4E29-4EBF-8A7F-431F12BE887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7 w 1153"/>
                        <a:gd name="T1" fmla="*/ 2147483647 h 204"/>
                        <a:gd name="T2" fmla="*/ 2147483647 w 1153"/>
                        <a:gd name="T3" fmla="*/ 2147483647 h 204"/>
                        <a:gd name="T4" fmla="*/ 2147483647 w 1153"/>
                        <a:gd name="T5" fmla="*/ 2147483647 h 204"/>
                        <a:gd name="T6" fmla="*/ 2147483647 w 1153"/>
                        <a:gd name="T7" fmla="*/ 2147483647 h 204"/>
                        <a:gd name="T8" fmla="*/ 2147483647 w 1153"/>
                        <a:gd name="T9" fmla="*/ 2147483647 h 204"/>
                        <a:gd name="T10" fmla="*/ 2147483647 w 1153"/>
                        <a:gd name="T11" fmla="*/ 2147483647 h 204"/>
                        <a:gd name="T12" fmla="*/ 2147483647 w 1153"/>
                        <a:gd name="T13" fmla="*/ 2147483647 h 204"/>
                        <a:gd name="T14" fmla="*/ 2147483647 w 1153"/>
                        <a:gd name="T15" fmla="*/ 2147483647 h 204"/>
                        <a:gd name="T16" fmla="*/ 2147483647 w 1153"/>
                        <a:gd name="T17" fmla="*/ 2147483647 h 204"/>
                        <a:gd name="T18" fmla="*/ 2147483647 w 1153"/>
                        <a:gd name="T19" fmla="*/ 2147483647 h 204"/>
                        <a:gd name="T20" fmla="*/ 2147483647 w 1153"/>
                        <a:gd name="T21" fmla="*/ 2147483647 h 204"/>
                        <a:gd name="T22" fmla="*/ 2147483647 w 1153"/>
                        <a:gd name="T23" fmla="*/ 2147483647 h 204"/>
                        <a:gd name="T24" fmla="*/ 2147483647 w 1153"/>
                        <a:gd name="T25" fmla="*/ 2147483647 h 204"/>
                        <a:gd name="T26" fmla="*/ 2147483647 w 1153"/>
                        <a:gd name="T27" fmla="*/ 2147483647 h 204"/>
                        <a:gd name="T28" fmla="*/ 2147483647 w 1153"/>
                        <a:gd name="T29" fmla="*/ 2147483647 h 204"/>
                        <a:gd name="T30" fmla="*/ 2147483647 w 1153"/>
                        <a:gd name="T31" fmla="*/ 2147483647 h 204"/>
                        <a:gd name="T32" fmla="*/ 2147483647 w 1153"/>
                        <a:gd name="T33" fmla="*/ 2147483647 h 204"/>
                        <a:gd name="T34" fmla="*/ 2147483647 w 1153"/>
                        <a:gd name="T35" fmla="*/ 2147483647 h 204"/>
                        <a:gd name="T36" fmla="*/ 2147483647 w 1153"/>
                        <a:gd name="T37" fmla="*/ 2147483647 h 204"/>
                        <a:gd name="T38" fmla="*/ 2147483647 w 1153"/>
                        <a:gd name="T39" fmla="*/ 2147483647 h 204"/>
                        <a:gd name="T40" fmla="*/ 2147483647 w 1153"/>
                        <a:gd name="T41" fmla="*/ 2147483647 h 204"/>
                        <a:gd name="T42" fmla="*/ 2147483647 w 1153"/>
                        <a:gd name="T43" fmla="*/ 2147483647 h 204"/>
                        <a:gd name="T44" fmla="*/ 2147483647 w 1153"/>
                        <a:gd name="T45" fmla="*/ 2147483647 h 204"/>
                        <a:gd name="T46" fmla="*/ 0 w 1153"/>
                        <a:gd name="T47" fmla="*/ 2147483647 h 204"/>
                        <a:gd name="T48" fmla="*/ 2147483647 w 1153"/>
                        <a:gd name="T49" fmla="*/ 2147483647 h 204"/>
                        <a:gd name="T50" fmla="*/ 2147483647 w 1153"/>
                        <a:gd name="T51" fmla="*/ 2147483647 h 204"/>
                        <a:gd name="T52" fmla="*/ 2147483647 w 1153"/>
                        <a:gd name="T53" fmla="*/ 2147483647 h 204"/>
                        <a:gd name="T54" fmla="*/ 2147483647 w 1153"/>
                        <a:gd name="T55" fmla="*/ 2147483647 h 204"/>
                        <a:gd name="T56" fmla="*/ 2147483647 w 1153"/>
                        <a:gd name="T57" fmla="*/ 2147483647 h 204"/>
                        <a:gd name="T58" fmla="*/ 2147483647 w 1153"/>
                        <a:gd name="T59" fmla="*/ 2147483647 h 204"/>
                        <a:gd name="T60" fmla="*/ 2147483647 w 1153"/>
                        <a:gd name="T61" fmla="*/ 2147483647 h 204"/>
                        <a:gd name="T62" fmla="*/ 2147483647 w 1153"/>
                        <a:gd name="T63" fmla="*/ 2147483647 h 204"/>
                        <a:gd name="T64" fmla="*/ 2147483647 w 1153"/>
                        <a:gd name="T65" fmla="*/ 2147483647 h 204"/>
                        <a:gd name="T66" fmla="*/ 2147483647 w 1153"/>
                        <a:gd name="T67" fmla="*/ 2147483647 h 204"/>
                        <a:gd name="T68" fmla="*/ 2147483647 w 1153"/>
                        <a:gd name="T69" fmla="*/ 2147483647 h 204"/>
                        <a:gd name="T70" fmla="*/ 2147483647 w 1153"/>
                        <a:gd name="T71" fmla="*/ 2147483647 h 204"/>
                        <a:gd name="T72" fmla="*/ 2147483647 w 1153"/>
                        <a:gd name="T73" fmla="*/ 2147483647 h 204"/>
                        <a:gd name="T74" fmla="*/ 2147483647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24" name="Freeform 726">
                      <a:extLst>
                        <a:ext uri="{FF2B5EF4-FFF2-40B4-BE49-F238E27FC236}">
                          <a16:creationId xmlns:a16="http://schemas.microsoft.com/office/drawing/2014/main" id="{F78F8250-F528-4B66-823A-84C94C8B85E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7 h 69"/>
                        <a:gd name="T2" fmla="*/ 2147483647 w 247"/>
                        <a:gd name="T3" fmla="*/ 2147483647 h 69"/>
                        <a:gd name="T4" fmla="*/ 2147483647 w 247"/>
                        <a:gd name="T5" fmla="*/ 2147483647 h 69"/>
                        <a:gd name="T6" fmla="*/ 2147483647 w 247"/>
                        <a:gd name="T7" fmla="*/ 2147483647 h 69"/>
                        <a:gd name="T8" fmla="*/ 2147483647 w 247"/>
                        <a:gd name="T9" fmla="*/ 2147483647 h 69"/>
                        <a:gd name="T10" fmla="*/ 2147483647 w 247"/>
                        <a:gd name="T11" fmla="*/ 2147483647 h 69"/>
                        <a:gd name="T12" fmla="*/ 2147483647 w 247"/>
                        <a:gd name="T13" fmla="*/ 2147483647 h 69"/>
                        <a:gd name="T14" fmla="*/ 2147483647 w 247"/>
                        <a:gd name="T15" fmla="*/ 2147483647 h 69"/>
                        <a:gd name="T16" fmla="*/ 2147483647 w 247"/>
                        <a:gd name="T17" fmla="*/ 2147483647 h 69"/>
                        <a:gd name="T18" fmla="*/ 2147483647 w 247"/>
                        <a:gd name="T19" fmla="*/ 2147483647 h 69"/>
                        <a:gd name="T20" fmla="*/ 2147483647 w 247"/>
                        <a:gd name="T21" fmla="*/ 2147483647 h 69"/>
                        <a:gd name="T22" fmla="*/ 2147483647 w 247"/>
                        <a:gd name="T23" fmla="*/ 0 h 69"/>
                        <a:gd name="T24" fmla="*/ 2147483647 w 247"/>
                        <a:gd name="T25" fmla="*/ 2147483647 h 69"/>
                        <a:gd name="T26" fmla="*/ 2147483647 w 247"/>
                        <a:gd name="T27" fmla="*/ 2147483647 h 69"/>
                        <a:gd name="T28" fmla="*/ 0 w 247"/>
                        <a:gd name="T29" fmla="*/ 2147483647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21" name="Freeform 727">
                    <a:extLst>
                      <a:ext uri="{FF2B5EF4-FFF2-40B4-BE49-F238E27FC236}">
                        <a16:creationId xmlns:a16="http://schemas.microsoft.com/office/drawing/2014/main" id="{03481AF0-6410-4B40-95C0-2B65B402FCD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2147483647 h 33"/>
                      <a:gd name="T8" fmla="*/ 2147483647 w 293"/>
                      <a:gd name="T9" fmla="*/ 2147483647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2147483647 h 33"/>
                      <a:gd name="T16" fmla="*/ 2147483647 w 293"/>
                      <a:gd name="T17" fmla="*/ 2147483647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22" name="Freeform 728">
                    <a:extLst>
                      <a:ext uri="{FF2B5EF4-FFF2-40B4-BE49-F238E27FC236}">
                        <a16:creationId xmlns:a16="http://schemas.microsoft.com/office/drawing/2014/main" id="{421879D7-2C7C-40AF-A8D5-037143D2F33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2764316 h 33"/>
                      <a:gd name="T2" fmla="*/ 0 w 293"/>
                      <a:gd name="T3" fmla="*/ 2689026 h 33"/>
                      <a:gd name="T4" fmla="*/ 71 w 293"/>
                      <a:gd name="T5" fmla="*/ 762885 h 33"/>
                      <a:gd name="T6" fmla="*/ 88 w 293"/>
                      <a:gd name="T7" fmla="*/ 376090 h 33"/>
                      <a:gd name="T8" fmla="*/ 100 w 293"/>
                      <a:gd name="T9" fmla="*/ 376090 h 33"/>
                      <a:gd name="T10" fmla="*/ 111 w 293"/>
                      <a:gd name="T11" fmla="*/ 0 h 33"/>
                      <a:gd name="T12" fmla="*/ 123 w 293"/>
                      <a:gd name="T13" fmla="*/ 0 h 33"/>
                      <a:gd name="T14" fmla="*/ 139 w 293"/>
                      <a:gd name="T15" fmla="*/ 376090 h 33"/>
                      <a:gd name="T16" fmla="*/ 152 w 293"/>
                      <a:gd name="T17" fmla="*/ 535643 h 33"/>
                      <a:gd name="T18" fmla="*/ 163 w 293"/>
                      <a:gd name="T19" fmla="*/ 762885 h 33"/>
                      <a:gd name="T20" fmla="*/ 169 w 293"/>
                      <a:gd name="T21" fmla="*/ 1133806 h 33"/>
                      <a:gd name="T22" fmla="*/ 175 w 293"/>
                      <a:gd name="T23" fmla="*/ 1547486 h 33"/>
                      <a:gd name="T24" fmla="*/ 179 w 293"/>
                      <a:gd name="T25" fmla="*/ 1940903 h 33"/>
                      <a:gd name="T26" fmla="*/ 181 w 293"/>
                      <a:gd name="T27" fmla="*/ 2299889 h 33"/>
                      <a:gd name="T28" fmla="*/ 181 w 293"/>
                      <a:gd name="T29" fmla="*/ 2764316 h 33"/>
                      <a:gd name="T30" fmla="*/ 181 w 293"/>
                      <a:gd name="T31" fmla="*/ 3139022 h 33"/>
                      <a:gd name="T32" fmla="*/ 179 w 293"/>
                      <a:gd name="T33" fmla="*/ 3636321 h 33"/>
                      <a:gd name="T34" fmla="*/ 175 w 293"/>
                      <a:gd name="T35" fmla="*/ 3937056 h 33"/>
                      <a:gd name="T36" fmla="*/ 169 w 293"/>
                      <a:gd name="T37" fmla="*/ 4470728 h 33"/>
                      <a:gd name="T38" fmla="*/ 163 w 293"/>
                      <a:gd name="T39" fmla="*/ 4760202 h 33"/>
                      <a:gd name="T40" fmla="*/ 152 w 293"/>
                      <a:gd name="T41" fmla="*/ 5034240 h 33"/>
                      <a:gd name="T42" fmla="*/ 139 w 293"/>
                      <a:gd name="T43" fmla="*/ 5424377 h 33"/>
                      <a:gd name="T44" fmla="*/ 123 w 293"/>
                      <a:gd name="T45" fmla="*/ 5454600 h 33"/>
                      <a:gd name="T46" fmla="*/ 112 w 293"/>
                      <a:gd name="T47" fmla="*/ 5454600 h 33"/>
                      <a:gd name="T48" fmla="*/ 100 w 293"/>
                      <a:gd name="T49" fmla="*/ 5454600 h 33"/>
                      <a:gd name="T50" fmla="*/ 88 w 293"/>
                      <a:gd name="T51" fmla="*/ 5424377 h 33"/>
                      <a:gd name="T52" fmla="*/ 71 w 293"/>
                      <a:gd name="T53" fmla="*/ 4760202 h 33"/>
                      <a:gd name="T54" fmla="*/ 0 w 293"/>
                      <a:gd name="T55" fmla="*/ 2764316 h 33"/>
                      <a:gd name="T56" fmla="*/ 0 w 293"/>
                      <a:gd name="T57" fmla="*/ 276431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19" name="Line 729">
                  <a:extLst>
                    <a:ext uri="{FF2B5EF4-FFF2-40B4-BE49-F238E27FC236}">
                      <a16:creationId xmlns:a16="http://schemas.microsoft.com/office/drawing/2014/main" id="{972076E3-6549-4696-8BC5-3D9A8A9954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16" name="AutoShape 730">
                <a:extLst>
                  <a:ext uri="{FF2B5EF4-FFF2-40B4-BE49-F238E27FC236}">
                    <a16:creationId xmlns:a16="http://schemas.microsoft.com/office/drawing/2014/main" id="{846FBDB2-74BF-4A08-A747-EDF47C6551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117" name="Line 731">
                <a:extLst>
                  <a:ext uri="{FF2B5EF4-FFF2-40B4-BE49-F238E27FC236}">
                    <a16:creationId xmlns:a16="http://schemas.microsoft.com/office/drawing/2014/main" id="{E5F30808-7B1B-4BB4-8F81-CEC590822E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25" name="Group 498">
            <a:extLst>
              <a:ext uri="{FF2B5EF4-FFF2-40B4-BE49-F238E27FC236}">
                <a16:creationId xmlns:a16="http://schemas.microsoft.com/office/drawing/2014/main" id="{DDDDCEBB-26EB-4427-B5A1-F8EAE8B3080D}"/>
              </a:ext>
            </a:extLst>
          </p:cNvPr>
          <p:cNvGrpSpPr>
            <a:grpSpLocks/>
          </p:cNvGrpSpPr>
          <p:nvPr/>
        </p:nvGrpSpPr>
        <p:grpSpPr bwMode="auto">
          <a:xfrm rot="12907254" flipH="1">
            <a:off x="5687951" y="2315264"/>
            <a:ext cx="700088" cy="320675"/>
            <a:chOff x="4875" y="7237"/>
            <a:chExt cx="4230" cy="1883"/>
          </a:xfrm>
        </p:grpSpPr>
        <p:sp>
          <p:nvSpPr>
            <p:cNvPr id="126" name="Arc 499">
              <a:extLst>
                <a:ext uri="{FF2B5EF4-FFF2-40B4-BE49-F238E27FC236}">
                  <a16:creationId xmlns:a16="http://schemas.microsoft.com/office/drawing/2014/main" id="{E65A476F-D659-4B70-831F-FFA5A57D60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7" name="AutoShape 500">
              <a:extLst>
                <a:ext uri="{FF2B5EF4-FFF2-40B4-BE49-F238E27FC236}">
                  <a16:creationId xmlns:a16="http://schemas.microsoft.com/office/drawing/2014/main" id="{CCCF06B6-D746-4F06-8EFC-9BE61C0852C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de-DE" altLang="de-DE"/>
            </a:p>
          </p:txBody>
        </p:sp>
      </p:grpSp>
      <p:sp>
        <p:nvSpPr>
          <p:cNvPr id="128" name="Text Box 522">
            <a:extLst>
              <a:ext uri="{FF2B5EF4-FFF2-40B4-BE49-F238E27FC236}">
                <a16:creationId xmlns:a16="http://schemas.microsoft.com/office/drawing/2014/main" id="{BAE5D0D7-78A8-44AF-BCA1-125B1B7D7376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H="1" flipV="1">
            <a:off x="6184780" y="2126444"/>
            <a:ext cx="18494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1600" b="1" dirty="0"/>
              <a:t>½ roll </a:t>
            </a:r>
            <a:r>
              <a:rPr lang="de-DE" altLang="de-DE" sz="1600" b="1" dirty="0" err="1"/>
              <a:t>integrated</a:t>
            </a:r>
            <a:endParaRPr lang="de-DE" altLang="de-DE" sz="1600" b="1" dirty="0"/>
          </a:p>
        </p:txBody>
      </p:sp>
      <p:grpSp>
        <p:nvGrpSpPr>
          <p:cNvPr id="129" name="Group 498">
            <a:extLst>
              <a:ext uri="{FF2B5EF4-FFF2-40B4-BE49-F238E27FC236}">
                <a16:creationId xmlns:a16="http://schemas.microsoft.com/office/drawing/2014/main" id="{4EDB6772-0F77-4317-B1AB-12D1C2F0660B}"/>
              </a:ext>
            </a:extLst>
          </p:cNvPr>
          <p:cNvGrpSpPr>
            <a:grpSpLocks/>
          </p:cNvGrpSpPr>
          <p:nvPr/>
        </p:nvGrpSpPr>
        <p:grpSpPr bwMode="auto">
          <a:xfrm rot="3056176" flipH="1">
            <a:off x="2536837" y="2656216"/>
            <a:ext cx="700088" cy="320675"/>
            <a:chOff x="4875" y="7237"/>
            <a:chExt cx="4230" cy="1883"/>
          </a:xfrm>
        </p:grpSpPr>
        <p:sp>
          <p:nvSpPr>
            <p:cNvPr id="130" name="Arc 499">
              <a:extLst>
                <a:ext uri="{FF2B5EF4-FFF2-40B4-BE49-F238E27FC236}">
                  <a16:creationId xmlns:a16="http://schemas.microsoft.com/office/drawing/2014/main" id="{F44618F7-54F4-42DF-B6E4-A6859EDD7D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1" name="AutoShape 500">
              <a:extLst>
                <a:ext uri="{FF2B5EF4-FFF2-40B4-BE49-F238E27FC236}">
                  <a16:creationId xmlns:a16="http://schemas.microsoft.com/office/drawing/2014/main" id="{DEC36A1A-BC53-4805-BC8B-7E02FEE50B9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de-DE" altLang="de-DE"/>
            </a:p>
          </p:txBody>
        </p:sp>
      </p:grpSp>
      <p:sp>
        <p:nvSpPr>
          <p:cNvPr id="132" name="Text Box 522">
            <a:extLst>
              <a:ext uri="{FF2B5EF4-FFF2-40B4-BE49-F238E27FC236}">
                <a16:creationId xmlns:a16="http://schemas.microsoft.com/office/drawing/2014/main" id="{E0E33739-FC1F-49E1-A38C-9B368621CDC4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H="1" flipV="1">
            <a:off x="1095005" y="2167429"/>
            <a:ext cx="18494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1600" b="1" dirty="0"/>
              <a:t>½ roll </a:t>
            </a:r>
            <a:r>
              <a:rPr lang="de-DE" altLang="de-DE" sz="1600" b="1" dirty="0" err="1"/>
              <a:t>integrated</a:t>
            </a:r>
            <a:endParaRPr lang="de-DE" altLang="de-DE" sz="1600" b="1" dirty="0"/>
          </a:p>
        </p:txBody>
      </p:sp>
      <p:grpSp>
        <p:nvGrpSpPr>
          <p:cNvPr id="133" name="Group 43">
            <a:extLst>
              <a:ext uri="{FF2B5EF4-FFF2-40B4-BE49-F238E27FC236}">
                <a16:creationId xmlns:a16="http://schemas.microsoft.com/office/drawing/2014/main" id="{B346AD83-2E05-471C-9978-40E48B1AEE21}"/>
              </a:ext>
            </a:extLst>
          </p:cNvPr>
          <p:cNvGrpSpPr>
            <a:grpSpLocks/>
          </p:cNvGrpSpPr>
          <p:nvPr/>
        </p:nvGrpSpPr>
        <p:grpSpPr bwMode="auto">
          <a:xfrm rot="10800000" flipV="1">
            <a:off x="4383088" y="974725"/>
            <a:ext cx="365125" cy="246062"/>
            <a:chOff x="4369" y="894"/>
            <a:chExt cx="230" cy="155"/>
          </a:xfrm>
        </p:grpSpPr>
        <p:sp>
          <p:nvSpPr>
            <p:cNvPr id="134" name="AutoShape 44">
              <a:extLst>
                <a:ext uri="{FF2B5EF4-FFF2-40B4-BE49-F238E27FC236}">
                  <a16:creationId xmlns:a16="http://schemas.microsoft.com/office/drawing/2014/main" id="{4058BE23-26E1-4B6C-804D-73AAB0846A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4" y="894"/>
              <a:ext cx="215" cy="155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9352" tIns="39676" rIns="79352" bIns="39676" anchor="ctr">
              <a:spAutoFit/>
            </a:bodyPr>
            <a:lstStyle/>
            <a:p>
              <a:pPr algn="ctr" eaLnBrk="0" hangingPunct="0">
                <a:lnSpc>
                  <a:spcPct val="80000"/>
                </a:lnSpc>
              </a:pPr>
              <a:endParaRPr lang="de-DE" altLang="de-DE"/>
            </a:p>
          </p:txBody>
        </p:sp>
        <p:sp>
          <p:nvSpPr>
            <p:cNvPr id="135" name="Line 45">
              <a:extLst>
                <a:ext uri="{FF2B5EF4-FFF2-40B4-BE49-F238E27FC236}">
                  <a16:creationId xmlns:a16="http://schemas.microsoft.com/office/drawing/2014/main" id="{8130F25D-2799-420E-A479-551FE1A944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9" y="902"/>
              <a:ext cx="1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79352" tIns="39676" rIns="79352" bIns="39676">
              <a:spAutoFit/>
            </a:bodyPr>
            <a:lstStyle/>
            <a:p>
              <a:endParaRPr lang="de-DE"/>
            </a:p>
          </p:txBody>
        </p:sp>
      </p:grpSp>
      <p:sp>
        <p:nvSpPr>
          <p:cNvPr id="136" name="Text Box 1174">
            <a:extLst>
              <a:ext uri="{FF2B5EF4-FFF2-40B4-BE49-F238E27FC236}">
                <a16:creationId xmlns:a16="http://schemas.microsoft.com/office/drawing/2014/main" id="{8D939614-F4A6-456F-BF6B-B60DA405D0B9}"/>
              </a:ext>
            </a:extLst>
          </p:cNvPr>
          <p:cNvSpPr txBox="1">
            <a:spLocks noChangeArrowheads="1"/>
          </p:cNvSpPr>
          <p:nvPr/>
        </p:nvSpPr>
        <p:spPr bwMode="auto">
          <a:xfrm flipH="1" flipV="1">
            <a:off x="3618426" y="1317735"/>
            <a:ext cx="13335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en-US" sz="2000" dirty="0"/>
              <a:t>(      )</a:t>
            </a:r>
          </a:p>
        </p:txBody>
      </p:sp>
      <p:grpSp>
        <p:nvGrpSpPr>
          <p:cNvPr id="137" name="Group 43">
            <a:extLst>
              <a:ext uri="{FF2B5EF4-FFF2-40B4-BE49-F238E27FC236}">
                <a16:creationId xmlns:a16="http://schemas.microsoft.com/office/drawing/2014/main" id="{5FE0029A-0DE0-4F60-AEC5-9A3A7088C057}"/>
              </a:ext>
            </a:extLst>
          </p:cNvPr>
          <p:cNvGrpSpPr>
            <a:grpSpLocks/>
          </p:cNvGrpSpPr>
          <p:nvPr/>
        </p:nvGrpSpPr>
        <p:grpSpPr bwMode="auto">
          <a:xfrm rot="10800000" flipV="1">
            <a:off x="4389437" y="1323834"/>
            <a:ext cx="365125" cy="246063"/>
            <a:chOff x="4369" y="894"/>
            <a:chExt cx="230" cy="155"/>
          </a:xfrm>
          <a:solidFill>
            <a:schemeClr val="bg1"/>
          </a:solidFill>
        </p:grpSpPr>
        <p:sp>
          <p:nvSpPr>
            <p:cNvPr id="138" name="AutoShape 44">
              <a:extLst>
                <a:ext uri="{FF2B5EF4-FFF2-40B4-BE49-F238E27FC236}">
                  <a16:creationId xmlns:a16="http://schemas.microsoft.com/office/drawing/2014/main" id="{FE6D7B03-6FA9-408D-8229-086F915850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4" y="894"/>
              <a:ext cx="215" cy="155"/>
            </a:xfrm>
            <a:prstGeom prst="triangle">
              <a:avLst>
                <a:gd name="adj" fmla="val 50000"/>
              </a:avLst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lIns="79352" tIns="39676" rIns="79352" bIns="39676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>
                <a:lnSpc>
                  <a:spcPct val="80000"/>
                </a:lnSpc>
                <a:defRPr/>
              </a:pPr>
              <a:endParaRPr lang="de-DE" altLang="de-DE">
                <a:cs typeface="+mn-cs"/>
              </a:endParaRPr>
            </a:p>
          </p:txBody>
        </p:sp>
        <p:sp>
          <p:nvSpPr>
            <p:cNvPr id="139" name="Line 45">
              <a:extLst>
                <a:ext uri="{FF2B5EF4-FFF2-40B4-BE49-F238E27FC236}">
                  <a16:creationId xmlns:a16="http://schemas.microsoft.com/office/drawing/2014/main" id="{2E782959-156D-4D64-8AEC-2E29FB00C9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9" y="902"/>
              <a:ext cx="120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lIns="79352" tIns="39676" rIns="79352" bIns="39676">
              <a:spAutoFit/>
            </a:bodyPr>
            <a:lstStyle/>
            <a:p>
              <a:pPr eaLnBrk="0" hangingPunct="0">
                <a:defRPr/>
              </a:pPr>
              <a:endParaRPr lang="de-DE">
                <a:latin typeface="Arial" panose="020B0604020202020204" pitchFamily="34" charset="0"/>
                <a:cs typeface="+mn-cs"/>
              </a:endParaRPr>
            </a:p>
          </p:txBody>
        </p:sp>
      </p:grpSp>
      <p:pic>
        <p:nvPicPr>
          <p:cNvPr id="140" name="Picture 465" descr="messerflugflieger2">
            <a:extLst>
              <a:ext uri="{FF2B5EF4-FFF2-40B4-BE49-F238E27FC236}">
                <a16:creationId xmlns:a16="http://schemas.microsoft.com/office/drawing/2014/main" id="{D842F605-E076-427E-AD80-52C2483D9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 flipV="1">
            <a:off x="2611469" y="1916766"/>
            <a:ext cx="1184275" cy="144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1" name="Picture 465" descr="messerflugflieger2">
            <a:extLst>
              <a:ext uri="{FF2B5EF4-FFF2-40B4-BE49-F238E27FC236}">
                <a16:creationId xmlns:a16="http://schemas.microsoft.com/office/drawing/2014/main" id="{F0B3DFF3-F7DF-45AF-86EA-450962BF5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V="1">
            <a:off x="5214457" y="1897169"/>
            <a:ext cx="1184275" cy="144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2" name="Gerader Verbinder 96">
            <a:extLst>
              <a:ext uri="{FF2B5EF4-FFF2-40B4-BE49-F238E27FC236}">
                <a16:creationId xmlns:a16="http://schemas.microsoft.com/office/drawing/2014/main" id="{693BBF6A-F16B-41F8-918D-0FFBA8C1683F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4546276" y="4035781"/>
            <a:ext cx="7468" cy="342281"/>
          </a:xfrm>
          <a:prstGeom prst="line">
            <a:avLst/>
          </a:prstGeom>
          <a:noFill/>
          <a:ln w="15875" algn="ctr">
            <a:solidFill>
              <a:schemeClr val="tx1"/>
            </a:solidFill>
            <a:round/>
            <a:headEnd/>
            <a:tailEnd/>
          </a:ln>
        </p:spPr>
      </p:cxnSp>
      <p:grpSp>
        <p:nvGrpSpPr>
          <p:cNvPr id="56" name="Group 448">
            <a:extLst>
              <a:ext uri="{FF2B5EF4-FFF2-40B4-BE49-F238E27FC236}">
                <a16:creationId xmlns:a16="http://schemas.microsoft.com/office/drawing/2014/main" id="{5D778853-E7A9-4120-A26D-06AB7AEECC3D}"/>
              </a:ext>
            </a:extLst>
          </p:cNvPr>
          <p:cNvGrpSpPr>
            <a:grpSpLocks/>
          </p:cNvGrpSpPr>
          <p:nvPr/>
        </p:nvGrpSpPr>
        <p:grpSpPr bwMode="auto">
          <a:xfrm rot="-5400000">
            <a:off x="1931988" y="2327497"/>
            <a:ext cx="709613" cy="608012"/>
            <a:chOff x="4545" y="394"/>
            <a:chExt cx="392" cy="361"/>
          </a:xfrm>
        </p:grpSpPr>
        <p:sp>
          <p:nvSpPr>
            <p:cNvPr id="57" name="AutoShape 449">
              <a:extLst>
                <a:ext uri="{FF2B5EF4-FFF2-40B4-BE49-F238E27FC236}">
                  <a16:creationId xmlns:a16="http://schemas.microsoft.com/office/drawing/2014/main" id="{276AB5D2-17AF-4CDB-A1FD-97781F72084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 rot="-5400000">
              <a:off x="4560" y="379"/>
              <a:ext cx="361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8" name="Freeform 450">
              <a:extLst>
                <a:ext uri="{FF2B5EF4-FFF2-40B4-BE49-F238E27FC236}">
                  <a16:creationId xmlns:a16="http://schemas.microsoft.com/office/drawing/2014/main" id="{40C5DF67-00D1-4654-A3FC-2C418141FFCC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63"/>
              <a:ext cx="20" cy="221"/>
            </a:xfrm>
            <a:custGeom>
              <a:avLst/>
              <a:gdLst>
                <a:gd name="T0" fmla="*/ 0 w 116"/>
                <a:gd name="T1" fmla="*/ 0 h 1166"/>
                <a:gd name="T2" fmla="*/ 0 w 116"/>
                <a:gd name="T3" fmla="*/ 0 h 1166"/>
                <a:gd name="T4" fmla="*/ 0 w 116"/>
                <a:gd name="T5" fmla="*/ 0 h 1166"/>
                <a:gd name="T6" fmla="*/ 0 w 116"/>
                <a:gd name="T7" fmla="*/ 0 h 1166"/>
                <a:gd name="T8" fmla="*/ 0 w 116"/>
                <a:gd name="T9" fmla="*/ 0 h 1166"/>
                <a:gd name="T10" fmla="*/ 0 w 116"/>
                <a:gd name="T11" fmla="*/ 0 h 1166"/>
                <a:gd name="T12" fmla="*/ 0 w 116"/>
                <a:gd name="T13" fmla="*/ 0 h 1166"/>
                <a:gd name="T14" fmla="*/ 0 w 116"/>
                <a:gd name="T15" fmla="*/ 0 h 1166"/>
                <a:gd name="T16" fmla="*/ 0 w 116"/>
                <a:gd name="T17" fmla="*/ 0 h 1166"/>
                <a:gd name="T18" fmla="*/ 0 w 116"/>
                <a:gd name="T19" fmla="*/ 0 h 1166"/>
                <a:gd name="T20" fmla="*/ 0 w 116"/>
                <a:gd name="T21" fmla="*/ 0 h 1166"/>
                <a:gd name="T22" fmla="*/ 0 w 116"/>
                <a:gd name="T23" fmla="*/ 0 h 1166"/>
                <a:gd name="T24" fmla="*/ 0 w 116"/>
                <a:gd name="T25" fmla="*/ 0 h 1166"/>
                <a:gd name="T26" fmla="*/ 0 w 116"/>
                <a:gd name="T27" fmla="*/ 0 h 1166"/>
                <a:gd name="T28" fmla="*/ 0 w 116"/>
                <a:gd name="T29" fmla="*/ 0 h 1166"/>
                <a:gd name="T30" fmla="*/ 0 w 116"/>
                <a:gd name="T31" fmla="*/ 0 h 1166"/>
                <a:gd name="T32" fmla="*/ 0 w 116"/>
                <a:gd name="T33" fmla="*/ 0 h 1166"/>
                <a:gd name="T34" fmla="*/ 0 w 116"/>
                <a:gd name="T35" fmla="*/ 0 h 1166"/>
                <a:gd name="T36" fmla="*/ 0 w 116"/>
                <a:gd name="T37" fmla="*/ 0 h 1166"/>
                <a:gd name="T38" fmla="*/ 0 w 116"/>
                <a:gd name="T39" fmla="*/ 0 h 1166"/>
                <a:gd name="T40" fmla="*/ 0 w 116"/>
                <a:gd name="T41" fmla="*/ 0 h 1166"/>
                <a:gd name="T42" fmla="*/ 0 w 116"/>
                <a:gd name="T43" fmla="*/ 0 h 1166"/>
                <a:gd name="T44" fmla="*/ 0 w 116"/>
                <a:gd name="T45" fmla="*/ 0 h 1166"/>
                <a:gd name="T46" fmla="*/ 0 w 116"/>
                <a:gd name="T47" fmla="*/ 0 h 1166"/>
                <a:gd name="T48" fmla="*/ 0 w 116"/>
                <a:gd name="T49" fmla="*/ 0 h 1166"/>
                <a:gd name="T50" fmla="*/ 0 w 116"/>
                <a:gd name="T51" fmla="*/ 0 h 1166"/>
                <a:gd name="T52" fmla="*/ 0 w 116"/>
                <a:gd name="T53" fmla="*/ 0 h 1166"/>
                <a:gd name="T54" fmla="*/ 0 w 116"/>
                <a:gd name="T55" fmla="*/ 0 h 1166"/>
                <a:gd name="T56" fmla="*/ 0 w 116"/>
                <a:gd name="T57" fmla="*/ 0 h 1166"/>
                <a:gd name="T58" fmla="*/ 0 w 116"/>
                <a:gd name="T59" fmla="*/ 0 h 1166"/>
                <a:gd name="T60" fmla="*/ 0 w 116"/>
                <a:gd name="T61" fmla="*/ 0 h 1166"/>
                <a:gd name="T62" fmla="*/ 0 w 116"/>
                <a:gd name="T63" fmla="*/ 0 h 1166"/>
                <a:gd name="T64" fmla="*/ 0 w 116"/>
                <a:gd name="T65" fmla="*/ 0 h 1166"/>
                <a:gd name="T66" fmla="*/ 0 w 116"/>
                <a:gd name="T67" fmla="*/ 0 h 1166"/>
                <a:gd name="T68" fmla="*/ 0 w 116"/>
                <a:gd name="T69" fmla="*/ 0 h 1166"/>
                <a:gd name="T70" fmla="*/ 0 w 116"/>
                <a:gd name="T71" fmla="*/ 0 h 1166"/>
                <a:gd name="T72" fmla="*/ 0 w 116"/>
                <a:gd name="T73" fmla="*/ 0 h 1166"/>
                <a:gd name="T74" fmla="*/ 0 w 116"/>
                <a:gd name="T75" fmla="*/ 0 h 1166"/>
                <a:gd name="T76" fmla="*/ 0 w 116"/>
                <a:gd name="T77" fmla="*/ 0 h 1166"/>
                <a:gd name="T78" fmla="*/ 0 w 116"/>
                <a:gd name="T79" fmla="*/ 0 h 1166"/>
                <a:gd name="T80" fmla="*/ 0 w 116"/>
                <a:gd name="T81" fmla="*/ 0 h 1166"/>
                <a:gd name="T82" fmla="*/ 0 w 116"/>
                <a:gd name="T83" fmla="*/ 0 h 1166"/>
                <a:gd name="T84" fmla="*/ 0 w 116"/>
                <a:gd name="T85" fmla="*/ 0 h 1166"/>
                <a:gd name="T86" fmla="*/ 0 w 116"/>
                <a:gd name="T87" fmla="*/ 0 h 1166"/>
                <a:gd name="T88" fmla="*/ 0 w 116"/>
                <a:gd name="T89" fmla="*/ 0 h 1166"/>
                <a:gd name="T90" fmla="*/ 0 w 116"/>
                <a:gd name="T91" fmla="*/ 0 h 1166"/>
                <a:gd name="T92" fmla="*/ 0 w 116"/>
                <a:gd name="T93" fmla="*/ 0 h 116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6"/>
                <a:gd name="T142" fmla="*/ 0 h 1166"/>
                <a:gd name="T143" fmla="*/ 116 w 116"/>
                <a:gd name="T144" fmla="*/ 1166 h 116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6" h="1166">
                  <a:moveTo>
                    <a:pt x="116" y="707"/>
                  </a:moveTo>
                  <a:lnTo>
                    <a:pt x="116" y="683"/>
                  </a:lnTo>
                  <a:lnTo>
                    <a:pt x="115" y="657"/>
                  </a:lnTo>
                  <a:lnTo>
                    <a:pt x="114" y="631"/>
                  </a:lnTo>
                  <a:lnTo>
                    <a:pt x="114" y="604"/>
                  </a:lnTo>
                  <a:lnTo>
                    <a:pt x="111" y="548"/>
                  </a:lnTo>
                  <a:lnTo>
                    <a:pt x="108" y="490"/>
                  </a:lnTo>
                  <a:lnTo>
                    <a:pt x="101" y="372"/>
                  </a:lnTo>
                  <a:lnTo>
                    <a:pt x="96" y="314"/>
                  </a:lnTo>
                  <a:lnTo>
                    <a:pt x="91" y="259"/>
                  </a:lnTo>
                  <a:lnTo>
                    <a:pt x="89" y="231"/>
                  </a:lnTo>
                  <a:lnTo>
                    <a:pt x="83" y="180"/>
                  </a:lnTo>
                  <a:lnTo>
                    <a:pt x="81" y="157"/>
                  </a:lnTo>
                  <a:lnTo>
                    <a:pt x="78" y="134"/>
                  </a:lnTo>
                  <a:lnTo>
                    <a:pt x="75" y="113"/>
                  </a:lnTo>
                  <a:lnTo>
                    <a:pt x="72" y="93"/>
                  </a:lnTo>
                  <a:lnTo>
                    <a:pt x="70" y="75"/>
                  </a:lnTo>
                  <a:lnTo>
                    <a:pt x="67" y="58"/>
                  </a:lnTo>
                  <a:lnTo>
                    <a:pt x="64" y="43"/>
                  </a:lnTo>
                  <a:lnTo>
                    <a:pt x="61" y="31"/>
                  </a:lnTo>
                  <a:lnTo>
                    <a:pt x="58" y="20"/>
                  </a:lnTo>
                  <a:lnTo>
                    <a:pt x="56" y="11"/>
                  </a:lnTo>
                  <a:lnTo>
                    <a:pt x="53" y="5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45" y="1"/>
                  </a:lnTo>
                  <a:lnTo>
                    <a:pt x="43" y="5"/>
                  </a:lnTo>
                  <a:lnTo>
                    <a:pt x="40" y="12"/>
                  </a:lnTo>
                  <a:lnTo>
                    <a:pt x="38" y="20"/>
                  </a:lnTo>
                  <a:lnTo>
                    <a:pt x="36" y="31"/>
                  </a:lnTo>
                  <a:lnTo>
                    <a:pt x="34" y="44"/>
                  </a:lnTo>
                  <a:lnTo>
                    <a:pt x="31" y="60"/>
                  </a:lnTo>
                  <a:lnTo>
                    <a:pt x="29" y="76"/>
                  </a:lnTo>
                  <a:lnTo>
                    <a:pt x="27" y="95"/>
                  </a:lnTo>
                  <a:lnTo>
                    <a:pt x="25" y="115"/>
                  </a:lnTo>
                  <a:lnTo>
                    <a:pt x="23" y="137"/>
                  </a:lnTo>
                  <a:lnTo>
                    <a:pt x="21" y="159"/>
                  </a:lnTo>
                  <a:lnTo>
                    <a:pt x="19" y="184"/>
                  </a:lnTo>
                  <a:lnTo>
                    <a:pt x="17" y="209"/>
                  </a:lnTo>
                  <a:lnTo>
                    <a:pt x="16" y="235"/>
                  </a:lnTo>
                  <a:lnTo>
                    <a:pt x="14" y="262"/>
                  </a:lnTo>
                  <a:lnTo>
                    <a:pt x="11" y="319"/>
                  </a:lnTo>
                  <a:lnTo>
                    <a:pt x="8" y="377"/>
                  </a:lnTo>
                  <a:lnTo>
                    <a:pt x="4" y="496"/>
                  </a:lnTo>
                  <a:lnTo>
                    <a:pt x="2" y="554"/>
                  </a:lnTo>
                  <a:lnTo>
                    <a:pt x="1" y="610"/>
                  </a:lnTo>
                  <a:lnTo>
                    <a:pt x="1" y="638"/>
                  </a:lnTo>
                  <a:lnTo>
                    <a:pt x="0" y="664"/>
                  </a:lnTo>
                  <a:lnTo>
                    <a:pt x="0" y="714"/>
                  </a:lnTo>
                  <a:lnTo>
                    <a:pt x="1" y="761"/>
                  </a:lnTo>
                  <a:lnTo>
                    <a:pt x="2" y="806"/>
                  </a:lnTo>
                  <a:lnTo>
                    <a:pt x="4" y="850"/>
                  </a:lnTo>
                  <a:lnTo>
                    <a:pt x="6" y="891"/>
                  </a:lnTo>
                  <a:lnTo>
                    <a:pt x="9" y="931"/>
                  </a:lnTo>
                  <a:lnTo>
                    <a:pt x="12" y="968"/>
                  </a:lnTo>
                  <a:lnTo>
                    <a:pt x="16" y="1003"/>
                  </a:lnTo>
                  <a:lnTo>
                    <a:pt x="19" y="1035"/>
                  </a:lnTo>
                  <a:lnTo>
                    <a:pt x="24" y="1064"/>
                  </a:lnTo>
                  <a:lnTo>
                    <a:pt x="26" y="1077"/>
                  </a:lnTo>
                  <a:lnTo>
                    <a:pt x="28" y="1090"/>
                  </a:lnTo>
                  <a:lnTo>
                    <a:pt x="30" y="1101"/>
                  </a:lnTo>
                  <a:lnTo>
                    <a:pt x="33" y="1112"/>
                  </a:lnTo>
                  <a:lnTo>
                    <a:pt x="35" y="1122"/>
                  </a:lnTo>
                  <a:lnTo>
                    <a:pt x="37" y="1131"/>
                  </a:lnTo>
                  <a:lnTo>
                    <a:pt x="40" y="1139"/>
                  </a:lnTo>
                  <a:lnTo>
                    <a:pt x="42" y="1146"/>
                  </a:lnTo>
                  <a:lnTo>
                    <a:pt x="45" y="1152"/>
                  </a:lnTo>
                  <a:lnTo>
                    <a:pt x="47" y="1157"/>
                  </a:lnTo>
                  <a:lnTo>
                    <a:pt x="50" y="1161"/>
                  </a:lnTo>
                  <a:lnTo>
                    <a:pt x="52" y="1164"/>
                  </a:lnTo>
                  <a:lnTo>
                    <a:pt x="55" y="1165"/>
                  </a:lnTo>
                  <a:lnTo>
                    <a:pt x="57" y="1166"/>
                  </a:lnTo>
                  <a:lnTo>
                    <a:pt x="60" y="1165"/>
                  </a:lnTo>
                  <a:lnTo>
                    <a:pt x="62" y="1164"/>
                  </a:lnTo>
                  <a:lnTo>
                    <a:pt x="65" y="1160"/>
                  </a:lnTo>
                  <a:lnTo>
                    <a:pt x="68" y="1157"/>
                  </a:lnTo>
                  <a:lnTo>
                    <a:pt x="70" y="1151"/>
                  </a:lnTo>
                  <a:lnTo>
                    <a:pt x="72" y="1145"/>
                  </a:lnTo>
                  <a:lnTo>
                    <a:pt x="75" y="1138"/>
                  </a:lnTo>
                  <a:lnTo>
                    <a:pt x="81" y="1121"/>
                  </a:lnTo>
                  <a:lnTo>
                    <a:pt x="83" y="1110"/>
                  </a:lnTo>
                  <a:lnTo>
                    <a:pt x="85" y="1099"/>
                  </a:lnTo>
                  <a:lnTo>
                    <a:pt x="88" y="1087"/>
                  </a:lnTo>
                  <a:lnTo>
                    <a:pt x="90" y="1075"/>
                  </a:lnTo>
                  <a:lnTo>
                    <a:pt x="92" y="1061"/>
                  </a:lnTo>
                  <a:lnTo>
                    <a:pt x="97" y="1031"/>
                  </a:lnTo>
                  <a:lnTo>
                    <a:pt x="101" y="999"/>
                  </a:lnTo>
                  <a:lnTo>
                    <a:pt x="105" y="964"/>
                  </a:lnTo>
                  <a:lnTo>
                    <a:pt x="108" y="926"/>
                  </a:lnTo>
                  <a:lnTo>
                    <a:pt x="111" y="885"/>
                  </a:lnTo>
                  <a:lnTo>
                    <a:pt x="113" y="843"/>
                  </a:lnTo>
                  <a:lnTo>
                    <a:pt x="115" y="799"/>
                  </a:lnTo>
                  <a:lnTo>
                    <a:pt x="116" y="754"/>
                  </a:lnTo>
                  <a:lnTo>
                    <a:pt x="116" y="707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" name="Freeform 451">
              <a:extLst>
                <a:ext uri="{FF2B5EF4-FFF2-40B4-BE49-F238E27FC236}">
                  <a16:creationId xmlns:a16="http://schemas.microsoft.com/office/drawing/2014/main" id="{079E0920-DDAD-4ADE-B30F-4AA3912364AC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09" y="608"/>
              <a:ext cx="103" cy="52"/>
            </a:xfrm>
            <a:custGeom>
              <a:avLst/>
              <a:gdLst>
                <a:gd name="T0" fmla="*/ 0 w 582"/>
                <a:gd name="T1" fmla="*/ 0 h 276"/>
                <a:gd name="T2" fmla="*/ 0 w 582"/>
                <a:gd name="T3" fmla="*/ 0 h 276"/>
                <a:gd name="T4" fmla="*/ 0 w 582"/>
                <a:gd name="T5" fmla="*/ 0 h 276"/>
                <a:gd name="T6" fmla="*/ 0 w 582"/>
                <a:gd name="T7" fmla="*/ 0 h 276"/>
                <a:gd name="T8" fmla="*/ 0 w 582"/>
                <a:gd name="T9" fmla="*/ 0 h 276"/>
                <a:gd name="T10" fmla="*/ 0 w 582"/>
                <a:gd name="T11" fmla="*/ 0 h 276"/>
                <a:gd name="T12" fmla="*/ 0 w 582"/>
                <a:gd name="T13" fmla="*/ 0 h 276"/>
                <a:gd name="T14" fmla="*/ 0 w 582"/>
                <a:gd name="T15" fmla="*/ 0 h 276"/>
                <a:gd name="T16" fmla="*/ 0 w 582"/>
                <a:gd name="T17" fmla="*/ 0 h 276"/>
                <a:gd name="T18" fmla="*/ 0 w 582"/>
                <a:gd name="T19" fmla="*/ 0 h 276"/>
                <a:gd name="T20" fmla="*/ 0 w 582"/>
                <a:gd name="T21" fmla="*/ 0 h 276"/>
                <a:gd name="T22" fmla="*/ 0 w 582"/>
                <a:gd name="T23" fmla="*/ 0 h 276"/>
                <a:gd name="T24" fmla="*/ 0 w 582"/>
                <a:gd name="T25" fmla="*/ 0 h 276"/>
                <a:gd name="T26" fmla="*/ 0 w 582"/>
                <a:gd name="T27" fmla="*/ 0 h 276"/>
                <a:gd name="T28" fmla="*/ 0 w 582"/>
                <a:gd name="T29" fmla="*/ 0 h 276"/>
                <a:gd name="T30" fmla="*/ 0 w 582"/>
                <a:gd name="T31" fmla="*/ 0 h 276"/>
                <a:gd name="T32" fmla="*/ 0 w 582"/>
                <a:gd name="T33" fmla="*/ 0 h 276"/>
                <a:gd name="T34" fmla="*/ 0 w 582"/>
                <a:gd name="T35" fmla="*/ 0 h 276"/>
                <a:gd name="T36" fmla="*/ 0 w 582"/>
                <a:gd name="T37" fmla="*/ 0 h 276"/>
                <a:gd name="T38" fmla="*/ 0 w 582"/>
                <a:gd name="T39" fmla="*/ 0 h 276"/>
                <a:gd name="T40" fmla="*/ 0 w 582"/>
                <a:gd name="T41" fmla="*/ 0 h 276"/>
                <a:gd name="T42" fmla="*/ 0 w 582"/>
                <a:gd name="T43" fmla="*/ 0 h 276"/>
                <a:gd name="T44" fmla="*/ 0 w 582"/>
                <a:gd name="T45" fmla="*/ 0 h 276"/>
                <a:gd name="T46" fmla="*/ 0 w 582"/>
                <a:gd name="T47" fmla="*/ 0 h 276"/>
                <a:gd name="T48" fmla="*/ 0 w 582"/>
                <a:gd name="T49" fmla="*/ 0 h 276"/>
                <a:gd name="T50" fmla="*/ 0 w 582"/>
                <a:gd name="T51" fmla="*/ 0 h 27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82"/>
                <a:gd name="T79" fmla="*/ 0 h 276"/>
                <a:gd name="T80" fmla="*/ 582 w 582"/>
                <a:gd name="T81" fmla="*/ 276 h 27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82" h="276">
                  <a:moveTo>
                    <a:pt x="582" y="276"/>
                  </a:moveTo>
                  <a:lnTo>
                    <a:pt x="582" y="273"/>
                  </a:lnTo>
                  <a:lnTo>
                    <a:pt x="582" y="269"/>
                  </a:lnTo>
                  <a:lnTo>
                    <a:pt x="581" y="264"/>
                  </a:lnTo>
                  <a:lnTo>
                    <a:pt x="581" y="258"/>
                  </a:lnTo>
                  <a:lnTo>
                    <a:pt x="580" y="243"/>
                  </a:lnTo>
                  <a:lnTo>
                    <a:pt x="579" y="234"/>
                  </a:lnTo>
                  <a:lnTo>
                    <a:pt x="577" y="213"/>
                  </a:lnTo>
                  <a:lnTo>
                    <a:pt x="574" y="191"/>
                  </a:lnTo>
                  <a:lnTo>
                    <a:pt x="572" y="167"/>
                  </a:lnTo>
                  <a:lnTo>
                    <a:pt x="569" y="141"/>
                  </a:lnTo>
                  <a:lnTo>
                    <a:pt x="567" y="115"/>
                  </a:lnTo>
                  <a:lnTo>
                    <a:pt x="568" y="90"/>
                  </a:lnTo>
                  <a:lnTo>
                    <a:pt x="570" y="66"/>
                  </a:lnTo>
                  <a:lnTo>
                    <a:pt x="572" y="45"/>
                  </a:lnTo>
                  <a:lnTo>
                    <a:pt x="573" y="35"/>
                  </a:lnTo>
                  <a:lnTo>
                    <a:pt x="573" y="26"/>
                  </a:lnTo>
                  <a:lnTo>
                    <a:pt x="573" y="19"/>
                  </a:lnTo>
                  <a:lnTo>
                    <a:pt x="573" y="12"/>
                  </a:lnTo>
                  <a:lnTo>
                    <a:pt x="571" y="7"/>
                  </a:lnTo>
                  <a:lnTo>
                    <a:pt x="569" y="4"/>
                  </a:lnTo>
                  <a:lnTo>
                    <a:pt x="566" y="1"/>
                  </a:lnTo>
                  <a:lnTo>
                    <a:pt x="562" y="0"/>
                  </a:lnTo>
                  <a:lnTo>
                    <a:pt x="0" y="4"/>
                  </a:lnTo>
                  <a:lnTo>
                    <a:pt x="7" y="125"/>
                  </a:lnTo>
                  <a:lnTo>
                    <a:pt x="582" y="276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0" name="Freeform 452">
              <a:extLst>
                <a:ext uri="{FF2B5EF4-FFF2-40B4-BE49-F238E27FC236}">
                  <a16:creationId xmlns:a16="http://schemas.microsoft.com/office/drawing/2014/main" id="{A8ED2421-924D-4D52-8915-CC70A48A4639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89"/>
              <a:ext cx="103" cy="52"/>
            </a:xfrm>
            <a:custGeom>
              <a:avLst/>
              <a:gdLst>
                <a:gd name="T0" fmla="*/ 0 w 580"/>
                <a:gd name="T1" fmla="*/ 0 h 279"/>
                <a:gd name="T2" fmla="*/ 0 w 580"/>
                <a:gd name="T3" fmla="*/ 0 h 279"/>
                <a:gd name="T4" fmla="*/ 0 w 580"/>
                <a:gd name="T5" fmla="*/ 0 h 279"/>
                <a:gd name="T6" fmla="*/ 0 w 580"/>
                <a:gd name="T7" fmla="*/ 0 h 279"/>
                <a:gd name="T8" fmla="*/ 0 w 580"/>
                <a:gd name="T9" fmla="*/ 0 h 279"/>
                <a:gd name="T10" fmla="*/ 0 w 580"/>
                <a:gd name="T11" fmla="*/ 0 h 279"/>
                <a:gd name="T12" fmla="*/ 0 w 580"/>
                <a:gd name="T13" fmla="*/ 0 h 279"/>
                <a:gd name="T14" fmla="*/ 0 w 580"/>
                <a:gd name="T15" fmla="*/ 0 h 279"/>
                <a:gd name="T16" fmla="*/ 0 w 580"/>
                <a:gd name="T17" fmla="*/ 0 h 279"/>
                <a:gd name="T18" fmla="*/ 0 w 580"/>
                <a:gd name="T19" fmla="*/ 0 h 279"/>
                <a:gd name="T20" fmla="*/ 0 w 580"/>
                <a:gd name="T21" fmla="*/ 0 h 279"/>
                <a:gd name="T22" fmla="*/ 0 w 580"/>
                <a:gd name="T23" fmla="*/ 0 h 279"/>
                <a:gd name="T24" fmla="*/ 0 w 580"/>
                <a:gd name="T25" fmla="*/ 0 h 279"/>
                <a:gd name="T26" fmla="*/ 0 w 580"/>
                <a:gd name="T27" fmla="*/ 0 h 279"/>
                <a:gd name="T28" fmla="*/ 0 w 580"/>
                <a:gd name="T29" fmla="*/ 0 h 279"/>
                <a:gd name="T30" fmla="*/ 0 w 580"/>
                <a:gd name="T31" fmla="*/ 0 h 279"/>
                <a:gd name="T32" fmla="*/ 0 w 580"/>
                <a:gd name="T33" fmla="*/ 0 h 279"/>
                <a:gd name="T34" fmla="*/ 0 w 580"/>
                <a:gd name="T35" fmla="*/ 0 h 279"/>
                <a:gd name="T36" fmla="*/ 0 w 580"/>
                <a:gd name="T37" fmla="*/ 0 h 279"/>
                <a:gd name="T38" fmla="*/ 0 w 580"/>
                <a:gd name="T39" fmla="*/ 0 h 279"/>
                <a:gd name="T40" fmla="*/ 0 w 580"/>
                <a:gd name="T41" fmla="*/ 0 h 279"/>
                <a:gd name="T42" fmla="*/ 0 w 580"/>
                <a:gd name="T43" fmla="*/ 0 h 279"/>
                <a:gd name="T44" fmla="*/ 0 w 580"/>
                <a:gd name="T45" fmla="*/ 0 h 279"/>
                <a:gd name="T46" fmla="*/ 0 w 580"/>
                <a:gd name="T47" fmla="*/ 0 h 279"/>
                <a:gd name="T48" fmla="*/ 0 w 580"/>
                <a:gd name="T49" fmla="*/ 0 h 279"/>
                <a:gd name="T50" fmla="*/ 0 w 580"/>
                <a:gd name="T51" fmla="*/ 0 h 279"/>
                <a:gd name="T52" fmla="*/ 0 w 580"/>
                <a:gd name="T53" fmla="*/ 0 h 2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80"/>
                <a:gd name="T82" fmla="*/ 0 h 279"/>
                <a:gd name="T83" fmla="*/ 580 w 580"/>
                <a:gd name="T84" fmla="*/ 279 h 2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80" h="279">
                  <a:moveTo>
                    <a:pt x="0" y="279"/>
                  </a:moveTo>
                  <a:lnTo>
                    <a:pt x="0" y="276"/>
                  </a:lnTo>
                  <a:lnTo>
                    <a:pt x="1" y="272"/>
                  </a:lnTo>
                  <a:lnTo>
                    <a:pt x="1" y="267"/>
                  </a:lnTo>
                  <a:lnTo>
                    <a:pt x="1" y="261"/>
                  </a:lnTo>
                  <a:lnTo>
                    <a:pt x="2" y="246"/>
                  </a:lnTo>
                  <a:lnTo>
                    <a:pt x="4" y="237"/>
                  </a:lnTo>
                  <a:lnTo>
                    <a:pt x="5" y="216"/>
                  </a:lnTo>
                  <a:lnTo>
                    <a:pt x="7" y="194"/>
                  </a:lnTo>
                  <a:lnTo>
                    <a:pt x="10" y="170"/>
                  </a:lnTo>
                  <a:lnTo>
                    <a:pt x="12" y="144"/>
                  </a:lnTo>
                  <a:lnTo>
                    <a:pt x="14" y="118"/>
                  </a:lnTo>
                  <a:lnTo>
                    <a:pt x="13" y="93"/>
                  </a:lnTo>
                  <a:lnTo>
                    <a:pt x="11" y="69"/>
                  </a:lnTo>
                  <a:lnTo>
                    <a:pt x="10" y="58"/>
                  </a:lnTo>
                  <a:lnTo>
                    <a:pt x="8" y="48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7" y="22"/>
                  </a:lnTo>
                  <a:lnTo>
                    <a:pt x="7" y="15"/>
                  </a:lnTo>
                  <a:lnTo>
                    <a:pt x="8" y="10"/>
                  </a:lnTo>
                  <a:lnTo>
                    <a:pt x="11" y="7"/>
                  </a:lnTo>
                  <a:lnTo>
                    <a:pt x="13" y="4"/>
                  </a:lnTo>
                  <a:lnTo>
                    <a:pt x="18" y="3"/>
                  </a:lnTo>
                  <a:lnTo>
                    <a:pt x="580" y="0"/>
                  </a:lnTo>
                  <a:lnTo>
                    <a:pt x="574" y="122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1" name="Freeform 453">
              <a:extLst>
                <a:ext uri="{FF2B5EF4-FFF2-40B4-BE49-F238E27FC236}">
                  <a16:creationId xmlns:a16="http://schemas.microsoft.com/office/drawing/2014/main" id="{592E34FB-03E2-42E4-B072-E868F69280A3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5" y="588"/>
              <a:ext cx="50" cy="32"/>
            </a:xfrm>
            <a:custGeom>
              <a:avLst/>
              <a:gdLst>
                <a:gd name="T0" fmla="*/ 0 w 285"/>
                <a:gd name="T1" fmla="*/ 0 h 173"/>
                <a:gd name="T2" fmla="*/ 0 w 285"/>
                <a:gd name="T3" fmla="*/ 0 h 173"/>
                <a:gd name="T4" fmla="*/ 0 w 285"/>
                <a:gd name="T5" fmla="*/ 0 h 173"/>
                <a:gd name="T6" fmla="*/ 0 w 285"/>
                <a:gd name="T7" fmla="*/ 0 h 173"/>
                <a:gd name="T8" fmla="*/ 0 w 285"/>
                <a:gd name="T9" fmla="*/ 0 h 173"/>
                <a:gd name="T10" fmla="*/ 0 w 285"/>
                <a:gd name="T11" fmla="*/ 0 h 173"/>
                <a:gd name="T12" fmla="*/ 0 w 285"/>
                <a:gd name="T13" fmla="*/ 0 h 173"/>
                <a:gd name="T14" fmla="*/ 0 w 285"/>
                <a:gd name="T15" fmla="*/ 0 h 173"/>
                <a:gd name="T16" fmla="*/ 0 w 285"/>
                <a:gd name="T17" fmla="*/ 0 h 173"/>
                <a:gd name="T18" fmla="*/ 0 w 285"/>
                <a:gd name="T19" fmla="*/ 0 h 173"/>
                <a:gd name="T20" fmla="*/ 0 w 285"/>
                <a:gd name="T21" fmla="*/ 0 h 173"/>
                <a:gd name="T22" fmla="*/ 0 w 285"/>
                <a:gd name="T23" fmla="*/ 0 h 173"/>
                <a:gd name="T24" fmla="*/ 0 w 285"/>
                <a:gd name="T25" fmla="*/ 0 h 173"/>
                <a:gd name="T26" fmla="*/ 0 w 285"/>
                <a:gd name="T27" fmla="*/ 0 h 173"/>
                <a:gd name="T28" fmla="*/ 0 w 285"/>
                <a:gd name="T29" fmla="*/ 0 h 173"/>
                <a:gd name="T30" fmla="*/ 0 w 285"/>
                <a:gd name="T31" fmla="*/ 0 h 173"/>
                <a:gd name="T32" fmla="*/ 0 w 285"/>
                <a:gd name="T33" fmla="*/ 0 h 173"/>
                <a:gd name="T34" fmla="*/ 0 w 285"/>
                <a:gd name="T35" fmla="*/ 0 h 173"/>
                <a:gd name="T36" fmla="*/ 0 w 285"/>
                <a:gd name="T37" fmla="*/ 0 h 173"/>
                <a:gd name="T38" fmla="*/ 0 w 285"/>
                <a:gd name="T39" fmla="*/ 0 h 173"/>
                <a:gd name="T40" fmla="*/ 0 w 285"/>
                <a:gd name="T41" fmla="*/ 0 h 173"/>
                <a:gd name="T42" fmla="*/ 0 w 285"/>
                <a:gd name="T43" fmla="*/ 0 h 173"/>
                <a:gd name="T44" fmla="*/ 0 w 285"/>
                <a:gd name="T45" fmla="*/ 0 h 173"/>
                <a:gd name="T46" fmla="*/ 0 w 285"/>
                <a:gd name="T47" fmla="*/ 0 h 173"/>
                <a:gd name="T48" fmla="*/ 0 w 285"/>
                <a:gd name="T49" fmla="*/ 0 h 173"/>
                <a:gd name="T50" fmla="*/ 0 w 285"/>
                <a:gd name="T51" fmla="*/ 0 h 173"/>
                <a:gd name="T52" fmla="*/ 0 w 285"/>
                <a:gd name="T53" fmla="*/ 0 h 173"/>
                <a:gd name="T54" fmla="*/ 0 w 285"/>
                <a:gd name="T55" fmla="*/ 0 h 173"/>
                <a:gd name="T56" fmla="*/ 0 w 285"/>
                <a:gd name="T57" fmla="*/ 0 h 173"/>
                <a:gd name="T58" fmla="*/ 0 w 285"/>
                <a:gd name="T59" fmla="*/ 0 h 173"/>
                <a:gd name="T60" fmla="*/ 0 w 285"/>
                <a:gd name="T61" fmla="*/ 0 h 173"/>
                <a:gd name="T62" fmla="*/ 0 w 285"/>
                <a:gd name="T63" fmla="*/ 0 h 173"/>
                <a:gd name="T64" fmla="*/ 0 w 285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5"/>
                <a:gd name="T100" fmla="*/ 0 h 173"/>
                <a:gd name="T101" fmla="*/ 285 w 285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5" h="173">
                  <a:moveTo>
                    <a:pt x="276" y="173"/>
                  </a:moveTo>
                  <a:lnTo>
                    <a:pt x="274" y="172"/>
                  </a:lnTo>
                  <a:lnTo>
                    <a:pt x="272" y="171"/>
                  </a:lnTo>
                  <a:lnTo>
                    <a:pt x="271" y="166"/>
                  </a:lnTo>
                  <a:lnTo>
                    <a:pt x="271" y="158"/>
                  </a:lnTo>
                  <a:lnTo>
                    <a:pt x="272" y="147"/>
                  </a:lnTo>
                  <a:lnTo>
                    <a:pt x="274" y="134"/>
                  </a:lnTo>
                  <a:lnTo>
                    <a:pt x="275" y="120"/>
                  </a:lnTo>
                  <a:lnTo>
                    <a:pt x="276" y="105"/>
                  </a:lnTo>
                  <a:lnTo>
                    <a:pt x="275" y="89"/>
                  </a:lnTo>
                  <a:lnTo>
                    <a:pt x="276" y="84"/>
                  </a:lnTo>
                  <a:lnTo>
                    <a:pt x="277" y="80"/>
                  </a:lnTo>
                  <a:lnTo>
                    <a:pt x="280" y="75"/>
                  </a:lnTo>
                  <a:lnTo>
                    <a:pt x="283" y="71"/>
                  </a:lnTo>
                  <a:lnTo>
                    <a:pt x="284" y="67"/>
                  </a:lnTo>
                  <a:lnTo>
                    <a:pt x="285" y="61"/>
                  </a:lnTo>
                  <a:lnTo>
                    <a:pt x="283" y="54"/>
                  </a:lnTo>
                  <a:lnTo>
                    <a:pt x="281" y="50"/>
                  </a:lnTo>
                  <a:lnTo>
                    <a:pt x="278" y="45"/>
                  </a:lnTo>
                  <a:lnTo>
                    <a:pt x="274" y="37"/>
                  </a:lnTo>
                  <a:lnTo>
                    <a:pt x="269" y="30"/>
                  </a:lnTo>
                  <a:lnTo>
                    <a:pt x="266" y="24"/>
                  </a:lnTo>
                  <a:lnTo>
                    <a:pt x="264" y="19"/>
                  </a:lnTo>
                  <a:lnTo>
                    <a:pt x="262" y="15"/>
                  </a:lnTo>
                  <a:lnTo>
                    <a:pt x="261" y="11"/>
                  </a:lnTo>
                  <a:lnTo>
                    <a:pt x="259" y="6"/>
                  </a:lnTo>
                  <a:lnTo>
                    <a:pt x="258" y="2"/>
                  </a:lnTo>
                  <a:lnTo>
                    <a:pt x="258" y="0"/>
                  </a:lnTo>
                  <a:lnTo>
                    <a:pt x="257" y="0"/>
                  </a:lnTo>
                  <a:lnTo>
                    <a:pt x="255" y="0"/>
                  </a:lnTo>
                  <a:lnTo>
                    <a:pt x="0" y="5"/>
                  </a:lnTo>
                  <a:lnTo>
                    <a:pt x="3" y="80"/>
                  </a:lnTo>
                  <a:lnTo>
                    <a:pt x="276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" name="Freeform 454">
              <a:extLst>
                <a:ext uri="{FF2B5EF4-FFF2-40B4-BE49-F238E27FC236}">
                  <a16:creationId xmlns:a16="http://schemas.microsoft.com/office/drawing/2014/main" id="{064879C5-9F01-49A9-A35B-B46C91984E8E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6" y="530"/>
              <a:ext cx="51" cy="33"/>
            </a:xfrm>
            <a:custGeom>
              <a:avLst/>
              <a:gdLst>
                <a:gd name="T0" fmla="*/ 0 w 284"/>
                <a:gd name="T1" fmla="*/ 0 h 173"/>
                <a:gd name="T2" fmla="*/ 0 w 284"/>
                <a:gd name="T3" fmla="*/ 0 h 173"/>
                <a:gd name="T4" fmla="*/ 0 w 284"/>
                <a:gd name="T5" fmla="*/ 0 h 173"/>
                <a:gd name="T6" fmla="*/ 0 w 284"/>
                <a:gd name="T7" fmla="*/ 0 h 173"/>
                <a:gd name="T8" fmla="*/ 0 w 284"/>
                <a:gd name="T9" fmla="*/ 0 h 173"/>
                <a:gd name="T10" fmla="*/ 0 w 284"/>
                <a:gd name="T11" fmla="*/ 0 h 173"/>
                <a:gd name="T12" fmla="*/ 0 w 284"/>
                <a:gd name="T13" fmla="*/ 0 h 173"/>
                <a:gd name="T14" fmla="*/ 0 w 284"/>
                <a:gd name="T15" fmla="*/ 0 h 173"/>
                <a:gd name="T16" fmla="*/ 0 w 284"/>
                <a:gd name="T17" fmla="*/ 0 h 173"/>
                <a:gd name="T18" fmla="*/ 0 w 284"/>
                <a:gd name="T19" fmla="*/ 0 h 173"/>
                <a:gd name="T20" fmla="*/ 0 w 284"/>
                <a:gd name="T21" fmla="*/ 0 h 173"/>
                <a:gd name="T22" fmla="*/ 0 w 284"/>
                <a:gd name="T23" fmla="*/ 0 h 173"/>
                <a:gd name="T24" fmla="*/ 0 w 284"/>
                <a:gd name="T25" fmla="*/ 0 h 173"/>
                <a:gd name="T26" fmla="*/ 0 w 284"/>
                <a:gd name="T27" fmla="*/ 0 h 173"/>
                <a:gd name="T28" fmla="*/ 0 w 284"/>
                <a:gd name="T29" fmla="*/ 0 h 173"/>
                <a:gd name="T30" fmla="*/ 0 w 284"/>
                <a:gd name="T31" fmla="*/ 0 h 173"/>
                <a:gd name="T32" fmla="*/ 0 w 284"/>
                <a:gd name="T33" fmla="*/ 0 h 173"/>
                <a:gd name="T34" fmla="*/ 0 w 284"/>
                <a:gd name="T35" fmla="*/ 0 h 173"/>
                <a:gd name="T36" fmla="*/ 0 w 284"/>
                <a:gd name="T37" fmla="*/ 0 h 173"/>
                <a:gd name="T38" fmla="*/ 0 w 284"/>
                <a:gd name="T39" fmla="*/ 0 h 173"/>
                <a:gd name="T40" fmla="*/ 0 w 284"/>
                <a:gd name="T41" fmla="*/ 0 h 173"/>
                <a:gd name="T42" fmla="*/ 0 w 284"/>
                <a:gd name="T43" fmla="*/ 0 h 173"/>
                <a:gd name="T44" fmla="*/ 0 w 284"/>
                <a:gd name="T45" fmla="*/ 0 h 173"/>
                <a:gd name="T46" fmla="*/ 0 w 284"/>
                <a:gd name="T47" fmla="*/ 0 h 173"/>
                <a:gd name="T48" fmla="*/ 0 w 284"/>
                <a:gd name="T49" fmla="*/ 0 h 173"/>
                <a:gd name="T50" fmla="*/ 0 w 284"/>
                <a:gd name="T51" fmla="*/ 0 h 173"/>
                <a:gd name="T52" fmla="*/ 0 w 284"/>
                <a:gd name="T53" fmla="*/ 0 h 173"/>
                <a:gd name="T54" fmla="*/ 0 w 284"/>
                <a:gd name="T55" fmla="*/ 0 h 173"/>
                <a:gd name="T56" fmla="*/ 0 w 284"/>
                <a:gd name="T57" fmla="*/ 0 h 173"/>
                <a:gd name="T58" fmla="*/ 0 w 284"/>
                <a:gd name="T59" fmla="*/ 0 h 173"/>
                <a:gd name="T60" fmla="*/ 0 w 284"/>
                <a:gd name="T61" fmla="*/ 0 h 173"/>
                <a:gd name="T62" fmla="*/ 0 w 284"/>
                <a:gd name="T63" fmla="*/ 0 h 173"/>
                <a:gd name="T64" fmla="*/ 0 w 284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73"/>
                <a:gd name="T101" fmla="*/ 284 w 284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73">
                  <a:moveTo>
                    <a:pt x="10" y="173"/>
                  </a:moveTo>
                  <a:lnTo>
                    <a:pt x="12" y="172"/>
                  </a:lnTo>
                  <a:lnTo>
                    <a:pt x="14" y="171"/>
                  </a:lnTo>
                  <a:lnTo>
                    <a:pt x="15" y="166"/>
                  </a:lnTo>
                  <a:lnTo>
                    <a:pt x="15" y="158"/>
                  </a:lnTo>
                  <a:lnTo>
                    <a:pt x="13" y="147"/>
                  </a:lnTo>
                  <a:lnTo>
                    <a:pt x="12" y="134"/>
                  </a:lnTo>
                  <a:lnTo>
                    <a:pt x="10" y="120"/>
                  </a:lnTo>
                  <a:lnTo>
                    <a:pt x="9" y="105"/>
                  </a:lnTo>
                  <a:lnTo>
                    <a:pt x="10" y="89"/>
                  </a:lnTo>
                  <a:lnTo>
                    <a:pt x="9" y="84"/>
                  </a:lnTo>
                  <a:lnTo>
                    <a:pt x="7" y="80"/>
                  </a:lnTo>
                  <a:lnTo>
                    <a:pt x="5" y="75"/>
                  </a:lnTo>
                  <a:lnTo>
                    <a:pt x="2" y="71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4" y="50"/>
                  </a:lnTo>
                  <a:lnTo>
                    <a:pt x="6" y="45"/>
                  </a:lnTo>
                  <a:lnTo>
                    <a:pt x="11" y="37"/>
                  </a:lnTo>
                  <a:lnTo>
                    <a:pt x="15" y="30"/>
                  </a:lnTo>
                  <a:lnTo>
                    <a:pt x="18" y="24"/>
                  </a:lnTo>
                  <a:lnTo>
                    <a:pt x="21" y="19"/>
                  </a:lnTo>
                  <a:lnTo>
                    <a:pt x="22" y="14"/>
                  </a:lnTo>
                  <a:lnTo>
                    <a:pt x="24" y="11"/>
                  </a:lnTo>
                  <a:lnTo>
                    <a:pt x="25" y="6"/>
                  </a:lnTo>
                  <a:lnTo>
                    <a:pt x="26" y="2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84" y="2"/>
                  </a:lnTo>
                  <a:lnTo>
                    <a:pt x="281" y="77"/>
                  </a:lnTo>
                  <a:lnTo>
                    <a:pt x="10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3" name="Line 455">
              <a:extLst>
                <a:ext uri="{FF2B5EF4-FFF2-40B4-BE49-F238E27FC236}">
                  <a16:creationId xmlns:a16="http://schemas.microsoft.com/office/drawing/2014/main" id="{8C1CAE99-28B1-48DF-AD47-DD4E92CE01E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4796" y="572"/>
              <a:ext cx="5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4" name="Group 448">
            <a:extLst>
              <a:ext uri="{FF2B5EF4-FFF2-40B4-BE49-F238E27FC236}">
                <a16:creationId xmlns:a16="http://schemas.microsoft.com/office/drawing/2014/main" id="{3EAC2610-9382-4C20-8889-4DEE6D80C840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6291457" y="2387507"/>
            <a:ext cx="709613" cy="608012"/>
            <a:chOff x="4545" y="394"/>
            <a:chExt cx="392" cy="361"/>
          </a:xfrm>
        </p:grpSpPr>
        <p:sp>
          <p:nvSpPr>
            <p:cNvPr id="65" name="AutoShape 449">
              <a:extLst>
                <a:ext uri="{FF2B5EF4-FFF2-40B4-BE49-F238E27FC236}">
                  <a16:creationId xmlns:a16="http://schemas.microsoft.com/office/drawing/2014/main" id="{FD253EFF-6A29-490C-9612-06750B1DAC1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 rot="-5400000">
              <a:off x="4560" y="379"/>
              <a:ext cx="361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6" name="Freeform 450">
              <a:extLst>
                <a:ext uri="{FF2B5EF4-FFF2-40B4-BE49-F238E27FC236}">
                  <a16:creationId xmlns:a16="http://schemas.microsoft.com/office/drawing/2014/main" id="{67E6E24E-938C-442F-B97D-739BA6FE1107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63"/>
              <a:ext cx="20" cy="221"/>
            </a:xfrm>
            <a:custGeom>
              <a:avLst/>
              <a:gdLst>
                <a:gd name="T0" fmla="*/ 0 w 116"/>
                <a:gd name="T1" fmla="*/ 0 h 1166"/>
                <a:gd name="T2" fmla="*/ 0 w 116"/>
                <a:gd name="T3" fmla="*/ 0 h 1166"/>
                <a:gd name="T4" fmla="*/ 0 w 116"/>
                <a:gd name="T5" fmla="*/ 0 h 1166"/>
                <a:gd name="T6" fmla="*/ 0 w 116"/>
                <a:gd name="T7" fmla="*/ 0 h 1166"/>
                <a:gd name="T8" fmla="*/ 0 w 116"/>
                <a:gd name="T9" fmla="*/ 0 h 1166"/>
                <a:gd name="T10" fmla="*/ 0 w 116"/>
                <a:gd name="T11" fmla="*/ 0 h 1166"/>
                <a:gd name="T12" fmla="*/ 0 w 116"/>
                <a:gd name="T13" fmla="*/ 0 h 1166"/>
                <a:gd name="T14" fmla="*/ 0 w 116"/>
                <a:gd name="T15" fmla="*/ 0 h 1166"/>
                <a:gd name="T16" fmla="*/ 0 w 116"/>
                <a:gd name="T17" fmla="*/ 0 h 1166"/>
                <a:gd name="T18" fmla="*/ 0 w 116"/>
                <a:gd name="T19" fmla="*/ 0 h 1166"/>
                <a:gd name="T20" fmla="*/ 0 w 116"/>
                <a:gd name="T21" fmla="*/ 0 h 1166"/>
                <a:gd name="T22" fmla="*/ 0 w 116"/>
                <a:gd name="T23" fmla="*/ 0 h 1166"/>
                <a:gd name="T24" fmla="*/ 0 w 116"/>
                <a:gd name="T25" fmla="*/ 0 h 1166"/>
                <a:gd name="T26" fmla="*/ 0 w 116"/>
                <a:gd name="T27" fmla="*/ 0 h 1166"/>
                <a:gd name="T28" fmla="*/ 0 w 116"/>
                <a:gd name="T29" fmla="*/ 0 h 1166"/>
                <a:gd name="T30" fmla="*/ 0 w 116"/>
                <a:gd name="T31" fmla="*/ 0 h 1166"/>
                <a:gd name="T32" fmla="*/ 0 w 116"/>
                <a:gd name="T33" fmla="*/ 0 h 1166"/>
                <a:gd name="T34" fmla="*/ 0 w 116"/>
                <a:gd name="T35" fmla="*/ 0 h 1166"/>
                <a:gd name="T36" fmla="*/ 0 w 116"/>
                <a:gd name="T37" fmla="*/ 0 h 1166"/>
                <a:gd name="T38" fmla="*/ 0 w 116"/>
                <a:gd name="T39" fmla="*/ 0 h 1166"/>
                <a:gd name="T40" fmla="*/ 0 w 116"/>
                <a:gd name="T41" fmla="*/ 0 h 1166"/>
                <a:gd name="T42" fmla="*/ 0 w 116"/>
                <a:gd name="T43" fmla="*/ 0 h 1166"/>
                <a:gd name="T44" fmla="*/ 0 w 116"/>
                <a:gd name="T45" fmla="*/ 0 h 1166"/>
                <a:gd name="T46" fmla="*/ 0 w 116"/>
                <a:gd name="T47" fmla="*/ 0 h 1166"/>
                <a:gd name="T48" fmla="*/ 0 w 116"/>
                <a:gd name="T49" fmla="*/ 0 h 1166"/>
                <a:gd name="T50" fmla="*/ 0 w 116"/>
                <a:gd name="T51" fmla="*/ 0 h 1166"/>
                <a:gd name="T52" fmla="*/ 0 w 116"/>
                <a:gd name="T53" fmla="*/ 0 h 1166"/>
                <a:gd name="T54" fmla="*/ 0 w 116"/>
                <a:gd name="T55" fmla="*/ 0 h 1166"/>
                <a:gd name="T56" fmla="*/ 0 w 116"/>
                <a:gd name="T57" fmla="*/ 0 h 1166"/>
                <a:gd name="T58" fmla="*/ 0 w 116"/>
                <a:gd name="T59" fmla="*/ 0 h 1166"/>
                <a:gd name="T60" fmla="*/ 0 w 116"/>
                <a:gd name="T61" fmla="*/ 0 h 1166"/>
                <a:gd name="T62" fmla="*/ 0 w 116"/>
                <a:gd name="T63" fmla="*/ 0 h 1166"/>
                <a:gd name="T64" fmla="*/ 0 w 116"/>
                <a:gd name="T65" fmla="*/ 0 h 1166"/>
                <a:gd name="T66" fmla="*/ 0 w 116"/>
                <a:gd name="T67" fmla="*/ 0 h 1166"/>
                <a:gd name="T68" fmla="*/ 0 w 116"/>
                <a:gd name="T69" fmla="*/ 0 h 1166"/>
                <a:gd name="T70" fmla="*/ 0 w 116"/>
                <a:gd name="T71" fmla="*/ 0 h 1166"/>
                <a:gd name="T72" fmla="*/ 0 w 116"/>
                <a:gd name="T73" fmla="*/ 0 h 1166"/>
                <a:gd name="T74" fmla="*/ 0 w 116"/>
                <a:gd name="T75" fmla="*/ 0 h 1166"/>
                <a:gd name="T76" fmla="*/ 0 w 116"/>
                <a:gd name="T77" fmla="*/ 0 h 1166"/>
                <a:gd name="T78" fmla="*/ 0 w 116"/>
                <a:gd name="T79" fmla="*/ 0 h 1166"/>
                <a:gd name="T80" fmla="*/ 0 w 116"/>
                <a:gd name="T81" fmla="*/ 0 h 1166"/>
                <a:gd name="T82" fmla="*/ 0 w 116"/>
                <a:gd name="T83" fmla="*/ 0 h 1166"/>
                <a:gd name="T84" fmla="*/ 0 w 116"/>
                <a:gd name="T85" fmla="*/ 0 h 1166"/>
                <a:gd name="T86" fmla="*/ 0 w 116"/>
                <a:gd name="T87" fmla="*/ 0 h 1166"/>
                <a:gd name="T88" fmla="*/ 0 w 116"/>
                <a:gd name="T89" fmla="*/ 0 h 1166"/>
                <a:gd name="T90" fmla="*/ 0 w 116"/>
                <a:gd name="T91" fmla="*/ 0 h 1166"/>
                <a:gd name="T92" fmla="*/ 0 w 116"/>
                <a:gd name="T93" fmla="*/ 0 h 116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6"/>
                <a:gd name="T142" fmla="*/ 0 h 1166"/>
                <a:gd name="T143" fmla="*/ 116 w 116"/>
                <a:gd name="T144" fmla="*/ 1166 h 116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6" h="1166">
                  <a:moveTo>
                    <a:pt x="116" y="707"/>
                  </a:moveTo>
                  <a:lnTo>
                    <a:pt x="116" y="683"/>
                  </a:lnTo>
                  <a:lnTo>
                    <a:pt x="115" y="657"/>
                  </a:lnTo>
                  <a:lnTo>
                    <a:pt x="114" y="631"/>
                  </a:lnTo>
                  <a:lnTo>
                    <a:pt x="114" y="604"/>
                  </a:lnTo>
                  <a:lnTo>
                    <a:pt x="111" y="548"/>
                  </a:lnTo>
                  <a:lnTo>
                    <a:pt x="108" y="490"/>
                  </a:lnTo>
                  <a:lnTo>
                    <a:pt x="101" y="372"/>
                  </a:lnTo>
                  <a:lnTo>
                    <a:pt x="96" y="314"/>
                  </a:lnTo>
                  <a:lnTo>
                    <a:pt x="91" y="259"/>
                  </a:lnTo>
                  <a:lnTo>
                    <a:pt x="89" y="231"/>
                  </a:lnTo>
                  <a:lnTo>
                    <a:pt x="83" y="180"/>
                  </a:lnTo>
                  <a:lnTo>
                    <a:pt x="81" y="157"/>
                  </a:lnTo>
                  <a:lnTo>
                    <a:pt x="78" y="134"/>
                  </a:lnTo>
                  <a:lnTo>
                    <a:pt x="75" y="113"/>
                  </a:lnTo>
                  <a:lnTo>
                    <a:pt x="72" y="93"/>
                  </a:lnTo>
                  <a:lnTo>
                    <a:pt x="70" y="75"/>
                  </a:lnTo>
                  <a:lnTo>
                    <a:pt x="67" y="58"/>
                  </a:lnTo>
                  <a:lnTo>
                    <a:pt x="64" y="43"/>
                  </a:lnTo>
                  <a:lnTo>
                    <a:pt x="61" y="31"/>
                  </a:lnTo>
                  <a:lnTo>
                    <a:pt x="58" y="20"/>
                  </a:lnTo>
                  <a:lnTo>
                    <a:pt x="56" y="11"/>
                  </a:lnTo>
                  <a:lnTo>
                    <a:pt x="53" y="5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45" y="1"/>
                  </a:lnTo>
                  <a:lnTo>
                    <a:pt x="43" y="5"/>
                  </a:lnTo>
                  <a:lnTo>
                    <a:pt x="40" y="12"/>
                  </a:lnTo>
                  <a:lnTo>
                    <a:pt x="38" y="20"/>
                  </a:lnTo>
                  <a:lnTo>
                    <a:pt x="36" y="31"/>
                  </a:lnTo>
                  <a:lnTo>
                    <a:pt x="34" y="44"/>
                  </a:lnTo>
                  <a:lnTo>
                    <a:pt x="31" y="60"/>
                  </a:lnTo>
                  <a:lnTo>
                    <a:pt x="29" y="76"/>
                  </a:lnTo>
                  <a:lnTo>
                    <a:pt x="27" y="95"/>
                  </a:lnTo>
                  <a:lnTo>
                    <a:pt x="25" y="115"/>
                  </a:lnTo>
                  <a:lnTo>
                    <a:pt x="23" y="137"/>
                  </a:lnTo>
                  <a:lnTo>
                    <a:pt x="21" y="159"/>
                  </a:lnTo>
                  <a:lnTo>
                    <a:pt x="19" y="184"/>
                  </a:lnTo>
                  <a:lnTo>
                    <a:pt x="17" y="209"/>
                  </a:lnTo>
                  <a:lnTo>
                    <a:pt x="16" y="235"/>
                  </a:lnTo>
                  <a:lnTo>
                    <a:pt x="14" y="262"/>
                  </a:lnTo>
                  <a:lnTo>
                    <a:pt x="11" y="319"/>
                  </a:lnTo>
                  <a:lnTo>
                    <a:pt x="8" y="377"/>
                  </a:lnTo>
                  <a:lnTo>
                    <a:pt x="4" y="496"/>
                  </a:lnTo>
                  <a:lnTo>
                    <a:pt x="2" y="554"/>
                  </a:lnTo>
                  <a:lnTo>
                    <a:pt x="1" y="610"/>
                  </a:lnTo>
                  <a:lnTo>
                    <a:pt x="1" y="638"/>
                  </a:lnTo>
                  <a:lnTo>
                    <a:pt x="0" y="664"/>
                  </a:lnTo>
                  <a:lnTo>
                    <a:pt x="0" y="714"/>
                  </a:lnTo>
                  <a:lnTo>
                    <a:pt x="1" y="761"/>
                  </a:lnTo>
                  <a:lnTo>
                    <a:pt x="2" y="806"/>
                  </a:lnTo>
                  <a:lnTo>
                    <a:pt x="4" y="850"/>
                  </a:lnTo>
                  <a:lnTo>
                    <a:pt x="6" y="891"/>
                  </a:lnTo>
                  <a:lnTo>
                    <a:pt x="9" y="931"/>
                  </a:lnTo>
                  <a:lnTo>
                    <a:pt x="12" y="968"/>
                  </a:lnTo>
                  <a:lnTo>
                    <a:pt x="16" y="1003"/>
                  </a:lnTo>
                  <a:lnTo>
                    <a:pt x="19" y="1035"/>
                  </a:lnTo>
                  <a:lnTo>
                    <a:pt x="24" y="1064"/>
                  </a:lnTo>
                  <a:lnTo>
                    <a:pt x="26" y="1077"/>
                  </a:lnTo>
                  <a:lnTo>
                    <a:pt x="28" y="1090"/>
                  </a:lnTo>
                  <a:lnTo>
                    <a:pt x="30" y="1101"/>
                  </a:lnTo>
                  <a:lnTo>
                    <a:pt x="33" y="1112"/>
                  </a:lnTo>
                  <a:lnTo>
                    <a:pt x="35" y="1122"/>
                  </a:lnTo>
                  <a:lnTo>
                    <a:pt x="37" y="1131"/>
                  </a:lnTo>
                  <a:lnTo>
                    <a:pt x="40" y="1139"/>
                  </a:lnTo>
                  <a:lnTo>
                    <a:pt x="42" y="1146"/>
                  </a:lnTo>
                  <a:lnTo>
                    <a:pt x="45" y="1152"/>
                  </a:lnTo>
                  <a:lnTo>
                    <a:pt x="47" y="1157"/>
                  </a:lnTo>
                  <a:lnTo>
                    <a:pt x="50" y="1161"/>
                  </a:lnTo>
                  <a:lnTo>
                    <a:pt x="52" y="1164"/>
                  </a:lnTo>
                  <a:lnTo>
                    <a:pt x="55" y="1165"/>
                  </a:lnTo>
                  <a:lnTo>
                    <a:pt x="57" y="1166"/>
                  </a:lnTo>
                  <a:lnTo>
                    <a:pt x="60" y="1165"/>
                  </a:lnTo>
                  <a:lnTo>
                    <a:pt x="62" y="1164"/>
                  </a:lnTo>
                  <a:lnTo>
                    <a:pt x="65" y="1160"/>
                  </a:lnTo>
                  <a:lnTo>
                    <a:pt x="68" y="1157"/>
                  </a:lnTo>
                  <a:lnTo>
                    <a:pt x="70" y="1151"/>
                  </a:lnTo>
                  <a:lnTo>
                    <a:pt x="72" y="1145"/>
                  </a:lnTo>
                  <a:lnTo>
                    <a:pt x="75" y="1138"/>
                  </a:lnTo>
                  <a:lnTo>
                    <a:pt x="81" y="1121"/>
                  </a:lnTo>
                  <a:lnTo>
                    <a:pt x="83" y="1110"/>
                  </a:lnTo>
                  <a:lnTo>
                    <a:pt x="85" y="1099"/>
                  </a:lnTo>
                  <a:lnTo>
                    <a:pt x="88" y="1087"/>
                  </a:lnTo>
                  <a:lnTo>
                    <a:pt x="90" y="1075"/>
                  </a:lnTo>
                  <a:lnTo>
                    <a:pt x="92" y="1061"/>
                  </a:lnTo>
                  <a:lnTo>
                    <a:pt x="97" y="1031"/>
                  </a:lnTo>
                  <a:lnTo>
                    <a:pt x="101" y="999"/>
                  </a:lnTo>
                  <a:lnTo>
                    <a:pt x="105" y="964"/>
                  </a:lnTo>
                  <a:lnTo>
                    <a:pt x="108" y="926"/>
                  </a:lnTo>
                  <a:lnTo>
                    <a:pt x="111" y="885"/>
                  </a:lnTo>
                  <a:lnTo>
                    <a:pt x="113" y="843"/>
                  </a:lnTo>
                  <a:lnTo>
                    <a:pt x="115" y="799"/>
                  </a:lnTo>
                  <a:lnTo>
                    <a:pt x="116" y="754"/>
                  </a:lnTo>
                  <a:lnTo>
                    <a:pt x="116" y="707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7" name="Freeform 451">
              <a:extLst>
                <a:ext uri="{FF2B5EF4-FFF2-40B4-BE49-F238E27FC236}">
                  <a16:creationId xmlns:a16="http://schemas.microsoft.com/office/drawing/2014/main" id="{97EBDA52-1205-4849-A2B9-29EF2C9C5ED6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09" y="608"/>
              <a:ext cx="103" cy="52"/>
            </a:xfrm>
            <a:custGeom>
              <a:avLst/>
              <a:gdLst>
                <a:gd name="T0" fmla="*/ 0 w 582"/>
                <a:gd name="T1" fmla="*/ 0 h 276"/>
                <a:gd name="T2" fmla="*/ 0 w 582"/>
                <a:gd name="T3" fmla="*/ 0 h 276"/>
                <a:gd name="T4" fmla="*/ 0 w 582"/>
                <a:gd name="T5" fmla="*/ 0 h 276"/>
                <a:gd name="T6" fmla="*/ 0 w 582"/>
                <a:gd name="T7" fmla="*/ 0 h 276"/>
                <a:gd name="T8" fmla="*/ 0 w 582"/>
                <a:gd name="T9" fmla="*/ 0 h 276"/>
                <a:gd name="T10" fmla="*/ 0 w 582"/>
                <a:gd name="T11" fmla="*/ 0 h 276"/>
                <a:gd name="T12" fmla="*/ 0 w 582"/>
                <a:gd name="T13" fmla="*/ 0 h 276"/>
                <a:gd name="T14" fmla="*/ 0 w 582"/>
                <a:gd name="T15" fmla="*/ 0 h 276"/>
                <a:gd name="T16" fmla="*/ 0 w 582"/>
                <a:gd name="T17" fmla="*/ 0 h 276"/>
                <a:gd name="T18" fmla="*/ 0 w 582"/>
                <a:gd name="T19" fmla="*/ 0 h 276"/>
                <a:gd name="T20" fmla="*/ 0 w 582"/>
                <a:gd name="T21" fmla="*/ 0 h 276"/>
                <a:gd name="T22" fmla="*/ 0 w 582"/>
                <a:gd name="T23" fmla="*/ 0 h 276"/>
                <a:gd name="T24" fmla="*/ 0 w 582"/>
                <a:gd name="T25" fmla="*/ 0 h 276"/>
                <a:gd name="T26" fmla="*/ 0 w 582"/>
                <a:gd name="T27" fmla="*/ 0 h 276"/>
                <a:gd name="T28" fmla="*/ 0 w 582"/>
                <a:gd name="T29" fmla="*/ 0 h 276"/>
                <a:gd name="T30" fmla="*/ 0 w 582"/>
                <a:gd name="T31" fmla="*/ 0 h 276"/>
                <a:gd name="T32" fmla="*/ 0 w 582"/>
                <a:gd name="T33" fmla="*/ 0 h 276"/>
                <a:gd name="T34" fmla="*/ 0 w 582"/>
                <a:gd name="T35" fmla="*/ 0 h 276"/>
                <a:gd name="T36" fmla="*/ 0 w 582"/>
                <a:gd name="T37" fmla="*/ 0 h 276"/>
                <a:gd name="T38" fmla="*/ 0 w 582"/>
                <a:gd name="T39" fmla="*/ 0 h 276"/>
                <a:gd name="T40" fmla="*/ 0 w 582"/>
                <a:gd name="T41" fmla="*/ 0 h 276"/>
                <a:gd name="T42" fmla="*/ 0 w 582"/>
                <a:gd name="T43" fmla="*/ 0 h 276"/>
                <a:gd name="T44" fmla="*/ 0 w 582"/>
                <a:gd name="T45" fmla="*/ 0 h 276"/>
                <a:gd name="T46" fmla="*/ 0 w 582"/>
                <a:gd name="T47" fmla="*/ 0 h 276"/>
                <a:gd name="T48" fmla="*/ 0 w 582"/>
                <a:gd name="T49" fmla="*/ 0 h 276"/>
                <a:gd name="T50" fmla="*/ 0 w 582"/>
                <a:gd name="T51" fmla="*/ 0 h 27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82"/>
                <a:gd name="T79" fmla="*/ 0 h 276"/>
                <a:gd name="T80" fmla="*/ 582 w 582"/>
                <a:gd name="T81" fmla="*/ 276 h 27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82" h="276">
                  <a:moveTo>
                    <a:pt x="582" y="276"/>
                  </a:moveTo>
                  <a:lnTo>
                    <a:pt x="582" y="273"/>
                  </a:lnTo>
                  <a:lnTo>
                    <a:pt x="582" y="269"/>
                  </a:lnTo>
                  <a:lnTo>
                    <a:pt x="581" y="264"/>
                  </a:lnTo>
                  <a:lnTo>
                    <a:pt x="581" y="258"/>
                  </a:lnTo>
                  <a:lnTo>
                    <a:pt x="580" y="243"/>
                  </a:lnTo>
                  <a:lnTo>
                    <a:pt x="579" y="234"/>
                  </a:lnTo>
                  <a:lnTo>
                    <a:pt x="577" y="213"/>
                  </a:lnTo>
                  <a:lnTo>
                    <a:pt x="574" y="191"/>
                  </a:lnTo>
                  <a:lnTo>
                    <a:pt x="572" y="167"/>
                  </a:lnTo>
                  <a:lnTo>
                    <a:pt x="569" y="141"/>
                  </a:lnTo>
                  <a:lnTo>
                    <a:pt x="567" y="115"/>
                  </a:lnTo>
                  <a:lnTo>
                    <a:pt x="568" y="90"/>
                  </a:lnTo>
                  <a:lnTo>
                    <a:pt x="570" y="66"/>
                  </a:lnTo>
                  <a:lnTo>
                    <a:pt x="572" y="45"/>
                  </a:lnTo>
                  <a:lnTo>
                    <a:pt x="573" y="35"/>
                  </a:lnTo>
                  <a:lnTo>
                    <a:pt x="573" y="26"/>
                  </a:lnTo>
                  <a:lnTo>
                    <a:pt x="573" y="19"/>
                  </a:lnTo>
                  <a:lnTo>
                    <a:pt x="573" y="12"/>
                  </a:lnTo>
                  <a:lnTo>
                    <a:pt x="571" y="7"/>
                  </a:lnTo>
                  <a:lnTo>
                    <a:pt x="569" y="4"/>
                  </a:lnTo>
                  <a:lnTo>
                    <a:pt x="566" y="1"/>
                  </a:lnTo>
                  <a:lnTo>
                    <a:pt x="562" y="0"/>
                  </a:lnTo>
                  <a:lnTo>
                    <a:pt x="0" y="4"/>
                  </a:lnTo>
                  <a:lnTo>
                    <a:pt x="7" y="125"/>
                  </a:lnTo>
                  <a:lnTo>
                    <a:pt x="582" y="276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8" name="Freeform 452">
              <a:extLst>
                <a:ext uri="{FF2B5EF4-FFF2-40B4-BE49-F238E27FC236}">
                  <a16:creationId xmlns:a16="http://schemas.microsoft.com/office/drawing/2014/main" id="{A0110723-031A-4B50-B27A-849BDA1B3D75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89"/>
              <a:ext cx="103" cy="52"/>
            </a:xfrm>
            <a:custGeom>
              <a:avLst/>
              <a:gdLst>
                <a:gd name="T0" fmla="*/ 0 w 580"/>
                <a:gd name="T1" fmla="*/ 0 h 279"/>
                <a:gd name="T2" fmla="*/ 0 w 580"/>
                <a:gd name="T3" fmla="*/ 0 h 279"/>
                <a:gd name="T4" fmla="*/ 0 w 580"/>
                <a:gd name="T5" fmla="*/ 0 h 279"/>
                <a:gd name="T6" fmla="*/ 0 w 580"/>
                <a:gd name="T7" fmla="*/ 0 h 279"/>
                <a:gd name="T8" fmla="*/ 0 w 580"/>
                <a:gd name="T9" fmla="*/ 0 h 279"/>
                <a:gd name="T10" fmla="*/ 0 w 580"/>
                <a:gd name="T11" fmla="*/ 0 h 279"/>
                <a:gd name="T12" fmla="*/ 0 w 580"/>
                <a:gd name="T13" fmla="*/ 0 h 279"/>
                <a:gd name="T14" fmla="*/ 0 w 580"/>
                <a:gd name="T15" fmla="*/ 0 h 279"/>
                <a:gd name="T16" fmla="*/ 0 w 580"/>
                <a:gd name="T17" fmla="*/ 0 h 279"/>
                <a:gd name="T18" fmla="*/ 0 w 580"/>
                <a:gd name="T19" fmla="*/ 0 h 279"/>
                <a:gd name="T20" fmla="*/ 0 w 580"/>
                <a:gd name="T21" fmla="*/ 0 h 279"/>
                <a:gd name="T22" fmla="*/ 0 w 580"/>
                <a:gd name="T23" fmla="*/ 0 h 279"/>
                <a:gd name="T24" fmla="*/ 0 w 580"/>
                <a:gd name="T25" fmla="*/ 0 h 279"/>
                <a:gd name="T26" fmla="*/ 0 w 580"/>
                <a:gd name="T27" fmla="*/ 0 h 279"/>
                <a:gd name="T28" fmla="*/ 0 w 580"/>
                <a:gd name="T29" fmla="*/ 0 h 279"/>
                <a:gd name="T30" fmla="*/ 0 w 580"/>
                <a:gd name="T31" fmla="*/ 0 h 279"/>
                <a:gd name="T32" fmla="*/ 0 w 580"/>
                <a:gd name="T33" fmla="*/ 0 h 279"/>
                <a:gd name="T34" fmla="*/ 0 w 580"/>
                <a:gd name="T35" fmla="*/ 0 h 279"/>
                <a:gd name="T36" fmla="*/ 0 w 580"/>
                <a:gd name="T37" fmla="*/ 0 h 279"/>
                <a:gd name="T38" fmla="*/ 0 w 580"/>
                <a:gd name="T39" fmla="*/ 0 h 279"/>
                <a:gd name="T40" fmla="*/ 0 w 580"/>
                <a:gd name="T41" fmla="*/ 0 h 279"/>
                <a:gd name="T42" fmla="*/ 0 w 580"/>
                <a:gd name="T43" fmla="*/ 0 h 279"/>
                <a:gd name="T44" fmla="*/ 0 w 580"/>
                <a:gd name="T45" fmla="*/ 0 h 279"/>
                <a:gd name="T46" fmla="*/ 0 w 580"/>
                <a:gd name="T47" fmla="*/ 0 h 279"/>
                <a:gd name="T48" fmla="*/ 0 w 580"/>
                <a:gd name="T49" fmla="*/ 0 h 279"/>
                <a:gd name="T50" fmla="*/ 0 w 580"/>
                <a:gd name="T51" fmla="*/ 0 h 279"/>
                <a:gd name="T52" fmla="*/ 0 w 580"/>
                <a:gd name="T53" fmla="*/ 0 h 2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80"/>
                <a:gd name="T82" fmla="*/ 0 h 279"/>
                <a:gd name="T83" fmla="*/ 580 w 580"/>
                <a:gd name="T84" fmla="*/ 279 h 2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80" h="279">
                  <a:moveTo>
                    <a:pt x="0" y="279"/>
                  </a:moveTo>
                  <a:lnTo>
                    <a:pt x="0" y="276"/>
                  </a:lnTo>
                  <a:lnTo>
                    <a:pt x="1" y="272"/>
                  </a:lnTo>
                  <a:lnTo>
                    <a:pt x="1" y="267"/>
                  </a:lnTo>
                  <a:lnTo>
                    <a:pt x="1" y="261"/>
                  </a:lnTo>
                  <a:lnTo>
                    <a:pt x="2" y="246"/>
                  </a:lnTo>
                  <a:lnTo>
                    <a:pt x="4" y="237"/>
                  </a:lnTo>
                  <a:lnTo>
                    <a:pt x="5" y="216"/>
                  </a:lnTo>
                  <a:lnTo>
                    <a:pt x="7" y="194"/>
                  </a:lnTo>
                  <a:lnTo>
                    <a:pt x="10" y="170"/>
                  </a:lnTo>
                  <a:lnTo>
                    <a:pt x="12" y="144"/>
                  </a:lnTo>
                  <a:lnTo>
                    <a:pt x="14" y="118"/>
                  </a:lnTo>
                  <a:lnTo>
                    <a:pt x="13" y="93"/>
                  </a:lnTo>
                  <a:lnTo>
                    <a:pt x="11" y="69"/>
                  </a:lnTo>
                  <a:lnTo>
                    <a:pt x="10" y="58"/>
                  </a:lnTo>
                  <a:lnTo>
                    <a:pt x="8" y="48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7" y="22"/>
                  </a:lnTo>
                  <a:lnTo>
                    <a:pt x="7" y="15"/>
                  </a:lnTo>
                  <a:lnTo>
                    <a:pt x="8" y="10"/>
                  </a:lnTo>
                  <a:lnTo>
                    <a:pt x="11" y="7"/>
                  </a:lnTo>
                  <a:lnTo>
                    <a:pt x="13" y="4"/>
                  </a:lnTo>
                  <a:lnTo>
                    <a:pt x="18" y="3"/>
                  </a:lnTo>
                  <a:lnTo>
                    <a:pt x="580" y="0"/>
                  </a:lnTo>
                  <a:lnTo>
                    <a:pt x="574" y="122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9" name="Freeform 453">
              <a:extLst>
                <a:ext uri="{FF2B5EF4-FFF2-40B4-BE49-F238E27FC236}">
                  <a16:creationId xmlns:a16="http://schemas.microsoft.com/office/drawing/2014/main" id="{B95F880C-2071-478E-8A8C-6A28536DF4C1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5" y="588"/>
              <a:ext cx="50" cy="32"/>
            </a:xfrm>
            <a:custGeom>
              <a:avLst/>
              <a:gdLst>
                <a:gd name="T0" fmla="*/ 0 w 285"/>
                <a:gd name="T1" fmla="*/ 0 h 173"/>
                <a:gd name="T2" fmla="*/ 0 w 285"/>
                <a:gd name="T3" fmla="*/ 0 h 173"/>
                <a:gd name="T4" fmla="*/ 0 w 285"/>
                <a:gd name="T5" fmla="*/ 0 h 173"/>
                <a:gd name="T6" fmla="*/ 0 w 285"/>
                <a:gd name="T7" fmla="*/ 0 h 173"/>
                <a:gd name="T8" fmla="*/ 0 w 285"/>
                <a:gd name="T9" fmla="*/ 0 h 173"/>
                <a:gd name="T10" fmla="*/ 0 w 285"/>
                <a:gd name="T11" fmla="*/ 0 h 173"/>
                <a:gd name="T12" fmla="*/ 0 w 285"/>
                <a:gd name="T13" fmla="*/ 0 h 173"/>
                <a:gd name="T14" fmla="*/ 0 w 285"/>
                <a:gd name="T15" fmla="*/ 0 h 173"/>
                <a:gd name="T16" fmla="*/ 0 w 285"/>
                <a:gd name="T17" fmla="*/ 0 h 173"/>
                <a:gd name="T18" fmla="*/ 0 w 285"/>
                <a:gd name="T19" fmla="*/ 0 h 173"/>
                <a:gd name="T20" fmla="*/ 0 w 285"/>
                <a:gd name="T21" fmla="*/ 0 h 173"/>
                <a:gd name="T22" fmla="*/ 0 w 285"/>
                <a:gd name="T23" fmla="*/ 0 h 173"/>
                <a:gd name="T24" fmla="*/ 0 w 285"/>
                <a:gd name="T25" fmla="*/ 0 h 173"/>
                <a:gd name="T26" fmla="*/ 0 w 285"/>
                <a:gd name="T27" fmla="*/ 0 h 173"/>
                <a:gd name="T28" fmla="*/ 0 w 285"/>
                <a:gd name="T29" fmla="*/ 0 h 173"/>
                <a:gd name="T30" fmla="*/ 0 w 285"/>
                <a:gd name="T31" fmla="*/ 0 h 173"/>
                <a:gd name="T32" fmla="*/ 0 w 285"/>
                <a:gd name="T33" fmla="*/ 0 h 173"/>
                <a:gd name="T34" fmla="*/ 0 w 285"/>
                <a:gd name="T35" fmla="*/ 0 h 173"/>
                <a:gd name="T36" fmla="*/ 0 w 285"/>
                <a:gd name="T37" fmla="*/ 0 h 173"/>
                <a:gd name="T38" fmla="*/ 0 w 285"/>
                <a:gd name="T39" fmla="*/ 0 h 173"/>
                <a:gd name="T40" fmla="*/ 0 w 285"/>
                <a:gd name="T41" fmla="*/ 0 h 173"/>
                <a:gd name="T42" fmla="*/ 0 w 285"/>
                <a:gd name="T43" fmla="*/ 0 h 173"/>
                <a:gd name="T44" fmla="*/ 0 w 285"/>
                <a:gd name="T45" fmla="*/ 0 h 173"/>
                <a:gd name="T46" fmla="*/ 0 w 285"/>
                <a:gd name="T47" fmla="*/ 0 h 173"/>
                <a:gd name="T48" fmla="*/ 0 w 285"/>
                <a:gd name="T49" fmla="*/ 0 h 173"/>
                <a:gd name="T50" fmla="*/ 0 w 285"/>
                <a:gd name="T51" fmla="*/ 0 h 173"/>
                <a:gd name="T52" fmla="*/ 0 w 285"/>
                <a:gd name="T53" fmla="*/ 0 h 173"/>
                <a:gd name="T54" fmla="*/ 0 w 285"/>
                <a:gd name="T55" fmla="*/ 0 h 173"/>
                <a:gd name="T56" fmla="*/ 0 w 285"/>
                <a:gd name="T57" fmla="*/ 0 h 173"/>
                <a:gd name="T58" fmla="*/ 0 w 285"/>
                <a:gd name="T59" fmla="*/ 0 h 173"/>
                <a:gd name="T60" fmla="*/ 0 w 285"/>
                <a:gd name="T61" fmla="*/ 0 h 173"/>
                <a:gd name="T62" fmla="*/ 0 w 285"/>
                <a:gd name="T63" fmla="*/ 0 h 173"/>
                <a:gd name="T64" fmla="*/ 0 w 285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5"/>
                <a:gd name="T100" fmla="*/ 0 h 173"/>
                <a:gd name="T101" fmla="*/ 285 w 285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5" h="173">
                  <a:moveTo>
                    <a:pt x="276" y="173"/>
                  </a:moveTo>
                  <a:lnTo>
                    <a:pt x="274" y="172"/>
                  </a:lnTo>
                  <a:lnTo>
                    <a:pt x="272" y="171"/>
                  </a:lnTo>
                  <a:lnTo>
                    <a:pt x="271" y="166"/>
                  </a:lnTo>
                  <a:lnTo>
                    <a:pt x="271" y="158"/>
                  </a:lnTo>
                  <a:lnTo>
                    <a:pt x="272" y="147"/>
                  </a:lnTo>
                  <a:lnTo>
                    <a:pt x="274" y="134"/>
                  </a:lnTo>
                  <a:lnTo>
                    <a:pt x="275" y="120"/>
                  </a:lnTo>
                  <a:lnTo>
                    <a:pt x="276" y="105"/>
                  </a:lnTo>
                  <a:lnTo>
                    <a:pt x="275" y="89"/>
                  </a:lnTo>
                  <a:lnTo>
                    <a:pt x="276" y="84"/>
                  </a:lnTo>
                  <a:lnTo>
                    <a:pt x="277" y="80"/>
                  </a:lnTo>
                  <a:lnTo>
                    <a:pt x="280" y="75"/>
                  </a:lnTo>
                  <a:lnTo>
                    <a:pt x="283" y="71"/>
                  </a:lnTo>
                  <a:lnTo>
                    <a:pt x="284" y="67"/>
                  </a:lnTo>
                  <a:lnTo>
                    <a:pt x="285" y="61"/>
                  </a:lnTo>
                  <a:lnTo>
                    <a:pt x="283" y="54"/>
                  </a:lnTo>
                  <a:lnTo>
                    <a:pt x="281" y="50"/>
                  </a:lnTo>
                  <a:lnTo>
                    <a:pt x="278" y="45"/>
                  </a:lnTo>
                  <a:lnTo>
                    <a:pt x="274" y="37"/>
                  </a:lnTo>
                  <a:lnTo>
                    <a:pt x="269" y="30"/>
                  </a:lnTo>
                  <a:lnTo>
                    <a:pt x="266" y="24"/>
                  </a:lnTo>
                  <a:lnTo>
                    <a:pt x="264" y="19"/>
                  </a:lnTo>
                  <a:lnTo>
                    <a:pt x="262" y="15"/>
                  </a:lnTo>
                  <a:lnTo>
                    <a:pt x="261" y="11"/>
                  </a:lnTo>
                  <a:lnTo>
                    <a:pt x="259" y="6"/>
                  </a:lnTo>
                  <a:lnTo>
                    <a:pt x="258" y="2"/>
                  </a:lnTo>
                  <a:lnTo>
                    <a:pt x="258" y="0"/>
                  </a:lnTo>
                  <a:lnTo>
                    <a:pt x="257" y="0"/>
                  </a:lnTo>
                  <a:lnTo>
                    <a:pt x="255" y="0"/>
                  </a:lnTo>
                  <a:lnTo>
                    <a:pt x="0" y="5"/>
                  </a:lnTo>
                  <a:lnTo>
                    <a:pt x="3" y="80"/>
                  </a:lnTo>
                  <a:lnTo>
                    <a:pt x="276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0" name="Freeform 454">
              <a:extLst>
                <a:ext uri="{FF2B5EF4-FFF2-40B4-BE49-F238E27FC236}">
                  <a16:creationId xmlns:a16="http://schemas.microsoft.com/office/drawing/2014/main" id="{5BA63A88-7274-42EE-81F4-C6D0ACD69DAD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6" y="530"/>
              <a:ext cx="51" cy="33"/>
            </a:xfrm>
            <a:custGeom>
              <a:avLst/>
              <a:gdLst>
                <a:gd name="T0" fmla="*/ 0 w 284"/>
                <a:gd name="T1" fmla="*/ 0 h 173"/>
                <a:gd name="T2" fmla="*/ 0 w 284"/>
                <a:gd name="T3" fmla="*/ 0 h 173"/>
                <a:gd name="T4" fmla="*/ 0 w 284"/>
                <a:gd name="T5" fmla="*/ 0 h 173"/>
                <a:gd name="T6" fmla="*/ 0 w 284"/>
                <a:gd name="T7" fmla="*/ 0 h 173"/>
                <a:gd name="T8" fmla="*/ 0 w 284"/>
                <a:gd name="T9" fmla="*/ 0 h 173"/>
                <a:gd name="T10" fmla="*/ 0 w 284"/>
                <a:gd name="T11" fmla="*/ 0 h 173"/>
                <a:gd name="T12" fmla="*/ 0 w 284"/>
                <a:gd name="T13" fmla="*/ 0 h 173"/>
                <a:gd name="T14" fmla="*/ 0 w 284"/>
                <a:gd name="T15" fmla="*/ 0 h 173"/>
                <a:gd name="T16" fmla="*/ 0 w 284"/>
                <a:gd name="T17" fmla="*/ 0 h 173"/>
                <a:gd name="T18" fmla="*/ 0 w 284"/>
                <a:gd name="T19" fmla="*/ 0 h 173"/>
                <a:gd name="T20" fmla="*/ 0 w 284"/>
                <a:gd name="T21" fmla="*/ 0 h 173"/>
                <a:gd name="T22" fmla="*/ 0 w 284"/>
                <a:gd name="T23" fmla="*/ 0 h 173"/>
                <a:gd name="T24" fmla="*/ 0 w 284"/>
                <a:gd name="T25" fmla="*/ 0 h 173"/>
                <a:gd name="T26" fmla="*/ 0 w 284"/>
                <a:gd name="T27" fmla="*/ 0 h 173"/>
                <a:gd name="T28" fmla="*/ 0 w 284"/>
                <a:gd name="T29" fmla="*/ 0 h 173"/>
                <a:gd name="T30" fmla="*/ 0 w 284"/>
                <a:gd name="T31" fmla="*/ 0 h 173"/>
                <a:gd name="T32" fmla="*/ 0 w 284"/>
                <a:gd name="T33" fmla="*/ 0 h 173"/>
                <a:gd name="T34" fmla="*/ 0 w 284"/>
                <a:gd name="T35" fmla="*/ 0 h 173"/>
                <a:gd name="T36" fmla="*/ 0 w 284"/>
                <a:gd name="T37" fmla="*/ 0 h 173"/>
                <a:gd name="T38" fmla="*/ 0 w 284"/>
                <a:gd name="T39" fmla="*/ 0 h 173"/>
                <a:gd name="T40" fmla="*/ 0 w 284"/>
                <a:gd name="T41" fmla="*/ 0 h 173"/>
                <a:gd name="T42" fmla="*/ 0 w 284"/>
                <a:gd name="T43" fmla="*/ 0 h 173"/>
                <a:gd name="T44" fmla="*/ 0 w 284"/>
                <a:gd name="T45" fmla="*/ 0 h 173"/>
                <a:gd name="T46" fmla="*/ 0 w 284"/>
                <a:gd name="T47" fmla="*/ 0 h 173"/>
                <a:gd name="T48" fmla="*/ 0 w 284"/>
                <a:gd name="T49" fmla="*/ 0 h 173"/>
                <a:gd name="T50" fmla="*/ 0 w 284"/>
                <a:gd name="T51" fmla="*/ 0 h 173"/>
                <a:gd name="T52" fmla="*/ 0 w 284"/>
                <a:gd name="T53" fmla="*/ 0 h 173"/>
                <a:gd name="T54" fmla="*/ 0 w 284"/>
                <a:gd name="T55" fmla="*/ 0 h 173"/>
                <a:gd name="T56" fmla="*/ 0 w 284"/>
                <a:gd name="T57" fmla="*/ 0 h 173"/>
                <a:gd name="T58" fmla="*/ 0 w 284"/>
                <a:gd name="T59" fmla="*/ 0 h 173"/>
                <a:gd name="T60" fmla="*/ 0 w 284"/>
                <a:gd name="T61" fmla="*/ 0 h 173"/>
                <a:gd name="T62" fmla="*/ 0 w 284"/>
                <a:gd name="T63" fmla="*/ 0 h 173"/>
                <a:gd name="T64" fmla="*/ 0 w 284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73"/>
                <a:gd name="T101" fmla="*/ 284 w 284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73">
                  <a:moveTo>
                    <a:pt x="10" y="173"/>
                  </a:moveTo>
                  <a:lnTo>
                    <a:pt x="12" y="172"/>
                  </a:lnTo>
                  <a:lnTo>
                    <a:pt x="14" y="171"/>
                  </a:lnTo>
                  <a:lnTo>
                    <a:pt x="15" y="166"/>
                  </a:lnTo>
                  <a:lnTo>
                    <a:pt x="15" y="158"/>
                  </a:lnTo>
                  <a:lnTo>
                    <a:pt x="13" y="147"/>
                  </a:lnTo>
                  <a:lnTo>
                    <a:pt x="12" y="134"/>
                  </a:lnTo>
                  <a:lnTo>
                    <a:pt x="10" y="120"/>
                  </a:lnTo>
                  <a:lnTo>
                    <a:pt x="9" y="105"/>
                  </a:lnTo>
                  <a:lnTo>
                    <a:pt x="10" y="89"/>
                  </a:lnTo>
                  <a:lnTo>
                    <a:pt x="9" y="84"/>
                  </a:lnTo>
                  <a:lnTo>
                    <a:pt x="7" y="80"/>
                  </a:lnTo>
                  <a:lnTo>
                    <a:pt x="5" y="75"/>
                  </a:lnTo>
                  <a:lnTo>
                    <a:pt x="2" y="71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4" y="50"/>
                  </a:lnTo>
                  <a:lnTo>
                    <a:pt x="6" y="45"/>
                  </a:lnTo>
                  <a:lnTo>
                    <a:pt x="11" y="37"/>
                  </a:lnTo>
                  <a:lnTo>
                    <a:pt x="15" y="30"/>
                  </a:lnTo>
                  <a:lnTo>
                    <a:pt x="18" y="24"/>
                  </a:lnTo>
                  <a:lnTo>
                    <a:pt x="21" y="19"/>
                  </a:lnTo>
                  <a:lnTo>
                    <a:pt x="22" y="14"/>
                  </a:lnTo>
                  <a:lnTo>
                    <a:pt x="24" y="11"/>
                  </a:lnTo>
                  <a:lnTo>
                    <a:pt x="25" y="6"/>
                  </a:lnTo>
                  <a:lnTo>
                    <a:pt x="26" y="2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84" y="2"/>
                  </a:lnTo>
                  <a:lnTo>
                    <a:pt x="281" y="77"/>
                  </a:lnTo>
                  <a:lnTo>
                    <a:pt x="10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1" name="Line 455">
              <a:extLst>
                <a:ext uri="{FF2B5EF4-FFF2-40B4-BE49-F238E27FC236}">
                  <a16:creationId xmlns:a16="http://schemas.microsoft.com/office/drawing/2014/main" id="{873B5B12-0DEE-4F56-B368-DAD552F83DA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4796" y="572"/>
              <a:ext cx="5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72" name="Text Box 50">
            <a:extLst>
              <a:ext uri="{FF2B5EF4-FFF2-40B4-BE49-F238E27FC236}">
                <a16:creationId xmlns:a16="http://schemas.microsoft.com/office/drawing/2014/main" id="{5059CA0F-A25D-424B-9A8A-3F34E8C7DA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992" y="847681"/>
            <a:ext cx="29543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Loop must </a:t>
            </a:r>
            <a:r>
              <a:rPr lang="de-DE" altLang="de-DE" sz="1600" b="1" dirty="0" err="1">
                <a:solidFill>
                  <a:srgbClr val="0000FF"/>
                </a:solidFill>
              </a:rPr>
              <a:t>be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round</a:t>
            </a:r>
            <a:r>
              <a:rPr lang="de-DE" altLang="de-DE" sz="1600" b="1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73" name="Text Box 41">
            <a:extLst>
              <a:ext uri="{FF2B5EF4-FFF2-40B4-BE49-F238E27FC236}">
                <a16:creationId xmlns:a16="http://schemas.microsoft.com/office/drawing/2014/main" id="{02C353F8-054F-41AF-8A82-39C8D30821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6335" y="1281738"/>
            <a:ext cx="2852738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de-DE" sz="1600" b="1" dirty="0" err="1">
                <a:solidFill>
                  <a:srgbClr val="0000FF"/>
                </a:solidFill>
              </a:rPr>
              <a:t>If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snap</a:t>
            </a:r>
            <a:r>
              <a:rPr lang="de-DE" altLang="de-DE" sz="1600" b="1" dirty="0">
                <a:solidFill>
                  <a:srgbClr val="0000FF"/>
                </a:solidFill>
              </a:rPr>
              <a:t> roll = </a:t>
            </a:r>
            <a:r>
              <a:rPr lang="de-DE" altLang="de-DE" sz="1600" b="1" dirty="0" err="1">
                <a:solidFill>
                  <a:srgbClr val="0000FF"/>
                </a:solidFill>
              </a:rPr>
              <a:t>barrel</a:t>
            </a:r>
            <a:r>
              <a:rPr lang="de-DE" altLang="de-DE" sz="1600" b="1" dirty="0">
                <a:solidFill>
                  <a:srgbClr val="0000FF"/>
                </a:solidFill>
              </a:rPr>
              <a:t> roll </a:t>
            </a:r>
            <a:r>
              <a:rPr lang="de-DE" altLang="de-DE" sz="1600" b="1" dirty="0" err="1">
                <a:solidFill>
                  <a:srgbClr val="0000FF"/>
                </a:solidFill>
              </a:rPr>
              <a:t>or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aileron</a:t>
            </a:r>
            <a:r>
              <a:rPr lang="de-DE" altLang="de-DE" sz="1600" b="1" dirty="0">
                <a:solidFill>
                  <a:srgbClr val="0000FF"/>
                </a:solidFill>
              </a:rPr>
              <a:t> roll:</a:t>
            </a:r>
            <a:br>
              <a:rPr lang="de-DE" altLang="de-DE" sz="1600" b="1" dirty="0">
                <a:solidFill>
                  <a:srgbClr val="0000FF"/>
                </a:solidFill>
              </a:rPr>
            </a:br>
            <a:r>
              <a:rPr lang="de-DE" altLang="de-DE" sz="1600" b="1" dirty="0" err="1">
                <a:solidFill>
                  <a:srgbClr val="FF3300"/>
                </a:solidFill>
              </a:rPr>
              <a:t>Severe</a:t>
            </a:r>
            <a:r>
              <a:rPr lang="de-DE" altLang="de-DE" sz="1600" b="1" dirty="0">
                <a:solidFill>
                  <a:srgbClr val="FF3300"/>
                </a:solidFill>
              </a:rPr>
              <a:t> </a:t>
            </a:r>
            <a:r>
              <a:rPr lang="de-DE" altLang="de-DE" sz="1600" b="1" dirty="0" err="1">
                <a:solidFill>
                  <a:srgbClr val="FF3300"/>
                </a:solidFill>
              </a:rPr>
              <a:t>downgrade</a:t>
            </a:r>
            <a:r>
              <a:rPr lang="de-DE" altLang="de-DE" sz="1600" b="1" dirty="0">
                <a:solidFill>
                  <a:srgbClr val="FF3300"/>
                </a:solidFill>
              </a:rPr>
              <a:t> &gt; 5 </a:t>
            </a:r>
            <a:r>
              <a:rPr lang="de-DE" altLang="de-DE" sz="1600" b="1" dirty="0" err="1">
                <a:solidFill>
                  <a:srgbClr val="FF3300"/>
                </a:solidFill>
              </a:rPr>
              <a:t>pts</a:t>
            </a:r>
            <a:r>
              <a:rPr lang="de-DE" altLang="de-DE" sz="1600" b="1" dirty="0">
                <a:solidFill>
                  <a:srgbClr val="FF3300"/>
                </a:solidFill>
              </a:rPr>
              <a:t>.</a:t>
            </a:r>
          </a:p>
        </p:txBody>
      </p:sp>
      <p:sp>
        <p:nvSpPr>
          <p:cNvPr id="74" name="Text Box 101">
            <a:extLst>
              <a:ext uri="{FF2B5EF4-FFF2-40B4-BE49-F238E27FC236}">
                <a16:creationId xmlns:a16="http://schemas.microsoft.com/office/drawing/2014/main" id="{F71FAC5C-D8F2-4BBF-8AE8-670910112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170" y="1156835"/>
            <a:ext cx="234926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Clr>
                <a:srgbClr val="FF0000"/>
              </a:buClr>
              <a:buFont typeface="CommonBullets"/>
              <a:buNone/>
            </a:pPr>
            <a:r>
              <a:rPr lang="en-GB" altLang="de-DE" sz="1600" b="1" dirty="0">
                <a:solidFill>
                  <a:srgbClr val="0000FF"/>
                </a:solidFill>
              </a:rPr>
              <a:t>The ½ rolls must be integrated on circular flightpath of the half loops.</a:t>
            </a:r>
          </a:p>
          <a:p>
            <a:pPr>
              <a:spcBef>
                <a:spcPct val="50000"/>
              </a:spcBef>
            </a:pPr>
            <a:endParaRPr lang="de-DE" altLang="de-DE" sz="1600" dirty="0">
              <a:solidFill>
                <a:srgbClr val="0000FF"/>
              </a:solidFill>
            </a:endParaRPr>
          </a:p>
        </p:txBody>
      </p:sp>
      <p:sp>
        <p:nvSpPr>
          <p:cNvPr id="75" name="Text Box 101">
            <a:extLst>
              <a:ext uri="{FF2B5EF4-FFF2-40B4-BE49-F238E27FC236}">
                <a16:creationId xmlns:a16="http://schemas.microsoft.com/office/drawing/2014/main" id="{1C820B9C-07A0-40E4-A964-9EE7D56958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5949" y="2956316"/>
            <a:ext cx="236061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Clr>
                <a:srgbClr val="FF0000"/>
              </a:buClr>
              <a:buFont typeface="CommonBullets"/>
              <a:buNone/>
            </a:pPr>
            <a:r>
              <a:rPr lang="en-GB" sz="1600" b="1" dirty="0">
                <a:solidFill>
                  <a:srgbClr val="0000FF"/>
                </a:solidFill>
              </a:rPr>
              <a:t>The direction of the integrated ½ rolls and the snap roll is at the pilot’s discretion.</a:t>
            </a:r>
            <a:endParaRPr lang="de-DE" altLang="de-DE" sz="1600" b="1" dirty="0">
              <a:solidFill>
                <a:srgbClr val="0000FF"/>
              </a:solidFill>
            </a:endParaRPr>
          </a:p>
        </p:txBody>
      </p:sp>
      <p:sp>
        <p:nvSpPr>
          <p:cNvPr id="76" name="Text Box 40">
            <a:extLst>
              <a:ext uri="{FF2B5EF4-FFF2-40B4-BE49-F238E27FC236}">
                <a16:creationId xmlns:a16="http://schemas.microsoft.com/office/drawing/2014/main" id="{77ACBF8F-D07B-4C4F-B4AC-51C1CE49F7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341" y="746469"/>
            <a:ext cx="27225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Snap roll </a:t>
            </a:r>
            <a:r>
              <a:rPr lang="de-DE" altLang="de-DE" sz="1600" b="1" dirty="0" err="1">
                <a:solidFill>
                  <a:srgbClr val="0000FF"/>
                </a:solidFill>
              </a:rPr>
              <a:t>may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be</a:t>
            </a:r>
            <a:r>
              <a:rPr lang="de-DE" altLang="de-DE" sz="1600" b="1" dirty="0">
                <a:solidFill>
                  <a:srgbClr val="0000FF"/>
                </a:solidFill>
              </a:rPr>
              <a:t> positive </a:t>
            </a:r>
            <a:r>
              <a:rPr lang="de-DE" altLang="de-DE" sz="1600" b="1" dirty="0" err="1">
                <a:solidFill>
                  <a:srgbClr val="0000FF"/>
                </a:solidFill>
              </a:rPr>
              <a:t>or</a:t>
            </a:r>
            <a:r>
              <a:rPr lang="de-DE" altLang="de-DE" sz="1600" b="1" dirty="0">
                <a:solidFill>
                  <a:srgbClr val="0000FF"/>
                </a:solidFill>
              </a:rPr>
              <a:t> negative.</a:t>
            </a:r>
          </a:p>
        </p:txBody>
      </p:sp>
      <p:sp>
        <p:nvSpPr>
          <p:cNvPr id="77" name="Oval 106">
            <a:extLst>
              <a:ext uri="{FF2B5EF4-FFF2-40B4-BE49-F238E27FC236}">
                <a16:creationId xmlns:a16="http://schemas.microsoft.com/office/drawing/2014/main" id="{DBF75D3E-C059-44AA-8B60-348E7C4CF1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6235" y="1012863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78" name="Oval 106">
            <a:extLst>
              <a:ext uri="{FF2B5EF4-FFF2-40B4-BE49-F238E27FC236}">
                <a16:creationId xmlns:a16="http://schemas.microsoft.com/office/drawing/2014/main" id="{485E843E-E102-4D23-834C-E7B67F9C4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1285" y="4093288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09718942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utoUpdateAnimBg="0"/>
      <p:bldP spid="73" grpId="0"/>
      <p:bldP spid="74" grpId="0"/>
      <p:bldP spid="75" grpId="0"/>
      <p:bldP spid="76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89"/>
          <p:cNvSpPr txBox="1">
            <a:spLocks noChangeArrowheads="1"/>
          </p:cNvSpPr>
          <p:nvPr/>
        </p:nvSpPr>
        <p:spPr bwMode="auto">
          <a:xfrm>
            <a:off x="407988" y="6488113"/>
            <a:ext cx="9398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>
              <a:lnSpc>
                <a:spcPct val="80000"/>
              </a:lnSpc>
            </a:pPr>
            <a:r>
              <a:rPr lang="de-DE" altLang="de-DE" sz="1200" b="1" dirty="0"/>
              <a:t>F-27.08.01</a:t>
            </a:r>
            <a:endParaRPr lang="de-DE" altLang="de-DE" dirty="0"/>
          </a:p>
        </p:txBody>
      </p:sp>
      <p:sp>
        <p:nvSpPr>
          <p:cNvPr id="81923" name="Text Box 401"/>
          <p:cNvSpPr txBox="1">
            <a:spLocks noChangeArrowheads="1"/>
          </p:cNvSpPr>
          <p:nvPr/>
        </p:nvSpPr>
        <p:spPr bwMode="auto">
          <a:xfrm>
            <a:off x="1595438" y="142875"/>
            <a:ext cx="7495222" cy="957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9352" tIns="39676" rIns="79352" bIns="39676">
            <a:spAutoFit/>
          </a:bodyPr>
          <a:lstStyle/>
          <a:p>
            <a:r>
              <a:rPr lang="en-GB" sz="2000" b="1" dirty="0"/>
              <a:t>F-27.08 Half Square Loop with half roll integrated, half roll, 	 	 half roll integrated</a:t>
            </a:r>
            <a:endParaRPr lang="de-DE" sz="2000" dirty="0"/>
          </a:p>
          <a:p>
            <a:pPr defTabSz="793750" eaLnBrk="0" hangingPunct="0">
              <a:lnSpc>
                <a:spcPct val="85000"/>
              </a:lnSpc>
            </a:pPr>
            <a:endParaRPr lang="en-GB" altLang="de-DE" sz="2000" b="1" dirty="0"/>
          </a:p>
        </p:txBody>
      </p:sp>
      <p:sp>
        <p:nvSpPr>
          <p:cNvPr id="81924" name="Text Box 402"/>
          <p:cNvSpPr txBox="1">
            <a:spLocks noChangeArrowheads="1"/>
          </p:cNvSpPr>
          <p:nvPr/>
        </p:nvSpPr>
        <p:spPr bwMode="auto">
          <a:xfrm>
            <a:off x="1525588" y="5053965"/>
            <a:ext cx="5343525" cy="10772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/>
            <a:r>
              <a:rPr lang="en-GB" sz="1600" b="1" dirty="0"/>
              <a:t>From upright, pull through a ¼ loop into a vertical upline while integrating a ½ roll, perform a ½ roll, pull through a ¼ loop while integrating a ½ roll, exit upright.</a:t>
            </a:r>
            <a:endParaRPr lang="de-DE" sz="1600" b="1" dirty="0"/>
          </a:p>
        </p:txBody>
      </p:sp>
      <p:sp>
        <p:nvSpPr>
          <p:cNvPr id="3" name="Bogen 2">
            <a:extLst>
              <a:ext uri="{FF2B5EF4-FFF2-40B4-BE49-F238E27FC236}">
                <a16:creationId xmlns:a16="http://schemas.microsoft.com/office/drawing/2014/main" id="{8903A39C-4974-4033-964A-530C50C1FBAF}"/>
              </a:ext>
            </a:extLst>
          </p:cNvPr>
          <p:cNvSpPr/>
          <p:nvPr/>
        </p:nvSpPr>
        <p:spPr bwMode="auto">
          <a:xfrm flipH="1">
            <a:off x="1563688" y="1095430"/>
            <a:ext cx="1088072" cy="957290"/>
          </a:xfrm>
          <a:prstGeom prst="arc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79375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" name="Bogen 140">
            <a:extLst>
              <a:ext uri="{FF2B5EF4-FFF2-40B4-BE49-F238E27FC236}">
                <a16:creationId xmlns:a16="http://schemas.microsoft.com/office/drawing/2014/main" id="{F01CE3CD-B436-45B4-AE5A-46D61270A176}"/>
              </a:ext>
            </a:extLst>
          </p:cNvPr>
          <p:cNvSpPr/>
          <p:nvPr/>
        </p:nvSpPr>
        <p:spPr bwMode="auto">
          <a:xfrm flipH="1" flipV="1">
            <a:off x="1584802" y="3074697"/>
            <a:ext cx="1088072" cy="957290"/>
          </a:xfrm>
          <a:prstGeom prst="arc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79375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13520E66-5A18-4139-90CF-222186DF6D65}"/>
              </a:ext>
            </a:extLst>
          </p:cNvPr>
          <p:cNvCxnSpPr>
            <a:stCxn id="3" idx="2"/>
            <a:endCxn id="141" idx="2"/>
          </p:cNvCxnSpPr>
          <p:nvPr/>
        </p:nvCxnSpPr>
        <p:spPr bwMode="auto">
          <a:xfrm>
            <a:off x="1563688" y="1574075"/>
            <a:ext cx="21114" cy="197926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DE614F40-C683-4759-908D-C3C9BD601D7F}"/>
              </a:ext>
            </a:extLst>
          </p:cNvPr>
          <p:cNvCxnSpPr>
            <a:cxnSpLocks/>
          </p:cNvCxnSpPr>
          <p:nvPr/>
        </p:nvCxnSpPr>
        <p:spPr bwMode="auto">
          <a:xfrm>
            <a:off x="2113598" y="1093580"/>
            <a:ext cx="1105434" cy="185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6" name="Gerader Verbinder 145">
            <a:extLst>
              <a:ext uri="{FF2B5EF4-FFF2-40B4-BE49-F238E27FC236}">
                <a16:creationId xmlns:a16="http://schemas.microsoft.com/office/drawing/2014/main" id="{E9AECB2D-077E-4D49-B993-0DFC6AEC7FEE}"/>
              </a:ext>
            </a:extLst>
          </p:cNvPr>
          <p:cNvCxnSpPr>
            <a:cxnSpLocks/>
          </p:cNvCxnSpPr>
          <p:nvPr/>
        </p:nvCxnSpPr>
        <p:spPr bwMode="auto">
          <a:xfrm>
            <a:off x="2120869" y="4030991"/>
            <a:ext cx="1309763" cy="1496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47" name="Group 403">
            <a:extLst>
              <a:ext uri="{FF2B5EF4-FFF2-40B4-BE49-F238E27FC236}">
                <a16:creationId xmlns:a16="http://schemas.microsoft.com/office/drawing/2014/main" id="{8D7E4F5E-7D6D-402A-AB28-080347B0672C}"/>
              </a:ext>
            </a:extLst>
          </p:cNvPr>
          <p:cNvGrpSpPr>
            <a:grpSpLocks/>
          </p:cNvGrpSpPr>
          <p:nvPr/>
        </p:nvGrpSpPr>
        <p:grpSpPr bwMode="auto">
          <a:xfrm rot="5400000" flipH="1">
            <a:off x="3132085" y="3793203"/>
            <a:ext cx="311150" cy="490537"/>
            <a:chOff x="2820" y="264"/>
            <a:chExt cx="420" cy="1452"/>
          </a:xfrm>
        </p:grpSpPr>
        <p:sp>
          <p:nvSpPr>
            <p:cNvPr id="148" name="Line 404">
              <a:extLst>
                <a:ext uri="{FF2B5EF4-FFF2-40B4-BE49-F238E27FC236}">
                  <a16:creationId xmlns:a16="http://schemas.microsoft.com/office/drawing/2014/main" id="{2D3C9BAE-0431-4DC0-852B-83CE036EA1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49" name="Group 405">
              <a:extLst>
                <a:ext uri="{FF2B5EF4-FFF2-40B4-BE49-F238E27FC236}">
                  <a16:creationId xmlns:a16="http://schemas.microsoft.com/office/drawing/2014/main" id="{F1198493-72E2-4F1E-B845-23B0BDFFE68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50" name="Group 406">
                <a:extLst>
                  <a:ext uri="{FF2B5EF4-FFF2-40B4-BE49-F238E27FC236}">
                    <a16:creationId xmlns:a16="http://schemas.microsoft.com/office/drawing/2014/main" id="{91122555-932F-44C3-9EAA-403A353FD0B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53" name="Group 407">
                  <a:extLst>
                    <a:ext uri="{FF2B5EF4-FFF2-40B4-BE49-F238E27FC236}">
                      <a16:creationId xmlns:a16="http://schemas.microsoft.com/office/drawing/2014/main" id="{FD0AB72D-0D91-46FD-907D-B9DB1F76FD7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55" name="Group 408">
                    <a:extLst>
                      <a:ext uri="{FF2B5EF4-FFF2-40B4-BE49-F238E27FC236}">
                        <a16:creationId xmlns:a16="http://schemas.microsoft.com/office/drawing/2014/main" id="{64C4FD72-E1E5-4875-9DC4-8F0EE52D61B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58" name="Freeform 409">
                      <a:extLst>
                        <a:ext uri="{FF2B5EF4-FFF2-40B4-BE49-F238E27FC236}">
                          <a16:creationId xmlns:a16="http://schemas.microsoft.com/office/drawing/2014/main" id="{31AD7BC9-7AD1-4074-B73A-349BE7F4E04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7 w 1153"/>
                        <a:gd name="T1" fmla="*/ 2147483647 h 204"/>
                        <a:gd name="T2" fmla="*/ 2147483647 w 1153"/>
                        <a:gd name="T3" fmla="*/ 2147483647 h 204"/>
                        <a:gd name="T4" fmla="*/ 2147483647 w 1153"/>
                        <a:gd name="T5" fmla="*/ 2147483647 h 204"/>
                        <a:gd name="T6" fmla="*/ 2147483647 w 1153"/>
                        <a:gd name="T7" fmla="*/ 2147483647 h 204"/>
                        <a:gd name="T8" fmla="*/ 2147483647 w 1153"/>
                        <a:gd name="T9" fmla="*/ 2147483647 h 204"/>
                        <a:gd name="T10" fmla="*/ 2147483647 w 1153"/>
                        <a:gd name="T11" fmla="*/ 2147483647 h 204"/>
                        <a:gd name="T12" fmla="*/ 2147483647 w 1153"/>
                        <a:gd name="T13" fmla="*/ 2147483647 h 204"/>
                        <a:gd name="T14" fmla="*/ 2147483647 w 1153"/>
                        <a:gd name="T15" fmla="*/ 2147483647 h 204"/>
                        <a:gd name="T16" fmla="*/ 2147483647 w 1153"/>
                        <a:gd name="T17" fmla="*/ 2147483647 h 204"/>
                        <a:gd name="T18" fmla="*/ 2147483647 w 1153"/>
                        <a:gd name="T19" fmla="*/ 2147483647 h 204"/>
                        <a:gd name="T20" fmla="*/ 2147483647 w 1153"/>
                        <a:gd name="T21" fmla="*/ 2147483647 h 204"/>
                        <a:gd name="T22" fmla="*/ 2147483647 w 1153"/>
                        <a:gd name="T23" fmla="*/ 2147483647 h 204"/>
                        <a:gd name="T24" fmla="*/ 2147483647 w 1153"/>
                        <a:gd name="T25" fmla="*/ 2147483647 h 204"/>
                        <a:gd name="T26" fmla="*/ 2147483647 w 1153"/>
                        <a:gd name="T27" fmla="*/ 2147483647 h 204"/>
                        <a:gd name="T28" fmla="*/ 2147483647 w 1153"/>
                        <a:gd name="T29" fmla="*/ 2147483647 h 204"/>
                        <a:gd name="T30" fmla="*/ 2147483647 w 1153"/>
                        <a:gd name="T31" fmla="*/ 2147483647 h 204"/>
                        <a:gd name="T32" fmla="*/ 2147483647 w 1153"/>
                        <a:gd name="T33" fmla="*/ 2147483647 h 204"/>
                        <a:gd name="T34" fmla="*/ 2147483647 w 1153"/>
                        <a:gd name="T35" fmla="*/ 2147483647 h 204"/>
                        <a:gd name="T36" fmla="*/ 2147483647 w 1153"/>
                        <a:gd name="T37" fmla="*/ 2147483647 h 204"/>
                        <a:gd name="T38" fmla="*/ 2147483647 w 1153"/>
                        <a:gd name="T39" fmla="*/ 2147483647 h 204"/>
                        <a:gd name="T40" fmla="*/ 1060663012 w 1153"/>
                        <a:gd name="T41" fmla="*/ 2147483647 h 204"/>
                        <a:gd name="T42" fmla="*/ 557889732 w 1153"/>
                        <a:gd name="T43" fmla="*/ 2147483647 h 204"/>
                        <a:gd name="T44" fmla="*/ 262764175 w 1153"/>
                        <a:gd name="T45" fmla="*/ 2147483647 h 204"/>
                        <a:gd name="T46" fmla="*/ 0 w 1153"/>
                        <a:gd name="T47" fmla="*/ 2147483647 h 204"/>
                        <a:gd name="T48" fmla="*/ 1002340832 w 1153"/>
                        <a:gd name="T49" fmla="*/ 2147483647 h 204"/>
                        <a:gd name="T50" fmla="*/ 1264366148 w 1153"/>
                        <a:gd name="T51" fmla="*/ 2147483647 h 204"/>
                        <a:gd name="T52" fmla="*/ 2147483647 w 1153"/>
                        <a:gd name="T53" fmla="*/ 2147483647 h 204"/>
                        <a:gd name="T54" fmla="*/ 2147483647 w 1153"/>
                        <a:gd name="T55" fmla="*/ 2147483647 h 204"/>
                        <a:gd name="T56" fmla="*/ 2147483647 w 1153"/>
                        <a:gd name="T57" fmla="*/ 2147483647 h 204"/>
                        <a:gd name="T58" fmla="*/ 2147483647 w 1153"/>
                        <a:gd name="T59" fmla="*/ 2147483647 h 204"/>
                        <a:gd name="T60" fmla="*/ 2147483647 w 1153"/>
                        <a:gd name="T61" fmla="*/ 2147483647 h 204"/>
                        <a:gd name="T62" fmla="*/ 2147483647 w 1153"/>
                        <a:gd name="T63" fmla="*/ 2147483647 h 204"/>
                        <a:gd name="T64" fmla="*/ 2147483647 w 1153"/>
                        <a:gd name="T65" fmla="*/ 2147483647 h 204"/>
                        <a:gd name="T66" fmla="*/ 2147483647 w 1153"/>
                        <a:gd name="T67" fmla="*/ 2147483647 h 204"/>
                        <a:gd name="T68" fmla="*/ 2147483647 w 1153"/>
                        <a:gd name="T69" fmla="*/ 2147483647 h 204"/>
                        <a:gd name="T70" fmla="*/ 2147483647 w 1153"/>
                        <a:gd name="T71" fmla="*/ 2147483647 h 204"/>
                        <a:gd name="T72" fmla="*/ 2147483647 w 1153"/>
                        <a:gd name="T73" fmla="*/ 2147483647 h 204"/>
                        <a:gd name="T74" fmla="*/ 2147483647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59" name="Freeform 410">
                      <a:extLst>
                        <a:ext uri="{FF2B5EF4-FFF2-40B4-BE49-F238E27FC236}">
                          <a16:creationId xmlns:a16="http://schemas.microsoft.com/office/drawing/2014/main" id="{5E872D2E-8118-4F44-828A-70112E76496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7 h 69"/>
                        <a:gd name="T2" fmla="*/ 2054740465 w 247"/>
                        <a:gd name="T3" fmla="*/ 2147483647 h 69"/>
                        <a:gd name="T4" fmla="*/ 2147483647 w 247"/>
                        <a:gd name="T5" fmla="*/ 2147483647 h 69"/>
                        <a:gd name="T6" fmla="*/ 2147483647 w 247"/>
                        <a:gd name="T7" fmla="*/ 2147483647 h 69"/>
                        <a:gd name="T8" fmla="*/ 2147483647 w 247"/>
                        <a:gd name="T9" fmla="*/ 2147483647 h 69"/>
                        <a:gd name="T10" fmla="*/ 2147483647 w 247"/>
                        <a:gd name="T11" fmla="*/ 2147483647 h 69"/>
                        <a:gd name="T12" fmla="*/ 2147483647 w 247"/>
                        <a:gd name="T13" fmla="*/ 2147483647 h 69"/>
                        <a:gd name="T14" fmla="*/ 2147483647 w 247"/>
                        <a:gd name="T15" fmla="*/ 2147483647 h 69"/>
                        <a:gd name="T16" fmla="*/ 2147483647 w 247"/>
                        <a:gd name="T17" fmla="*/ 2147483647 h 69"/>
                        <a:gd name="T18" fmla="*/ 2147483647 w 247"/>
                        <a:gd name="T19" fmla="*/ 2147483647 h 69"/>
                        <a:gd name="T20" fmla="*/ 2147483647 w 247"/>
                        <a:gd name="T21" fmla="*/ 2147483647 h 69"/>
                        <a:gd name="T22" fmla="*/ 2147483647 w 247"/>
                        <a:gd name="T23" fmla="*/ 0 h 69"/>
                        <a:gd name="T24" fmla="*/ 2147483647 w 247"/>
                        <a:gd name="T25" fmla="*/ 2147483647 h 69"/>
                        <a:gd name="T26" fmla="*/ 2147483647 w 247"/>
                        <a:gd name="T27" fmla="*/ 2147483647 h 69"/>
                        <a:gd name="T28" fmla="*/ 0 w 247"/>
                        <a:gd name="T29" fmla="*/ 2147483647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56" name="Freeform 411">
                    <a:extLst>
                      <a:ext uri="{FF2B5EF4-FFF2-40B4-BE49-F238E27FC236}">
                        <a16:creationId xmlns:a16="http://schemas.microsoft.com/office/drawing/2014/main" id="{1B39719A-520D-498A-BAAE-3F142CEDB2D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2147483647 h 33"/>
                      <a:gd name="T8" fmla="*/ 2147483647 w 293"/>
                      <a:gd name="T9" fmla="*/ 2147483647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2147483647 h 33"/>
                      <a:gd name="T16" fmla="*/ 2147483647 w 293"/>
                      <a:gd name="T17" fmla="*/ 2147483647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57" name="Freeform 412">
                    <a:extLst>
                      <a:ext uri="{FF2B5EF4-FFF2-40B4-BE49-F238E27FC236}">
                        <a16:creationId xmlns:a16="http://schemas.microsoft.com/office/drawing/2014/main" id="{05B1E0A7-6D27-4AA8-A848-29AD204CB51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80491 h 33"/>
                      <a:gd name="T2" fmla="*/ 0 w 293"/>
                      <a:gd name="T3" fmla="*/ 78299 h 33"/>
                      <a:gd name="T4" fmla="*/ 81 w 293"/>
                      <a:gd name="T5" fmla="*/ 22214 h 33"/>
                      <a:gd name="T6" fmla="*/ 98 w 293"/>
                      <a:gd name="T7" fmla="*/ 10951 h 33"/>
                      <a:gd name="T8" fmla="*/ 111 w 293"/>
                      <a:gd name="T9" fmla="*/ 10951 h 33"/>
                      <a:gd name="T10" fmla="*/ 131 w 293"/>
                      <a:gd name="T11" fmla="*/ 0 h 33"/>
                      <a:gd name="T12" fmla="*/ 143 w 293"/>
                      <a:gd name="T13" fmla="*/ 0 h 33"/>
                      <a:gd name="T14" fmla="*/ 159 w 293"/>
                      <a:gd name="T15" fmla="*/ 10951 h 33"/>
                      <a:gd name="T16" fmla="*/ 172 w 293"/>
                      <a:gd name="T17" fmla="*/ 15597 h 33"/>
                      <a:gd name="T18" fmla="*/ 184 w 293"/>
                      <a:gd name="T19" fmla="*/ 22214 h 33"/>
                      <a:gd name="T20" fmla="*/ 193 w 293"/>
                      <a:gd name="T21" fmla="*/ 33014 h 33"/>
                      <a:gd name="T22" fmla="*/ 201 w 293"/>
                      <a:gd name="T23" fmla="*/ 45060 h 33"/>
                      <a:gd name="T24" fmla="*/ 207 w 293"/>
                      <a:gd name="T25" fmla="*/ 56515 h 33"/>
                      <a:gd name="T26" fmla="*/ 210 w 293"/>
                      <a:gd name="T27" fmla="*/ 66968 h 33"/>
                      <a:gd name="T28" fmla="*/ 211 w 293"/>
                      <a:gd name="T29" fmla="*/ 80491 h 33"/>
                      <a:gd name="T30" fmla="*/ 210 w 293"/>
                      <a:gd name="T31" fmla="*/ 91402 h 33"/>
                      <a:gd name="T32" fmla="*/ 207 w 293"/>
                      <a:gd name="T33" fmla="*/ 105882 h 33"/>
                      <a:gd name="T34" fmla="*/ 201 w 293"/>
                      <a:gd name="T35" fmla="*/ 114639 h 33"/>
                      <a:gd name="T36" fmla="*/ 193 w 293"/>
                      <a:gd name="T37" fmla="*/ 130179 h 33"/>
                      <a:gd name="T38" fmla="*/ 184 w 293"/>
                      <a:gd name="T39" fmla="*/ 138607 h 33"/>
                      <a:gd name="T40" fmla="*/ 172 w 293"/>
                      <a:gd name="T41" fmla="*/ 146587 h 33"/>
                      <a:gd name="T42" fmla="*/ 159 w 293"/>
                      <a:gd name="T43" fmla="*/ 157947 h 33"/>
                      <a:gd name="T44" fmla="*/ 143 w 293"/>
                      <a:gd name="T45" fmla="*/ 158827 h 33"/>
                      <a:gd name="T46" fmla="*/ 132 w 293"/>
                      <a:gd name="T47" fmla="*/ 158827 h 33"/>
                      <a:gd name="T48" fmla="*/ 111 w 293"/>
                      <a:gd name="T49" fmla="*/ 158827 h 33"/>
                      <a:gd name="T50" fmla="*/ 98 w 293"/>
                      <a:gd name="T51" fmla="*/ 157947 h 33"/>
                      <a:gd name="T52" fmla="*/ 81 w 293"/>
                      <a:gd name="T53" fmla="*/ 138607 h 33"/>
                      <a:gd name="T54" fmla="*/ 0 w 293"/>
                      <a:gd name="T55" fmla="*/ 80491 h 33"/>
                      <a:gd name="T56" fmla="*/ 0 w 293"/>
                      <a:gd name="T57" fmla="*/ 80491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54" name="Line 413">
                  <a:extLst>
                    <a:ext uri="{FF2B5EF4-FFF2-40B4-BE49-F238E27FC236}">
                      <a16:creationId xmlns:a16="http://schemas.microsoft.com/office/drawing/2014/main" id="{3FEA6E2D-35EC-4518-B076-FE3D5080E4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51" name="AutoShape 414">
                <a:extLst>
                  <a:ext uri="{FF2B5EF4-FFF2-40B4-BE49-F238E27FC236}">
                    <a16:creationId xmlns:a16="http://schemas.microsoft.com/office/drawing/2014/main" id="{0C7A56D2-BD64-4F93-BF87-40C2A49D3F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de-DE" altLang="de-DE"/>
              </a:p>
            </p:txBody>
          </p:sp>
          <p:sp>
            <p:nvSpPr>
              <p:cNvPr id="152" name="Line 415">
                <a:extLst>
                  <a:ext uri="{FF2B5EF4-FFF2-40B4-BE49-F238E27FC236}">
                    <a16:creationId xmlns:a16="http://schemas.microsoft.com/office/drawing/2014/main" id="{7C1CE0E5-BB36-4BD0-99F7-88C921A928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161" name="AutoShape 1183">
            <a:extLst>
              <a:ext uri="{FF2B5EF4-FFF2-40B4-BE49-F238E27FC236}">
                <a16:creationId xmlns:a16="http://schemas.microsoft.com/office/drawing/2014/main" id="{6FF39458-60BA-406F-978A-B6E75FD905F9}"/>
              </a:ext>
            </a:extLst>
          </p:cNvPr>
          <p:cNvSpPr>
            <a:spLocks noChangeArrowheads="1"/>
          </p:cNvSpPr>
          <p:nvPr/>
        </p:nvSpPr>
        <p:spPr bwMode="auto">
          <a:xfrm flipH="1" flipV="1">
            <a:off x="2382025" y="3955465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AU" altLang="en-US" sz="1400" b="1"/>
          </a:p>
        </p:txBody>
      </p:sp>
      <p:grpSp>
        <p:nvGrpSpPr>
          <p:cNvPr id="162" name="Group 628">
            <a:extLst>
              <a:ext uri="{FF2B5EF4-FFF2-40B4-BE49-F238E27FC236}">
                <a16:creationId xmlns:a16="http://schemas.microsoft.com/office/drawing/2014/main" id="{6434918B-46C2-4415-825C-681E2E901886}"/>
              </a:ext>
            </a:extLst>
          </p:cNvPr>
          <p:cNvGrpSpPr>
            <a:grpSpLocks/>
          </p:cNvGrpSpPr>
          <p:nvPr/>
        </p:nvGrpSpPr>
        <p:grpSpPr bwMode="auto">
          <a:xfrm rot="9630523" flipV="1">
            <a:off x="1570093" y="3844660"/>
            <a:ext cx="733425" cy="263525"/>
            <a:chOff x="4875" y="7237"/>
            <a:chExt cx="4230" cy="1883"/>
          </a:xfrm>
        </p:grpSpPr>
        <p:sp>
          <p:nvSpPr>
            <p:cNvPr id="163" name="Arc 629">
              <a:extLst>
                <a:ext uri="{FF2B5EF4-FFF2-40B4-BE49-F238E27FC236}">
                  <a16:creationId xmlns:a16="http://schemas.microsoft.com/office/drawing/2014/main" id="{7B37BE15-8FEF-403B-BE67-E73B2E6B16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" name="AutoShape 630">
              <a:extLst>
                <a:ext uri="{FF2B5EF4-FFF2-40B4-BE49-F238E27FC236}">
                  <a16:creationId xmlns:a16="http://schemas.microsoft.com/office/drawing/2014/main" id="{B076CF04-FE28-4C81-8E01-1049930524D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80000"/>
                </a:lnSpc>
              </a:pPr>
              <a:endParaRPr lang="de-DE" altLang="de-DE"/>
            </a:p>
          </p:txBody>
        </p:sp>
      </p:grpSp>
      <p:sp>
        <p:nvSpPr>
          <p:cNvPr id="165" name="Text Box 1034">
            <a:extLst>
              <a:ext uri="{FF2B5EF4-FFF2-40B4-BE49-F238E27FC236}">
                <a16:creationId xmlns:a16="http://schemas.microsoft.com/office/drawing/2014/main" id="{35287604-2A5C-4ACD-A642-96F3315F78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6297" y="4113951"/>
            <a:ext cx="124285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 dirty="0"/>
              <a:t>½ roll </a:t>
            </a:r>
            <a:r>
              <a:rPr lang="de-DE" altLang="de-DE" sz="1600" b="1" dirty="0" err="1"/>
              <a:t>integrated</a:t>
            </a:r>
            <a:endParaRPr lang="de-DE" altLang="de-DE" sz="1600" b="1" dirty="0"/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6A2DEE7C-5D69-48F0-A061-20060740A986}"/>
              </a:ext>
            </a:extLst>
          </p:cNvPr>
          <p:cNvCxnSpPr/>
          <p:nvPr/>
        </p:nvCxnSpPr>
        <p:spPr bwMode="auto">
          <a:xfrm>
            <a:off x="2043050" y="3897067"/>
            <a:ext cx="0" cy="23011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8" name="Gerader Verbinder 167">
            <a:extLst>
              <a:ext uri="{FF2B5EF4-FFF2-40B4-BE49-F238E27FC236}">
                <a16:creationId xmlns:a16="http://schemas.microsoft.com/office/drawing/2014/main" id="{32522777-86E7-47C3-917A-B774079C742B}"/>
              </a:ext>
            </a:extLst>
          </p:cNvPr>
          <p:cNvCxnSpPr>
            <a:cxnSpLocks/>
          </p:cNvCxnSpPr>
          <p:nvPr/>
        </p:nvCxnSpPr>
        <p:spPr bwMode="auto">
          <a:xfrm rot="5400000">
            <a:off x="1617321" y="3518489"/>
            <a:ext cx="0" cy="23011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69" name="Group 628">
            <a:extLst>
              <a:ext uri="{FF2B5EF4-FFF2-40B4-BE49-F238E27FC236}">
                <a16:creationId xmlns:a16="http://schemas.microsoft.com/office/drawing/2014/main" id="{6D9E2DA6-8A21-4F6F-91C2-A294D02FFCBF}"/>
              </a:ext>
            </a:extLst>
          </p:cNvPr>
          <p:cNvGrpSpPr>
            <a:grpSpLocks/>
          </p:cNvGrpSpPr>
          <p:nvPr/>
        </p:nvGrpSpPr>
        <p:grpSpPr bwMode="auto">
          <a:xfrm rot="8510364" flipH="1" flipV="1">
            <a:off x="1158875" y="2604819"/>
            <a:ext cx="733425" cy="263525"/>
            <a:chOff x="4875" y="7237"/>
            <a:chExt cx="4230" cy="1883"/>
          </a:xfrm>
        </p:grpSpPr>
        <p:sp>
          <p:nvSpPr>
            <p:cNvPr id="170" name="Arc 629">
              <a:extLst>
                <a:ext uri="{FF2B5EF4-FFF2-40B4-BE49-F238E27FC236}">
                  <a16:creationId xmlns:a16="http://schemas.microsoft.com/office/drawing/2014/main" id="{CE8078A7-A7B5-486B-BA12-FC414DE33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71" name="AutoShape 630">
              <a:extLst>
                <a:ext uri="{FF2B5EF4-FFF2-40B4-BE49-F238E27FC236}">
                  <a16:creationId xmlns:a16="http://schemas.microsoft.com/office/drawing/2014/main" id="{6D57BFCD-C978-472F-ACB3-76B5294F61B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80000"/>
                </a:lnSpc>
              </a:pPr>
              <a:endParaRPr lang="de-DE" altLang="de-DE"/>
            </a:p>
          </p:txBody>
        </p:sp>
      </p:grpSp>
      <p:sp>
        <p:nvSpPr>
          <p:cNvPr id="172" name="Text Box 1034">
            <a:extLst>
              <a:ext uri="{FF2B5EF4-FFF2-40B4-BE49-F238E27FC236}">
                <a16:creationId xmlns:a16="http://schemas.microsoft.com/office/drawing/2014/main" id="{7B930452-E51B-4438-A7E2-7C06C8FBA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3715" y="2457784"/>
            <a:ext cx="12428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 dirty="0"/>
              <a:t>½ roll</a:t>
            </a:r>
          </a:p>
        </p:txBody>
      </p:sp>
      <p:grpSp>
        <p:nvGrpSpPr>
          <p:cNvPr id="173" name="Group 628">
            <a:extLst>
              <a:ext uri="{FF2B5EF4-FFF2-40B4-BE49-F238E27FC236}">
                <a16:creationId xmlns:a16="http://schemas.microsoft.com/office/drawing/2014/main" id="{43282AEF-8343-4F32-8EEC-9D103C0307E8}"/>
              </a:ext>
            </a:extLst>
          </p:cNvPr>
          <p:cNvGrpSpPr>
            <a:grpSpLocks/>
          </p:cNvGrpSpPr>
          <p:nvPr/>
        </p:nvGrpSpPr>
        <p:grpSpPr bwMode="auto">
          <a:xfrm rot="10440724" flipH="1" flipV="1">
            <a:off x="1218089" y="1242577"/>
            <a:ext cx="733425" cy="263525"/>
            <a:chOff x="4875" y="7237"/>
            <a:chExt cx="4230" cy="1883"/>
          </a:xfrm>
        </p:grpSpPr>
        <p:sp>
          <p:nvSpPr>
            <p:cNvPr id="174" name="Arc 629">
              <a:extLst>
                <a:ext uri="{FF2B5EF4-FFF2-40B4-BE49-F238E27FC236}">
                  <a16:creationId xmlns:a16="http://schemas.microsoft.com/office/drawing/2014/main" id="{CDB647CD-5D84-4372-B2A3-B9E048F45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75" name="AutoShape 630">
              <a:extLst>
                <a:ext uri="{FF2B5EF4-FFF2-40B4-BE49-F238E27FC236}">
                  <a16:creationId xmlns:a16="http://schemas.microsoft.com/office/drawing/2014/main" id="{D56A5618-864E-4F98-9F17-01EB891334E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80000"/>
                </a:lnSpc>
              </a:pPr>
              <a:endParaRPr lang="de-DE" altLang="de-DE"/>
            </a:p>
          </p:txBody>
        </p:sp>
      </p:grpSp>
      <p:sp>
        <p:nvSpPr>
          <p:cNvPr id="176" name="Text Box 1034">
            <a:extLst>
              <a:ext uri="{FF2B5EF4-FFF2-40B4-BE49-F238E27FC236}">
                <a16:creationId xmlns:a16="http://schemas.microsoft.com/office/drawing/2014/main" id="{8D357EAE-531F-45D7-848D-C81D7EBDA9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9824" y="1345287"/>
            <a:ext cx="124285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 dirty="0"/>
              <a:t>½ roll </a:t>
            </a:r>
            <a:r>
              <a:rPr lang="de-DE" altLang="de-DE" sz="1600" b="1" dirty="0" err="1"/>
              <a:t>integrated</a:t>
            </a:r>
            <a:endParaRPr lang="de-DE" altLang="de-DE" sz="1600" b="1" dirty="0"/>
          </a:p>
        </p:txBody>
      </p:sp>
      <p:cxnSp>
        <p:nvCxnSpPr>
          <p:cNvPr id="186" name="Gerader Verbinder 185">
            <a:extLst>
              <a:ext uri="{FF2B5EF4-FFF2-40B4-BE49-F238E27FC236}">
                <a16:creationId xmlns:a16="http://schemas.microsoft.com/office/drawing/2014/main" id="{8CAA5FEC-7432-4389-B0C6-881DCBA417BE}"/>
              </a:ext>
            </a:extLst>
          </p:cNvPr>
          <p:cNvCxnSpPr>
            <a:cxnSpLocks/>
          </p:cNvCxnSpPr>
          <p:nvPr/>
        </p:nvCxnSpPr>
        <p:spPr bwMode="auto">
          <a:xfrm rot="5400000">
            <a:off x="1574245" y="1398052"/>
            <a:ext cx="0" cy="23011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7" name="Gerader Verbinder 186">
            <a:extLst>
              <a:ext uri="{FF2B5EF4-FFF2-40B4-BE49-F238E27FC236}">
                <a16:creationId xmlns:a16="http://schemas.microsoft.com/office/drawing/2014/main" id="{639CEEE7-B7FE-4BDF-AEC9-EC63DB7F7E91}"/>
              </a:ext>
            </a:extLst>
          </p:cNvPr>
          <p:cNvCxnSpPr/>
          <p:nvPr/>
        </p:nvCxnSpPr>
        <p:spPr bwMode="auto">
          <a:xfrm>
            <a:off x="2098009" y="985108"/>
            <a:ext cx="0" cy="23011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89" name="Group 403">
            <a:extLst>
              <a:ext uri="{FF2B5EF4-FFF2-40B4-BE49-F238E27FC236}">
                <a16:creationId xmlns:a16="http://schemas.microsoft.com/office/drawing/2014/main" id="{25FF4728-56C0-401F-A159-30084EE0E7F1}"/>
              </a:ext>
            </a:extLst>
          </p:cNvPr>
          <p:cNvGrpSpPr>
            <a:grpSpLocks/>
          </p:cNvGrpSpPr>
          <p:nvPr/>
        </p:nvGrpSpPr>
        <p:grpSpPr bwMode="auto">
          <a:xfrm rot="16200000">
            <a:off x="2434934" y="842789"/>
            <a:ext cx="311150" cy="490537"/>
            <a:chOff x="2820" y="264"/>
            <a:chExt cx="420" cy="1452"/>
          </a:xfrm>
        </p:grpSpPr>
        <p:sp>
          <p:nvSpPr>
            <p:cNvPr id="190" name="Line 404">
              <a:extLst>
                <a:ext uri="{FF2B5EF4-FFF2-40B4-BE49-F238E27FC236}">
                  <a16:creationId xmlns:a16="http://schemas.microsoft.com/office/drawing/2014/main" id="{6F83BEEE-C79F-4734-9189-01CC84C4E4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91" name="Group 405">
              <a:extLst>
                <a:ext uri="{FF2B5EF4-FFF2-40B4-BE49-F238E27FC236}">
                  <a16:creationId xmlns:a16="http://schemas.microsoft.com/office/drawing/2014/main" id="{0D46F5C3-40EE-4690-A73B-AC031A1F73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92" name="Group 406">
                <a:extLst>
                  <a:ext uri="{FF2B5EF4-FFF2-40B4-BE49-F238E27FC236}">
                    <a16:creationId xmlns:a16="http://schemas.microsoft.com/office/drawing/2014/main" id="{D5CD1347-9F77-442E-BA75-35118F4E82D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95" name="Group 407">
                  <a:extLst>
                    <a:ext uri="{FF2B5EF4-FFF2-40B4-BE49-F238E27FC236}">
                      <a16:creationId xmlns:a16="http://schemas.microsoft.com/office/drawing/2014/main" id="{D2170193-7D42-4DFB-AAB8-F610818F6AF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97" name="Group 408">
                    <a:extLst>
                      <a:ext uri="{FF2B5EF4-FFF2-40B4-BE49-F238E27FC236}">
                        <a16:creationId xmlns:a16="http://schemas.microsoft.com/office/drawing/2014/main" id="{D0694A0E-AF8E-47F4-B5EB-E267BA59E8A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200" name="Freeform 409">
                      <a:extLst>
                        <a:ext uri="{FF2B5EF4-FFF2-40B4-BE49-F238E27FC236}">
                          <a16:creationId xmlns:a16="http://schemas.microsoft.com/office/drawing/2014/main" id="{8183481E-BBC9-492D-BBE6-30D65A6C953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7 w 1153"/>
                        <a:gd name="T1" fmla="*/ 2147483647 h 204"/>
                        <a:gd name="T2" fmla="*/ 2147483647 w 1153"/>
                        <a:gd name="T3" fmla="*/ 2147483647 h 204"/>
                        <a:gd name="T4" fmla="*/ 2147483647 w 1153"/>
                        <a:gd name="T5" fmla="*/ 2147483647 h 204"/>
                        <a:gd name="T6" fmla="*/ 2147483647 w 1153"/>
                        <a:gd name="T7" fmla="*/ 2147483647 h 204"/>
                        <a:gd name="T8" fmla="*/ 2147483647 w 1153"/>
                        <a:gd name="T9" fmla="*/ 2147483647 h 204"/>
                        <a:gd name="T10" fmla="*/ 2147483647 w 1153"/>
                        <a:gd name="T11" fmla="*/ 2147483647 h 204"/>
                        <a:gd name="T12" fmla="*/ 2147483647 w 1153"/>
                        <a:gd name="T13" fmla="*/ 2147483647 h 204"/>
                        <a:gd name="T14" fmla="*/ 2147483647 w 1153"/>
                        <a:gd name="T15" fmla="*/ 2147483647 h 204"/>
                        <a:gd name="T16" fmla="*/ 2147483647 w 1153"/>
                        <a:gd name="T17" fmla="*/ 2147483647 h 204"/>
                        <a:gd name="T18" fmla="*/ 2147483647 w 1153"/>
                        <a:gd name="T19" fmla="*/ 2147483647 h 204"/>
                        <a:gd name="T20" fmla="*/ 2147483647 w 1153"/>
                        <a:gd name="T21" fmla="*/ 2147483647 h 204"/>
                        <a:gd name="T22" fmla="*/ 2147483647 w 1153"/>
                        <a:gd name="T23" fmla="*/ 2147483647 h 204"/>
                        <a:gd name="T24" fmla="*/ 2147483647 w 1153"/>
                        <a:gd name="T25" fmla="*/ 2147483647 h 204"/>
                        <a:gd name="T26" fmla="*/ 2147483647 w 1153"/>
                        <a:gd name="T27" fmla="*/ 2147483647 h 204"/>
                        <a:gd name="T28" fmla="*/ 2147483647 w 1153"/>
                        <a:gd name="T29" fmla="*/ 2147483647 h 204"/>
                        <a:gd name="T30" fmla="*/ 2147483647 w 1153"/>
                        <a:gd name="T31" fmla="*/ 2147483647 h 204"/>
                        <a:gd name="T32" fmla="*/ 2147483647 w 1153"/>
                        <a:gd name="T33" fmla="*/ 2147483647 h 204"/>
                        <a:gd name="T34" fmla="*/ 2147483647 w 1153"/>
                        <a:gd name="T35" fmla="*/ 2147483647 h 204"/>
                        <a:gd name="T36" fmla="*/ 2147483647 w 1153"/>
                        <a:gd name="T37" fmla="*/ 2147483647 h 204"/>
                        <a:gd name="T38" fmla="*/ 2147483647 w 1153"/>
                        <a:gd name="T39" fmla="*/ 2147483647 h 204"/>
                        <a:gd name="T40" fmla="*/ 1060663012 w 1153"/>
                        <a:gd name="T41" fmla="*/ 2147483647 h 204"/>
                        <a:gd name="T42" fmla="*/ 557889732 w 1153"/>
                        <a:gd name="T43" fmla="*/ 2147483647 h 204"/>
                        <a:gd name="T44" fmla="*/ 262764175 w 1153"/>
                        <a:gd name="T45" fmla="*/ 2147483647 h 204"/>
                        <a:gd name="T46" fmla="*/ 0 w 1153"/>
                        <a:gd name="T47" fmla="*/ 2147483647 h 204"/>
                        <a:gd name="T48" fmla="*/ 1002340832 w 1153"/>
                        <a:gd name="T49" fmla="*/ 2147483647 h 204"/>
                        <a:gd name="T50" fmla="*/ 1264366148 w 1153"/>
                        <a:gd name="T51" fmla="*/ 2147483647 h 204"/>
                        <a:gd name="T52" fmla="*/ 2147483647 w 1153"/>
                        <a:gd name="T53" fmla="*/ 2147483647 h 204"/>
                        <a:gd name="T54" fmla="*/ 2147483647 w 1153"/>
                        <a:gd name="T55" fmla="*/ 2147483647 h 204"/>
                        <a:gd name="T56" fmla="*/ 2147483647 w 1153"/>
                        <a:gd name="T57" fmla="*/ 2147483647 h 204"/>
                        <a:gd name="T58" fmla="*/ 2147483647 w 1153"/>
                        <a:gd name="T59" fmla="*/ 2147483647 h 204"/>
                        <a:gd name="T60" fmla="*/ 2147483647 w 1153"/>
                        <a:gd name="T61" fmla="*/ 2147483647 h 204"/>
                        <a:gd name="T62" fmla="*/ 2147483647 w 1153"/>
                        <a:gd name="T63" fmla="*/ 2147483647 h 204"/>
                        <a:gd name="T64" fmla="*/ 2147483647 w 1153"/>
                        <a:gd name="T65" fmla="*/ 2147483647 h 204"/>
                        <a:gd name="T66" fmla="*/ 2147483647 w 1153"/>
                        <a:gd name="T67" fmla="*/ 2147483647 h 204"/>
                        <a:gd name="T68" fmla="*/ 2147483647 w 1153"/>
                        <a:gd name="T69" fmla="*/ 2147483647 h 204"/>
                        <a:gd name="T70" fmla="*/ 2147483647 w 1153"/>
                        <a:gd name="T71" fmla="*/ 2147483647 h 204"/>
                        <a:gd name="T72" fmla="*/ 2147483647 w 1153"/>
                        <a:gd name="T73" fmla="*/ 2147483647 h 204"/>
                        <a:gd name="T74" fmla="*/ 2147483647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01" name="Freeform 410">
                      <a:extLst>
                        <a:ext uri="{FF2B5EF4-FFF2-40B4-BE49-F238E27FC236}">
                          <a16:creationId xmlns:a16="http://schemas.microsoft.com/office/drawing/2014/main" id="{1FAC1499-8D37-476D-B003-2B3CE30A1E1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7 h 69"/>
                        <a:gd name="T2" fmla="*/ 2054740465 w 247"/>
                        <a:gd name="T3" fmla="*/ 2147483647 h 69"/>
                        <a:gd name="T4" fmla="*/ 2147483647 w 247"/>
                        <a:gd name="T5" fmla="*/ 2147483647 h 69"/>
                        <a:gd name="T6" fmla="*/ 2147483647 w 247"/>
                        <a:gd name="T7" fmla="*/ 2147483647 h 69"/>
                        <a:gd name="T8" fmla="*/ 2147483647 w 247"/>
                        <a:gd name="T9" fmla="*/ 2147483647 h 69"/>
                        <a:gd name="T10" fmla="*/ 2147483647 w 247"/>
                        <a:gd name="T11" fmla="*/ 2147483647 h 69"/>
                        <a:gd name="T12" fmla="*/ 2147483647 w 247"/>
                        <a:gd name="T13" fmla="*/ 2147483647 h 69"/>
                        <a:gd name="T14" fmla="*/ 2147483647 w 247"/>
                        <a:gd name="T15" fmla="*/ 2147483647 h 69"/>
                        <a:gd name="T16" fmla="*/ 2147483647 w 247"/>
                        <a:gd name="T17" fmla="*/ 2147483647 h 69"/>
                        <a:gd name="T18" fmla="*/ 2147483647 w 247"/>
                        <a:gd name="T19" fmla="*/ 2147483647 h 69"/>
                        <a:gd name="T20" fmla="*/ 2147483647 w 247"/>
                        <a:gd name="T21" fmla="*/ 2147483647 h 69"/>
                        <a:gd name="T22" fmla="*/ 2147483647 w 247"/>
                        <a:gd name="T23" fmla="*/ 0 h 69"/>
                        <a:gd name="T24" fmla="*/ 2147483647 w 247"/>
                        <a:gd name="T25" fmla="*/ 2147483647 h 69"/>
                        <a:gd name="T26" fmla="*/ 2147483647 w 247"/>
                        <a:gd name="T27" fmla="*/ 2147483647 h 69"/>
                        <a:gd name="T28" fmla="*/ 0 w 247"/>
                        <a:gd name="T29" fmla="*/ 2147483647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98" name="Freeform 411">
                    <a:extLst>
                      <a:ext uri="{FF2B5EF4-FFF2-40B4-BE49-F238E27FC236}">
                        <a16:creationId xmlns:a16="http://schemas.microsoft.com/office/drawing/2014/main" id="{2F411C2F-4E86-494F-8422-1F08E07EAE0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2147483647 h 33"/>
                      <a:gd name="T8" fmla="*/ 2147483647 w 293"/>
                      <a:gd name="T9" fmla="*/ 2147483647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2147483647 h 33"/>
                      <a:gd name="T16" fmla="*/ 2147483647 w 293"/>
                      <a:gd name="T17" fmla="*/ 2147483647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99" name="Freeform 412">
                    <a:extLst>
                      <a:ext uri="{FF2B5EF4-FFF2-40B4-BE49-F238E27FC236}">
                        <a16:creationId xmlns:a16="http://schemas.microsoft.com/office/drawing/2014/main" id="{88AB721F-08AB-4FE5-95CA-402EAC5CAB1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80491 h 33"/>
                      <a:gd name="T2" fmla="*/ 0 w 293"/>
                      <a:gd name="T3" fmla="*/ 78299 h 33"/>
                      <a:gd name="T4" fmla="*/ 81 w 293"/>
                      <a:gd name="T5" fmla="*/ 22214 h 33"/>
                      <a:gd name="T6" fmla="*/ 98 w 293"/>
                      <a:gd name="T7" fmla="*/ 10951 h 33"/>
                      <a:gd name="T8" fmla="*/ 111 w 293"/>
                      <a:gd name="T9" fmla="*/ 10951 h 33"/>
                      <a:gd name="T10" fmla="*/ 131 w 293"/>
                      <a:gd name="T11" fmla="*/ 0 h 33"/>
                      <a:gd name="T12" fmla="*/ 143 w 293"/>
                      <a:gd name="T13" fmla="*/ 0 h 33"/>
                      <a:gd name="T14" fmla="*/ 159 w 293"/>
                      <a:gd name="T15" fmla="*/ 10951 h 33"/>
                      <a:gd name="T16" fmla="*/ 172 w 293"/>
                      <a:gd name="T17" fmla="*/ 15597 h 33"/>
                      <a:gd name="T18" fmla="*/ 184 w 293"/>
                      <a:gd name="T19" fmla="*/ 22214 h 33"/>
                      <a:gd name="T20" fmla="*/ 193 w 293"/>
                      <a:gd name="T21" fmla="*/ 33014 h 33"/>
                      <a:gd name="T22" fmla="*/ 201 w 293"/>
                      <a:gd name="T23" fmla="*/ 45060 h 33"/>
                      <a:gd name="T24" fmla="*/ 207 w 293"/>
                      <a:gd name="T25" fmla="*/ 56515 h 33"/>
                      <a:gd name="T26" fmla="*/ 210 w 293"/>
                      <a:gd name="T27" fmla="*/ 66968 h 33"/>
                      <a:gd name="T28" fmla="*/ 211 w 293"/>
                      <a:gd name="T29" fmla="*/ 80491 h 33"/>
                      <a:gd name="T30" fmla="*/ 210 w 293"/>
                      <a:gd name="T31" fmla="*/ 91402 h 33"/>
                      <a:gd name="T32" fmla="*/ 207 w 293"/>
                      <a:gd name="T33" fmla="*/ 105882 h 33"/>
                      <a:gd name="T34" fmla="*/ 201 w 293"/>
                      <a:gd name="T35" fmla="*/ 114639 h 33"/>
                      <a:gd name="T36" fmla="*/ 193 w 293"/>
                      <a:gd name="T37" fmla="*/ 130179 h 33"/>
                      <a:gd name="T38" fmla="*/ 184 w 293"/>
                      <a:gd name="T39" fmla="*/ 138607 h 33"/>
                      <a:gd name="T40" fmla="*/ 172 w 293"/>
                      <a:gd name="T41" fmla="*/ 146587 h 33"/>
                      <a:gd name="T42" fmla="*/ 159 w 293"/>
                      <a:gd name="T43" fmla="*/ 157947 h 33"/>
                      <a:gd name="T44" fmla="*/ 143 w 293"/>
                      <a:gd name="T45" fmla="*/ 158827 h 33"/>
                      <a:gd name="T46" fmla="*/ 132 w 293"/>
                      <a:gd name="T47" fmla="*/ 158827 h 33"/>
                      <a:gd name="T48" fmla="*/ 111 w 293"/>
                      <a:gd name="T49" fmla="*/ 158827 h 33"/>
                      <a:gd name="T50" fmla="*/ 98 w 293"/>
                      <a:gd name="T51" fmla="*/ 157947 h 33"/>
                      <a:gd name="T52" fmla="*/ 81 w 293"/>
                      <a:gd name="T53" fmla="*/ 138607 h 33"/>
                      <a:gd name="T54" fmla="*/ 0 w 293"/>
                      <a:gd name="T55" fmla="*/ 80491 h 33"/>
                      <a:gd name="T56" fmla="*/ 0 w 293"/>
                      <a:gd name="T57" fmla="*/ 80491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96" name="Line 413">
                  <a:extLst>
                    <a:ext uri="{FF2B5EF4-FFF2-40B4-BE49-F238E27FC236}">
                      <a16:creationId xmlns:a16="http://schemas.microsoft.com/office/drawing/2014/main" id="{2A5AA0D1-7CA8-4214-8142-5F1522A107F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93" name="AutoShape 414">
                <a:extLst>
                  <a:ext uri="{FF2B5EF4-FFF2-40B4-BE49-F238E27FC236}">
                    <a16:creationId xmlns:a16="http://schemas.microsoft.com/office/drawing/2014/main" id="{28DE6B13-86A8-4967-909F-CC289536AE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de-DE" altLang="de-DE"/>
              </a:p>
            </p:txBody>
          </p:sp>
          <p:sp>
            <p:nvSpPr>
              <p:cNvPr id="194" name="Line 415">
                <a:extLst>
                  <a:ext uri="{FF2B5EF4-FFF2-40B4-BE49-F238E27FC236}">
                    <a16:creationId xmlns:a16="http://schemas.microsoft.com/office/drawing/2014/main" id="{4A10B949-65DF-4E5D-B32C-8D1AFCF9A5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202" name="AutoShape 1210">
            <a:extLst>
              <a:ext uri="{FF2B5EF4-FFF2-40B4-BE49-F238E27FC236}">
                <a16:creationId xmlns:a16="http://schemas.microsoft.com/office/drawing/2014/main" id="{2716C09E-F623-4E40-A864-72AF6931D07B}"/>
              </a:ext>
            </a:extLst>
          </p:cNvPr>
          <p:cNvSpPr>
            <a:spLocks noChangeArrowheads="1"/>
          </p:cNvSpPr>
          <p:nvPr/>
        </p:nvSpPr>
        <p:spPr bwMode="auto">
          <a:xfrm rot="10856835" flipH="1">
            <a:off x="2962443" y="999620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AU" altLang="en-US" sz="1400" b="1"/>
          </a:p>
        </p:txBody>
      </p:sp>
      <p:grpSp>
        <p:nvGrpSpPr>
          <p:cNvPr id="203" name="Group 403">
            <a:extLst>
              <a:ext uri="{FF2B5EF4-FFF2-40B4-BE49-F238E27FC236}">
                <a16:creationId xmlns:a16="http://schemas.microsoft.com/office/drawing/2014/main" id="{E2A7CB14-E05A-4CD2-B5F3-6E1D4926E53E}"/>
              </a:ext>
            </a:extLst>
          </p:cNvPr>
          <p:cNvGrpSpPr>
            <a:grpSpLocks/>
          </p:cNvGrpSpPr>
          <p:nvPr/>
        </p:nvGrpSpPr>
        <p:grpSpPr bwMode="auto">
          <a:xfrm rot="11011858" flipH="1">
            <a:off x="1429226" y="1722715"/>
            <a:ext cx="311150" cy="490537"/>
            <a:chOff x="2820" y="264"/>
            <a:chExt cx="420" cy="1452"/>
          </a:xfrm>
        </p:grpSpPr>
        <p:sp>
          <p:nvSpPr>
            <p:cNvPr id="204" name="Line 404">
              <a:extLst>
                <a:ext uri="{FF2B5EF4-FFF2-40B4-BE49-F238E27FC236}">
                  <a16:creationId xmlns:a16="http://schemas.microsoft.com/office/drawing/2014/main" id="{59E91E32-9CD3-4840-A91E-D290998D46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205" name="Group 405">
              <a:extLst>
                <a:ext uri="{FF2B5EF4-FFF2-40B4-BE49-F238E27FC236}">
                  <a16:creationId xmlns:a16="http://schemas.microsoft.com/office/drawing/2014/main" id="{F2A4F677-8F35-44AE-84DE-71D84CE5630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206" name="Group 406">
                <a:extLst>
                  <a:ext uri="{FF2B5EF4-FFF2-40B4-BE49-F238E27FC236}">
                    <a16:creationId xmlns:a16="http://schemas.microsoft.com/office/drawing/2014/main" id="{B6F59574-B856-4F55-8BCE-7EEC08C1426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209" name="Group 407">
                  <a:extLst>
                    <a:ext uri="{FF2B5EF4-FFF2-40B4-BE49-F238E27FC236}">
                      <a16:creationId xmlns:a16="http://schemas.microsoft.com/office/drawing/2014/main" id="{D84C9F5C-95BB-4021-A8A4-0CBFAE74A91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213" name="Group 408">
                    <a:extLst>
                      <a:ext uri="{FF2B5EF4-FFF2-40B4-BE49-F238E27FC236}">
                        <a16:creationId xmlns:a16="http://schemas.microsoft.com/office/drawing/2014/main" id="{D3D225D6-30E4-4F48-82FB-289FAD58A8F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216" name="Freeform 409">
                      <a:extLst>
                        <a:ext uri="{FF2B5EF4-FFF2-40B4-BE49-F238E27FC236}">
                          <a16:creationId xmlns:a16="http://schemas.microsoft.com/office/drawing/2014/main" id="{72313FD5-898C-4443-8CD3-4CADCAB5B3B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7 w 1153"/>
                        <a:gd name="T1" fmla="*/ 2147483647 h 204"/>
                        <a:gd name="T2" fmla="*/ 2147483647 w 1153"/>
                        <a:gd name="T3" fmla="*/ 2147483647 h 204"/>
                        <a:gd name="T4" fmla="*/ 2147483647 w 1153"/>
                        <a:gd name="T5" fmla="*/ 2147483647 h 204"/>
                        <a:gd name="T6" fmla="*/ 2147483647 w 1153"/>
                        <a:gd name="T7" fmla="*/ 2147483647 h 204"/>
                        <a:gd name="T8" fmla="*/ 2147483647 w 1153"/>
                        <a:gd name="T9" fmla="*/ 2147483647 h 204"/>
                        <a:gd name="T10" fmla="*/ 2147483647 w 1153"/>
                        <a:gd name="T11" fmla="*/ 2147483647 h 204"/>
                        <a:gd name="T12" fmla="*/ 2147483647 w 1153"/>
                        <a:gd name="T13" fmla="*/ 2147483647 h 204"/>
                        <a:gd name="T14" fmla="*/ 2147483647 w 1153"/>
                        <a:gd name="T15" fmla="*/ 2147483647 h 204"/>
                        <a:gd name="T16" fmla="*/ 2147483647 w 1153"/>
                        <a:gd name="T17" fmla="*/ 2147483647 h 204"/>
                        <a:gd name="T18" fmla="*/ 2147483647 w 1153"/>
                        <a:gd name="T19" fmla="*/ 2147483647 h 204"/>
                        <a:gd name="T20" fmla="*/ 2147483647 w 1153"/>
                        <a:gd name="T21" fmla="*/ 2147483647 h 204"/>
                        <a:gd name="T22" fmla="*/ 2147483647 w 1153"/>
                        <a:gd name="T23" fmla="*/ 2147483647 h 204"/>
                        <a:gd name="T24" fmla="*/ 2147483647 w 1153"/>
                        <a:gd name="T25" fmla="*/ 2147483647 h 204"/>
                        <a:gd name="T26" fmla="*/ 2147483647 w 1153"/>
                        <a:gd name="T27" fmla="*/ 2147483647 h 204"/>
                        <a:gd name="T28" fmla="*/ 2147483647 w 1153"/>
                        <a:gd name="T29" fmla="*/ 2147483647 h 204"/>
                        <a:gd name="T30" fmla="*/ 2147483647 w 1153"/>
                        <a:gd name="T31" fmla="*/ 2147483647 h 204"/>
                        <a:gd name="T32" fmla="*/ 2147483647 w 1153"/>
                        <a:gd name="T33" fmla="*/ 2147483647 h 204"/>
                        <a:gd name="T34" fmla="*/ 2147483647 w 1153"/>
                        <a:gd name="T35" fmla="*/ 2147483647 h 204"/>
                        <a:gd name="T36" fmla="*/ 2147483647 w 1153"/>
                        <a:gd name="T37" fmla="*/ 2147483647 h 204"/>
                        <a:gd name="T38" fmla="*/ 2147483647 w 1153"/>
                        <a:gd name="T39" fmla="*/ 2147483647 h 204"/>
                        <a:gd name="T40" fmla="*/ 1060663012 w 1153"/>
                        <a:gd name="T41" fmla="*/ 2147483647 h 204"/>
                        <a:gd name="T42" fmla="*/ 557889732 w 1153"/>
                        <a:gd name="T43" fmla="*/ 2147483647 h 204"/>
                        <a:gd name="T44" fmla="*/ 262764175 w 1153"/>
                        <a:gd name="T45" fmla="*/ 2147483647 h 204"/>
                        <a:gd name="T46" fmla="*/ 0 w 1153"/>
                        <a:gd name="T47" fmla="*/ 2147483647 h 204"/>
                        <a:gd name="T48" fmla="*/ 1002340832 w 1153"/>
                        <a:gd name="T49" fmla="*/ 2147483647 h 204"/>
                        <a:gd name="T50" fmla="*/ 1264366148 w 1153"/>
                        <a:gd name="T51" fmla="*/ 2147483647 h 204"/>
                        <a:gd name="T52" fmla="*/ 2147483647 w 1153"/>
                        <a:gd name="T53" fmla="*/ 2147483647 h 204"/>
                        <a:gd name="T54" fmla="*/ 2147483647 w 1153"/>
                        <a:gd name="T55" fmla="*/ 2147483647 h 204"/>
                        <a:gd name="T56" fmla="*/ 2147483647 w 1153"/>
                        <a:gd name="T57" fmla="*/ 2147483647 h 204"/>
                        <a:gd name="T58" fmla="*/ 2147483647 w 1153"/>
                        <a:gd name="T59" fmla="*/ 2147483647 h 204"/>
                        <a:gd name="T60" fmla="*/ 2147483647 w 1153"/>
                        <a:gd name="T61" fmla="*/ 2147483647 h 204"/>
                        <a:gd name="T62" fmla="*/ 2147483647 w 1153"/>
                        <a:gd name="T63" fmla="*/ 2147483647 h 204"/>
                        <a:gd name="T64" fmla="*/ 2147483647 w 1153"/>
                        <a:gd name="T65" fmla="*/ 2147483647 h 204"/>
                        <a:gd name="T66" fmla="*/ 2147483647 w 1153"/>
                        <a:gd name="T67" fmla="*/ 2147483647 h 204"/>
                        <a:gd name="T68" fmla="*/ 2147483647 w 1153"/>
                        <a:gd name="T69" fmla="*/ 2147483647 h 204"/>
                        <a:gd name="T70" fmla="*/ 2147483647 w 1153"/>
                        <a:gd name="T71" fmla="*/ 2147483647 h 204"/>
                        <a:gd name="T72" fmla="*/ 2147483647 w 1153"/>
                        <a:gd name="T73" fmla="*/ 2147483647 h 204"/>
                        <a:gd name="T74" fmla="*/ 2147483647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17" name="Freeform 410">
                      <a:extLst>
                        <a:ext uri="{FF2B5EF4-FFF2-40B4-BE49-F238E27FC236}">
                          <a16:creationId xmlns:a16="http://schemas.microsoft.com/office/drawing/2014/main" id="{9FDEF76F-2979-4477-9DF9-8C5A3ABA648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7 h 69"/>
                        <a:gd name="T2" fmla="*/ 2054740465 w 247"/>
                        <a:gd name="T3" fmla="*/ 2147483647 h 69"/>
                        <a:gd name="T4" fmla="*/ 2147483647 w 247"/>
                        <a:gd name="T5" fmla="*/ 2147483647 h 69"/>
                        <a:gd name="T6" fmla="*/ 2147483647 w 247"/>
                        <a:gd name="T7" fmla="*/ 2147483647 h 69"/>
                        <a:gd name="T8" fmla="*/ 2147483647 w 247"/>
                        <a:gd name="T9" fmla="*/ 2147483647 h 69"/>
                        <a:gd name="T10" fmla="*/ 2147483647 w 247"/>
                        <a:gd name="T11" fmla="*/ 2147483647 h 69"/>
                        <a:gd name="T12" fmla="*/ 2147483647 w 247"/>
                        <a:gd name="T13" fmla="*/ 2147483647 h 69"/>
                        <a:gd name="T14" fmla="*/ 2147483647 w 247"/>
                        <a:gd name="T15" fmla="*/ 2147483647 h 69"/>
                        <a:gd name="T16" fmla="*/ 2147483647 w 247"/>
                        <a:gd name="T17" fmla="*/ 2147483647 h 69"/>
                        <a:gd name="T18" fmla="*/ 2147483647 w 247"/>
                        <a:gd name="T19" fmla="*/ 2147483647 h 69"/>
                        <a:gd name="T20" fmla="*/ 2147483647 w 247"/>
                        <a:gd name="T21" fmla="*/ 2147483647 h 69"/>
                        <a:gd name="T22" fmla="*/ 2147483647 w 247"/>
                        <a:gd name="T23" fmla="*/ 0 h 69"/>
                        <a:gd name="T24" fmla="*/ 2147483647 w 247"/>
                        <a:gd name="T25" fmla="*/ 2147483647 h 69"/>
                        <a:gd name="T26" fmla="*/ 2147483647 w 247"/>
                        <a:gd name="T27" fmla="*/ 2147483647 h 69"/>
                        <a:gd name="T28" fmla="*/ 0 w 247"/>
                        <a:gd name="T29" fmla="*/ 2147483647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214" name="Freeform 411">
                    <a:extLst>
                      <a:ext uri="{FF2B5EF4-FFF2-40B4-BE49-F238E27FC236}">
                        <a16:creationId xmlns:a16="http://schemas.microsoft.com/office/drawing/2014/main" id="{8A2FE79A-7CCB-4DD7-83BF-F16DA0EACC4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2147483647 h 33"/>
                      <a:gd name="T8" fmla="*/ 2147483647 w 293"/>
                      <a:gd name="T9" fmla="*/ 2147483647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2147483647 h 33"/>
                      <a:gd name="T16" fmla="*/ 2147483647 w 293"/>
                      <a:gd name="T17" fmla="*/ 2147483647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15" name="Freeform 412">
                    <a:extLst>
                      <a:ext uri="{FF2B5EF4-FFF2-40B4-BE49-F238E27FC236}">
                        <a16:creationId xmlns:a16="http://schemas.microsoft.com/office/drawing/2014/main" id="{CA43AB91-3524-495C-B518-BEF57242BE4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80491 h 33"/>
                      <a:gd name="T2" fmla="*/ 0 w 293"/>
                      <a:gd name="T3" fmla="*/ 78299 h 33"/>
                      <a:gd name="T4" fmla="*/ 81 w 293"/>
                      <a:gd name="T5" fmla="*/ 22214 h 33"/>
                      <a:gd name="T6" fmla="*/ 98 w 293"/>
                      <a:gd name="T7" fmla="*/ 10951 h 33"/>
                      <a:gd name="T8" fmla="*/ 111 w 293"/>
                      <a:gd name="T9" fmla="*/ 10951 h 33"/>
                      <a:gd name="T10" fmla="*/ 131 w 293"/>
                      <a:gd name="T11" fmla="*/ 0 h 33"/>
                      <a:gd name="T12" fmla="*/ 143 w 293"/>
                      <a:gd name="T13" fmla="*/ 0 h 33"/>
                      <a:gd name="T14" fmla="*/ 159 w 293"/>
                      <a:gd name="T15" fmla="*/ 10951 h 33"/>
                      <a:gd name="T16" fmla="*/ 172 w 293"/>
                      <a:gd name="T17" fmla="*/ 15597 h 33"/>
                      <a:gd name="T18" fmla="*/ 184 w 293"/>
                      <a:gd name="T19" fmla="*/ 22214 h 33"/>
                      <a:gd name="T20" fmla="*/ 193 w 293"/>
                      <a:gd name="T21" fmla="*/ 33014 h 33"/>
                      <a:gd name="T22" fmla="*/ 201 w 293"/>
                      <a:gd name="T23" fmla="*/ 45060 h 33"/>
                      <a:gd name="T24" fmla="*/ 207 w 293"/>
                      <a:gd name="T25" fmla="*/ 56515 h 33"/>
                      <a:gd name="T26" fmla="*/ 210 w 293"/>
                      <a:gd name="T27" fmla="*/ 66968 h 33"/>
                      <a:gd name="T28" fmla="*/ 211 w 293"/>
                      <a:gd name="T29" fmla="*/ 80491 h 33"/>
                      <a:gd name="T30" fmla="*/ 210 w 293"/>
                      <a:gd name="T31" fmla="*/ 91402 h 33"/>
                      <a:gd name="T32" fmla="*/ 207 w 293"/>
                      <a:gd name="T33" fmla="*/ 105882 h 33"/>
                      <a:gd name="T34" fmla="*/ 201 w 293"/>
                      <a:gd name="T35" fmla="*/ 114639 h 33"/>
                      <a:gd name="T36" fmla="*/ 193 w 293"/>
                      <a:gd name="T37" fmla="*/ 130179 h 33"/>
                      <a:gd name="T38" fmla="*/ 184 w 293"/>
                      <a:gd name="T39" fmla="*/ 138607 h 33"/>
                      <a:gd name="T40" fmla="*/ 172 w 293"/>
                      <a:gd name="T41" fmla="*/ 146587 h 33"/>
                      <a:gd name="T42" fmla="*/ 159 w 293"/>
                      <a:gd name="T43" fmla="*/ 157947 h 33"/>
                      <a:gd name="T44" fmla="*/ 143 w 293"/>
                      <a:gd name="T45" fmla="*/ 158827 h 33"/>
                      <a:gd name="T46" fmla="*/ 132 w 293"/>
                      <a:gd name="T47" fmla="*/ 158827 h 33"/>
                      <a:gd name="T48" fmla="*/ 111 w 293"/>
                      <a:gd name="T49" fmla="*/ 158827 h 33"/>
                      <a:gd name="T50" fmla="*/ 98 w 293"/>
                      <a:gd name="T51" fmla="*/ 157947 h 33"/>
                      <a:gd name="T52" fmla="*/ 81 w 293"/>
                      <a:gd name="T53" fmla="*/ 138607 h 33"/>
                      <a:gd name="T54" fmla="*/ 0 w 293"/>
                      <a:gd name="T55" fmla="*/ 80491 h 33"/>
                      <a:gd name="T56" fmla="*/ 0 w 293"/>
                      <a:gd name="T57" fmla="*/ 80491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10" name="Line 413">
                  <a:extLst>
                    <a:ext uri="{FF2B5EF4-FFF2-40B4-BE49-F238E27FC236}">
                      <a16:creationId xmlns:a16="http://schemas.microsoft.com/office/drawing/2014/main" id="{58380392-78BD-4C1B-BFA7-7554823D3BD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207" name="AutoShape 414">
                <a:extLst>
                  <a:ext uri="{FF2B5EF4-FFF2-40B4-BE49-F238E27FC236}">
                    <a16:creationId xmlns:a16="http://schemas.microsoft.com/office/drawing/2014/main" id="{A9EA14F6-18AB-45CB-BDAA-A81F09A5D4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de-DE" altLang="de-DE"/>
              </a:p>
            </p:txBody>
          </p:sp>
          <p:sp>
            <p:nvSpPr>
              <p:cNvPr id="208" name="Line 415">
                <a:extLst>
                  <a:ext uri="{FF2B5EF4-FFF2-40B4-BE49-F238E27FC236}">
                    <a16:creationId xmlns:a16="http://schemas.microsoft.com/office/drawing/2014/main" id="{740A9B29-B6B9-4983-8531-7E597AC9C1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218" name="Group 403">
            <a:extLst>
              <a:ext uri="{FF2B5EF4-FFF2-40B4-BE49-F238E27FC236}">
                <a16:creationId xmlns:a16="http://schemas.microsoft.com/office/drawing/2014/main" id="{6D29F8BF-0515-4628-A89B-E06111AF05EA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1433451" y="2872190"/>
            <a:ext cx="311150" cy="490537"/>
            <a:chOff x="2820" y="264"/>
            <a:chExt cx="420" cy="1452"/>
          </a:xfrm>
        </p:grpSpPr>
        <p:sp>
          <p:nvSpPr>
            <p:cNvPr id="219" name="Line 404">
              <a:extLst>
                <a:ext uri="{FF2B5EF4-FFF2-40B4-BE49-F238E27FC236}">
                  <a16:creationId xmlns:a16="http://schemas.microsoft.com/office/drawing/2014/main" id="{800C03D6-C421-46FC-A731-C88AB2F4B3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220" name="Group 405">
              <a:extLst>
                <a:ext uri="{FF2B5EF4-FFF2-40B4-BE49-F238E27FC236}">
                  <a16:creationId xmlns:a16="http://schemas.microsoft.com/office/drawing/2014/main" id="{C388A8F2-D9DB-4F3D-99F6-D09D70B2DF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221" name="Group 406">
                <a:extLst>
                  <a:ext uri="{FF2B5EF4-FFF2-40B4-BE49-F238E27FC236}">
                    <a16:creationId xmlns:a16="http://schemas.microsoft.com/office/drawing/2014/main" id="{4E30BECF-E6E6-442D-9851-A3728CC0631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224" name="Group 407">
                  <a:extLst>
                    <a:ext uri="{FF2B5EF4-FFF2-40B4-BE49-F238E27FC236}">
                      <a16:creationId xmlns:a16="http://schemas.microsoft.com/office/drawing/2014/main" id="{A83DACEC-5C3A-4A24-A5E1-EB1B57DD1EE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226" name="Group 408">
                    <a:extLst>
                      <a:ext uri="{FF2B5EF4-FFF2-40B4-BE49-F238E27FC236}">
                        <a16:creationId xmlns:a16="http://schemas.microsoft.com/office/drawing/2014/main" id="{3F8251D6-29C9-45D1-B5BF-7A202E9618A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229" name="Freeform 409">
                      <a:extLst>
                        <a:ext uri="{FF2B5EF4-FFF2-40B4-BE49-F238E27FC236}">
                          <a16:creationId xmlns:a16="http://schemas.microsoft.com/office/drawing/2014/main" id="{9EEF0B2E-9A56-4F6A-98DF-7272046281A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7 w 1153"/>
                        <a:gd name="T1" fmla="*/ 2147483647 h 204"/>
                        <a:gd name="T2" fmla="*/ 2147483647 w 1153"/>
                        <a:gd name="T3" fmla="*/ 2147483647 h 204"/>
                        <a:gd name="T4" fmla="*/ 2147483647 w 1153"/>
                        <a:gd name="T5" fmla="*/ 2147483647 h 204"/>
                        <a:gd name="T6" fmla="*/ 2147483647 w 1153"/>
                        <a:gd name="T7" fmla="*/ 2147483647 h 204"/>
                        <a:gd name="T8" fmla="*/ 2147483647 w 1153"/>
                        <a:gd name="T9" fmla="*/ 2147483647 h 204"/>
                        <a:gd name="T10" fmla="*/ 2147483647 w 1153"/>
                        <a:gd name="T11" fmla="*/ 2147483647 h 204"/>
                        <a:gd name="T12" fmla="*/ 2147483647 w 1153"/>
                        <a:gd name="T13" fmla="*/ 2147483647 h 204"/>
                        <a:gd name="T14" fmla="*/ 2147483647 w 1153"/>
                        <a:gd name="T15" fmla="*/ 2147483647 h 204"/>
                        <a:gd name="T16" fmla="*/ 2147483647 w 1153"/>
                        <a:gd name="T17" fmla="*/ 2147483647 h 204"/>
                        <a:gd name="T18" fmla="*/ 2147483647 w 1153"/>
                        <a:gd name="T19" fmla="*/ 2147483647 h 204"/>
                        <a:gd name="T20" fmla="*/ 2147483647 w 1153"/>
                        <a:gd name="T21" fmla="*/ 2147483647 h 204"/>
                        <a:gd name="T22" fmla="*/ 2147483647 w 1153"/>
                        <a:gd name="T23" fmla="*/ 2147483647 h 204"/>
                        <a:gd name="T24" fmla="*/ 2147483647 w 1153"/>
                        <a:gd name="T25" fmla="*/ 2147483647 h 204"/>
                        <a:gd name="T26" fmla="*/ 2147483647 w 1153"/>
                        <a:gd name="T27" fmla="*/ 2147483647 h 204"/>
                        <a:gd name="T28" fmla="*/ 2147483647 w 1153"/>
                        <a:gd name="T29" fmla="*/ 2147483647 h 204"/>
                        <a:gd name="T30" fmla="*/ 2147483647 w 1153"/>
                        <a:gd name="T31" fmla="*/ 2147483647 h 204"/>
                        <a:gd name="T32" fmla="*/ 2147483647 w 1153"/>
                        <a:gd name="T33" fmla="*/ 2147483647 h 204"/>
                        <a:gd name="T34" fmla="*/ 2147483647 w 1153"/>
                        <a:gd name="T35" fmla="*/ 2147483647 h 204"/>
                        <a:gd name="T36" fmla="*/ 2147483647 w 1153"/>
                        <a:gd name="T37" fmla="*/ 2147483647 h 204"/>
                        <a:gd name="T38" fmla="*/ 2147483647 w 1153"/>
                        <a:gd name="T39" fmla="*/ 2147483647 h 204"/>
                        <a:gd name="T40" fmla="*/ 1060663012 w 1153"/>
                        <a:gd name="T41" fmla="*/ 2147483647 h 204"/>
                        <a:gd name="T42" fmla="*/ 557889732 w 1153"/>
                        <a:gd name="T43" fmla="*/ 2147483647 h 204"/>
                        <a:gd name="T44" fmla="*/ 262764175 w 1153"/>
                        <a:gd name="T45" fmla="*/ 2147483647 h 204"/>
                        <a:gd name="T46" fmla="*/ 0 w 1153"/>
                        <a:gd name="T47" fmla="*/ 2147483647 h 204"/>
                        <a:gd name="T48" fmla="*/ 1002340832 w 1153"/>
                        <a:gd name="T49" fmla="*/ 2147483647 h 204"/>
                        <a:gd name="T50" fmla="*/ 1264366148 w 1153"/>
                        <a:gd name="T51" fmla="*/ 2147483647 h 204"/>
                        <a:gd name="T52" fmla="*/ 2147483647 w 1153"/>
                        <a:gd name="T53" fmla="*/ 2147483647 h 204"/>
                        <a:gd name="T54" fmla="*/ 2147483647 w 1153"/>
                        <a:gd name="T55" fmla="*/ 2147483647 h 204"/>
                        <a:gd name="T56" fmla="*/ 2147483647 w 1153"/>
                        <a:gd name="T57" fmla="*/ 2147483647 h 204"/>
                        <a:gd name="T58" fmla="*/ 2147483647 w 1153"/>
                        <a:gd name="T59" fmla="*/ 2147483647 h 204"/>
                        <a:gd name="T60" fmla="*/ 2147483647 w 1153"/>
                        <a:gd name="T61" fmla="*/ 2147483647 h 204"/>
                        <a:gd name="T62" fmla="*/ 2147483647 w 1153"/>
                        <a:gd name="T63" fmla="*/ 2147483647 h 204"/>
                        <a:gd name="T64" fmla="*/ 2147483647 w 1153"/>
                        <a:gd name="T65" fmla="*/ 2147483647 h 204"/>
                        <a:gd name="T66" fmla="*/ 2147483647 w 1153"/>
                        <a:gd name="T67" fmla="*/ 2147483647 h 204"/>
                        <a:gd name="T68" fmla="*/ 2147483647 w 1153"/>
                        <a:gd name="T69" fmla="*/ 2147483647 h 204"/>
                        <a:gd name="T70" fmla="*/ 2147483647 w 1153"/>
                        <a:gd name="T71" fmla="*/ 2147483647 h 204"/>
                        <a:gd name="T72" fmla="*/ 2147483647 w 1153"/>
                        <a:gd name="T73" fmla="*/ 2147483647 h 204"/>
                        <a:gd name="T74" fmla="*/ 2147483647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30" name="Freeform 410">
                      <a:extLst>
                        <a:ext uri="{FF2B5EF4-FFF2-40B4-BE49-F238E27FC236}">
                          <a16:creationId xmlns:a16="http://schemas.microsoft.com/office/drawing/2014/main" id="{3F94E3E5-9092-435C-AF43-01132F1F382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7 h 69"/>
                        <a:gd name="T2" fmla="*/ 2054740465 w 247"/>
                        <a:gd name="T3" fmla="*/ 2147483647 h 69"/>
                        <a:gd name="T4" fmla="*/ 2147483647 w 247"/>
                        <a:gd name="T5" fmla="*/ 2147483647 h 69"/>
                        <a:gd name="T6" fmla="*/ 2147483647 w 247"/>
                        <a:gd name="T7" fmla="*/ 2147483647 h 69"/>
                        <a:gd name="T8" fmla="*/ 2147483647 w 247"/>
                        <a:gd name="T9" fmla="*/ 2147483647 h 69"/>
                        <a:gd name="T10" fmla="*/ 2147483647 w 247"/>
                        <a:gd name="T11" fmla="*/ 2147483647 h 69"/>
                        <a:gd name="T12" fmla="*/ 2147483647 w 247"/>
                        <a:gd name="T13" fmla="*/ 2147483647 h 69"/>
                        <a:gd name="T14" fmla="*/ 2147483647 w 247"/>
                        <a:gd name="T15" fmla="*/ 2147483647 h 69"/>
                        <a:gd name="T16" fmla="*/ 2147483647 w 247"/>
                        <a:gd name="T17" fmla="*/ 2147483647 h 69"/>
                        <a:gd name="T18" fmla="*/ 2147483647 w 247"/>
                        <a:gd name="T19" fmla="*/ 2147483647 h 69"/>
                        <a:gd name="T20" fmla="*/ 2147483647 w 247"/>
                        <a:gd name="T21" fmla="*/ 2147483647 h 69"/>
                        <a:gd name="T22" fmla="*/ 2147483647 w 247"/>
                        <a:gd name="T23" fmla="*/ 0 h 69"/>
                        <a:gd name="T24" fmla="*/ 2147483647 w 247"/>
                        <a:gd name="T25" fmla="*/ 2147483647 h 69"/>
                        <a:gd name="T26" fmla="*/ 2147483647 w 247"/>
                        <a:gd name="T27" fmla="*/ 2147483647 h 69"/>
                        <a:gd name="T28" fmla="*/ 0 w 247"/>
                        <a:gd name="T29" fmla="*/ 2147483647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227" name="Freeform 411">
                    <a:extLst>
                      <a:ext uri="{FF2B5EF4-FFF2-40B4-BE49-F238E27FC236}">
                        <a16:creationId xmlns:a16="http://schemas.microsoft.com/office/drawing/2014/main" id="{D1EEF04C-C0FD-4732-AA64-96A1619974B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2147483647 h 33"/>
                      <a:gd name="T8" fmla="*/ 2147483647 w 293"/>
                      <a:gd name="T9" fmla="*/ 2147483647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2147483647 h 33"/>
                      <a:gd name="T16" fmla="*/ 2147483647 w 293"/>
                      <a:gd name="T17" fmla="*/ 2147483647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28" name="Freeform 412">
                    <a:extLst>
                      <a:ext uri="{FF2B5EF4-FFF2-40B4-BE49-F238E27FC236}">
                        <a16:creationId xmlns:a16="http://schemas.microsoft.com/office/drawing/2014/main" id="{919CE216-41C1-41E0-A98A-5023D711372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80491 h 33"/>
                      <a:gd name="T2" fmla="*/ 0 w 293"/>
                      <a:gd name="T3" fmla="*/ 78299 h 33"/>
                      <a:gd name="T4" fmla="*/ 81 w 293"/>
                      <a:gd name="T5" fmla="*/ 22214 h 33"/>
                      <a:gd name="T6" fmla="*/ 98 w 293"/>
                      <a:gd name="T7" fmla="*/ 10951 h 33"/>
                      <a:gd name="T8" fmla="*/ 111 w 293"/>
                      <a:gd name="T9" fmla="*/ 10951 h 33"/>
                      <a:gd name="T10" fmla="*/ 131 w 293"/>
                      <a:gd name="T11" fmla="*/ 0 h 33"/>
                      <a:gd name="T12" fmla="*/ 143 w 293"/>
                      <a:gd name="T13" fmla="*/ 0 h 33"/>
                      <a:gd name="T14" fmla="*/ 159 w 293"/>
                      <a:gd name="T15" fmla="*/ 10951 h 33"/>
                      <a:gd name="T16" fmla="*/ 172 w 293"/>
                      <a:gd name="T17" fmla="*/ 15597 h 33"/>
                      <a:gd name="T18" fmla="*/ 184 w 293"/>
                      <a:gd name="T19" fmla="*/ 22214 h 33"/>
                      <a:gd name="T20" fmla="*/ 193 w 293"/>
                      <a:gd name="T21" fmla="*/ 33014 h 33"/>
                      <a:gd name="T22" fmla="*/ 201 w 293"/>
                      <a:gd name="T23" fmla="*/ 45060 h 33"/>
                      <a:gd name="T24" fmla="*/ 207 w 293"/>
                      <a:gd name="T25" fmla="*/ 56515 h 33"/>
                      <a:gd name="T26" fmla="*/ 210 w 293"/>
                      <a:gd name="T27" fmla="*/ 66968 h 33"/>
                      <a:gd name="T28" fmla="*/ 211 w 293"/>
                      <a:gd name="T29" fmla="*/ 80491 h 33"/>
                      <a:gd name="T30" fmla="*/ 210 w 293"/>
                      <a:gd name="T31" fmla="*/ 91402 h 33"/>
                      <a:gd name="T32" fmla="*/ 207 w 293"/>
                      <a:gd name="T33" fmla="*/ 105882 h 33"/>
                      <a:gd name="T34" fmla="*/ 201 w 293"/>
                      <a:gd name="T35" fmla="*/ 114639 h 33"/>
                      <a:gd name="T36" fmla="*/ 193 w 293"/>
                      <a:gd name="T37" fmla="*/ 130179 h 33"/>
                      <a:gd name="T38" fmla="*/ 184 w 293"/>
                      <a:gd name="T39" fmla="*/ 138607 h 33"/>
                      <a:gd name="T40" fmla="*/ 172 w 293"/>
                      <a:gd name="T41" fmla="*/ 146587 h 33"/>
                      <a:gd name="T42" fmla="*/ 159 w 293"/>
                      <a:gd name="T43" fmla="*/ 157947 h 33"/>
                      <a:gd name="T44" fmla="*/ 143 w 293"/>
                      <a:gd name="T45" fmla="*/ 158827 h 33"/>
                      <a:gd name="T46" fmla="*/ 132 w 293"/>
                      <a:gd name="T47" fmla="*/ 158827 h 33"/>
                      <a:gd name="T48" fmla="*/ 111 w 293"/>
                      <a:gd name="T49" fmla="*/ 158827 h 33"/>
                      <a:gd name="T50" fmla="*/ 98 w 293"/>
                      <a:gd name="T51" fmla="*/ 157947 h 33"/>
                      <a:gd name="T52" fmla="*/ 81 w 293"/>
                      <a:gd name="T53" fmla="*/ 138607 h 33"/>
                      <a:gd name="T54" fmla="*/ 0 w 293"/>
                      <a:gd name="T55" fmla="*/ 80491 h 33"/>
                      <a:gd name="T56" fmla="*/ 0 w 293"/>
                      <a:gd name="T57" fmla="*/ 80491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25" name="Line 413">
                  <a:extLst>
                    <a:ext uri="{FF2B5EF4-FFF2-40B4-BE49-F238E27FC236}">
                      <a16:creationId xmlns:a16="http://schemas.microsoft.com/office/drawing/2014/main" id="{97174724-C160-482A-8979-8DACF451808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222" name="AutoShape 414">
                <a:extLst>
                  <a:ext uri="{FF2B5EF4-FFF2-40B4-BE49-F238E27FC236}">
                    <a16:creationId xmlns:a16="http://schemas.microsoft.com/office/drawing/2014/main" id="{164E1292-2696-4EE2-BFED-1572B39585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de-DE" altLang="de-DE"/>
              </a:p>
            </p:txBody>
          </p:sp>
          <p:sp>
            <p:nvSpPr>
              <p:cNvPr id="223" name="Line 415">
                <a:extLst>
                  <a:ext uri="{FF2B5EF4-FFF2-40B4-BE49-F238E27FC236}">
                    <a16:creationId xmlns:a16="http://schemas.microsoft.com/office/drawing/2014/main" id="{52F877C1-64FE-4837-997D-8DFF84A7A6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" grpId="0"/>
      <p:bldP spid="172" grpId="0"/>
      <p:bldP spid="17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0CA84CF-6A41-4033-9400-A259179855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90" y="314632"/>
            <a:ext cx="4291937" cy="613041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74E218FB-7EC6-4074-AFC3-BCCE20680C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090" y="314632"/>
            <a:ext cx="4207780" cy="613041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</p:cSld>
  <p:clrMapOvr>
    <a:masterClrMapping/>
  </p:clrMapOvr>
  <p:transition>
    <p:pull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89"/>
          <p:cNvSpPr txBox="1">
            <a:spLocks noChangeArrowheads="1"/>
          </p:cNvSpPr>
          <p:nvPr/>
        </p:nvSpPr>
        <p:spPr bwMode="auto">
          <a:xfrm>
            <a:off x="407988" y="6488113"/>
            <a:ext cx="939800" cy="24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>
              <a:lnSpc>
                <a:spcPct val="80000"/>
              </a:lnSpc>
            </a:pPr>
            <a:r>
              <a:rPr lang="de-DE" altLang="de-DE" sz="1200" b="1" dirty="0"/>
              <a:t>F-27.08.02</a:t>
            </a:r>
            <a:endParaRPr lang="de-DE" altLang="de-DE" dirty="0"/>
          </a:p>
        </p:txBody>
      </p:sp>
      <p:sp>
        <p:nvSpPr>
          <p:cNvPr id="81923" name="Text Box 401"/>
          <p:cNvSpPr txBox="1">
            <a:spLocks noChangeArrowheads="1"/>
          </p:cNvSpPr>
          <p:nvPr/>
        </p:nvSpPr>
        <p:spPr bwMode="auto">
          <a:xfrm>
            <a:off x="1595438" y="142875"/>
            <a:ext cx="7495222" cy="957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9352" tIns="39676" rIns="79352" bIns="39676">
            <a:spAutoFit/>
          </a:bodyPr>
          <a:lstStyle/>
          <a:p>
            <a:r>
              <a:rPr lang="en-GB" sz="2000" b="1" dirty="0"/>
              <a:t>F-27.08 Half Square Loop with half roll integrated, half roll, 	 	 half roll integrated</a:t>
            </a:r>
            <a:endParaRPr lang="de-DE" sz="2000" dirty="0"/>
          </a:p>
          <a:p>
            <a:pPr defTabSz="793750" eaLnBrk="0" hangingPunct="0">
              <a:lnSpc>
                <a:spcPct val="85000"/>
              </a:lnSpc>
            </a:pPr>
            <a:endParaRPr lang="en-GB" altLang="de-DE" sz="2000" b="1" dirty="0"/>
          </a:p>
        </p:txBody>
      </p:sp>
      <p:sp>
        <p:nvSpPr>
          <p:cNvPr id="3" name="Bogen 2">
            <a:extLst>
              <a:ext uri="{FF2B5EF4-FFF2-40B4-BE49-F238E27FC236}">
                <a16:creationId xmlns:a16="http://schemas.microsoft.com/office/drawing/2014/main" id="{8903A39C-4974-4033-964A-530C50C1FBAF}"/>
              </a:ext>
            </a:extLst>
          </p:cNvPr>
          <p:cNvSpPr/>
          <p:nvPr/>
        </p:nvSpPr>
        <p:spPr bwMode="auto">
          <a:xfrm flipH="1">
            <a:off x="1563688" y="1095430"/>
            <a:ext cx="1088072" cy="957290"/>
          </a:xfrm>
          <a:prstGeom prst="arc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79375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" name="Bogen 140">
            <a:extLst>
              <a:ext uri="{FF2B5EF4-FFF2-40B4-BE49-F238E27FC236}">
                <a16:creationId xmlns:a16="http://schemas.microsoft.com/office/drawing/2014/main" id="{F01CE3CD-B436-45B4-AE5A-46D61270A176}"/>
              </a:ext>
            </a:extLst>
          </p:cNvPr>
          <p:cNvSpPr/>
          <p:nvPr/>
        </p:nvSpPr>
        <p:spPr bwMode="auto">
          <a:xfrm flipH="1" flipV="1">
            <a:off x="1584802" y="3074697"/>
            <a:ext cx="1088072" cy="957290"/>
          </a:xfrm>
          <a:prstGeom prst="arc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79375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13520E66-5A18-4139-90CF-222186DF6D65}"/>
              </a:ext>
            </a:extLst>
          </p:cNvPr>
          <p:cNvCxnSpPr>
            <a:stCxn id="3" idx="2"/>
            <a:endCxn id="141" idx="2"/>
          </p:cNvCxnSpPr>
          <p:nvPr/>
        </p:nvCxnSpPr>
        <p:spPr bwMode="auto">
          <a:xfrm>
            <a:off x="1563688" y="1574075"/>
            <a:ext cx="21114" cy="197926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DE614F40-C683-4759-908D-C3C9BD601D7F}"/>
              </a:ext>
            </a:extLst>
          </p:cNvPr>
          <p:cNvCxnSpPr>
            <a:cxnSpLocks/>
          </p:cNvCxnSpPr>
          <p:nvPr/>
        </p:nvCxnSpPr>
        <p:spPr bwMode="auto">
          <a:xfrm>
            <a:off x="2113598" y="1093580"/>
            <a:ext cx="1105434" cy="185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6" name="Gerader Verbinder 145">
            <a:extLst>
              <a:ext uri="{FF2B5EF4-FFF2-40B4-BE49-F238E27FC236}">
                <a16:creationId xmlns:a16="http://schemas.microsoft.com/office/drawing/2014/main" id="{E9AECB2D-077E-4D49-B993-0DFC6AEC7FEE}"/>
              </a:ext>
            </a:extLst>
          </p:cNvPr>
          <p:cNvCxnSpPr>
            <a:cxnSpLocks/>
          </p:cNvCxnSpPr>
          <p:nvPr/>
        </p:nvCxnSpPr>
        <p:spPr bwMode="auto">
          <a:xfrm>
            <a:off x="2120869" y="4030991"/>
            <a:ext cx="1309763" cy="1496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47" name="Group 403">
            <a:extLst>
              <a:ext uri="{FF2B5EF4-FFF2-40B4-BE49-F238E27FC236}">
                <a16:creationId xmlns:a16="http://schemas.microsoft.com/office/drawing/2014/main" id="{8D7E4F5E-7D6D-402A-AB28-080347B0672C}"/>
              </a:ext>
            </a:extLst>
          </p:cNvPr>
          <p:cNvGrpSpPr>
            <a:grpSpLocks/>
          </p:cNvGrpSpPr>
          <p:nvPr/>
        </p:nvGrpSpPr>
        <p:grpSpPr bwMode="auto">
          <a:xfrm rot="5400000" flipH="1">
            <a:off x="3132085" y="3793203"/>
            <a:ext cx="311150" cy="490537"/>
            <a:chOff x="2820" y="264"/>
            <a:chExt cx="420" cy="1452"/>
          </a:xfrm>
        </p:grpSpPr>
        <p:sp>
          <p:nvSpPr>
            <p:cNvPr id="148" name="Line 404">
              <a:extLst>
                <a:ext uri="{FF2B5EF4-FFF2-40B4-BE49-F238E27FC236}">
                  <a16:creationId xmlns:a16="http://schemas.microsoft.com/office/drawing/2014/main" id="{2D3C9BAE-0431-4DC0-852B-83CE036EA1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49" name="Group 405">
              <a:extLst>
                <a:ext uri="{FF2B5EF4-FFF2-40B4-BE49-F238E27FC236}">
                  <a16:creationId xmlns:a16="http://schemas.microsoft.com/office/drawing/2014/main" id="{F1198493-72E2-4F1E-B845-23B0BDFFE68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50" name="Group 406">
                <a:extLst>
                  <a:ext uri="{FF2B5EF4-FFF2-40B4-BE49-F238E27FC236}">
                    <a16:creationId xmlns:a16="http://schemas.microsoft.com/office/drawing/2014/main" id="{91122555-932F-44C3-9EAA-403A353FD0B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53" name="Group 407">
                  <a:extLst>
                    <a:ext uri="{FF2B5EF4-FFF2-40B4-BE49-F238E27FC236}">
                      <a16:creationId xmlns:a16="http://schemas.microsoft.com/office/drawing/2014/main" id="{FD0AB72D-0D91-46FD-907D-B9DB1F76FD7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55" name="Group 408">
                    <a:extLst>
                      <a:ext uri="{FF2B5EF4-FFF2-40B4-BE49-F238E27FC236}">
                        <a16:creationId xmlns:a16="http://schemas.microsoft.com/office/drawing/2014/main" id="{64C4FD72-E1E5-4875-9DC4-8F0EE52D61B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58" name="Freeform 409">
                      <a:extLst>
                        <a:ext uri="{FF2B5EF4-FFF2-40B4-BE49-F238E27FC236}">
                          <a16:creationId xmlns:a16="http://schemas.microsoft.com/office/drawing/2014/main" id="{31AD7BC9-7AD1-4074-B73A-349BE7F4E04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7 w 1153"/>
                        <a:gd name="T1" fmla="*/ 2147483647 h 204"/>
                        <a:gd name="T2" fmla="*/ 2147483647 w 1153"/>
                        <a:gd name="T3" fmla="*/ 2147483647 h 204"/>
                        <a:gd name="T4" fmla="*/ 2147483647 w 1153"/>
                        <a:gd name="T5" fmla="*/ 2147483647 h 204"/>
                        <a:gd name="T6" fmla="*/ 2147483647 w 1153"/>
                        <a:gd name="T7" fmla="*/ 2147483647 h 204"/>
                        <a:gd name="T8" fmla="*/ 2147483647 w 1153"/>
                        <a:gd name="T9" fmla="*/ 2147483647 h 204"/>
                        <a:gd name="T10" fmla="*/ 2147483647 w 1153"/>
                        <a:gd name="T11" fmla="*/ 2147483647 h 204"/>
                        <a:gd name="T12" fmla="*/ 2147483647 w 1153"/>
                        <a:gd name="T13" fmla="*/ 2147483647 h 204"/>
                        <a:gd name="T14" fmla="*/ 2147483647 w 1153"/>
                        <a:gd name="T15" fmla="*/ 2147483647 h 204"/>
                        <a:gd name="T16" fmla="*/ 2147483647 w 1153"/>
                        <a:gd name="T17" fmla="*/ 2147483647 h 204"/>
                        <a:gd name="T18" fmla="*/ 2147483647 w 1153"/>
                        <a:gd name="T19" fmla="*/ 2147483647 h 204"/>
                        <a:gd name="T20" fmla="*/ 2147483647 w 1153"/>
                        <a:gd name="T21" fmla="*/ 2147483647 h 204"/>
                        <a:gd name="T22" fmla="*/ 2147483647 w 1153"/>
                        <a:gd name="T23" fmla="*/ 2147483647 h 204"/>
                        <a:gd name="T24" fmla="*/ 2147483647 w 1153"/>
                        <a:gd name="T25" fmla="*/ 2147483647 h 204"/>
                        <a:gd name="T26" fmla="*/ 2147483647 w 1153"/>
                        <a:gd name="T27" fmla="*/ 2147483647 h 204"/>
                        <a:gd name="T28" fmla="*/ 2147483647 w 1153"/>
                        <a:gd name="T29" fmla="*/ 2147483647 h 204"/>
                        <a:gd name="T30" fmla="*/ 2147483647 w 1153"/>
                        <a:gd name="T31" fmla="*/ 2147483647 h 204"/>
                        <a:gd name="T32" fmla="*/ 2147483647 w 1153"/>
                        <a:gd name="T33" fmla="*/ 2147483647 h 204"/>
                        <a:gd name="T34" fmla="*/ 2147483647 w 1153"/>
                        <a:gd name="T35" fmla="*/ 2147483647 h 204"/>
                        <a:gd name="T36" fmla="*/ 2147483647 w 1153"/>
                        <a:gd name="T37" fmla="*/ 2147483647 h 204"/>
                        <a:gd name="T38" fmla="*/ 2147483647 w 1153"/>
                        <a:gd name="T39" fmla="*/ 2147483647 h 204"/>
                        <a:gd name="T40" fmla="*/ 1060663012 w 1153"/>
                        <a:gd name="T41" fmla="*/ 2147483647 h 204"/>
                        <a:gd name="T42" fmla="*/ 557889732 w 1153"/>
                        <a:gd name="T43" fmla="*/ 2147483647 h 204"/>
                        <a:gd name="T44" fmla="*/ 262764175 w 1153"/>
                        <a:gd name="T45" fmla="*/ 2147483647 h 204"/>
                        <a:gd name="T46" fmla="*/ 0 w 1153"/>
                        <a:gd name="T47" fmla="*/ 2147483647 h 204"/>
                        <a:gd name="T48" fmla="*/ 1002340832 w 1153"/>
                        <a:gd name="T49" fmla="*/ 2147483647 h 204"/>
                        <a:gd name="T50" fmla="*/ 1264366148 w 1153"/>
                        <a:gd name="T51" fmla="*/ 2147483647 h 204"/>
                        <a:gd name="T52" fmla="*/ 2147483647 w 1153"/>
                        <a:gd name="T53" fmla="*/ 2147483647 h 204"/>
                        <a:gd name="T54" fmla="*/ 2147483647 w 1153"/>
                        <a:gd name="T55" fmla="*/ 2147483647 h 204"/>
                        <a:gd name="T56" fmla="*/ 2147483647 w 1153"/>
                        <a:gd name="T57" fmla="*/ 2147483647 h 204"/>
                        <a:gd name="T58" fmla="*/ 2147483647 w 1153"/>
                        <a:gd name="T59" fmla="*/ 2147483647 h 204"/>
                        <a:gd name="T60" fmla="*/ 2147483647 w 1153"/>
                        <a:gd name="T61" fmla="*/ 2147483647 h 204"/>
                        <a:gd name="T62" fmla="*/ 2147483647 w 1153"/>
                        <a:gd name="T63" fmla="*/ 2147483647 h 204"/>
                        <a:gd name="T64" fmla="*/ 2147483647 w 1153"/>
                        <a:gd name="T65" fmla="*/ 2147483647 h 204"/>
                        <a:gd name="T66" fmla="*/ 2147483647 w 1153"/>
                        <a:gd name="T67" fmla="*/ 2147483647 h 204"/>
                        <a:gd name="T68" fmla="*/ 2147483647 w 1153"/>
                        <a:gd name="T69" fmla="*/ 2147483647 h 204"/>
                        <a:gd name="T70" fmla="*/ 2147483647 w 1153"/>
                        <a:gd name="T71" fmla="*/ 2147483647 h 204"/>
                        <a:gd name="T72" fmla="*/ 2147483647 w 1153"/>
                        <a:gd name="T73" fmla="*/ 2147483647 h 204"/>
                        <a:gd name="T74" fmla="*/ 2147483647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59" name="Freeform 410">
                      <a:extLst>
                        <a:ext uri="{FF2B5EF4-FFF2-40B4-BE49-F238E27FC236}">
                          <a16:creationId xmlns:a16="http://schemas.microsoft.com/office/drawing/2014/main" id="{5E872D2E-8118-4F44-828A-70112E76496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7 h 69"/>
                        <a:gd name="T2" fmla="*/ 2054740465 w 247"/>
                        <a:gd name="T3" fmla="*/ 2147483647 h 69"/>
                        <a:gd name="T4" fmla="*/ 2147483647 w 247"/>
                        <a:gd name="T5" fmla="*/ 2147483647 h 69"/>
                        <a:gd name="T6" fmla="*/ 2147483647 w 247"/>
                        <a:gd name="T7" fmla="*/ 2147483647 h 69"/>
                        <a:gd name="T8" fmla="*/ 2147483647 w 247"/>
                        <a:gd name="T9" fmla="*/ 2147483647 h 69"/>
                        <a:gd name="T10" fmla="*/ 2147483647 w 247"/>
                        <a:gd name="T11" fmla="*/ 2147483647 h 69"/>
                        <a:gd name="T12" fmla="*/ 2147483647 w 247"/>
                        <a:gd name="T13" fmla="*/ 2147483647 h 69"/>
                        <a:gd name="T14" fmla="*/ 2147483647 w 247"/>
                        <a:gd name="T15" fmla="*/ 2147483647 h 69"/>
                        <a:gd name="T16" fmla="*/ 2147483647 w 247"/>
                        <a:gd name="T17" fmla="*/ 2147483647 h 69"/>
                        <a:gd name="T18" fmla="*/ 2147483647 w 247"/>
                        <a:gd name="T19" fmla="*/ 2147483647 h 69"/>
                        <a:gd name="T20" fmla="*/ 2147483647 w 247"/>
                        <a:gd name="T21" fmla="*/ 2147483647 h 69"/>
                        <a:gd name="T22" fmla="*/ 2147483647 w 247"/>
                        <a:gd name="T23" fmla="*/ 0 h 69"/>
                        <a:gd name="T24" fmla="*/ 2147483647 w 247"/>
                        <a:gd name="T25" fmla="*/ 2147483647 h 69"/>
                        <a:gd name="T26" fmla="*/ 2147483647 w 247"/>
                        <a:gd name="T27" fmla="*/ 2147483647 h 69"/>
                        <a:gd name="T28" fmla="*/ 0 w 247"/>
                        <a:gd name="T29" fmla="*/ 2147483647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56" name="Freeform 411">
                    <a:extLst>
                      <a:ext uri="{FF2B5EF4-FFF2-40B4-BE49-F238E27FC236}">
                        <a16:creationId xmlns:a16="http://schemas.microsoft.com/office/drawing/2014/main" id="{1B39719A-520D-498A-BAAE-3F142CEDB2D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2147483647 h 33"/>
                      <a:gd name="T8" fmla="*/ 2147483647 w 293"/>
                      <a:gd name="T9" fmla="*/ 2147483647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2147483647 h 33"/>
                      <a:gd name="T16" fmla="*/ 2147483647 w 293"/>
                      <a:gd name="T17" fmla="*/ 2147483647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57" name="Freeform 412">
                    <a:extLst>
                      <a:ext uri="{FF2B5EF4-FFF2-40B4-BE49-F238E27FC236}">
                        <a16:creationId xmlns:a16="http://schemas.microsoft.com/office/drawing/2014/main" id="{05B1E0A7-6D27-4AA8-A848-29AD204CB51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80491 h 33"/>
                      <a:gd name="T2" fmla="*/ 0 w 293"/>
                      <a:gd name="T3" fmla="*/ 78299 h 33"/>
                      <a:gd name="T4" fmla="*/ 81 w 293"/>
                      <a:gd name="T5" fmla="*/ 22214 h 33"/>
                      <a:gd name="T6" fmla="*/ 98 w 293"/>
                      <a:gd name="T7" fmla="*/ 10951 h 33"/>
                      <a:gd name="T8" fmla="*/ 111 w 293"/>
                      <a:gd name="T9" fmla="*/ 10951 h 33"/>
                      <a:gd name="T10" fmla="*/ 131 w 293"/>
                      <a:gd name="T11" fmla="*/ 0 h 33"/>
                      <a:gd name="T12" fmla="*/ 143 w 293"/>
                      <a:gd name="T13" fmla="*/ 0 h 33"/>
                      <a:gd name="T14" fmla="*/ 159 w 293"/>
                      <a:gd name="T15" fmla="*/ 10951 h 33"/>
                      <a:gd name="T16" fmla="*/ 172 w 293"/>
                      <a:gd name="T17" fmla="*/ 15597 h 33"/>
                      <a:gd name="T18" fmla="*/ 184 w 293"/>
                      <a:gd name="T19" fmla="*/ 22214 h 33"/>
                      <a:gd name="T20" fmla="*/ 193 w 293"/>
                      <a:gd name="T21" fmla="*/ 33014 h 33"/>
                      <a:gd name="T22" fmla="*/ 201 w 293"/>
                      <a:gd name="T23" fmla="*/ 45060 h 33"/>
                      <a:gd name="T24" fmla="*/ 207 w 293"/>
                      <a:gd name="T25" fmla="*/ 56515 h 33"/>
                      <a:gd name="T26" fmla="*/ 210 w 293"/>
                      <a:gd name="T27" fmla="*/ 66968 h 33"/>
                      <a:gd name="T28" fmla="*/ 211 w 293"/>
                      <a:gd name="T29" fmla="*/ 80491 h 33"/>
                      <a:gd name="T30" fmla="*/ 210 w 293"/>
                      <a:gd name="T31" fmla="*/ 91402 h 33"/>
                      <a:gd name="T32" fmla="*/ 207 w 293"/>
                      <a:gd name="T33" fmla="*/ 105882 h 33"/>
                      <a:gd name="T34" fmla="*/ 201 w 293"/>
                      <a:gd name="T35" fmla="*/ 114639 h 33"/>
                      <a:gd name="T36" fmla="*/ 193 w 293"/>
                      <a:gd name="T37" fmla="*/ 130179 h 33"/>
                      <a:gd name="T38" fmla="*/ 184 w 293"/>
                      <a:gd name="T39" fmla="*/ 138607 h 33"/>
                      <a:gd name="T40" fmla="*/ 172 w 293"/>
                      <a:gd name="T41" fmla="*/ 146587 h 33"/>
                      <a:gd name="T42" fmla="*/ 159 w 293"/>
                      <a:gd name="T43" fmla="*/ 157947 h 33"/>
                      <a:gd name="T44" fmla="*/ 143 w 293"/>
                      <a:gd name="T45" fmla="*/ 158827 h 33"/>
                      <a:gd name="T46" fmla="*/ 132 w 293"/>
                      <a:gd name="T47" fmla="*/ 158827 h 33"/>
                      <a:gd name="T48" fmla="*/ 111 w 293"/>
                      <a:gd name="T49" fmla="*/ 158827 h 33"/>
                      <a:gd name="T50" fmla="*/ 98 w 293"/>
                      <a:gd name="T51" fmla="*/ 157947 h 33"/>
                      <a:gd name="T52" fmla="*/ 81 w 293"/>
                      <a:gd name="T53" fmla="*/ 138607 h 33"/>
                      <a:gd name="T54" fmla="*/ 0 w 293"/>
                      <a:gd name="T55" fmla="*/ 80491 h 33"/>
                      <a:gd name="T56" fmla="*/ 0 w 293"/>
                      <a:gd name="T57" fmla="*/ 80491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54" name="Line 413">
                  <a:extLst>
                    <a:ext uri="{FF2B5EF4-FFF2-40B4-BE49-F238E27FC236}">
                      <a16:creationId xmlns:a16="http://schemas.microsoft.com/office/drawing/2014/main" id="{3FEA6E2D-35EC-4518-B076-FE3D5080E4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51" name="AutoShape 414">
                <a:extLst>
                  <a:ext uri="{FF2B5EF4-FFF2-40B4-BE49-F238E27FC236}">
                    <a16:creationId xmlns:a16="http://schemas.microsoft.com/office/drawing/2014/main" id="{0C7A56D2-BD64-4F93-BF87-40C2A49D3F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de-DE" altLang="de-DE"/>
              </a:p>
            </p:txBody>
          </p:sp>
          <p:sp>
            <p:nvSpPr>
              <p:cNvPr id="152" name="Line 415">
                <a:extLst>
                  <a:ext uri="{FF2B5EF4-FFF2-40B4-BE49-F238E27FC236}">
                    <a16:creationId xmlns:a16="http://schemas.microsoft.com/office/drawing/2014/main" id="{7C1CE0E5-BB36-4BD0-99F7-88C921A928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161" name="AutoShape 1183">
            <a:extLst>
              <a:ext uri="{FF2B5EF4-FFF2-40B4-BE49-F238E27FC236}">
                <a16:creationId xmlns:a16="http://schemas.microsoft.com/office/drawing/2014/main" id="{6FF39458-60BA-406F-978A-B6E75FD905F9}"/>
              </a:ext>
            </a:extLst>
          </p:cNvPr>
          <p:cNvSpPr>
            <a:spLocks noChangeArrowheads="1"/>
          </p:cNvSpPr>
          <p:nvPr/>
        </p:nvSpPr>
        <p:spPr bwMode="auto">
          <a:xfrm flipH="1" flipV="1">
            <a:off x="2382025" y="3955465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AU" altLang="en-US" sz="1400" b="1"/>
          </a:p>
        </p:txBody>
      </p:sp>
      <p:grpSp>
        <p:nvGrpSpPr>
          <p:cNvPr id="162" name="Group 628">
            <a:extLst>
              <a:ext uri="{FF2B5EF4-FFF2-40B4-BE49-F238E27FC236}">
                <a16:creationId xmlns:a16="http://schemas.microsoft.com/office/drawing/2014/main" id="{6434918B-46C2-4415-825C-681E2E901886}"/>
              </a:ext>
            </a:extLst>
          </p:cNvPr>
          <p:cNvGrpSpPr>
            <a:grpSpLocks/>
          </p:cNvGrpSpPr>
          <p:nvPr/>
        </p:nvGrpSpPr>
        <p:grpSpPr bwMode="auto">
          <a:xfrm rot="9630523" flipV="1">
            <a:off x="1570093" y="3844660"/>
            <a:ext cx="733425" cy="263525"/>
            <a:chOff x="4875" y="7237"/>
            <a:chExt cx="4230" cy="1883"/>
          </a:xfrm>
        </p:grpSpPr>
        <p:sp>
          <p:nvSpPr>
            <p:cNvPr id="163" name="Arc 629">
              <a:extLst>
                <a:ext uri="{FF2B5EF4-FFF2-40B4-BE49-F238E27FC236}">
                  <a16:creationId xmlns:a16="http://schemas.microsoft.com/office/drawing/2014/main" id="{7B37BE15-8FEF-403B-BE67-E73B2E6B16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" name="AutoShape 630">
              <a:extLst>
                <a:ext uri="{FF2B5EF4-FFF2-40B4-BE49-F238E27FC236}">
                  <a16:creationId xmlns:a16="http://schemas.microsoft.com/office/drawing/2014/main" id="{B076CF04-FE28-4C81-8E01-1049930524D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80000"/>
                </a:lnSpc>
              </a:pPr>
              <a:endParaRPr lang="de-DE" altLang="de-DE"/>
            </a:p>
          </p:txBody>
        </p:sp>
      </p:grpSp>
      <p:sp>
        <p:nvSpPr>
          <p:cNvPr id="165" name="Text Box 1034">
            <a:extLst>
              <a:ext uri="{FF2B5EF4-FFF2-40B4-BE49-F238E27FC236}">
                <a16:creationId xmlns:a16="http://schemas.microsoft.com/office/drawing/2014/main" id="{35287604-2A5C-4ACD-A642-96F3315F78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6297" y="4113951"/>
            <a:ext cx="124285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 dirty="0"/>
              <a:t>½ roll </a:t>
            </a:r>
            <a:r>
              <a:rPr lang="de-DE" altLang="de-DE" sz="1600" b="1" dirty="0" err="1"/>
              <a:t>integrated</a:t>
            </a:r>
            <a:endParaRPr lang="de-DE" altLang="de-DE" sz="1600" b="1" dirty="0"/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6A2DEE7C-5D69-48F0-A061-20060740A986}"/>
              </a:ext>
            </a:extLst>
          </p:cNvPr>
          <p:cNvCxnSpPr/>
          <p:nvPr/>
        </p:nvCxnSpPr>
        <p:spPr bwMode="auto">
          <a:xfrm>
            <a:off x="2043050" y="3897067"/>
            <a:ext cx="0" cy="23011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8" name="Gerader Verbinder 167">
            <a:extLst>
              <a:ext uri="{FF2B5EF4-FFF2-40B4-BE49-F238E27FC236}">
                <a16:creationId xmlns:a16="http://schemas.microsoft.com/office/drawing/2014/main" id="{32522777-86E7-47C3-917A-B774079C742B}"/>
              </a:ext>
            </a:extLst>
          </p:cNvPr>
          <p:cNvCxnSpPr>
            <a:cxnSpLocks/>
          </p:cNvCxnSpPr>
          <p:nvPr/>
        </p:nvCxnSpPr>
        <p:spPr bwMode="auto">
          <a:xfrm rot="5400000">
            <a:off x="1617321" y="3518489"/>
            <a:ext cx="0" cy="23011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69" name="Group 628">
            <a:extLst>
              <a:ext uri="{FF2B5EF4-FFF2-40B4-BE49-F238E27FC236}">
                <a16:creationId xmlns:a16="http://schemas.microsoft.com/office/drawing/2014/main" id="{6D9E2DA6-8A21-4F6F-91C2-A294D02FFCBF}"/>
              </a:ext>
            </a:extLst>
          </p:cNvPr>
          <p:cNvGrpSpPr>
            <a:grpSpLocks/>
          </p:cNvGrpSpPr>
          <p:nvPr/>
        </p:nvGrpSpPr>
        <p:grpSpPr bwMode="auto">
          <a:xfrm rot="8510364" flipH="1" flipV="1">
            <a:off x="1158875" y="2604819"/>
            <a:ext cx="733425" cy="263525"/>
            <a:chOff x="4875" y="7237"/>
            <a:chExt cx="4230" cy="1883"/>
          </a:xfrm>
        </p:grpSpPr>
        <p:sp>
          <p:nvSpPr>
            <p:cNvPr id="170" name="Arc 629">
              <a:extLst>
                <a:ext uri="{FF2B5EF4-FFF2-40B4-BE49-F238E27FC236}">
                  <a16:creationId xmlns:a16="http://schemas.microsoft.com/office/drawing/2014/main" id="{CE8078A7-A7B5-486B-BA12-FC414DE33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71" name="AutoShape 630">
              <a:extLst>
                <a:ext uri="{FF2B5EF4-FFF2-40B4-BE49-F238E27FC236}">
                  <a16:creationId xmlns:a16="http://schemas.microsoft.com/office/drawing/2014/main" id="{6D57BFCD-C978-472F-ACB3-76B5294F61B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80000"/>
                </a:lnSpc>
              </a:pPr>
              <a:endParaRPr lang="de-DE" altLang="de-DE"/>
            </a:p>
          </p:txBody>
        </p:sp>
      </p:grpSp>
      <p:grpSp>
        <p:nvGrpSpPr>
          <p:cNvPr id="173" name="Group 628">
            <a:extLst>
              <a:ext uri="{FF2B5EF4-FFF2-40B4-BE49-F238E27FC236}">
                <a16:creationId xmlns:a16="http://schemas.microsoft.com/office/drawing/2014/main" id="{43282AEF-8343-4F32-8EEC-9D103C0307E8}"/>
              </a:ext>
            </a:extLst>
          </p:cNvPr>
          <p:cNvGrpSpPr>
            <a:grpSpLocks/>
          </p:cNvGrpSpPr>
          <p:nvPr/>
        </p:nvGrpSpPr>
        <p:grpSpPr bwMode="auto">
          <a:xfrm rot="10440724" flipH="1" flipV="1">
            <a:off x="1218089" y="1242577"/>
            <a:ext cx="733425" cy="263525"/>
            <a:chOff x="4875" y="7237"/>
            <a:chExt cx="4230" cy="1883"/>
          </a:xfrm>
        </p:grpSpPr>
        <p:sp>
          <p:nvSpPr>
            <p:cNvPr id="174" name="Arc 629">
              <a:extLst>
                <a:ext uri="{FF2B5EF4-FFF2-40B4-BE49-F238E27FC236}">
                  <a16:creationId xmlns:a16="http://schemas.microsoft.com/office/drawing/2014/main" id="{CDB647CD-5D84-4372-B2A3-B9E048F45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75" name="AutoShape 630">
              <a:extLst>
                <a:ext uri="{FF2B5EF4-FFF2-40B4-BE49-F238E27FC236}">
                  <a16:creationId xmlns:a16="http://schemas.microsoft.com/office/drawing/2014/main" id="{D56A5618-864E-4F98-9F17-01EB891334E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80000"/>
                </a:lnSpc>
              </a:pPr>
              <a:endParaRPr lang="de-DE" altLang="de-DE"/>
            </a:p>
          </p:txBody>
        </p:sp>
      </p:grpSp>
      <p:sp>
        <p:nvSpPr>
          <p:cNvPr id="176" name="Text Box 1034">
            <a:extLst>
              <a:ext uri="{FF2B5EF4-FFF2-40B4-BE49-F238E27FC236}">
                <a16:creationId xmlns:a16="http://schemas.microsoft.com/office/drawing/2014/main" id="{8D357EAE-531F-45D7-848D-C81D7EBDA9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9824" y="1345287"/>
            <a:ext cx="124285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 dirty="0"/>
              <a:t>½ roll </a:t>
            </a:r>
            <a:r>
              <a:rPr lang="de-DE" altLang="de-DE" sz="1600" b="1" dirty="0" err="1"/>
              <a:t>integrated</a:t>
            </a:r>
            <a:endParaRPr lang="de-DE" altLang="de-DE" sz="1600" b="1" dirty="0"/>
          </a:p>
        </p:txBody>
      </p:sp>
      <p:cxnSp>
        <p:nvCxnSpPr>
          <p:cNvPr id="186" name="Gerader Verbinder 185">
            <a:extLst>
              <a:ext uri="{FF2B5EF4-FFF2-40B4-BE49-F238E27FC236}">
                <a16:creationId xmlns:a16="http://schemas.microsoft.com/office/drawing/2014/main" id="{8CAA5FEC-7432-4389-B0C6-881DCBA417BE}"/>
              </a:ext>
            </a:extLst>
          </p:cNvPr>
          <p:cNvCxnSpPr>
            <a:cxnSpLocks/>
          </p:cNvCxnSpPr>
          <p:nvPr/>
        </p:nvCxnSpPr>
        <p:spPr bwMode="auto">
          <a:xfrm rot="5400000">
            <a:off x="1574245" y="1398052"/>
            <a:ext cx="0" cy="23011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7" name="Gerader Verbinder 186">
            <a:extLst>
              <a:ext uri="{FF2B5EF4-FFF2-40B4-BE49-F238E27FC236}">
                <a16:creationId xmlns:a16="http://schemas.microsoft.com/office/drawing/2014/main" id="{639CEEE7-B7FE-4BDF-AEC9-EC63DB7F7E91}"/>
              </a:ext>
            </a:extLst>
          </p:cNvPr>
          <p:cNvCxnSpPr/>
          <p:nvPr/>
        </p:nvCxnSpPr>
        <p:spPr bwMode="auto">
          <a:xfrm>
            <a:off x="2098009" y="985108"/>
            <a:ext cx="0" cy="23011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89" name="Group 403">
            <a:extLst>
              <a:ext uri="{FF2B5EF4-FFF2-40B4-BE49-F238E27FC236}">
                <a16:creationId xmlns:a16="http://schemas.microsoft.com/office/drawing/2014/main" id="{25FF4728-56C0-401F-A159-30084EE0E7F1}"/>
              </a:ext>
            </a:extLst>
          </p:cNvPr>
          <p:cNvGrpSpPr>
            <a:grpSpLocks/>
          </p:cNvGrpSpPr>
          <p:nvPr/>
        </p:nvGrpSpPr>
        <p:grpSpPr bwMode="auto">
          <a:xfrm rot="16200000">
            <a:off x="2434934" y="842789"/>
            <a:ext cx="311150" cy="490537"/>
            <a:chOff x="2820" y="264"/>
            <a:chExt cx="420" cy="1452"/>
          </a:xfrm>
        </p:grpSpPr>
        <p:sp>
          <p:nvSpPr>
            <p:cNvPr id="190" name="Line 404">
              <a:extLst>
                <a:ext uri="{FF2B5EF4-FFF2-40B4-BE49-F238E27FC236}">
                  <a16:creationId xmlns:a16="http://schemas.microsoft.com/office/drawing/2014/main" id="{6F83BEEE-C79F-4734-9189-01CC84C4E4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91" name="Group 405">
              <a:extLst>
                <a:ext uri="{FF2B5EF4-FFF2-40B4-BE49-F238E27FC236}">
                  <a16:creationId xmlns:a16="http://schemas.microsoft.com/office/drawing/2014/main" id="{0D46F5C3-40EE-4690-A73B-AC031A1F73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92" name="Group 406">
                <a:extLst>
                  <a:ext uri="{FF2B5EF4-FFF2-40B4-BE49-F238E27FC236}">
                    <a16:creationId xmlns:a16="http://schemas.microsoft.com/office/drawing/2014/main" id="{D5CD1347-9F77-442E-BA75-35118F4E82D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95" name="Group 407">
                  <a:extLst>
                    <a:ext uri="{FF2B5EF4-FFF2-40B4-BE49-F238E27FC236}">
                      <a16:creationId xmlns:a16="http://schemas.microsoft.com/office/drawing/2014/main" id="{D2170193-7D42-4DFB-AAB8-F610818F6AF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97" name="Group 408">
                    <a:extLst>
                      <a:ext uri="{FF2B5EF4-FFF2-40B4-BE49-F238E27FC236}">
                        <a16:creationId xmlns:a16="http://schemas.microsoft.com/office/drawing/2014/main" id="{D0694A0E-AF8E-47F4-B5EB-E267BA59E8A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200" name="Freeform 409">
                      <a:extLst>
                        <a:ext uri="{FF2B5EF4-FFF2-40B4-BE49-F238E27FC236}">
                          <a16:creationId xmlns:a16="http://schemas.microsoft.com/office/drawing/2014/main" id="{8183481E-BBC9-492D-BBE6-30D65A6C953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7 w 1153"/>
                        <a:gd name="T1" fmla="*/ 2147483647 h 204"/>
                        <a:gd name="T2" fmla="*/ 2147483647 w 1153"/>
                        <a:gd name="T3" fmla="*/ 2147483647 h 204"/>
                        <a:gd name="T4" fmla="*/ 2147483647 w 1153"/>
                        <a:gd name="T5" fmla="*/ 2147483647 h 204"/>
                        <a:gd name="T6" fmla="*/ 2147483647 w 1153"/>
                        <a:gd name="T7" fmla="*/ 2147483647 h 204"/>
                        <a:gd name="T8" fmla="*/ 2147483647 w 1153"/>
                        <a:gd name="T9" fmla="*/ 2147483647 h 204"/>
                        <a:gd name="T10" fmla="*/ 2147483647 w 1153"/>
                        <a:gd name="T11" fmla="*/ 2147483647 h 204"/>
                        <a:gd name="T12" fmla="*/ 2147483647 w 1153"/>
                        <a:gd name="T13" fmla="*/ 2147483647 h 204"/>
                        <a:gd name="T14" fmla="*/ 2147483647 w 1153"/>
                        <a:gd name="T15" fmla="*/ 2147483647 h 204"/>
                        <a:gd name="T16" fmla="*/ 2147483647 w 1153"/>
                        <a:gd name="T17" fmla="*/ 2147483647 h 204"/>
                        <a:gd name="T18" fmla="*/ 2147483647 w 1153"/>
                        <a:gd name="T19" fmla="*/ 2147483647 h 204"/>
                        <a:gd name="T20" fmla="*/ 2147483647 w 1153"/>
                        <a:gd name="T21" fmla="*/ 2147483647 h 204"/>
                        <a:gd name="T22" fmla="*/ 2147483647 w 1153"/>
                        <a:gd name="T23" fmla="*/ 2147483647 h 204"/>
                        <a:gd name="T24" fmla="*/ 2147483647 w 1153"/>
                        <a:gd name="T25" fmla="*/ 2147483647 h 204"/>
                        <a:gd name="T26" fmla="*/ 2147483647 w 1153"/>
                        <a:gd name="T27" fmla="*/ 2147483647 h 204"/>
                        <a:gd name="T28" fmla="*/ 2147483647 w 1153"/>
                        <a:gd name="T29" fmla="*/ 2147483647 h 204"/>
                        <a:gd name="T30" fmla="*/ 2147483647 w 1153"/>
                        <a:gd name="T31" fmla="*/ 2147483647 h 204"/>
                        <a:gd name="T32" fmla="*/ 2147483647 w 1153"/>
                        <a:gd name="T33" fmla="*/ 2147483647 h 204"/>
                        <a:gd name="T34" fmla="*/ 2147483647 w 1153"/>
                        <a:gd name="T35" fmla="*/ 2147483647 h 204"/>
                        <a:gd name="T36" fmla="*/ 2147483647 w 1153"/>
                        <a:gd name="T37" fmla="*/ 2147483647 h 204"/>
                        <a:gd name="T38" fmla="*/ 2147483647 w 1153"/>
                        <a:gd name="T39" fmla="*/ 2147483647 h 204"/>
                        <a:gd name="T40" fmla="*/ 1060663012 w 1153"/>
                        <a:gd name="T41" fmla="*/ 2147483647 h 204"/>
                        <a:gd name="T42" fmla="*/ 557889732 w 1153"/>
                        <a:gd name="T43" fmla="*/ 2147483647 h 204"/>
                        <a:gd name="T44" fmla="*/ 262764175 w 1153"/>
                        <a:gd name="T45" fmla="*/ 2147483647 h 204"/>
                        <a:gd name="T46" fmla="*/ 0 w 1153"/>
                        <a:gd name="T47" fmla="*/ 2147483647 h 204"/>
                        <a:gd name="T48" fmla="*/ 1002340832 w 1153"/>
                        <a:gd name="T49" fmla="*/ 2147483647 h 204"/>
                        <a:gd name="T50" fmla="*/ 1264366148 w 1153"/>
                        <a:gd name="T51" fmla="*/ 2147483647 h 204"/>
                        <a:gd name="T52" fmla="*/ 2147483647 w 1153"/>
                        <a:gd name="T53" fmla="*/ 2147483647 h 204"/>
                        <a:gd name="T54" fmla="*/ 2147483647 w 1153"/>
                        <a:gd name="T55" fmla="*/ 2147483647 h 204"/>
                        <a:gd name="T56" fmla="*/ 2147483647 w 1153"/>
                        <a:gd name="T57" fmla="*/ 2147483647 h 204"/>
                        <a:gd name="T58" fmla="*/ 2147483647 w 1153"/>
                        <a:gd name="T59" fmla="*/ 2147483647 h 204"/>
                        <a:gd name="T60" fmla="*/ 2147483647 w 1153"/>
                        <a:gd name="T61" fmla="*/ 2147483647 h 204"/>
                        <a:gd name="T62" fmla="*/ 2147483647 w 1153"/>
                        <a:gd name="T63" fmla="*/ 2147483647 h 204"/>
                        <a:gd name="T64" fmla="*/ 2147483647 w 1153"/>
                        <a:gd name="T65" fmla="*/ 2147483647 h 204"/>
                        <a:gd name="T66" fmla="*/ 2147483647 w 1153"/>
                        <a:gd name="T67" fmla="*/ 2147483647 h 204"/>
                        <a:gd name="T68" fmla="*/ 2147483647 w 1153"/>
                        <a:gd name="T69" fmla="*/ 2147483647 h 204"/>
                        <a:gd name="T70" fmla="*/ 2147483647 w 1153"/>
                        <a:gd name="T71" fmla="*/ 2147483647 h 204"/>
                        <a:gd name="T72" fmla="*/ 2147483647 w 1153"/>
                        <a:gd name="T73" fmla="*/ 2147483647 h 204"/>
                        <a:gd name="T74" fmla="*/ 2147483647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01" name="Freeform 410">
                      <a:extLst>
                        <a:ext uri="{FF2B5EF4-FFF2-40B4-BE49-F238E27FC236}">
                          <a16:creationId xmlns:a16="http://schemas.microsoft.com/office/drawing/2014/main" id="{1FAC1499-8D37-476D-B003-2B3CE30A1E1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7 h 69"/>
                        <a:gd name="T2" fmla="*/ 2054740465 w 247"/>
                        <a:gd name="T3" fmla="*/ 2147483647 h 69"/>
                        <a:gd name="T4" fmla="*/ 2147483647 w 247"/>
                        <a:gd name="T5" fmla="*/ 2147483647 h 69"/>
                        <a:gd name="T6" fmla="*/ 2147483647 w 247"/>
                        <a:gd name="T7" fmla="*/ 2147483647 h 69"/>
                        <a:gd name="T8" fmla="*/ 2147483647 w 247"/>
                        <a:gd name="T9" fmla="*/ 2147483647 h 69"/>
                        <a:gd name="T10" fmla="*/ 2147483647 w 247"/>
                        <a:gd name="T11" fmla="*/ 2147483647 h 69"/>
                        <a:gd name="T12" fmla="*/ 2147483647 w 247"/>
                        <a:gd name="T13" fmla="*/ 2147483647 h 69"/>
                        <a:gd name="T14" fmla="*/ 2147483647 w 247"/>
                        <a:gd name="T15" fmla="*/ 2147483647 h 69"/>
                        <a:gd name="T16" fmla="*/ 2147483647 w 247"/>
                        <a:gd name="T17" fmla="*/ 2147483647 h 69"/>
                        <a:gd name="T18" fmla="*/ 2147483647 w 247"/>
                        <a:gd name="T19" fmla="*/ 2147483647 h 69"/>
                        <a:gd name="T20" fmla="*/ 2147483647 w 247"/>
                        <a:gd name="T21" fmla="*/ 2147483647 h 69"/>
                        <a:gd name="T22" fmla="*/ 2147483647 w 247"/>
                        <a:gd name="T23" fmla="*/ 0 h 69"/>
                        <a:gd name="T24" fmla="*/ 2147483647 w 247"/>
                        <a:gd name="T25" fmla="*/ 2147483647 h 69"/>
                        <a:gd name="T26" fmla="*/ 2147483647 w 247"/>
                        <a:gd name="T27" fmla="*/ 2147483647 h 69"/>
                        <a:gd name="T28" fmla="*/ 0 w 247"/>
                        <a:gd name="T29" fmla="*/ 2147483647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98" name="Freeform 411">
                    <a:extLst>
                      <a:ext uri="{FF2B5EF4-FFF2-40B4-BE49-F238E27FC236}">
                        <a16:creationId xmlns:a16="http://schemas.microsoft.com/office/drawing/2014/main" id="{2F411C2F-4E86-494F-8422-1F08E07EAE0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2147483647 h 33"/>
                      <a:gd name="T8" fmla="*/ 2147483647 w 293"/>
                      <a:gd name="T9" fmla="*/ 2147483647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2147483647 h 33"/>
                      <a:gd name="T16" fmla="*/ 2147483647 w 293"/>
                      <a:gd name="T17" fmla="*/ 2147483647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99" name="Freeform 412">
                    <a:extLst>
                      <a:ext uri="{FF2B5EF4-FFF2-40B4-BE49-F238E27FC236}">
                        <a16:creationId xmlns:a16="http://schemas.microsoft.com/office/drawing/2014/main" id="{88AB721F-08AB-4FE5-95CA-402EAC5CAB1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80491 h 33"/>
                      <a:gd name="T2" fmla="*/ 0 w 293"/>
                      <a:gd name="T3" fmla="*/ 78299 h 33"/>
                      <a:gd name="T4" fmla="*/ 81 w 293"/>
                      <a:gd name="T5" fmla="*/ 22214 h 33"/>
                      <a:gd name="T6" fmla="*/ 98 w 293"/>
                      <a:gd name="T7" fmla="*/ 10951 h 33"/>
                      <a:gd name="T8" fmla="*/ 111 w 293"/>
                      <a:gd name="T9" fmla="*/ 10951 h 33"/>
                      <a:gd name="T10" fmla="*/ 131 w 293"/>
                      <a:gd name="T11" fmla="*/ 0 h 33"/>
                      <a:gd name="T12" fmla="*/ 143 w 293"/>
                      <a:gd name="T13" fmla="*/ 0 h 33"/>
                      <a:gd name="T14" fmla="*/ 159 w 293"/>
                      <a:gd name="T15" fmla="*/ 10951 h 33"/>
                      <a:gd name="T16" fmla="*/ 172 w 293"/>
                      <a:gd name="T17" fmla="*/ 15597 h 33"/>
                      <a:gd name="T18" fmla="*/ 184 w 293"/>
                      <a:gd name="T19" fmla="*/ 22214 h 33"/>
                      <a:gd name="T20" fmla="*/ 193 w 293"/>
                      <a:gd name="T21" fmla="*/ 33014 h 33"/>
                      <a:gd name="T22" fmla="*/ 201 w 293"/>
                      <a:gd name="T23" fmla="*/ 45060 h 33"/>
                      <a:gd name="T24" fmla="*/ 207 w 293"/>
                      <a:gd name="T25" fmla="*/ 56515 h 33"/>
                      <a:gd name="T26" fmla="*/ 210 w 293"/>
                      <a:gd name="T27" fmla="*/ 66968 h 33"/>
                      <a:gd name="T28" fmla="*/ 211 w 293"/>
                      <a:gd name="T29" fmla="*/ 80491 h 33"/>
                      <a:gd name="T30" fmla="*/ 210 w 293"/>
                      <a:gd name="T31" fmla="*/ 91402 h 33"/>
                      <a:gd name="T32" fmla="*/ 207 w 293"/>
                      <a:gd name="T33" fmla="*/ 105882 h 33"/>
                      <a:gd name="T34" fmla="*/ 201 w 293"/>
                      <a:gd name="T35" fmla="*/ 114639 h 33"/>
                      <a:gd name="T36" fmla="*/ 193 w 293"/>
                      <a:gd name="T37" fmla="*/ 130179 h 33"/>
                      <a:gd name="T38" fmla="*/ 184 w 293"/>
                      <a:gd name="T39" fmla="*/ 138607 h 33"/>
                      <a:gd name="T40" fmla="*/ 172 w 293"/>
                      <a:gd name="T41" fmla="*/ 146587 h 33"/>
                      <a:gd name="T42" fmla="*/ 159 w 293"/>
                      <a:gd name="T43" fmla="*/ 157947 h 33"/>
                      <a:gd name="T44" fmla="*/ 143 w 293"/>
                      <a:gd name="T45" fmla="*/ 158827 h 33"/>
                      <a:gd name="T46" fmla="*/ 132 w 293"/>
                      <a:gd name="T47" fmla="*/ 158827 h 33"/>
                      <a:gd name="T48" fmla="*/ 111 w 293"/>
                      <a:gd name="T49" fmla="*/ 158827 h 33"/>
                      <a:gd name="T50" fmla="*/ 98 w 293"/>
                      <a:gd name="T51" fmla="*/ 157947 h 33"/>
                      <a:gd name="T52" fmla="*/ 81 w 293"/>
                      <a:gd name="T53" fmla="*/ 138607 h 33"/>
                      <a:gd name="T54" fmla="*/ 0 w 293"/>
                      <a:gd name="T55" fmla="*/ 80491 h 33"/>
                      <a:gd name="T56" fmla="*/ 0 w 293"/>
                      <a:gd name="T57" fmla="*/ 80491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96" name="Line 413">
                  <a:extLst>
                    <a:ext uri="{FF2B5EF4-FFF2-40B4-BE49-F238E27FC236}">
                      <a16:creationId xmlns:a16="http://schemas.microsoft.com/office/drawing/2014/main" id="{2A5AA0D1-7CA8-4214-8142-5F1522A107F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93" name="AutoShape 414">
                <a:extLst>
                  <a:ext uri="{FF2B5EF4-FFF2-40B4-BE49-F238E27FC236}">
                    <a16:creationId xmlns:a16="http://schemas.microsoft.com/office/drawing/2014/main" id="{28DE6B13-86A8-4967-909F-CC289536AE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de-DE" altLang="de-DE"/>
              </a:p>
            </p:txBody>
          </p:sp>
          <p:sp>
            <p:nvSpPr>
              <p:cNvPr id="194" name="Line 415">
                <a:extLst>
                  <a:ext uri="{FF2B5EF4-FFF2-40B4-BE49-F238E27FC236}">
                    <a16:creationId xmlns:a16="http://schemas.microsoft.com/office/drawing/2014/main" id="{4A10B949-65DF-4E5D-B32C-8D1AFCF9A5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202" name="AutoShape 1210">
            <a:extLst>
              <a:ext uri="{FF2B5EF4-FFF2-40B4-BE49-F238E27FC236}">
                <a16:creationId xmlns:a16="http://schemas.microsoft.com/office/drawing/2014/main" id="{2716C09E-F623-4E40-A864-72AF6931D07B}"/>
              </a:ext>
            </a:extLst>
          </p:cNvPr>
          <p:cNvSpPr>
            <a:spLocks noChangeArrowheads="1"/>
          </p:cNvSpPr>
          <p:nvPr/>
        </p:nvSpPr>
        <p:spPr bwMode="auto">
          <a:xfrm rot="10856835" flipH="1">
            <a:off x="2962443" y="999620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AU" altLang="en-US" sz="1400" b="1"/>
          </a:p>
        </p:txBody>
      </p:sp>
      <p:sp>
        <p:nvSpPr>
          <p:cNvPr id="81" name="Text Box 101">
            <a:extLst>
              <a:ext uri="{FF2B5EF4-FFF2-40B4-BE49-F238E27FC236}">
                <a16:creationId xmlns:a16="http://schemas.microsoft.com/office/drawing/2014/main" id="{DB6CA9F9-88F1-44DC-90E9-4B6ACFFE63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3049" y="3446221"/>
            <a:ext cx="2032000" cy="374650"/>
          </a:xfrm>
          <a:prstGeom prst="rect">
            <a:avLst/>
          </a:prstGeom>
          <a:noFill/>
          <a:ln w="38100">
            <a:solidFill>
              <a:srgbClr val="FFFF00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>
                <a:solidFill>
                  <a:srgbClr val="0000FF"/>
                </a:solidFill>
              </a:rPr>
              <a:t>All radii are equal.</a:t>
            </a:r>
          </a:p>
        </p:txBody>
      </p:sp>
      <p:sp>
        <p:nvSpPr>
          <p:cNvPr id="82" name="Text Box 153">
            <a:extLst>
              <a:ext uri="{FF2B5EF4-FFF2-40B4-BE49-F238E27FC236}">
                <a16:creationId xmlns:a16="http://schemas.microsoft.com/office/drawing/2014/main" id="{ECA60DF9-80C8-4775-AA61-0C986C78D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3069" y="2116440"/>
            <a:ext cx="23796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½ roll on </a:t>
            </a:r>
            <a:r>
              <a:rPr lang="de-DE" altLang="de-DE" sz="1600" b="1" dirty="0" err="1">
                <a:solidFill>
                  <a:srgbClr val="0000FF"/>
                </a:solidFill>
              </a:rPr>
              <a:t>middle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of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the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line</a:t>
            </a:r>
            <a:r>
              <a:rPr lang="de-DE" altLang="de-DE" sz="1600" b="1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83" name="Text Box 101">
            <a:extLst>
              <a:ext uri="{FF2B5EF4-FFF2-40B4-BE49-F238E27FC236}">
                <a16:creationId xmlns:a16="http://schemas.microsoft.com/office/drawing/2014/main" id="{ADEA1E11-6071-4763-969F-EA195CA826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9519" y="1154188"/>
            <a:ext cx="289217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Clr>
                <a:srgbClr val="FF0000"/>
              </a:buClr>
              <a:buFont typeface="CommonBullets"/>
              <a:buNone/>
            </a:pPr>
            <a:r>
              <a:rPr lang="en-GB" altLang="de-DE" sz="1600" b="1" dirty="0">
                <a:solidFill>
                  <a:srgbClr val="0000FF"/>
                </a:solidFill>
              </a:rPr>
              <a:t>The ½ rolls must be integrated on circular flightpath of the ¼ loops.</a:t>
            </a:r>
          </a:p>
          <a:p>
            <a:pPr>
              <a:spcBef>
                <a:spcPct val="50000"/>
              </a:spcBef>
            </a:pPr>
            <a:endParaRPr lang="de-DE" altLang="de-DE" sz="1600" dirty="0">
              <a:solidFill>
                <a:srgbClr val="0000FF"/>
              </a:solidFill>
            </a:endParaRPr>
          </a:p>
        </p:txBody>
      </p:sp>
      <p:cxnSp>
        <p:nvCxnSpPr>
          <p:cNvPr id="4" name="Gerade Verbindung mit Pfeil 3">
            <a:extLst>
              <a:ext uri="{FF2B5EF4-FFF2-40B4-BE49-F238E27FC236}">
                <a16:creationId xmlns:a16="http://schemas.microsoft.com/office/drawing/2014/main" id="{A12F342F-F751-4DCE-93BC-EE9810CAAAEC}"/>
              </a:ext>
            </a:extLst>
          </p:cNvPr>
          <p:cNvCxnSpPr>
            <a:cxnSpLocks/>
          </p:cNvCxnSpPr>
          <p:nvPr/>
        </p:nvCxnSpPr>
        <p:spPr bwMode="auto">
          <a:xfrm flipH="1">
            <a:off x="1849231" y="1513429"/>
            <a:ext cx="2663899" cy="231950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AE417461-004E-48B2-8EC6-B2CC2376A6C4}"/>
              </a:ext>
            </a:extLst>
          </p:cNvPr>
          <p:cNvCxnSpPr/>
          <p:nvPr/>
        </p:nvCxnSpPr>
        <p:spPr bwMode="auto">
          <a:xfrm flipH="1" flipV="1">
            <a:off x="1836878" y="1242970"/>
            <a:ext cx="2646191" cy="27557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6107210D-39F4-45E0-8CA0-BA679E3B7E69}"/>
              </a:ext>
            </a:extLst>
          </p:cNvPr>
          <p:cNvCxnSpPr>
            <a:cxnSpLocks/>
          </p:cNvCxnSpPr>
          <p:nvPr/>
        </p:nvCxnSpPr>
        <p:spPr bwMode="auto">
          <a:xfrm flipH="1">
            <a:off x="1963260" y="2298831"/>
            <a:ext cx="2598941" cy="25936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1" name="Oval 386">
            <a:extLst>
              <a:ext uri="{FF2B5EF4-FFF2-40B4-BE49-F238E27FC236}">
                <a16:creationId xmlns:a16="http://schemas.microsoft.com/office/drawing/2014/main" id="{B46B964C-8889-4211-A5AC-75E6352A5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3374" y="3179622"/>
            <a:ext cx="856775" cy="820817"/>
          </a:xfrm>
          <a:prstGeom prst="ellips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de-DE" altLang="de-DE"/>
          </a:p>
        </p:txBody>
      </p:sp>
      <p:sp>
        <p:nvSpPr>
          <p:cNvPr id="92" name="Oval 386">
            <a:extLst>
              <a:ext uri="{FF2B5EF4-FFF2-40B4-BE49-F238E27FC236}">
                <a16:creationId xmlns:a16="http://schemas.microsoft.com/office/drawing/2014/main" id="{827B6B9B-7935-4284-8FCB-95629D38E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9088" y="1121831"/>
            <a:ext cx="856775" cy="820817"/>
          </a:xfrm>
          <a:prstGeom prst="ellips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de-DE" altLang="de-DE"/>
          </a:p>
        </p:txBody>
      </p:sp>
      <p:sp>
        <p:nvSpPr>
          <p:cNvPr id="60" name="Oval 106">
            <a:extLst>
              <a:ext uri="{FF2B5EF4-FFF2-40B4-BE49-F238E27FC236}">
                <a16:creationId xmlns:a16="http://schemas.microsoft.com/office/drawing/2014/main" id="{D3716997-2A7E-4B4E-AB5B-20A720918A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6283" y="2427679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61" name="Oval 106">
            <a:extLst>
              <a:ext uri="{FF2B5EF4-FFF2-40B4-BE49-F238E27FC236}">
                <a16:creationId xmlns:a16="http://schemas.microsoft.com/office/drawing/2014/main" id="{11191358-DAA7-420B-856C-E0422C2F56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2264" y="1437816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62" name="Oval 106">
            <a:extLst>
              <a:ext uri="{FF2B5EF4-FFF2-40B4-BE49-F238E27FC236}">
                <a16:creationId xmlns:a16="http://schemas.microsoft.com/office/drawing/2014/main" id="{4E705CB3-06E7-47CE-8E73-2294EB4D14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8488" y="1010303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63" name="Oval 106">
            <a:extLst>
              <a:ext uri="{FF2B5EF4-FFF2-40B4-BE49-F238E27FC236}">
                <a16:creationId xmlns:a16="http://schemas.microsoft.com/office/drawing/2014/main" id="{74F6B404-F19F-44E4-8498-C2F05B6B7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1617" y="3532440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64" name="Oval 106">
            <a:extLst>
              <a:ext uri="{FF2B5EF4-FFF2-40B4-BE49-F238E27FC236}">
                <a16:creationId xmlns:a16="http://schemas.microsoft.com/office/drawing/2014/main" id="{666A9A8E-C82B-4C5C-B168-3813F88AF2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159" y="3922185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10783687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82" grpId="0"/>
      <p:bldP spid="8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Text Box 11"/>
          <p:cNvSpPr txBox="1">
            <a:spLocks noChangeArrowheads="1"/>
          </p:cNvSpPr>
          <p:nvPr/>
        </p:nvSpPr>
        <p:spPr bwMode="auto">
          <a:xfrm>
            <a:off x="1522156" y="102859"/>
            <a:ext cx="7591425" cy="106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352" tIns="39676" rIns="79352" bIns="39676">
            <a:spAutoFit/>
          </a:bodyPr>
          <a:lstStyle/>
          <a:p>
            <a:pPr defTabSz="793750" eaLnBrk="0" hangingPunct="0">
              <a:lnSpc>
                <a:spcPct val="80000"/>
              </a:lnSpc>
            </a:pPr>
            <a:r>
              <a:rPr lang="en-GB" sz="2000" b="1" dirty="0"/>
              <a:t>F-27.09 Spin with two turns, one and a half turn in opposite 	   direction</a:t>
            </a:r>
            <a:endParaRPr lang="de-DE" sz="2000" dirty="0"/>
          </a:p>
          <a:p>
            <a:pPr defTabSz="793750" eaLnBrk="0" hangingPunct="0">
              <a:lnSpc>
                <a:spcPct val="80000"/>
              </a:lnSpc>
            </a:pPr>
            <a:br>
              <a:rPr lang="en-US" sz="2000" b="1" dirty="0"/>
            </a:br>
            <a:endParaRPr lang="en-GB" altLang="de-DE" sz="2000" b="1" dirty="0"/>
          </a:p>
        </p:txBody>
      </p:sp>
      <p:sp>
        <p:nvSpPr>
          <p:cNvPr id="83970" name="Text Box 545"/>
          <p:cNvSpPr txBox="1">
            <a:spLocks noChangeArrowheads="1"/>
          </p:cNvSpPr>
          <p:nvPr/>
        </p:nvSpPr>
        <p:spPr bwMode="auto">
          <a:xfrm>
            <a:off x="8013700" y="6515100"/>
            <a:ext cx="939800" cy="24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>
              <a:lnSpc>
                <a:spcPct val="80000"/>
              </a:lnSpc>
            </a:pPr>
            <a:r>
              <a:rPr lang="de-DE" altLang="de-DE" sz="1200" b="1" dirty="0"/>
              <a:t>F-27.09.01</a:t>
            </a:r>
            <a:endParaRPr lang="de-DE" altLang="de-DE" dirty="0"/>
          </a:p>
        </p:txBody>
      </p:sp>
      <p:sp>
        <p:nvSpPr>
          <p:cNvPr id="84020" name="Textfeld 1"/>
          <p:cNvSpPr txBox="1">
            <a:spLocks noChangeArrowheads="1"/>
          </p:cNvSpPr>
          <p:nvPr/>
        </p:nvSpPr>
        <p:spPr bwMode="auto">
          <a:xfrm>
            <a:off x="184157" y="5579830"/>
            <a:ext cx="8764588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GB" sz="1400" b="1" dirty="0"/>
              <a:t>From upright, perform a two turn spin, perform immediately another 1 ½ turn spin in the opposite direction, perform a vertical downline, push through a ¼ loop, exit inverted. </a:t>
            </a:r>
            <a:endParaRPr lang="de-DE" sz="1400" b="1" dirty="0"/>
          </a:p>
        </p:txBody>
      </p:sp>
      <p:grpSp>
        <p:nvGrpSpPr>
          <p:cNvPr id="225" name="Group 185">
            <a:extLst>
              <a:ext uri="{FF2B5EF4-FFF2-40B4-BE49-F238E27FC236}">
                <a16:creationId xmlns:a16="http://schemas.microsoft.com/office/drawing/2014/main" id="{F3330246-C287-4CDE-98F0-DB39D07BB201}"/>
              </a:ext>
            </a:extLst>
          </p:cNvPr>
          <p:cNvGrpSpPr>
            <a:grpSpLocks/>
          </p:cNvGrpSpPr>
          <p:nvPr/>
        </p:nvGrpSpPr>
        <p:grpSpPr bwMode="auto">
          <a:xfrm rot="5400000" flipV="1">
            <a:off x="5393532" y="3720306"/>
            <a:ext cx="311150" cy="490537"/>
            <a:chOff x="2820" y="264"/>
            <a:chExt cx="420" cy="1452"/>
          </a:xfrm>
        </p:grpSpPr>
        <p:sp>
          <p:nvSpPr>
            <p:cNvPr id="226" name="Line 186">
              <a:extLst>
                <a:ext uri="{FF2B5EF4-FFF2-40B4-BE49-F238E27FC236}">
                  <a16:creationId xmlns:a16="http://schemas.microsoft.com/office/drawing/2014/main" id="{C920E675-989B-4936-BA73-78E2C59E31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227" name="Group 187">
              <a:extLst>
                <a:ext uri="{FF2B5EF4-FFF2-40B4-BE49-F238E27FC236}">
                  <a16:creationId xmlns:a16="http://schemas.microsoft.com/office/drawing/2014/main" id="{5358CB1B-E050-46C1-A473-AEADA2CAD95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228" name="Group 188">
                <a:extLst>
                  <a:ext uri="{FF2B5EF4-FFF2-40B4-BE49-F238E27FC236}">
                    <a16:creationId xmlns:a16="http://schemas.microsoft.com/office/drawing/2014/main" id="{8C232283-4334-4962-85BE-5B209DEC230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231" name="Group 189">
                  <a:extLst>
                    <a:ext uri="{FF2B5EF4-FFF2-40B4-BE49-F238E27FC236}">
                      <a16:creationId xmlns:a16="http://schemas.microsoft.com/office/drawing/2014/main" id="{01A6B7C5-E669-437D-B03E-1FC58B7A129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233" name="Group 190">
                    <a:extLst>
                      <a:ext uri="{FF2B5EF4-FFF2-40B4-BE49-F238E27FC236}">
                        <a16:creationId xmlns:a16="http://schemas.microsoft.com/office/drawing/2014/main" id="{BD8AD54D-61FC-46BF-890D-22B518B1C10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236" name="Freeform 191">
                      <a:extLst>
                        <a:ext uri="{FF2B5EF4-FFF2-40B4-BE49-F238E27FC236}">
                          <a16:creationId xmlns:a16="http://schemas.microsoft.com/office/drawing/2014/main" id="{879F38B6-577F-4605-B75D-01E30CBD354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2147483646 w 1153"/>
                        <a:gd name="T43" fmla="*/ 2147483646 h 204"/>
                        <a:gd name="T44" fmla="*/ 2147483646 w 1153"/>
                        <a:gd name="T45" fmla="*/ 2147483646 h 204"/>
                        <a:gd name="T46" fmla="*/ 0 w 1153"/>
                        <a:gd name="T47" fmla="*/ 2147483646 h 204"/>
                        <a:gd name="T48" fmla="*/ 2147483646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37" name="Freeform 192">
                      <a:extLst>
                        <a:ext uri="{FF2B5EF4-FFF2-40B4-BE49-F238E27FC236}">
                          <a16:creationId xmlns:a16="http://schemas.microsoft.com/office/drawing/2014/main" id="{37D1D1C1-6692-45EF-BA94-CA0BB3E90BC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234" name="Freeform 193">
                    <a:extLst>
                      <a:ext uri="{FF2B5EF4-FFF2-40B4-BE49-F238E27FC236}">
                        <a16:creationId xmlns:a16="http://schemas.microsoft.com/office/drawing/2014/main" id="{ECA7349C-72A9-447A-9360-02F43013299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35" name="Freeform 194">
                    <a:extLst>
                      <a:ext uri="{FF2B5EF4-FFF2-40B4-BE49-F238E27FC236}">
                        <a16:creationId xmlns:a16="http://schemas.microsoft.com/office/drawing/2014/main" id="{53D762B2-0345-40CA-B9CB-39D36753C67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956833 h 33"/>
                      <a:gd name="T2" fmla="*/ 0 w 293"/>
                      <a:gd name="T3" fmla="*/ 930772 h 33"/>
                      <a:gd name="T4" fmla="*/ 74 w 293"/>
                      <a:gd name="T5" fmla="*/ 264063 h 33"/>
                      <a:gd name="T6" fmla="*/ 91 w 293"/>
                      <a:gd name="T7" fmla="*/ 130179 h 33"/>
                      <a:gd name="T8" fmla="*/ 103 w 293"/>
                      <a:gd name="T9" fmla="*/ 130179 h 33"/>
                      <a:gd name="T10" fmla="*/ 117 w 293"/>
                      <a:gd name="T11" fmla="*/ 0 h 33"/>
                      <a:gd name="T12" fmla="*/ 129 w 293"/>
                      <a:gd name="T13" fmla="*/ 0 h 33"/>
                      <a:gd name="T14" fmla="*/ 145 w 293"/>
                      <a:gd name="T15" fmla="*/ 130179 h 33"/>
                      <a:gd name="T16" fmla="*/ 158 w 293"/>
                      <a:gd name="T17" fmla="*/ 185406 h 33"/>
                      <a:gd name="T18" fmla="*/ 169 w 293"/>
                      <a:gd name="T19" fmla="*/ 264063 h 33"/>
                      <a:gd name="T20" fmla="*/ 175 w 293"/>
                      <a:gd name="T21" fmla="*/ 392453 h 33"/>
                      <a:gd name="T22" fmla="*/ 181 w 293"/>
                      <a:gd name="T23" fmla="*/ 535643 h 33"/>
                      <a:gd name="T24" fmla="*/ 186 w 293"/>
                      <a:gd name="T25" fmla="*/ 671819 h 33"/>
                      <a:gd name="T26" fmla="*/ 189 w 293"/>
                      <a:gd name="T27" fmla="*/ 796077 h 33"/>
                      <a:gd name="T28" fmla="*/ 190 w 293"/>
                      <a:gd name="T29" fmla="*/ 956833 h 33"/>
                      <a:gd name="T30" fmla="*/ 189 w 293"/>
                      <a:gd name="T31" fmla="*/ 1086533 h 33"/>
                      <a:gd name="T32" fmla="*/ 186 w 293"/>
                      <a:gd name="T33" fmla="*/ 1258666 h 33"/>
                      <a:gd name="T34" fmla="*/ 181 w 293"/>
                      <a:gd name="T35" fmla="*/ 1362762 h 33"/>
                      <a:gd name="T36" fmla="*/ 175 w 293"/>
                      <a:gd name="T37" fmla="*/ 1547486 h 33"/>
                      <a:gd name="T38" fmla="*/ 169 w 293"/>
                      <a:gd name="T39" fmla="*/ 1647683 h 33"/>
                      <a:gd name="T40" fmla="*/ 158 w 293"/>
                      <a:gd name="T41" fmla="*/ 1742538 h 33"/>
                      <a:gd name="T42" fmla="*/ 145 w 293"/>
                      <a:gd name="T43" fmla="*/ 1877579 h 33"/>
                      <a:gd name="T44" fmla="*/ 129 w 293"/>
                      <a:gd name="T45" fmla="*/ 1888040 h 33"/>
                      <a:gd name="T46" fmla="*/ 118 w 293"/>
                      <a:gd name="T47" fmla="*/ 1888040 h 33"/>
                      <a:gd name="T48" fmla="*/ 103 w 293"/>
                      <a:gd name="T49" fmla="*/ 1888040 h 33"/>
                      <a:gd name="T50" fmla="*/ 91 w 293"/>
                      <a:gd name="T51" fmla="*/ 1877579 h 33"/>
                      <a:gd name="T52" fmla="*/ 74 w 293"/>
                      <a:gd name="T53" fmla="*/ 1647683 h 33"/>
                      <a:gd name="T54" fmla="*/ 0 w 293"/>
                      <a:gd name="T55" fmla="*/ 956833 h 33"/>
                      <a:gd name="T56" fmla="*/ 0 w 293"/>
                      <a:gd name="T57" fmla="*/ 956833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32" name="Line 195">
                  <a:extLst>
                    <a:ext uri="{FF2B5EF4-FFF2-40B4-BE49-F238E27FC236}">
                      <a16:creationId xmlns:a16="http://schemas.microsoft.com/office/drawing/2014/main" id="{5C2BC655-0F6B-433D-A74F-61545147414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229" name="AutoShape 196">
                <a:extLst>
                  <a:ext uri="{FF2B5EF4-FFF2-40B4-BE49-F238E27FC236}">
                    <a16:creationId xmlns:a16="http://schemas.microsoft.com/office/drawing/2014/main" id="{2BFCDB31-E9F2-4164-B803-CC7D660728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230" name="Line 197">
                <a:extLst>
                  <a:ext uri="{FF2B5EF4-FFF2-40B4-BE49-F238E27FC236}">
                    <a16:creationId xmlns:a16="http://schemas.microsoft.com/office/drawing/2014/main" id="{A76ABCCE-B8D8-474A-B505-F2E679EA01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238" name="AutoShape 199">
            <a:extLst>
              <a:ext uri="{FF2B5EF4-FFF2-40B4-BE49-F238E27FC236}">
                <a16:creationId xmlns:a16="http://schemas.microsoft.com/office/drawing/2014/main" id="{DDAD380A-2BF0-4662-9B66-EE615EA9DE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7725" y="3889375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de-DE" altLang="de-DE"/>
          </a:p>
        </p:txBody>
      </p:sp>
      <p:sp>
        <p:nvSpPr>
          <p:cNvPr id="239" name="Line 261">
            <a:extLst>
              <a:ext uri="{FF2B5EF4-FFF2-40B4-BE49-F238E27FC236}">
                <a16:creationId xmlns:a16="http://schemas.microsoft.com/office/drawing/2014/main" id="{51931472-24A8-48E9-AE83-D677B1906986}"/>
              </a:ext>
            </a:extLst>
          </p:cNvPr>
          <p:cNvSpPr>
            <a:spLocks noChangeShapeType="1"/>
          </p:cNvSpPr>
          <p:nvPr/>
        </p:nvSpPr>
        <p:spPr bwMode="auto">
          <a:xfrm>
            <a:off x="3054350" y="1309688"/>
            <a:ext cx="1423988" cy="111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40" name="Line 262">
            <a:extLst>
              <a:ext uri="{FF2B5EF4-FFF2-40B4-BE49-F238E27FC236}">
                <a16:creationId xmlns:a16="http://schemas.microsoft.com/office/drawing/2014/main" id="{ED502BED-0EA9-4EED-B23D-9F97FE914CB5}"/>
              </a:ext>
            </a:extLst>
          </p:cNvPr>
          <p:cNvSpPr>
            <a:spLocks noChangeShapeType="1"/>
          </p:cNvSpPr>
          <p:nvPr/>
        </p:nvSpPr>
        <p:spPr bwMode="auto">
          <a:xfrm>
            <a:off x="4478338" y="1333500"/>
            <a:ext cx="12700" cy="2239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41" name="Arc 274">
            <a:extLst>
              <a:ext uri="{FF2B5EF4-FFF2-40B4-BE49-F238E27FC236}">
                <a16:creationId xmlns:a16="http://schemas.microsoft.com/office/drawing/2014/main" id="{651B55FD-2ECC-4168-8080-D3BAAE51E8EE}"/>
              </a:ext>
            </a:extLst>
          </p:cNvPr>
          <p:cNvSpPr>
            <a:spLocks/>
          </p:cNvSpPr>
          <p:nvPr/>
        </p:nvSpPr>
        <p:spPr bwMode="auto">
          <a:xfrm flipH="1" flipV="1">
            <a:off x="4491038" y="3573463"/>
            <a:ext cx="406400" cy="393700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42" name="Line 275">
            <a:extLst>
              <a:ext uri="{FF2B5EF4-FFF2-40B4-BE49-F238E27FC236}">
                <a16:creationId xmlns:a16="http://schemas.microsoft.com/office/drawing/2014/main" id="{523FD119-7348-4B24-9FD5-3B08DBB293CA}"/>
              </a:ext>
            </a:extLst>
          </p:cNvPr>
          <p:cNvSpPr>
            <a:spLocks noChangeShapeType="1"/>
          </p:cNvSpPr>
          <p:nvPr/>
        </p:nvSpPr>
        <p:spPr bwMode="auto">
          <a:xfrm>
            <a:off x="4897438" y="3967163"/>
            <a:ext cx="393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243" name="Group 213">
            <a:extLst>
              <a:ext uri="{FF2B5EF4-FFF2-40B4-BE49-F238E27FC236}">
                <a16:creationId xmlns:a16="http://schemas.microsoft.com/office/drawing/2014/main" id="{B019CC59-5832-4958-8AB9-1087428A2DD9}"/>
              </a:ext>
            </a:extLst>
          </p:cNvPr>
          <p:cNvGrpSpPr>
            <a:grpSpLocks/>
          </p:cNvGrpSpPr>
          <p:nvPr/>
        </p:nvGrpSpPr>
        <p:grpSpPr bwMode="auto">
          <a:xfrm rot="16200000">
            <a:off x="2666208" y="1067595"/>
            <a:ext cx="311150" cy="490537"/>
            <a:chOff x="2820" y="264"/>
            <a:chExt cx="420" cy="1452"/>
          </a:xfrm>
        </p:grpSpPr>
        <p:sp>
          <p:nvSpPr>
            <p:cNvPr id="244" name="Line 214">
              <a:extLst>
                <a:ext uri="{FF2B5EF4-FFF2-40B4-BE49-F238E27FC236}">
                  <a16:creationId xmlns:a16="http://schemas.microsoft.com/office/drawing/2014/main" id="{CE21E60C-5236-4042-979C-215AF16552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245" name="Group 215">
              <a:extLst>
                <a:ext uri="{FF2B5EF4-FFF2-40B4-BE49-F238E27FC236}">
                  <a16:creationId xmlns:a16="http://schemas.microsoft.com/office/drawing/2014/main" id="{ED2B4D03-C487-4357-88EA-7AA1809287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246" name="Group 216">
                <a:extLst>
                  <a:ext uri="{FF2B5EF4-FFF2-40B4-BE49-F238E27FC236}">
                    <a16:creationId xmlns:a16="http://schemas.microsoft.com/office/drawing/2014/main" id="{04FBC345-03E8-4023-A221-42BF59999A5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249" name="Group 217">
                  <a:extLst>
                    <a:ext uri="{FF2B5EF4-FFF2-40B4-BE49-F238E27FC236}">
                      <a16:creationId xmlns:a16="http://schemas.microsoft.com/office/drawing/2014/main" id="{66AC54E8-C968-43EA-A29C-9A80C861E4A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251" name="Group 218">
                    <a:extLst>
                      <a:ext uri="{FF2B5EF4-FFF2-40B4-BE49-F238E27FC236}">
                        <a16:creationId xmlns:a16="http://schemas.microsoft.com/office/drawing/2014/main" id="{BB40C850-F647-4424-BF08-02C5A3B46F0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254" name="Freeform 219">
                      <a:extLst>
                        <a:ext uri="{FF2B5EF4-FFF2-40B4-BE49-F238E27FC236}">
                          <a16:creationId xmlns:a16="http://schemas.microsoft.com/office/drawing/2014/main" id="{1A525CFE-DA02-434B-953A-5D91D3618D7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2147483646 w 1153"/>
                        <a:gd name="T43" fmla="*/ 2147483646 h 204"/>
                        <a:gd name="T44" fmla="*/ 2147483646 w 1153"/>
                        <a:gd name="T45" fmla="*/ 2147483646 h 204"/>
                        <a:gd name="T46" fmla="*/ 0 w 1153"/>
                        <a:gd name="T47" fmla="*/ 2147483646 h 204"/>
                        <a:gd name="T48" fmla="*/ 2147483646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55" name="Freeform 220">
                      <a:extLst>
                        <a:ext uri="{FF2B5EF4-FFF2-40B4-BE49-F238E27FC236}">
                          <a16:creationId xmlns:a16="http://schemas.microsoft.com/office/drawing/2014/main" id="{89E16AEC-4E15-4D6C-86E1-EC87F858355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252" name="Freeform 221">
                    <a:extLst>
                      <a:ext uri="{FF2B5EF4-FFF2-40B4-BE49-F238E27FC236}">
                        <a16:creationId xmlns:a16="http://schemas.microsoft.com/office/drawing/2014/main" id="{76651F12-73B9-41F5-B4BC-9584575CB2A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53" name="Freeform 222">
                    <a:extLst>
                      <a:ext uri="{FF2B5EF4-FFF2-40B4-BE49-F238E27FC236}">
                        <a16:creationId xmlns:a16="http://schemas.microsoft.com/office/drawing/2014/main" id="{9A8DA7F6-2C1B-4A60-9C44-66135BCCA98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956833 h 33"/>
                      <a:gd name="T2" fmla="*/ 0 w 293"/>
                      <a:gd name="T3" fmla="*/ 930772 h 33"/>
                      <a:gd name="T4" fmla="*/ 74 w 293"/>
                      <a:gd name="T5" fmla="*/ 264063 h 33"/>
                      <a:gd name="T6" fmla="*/ 91 w 293"/>
                      <a:gd name="T7" fmla="*/ 130179 h 33"/>
                      <a:gd name="T8" fmla="*/ 103 w 293"/>
                      <a:gd name="T9" fmla="*/ 130179 h 33"/>
                      <a:gd name="T10" fmla="*/ 117 w 293"/>
                      <a:gd name="T11" fmla="*/ 0 h 33"/>
                      <a:gd name="T12" fmla="*/ 129 w 293"/>
                      <a:gd name="T13" fmla="*/ 0 h 33"/>
                      <a:gd name="T14" fmla="*/ 145 w 293"/>
                      <a:gd name="T15" fmla="*/ 130179 h 33"/>
                      <a:gd name="T16" fmla="*/ 158 w 293"/>
                      <a:gd name="T17" fmla="*/ 185406 h 33"/>
                      <a:gd name="T18" fmla="*/ 169 w 293"/>
                      <a:gd name="T19" fmla="*/ 264063 h 33"/>
                      <a:gd name="T20" fmla="*/ 175 w 293"/>
                      <a:gd name="T21" fmla="*/ 392453 h 33"/>
                      <a:gd name="T22" fmla="*/ 181 w 293"/>
                      <a:gd name="T23" fmla="*/ 535643 h 33"/>
                      <a:gd name="T24" fmla="*/ 186 w 293"/>
                      <a:gd name="T25" fmla="*/ 671819 h 33"/>
                      <a:gd name="T26" fmla="*/ 189 w 293"/>
                      <a:gd name="T27" fmla="*/ 796077 h 33"/>
                      <a:gd name="T28" fmla="*/ 190 w 293"/>
                      <a:gd name="T29" fmla="*/ 956833 h 33"/>
                      <a:gd name="T30" fmla="*/ 189 w 293"/>
                      <a:gd name="T31" fmla="*/ 1086533 h 33"/>
                      <a:gd name="T32" fmla="*/ 186 w 293"/>
                      <a:gd name="T33" fmla="*/ 1258666 h 33"/>
                      <a:gd name="T34" fmla="*/ 181 w 293"/>
                      <a:gd name="T35" fmla="*/ 1362762 h 33"/>
                      <a:gd name="T36" fmla="*/ 175 w 293"/>
                      <a:gd name="T37" fmla="*/ 1547486 h 33"/>
                      <a:gd name="T38" fmla="*/ 169 w 293"/>
                      <a:gd name="T39" fmla="*/ 1647683 h 33"/>
                      <a:gd name="T40" fmla="*/ 158 w 293"/>
                      <a:gd name="T41" fmla="*/ 1742538 h 33"/>
                      <a:gd name="T42" fmla="*/ 145 w 293"/>
                      <a:gd name="T43" fmla="*/ 1877579 h 33"/>
                      <a:gd name="T44" fmla="*/ 129 w 293"/>
                      <a:gd name="T45" fmla="*/ 1888040 h 33"/>
                      <a:gd name="T46" fmla="*/ 118 w 293"/>
                      <a:gd name="T47" fmla="*/ 1888040 h 33"/>
                      <a:gd name="T48" fmla="*/ 103 w 293"/>
                      <a:gd name="T49" fmla="*/ 1888040 h 33"/>
                      <a:gd name="T50" fmla="*/ 91 w 293"/>
                      <a:gd name="T51" fmla="*/ 1877579 h 33"/>
                      <a:gd name="T52" fmla="*/ 74 w 293"/>
                      <a:gd name="T53" fmla="*/ 1647683 h 33"/>
                      <a:gd name="T54" fmla="*/ 0 w 293"/>
                      <a:gd name="T55" fmla="*/ 956833 h 33"/>
                      <a:gd name="T56" fmla="*/ 0 w 293"/>
                      <a:gd name="T57" fmla="*/ 956833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50" name="Line 223">
                  <a:extLst>
                    <a:ext uri="{FF2B5EF4-FFF2-40B4-BE49-F238E27FC236}">
                      <a16:creationId xmlns:a16="http://schemas.microsoft.com/office/drawing/2014/main" id="{1CFF4701-1704-4AF4-A3CF-68D924D759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247" name="AutoShape 224">
                <a:extLst>
                  <a:ext uri="{FF2B5EF4-FFF2-40B4-BE49-F238E27FC236}">
                    <a16:creationId xmlns:a16="http://schemas.microsoft.com/office/drawing/2014/main" id="{C04C3548-3758-4721-A3A7-939CFB8E4F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248" name="Line 225">
                <a:extLst>
                  <a:ext uri="{FF2B5EF4-FFF2-40B4-BE49-F238E27FC236}">
                    <a16:creationId xmlns:a16="http://schemas.microsoft.com/office/drawing/2014/main" id="{1785F1A3-1C67-4F77-882F-FEE53E03B9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256" name="AutoShape 226">
            <a:extLst>
              <a:ext uri="{FF2B5EF4-FFF2-40B4-BE49-F238E27FC236}">
                <a16:creationId xmlns:a16="http://schemas.microsoft.com/office/drawing/2014/main" id="{7A793EE2-37AA-43D3-9661-0771EFDF78DA}"/>
              </a:ext>
            </a:extLst>
          </p:cNvPr>
          <p:cNvSpPr>
            <a:spLocks noChangeArrowheads="1"/>
          </p:cNvSpPr>
          <p:nvPr/>
        </p:nvSpPr>
        <p:spPr bwMode="auto">
          <a:xfrm rot="10800000" flipH="1">
            <a:off x="3270250" y="1208088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de-DE" altLang="de-DE"/>
          </a:p>
        </p:txBody>
      </p:sp>
      <p:grpSp>
        <p:nvGrpSpPr>
          <p:cNvPr id="257" name="Group 240">
            <a:extLst>
              <a:ext uri="{FF2B5EF4-FFF2-40B4-BE49-F238E27FC236}">
                <a16:creationId xmlns:a16="http://schemas.microsoft.com/office/drawing/2014/main" id="{D8BDAE4E-87B7-4A7C-AC86-CC052D08637A}"/>
              </a:ext>
            </a:extLst>
          </p:cNvPr>
          <p:cNvGrpSpPr>
            <a:grpSpLocks/>
          </p:cNvGrpSpPr>
          <p:nvPr/>
        </p:nvGrpSpPr>
        <p:grpSpPr bwMode="auto">
          <a:xfrm rot="4114597" flipH="1" flipV="1">
            <a:off x="4111966" y="1072739"/>
            <a:ext cx="311150" cy="490537"/>
            <a:chOff x="2820" y="264"/>
            <a:chExt cx="420" cy="1452"/>
          </a:xfrm>
        </p:grpSpPr>
        <p:sp>
          <p:nvSpPr>
            <p:cNvPr id="258" name="Line 241">
              <a:extLst>
                <a:ext uri="{FF2B5EF4-FFF2-40B4-BE49-F238E27FC236}">
                  <a16:creationId xmlns:a16="http://schemas.microsoft.com/office/drawing/2014/main" id="{923E2BC2-0516-465C-A2CD-CC1DD63E29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259" name="Group 242">
              <a:extLst>
                <a:ext uri="{FF2B5EF4-FFF2-40B4-BE49-F238E27FC236}">
                  <a16:creationId xmlns:a16="http://schemas.microsoft.com/office/drawing/2014/main" id="{7B3C2B64-C127-4AE6-9632-FE33692B370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260" name="Group 243">
                <a:extLst>
                  <a:ext uri="{FF2B5EF4-FFF2-40B4-BE49-F238E27FC236}">
                    <a16:creationId xmlns:a16="http://schemas.microsoft.com/office/drawing/2014/main" id="{A9980852-7A0D-4341-AB51-E508F6F24BF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263" name="Group 244">
                  <a:extLst>
                    <a:ext uri="{FF2B5EF4-FFF2-40B4-BE49-F238E27FC236}">
                      <a16:creationId xmlns:a16="http://schemas.microsoft.com/office/drawing/2014/main" id="{F9A7C7F1-2D74-4CEB-87F2-456477903BF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265" name="Group 245">
                    <a:extLst>
                      <a:ext uri="{FF2B5EF4-FFF2-40B4-BE49-F238E27FC236}">
                        <a16:creationId xmlns:a16="http://schemas.microsoft.com/office/drawing/2014/main" id="{7615F619-C6F9-4C2D-9099-27C57385E70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268" name="Freeform 246">
                      <a:extLst>
                        <a:ext uri="{FF2B5EF4-FFF2-40B4-BE49-F238E27FC236}">
                          <a16:creationId xmlns:a16="http://schemas.microsoft.com/office/drawing/2014/main" id="{F9D52743-5451-43E6-B354-64DB0336EEF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2147483646 w 1153"/>
                        <a:gd name="T43" fmla="*/ 2147483646 h 204"/>
                        <a:gd name="T44" fmla="*/ 2147483646 w 1153"/>
                        <a:gd name="T45" fmla="*/ 2147483646 h 204"/>
                        <a:gd name="T46" fmla="*/ 0 w 1153"/>
                        <a:gd name="T47" fmla="*/ 2147483646 h 204"/>
                        <a:gd name="T48" fmla="*/ 2147483646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69" name="Freeform 247">
                      <a:extLst>
                        <a:ext uri="{FF2B5EF4-FFF2-40B4-BE49-F238E27FC236}">
                          <a16:creationId xmlns:a16="http://schemas.microsoft.com/office/drawing/2014/main" id="{1F946F15-A64C-4424-8C95-C96C85138DF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266" name="Freeform 248">
                    <a:extLst>
                      <a:ext uri="{FF2B5EF4-FFF2-40B4-BE49-F238E27FC236}">
                        <a16:creationId xmlns:a16="http://schemas.microsoft.com/office/drawing/2014/main" id="{A39D9597-364D-4BC7-B6DC-D9533BAB2C8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67" name="Freeform 249">
                    <a:extLst>
                      <a:ext uri="{FF2B5EF4-FFF2-40B4-BE49-F238E27FC236}">
                        <a16:creationId xmlns:a16="http://schemas.microsoft.com/office/drawing/2014/main" id="{95D521C2-06AF-4571-93EA-CA83C937871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956833 h 33"/>
                      <a:gd name="T2" fmla="*/ 0 w 293"/>
                      <a:gd name="T3" fmla="*/ 930772 h 33"/>
                      <a:gd name="T4" fmla="*/ 74 w 293"/>
                      <a:gd name="T5" fmla="*/ 264063 h 33"/>
                      <a:gd name="T6" fmla="*/ 91 w 293"/>
                      <a:gd name="T7" fmla="*/ 130179 h 33"/>
                      <a:gd name="T8" fmla="*/ 103 w 293"/>
                      <a:gd name="T9" fmla="*/ 130179 h 33"/>
                      <a:gd name="T10" fmla="*/ 117 w 293"/>
                      <a:gd name="T11" fmla="*/ 0 h 33"/>
                      <a:gd name="T12" fmla="*/ 129 w 293"/>
                      <a:gd name="T13" fmla="*/ 0 h 33"/>
                      <a:gd name="T14" fmla="*/ 145 w 293"/>
                      <a:gd name="T15" fmla="*/ 130179 h 33"/>
                      <a:gd name="T16" fmla="*/ 158 w 293"/>
                      <a:gd name="T17" fmla="*/ 185406 h 33"/>
                      <a:gd name="T18" fmla="*/ 169 w 293"/>
                      <a:gd name="T19" fmla="*/ 264063 h 33"/>
                      <a:gd name="T20" fmla="*/ 175 w 293"/>
                      <a:gd name="T21" fmla="*/ 392453 h 33"/>
                      <a:gd name="T22" fmla="*/ 181 w 293"/>
                      <a:gd name="T23" fmla="*/ 535643 h 33"/>
                      <a:gd name="T24" fmla="*/ 186 w 293"/>
                      <a:gd name="T25" fmla="*/ 671819 h 33"/>
                      <a:gd name="T26" fmla="*/ 189 w 293"/>
                      <a:gd name="T27" fmla="*/ 796077 h 33"/>
                      <a:gd name="T28" fmla="*/ 190 w 293"/>
                      <a:gd name="T29" fmla="*/ 956833 h 33"/>
                      <a:gd name="T30" fmla="*/ 189 w 293"/>
                      <a:gd name="T31" fmla="*/ 1086533 h 33"/>
                      <a:gd name="T32" fmla="*/ 186 w 293"/>
                      <a:gd name="T33" fmla="*/ 1258666 h 33"/>
                      <a:gd name="T34" fmla="*/ 181 w 293"/>
                      <a:gd name="T35" fmla="*/ 1362762 h 33"/>
                      <a:gd name="T36" fmla="*/ 175 w 293"/>
                      <a:gd name="T37" fmla="*/ 1547486 h 33"/>
                      <a:gd name="T38" fmla="*/ 169 w 293"/>
                      <a:gd name="T39" fmla="*/ 1647683 h 33"/>
                      <a:gd name="T40" fmla="*/ 158 w 293"/>
                      <a:gd name="T41" fmla="*/ 1742538 h 33"/>
                      <a:gd name="T42" fmla="*/ 145 w 293"/>
                      <a:gd name="T43" fmla="*/ 1877579 h 33"/>
                      <a:gd name="T44" fmla="*/ 129 w 293"/>
                      <a:gd name="T45" fmla="*/ 1888040 h 33"/>
                      <a:gd name="T46" fmla="*/ 118 w 293"/>
                      <a:gd name="T47" fmla="*/ 1888040 h 33"/>
                      <a:gd name="T48" fmla="*/ 103 w 293"/>
                      <a:gd name="T49" fmla="*/ 1888040 h 33"/>
                      <a:gd name="T50" fmla="*/ 91 w 293"/>
                      <a:gd name="T51" fmla="*/ 1877579 h 33"/>
                      <a:gd name="T52" fmla="*/ 74 w 293"/>
                      <a:gd name="T53" fmla="*/ 1647683 h 33"/>
                      <a:gd name="T54" fmla="*/ 0 w 293"/>
                      <a:gd name="T55" fmla="*/ 956833 h 33"/>
                      <a:gd name="T56" fmla="*/ 0 w 293"/>
                      <a:gd name="T57" fmla="*/ 956833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64" name="Line 250">
                  <a:extLst>
                    <a:ext uri="{FF2B5EF4-FFF2-40B4-BE49-F238E27FC236}">
                      <a16:creationId xmlns:a16="http://schemas.microsoft.com/office/drawing/2014/main" id="{742865E9-527C-4441-9217-B52ACC2B54A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261" name="AutoShape 251">
                <a:extLst>
                  <a:ext uri="{FF2B5EF4-FFF2-40B4-BE49-F238E27FC236}">
                    <a16:creationId xmlns:a16="http://schemas.microsoft.com/office/drawing/2014/main" id="{8A920623-9EB5-4764-BF7B-56EBA6D0EE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262" name="Line 252">
                <a:extLst>
                  <a:ext uri="{FF2B5EF4-FFF2-40B4-BE49-F238E27FC236}">
                    <a16:creationId xmlns:a16="http://schemas.microsoft.com/office/drawing/2014/main" id="{91DA9D43-0A51-4ED5-8EC9-80C44DDFDA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270" name="Group 290">
            <a:extLst>
              <a:ext uri="{FF2B5EF4-FFF2-40B4-BE49-F238E27FC236}">
                <a16:creationId xmlns:a16="http://schemas.microsoft.com/office/drawing/2014/main" id="{0ED50D36-9D71-43D1-B2BB-2F06848BDA2B}"/>
              </a:ext>
            </a:extLst>
          </p:cNvPr>
          <p:cNvGrpSpPr>
            <a:grpSpLocks/>
          </p:cNvGrpSpPr>
          <p:nvPr/>
        </p:nvGrpSpPr>
        <p:grpSpPr bwMode="auto">
          <a:xfrm rot="176922" flipH="1">
            <a:off x="4344042" y="2917447"/>
            <a:ext cx="311150" cy="490538"/>
            <a:chOff x="2820" y="264"/>
            <a:chExt cx="420" cy="1452"/>
          </a:xfrm>
        </p:grpSpPr>
        <p:sp>
          <p:nvSpPr>
            <p:cNvPr id="271" name="Line 291">
              <a:extLst>
                <a:ext uri="{FF2B5EF4-FFF2-40B4-BE49-F238E27FC236}">
                  <a16:creationId xmlns:a16="http://schemas.microsoft.com/office/drawing/2014/main" id="{76C2BCC2-3F12-496B-8881-12009E32D9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272" name="Group 292">
              <a:extLst>
                <a:ext uri="{FF2B5EF4-FFF2-40B4-BE49-F238E27FC236}">
                  <a16:creationId xmlns:a16="http://schemas.microsoft.com/office/drawing/2014/main" id="{435710C3-2C61-4E51-B34D-33FF5172B5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273" name="Group 293">
                <a:extLst>
                  <a:ext uri="{FF2B5EF4-FFF2-40B4-BE49-F238E27FC236}">
                    <a16:creationId xmlns:a16="http://schemas.microsoft.com/office/drawing/2014/main" id="{944C1303-76BA-4731-AF0E-0FFBAA0B638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276" name="Group 294">
                  <a:extLst>
                    <a:ext uri="{FF2B5EF4-FFF2-40B4-BE49-F238E27FC236}">
                      <a16:creationId xmlns:a16="http://schemas.microsoft.com/office/drawing/2014/main" id="{4C2064EB-E8B5-457E-8B82-F7765DBEE9B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278" name="Group 295">
                    <a:extLst>
                      <a:ext uri="{FF2B5EF4-FFF2-40B4-BE49-F238E27FC236}">
                        <a16:creationId xmlns:a16="http://schemas.microsoft.com/office/drawing/2014/main" id="{5101EEF4-0A20-4018-A61D-8F39F68CE5D8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281" name="Freeform 296">
                      <a:extLst>
                        <a:ext uri="{FF2B5EF4-FFF2-40B4-BE49-F238E27FC236}">
                          <a16:creationId xmlns:a16="http://schemas.microsoft.com/office/drawing/2014/main" id="{61DC9CC1-D579-479F-97FA-9F3BE67B123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2147483646 w 1153"/>
                        <a:gd name="T43" fmla="*/ 2147483646 h 204"/>
                        <a:gd name="T44" fmla="*/ 2147483646 w 1153"/>
                        <a:gd name="T45" fmla="*/ 2147483646 h 204"/>
                        <a:gd name="T46" fmla="*/ 0 w 1153"/>
                        <a:gd name="T47" fmla="*/ 2147483646 h 204"/>
                        <a:gd name="T48" fmla="*/ 2147483646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82" name="Freeform 297">
                      <a:extLst>
                        <a:ext uri="{FF2B5EF4-FFF2-40B4-BE49-F238E27FC236}">
                          <a16:creationId xmlns:a16="http://schemas.microsoft.com/office/drawing/2014/main" id="{510B8982-0EE9-4720-A781-DC872CD3E70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279" name="Freeform 298">
                    <a:extLst>
                      <a:ext uri="{FF2B5EF4-FFF2-40B4-BE49-F238E27FC236}">
                        <a16:creationId xmlns:a16="http://schemas.microsoft.com/office/drawing/2014/main" id="{154E094C-3DD7-46E1-9D4C-4B2E50373DD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80" name="Freeform 299">
                    <a:extLst>
                      <a:ext uri="{FF2B5EF4-FFF2-40B4-BE49-F238E27FC236}">
                        <a16:creationId xmlns:a16="http://schemas.microsoft.com/office/drawing/2014/main" id="{DC0C98A1-0B7F-4EBD-B49B-0470FD906E0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956833 h 33"/>
                      <a:gd name="T2" fmla="*/ 0 w 293"/>
                      <a:gd name="T3" fmla="*/ 930772 h 33"/>
                      <a:gd name="T4" fmla="*/ 74 w 293"/>
                      <a:gd name="T5" fmla="*/ 264063 h 33"/>
                      <a:gd name="T6" fmla="*/ 91 w 293"/>
                      <a:gd name="T7" fmla="*/ 130179 h 33"/>
                      <a:gd name="T8" fmla="*/ 103 w 293"/>
                      <a:gd name="T9" fmla="*/ 130179 h 33"/>
                      <a:gd name="T10" fmla="*/ 117 w 293"/>
                      <a:gd name="T11" fmla="*/ 0 h 33"/>
                      <a:gd name="T12" fmla="*/ 129 w 293"/>
                      <a:gd name="T13" fmla="*/ 0 h 33"/>
                      <a:gd name="T14" fmla="*/ 145 w 293"/>
                      <a:gd name="T15" fmla="*/ 130179 h 33"/>
                      <a:gd name="T16" fmla="*/ 158 w 293"/>
                      <a:gd name="T17" fmla="*/ 185406 h 33"/>
                      <a:gd name="T18" fmla="*/ 169 w 293"/>
                      <a:gd name="T19" fmla="*/ 264063 h 33"/>
                      <a:gd name="T20" fmla="*/ 175 w 293"/>
                      <a:gd name="T21" fmla="*/ 392453 h 33"/>
                      <a:gd name="T22" fmla="*/ 181 w 293"/>
                      <a:gd name="T23" fmla="*/ 535643 h 33"/>
                      <a:gd name="T24" fmla="*/ 186 w 293"/>
                      <a:gd name="T25" fmla="*/ 671819 h 33"/>
                      <a:gd name="T26" fmla="*/ 189 w 293"/>
                      <a:gd name="T27" fmla="*/ 796077 h 33"/>
                      <a:gd name="T28" fmla="*/ 190 w 293"/>
                      <a:gd name="T29" fmla="*/ 956833 h 33"/>
                      <a:gd name="T30" fmla="*/ 189 w 293"/>
                      <a:gd name="T31" fmla="*/ 1086533 h 33"/>
                      <a:gd name="T32" fmla="*/ 186 w 293"/>
                      <a:gd name="T33" fmla="*/ 1258666 h 33"/>
                      <a:gd name="T34" fmla="*/ 181 w 293"/>
                      <a:gd name="T35" fmla="*/ 1362762 h 33"/>
                      <a:gd name="T36" fmla="*/ 175 w 293"/>
                      <a:gd name="T37" fmla="*/ 1547486 h 33"/>
                      <a:gd name="T38" fmla="*/ 169 w 293"/>
                      <a:gd name="T39" fmla="*/ 1647683 h 33"/>
                      <a:gd name="T40" fmla="*/ 158 w 293"/>
                      <a:gd name="T41" fmla="*/ 1742538 h 33"/>
                      <a:gd name="T42" fmla="*/ 145 w 293"/>
                      <a:gd name="T43" fmla="*/ 1877579 h 33"/>
                      <a:gd name="T44" fmla="*/ 129 w 293"/>
                      <a:gd name="T45" fmla="*/ 1888040 h 33"/>
                      <a:gd name="T46" fmla="*/ 118 w 293"/>
                      <a:gd name="T47" fmla="*/ 1888040 h 33"/>
                      <a:gd name="T48" fmla="*/ 103 w 293"/>
                      <a:gd name="T49" fmla="*/ 1888040 h 33"/>
                      <a:gd name="T50" fmla="*/ 91 w 293"/>
                      <a:gd name="T51" fmla="*/ 1877579 h 33"/>
                      <a:gd name="T52" fmla="*/ 74 w 293"/>
                      <a:gd name="T53" fmla="*/ 1647683 h 33"/>
                      <a:gd name="T54" fmla="*/ 0 w 293"/>
                      <a:gd name="T55" fmla="*/ 956833 h 33"/>
                      <a:gd name="T56" fmla="*/ 0 w 293"/>
                      <a:gd name="T57" fmla="*/ 956833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77" name="Line 300">
                  <a:extLst>
                    <a:ext uri="{FF2B5EF4-FFF2-40B4-BE49-F238E27FC236}">
                      <a16:creationId xmlns:a16="http://schemas.microsoft.com/office/drawing/2014/main" id="{95410D0C-E80C-4CA8-82D0-5554AE3BE3A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274" name="AutoShape 301">
                <a:extLst>
                  <a:ext uri="{FF2B5EF4-FFF2-40B4-BE49-F238E27FC236}">
                    <a16:creationId xmlns:a16="http://schemas.microsoft.com/office/drawing/2014/main" id="{7446C115-6875-490D-B01F-E19F6ED60A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275" name="Line 302">
                <a:extLst>
                  <a:ext uri="{FF2B5EF4-FFF2-40B4-BE49-F238E27FC236}">
                    <a16:creationId xmlns:a16="http://schemas.microsoft.com/office/drawing/2014/main" id="{A49C7D62-911E-4CC1-A07E-87DA69F01D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289" name="Line 265">
            <a:extLst>
              <a:ext uri="{FF2B5EF4-FFF2-40B4-BE49-F238E27FC236}">
                <a16:creationId xmlns:a16="http://schemas.microsoft.com/office/drawing/2014/main" id="{F91A75DD-6643-45AE-9F58-C25534C32C0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93631" y="2056920"/>
            <a:ext cx="0" cy="186007"/>
          </a:xfrm>
          <a:prstGeom prst="line">
            <a:avLst/>
          </a:prstGeom>
          <a:solidFill>
            <a:schemeClr val="bg1"/>
          </a:solidFill>
          <a:ln w="9525">
            <a:solidFill>
              <a:srgbClr val="000000"/>
            </a:solidFill>
            <a:round/>
            <a:headEnd/>
            <a:tailEnd/>
          </a:ln>
          <a:extLst/>
        </p:spPr>
        <p:txBody>
          <a:bodyPr/>
          <a:lstStyle/>
          <a:p>
            <a:endParaRPr lang="de-DE"/>
          </a:p>
        </p:txBody>
      </p:sp>
      <p:sp>
        <p:nvSpPr>
          <p:cNvPr id="290" name="AutoShape 266">
            <a:extLst>
              <a:ext uri="{FF2B5EF4-FFF2-40B4-BE49-F238E27FC236}">
                <a16:creationId xmlns:a16="http://schemas.microsoft.com/office/drawing/2014/main" id="{D5D9E262-7904-4F31-BF10-2319E9FEFCBA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4328145" y="1926983"/>
            <a:ext cx="250156" cy="510030"/>
          </a:xfrm>
          <a:prstGeom prst="rtTriangle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de-DE" altLang="de-DE"/>
          </a:p>
        </p:txBody>
      </p:sp>
      <p:grpSp>
        <p:nvGrpSpPr>
          <p:cNvPr id="285" name="Group 267">
            <a:extLst>
              <a:ext uri="{FF2B5EF4-FFF2-40B4-BE49-F238E27FC236}">
                <a16:creationId xmlns:a16="http://schemas.microsoft.com/office/drawing/2014/main" id="{BB45FB76-3AD4-4DE5-B227-573786A4328E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4180812" y="2299766"/>
            <a:ext cx="294000" cy="186006"/>
            <a:chOff x="8533" y="5653"/>
            <a:chExt cx="780" cy="270"/>
          </a:xfrm>
          <a:solidFill>
            <a:schemeClr val="bg1"/>
          </a:solidFill>
        </p:grpSpPr>
        <p:sp>
          <p:nvSpPr>
            <p:cNvPr id="287" name="Line 268">
              <a:extLst>
                <a:ext uri="{FF2B5EF4-FFF2-40B4-BE49-F238E27FC236}">
                  <a16:creationId xmlns:a16="http://schemas.microsoft.com/office/drawing/2014/main" id="{576378B5-153E-470F-A775-6B9879FE26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98" y="5653"/>
              <a:ext cx="1" cy="239"/>
            </a:xfrm>
            <a:prstGeom prst="lin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de-DE"/>
            </a:p>
          </p:txBody>
        </p:sp>
        <p:sp>
          <p:nvSpPr>
            <p:cNvPr id="288" name="AutoShape 269">
              <a:extLst>
                <a:ext uri="{FF2B5EF4-FFF2-40B4-BE49-F238E27FC236}">
                  <a16:creationId xmlns:a16="http://schemas.microsoft.com/office/drawing/2014/main" id="{06C71754-FF91-4A2A-B9CD-2FDD6D8C7D9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8788" y="5398"/>
              <a:ext cx="270" cy="780"/>
            </a:xfrm>
            <a:prstGeom prst="rtTriangle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endParaRPr lang="de-DE" altLang="de-DE"/>
            </a:p>
          </p:txBody>
        </p:sp>
      </p:grpSp>
      <p:sp>
        <p:nvSpPr>
          <p:cNvPr id="286" name="Line 273">
            <a:extLst>
              <a:ext uri="{FF2B5EF4-FFF2-40B4-BE49-F238E27FC236}">
                <a16:creationId xmlns:a16="http://schemas.microsoft.com/office/drawing/2014/main" id="{96E34CCB-1C4E-4470-B56A-1CB651A475FF}"/>
              </a:ext>
            </a:extLst>
          </p:cNvPr>
          <p:cNvSpPr>
            <a:spLocks noChangeShapeType="1"/>
          </p:cNvSpPr>
          <p:nvPr/>
        </p:nvSpPr>
        <p:spPr bwMode="auto">
          <a:xfrm rot="21430652" flipH="1">
            <a:off x="4113079" y="2057530"/>
            <a:ext cx="34072" cy="37766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291" name="Gruppieren 290">
            <a:extLst>
              <a:ext uri="{FF2B5EF4-FFF2-40B4-BE49-F238E27FC236}">
                <a16:creationId xmlns:a16="http://schemas.microsoft.com/office/drawing/2014/main" id="{F9B71098-F2B1-45CD-862F-E5FEF6ED421A}"/>
              </a:ext>
            </a:extLst>
          </p:cNvPr>
          <p:cNvGrpSpPr/>
          <p:nvPr/>
        </p:nvGrpSpPr>
        <p:grpSpPr>
          <a:xfrm>
            <a:off x="4219069" y="1494436"/>
            <a:ext cx="599710" cy="493851"/>
            <a:chOff x="4297728" y="1494436"/>
            <a:chExt cx="554527" cy="398617"/>
          </a:xfrm>
        </p:grpSpPr>
        <p:grpSp>
          <p:nvGrpSpPr>
            <p:cNvPr id="292" name="Group 264">
              <a:extLst>
                <a:ext uri="{FF2B5EF4-FFF2-40B4-BE49-F238E27FC236}">
                  <a16:creationId xmlns:a16="http://schemas.microsoft.com/office/drawing/2014/main" id="{22A4EF9B-476A-4956-80AA-619ACB1AB10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97728" y="1494436"/>
              <a:ext cx="480809" cy="184402"/>
              <a:chOff x="8533" y="5653"/>
              <a:chExt cx="786" cy="270"/>
            </a:xfrm>
            <a:solidFill>
              <a:schemeClr val="bg1"/>
            </a:solidFill>
          </p:grpSpPr>
          <p:sp>
            <p:nvSpPr>
              <p:cNvPr id="297" name="Line 265">
                <a:extLst>
                  <a:ext uri="{FF2B5EF4-FFF2-40B4-BE49-F238E27FC236}">
                    <a16:creationId xmlns:a16="http://schemas.microsoft.com/office/drawing/2014/main" id="{69DC7CAE-11AE-4B2A-B49A-5FC2D191BF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318" y="5653"/>
                <a:ext cx="1" cy="239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98" name="AutoShape 266">
                <a:extLst>
                  <a:ext uri="{FF2B5EF4-FFF2-40B4-BE49-F238E27FC236}">
                    <a16:creationId xmlns:a16="http://schemas.microsoft.com/office/drawing/2014/main" id="{0546E01A-64A9-47EF-9061-C60259BD2B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8788" y="5398"/>
                <a:ext cx="270" cy="780"/>
              </a:xfrm>
              <a:prstGeom prst="rtTriangle">
                <a:avLst/>
              </a:prstGeom>
              <a:grp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lnSpc>
                    <a:spcPct val="80000"/>
                  </a:lnSpc>
                </a:pPr>
                <a:endParaRPr lang="de-DE" altLang="de-DE"/>
              </a:p>
            </p:txBody>
          </p:sp>
        </p:grpSp>
        <p:grpSp>
          <p:nvGrpSpPr>
            <p:cNvPr id="293" name="Group 267">
              <a:extLst>
                <a:ext uri="{FF2B5EF4-FFF2-40B4-BE49-F238E27FC236}">
                  <a16:creationId xmlns:a16="http://schemas.microsoft.com/office/drawing/2014/main" id="{ABDC20C5-80A1-4A08-9739-DA43461CAA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06367" y="1708651"/>
              <a:ext cx="477139" cy="184402"/>
              <a:chOff x="8533" y="5653"/>
              <a:chExt cx="780" cy="270"/>
            </a:xfrm>
            <a:solidFill>
              <a:schemeClr val="bg1"/>
            </a:solidFill>
          </p:grpSpPr>
          <p:sp>
            <p:nvSpPr>
              <p:cNvPr id="295" name="Line 268">
                <a:extLst>
                  <a:ext uri="{FF2B5EF4-FFF2-40B4-BE49-F238E27FC236}">
                    <a16:creationId xmlns:a16="http://schemas.microsoft.com/office/drawing/2014/main" id="{EE7DD2C9-D1A0-4207-8E5F-17AD29538F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298" y="5653"/>
                <a:ext cx="1" cy="239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96" name="AutoShape 269">
                <a:extLst>
                  <a:ext uri="{FF2B5EF4-FFF2-40B4-BE49-F238E27FC236}">
                    <a16:creationId xmlns:a16="http://schemas.microsoft.com/office/drawing/2014/main" id="{D4BE62F4-3BA4-489F-A8E1-C1A66A9068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8788" y="5398"/>
                <a:ext cx="270" cy="780"/>
              </a:xfrm>
              <a:prstGeom prst="rtTriangle">
                <a:avLst/>
              </a:prstGeom>
              <a:grp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lnSpc>
                    <a:spcPct val="80000"/>
                  </a:lnSpc>
                </a:pPr>
                <a:endParaRPr lang="de-DE" altLang="de-DE"/>
              </a:p>
            </p:txBody>
          </p:sp>
        </p:grpSp>
        <p:sp>
          <p:nvSpPr>
            <p:cNvPr id="294" name="Line 273">
              <a:extLst>
                <a:ext uri="{FF2B5EF4-FFF2-40B4-BE49-F238E27FC236}">
                  <a16:creationId xmlns:a16="http://schemas.microsoft.com/office/drawing/2014/main" id="{12A93F11-D1C8-4134-BCED-77DE007ED0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52255" y="1494436"/>
              <a:ext cx="0" cy="3759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</p:spTree>
  </p:cSld>
  <p:clrMapOvr>
    <a:masterClrMapping/>
  </p:clrMapOvr>
  <p:transition>
    <p:pull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Text Box 11"/>
          <p:cNvSpPr txBox="1">
            <a:spLocks noChangeArrowheads="1"/>
          </p:cNvSpPr>
          <p:nvPr/>
        </p:nvSpPr>
        <p:spPr bwMode="auto">
          <a:xfrm>
            <a:off x="1522156" y="102859"/>
            <a:ext cx="7591425" cy="106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352" tIns="39676" rIns="79352" bIns="39676">
            <a:spAutoFit/>
          </a:bodyPr>
          <a:lstStyle/>
          <a:p>
            <a:pPr defTabSz="793750" eaLnBrk="0" hangingPunct="0">
              <a:lnSpc>
                <a:spcPct val="80000"/>
              </a:lnSpc>
            </a:pPr>
            <a:r>
              <a:rPr lang="en-GB" sz="2000" b="1" dirty="0"/>
              <a:t>F-27.09 Spin with two turns, one and a half turn in opposite 	   direction</a:t>
            </a:r>
            <a:endParaRPr lang="de-DE" sz="2000" dirty="0"/>
          </a:p>
          <a:p>
            <a:pPr defTabSz="793750" eaLnBrk="0" hangingPunct="0">
              <a:lnSpc>
                <a:spcPct val="80000"/>
              </a:lnSpc>
            </a:pPr>
            <a:br>
              <a:rPr lang="en-US" sz="2000" b="1" dirty="0"/>
            </a:br>
            <a:endParaRPr lang="en-GB" altLang="de-DE" sz="2000" b="1" dirty="0"/>
          </a:p>
        </p:txBody>
      </p:sp>
      <p:sp>
        <p:nvSpPr>
          <p:cNvPr id="83970" name="Text Box 545"/>
          <p:cNvSpPr txBox="1">
            <a:spLocks noChangeArrowheads="1"/>
          </p:cNvSpPr>
          <p:nvPr/>
        </p:nvSpPr>
        <p:spPr bwMode="auto">
          <a:xfrm>
            <a:off x="8013700" y="6515100"/>
            <a:ext cx="939800" cy="24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>
              <a:lnSpc>
                <a:spcPct val="80000"/>
              </a:lnSpc>
            </a:pPr>
            <a:r>
              <a:rPr lang="de-DE" altLang="de-DE" sz="1200" b="1" dirty="0"/>
              <a:t>F-27.09.02</a:t>
            </a:r>
            <a:endParaRPr lang="de-DE" altLang="de-DE" dirty="0"/>
          </a:p>
        </p:txBody>
      </p:sp>
      <p:grpSp>
        <p:nvGrpSpPr>
          <p:cNvPr id="225" name="Group 185">
            <a:extLst>
              <a:ext uri="{FF2B5EF4-FFF2-40B4-BE49-F238E27FC236}">
                <a16:creationId xmlns:a16="http://schemas.microsoft.com/office/drawing/2014/main" id="{F3330246-C287-4CDE-98F0-DB39D07BB201}"/>
              </a:ext>
            </a:extLst>
          </p:cNvPr>
          <p:cNvGrpSpPr>
            <a:grpSpLocks/>
          </p:cNvGrpSpPr>
          <p:nvPr/>
        </p:nvGrpSpPr>
        <p:grpSpPr bwMode="auto">
          <a:xfrm rot="5400000" flipV="1">
            <a:off x="5393532" y="3720306"/>
            <a:ext cx="311150" cy="490537"/>
            <a:chOff x="2820" y="264"/>
            <a:chExt cx="420" cy="1452"/>
          </a:xfrm>
        </p:grpSpPr>
        <p:sp>
          <p:nvSpPr>
            <p:cNvPr id="226" name="Line 186">
              <a:extLst>
                <a:ext uri="{FF2B5EF4-FFF2-40B4-BE49-F238E27FC236}">
                  <a16:creationId xmlns:a16="http://schemas.microsoft.com/office/drawing/2014/main" id="{C920E675-989B-4936-BA73-78E2C59E31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227" name="Group 187">
              <a:extLst>
                <a:ext uri="{FF2B5EF4-FFF2-40B4-BE49-F238E27FC236}">
                  <a16:creationId xmlns:a16="http://schemas.microsoft.com/office/drawing/2014/main" id="{5358CB1B-E050-46C1-A473-AEADA2CAD95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228" name="Group 188">
                <a:extLst>
                  <a:ext uri="{FF2B5EF4-FFF2-40B4-BE49-F238E27FC236}">
                    <a16:creationId xmlns:a16="http://schemas.microsoft.com/office/drawing/2014/main" id="{8C232283-4334-4962-85BE-5B209DEC230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231" name="Group 189">
                  <a:extLst>
                    <a:ext uri="{FF2B5EF4-FFF2-40B4-BE49-F238E27FC236}">
                      <a16:creationId xmlns:a16="http://schemas.microsoft.com/office/drawing/2014/main" id="{01A6B7C5-E669-437D-B03E-1FC58B7A129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233" name="Group 190">
                    <a:extLst>
                      <a:ext uri="{FF2B5EF4-FFF2-40B4-BE49-F238E27FC236}">
                        <a16:creationId xmlns:a16="http://schemas.microsoft.com/office/drawing/2014/main" id="{BD8AD54D-61FC-46BF-890D-22B518B1C10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236" name="Freeform 191">
                      <a:extLst>
                        <a:ext uri="{FF2B5EF4-FFF2-40B4-BE49-F238E27FC236}">
                          <a16:creationId xmlns:a16="http://schemas.microsoft.com/office/drawing/2014/main" id="{879F38B6-577F-4605-B75D-01E30CBD354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2147483646 w 1153"/>
                        <a:gd name="T43" fmla="*/ 2147483646 h 204"/>
                        <a:gd name="T44" fmla="*/ 2147483646 w 1153"/>
                        <a:gd name="T45" fmla="*/ 2147483646 h 204"/>
                        <a:gd name="T46" fmla="*/ 0 w 1153"/>
                        <a:gd name="T47" fmla="*/ 2147483646 h 204"/>
                        <a:gd name="T48" fmla="*/ 2147483646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37" name="Freeform 192">
                      <a:extLst>
                        <a:ext uri="{FF2B5EF4-FFF2-40B4-BE49-F238E27FC236}">
                          <a16:creationId xmlns:a16="http://schemas.microsoft.com/office/drawing/2014/main" id="{37D1D1C1-6692-45EF-BA94-CA0BB3E90BC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234" name="Freeform 193">
                    <a:extLst>
                      <a:ext uri="{FF2B5EF4-FFF2-40B4-BE49-F238E27FC236}">
                        <a16:creationId xmlns:a16="http://schemas.microsoft.com/office/drawing/2014/main" id="{ECA7349C-72A9-447A-9360-02F43013299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35" name="Freeform 194">
                    <a:extLst>
                      <a:ext uri="{FF2B5EF4-FFF2-40B4-BE49-F238E27FC236}">
                        <a16:creationId xmlns:a16="http://schemas.microsoft.com/office/drawing/2014/main" id="{53D762B2-0345-40CA-B9CB-39D36753C67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956833 h 33"/>
                      <a:gd name="T2" fmla="*/ 0 w 293"/>
                      <a:gd name="T3" fmla="*/ 930772 h 33"/>
                      <a:gd name="T4" fmla="*/ 74 w 293"/>
                      <a:gd name="T5" fmla="*/ 264063 h 33"/>
                      <a:gd name="T6" fmla="*/ 91 w 293"/>
                      <a:gd name="T7" fmla="*/ 130179 h 33"/>
                      <a:gd name="T8" fmla="*/ 103 w 293"/>
                      <a:gd name="T9" fmla="*/ 130179 h 33"/>
                      <a:gd name="T10" fmla="*/ 117 w 293"/>
                      <a:gd name="T11" fmla="*/ 0 h 33"/>
                      <a:gd name="T12" fmla="*/ 129 w 293"/>
                      <a:gd name="T13" fmla="*/ 0 h 33"/>
                      <a:gd name="T14" fmla="*/ 145 w 293"/>
                      <a:gd name="T15" fmla="*/ 130179 h 33"/>
                      <a:gd name="T16" fmla="*/ 158 w 293"/>
                      <a:gd name="T17" fmla="*/ 185406 h 33"/>
                      <a:gd name="T18" fmla="*/ 169 w 293"/>
                      <a:gd name="T19" fmla="*/ 264063 h 33"/>
                      <a:gd name="T20" fmla="*/ 175 w 293"/>
                      <a:gd name="T21" fmla="*/ 392453 h 33"/>
                      <a:gd name="T22" fmla="*/ 181 w 293"/>
                      <a:gd name="T23" fmla="*/ 535643 h 33"/>
                      <a:gd name="T24" fmla="*/ 186 w 293"/>
                      <a:gd name="T25" fmla="*/ 671819 h 33"/>
                      <a:gd name="T26" fmla="*/ 189 w 293"/>
                      <a:gd name="T27" fmla="*/ 796077 h 33"/>
                      <a:gd name="T28" fmla="*/ 190 w 293"/>
                      <a:gd name="T29" fmla="*/ 956833 h 33"/>
                      <a:gd name="T30" fmla="*/ 189 w 293"/>
                      <a:gd name="T31" fmla="*/ 1086533 h 33"/>
                      <a:gd name="T32" fmla="*/ 186 w 293"/>
                      <a:gd name="T33" fmla="*/ 1258666 h 33"/>
                      <a:gd name="T34" fmla="*/ 181 w 293"/>
                      <a:gd name="T35" fmla="*/ 1362762 h 33"/>
                      <a:gd name="T36" fmla="*/ 175 w 293"/>
                      <a:gd name="T37" fmla="*/ 1547486 h 33"/>
                      <a:gd name="T38" fmla="*/ 169 w 293"/>
                      <a:gd name="T39" fmla="*/ 1647683 h 33"/>
                      <a:gd name="T40" fmla="*/ 158 w 293"/>
                      <a:gd name="T41" fmla="*/ 1742538 h 33"/>
                      <a:gd name="T42" fmla="*/ 145 w 293"/>
                      <a:gd name="T43" fmla="*/ 1877579 h 33"/>
                      <a:gd name="T44" fmla="*/ 129 w 293"/>
                      <a:gd name="T45" fmla="*/ 1888040 h 33"/>
                      <a:gd name="T46" fmla="*/ 118 w 293"/>
                      <a:gd name="T47" fmla="*/ 1888040 h 33"/>
                      <a:gd name="T48" fmla="*/ 103 w 293"/>
                      <a:gd name="T49" fmla="*/ 1888040 h 33"/>
                      <a:gd name="T50" fmla="*/ 91 w 293"/>
                      <a:gd name="T51" fmla="*/ 1877579 h 33"/>
                      <a:gd name="T52" fmla="*/ 74 w 293"/>
                      <a:gd name="T53" fmla="*/ 1647683 h 33"/>
                      <a:gd name="T54" fmla="*/ 0 w 293"/>
                      <a:gd name="T55" fmla="*/ 956833 h 33"/>
                      <a:gd name="T56" fmla="*/ 0 w 293"/>
                      <a:gd name="T57" fmla="*/ 956833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32" name="Line 195">
                  <a:extLst>
                    <a:ext uri="{FF2B5EF4-FFF2-40B4-BE49-F238E27FC236}">
                      <a16:creationId xmlns:a16="http://schemas.microsoft.com/office/drawing/2014/main" id="{5C2BC655-0F6B-433D-A74F-61545147414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229" name="AutoShape 196">
                <a:extLst>
                  <a:ext uri="{FF2B5EF4-FFF2-40B4-BE49-F238E27FC236}">
                    <a16:creationId xmlns:a16="http://schemas.microsoft.com/office/drawing/2014/main" id="{2BFCDB31-E9F2-4164-B803-CC7D660728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230" name="Line 197">
                <a:extLst>
                  <a:ext uri="{FF2B5EF4-FFF2-40B4-BE49-F238E27FC236}">
                    <a16:creationId xmlns:a16="http://schemas.microsoft.com/office/drawing/2014/main" id="{A76ABCCE-B8D8-474A-B505-F2E679EA01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238" name="AutoShape 199">
            <a:extLst>
              <a:ext uri="{FF2B5EF4-FFF2-40B4-BE49-F238E27FC236}">
                <a16:creationId xmlns:a16="http://schemas.microsoft.com/office/drawing/2014/main" id="{DDAD380A-2BF0-4662-9B66-EE615EA9DE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7725" y="3889375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de-DE" altLang="de-DE"/>
          </a:p>
        </p:txBody>
      </p:sp>
      <p:sp>
        <p:nvSpPr>
          <p:cNvPr id="239" name="Line 261">
            <a:extLst>
              <a:ext uri="{FF2B5EF4-FFF2-40B4-BE49-F238E27FC236}">
                <a16:creationId xmlns:a16="http://schemas.microsoft.com/office/drawing/2014/main" id="{51931472-24A8-48E9-AE83-D677B1906986}"/>
              </a:ext>
            </a:extLst>
          </p:cNvPr>
          <p:cNvSpPr>
            <a:spLocks noChangeShapeType="1"/>
          </p:cNvSpPr>
          <p:nvPr/>
        </p:nvSpPr>
        <p:spPr bwMode="auto">
          <a:xfrm>
            <a:off x="3054350" y="1309688"/>
            <a:ext cx="1423988" cy="111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40" name="Line 262">
            <a:extLst>
              <a:ext uri="{FF2B5EF4-FFF2-40B4-BE49-F238E27FC236}">
                <a16:creationId xmlns:a16="http://schemas.microsoft.com/office/drawing/2014/main" id="{ED502BED-0EA9-4EED-B23D-9F97FE914CB5}"/>
              </a:ext>
            </a:extLst>
          </p:cNvPr>
          <p:cNvSpPr>
            <a:spLocks noChangeShapeType="1"/>
          </p:cNvSpPr>
          <p:nvPr/>
        </p:nvSpPr>
        <p:spPr bwMode="auto">
          <a:xfrm>
            <a:off x="4478338" y="1333500"/>
            <a:ext cx="12700" cy="2239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41" name="Arc 274">
            <a:extLst>
              <a:ext uri="{FF2B5EF4-FFF2-40B4-BE49-F238E27FC236}">
                <a16:creationId xmlns:a16="http://schemas.microsoft.com/office/drawing/2014/main" id="{651B55FD-2ECC-4168-8080-D3BAAE51E8EE}"/>
              </a:ext>
            </a:extLst>
          </p:cNvPr>
          <p:cNvSpPr>
            <a:spLocks/>
          </p:cNvSpPr>
          <p:nvPr/>
        </p:nvSpPr>
        <p:spPr bwMode="auto">
          <a:xfrm flipH="1" flipV="1">
            <a:off x="4491038" y="3573463"/>
            <a:ext cx="406400" cy="393700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42" name="Line 275">
            <a:extLst>
              <a:ext uri="{FF2B5EF4-FFF2-40B4-BE49-F238E27FC236}">
                <a16:creationId xmlns:a16="http://schemas.microsoft.com/office/drawing/2014/main" id="{523FD119-7348-4B24-9FD5-3B08DBB293CA}"/>
              </a:ext>
            </a:extLst>
          </p:cNvPr>
          <p:cNvSpPr>
            <a:spLocks noChangeShapeType="1"/>
          </p:cNvSpPr>
          <p:nvPr/>
        </p:nvSpPr>
        <p:spPr bwMode="auto">
          <a:xfrm>
            <a:off x="4897438" y="3967163"/>
            <a:ext cx="393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243" name="Group 213">
            <a:extLst>
              <a:ext uri="{FF2B5EF4-FFF2-40B4-BE49-F238E27FC236}">
                <a16:creationId xmlns:a16="http://schemas.microsoft.com/office/drawing/2014/main" id="{B019CC59-5832-4958-8AB9-1087428A2DD9}"/>
              </a:ext>
            </a:extLst>
          </p:cNvPr>
          <p:cNvGrpSpPr>
            <a:grpSpLocks/>
          </p:cNvGrpSpPr>
          <p:nvPr/>
        </p:nvGrpSpPr>
        <p:grpSpPr bwMode="auto">
          <a:xfrm rot="16200000">
            <a:off x="2666208" y="1067595"/>
            <a:ext cx="311150" cy="490537"/>
            <a:chOff x="2820" y="264"/>
            <a:chExt cx="420" cy="1452"/>
          </a:xfrm>
        </p:grpSpPr>
        <p:sp>
          <p:nvSpPr>
            <p:cNvPr id="244" name="Line 214">
              <a:extLst>
                <a:ext uri="{FF2B5EF4-FFF2-40B4-BE49-F238E27FC236}">
                  <a16:creationId xmlns:a16="http://schemas.microsoft.com/office/drawing/2014/main" id="{CE21E60C-5236-4042-979C-215AF16552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245" name="Group 215">
              <a:extLst>
                <a:ext uri="{FF2B5EF4-FFF2-40B4-BE49-F238E27FC236}">
                  <a16:creationId xmlns:a16="http://schemas.microsoft.com/office/drawing/2014/main" id="{ED2B4D03-C487-4357-88EA-7AA1809287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246" name="Group 216">
                <a:extLst>
                  <a:ext uri="{FF2B5EF4-FFF2-40B4-BE49-F238E27FC236}">
                    <a16:creationId xmlns:a16="http://schemas.microsoft.com/office/drawing/2014/main" id="{04FBC345-03E8-4023-A221-42BF59999A5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249" name="Group 217">
                  <a:extLst>
                    <a:ext uri="{FF2B5EF4-FFF2-40B4-BE49-F238E27FC236}">
                      <a16:creationId xmlns:a16="http://schemas.microsoft.com/office/drawing/2014/main" id="{66AC54E8-C968-43EA-A29C-9A80C861E4A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251" name="Group 218">
                    <a:extLst>
                      <a:ext uri="{FF2B5EF4-FFF2-40B4-BE49-F238E27FC236}">
                        <a16:creationId xmlns:a16="http://schemas.microsoft.com/office/drawing/2014/main" id="{BB40C850-F647-4424-BF08-02C5A3B46F0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254" name="Freeform 219">
                      <a:extLst>
                        <a:ext uri="{FF2B5EF4-FFF2-40B4-BE49-F238E27FC236}">
                          <a16:creationId xmlns:a16="http://schemas.microsoft.com/office/drawing/2014/main" id="{1A525CFE-DA02-434B-953A-5D91D3618D7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2147483646 w 1153"/>
                        <a:gd name="T43" fmla="*/ 2147483646 h 204"/>
                        <a:gd name="T44" fmla="*/ 2147483646 w 1153"/>
                        <a:gd name="T45" fmla="*/ 2147483646 h 204"/>
                        <a:gd name="T46" fmla="*/ 0 w 1153"/>
                        <a:gd name="T47" fmla="*/ 2147483646 h 204"/>
                        <a:gd name="T48" fmla="*/ 2147483646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55" name="Freeform 220">
                      <a:extLst>
                        <a:ext uri="{FF2B5EF4-FFF2-40B4-BE49-F238E27FC236}">
                          <a16:creationId xmlns:a16="http://schemas.microsoft.com/office/drawing/2014/main" id="{89E16AEC-4E15-4D6C-86E1-EC87F858355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252" name="Freeform 221">
                    <a:extLst>
                      <a:ext uri="{FF2B5EF4-FFF2-40B4-BE49-F238E27FC236}">
                        <a16:creationId xmlns:a16="http://schemas.microsoft.com/office/drawing/2014/main" id="{76651F12-73B9-41F5-B4BC-9584575CB2A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53" name="Freeform 222">
                    <a:extLst>
                      <a:ext uri="{FF2B5EF4-FFF2-40B4-BE49-F238E27FC236}">
                        <a16:creationId xmlns:a16="http://schemas.microsoft.com/office/drawing/2014/main" id="{9A8DA7F6-2C1B-4A60-9C44-66135BCCA98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956833 h 33"/>
                      <a:gd name="T2" fmla="*/ 0 w 293"/>
                      <a:gd name="T3" fmla="*/ 930772 h 33"/>
                      <a:gd name="T4" fmla="*/ 74 w 293"/>
                      <a:gd name="T5" fmla="*/ 264063 h 33"/>
                      <a:gd name="T6" fmla="*/ 91 w 293"/>
                      <a:gd name="T7" fmla="*/ 130179 h 33"/>
                      <a:gd name="T8" fmla="*/ 103 w 293"/>
                      <a:gd name="T9" fmla="*/ 130179 h 33"/>
                      <a:gd name="T10" fmla="*/ 117 w 293"/>
                      <a:gd name="T11" fmla="*/ 0 h 33"/>
                      <a:gd name="T12" fmla="*/ 129 w 293"/>
                      <a:gd name="T13" fmla="*/ 0 h 33"/>
                      <a:gd name="T14" fmla="*/ 145 w 293"/>
                      <a:gd name="T15" fmla="*/ 130179 h 33"/>
                      <a:gd name="T16" fmla="*/ 158 w 293"/>
                      <a:gd name="T17" fmla="*/ 185406 h 33"/>
                      <a:gd name="T18" fmla="*/ 169 w 293"/>
                      <a:gd name="T19" fmla="*/ 264063 h 33"/>
                      <a:gd name="T20" fmla="*/ 175 w 293"/>
                      <a:gd name="T21" fmla="*/ 392453 h 33"/>
                      <a:gd name="T22" fmla="*/ 181 w 293"/>
                      <a:gd name="T23" fmla="*/ 535643 h 33"/>
                      <a:gd name="T24" fmla="*/ 186 w 293"/>
                      <a:gd name="T25" fmla="*/ 671819 h 33"/>
                      <a:gd name="T26" fmla="*/ 189 w 293"/>
                      <a:gd name="T27" fmla="*/ 796077 h 33"/>
                      <a:gd name="T28" fmla="*/ 190 w 293"/>
                      <a:gd name="T29" fmla="*/ 956833 h 33"/>
                      <a:gd name="T30" fmla="*/ 189 w 293"/>
                      <a:gd name="T31" fmla="*/ 1086533 h 33"/>
                      <a:gd name="T32" fmla="*/ 186 w 293"/>
                      <a:gd name="T33" fmla="*/ 1258666 h 33"/>
                      <a:gd name="T34" fmla="*/ 181 w 293"/>
                      <a:gd name="T35" fmla="*/ 1362762 h 33"/>
                      <a:gd name="T36" fmla="*/ 175 w 293"/>
                      <a:gd name="T37" fmla="*/ 1547486 h 33"/>
                      <a:gd name="T38" fmla="*/ 169 w 293"/>
                      <a:gd name="T39" fmla="*/ 1647683 h 33"/>
                      <a:gd name="T40" fmla="*/ 158 w 293"/>
                      <a:gd name="T41" fmla="*/ 1742538 h 33"/>
                      <a:gd name="T42" fmla="*/ 145 w 293"/>
                      <a:gd name="T43" fmla="*/ 1877579 h 33"/>
                      <a:gd name="T44" fmla="*/ 129 w 293"/>
                      <a:gd name="T45" fmla="*/ 1888040 h 33"/>
                      <a:gd name="T46" fmla="*/ 118 w 293"/>
                      <a:gd name="T47" fmla="*/ 1888040 h 33"/>
                      <a:gd name="T48" fmla="*/ 103 w 293"/>
                      <a:gd name="T49" fmla="*/ 1888040 h 33"/>
                      <a:gd name="T50" fmla="*/ 91 w 293"/>
                      <a:gd name="T51" fmla="*/ 1877579 h 33"/>
                      <a:gd name="T52" fmla="*/ 74 w 293"/>
                      <a:gd name="T53" fmla="*/ 1647683 h 33"/>
                      <a:gd name="T54" fmla="*/ 0 w 293"/>
                      <a:gd name="T55" fmla="*/ 956833 h 33"/>
                      <a:gd name="T56" fmla="*/ 0 w 293"/>
                      <a:gd name="T57" fmla="*/ 956833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50" name="Line 223">
                  <a:extLst>
                    <a:ext uri="{FF2B5EF4-FFF2-40B4-BE49-F238E27FC236}">
                      <a16:creationId xmlns:a16="http://schemas.microsoft.com/office/drawing/2014/main" id="{1CFF4701-1704-4AF4-A3CF-68D924D759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247" name="AutoShape 224">
                <a:extLst>
                  <a:ext uri="{FF2B5EF4-FFF2-40B4-BE49-F238E27FC236}">
                    <a16:creationId xmlns:a16="http://schemas.microsoft.com/office/drawing/2014/main" id="{C04C3548-3758-4721-A3A7-939CFB8E4F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248" name="Line 225">
                <a:extLst>
                  <a:ext uri="{FF2B5EF4-FFF2-40B4-BE49-F238E27FC236}">
                    <a16:creationId xmlns:a16="http://schemas.microsoft.com/office/drawing/2014/main" id="{1785F1A3-1C67-4F77-882F-FEE53E03B9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256" name="AutoShape 226">
            <a:extLst>
              <a:ext uri="{FF2B5EF4-FFF2-40B4-BE49-F238E27FC236}">
                <a16:creationId xmlns:a16="http://schemas.microsoft.com/office/drawing/2014/main" id="{7A793EE2-37AA-43D3-9661-0771EFDF78DA}"/>
              </a:ext>
            </a:extLst>
          </p:cNvPr>
          <p:cNvSpPr>
            <a:spLocks noChangeArrowheads="1"/>
          </p:cNvSpPr>
          <p:nvPr/>
        </p:nvSpPr>
        <p:spPr bwMode="auto">
          <a:xfrm rot="10800000" flipH="1">
            <a:off x="3270250" y="1208088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de-DE" altLang="de-DE"/>
          </a:p>
        </p:txBody>
      </p:sp>
      <p:grpSp>
        <p:nvGrpSpPr>
          <p:cNvPr id="257" name="Group 240">
            <a:extLst>
              <a:ext uri="{FF2B5EF4-FFF2-40B4-BE49-F238E27FC236}">
                <a16:creationId xmlns:a16="http://schemas.microsoft.com/office/drawing/2014/main" id="{D8BDAE4E-87B7-4A7C-AC86-CC052D08637A}"/>
              </a:ext>
            </a:extLst>
          </p:cNvPr>
          <p:cNvGrpSpPr>
            <a:grpSpLocks/>
          </p:cNvGrpSpPr>
          <p:nvPr/>
        </p:nvGrpSpPr>
        <p:grpSpPr bwMode="auto">
          <a:xfrm rot="4114597" flipH="1" flipV="1">
            <a:off x="4111966" y="1072739"/>
            <a:ext cx="311150" cy="490537"/>
            <a:chOff x="2820" y="264"/>
            <a:chExt cx="420" cy="1452"/>
          </a:xfrm>
        </p:grpSpPr>
        <p:sp>
          <p:nvSpPr>
            <p:cNvPr id="258" name="Line 241">
              <a:extLst>
                <a:ext uri="{FF2B5EF4-FFF2-40B4-BE49-F238E27FC236}">
                  <a16:creationId xmlns:a16="http://schemas.microsoft.com/office/drawing/2014/main" id="{923E2BC2-0516-465C-A2CD-CC1DD63E29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259" name="Group 242">
              <a:extLst>
                <a:ext uri="{FF2B5EF4-FFF2-40B4-BE49-F238E27FC236}">
                  <a16:creationId xmlns:a16="http://schemas.microsoft.com/office/drawing/2014/main" id="{7B3C2B64-C127-4AE6-9632-FE33692B370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260" name="Group 243">
                <a:extLst>
                  <a:ext uri="{FF2B5EF4-FFF2-40B4-BE49-F238E27FC236}">
                    <a16:creationId xmlns:a16="http://schemas.microsoft.com/office/drawing/2014/main" id="{A9980852-7A0D-4341-AB51-E508F6F24BF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263" name="Group 244">
                  <a:extLst>
                    <a:ext uri="{FF2B5EF4-FFF2-40B4-BE49-F238E27FC236}">
                      <a16:creationId xmlns:a16="http://schemas.microsoft.com/office/drawing/2014/main" id="{F9A7C7F1-2D74-4CEB-87F2-456477903BF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265" name="Group 245">
                    <a:extLst>
                      <a:ext uri="{FF2B5EF4-FFF2-40B4-BE49-F238E27FC236}">
                        <a16:creationId xmlns:a16="http://schemas.microsoft.com/office/drawing/2014/main" id="{7615F619-C6F9-4C2D-9099-27C57385E70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268" name="Freeform 246">
                      <a:extLst>
                        <a:ext uri="{FF2B5EF4-FFF2-40B4-BE49-F238E27FC236}">
                          <a16:creationId xmlns:a16="http://schemas.microsoft.com/office/drawing/2014/main" id="{F9D52743-5451-43E6-B354-64DB0336EEF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2147483646 w 1153"/>
                        <a:gd name="T43" fmla="*/ 2147483646 h 204"/>
                        <a:gd name="T44" fmla="*/ 2147483646 w 1153"/>
                        <a:gd name="T45" fmla="*/ 2147483646 h 204"/>
                        <a:gd name="T46" fmla="*/ 0 w 1153"/>
                        <a:gd name="T47" fmla="*/ 2147483646 h 204"/>
                        <a:gd name="T48" fmla="*/ 2147483646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69" name="Freeform 247">
                      <a:extLst>
                        <a:ext uri="{FF2B5EF4-FFF2-40B4-BE49-F238E27FC236}">
                          <a16:creationId xmlns:a16="http://schemas.microsoft.com/office/drawing/2014/main" id="{1F946F15-A64C-4424-8C95-C96C85138DF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266" name="Freeform 248">
                    <a:extLst>
                      <a:ext uri="{FF2B5EF4-FFF2-40B4-BE49-F238E27FC236}">
                        <a16:creationId xmlns:a16="http://schemas.microsoft.com/office/drawing/2014/main" id="{A39D9597-364D-4BC7-B6DC-D9533BAB2C8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67" name="Freeform 249">
                    <a:extLst>
                      <a:ext uri="{FF2B5EF4-FFF2-40B4-BE49-F238E27FC236}">
                        <a16:creationId xmlns:a16="http://schemas.microsoft.com/office/drawing/2014/main" id="{95D521C2-06AF-4571-93EA-CA83C937871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956833 h 33"/>
                      <a:gd name="T2" fmla="*/ 0 w 293"/>
                      <a:gd name="T3" fmla="*/ 930772 h 33"/>
                      <a:gd name="T4" fmla="*/ 74 w 293"/>
                      <a:gd name="T5" fmla="*/ 264063 h 33"/>
                      <a:gd name="T6" fmla="*/ 91 w 293"/>
                      <a:gd name="T7" fmla="*/ 130179 h 33"/>
                      <a:gd name="T8" fmla="*/ 103 w 293"/>
                      <a:gd name="T9" fmla="*/ 130179 h 33"/>
                      <a:gd name="T10" fmla="*/ 117 w 293"/>
                      <a:gd name="T11" fmla="*/ 0 h 33"/>
                      <a:gd name="T12" fmla="*/ 129 w 293"/>
                      <a:gd name="T13" fmla="*/ 0 h 33"/>
                      <a:gd name="T14" fmla="*/ 145 w 293"/>
                      <a:gd name="T15" fmla="*/ 130179 h 33"/>
                      <a:gd name="T16" fmla="*/ 158 w 293"/>
                      <a:gd name="T17" fmla="*/ 185406 h 33"/>
                      <a:gd name="T18" fmla="*/ 169 w 293"/>
                      <a:gd name="T19" fmla="*/ 264063 h 33"/>
                      <a:gd name="T20" fmla="*/ 175 w 293"/>
                      <a:gd name="T21" fmla="*/ 392453 h 33"/>
                      <a:gd name="T22" fmla="*/ 181 w 293"/>
                      <a:gd name="T23" fmla="*/ 535643 h 33"/>
                      <a:gd name="T24" fmla="*/ 186 w 293"/>
                      <a:gd name="T25" fmla="*/ 671819 h 33"/>
                      <a:gd name="T26" fmla="*/ 189 w 293"/>
                      <a:gd name="T27" fmla="*/ 796077 h 33"/>
                      <a:gd name="T28" fmla="*/ 190 w 293"/>
                      <a:gd name="T29" fmla="*/ 956833 h 33"/>
                      <a:gd name="T30" fmla="*/ 189 w 293"/>
                      <a:gd name="T31" fmla="*/ 1086533 h 33"/>
                      <a:gd name="T32" fmla="*/ 186 w 293"/>
                      <a:gd name="T33" fmla="*/ 1258666 h 33"/>
                      <a:gd name="T34" fmla="*/ 181 w 293"/>
                      <a:gd name="T35" fmla="*/ 1362762 h 33"/>
                      <a:gd name="T36" fmla="*/ 175 w 293"/>
                      <a:gd name="T37" fmla="*/ 1547486 h 33"/>
                      <a:gd name="T38" fmla="*/ 169 w 293"/>
                      <a:gd name="T39" fmla="*/ 1647683 h 33"/>
                      <a:gd name="T40" fmla="*/ 158 w 293"/>
                      <a:gd name="T41" fmla="*/ 1742538 h 33"/>
                      <a:gd name="T42" fmla="*/ 145 w 293"/>
                      <a:gd name="T43" fmla="*/ 1877579 h 33"/>
                      <a:gd name="T44" fmla="*/ 129 w 293"/>
                      <a:gd name="T45" fmla="*/ 1888040 h 33"/>
                      <a:gd name="T46" fmla="*/ 118 w 293"/>
                      <a:gd name="T47" fmla="*/ 1888040 h 33"/>
                      <a:gd name="T48" fmla="*/ 103 w 293"/>
                      <a:gd name="T49" fmla="*/ 1888040 h 33"/>
                      <a:gd name="T50" fmla="*/ 91 w 293"/>
                      <a:gd name="T51" fmla="*/ 1877579 h 33"/>
                      <a:gd name="T52" fmla="*/ 74 w 293"/>
                      <a:gd name="T53" fmla="*/ 1647683 h 33"/>
                      <a:gd name="T54" fmla="*/ 0 w 293"/>
                      <a:gd name="T55" fmla="*/ 956833 h 33"/>
                      <a:gd name="T56" fmla="*/ 0 w 293"/>
                      <a:gd name="T57" fmla="*/ 956833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64" name="Line 250">
                  <a:extLst>
                    <a:ext uri="{FF2B5EF4-FFF2-40B4-BE49-F238E27FC236}">
                      <a16:creationId xmlns:a16="http://schemas.microsoft.com/office/drawing/2014/main" id="{742865E9-527C-4441-9217-B52ACC2B54A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261" name="AutoShape 251">
                <a:extLst>
                  <a:ext uri="{FF2B5EF4-FFF2-40B4-BE49-F238E27FC236}">
                    <a16:creationId xmlns:a16="http://schemas.microsoft.com/office/drawing/2014/main" id="{8A920623-9EB5-4764-BF7B-56EBA6D0EE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262" name="Line 252">
                <a:extLst>
                  <a:ext uri="{FF2B5EF4-FFF2-40B4-BE49-F238E27FC236}">
                    <a16:creationId xmlns:a16="http://schemas.microsoft.com/office/drawing/2014/main" id="{91DA9D43-0A51-4ED5-8EC9-80C44DDFDA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284" name="Group 264">
            <a:extLst>
              <a:ext uri="{FF2B5EF4-FFF2-40B4-BE49-F238E27FC236}">
                <a16:creationId xmlns:a16="http://schemas.microsoft.com/office/drawing/2014/main" id="{67D4C72E-2366-4499-ABBE-2089682C3545}"/>
              </a:ext>
            </a:extLst>
          </p:cNvPr>
          <p:cNvGrpSpPr>
            <a:grpSpLocks/>
          </p:cNvGrpSpPr>
          <p:nvPr/>
        </p:nvGrpSpPr>
        <p:grpSpPr bwMode="auto">
          <a:xfrm rot="21430652" flipH="1">
            <a:off x="4197876" y="2056920"/>
            <a:ext cx="477139" cy="184402"/>
            <a:chOff x="8533" y="5653"/>
            <a:chExt cx="780" cy="270"/>
          </a:xfrm>
          <a:solidFill>
            <a:schemeClr val="bg1"/>
          </a:solidFill>
        </p:grpSpPr>
        <p:sp>
          <p:nvSpPr>
            <p:cNvPr id="289" name="Line 265">
              <a:extLst>
                <a:ext uri="{FF2B5EF4-FFF2-40B4-BE49-F238E27FC236}">
                  <a16:creationId xmlns:a16="http://schemas.microsoft.com/office/drawing/2014/main" id="{F91A75DD-6643-45AE-9F58-C25534C32C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98" y="5653"/>
              <a:ext cx="1" cy="239"/>
            </a:xfrm>
            <a:prstGeom prst="lin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de-DE"/>
            </a:p>
          </p:txBody>
        </p:sp>
        <p:sp>
          <p:nvSpPr>
            <p:cNvPr id="290" name="AutoShape 266">
              <a:extLst>
                <a:ext uri="{FF2B5EF4-FFF2-40B4-BE49-F238E27FC236}">
                  <a16:creationId xmlns:a16="http://schemas.microsoft.com/office/drawing/2014/main" id="{D5D9E262-7904-4F31-BF10-2319E9FEFCB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8788" y="5398"/>
              <a:ext cx="270" cy="780"/>
            </a:xfrm>
            <a:prstGeom prst="rtTriangle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endParaRPr lang="de-DE" altLang="de-DE"/>
            </a:p>
          </p:txBody>
        </p:sp>
      </p:grpSp>
      <p:grpSp>
        <p:nvGrpSpPr>
          <p:cNvPr id="285" name="Group 267">
            <a:extLst>
              <a:ext uri="{FF2B5EF4-FFF2-40B4-BE49-F238E27FC236}">
                <a16:creationId xmlns:a16="http://schemas.microsoft.com/office/drawing/2014/main" id="{BB45FB76-3AD4-4DE5-B227-573786A4328E}"/>
              </a:ext>
            </a:extLst>
          </p:cNvPr>
          <p:cNvGrpSpPr>
            <a:grpSpLocks/>
          </p:cNvGrpSpPr>
          <p:nvPr/>
        </p:nvGrpSpPr>
        <p:grpSpPr bwMode="auto">
          <a:xfrm rot="21430652" flipH="1">
            <a:off x="4201593" y="2258202"/>
            <a:ext cx="301074" cy="192667"/>
            <a:chOff x="8533" y="5653"/>
            <a:chExt cx="780" cy="270"/>
          </a:xfrm>
          <a:solidFill>
            <a:schemeClr val="bg1"/>
          </a:solidFill>
        </p:grpSpPr>
        <p:sp>
          <p:nvSpPr>
            <p:cNvPr id="287" name="Line 268">
              <a:extLst>
                <a:ext uri="{FF2B5EF4-FFF2-40B4-BE49-F238E27FC236}">
                  <a16:creationId xmlns:a16="http://schemas.microsoft.com/office/drawing/2014/main" id="{576378B5-153E-470F-A775-6B9879FE26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98" y="5653"/>
              <a:ext cx="1" cy="239"/>
            </a:xfrm>
            <a:prstGeom prst="lin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de-DE"/>
            </a:p>
          </p:txBody>
        </p:sp>
        <p:sp>
          <p:nvSpPr>
            <p:cNvPr id="288" name="AutoShape 269">
              <a:extLst>
                <a:ext uri="{FF2B5EF4-FFF2-40B4-BE49-F238E27FC236}">
                  <a16:creationId xmlns:a16="http://schemas.microsoft.com/office/drawing/2014/main" id="{06C71754-FF91-4A2A-B9CD-2FDD6D8C7D9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8788" y="5398"/>
              <a:ext cx="270" cy="780"/>
            </a:xfrm>
            <a:prstGeom prst="rtTriangle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endParaRPr lang="de-DE" altLang="de-DE"/>
            </a:p>
          </p:txBody>
        </p:sp>
      </p:grpSp>
      <p:sp>
        <p:nvSpPr>
          <p:cNvPr id="286" name="Line 273">
            <a:extLst>
              <a:ext uri="{FF2B5EF4-FFF2-40B4-BE49-F238E27FC236}">
                <a16:creationId xmlns:a16="http://schemas.microsoft.com/office/drawing/2014/main" id="{96E34CCB-1C4E-4470-B56A-1CB651A475FF}"/>
              </a:ext>
            </a:extLst>
          </p:cNvPr>
          <p:cNvSpPr>
            <a:spLocks noChangeShapeType="1"/>
          </p:cNvSpPr>
          <p:nvPr/>
        </p:nvSpPr>
        <p:spPr bwMode="auto">
          <a:xfrm rot="21430652" flipH="1">
            <a:off x="4113491" y="2074199"/>
            <a:ext cx="22103" cy="36128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291" name="Gruppieren 290">
            <a:extLst>
              <a:ext uri="{FF2B5EF4-FFF2-40B4-BE49-F238E27FC236}">
                <a16:creationId xmlns:a16="http://schemas.microsoft.com/office/drawing/2014/main" id="{F9B71098-F2B1-45CD-862F-E5FEF6ED421A}"/>
              </a:ext>
            </a:extLst>
          </p:cNvPr>
          <p:cNvGrpSpPr/>
          <p:nvPr/>
        </p:nvGrpSpPr>
        <p:grpSpPr>
          <a:xfrm>
            <a:off x="4219074" y="1494436"/>
            <a:ext cx="599707" cy="493851"/>
            <a:chOff x="4297731" y="1494436"/>
            <a:chExt cx="554524" cy="398617"/>
          </a:xfrm>
        </p:grpSpPr>
        <p:grpSp>
          <p:nvGrpSpPr>
            <p:cNvPr id="292" name="Group 264">
              <a:extLst>
                <a:ext uri="{FF2B5EF4-FFF2-40B4-BE49-F238E27FC236}">
                  <a16:creationId xmlns:a16="http://schemas.microsoft.com/office/drawing/2014/main" id="{22A4EF9B-476A-4956-80AA-619ACB1AB10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97731" y="1494436"/>
              <a:ext cx="477139" cy="184402"/>
              <a:chOff x="8533" y="5653"/>
              <a:chExt cx="780" cy="270"/>
            </a:xfrm>
            <a:solidFill>
              <a:schemeClr val="bg1"/>
            </a:solidFill>
          </p:grpSpPr>
          <p:sp>
            <p:nvSpPr>
              <p:cNvPr id="297" name="Line 265">
                <a:extLst>
                  <a:ext uri="{FF2B5EF4-FFF2-40B4-BE49-F238E27FC236}">
                    <a16:creationId xmlns:a16="http://schemas.microsoft.com/office/drawing/2014/main" id="{69DC7CAE-11AE-4B2A-B49A-5FC2D191BF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298" y="5653"/>
                <a:ext cx="1" cy="239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98" name="AutoShape 266">
                <a:extLst>
                  <a:ext uri="{FF2B5EF4-FFF2-40B4-BE49-F238E27FC236}">
                    <a16:creationId xmlns:a16="http://schemas.microsoft.com/office/drawing/2014/main" id="{0546E01A-64A9-47EF-9061-C60259BD2B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8788" y="5398"/>
                <a:ext cx="270" cy="780"/>
              </a:xfrm>
              <a:prstGeom prst="rtTriangle">
                <a:avLst/>
              </a:prstGeom>
              <a:grp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lnSpc>
                    <a:spcPct val="80000"/>
                  </a:lnSpc>
                </a:pPr>
                <a:endParaRPr lang="de-DE" altLang="de-DE"/>
              </a:p>
            </p:txBody>
          </p:sp>
        </p:grpSp>
        <p:grpSp>
          <p:nvGrpSpPr>
            <p:cNvPr id="293" name="Group 267">
              <a:extLst>
                <a:ext uri="{FF2B5EF4-FFF2-40B4-BE49-F238E27FC236}">
                  <a16:creationId xmlns:a16="http://schemas.microsoft.com/office/drawing/2014/main" id="{ABDC20C5-80A1-4A08-9739-DA43461CAA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06367" y="1708651"/>
              <a:ext cx="477139" cy="184402"/>
              <a:chOff x="8533" y="5653"/>
              <a:chExt cx="780" cy="270"/>
            </a:xfrm>
            <a:solidFill>
              <a:schemeClr val="bg1"/>
            </a:solidFill>
          </p:grpSpPr>
          <p:sp>
            <p:nvSpPr>
              <p:cNvPr id="295" name="Line 268">
                <a:extLst>
                  <a:ext uri="{FF2B5EF4-FFF2-40B4-BE49-F238E27FC236}">
                    <a16:creationId xmlns:a16="http://schemas.microsoft.com/office/drawing/2014/main" id="{EE7DD2C9-D1A0-4207-8E5F-17AD29538F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298" y="5653"/>
                <a:ext cx="1" cy="239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96" name="AutoShape 269">
                <a:extLst>
                  <a:ext uri="{FF2B5EF4-FFF2-40B4-BE49-F238E27FC236}">
                    <a16:creationId xmlns:a16="http://schemas.microsoft.com/office/drawing/2014/main" id="{D4BE62F4-3BA4-489F-A8E1-C1A66A9068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8788" y="5398"/>
                <a:ext cx="270" cy="780"/>
              </a:xfrm>
              <a:prstGeom prst="rtTriangle">
                <a:avLst/>
              </a:prstGeom>
              <a:grp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lnSpc>
                    <a:spcPct val="80000"/>
                  </a:lnSpc>
                </a:pPr>
                <a:endParaRPr lang="de-DE" altLang="de-DE"/>
              </a:p>
            </p:txBody>
          </p:sp>
        </p:grpSp>
        <p:sp>
          <p:nvSpPr>
            <p:cNvPr id="294" name="Line 273">
              <a:extLst>
                <a:ext uri="{FF2B5EF4-FFF2-40B4-BE49-F238E27FC236}">
                  <a16:creationId xmlns:a16="http://schemas.microsoft.com/office/drawing/2014/main" id="{12A93F11-D1C8-4134-BCED-77DE007ED0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52255" y="1494436"/>
              <a:ext cx="0" cy="3759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78" name="Text Box 115">
            <a:extLst>
              <a:ext uri="{FF2B5EF4-FFF2-40B4-BE49-F238E27FC236}">
                <a16:creationId xmlns:a16="http://schemas.microsoft.com/office/drawing/2014/main" id="{4B3B7447-5F65-419E-AB1D-C4E73FE271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5100" y="2132013"/>
            <a:ext cx="32670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600" b="1">
                <a:solidFill>
                  <a:srgbClr val="0000FF"/>
                </a:solidFill>
              </a:rPr>
              <a:t>Forced entry: downgrade.</a:t>
            </a:r>
          </a:p>
        </p:txBody>
      </p:sp>
      <p:sp>
        <p:nvSpPr>
          <p:cNvPr id="79" name="Text Box 116">
            <a:extLst>
              <a:ext uri="{FF2B5EF4-FFF2-40B4-BE49-F238E27FC236}">
                <a16:creationId xmlns:a16="http://schemas.microsoft.com/office/drawing/2014/main" id="{6151C8A6-4C04-40B9-A290-7D409451A8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5100" y="1687513"/>
            <a:ext cx="32670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600" b="1">
                <a:solidFill>
                  <a:srgbClr val="0000FF"/>
                </a:solidFill>
              </a:rPr>
              <a:t>Spiral dive -</a:t>
            </a:r>
            <a:r>
              <a:rPr lang="de-DE" altLang="de-DE" sz="1600" b="1">
                <a:solidFill>
                  <a:srgbClr val="02369E"/>
                </a:solidFill>
              </a:rPr>
              <a:t> </a:t>
            </a:r>
            <a:r>
              <a:rPr lang="de-DE" altLang="de-DE" sz="1600" b="1">
                <a:solidFill>
                  <a:srgbClr val="FF3300"/>
                </a:solidFill>
              </a:rPr>
              <a:t>0 points!</a:t>
            </a:r>
          </a:p>
        </p:txBody>
      </p:sp>
      <p:sp>
        <p:nvSpPr>
          <p:cNvPr id="80" name="Text Box 117">
            <a:extLst>
              <a:ext uri="{FF2B5EF4-FFF2-40B4-BE49-F238E27FC236}">
                <a16:creationId xmlns:a16="http://schemas.microsoft.com/office/drawing/2014/main" id="{7945BFA1-D087-487E-94BC-BA800D953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2338" y="1290638"/>
            <a:ext cx="32670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Snap </a:t>
            </a:r>
            <a:r>
              <a:rPr lang="de-DE" altLang="de-DE" sz="1600" b="1" dirty="0" err="1">
                <a:solidFill>
                  <a:srgbClr val="0000FF"/>
                </a:solidFill>
              </a:rPr>
              <a:t>entry</a:t>
            </a:r>
            <a:r>
              <a:rPr lang="de-DE" altLang="de-DE" sz="1600" b="1" dirty="0">
                <a:solidFill>
                  <a:srgbClr val="0000FF"/>
                </a:solidFill>
              </a:rPr>
              <a:t> -</a:t>
            </a:r>
            <a:r>
              <a:rPr lang="de-DE" altLang="de-DE" sz="1600" b="1" dirty="0">
                <a:solidFill>
                  <a:srgbClr val="02369E"/>
                </a:solidFill>
              </a:rPr>
              <a:t> </a:t>
            </a:r>
            <a:r>
              <a:rPr lang="de-DE" altLang="de-DE" sz="1600" b="1" dirty="0">
                <a:solidFill>
                  <a:srgbClr val="F76531"/>
                </a:solidFill>
              </a:rPr>
              <a:t>0 </a:t>
            </a:r>
            <a:r>
              <a:rPr lang="de-DE" altLang="de-DE" sz="1600" b="1" dirty="0" err="1">
                <a:solidFill>
                  <a:srgbClr val="F76531"/>
                </a:solidFill>
              </a:rPr>
              <a:t>points</a:t>
            </a:r>
            <a:r>
              <a:rPr lang="de-DE" altLang="de-DE" sz="1600" b="1" dirty="0">
                <a:solidFill>
                  <a:srgbClr val="F76531"/>
                </a:solidFill>
              </a:rPr>
              <a:t>!</a:t>
            </a:r>
          </a:p>
        </p:txBody>
      </p:sp>
      <p:sp>
        <p:nvSpPr>
          <p:cNvPr id="81" name="Text Box 115">
            <a:extLst>
              <a:ext uri="{FF2B5EF4-FFF2-40B4-BE49-F238E27FC236}">
                <a16:creationId xmlns:a16="http://schemas.microsoft.com/office/drawing/2014/main" id="{1F60BDAB-9DE0-430D-A7DF-B0F6131BE8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875" y="2549525"/>
            <a:ext cx="32670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Line after </a:t>
            </a:r>
            <a:r>
              <a:rPr lang="de-DE" altLang="de-DE" sz="1600" b="1" dirty="0" err="1">
                <a:solidFill>
                  <a:srgbClr val="0000FF"/>
                </a:solidFill>
              </a:rPr>
              <a:t>the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spins</a:t>
            </a:r>
            <a:r>
              <a:rPr lang="de-DE" altLang="de-DE" sz="1600" b="1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82" name="Text Box 115">
            <a:extLst>
              <a:ext uri="{FF2B5EF4-FFF2-40B4-BE49-F238E27FC236}">
                <a16:creationId xmlns:a16="http://schemas.microsoft.com/office/drawing/2014/main" id="{7D4CD8E5-696D-4581-8FEB-3B0FF8FC4C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671" y="1758334"/>
            <a:ext cx="240557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Spin </a:t>
            </a:r>
            <a:r>
              <a:rPr lang="de-DE" altLang="de-DE" sz="1600" b="1" dirty="0" err="1">
                <a:solidFill>
                  <a:srgbClr val="0000FF"/>
                </a:solidFill>
              </a:rPr>
              <a:t>reversal</a:t>
            </a:r>
            <a:r>
              <a:rPr lang="de-DE" altLang="de-DE" sz="1600" b="1" dirty="0">
                <a:solidFill>
                  <a:srgbClr val="0000FF"/>
                </a:solidFill>
              </a:rPr>
              <a:t> must </a:t>
            </a:r>
            <a:r>
              <a:rPr lang="de-DE" altLang="de-DE" sz="1600" b="1" dirty="0" err="1">
                <a:solidFill>
                  <a:srgbClr val="0000FF"/>
                </a:solidFill>
              </a:rPr>
              <a:t>be</a:t>
            </a:r>
            <a:r>
              <a:rPr lang="de-DE" altLang="de-DE" sz="1600" b="1" dirty="0">
                <a:solidFill>
                  <a:srgbClr val="0000FF"/>
                </a:solidFill>
              </a:rPr>
              <a:t> immediate..</a:t>
            </a:r>
          </a:p>
        </p:txBody>
      </p:sp>
      <p:sp>
        <p:nvSpPr>
          <p:cNvPr id="83" name="Oval 106">
            <a:extLst>
              <a:ext uri="{FF2B5EF4-FFF2-40B4-BE49-F238E27FC236}">
                <a16:creationId xmlns:a16="http://schemas.microsoft.com/office/drawing/2014/main" id="{3F37D1F9-0FEE-41A2-B4EC-069BD63464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7605" y="1874755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84" name="Oval 106">
            <a:extLst>
              <a:ext uri="{FF2B5EF4-FFF2-40B4-BE49-F238E27FC236}">
                <a16:creationId xmlns:a16="http://schemas.microsoft.com/office/drawing/2014/main" id="{8E502BCB-8490-4327-81DA-062F5825A1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3778" y="3851661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86" name="Oval 106">
            <a:extLst>
              <a:ext uri="{FF2B5EF4-FFF2-40B4-BE49-F238E27FC236}">
                <a16:creationId xmlns:a16="http://schemas.microsoft.com/office/drawing/2014/main" id="{C19F766B-C2D7-4892-94D7-DE5C53D0C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2138" y="3452659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38100583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  <p:bldP spid="79" grpId="0"/>
      <p:bldP spid="80" grpId="0" autoUpdateAnimBg="0"/>
      <p:bldP spid="81" grpId="0"/>
      <p:bldP spid="8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ext Box 8"/>
          <p:cNvSpPr txBox="1">
            <a:spLocks noChangeArrowheads="1"/>
          </p:cNvSpPr>
          <p:nvPr/>
        </p:nvSpPr>
        <p:spPr bwMode="auto">
          <a:xfrm>
            <a:off x="1608138" y="85725"/>
            <a:ext cx="7292975" cy="15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352" tIns="39676" rIns="79352" bIns="39676">
            <a:spAutoFit/>
          </a:bodyPr>
          <a:lstStyle/>
          <a:p>
            <a:pPr defTabSz="793750" eaLnBrk="0" hangingPunct="0"/>
            <a:r>
              <a:rPr lang="en-GB" sz="2000" b="1" dirty="0"/>
              <a:t>F-27.10 Trombone with three quarter roll, three quarter roll. 	  Option: Fighter turn with three quarter roll, three 	  quarter roll</a:t>
            </a:r>
            <a:endParaRPr lang="de-DE" sz="2000" dirty="0"/>
          </a:p>
          <a:p>
            <a:pPr defTabSz="793750" eaLnBrk="0" hangingPunct="0"/>
            <a:br>
              <a:rPr lang="en-US" dirty="0"/>
            </a:br>
            <a:endParaRPr lang="de-DE" altLang="de-DE" dirty="0"/>
          </a:p>
        </p:txBody>
      </p:sp>
      <p:sp>
        <p:nvSpPr>
          <p:cNvPr id="86018" name="Text Box 340"/>
          <p:cNvSpPr txBox="1">
            <a:spLocks noChangeArrowheads="1"/>
          </p:cNvSpPr>
          <p:nvPr/>
        </p:nvSpPr>
        <p:spPr bwMode="auto">
          <a:xfrm>
            <a:off x="8013700" y="6515100"/>
            <a:ext cx="9398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>
              <a:lnSpc>
                <a:spcPct val="80000"/>
              </a:lnSpc>
            </a:pPr>
            <a:r>
              <a:rPr lang="de-DE" altLang="de-DE" sz="1200" b="1" dirty="0"/>
              <a:t>F-27.10.01</a:t>
            </a:r>
            <a:endParaRPr lang="de-DE" altLang="de-DE" dirty="0"/>
          </a:p>
        </p:txBody>
      </p:sp>
      <p:sp>
        <p:nvSpPr>
          <p:cNvPr id="86019" name="Text Box 546"/>
          <p:cNvSpPr txBox="1">
            <a:spLocks noChangeArrowheads="1"/>
          </p:cNvSpPr>
          <p:nvPr/>
        </p:nvSpPr>
        <p:spPr bwMode="auto">
          <a:xfrm>
            <a:off x="2020888" y="5321300"/>
            <a:ext cx="6932612" cy="86177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/>
            <a:r>
              <a:rPr lang="en-GB" sz="1600" b="1" dirty="0"/>
              <a:t>From inverted, push through a ⅛ loop into a 45° upline, perform a ¾ roll, perform a half knife-edge loop into a 45° knife-edge downline, perform a ¾ roll, pull through a ⅛ loop, exit upright.</a:t>
            </a:r>
            <a:endParaRPr lang="de-DE" sz="1600" b="1" dirty="0"/>
          </a:p>
        </p:txBody>
      </p:sp>
      <p:grpSp>
        <p:nvGrpSpPr>
          <p:cNvPr id="105" name="Gruppieren 104">
            <a:extLst>
              <a:ext uri="{FF2B5EF4-FFF2-40B4-BE49-F238E27FC236}">
                <a16:creationId xmlns:a16="http://schemas.microsoft.com/office/drawing/2014/main" id="{49118226-1C92-473C-8EEE-D3F61611344E}"/>
              </a:ext>
            </a:extLst>
          </p:cNvPr>
          <p:cNvGrpSpPr/>
          <p:nvPr/>
        </p:nvGrpSpPr>
        <p:grpSpPr>
          <a:xfrm>
            <a:off x="4243027" y="1474740"/>
            <a:ext cx="3499667" cy="2574948"/>
            <a:chOff x="4338326" y="1902996"/>
            <a:chExt cx="3305486" cy="2225964"/>
          </a:xfrm>
        </p:grpSpPr>
        <p:sp>
          <p:nvSpPr>
            <p:cNvPr id="106" name="Line 354">
              <a:extLst>
                <a:ext uri="{FF2B5EF4-FFF2-40B4-BE49-F238E27FC236}">
                  <a16:creationId xmlns:a16="http://schemas.microsoft.com/office/drawing/2014/main" id="{F21F4B65-B4B0-497E-82A6-F11BF1D7778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416674" y="2524043"/>
              <a:ext cx="1190393" cy="141136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07" name="Gruppieren 2">
              <a:extLst>
                <a:ext uri="{FF2B5EF4-FFF2-40B4-BE49-F238E27FC236}">
                  <a16:creationId xmlns:a16="http://schemas.microsoft.com/office/drawing/2014/main" id="{FC4436AE-ADAA-4FD9-9F89-4D7E3FEE506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506409" y="3646360"/>
              <a:ext cx="917575" cy="482600"/>
              <a:chOff x="5502961" y="3648075"/>
              <a:chExt cx="917575" cy="482600"/>
            </a:xfrm>
          </p:grpSpPr>
          <p:sp>
            <p:nvSpPr>
              <p:cNvPr id="113" name="Arc 356">
                <a:extLst>
                  <a:ext uri="{FF2B5EF4-FFF2-40B4-BE49-F238E27FC236}">
                    <a16:creationId xmlns:a16="http://schemas.microsoft.com/office/drawing/2014/main" id="{1272BD95-F286-4A91-8D3E-DCE644FDFD7E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5917350" y="3648075"/>
                <a:ext cx="503186" cy="482600"/>
              </a:xfrm>
              <a:custGeom>
                <a:avLst/>
                <a:gdLst>
                  <a:gd name="T0" fmla="*/ 0 w 19398"/>
                  <a:gd name="T1" fmla="*/ 0 h 21600"/>
                  <a:gd name="T2" fmla="*/ 0 w 19398"/>
                  <a:gd name="T3" fmla="*/ 0 h 21600"/>
                  <a:gd name="T4" fmla="*/ 0 w 19398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9398" h="21600" fill="none" extrusionOk="0">
                    <a:moveTo>
                      <a:pt x="0" y="90"/>
                    </a:moveTo>
                    <a:cubicBezTo>
                      <a:pt x="655" y="30"/>
                      <a:pt x="1313" y="0"/>
                      <a:pt x="1972" y="0"/>
                    </a:cubicBezTo>
                    <a:cubicBezTo>
                      <a:pt x="8857" y="0"/>
                      <a:pt x="15329" y="3282"/>
                      <a:pt x="19398" y="8836"/>
                    </a:cubicBezTo>
                  </a:path>
                  <a:path w="19398" h="21600" stroke="0" extrusionOk="0">
                    <a:moveTo>
                      <a:pt x="0" y="90"/>
                    </a:moveTo>
                    <a:cubicBezTo>
                      <a:pt x="655" y="30"/>
                      <a:pt x="1313" y="0"/>
                      <a:pt x="1972" y="0"/>
                    </a:cubicBezTo>
                    <a:cubicBezTo>
                      <a:pt x="8857" y="0"/>
                      <a:pt x="15329" y="3282"/>
                      <a:pt x="19398" y="8836"/>
                    </a:cubicBezTo>
                    <a:lnTo>
                      <a:pt x="1972" y="2160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14" name="Line 357">
                <a:extLst>
                  <a:ext uri="{FF2B5EF4-FFF2-40B4-BE49-F238E27FC236}">
                    <a16:creationId xmlns:a16="http://schemas.microsoft.com/office/drawing/2014/main" id="{16539CDF-71CB-4CB5-8F7D-EB6D27DF39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502961" y="4130441"/>
                <a:ext cx="414389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108" name="Group 358">
              <a:extLst>
                <a:ext uri="{FF2B5EF4-FFF2-40B4-BE49-F238E27FC236}">
                  <a16:creationId xmlns:a16="http://schemas.microsoft.com/office/drawing/2014/main" id="{CFA89BCE-D548-43BE-9C6D-892FF5159068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4338326" y="3418770"/>
              <a:ext cx="917575" cy="482600"/>
              <a:chOff x="1986" y="1974"/>
              <a:chExt cx="744" cy="348"/>
            </a:xfrm>
          </p:grpSpPr>
          <p:sp>
            <p:nvSpPr>
              <p:cNvPr id="111" name="Arc 359">
                <a:extLst>
                  <a:ext uri="{FF2B5EF4-FFF2-40B4-BE49-F238E27FC236}">
                    <a16:creationId xmlns:a16="http://schemas.microsoft.com/office/drawing/2014/main" id="{87618E93-1B51-43F6-863F-0C8C2037948F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 flipV="1">
                <a:off x="1986" y="1974"/>
                <a:ext cx="408" cy="348"/>
              </a:xfrm>
              <a:custGeom>
                <a:avLst/>
                <a:gdLst>
                  <a:gd name="T0" fmla="*/ 0 w 19398"/>
                  <a:gd name="T1" fmla="*/ 0 h 21600"/>
                  <a:gd name="T2" fmla="*/ 0 w 19398"/>
                  <a:gd name="T3" fmla="*/ 0 h 21600"/>
                  <a:gd name="T4" fmla="*/ 0 w 19398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9398" h="21600" fill="none" extrusionOk="0">
                    <a:moveTo>
                      <a:pt x="0" y="90"/>
                    </a:moveTo>
                    <a:cubicBezTo>
                      <a:pt x="655" y="30"/>
                      <a:pt x="1313" y="0"/>
                      <a:pt x="1972" y="0"/>
                    </a:cubicBezTo>
                    <a:cubicBezTo>
                      <a:pt x="8857" y="0"/>
                      <a:pt x="15329" y="3282"/>
                      <a:pt x="19398" y="8836"/>
                    </a:cubicBezTo>
                  </a:path>
                  <a:path w="19398" h="21600" stroke="0" extrusionOk="0">
                    <a:moveTo>
                      <a:pt x="0" y="90"/>
                    </a:moveTo>
                    <a:cubicBezTo>
                      <a:pt x="655" y="30"/>
                      <a:pt x="1313" y="0"/>
                      <a:pt x="1972" y="0"/>
                    </a:cubicBezTo>
                    <a:cubicBezTo>
                      <a:pt x="8857" y="0"/>
                      <a:pt x="15329" y="3282"/>
                      <a:pt x="19398" y="8836"/>
                    </a:cubicBezTo>
                    <a:lnTo>
                      <a:pt x="1972" y="2160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12" name="Line 360">
                <a:extLst>
                  <a:ext uri="{FF2B5EF4-FFF2-40B4-BE49-F238E27FC236}">
                    <a16:creationId xmlns:a16="http://schemas.microsoft.com/office/drawing/2014/main" id="{92D3E90C-F33E-4858-8346-BFF9B97993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94" y="2322"/>
                <a:ext cx="3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109" name="Line 364">
              <a:extLst>
                <a:ext uri="{FF2B5EF4-FFF2-40B4-BE49-F238E27FC236}">
                  <a16:creationId xmlns:a16="http://schemas.microsoft.com/office/drawing/2014/main" id="{76841A8E-6CFC-4204-A2D3-BA76D9C1FF5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255900" y="2042669"/>
              <a:ext cx="1476749" cy="16605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0" name="Bogen 109">
              <a:extLst>
                <a:ext uri="{FF2B5EF4-FFF2-40B4-BE49-F238E27FC236}">
                  <a16:creationId xmlns:a16="http://schemas.microsoft.com/office/drawing/2014/main" id="{E269E412-D262-478F-9C4E-44042761ABCA}"/>
                </a:ext>
              </a:extLst>
            </p:cNvPr>
            <p:cNvSpPr/>
            <p:nvPr/>
          </p:nvSpPr>
          <p:spPr bwMode="auto">
            <a:xfrm>
              <a:off x="6595437" y="1902996"/>
              <a:ext cx="1048375" cy="881887"/>
            </a:xfrm>
            <a:prstGeom prst="arc">
              <a:avLst>
                <a:gd name="adj1" fmla="val 13038686"/>
                <a:gd name="adj2" fmla="val 1463481"/>
              </a:avLst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79375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15" name="AutoShape 349">
            <a:extLst>
              <a:ext uri="{FF2B5EF4-FFF2-40B4-BE49-F238E27FC236}">
                <a16:creationId xmlns:a16="http://schemas.microsoft.com/office/drawing/2014/main" id="{F81A0EA4-274A-4984-8743-311EFCC043C5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879028" y="3958929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AU" altLang="en-US" sz="1400" b="1"/>
          </a:p>
        </p:txBody>
      </p:sp>
      <p:sp>
        <p:nvSpPr>
          <p:cNvPr id="116" name="AutoShape 370">
            <a:extLst>
              <a:ext uri="{FF2B5EF4-FFF2-40B4-BE49-F238E27FC236}">
                <a16:creationId xmlns:a16="http://schemas.microsoft.com/office/drawing/2014/main" id="{67A57BEC-EA94-4FA4-B644-9722D31D0A30}"/>
              </a:ext>
            </a:extLst>
          </p:cNvPr>
          <p:cNvSpPr>
            <a:spLocks noChangeArrowheads="1"/>
          </p:cNvSpPr>
          <p:nvPr/>
        </p:nvSpPr>
        <p:spPr bwMode="auto">
          <a:xfrm rot="10800000" flipH="1">
            <a:off x="4306321" y="3685768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AU" altLang="en-US" sz="1400" b="1"/>
          </a:p>
        </p:txBody>
      </p:sp>
      <p:grpSp>
        <p:nvGrpSpPr>
          <p:cNvPr id="117" name="Group 446">
            <a:extLst>
              <a:ext uri="{FF2B5EF4-FFF2-40B4-BE49-F238E27FC236}">
                <a16:creationId xmlns:a16="http://schemas.microsoft.com/office/drawing/2014/main" id="{CEC376A9-EE1D-4551-B3EC-E8AC959AC793}"/>
              </a:ext>
            </a:extLst>
          </p:cNvPr>
          <p:cNvGrpSpPr>
            <a:grpSpLocks/>
          </p:cNvGrpSpPr>
          <p:nvPr/>
        </p:nvGrpSpPr>
        <p:grpSpPr bwMode="auto">
          <a:xfrm rot="5400000" flipH="1">
            <a:off x="5498327" y="3813823"/>
            <a:ext cx="311150" cy="490538"/>
            <a:chOff x="2820" y="264"/>
            <a:chExt cx="420" cy="1452"/>
          </a:xfrm>
        </p:grpSpPr>
        <p:sp>
          <p:nvSpPr>
            <p:cNvPr id="118" name="Line 447">
              <a:extLst>
                <a:ext uri="{FF2B5EF4-FFF2-40B4-BE49-F238E27FC236}">
                  <a16:creationId xmlns:a16="http://schemas.microsoft.com/office/drawing/2014/main" id="{EC02536B-1095-455A-8898-FB21001273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19" name="Group 448">
              <a:extLst>
                <a:ext uri="{FF2B5EF4-FFF2-40B4-BE49-F238E27FC236}">
                  <a16:creationId xmlns:a16="http://schemas.microsoft.com/office/drawing/2014/main" id="{9DDD51D9-7536-4EEA-AC36-816BBD5E427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20" name="Group 449">
                <a:extLst>
                  <a:ext uri="{FF2B5EF4-FFF2-40B4-BE49-F238E27FC236}">
                    <a16:creationId xmlns:a16="http://schemas.microsoft.com/office/drawing/2014/main" id="{48ACBB91-B421-4715-8759-30D1AAB6F57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23" name="Group 450">
                  <a:extLst>
                    <a:ext uri="{FF2B5EF4-FFF2-40B4-BE49-F238E27FC236}">
                      <a16:creationId xmlns:a16="http://schemas.microsoft.com/office/drawing/2014/main" id="{0E08ED42-B528-4AA7-A6EA-5298FE850E7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25" name="Group 451">
                    <a:extLst>
                      <a:ext uri="{FF2B5EF4-FFF2-40B4-BE49-F238E27FC236}">
                        <a16:creationId xmlns:a16="http://schemas.microsoft.com/office/drawing/2014/main" id="{0D6F34E4-C3D3-4DF8-A373-D7CE921FCF0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28" name="Freeform 452">
                      <a:extLst>
                        <a:ext uri="{FF2B5EF4-FFF2-40B4-BE49-F238E27FC236}">
                          <a16:creationId xmlns:a16="http://schemas.microsoft.com/office/drawing/2014/main" id="{C538D078-2C1E-4C07-BDFB-D84E99704F5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2147483646 w 1153"/>
                        <a:gd name="T43" fmla="*/ 2147483646 h 204"/>
                        <a:gd name="T44" fmla="*/ 1184487864 w 1153"/>
                        <a:gd name="T45" fmla="*/ 2147483646 h 204"/>
                        <a:gd name="T46" fmla="*/ 0 w 1153"/>
                        <a:gd name="T47" fmla="*/ 2147483646 h 204"/>
                        <a:gd name="T48" fmla="*/ 2147483646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29" name="Freeform 453">
                      <a:extLst>
                        <a:ext uri="{FF2B5EF4-FFF2-40B4-BE49-F238E27FC236}">
                          <a16:creationId xmlns:a16="http://schemas.microsoft.com/office/drawing/2014/main" id="{E9266203-F234-419A-A5C8-3734C31CAED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26" name="Freeform 454">
                    <a:extLst>
                      <a:ext uri="{FF2B5EF4-FFF2-40B4-BE49-F238E27FC236}">
                        <a16:creationId xmlns:a16="http://schemas.microsoft.com/office/drawing/2014/main" id="{A4E65842-CBB1-4364-9FFB-4BE1439EBDB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27" name="Freeform 455">
                    <a:extLst>
                      <a:ext uri="{FF2B5EF4-FFF2-40B4-BE49-F238E27FC236}">
                        <a16:creationId xmlns:a16="http://schemas.microsoft.com/office/drawing/2014/main" id="{10613BD1-051E-4337-A3A3-3A8CFD92A34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63274 h 33"/>
                      <a:gd name="T2" fmla="*/ 0 w 293"/>
                      <a:gd name="T3" fmla="*/ 158827 h 33"/>
                      <a:gd name="T4" fmla="*/ 79 w 293"/>
                      <a:gd name="T5" fmla="*/ 45060 h 33"/>
                      <a:gd name="T6" fmla="*/ 96 w 293"/>
                      <a:gd name="T7" fmla="*/ 22214 h 33"/>
                      <a:gd name="T8" fmla="*/ 108 w 293"/>
                      <a:gd name="T9" fmla="*/ 22214 h 33"/>
                      <a:gd name="T10" fmla="*/ 127 w 293"/>
                      <a:gd name="T11" fmla="*/ 0 h 33"/>
                      <a:gd name="T12" fmla="*/ 139 w 293"/>
                      <a:gd name="T13" fmla="*/ 0 h 33"/>
                      <a:gd name="T14" fmla="*/ 155 w 293"/>
                      <a:gd name="T15" fmla="*/ 22214 h 33"/>
                      <a:gd name="T16" fmla="*/ 168 w 293"/>
                      <a:gd name="T17" fmla="*/ 31638 h 33"/>
                      <a:gd name="T18" fmla="*/ 179 w 293"/>
                      <a:gd name="T19" fmla="*/ 45060 h 33"/>
                      <a:gd name="T20" fmla="*/ 187 w 293"/>
                      <a:gd name="T21" fmla="*/ 66968 h 33"/>
                      <a:gd name="T22" fmla="*/ 195 w 293"/>
                      <a:gd name="T23" fmla="*/ 91402 h 33"/>
                      <a:gd name="T24" fmla="*/ 201 w 293"/>
                      <a:gd name="T25" fmla="*/ 114639 h 33"/>
                      <a:gd name="T26" fmla="*/ 204 w 293"/>
                      <a:gd name="T27" fmla="*/ 135843 h 33"/>
                      <a:gd name="T28" fmla="*/ 205 w 293"/>
                      <a:gd name="T29" fmla="*/ 163274 h 33"/>
                      <a:gd name="T30" fmla="*/ 204 w 293"/>
                      <a:gd name="T31" fmla="*/ 185406 h 33"/>
                      <a:gd name="T32" fmla="*/ 201 w 293"/>
                      <a:gd name="T33" fmla="*/ 214779 h 33"/>
                      <a:gd name="T34" fmla="*/ 195 w 293"/>
                      <a:gd name="T35" fmla="*/ 232542 h 33"/>
                      <a:gd name="T36" fmla="*/ 187 w 293"/>
                      <a:gd name="T37" fmla="*/ 264063 h 33"/>
                      <a:gd name="T38" fmla="*/ 179 w 293"/>
                      <a:gd name="T39" fmla="*/ 281160 h 33"/>
                      <a:gd name="T40" fmla="*/ 168 w 293"/>
                      <a:gd name="T41" fmla="*/ 297346 h 33"/>
                      <a:gd name="T42" fmla="*/ 155 w 293"/>
                      <a:gd name="T43" fmla="*/ 320390 h 33"/>
                      <a:gd name="T44" fmla="*/ 139 w 293"/>
                      <a:gd name="T45" fmla="*/ 322175 h 33"/>
                      <a:gd name="T46" fmla="*/ 128 w 293"/>
                      <a:gd name="T47" fmla="*/ 322175 h 33"/>
                      <a:gd name="T48" fmla="*/ 108 w 293"/>
                      <a:gd name="T49" fmla="*/ 322175 h 33"/>
                      <a:gd name="T50" fmla="*/ 96 w 293"/>
                      <a:gd name="T51" fmla="*/ 320390 h 33"/>
                      <a:gd name="T52" fmla="*/ 79 w 293"/>
                      <a:gd name="T53" fmla="*/ 281160 h 33"/>
                      <a:gd name="T54" fmla="*/ 0 w 293"/>
                      <a:gd name="T55" fmla="*/ 163274 h 33"/>
                      <a:gd name="T56" fmla="*/ 0 w 293"/>
                      <a:gd name="T57" fmla="*/ 163274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24" name="Line 456">
                  <a:extLst>
                    <a:ext uri="{FF2B5EF4-FFF2-40B4-BE49-F238E27FC236}">
                      <a16:creationId xmlns:a16="http://schemas.microsoft.com/office/drawing/2014/main" id="{1567EE95-69C2-4ADD-869C-714100D256F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21" name="AutoShape 457">
                <a:extLst>
                  <a:ext uri="{FF2B5EF4-FFF2-40B4-BE49-F238E27FC236}">
                    <a16:creationId xmlns:a16="http://schemas.microsoft.com/office/drawing/2014/main" id="{8819DD69-FEEB-4D2D-9FB5-CAFB8AD3D8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endParaRPr lang="en-AU" altLang="en-US" sz="1400" b="1"/>
              </a:p>
            </p:txBody>
          </p:sp>
          <p:sp>
            <p:nvSpPr>
              <p:cNvPr id="122" name="Line 458">
                <a:extLst>
                  <a:ext uri="{FF2B5EF4-FFF2-40B4-BE49-F238E27FC236}">
                    <a16:creationId xmlns:a16="http://schemas.microsoft.com/office/drawing/2014/main" id="{E3B42594-B5FE-4ABD-AA52-3E70A507F5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30" name="Group 459">
            <a:extLst>
              <a:ext uri="{FF2B5EF4-FFF2-40B4-BE49-F238E27FC236}">
                <a16:creationId xmlns:a16="http://schemas.microsoft.com/office/drawing/2014/main" id="{E515031C-441A-4B48-B99F-5A7194BCBCB2}"/>
              </a:ext>
            </a:extLst>
          </p:cNvPr>
          <p:cNvGrpSpPr>
            <a:grpSpLocks/>
          </p:cNvGrpSpPr>
          <p:nvPr/>
        </p:nvGrpSpPr>
        <p:grpSpPr bwMode="auto">
          <a:xfrm rot="5597421" flipV="1">
            <a:off x="3829807" y="3525288"/>
            <a:ext cx="311150" cy="490538"/>
            <a:chOff x="2820" y="264"/>
            <a:chExt cx="420" cy="1452"/>
          </a:xfrm>
        </p:grpSpPr>
        <p:sp>
          <p:nvSpPr>
            <p:cNvPr id="131" name="Line 460">
              <a:extLst>
                <a:ext uri="{FF2B5EF4-FFF2-40B4-BE49-F238E27FC236}">
                  <a16:creationId xmlns:a16="http://schemas.microsoft.com/office/drawing/2014/main" id="{7B3E6BF5-28DB-480A-84BF-5F738FAC02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32" name="Group 461">
              <a:extLst>
                <a:ext uri="{FF2B5EF4-FFF2-40B4-BE49-F238E27FC236}">
                  <a16:creationId xmlns:a16="http://schemas.microsoft.com/office/drawing/2014/main" id="{27DE40C3-7DED-4A52-A0D4-7F0ECC068A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33" name="Group 462">
                <a:extLst>
                  <a:ext uri="{FF2B5EF4-FFF2-40B4-BE49-F238E27FC236}">
                    <a16:creationId xmlns:a16="http://schemas.microsoft.com/office/drawing/2014/main" id="{D4105754-F9F0-4DCE-A51A-72C6FA870F8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36" name="Group 463">
                  <a:extLst>
                    <a:ext uri="{FF2B5EF4-FFF2-40B4-BE49-F238E27FC236}">
                      <a16:creationId xmlns:a16="http://schemas.microsoft.com/office/drawing/2014/main" id="{3CFB31DE-4A57-4420-A922-5683C587172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38" name="Group 464">
                    <a:extLst>
                      <a:ext uri="{FF2B5EF4-FFF2-40B4-BE49-F238E27FC236}">
                        <a16:creationId xmlns:a16="http://schemas.microsoft.com/office/drawing/2014/main" id="{57B9EC0C-94D6-4CD6-B1D7-0DE3C33874B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41" name="Freeform 465">
                      <a:extLst>
                        <a:ext uri="{FF2B5EF4-FFF2-40B4-BE49-F238E27FC236}">
                          <a16:creationId xmlns:a16="http://schemas.microsoft.com/office/drawing/2014/main" id="{8EAB4C8E-C8E7-4D00-8EB1-1D146CD1DB7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2147483646 w 1153"/>
                        <a:gd name="T43" fmla="*/ 2147483646 h 204"/>
                        <a:gd name="T44" fmla="*/ 1184487864 w 1153"/>
                        <a:gd name="T45" fmla="*/ 2147483646 h 204"/>
                        <a:gd name="T46" fmla="*/ 0 w 1153"/>
                        <a:gd name="T47" fmla="*/ 2147483646 h 204"/>
                        <a:gd name="T48" fmla="*/ 2147483646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42" name="Freeform 466">
                      <a:extLst>
                        <a:ext uri="{FF2B5EF4-FFF2-40B4-BE49-F238E27FC236}">
                          <a16:creationId xmlns:a16="http://schemas.microsoft.com/office/drawing/2014/main" id="{2BD8578B-0377-4446-AD47-8A944DE46E6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39" name="Freeform 467">
                    <a:extLst>
                      <a:ext uri="{FF2B5EF4-FFF2-40B4-BE49-F238E27FC236}">
                        <a16:creationId xmlns:a16="http://schemas.microsoft.com/office/drawing/2014/main" id="{A0E3A6A9-E002-4326-A566-C736AA637F6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40" name="Freeform 468">
                    <a:extLst>
                      <a:ext uri="{FF2B5EF4-FFF2-40B4-BE49-F238E27FC236}">
                        <a16:creationId xmlns:a16="http://schemas.microsoft.com/office/drawing/2014/main" id="{61742B99-A1A7-453F-8F7B-C84627064DA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63274 h 33"/>
                      <a:gd name="T2" fmla="*/ 0 w 293"/>
                      <a:gd name="T3" fmla="*/ 158827 h 33"/>
                      <a:gd name="T4" fmla="*/ 79 w 293"/>
                      <a:gd name="T5" fmla="*/ 45060 h 33"/>
                      <a:gd name="T6" fmla="*/ 96 w 293"/>
                      <a:gd name="T7" fmla="*/ 22214 h 33"/>
                      <a:gd name="T8" fmla="*/ 108 w 293"/>
                      <a:gd name="T9" fmla="*/ 22214 h 33"/>
                      <a:gd name="T10" fmla="*/ 127 w 293"/>
                      <a:gd name="T11" fmla="*/ 0 h 33"/>
                      <a:gd name="T12" fmla="*/ 139 w 293"/>
                      <a:gd name="T13" fmla="*/ 0 h 33"/>
                      <a:gd name="T14" fmla="*/ 155 w 293"/>
                      <a:gd name="T15" fmla="*/ 22214 h 33"/>
                      <a:gd name="T16" fmla="*/ 168 w 293"/>
                      <a:gd name="T17" fmla="*/ 31638 h 33"/>
                      <a:gd name="T18" fmla="*/ 179 w 293"/>
                      <a:gd name="T19" fmla="*/ 45060 h 33"/>
                      <a:gd name="T20" fmla="*/ 187 w 293"/>
                      <a:gd name="T21" fmla="*/ 66968 h 33"/>
                      <a:gd name="T22" fmla="*/ 195 w 293"/>
                      <a:gd name="T23" fmla="*/ 91402 h 33"/>
                      <a:gd name="T24" fmla="*/ 201 w 293"/>
                      <a:gd name="T25" fmla="*/ 114639 h 33"/>
                      <a:gd name="T26" fmla="*/ 204 w 293"/>
                      <a:gd name="T27" fmla="*/ 135843 h 33"/>
                      <a:gd name="T28" fmla="*/ 205 w 293"/>
                      <a:gd name="T29" fmla="*/ 163274 h 33"/>
                      <a:gd name="T30" fmla="*/ 204 w 293"/>
                      <a:gd name="T31" fmla="*/ 185406 h 33"/>
                      <a:gd name="T32" fmla="*/ 201 w 293"/>
                      <a:gd name="T33" fmla="*/ 214779 h 33"/>
                      <a:gd name="T34" fmla="*/ 195 w 293"/>
                      <a:gd name="T35" fmla="*/ 232542 h 33"/>
                      <a:gd name="T36" fmla="*/ 187 w 293"/>
                      <a:gd name="T37" fmla="*/ 264063 h 33"/>
                      <a:gd name="T38" fmla="*/ 179 w 293"/>
                      <a:gd name="T39" fmla="*/ 281160 h 33"/>
                      <a:gd name="T40" fmla="*/ 168 w 293"/>
                      <a:gd name="T41" fmla="*/ 297346 h 33"/>
                      <a:gd name="T42" fmla="*/ 155 w 293"/>
                      <a:gd name="T43" fmla="*/ 320390 h 33"/>
                      <a:gd name="T44" fmla="*/ 139 w 293"/>
                      <a:gd name="T45" fmla="*/ 322175 h 33"/>
                      <a:gd name="T46" fmla="*/ 128 w 293"/>
                      <a:gd name="T47" fmla="*/ 322175 h 33"/>
                      <a:gd name="T48" fmla="*/ 108 w 293"/>
                      <a:gd name="T49" fmla="*/ 322175 h 33"/>
                      <a:gd name="T50" fmla="*/ 96 w 293"/>
                      <a:gd name="T51" fmla="*/ 320390 h 33"/>
                      <a:gd name="T52" fmla="*/ 79 w 293"/>
                      <a:gd name="T53" fmla="*/ 281160 h 33"/>
                      <a:gd name="T54" fmla="*/ 0 w 293"/>
                      <a:gd name="T55" fmla="*/ 163274 h 33"/>
                      <a:gd name="T56" fmla="*/ 0 w 293"/>
                      <a:gd name="T57" fmla="*/ 163274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37" name="Line 469">
                  <a:extLst>
                    <a:ext uri="{FF2B5EF4-FFF2-40B4-BE49-F238E27FC236}">
                      <a16:creationId xmlns:a16="http://schemas.microsoft.com/office/drawing/2014/main" id="{4BB4AAC7-A1C4-4485-9A61-0B3A40FE2CA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34" name="AutoShape 470">
                <a:extLst>
                  <a:ext uri="{FF2B5EF4-FFF2-40B4-BE49-F238E27FC236}">
                    <a16:creationId xmlns:a16="http://schemas.microsoft.com/office/drawing/2014/main" id="{82564D30-7E90-49BD-B6E8-477C572DB0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endParaRPr lang="en-AU" altLang="en-US" sz="1400" b="1"/>
              </a:p>
            </p:txBody>
          </p:sp>
          <p:sp>
            <p:nvSpPr>
              <p:cNvPr id="135" name="Line 471">
                <a:extLst>
                  <a:ext uri="{FF2B5EF4-FFF2-40B4-BE49-F238E27FC236}">
                    <a16:creationId xmlns:a16="http://schemas.microsoft.com/office/drawing/2014/main" id="{0B59B7D1-B7BA-4233-B4E2-E1B3F47EDC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46" name="Group 478">
            <a:extLst>
              <a:ext uri="{FF2B5EF4-FFF2-40B4-BE49-F238E27FC236}">
                <a16:creationId xmlns:a16="http://schemas.microsoft.com/office/drawing/2014/main" id="{CBF1BB9D-526F-43B7-9F14-161CB7E979D0}"/>
              </a:ext>
            </a:extLst>
          </p:cNvPr>
          <p:cNvGrpSpPr>
            <a:grpSpLocks/>
          </p:cNvGrpSpPr>
          <p:nvPr/>
        </p:nvGrpSpPr>
        <p:grpSpPr bwMode="auto">
          <a:xfrm rot="2642478" flipH="1">
            <a:off x="6578546" y="3190194"/>
            <a:ext cx="311150" cy="490538"/>
            <a:chOff x="2820" y="264"/>
            <a:chExt cx="420" cy="1452"/>
          </a:xfrm>
        </p:grpSpPr>
        <p:sp>
          <p:nvSpPr>
            <p:cNvPr id="147" name="Line 479">
              <a:extLst>
                <a:ext uri="{FF2B5EF4-FFF2-40B4-BE49-F238E27FC236}">
                  <a16:creationId xmlns:a16="http://schemas.microsoft.com/office/drawing/2014/main" id="{A602204E-AA77-4574-8992-1B3F6BB99E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48" name="Group 480">
              <a:extLst>
                <a:ext uri="{FF2B5EF4-FFF2-40B4-BE49-F238E27FC236}">
                  <a16:creationId xmlns:a16="http://schemas.microsoft.com/office/drawing/2014/main" id="{575F8E18-6F4D-4063-8B88-171EB2BDD53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49" name="Group 481">
                <a:extLst>
                  <a:ext uri="{FF2B5EF4-FFF2-40B4-BE49-F238E27FC236}">
                    <a16:creationId xmlns:a16="http://schemas.microsoft.com/office/drawing/2014/main" id="{85428858-24C8-46AD-9ED0-65150D69D60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52" name="Group 482">
                  <a:extLst>
                    <a:ext uri="{FF2B5EF4-FFF2-40B4-BE49-F238E27FC236}">
                      <a16:creationId xmlns:a16="http://schemas.microsoft.com/office/drawing/2014/main" id="{7986651C-7BEC-423A-B30B-2C86451B6BB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54" name="Group 483">
                    <a:extLst>
                      <a:ext uri="{FF2B5EF4-FFF2-40B4-BE49-F238E27FC236}">
                        <a16:creationId xmlns:a16="http://schemas.microsoft.com/office/drawing/2014/main" id="{118940DA-2FC8-4378-A69F-90953D34456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57" name="Freeform 484">
                      <a:extLst>
                        <a:ext uri="{FF2B5EF4-FFF2-40B4-BE49-F238E27FC236}">
                          <a16:creationId xmlns:a16="http://schemas.microsoft.com/office/drawing/2014/main" id="{8CAFF98B-6E7E-45A9-B253-326D1315632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2147483646 w 1153"/>
                        <a:gd name="T43" fmla="*/ 2147483646 h 204"/>
                        <a:gd name="T44" fmla="*/ 1184487864 w 1153"/>
                        <a:gd name="T45" fmla="*/ 2147483646 h 204"/>
                        <a:gd name="T46" fmla="*/ 0 w 1153"/>
                        <a:gd name="T47" fmla="*/ 2147483646 h 204"/>
                        <a:gd name="T48" fmla="*/ 2147483646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58" name="Freeform 485">
                      <a:extLst>
                        <a:ext uri="{FF2B5EF4-FFF2-40B4-BE49-F238E27FC236}">
                          <a16:creationId xmlns:a16="http://schemas.microsoft.com/office/drawing/2014/main" id="{7755F03C-A116-4C67-AB5A-97222A961EA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55" name="Freeform 486">
                    <a:extLst>
                      <a:ext uri="{FF2B5EF4-FFF2-40B4-BE49-F238E27FC236}">
                        <a16:creationId xmlns:a16="http://schemas.microsoft.com/office/drawing/2014/main" id="{A2F05CBF-17FF-4E25-9F10-2AB2E396FE2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56" name="Freeform 487">
                    <a:extLst>
                      <a:ext uri="{FF2B5EF4-FFF2-40B4-BE49-F238E27FC236}">
                        <a16:creationId xmlns:a16="http://schemas.microsoft.com/office/drawing/2014/main" id="{2D6E185F-6F53-4CDA-919E-10D7E0235EA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63274 h 33"/>
                      <a:gd name="T2" fmla="*/ 0 w 293"/>
                      <a:gd name="T3" fmla="*/ 158827 h 33"/>
                      <a:gd name="T4" fmla="*/ 79 w 293"/>
                      <a:gd name="T5" fmla="*/ 45060 h 33"/>
                      <a:gd name="T6" fmla="*/ 96 w 293"/>
                      <a:gd name="T7" fmla="*/ 22214 h 33"/>
                      <a:gd name="T8" fmla="*/ 108 w 293"/>
                      <a:gd name="T9" fmla="*/ 22214 h 33"/>
                      <a:gd name="T10" fmla="*/ 127 w 293"/>
                      <a:gd name="T11" fmla="*/ 0 h 33"/>
                      <a:gd name="T12" fmla="*/ 139 w 293"/>
                      <a:gd name="T13" fmla="*/ 0 h 33"/>
                      <a:gd name="T14" fmla="*/ 155 w 293"/>
                      <a:gd name="T15" fmla="*/ 22214 h 33"/>
                      <a:gd name="T16" fmla="*/ 168 w 293"/>
                      <a:gd name="T17" fmla="*/ 31638 h 33"/>
                      <a:gd name="T18" fmla="*/ 179 w 293"/>
                      <a:gd name="T19" fmla="*/ 45060 h 33"/>
                      <a:gd name="T20" fmla="*/ 187 w 293"/>
                      <a:gd name="T21" fmla="*/ 66968 h 33"/>
                      <a:gd name="T22" fmla="*/ 195 w 293"/>
                      <a:gd name="T23" fmla="*/ 91402 h 33"/>
                      <a:gd name="T24" fmla="*/ 201 w 293"/>
                      <a:gd name="T25" fmla="*/ 114639 h 33"/>
                      <a:gd name="T26" fmla="*/ 204 w 293"/>
                      <a:gd name="T27" fmla="*/ 135843 h 33"/>
                      <a:gd name="T28" fmla="*/ 205 w 293"/>
                      <a:gd name="T29" fmla="*/ 163274 h 33"/>
                      <a:gd name="T30" fmla="*/ 204 w 293"/>
                      <a:gd name="T31" fmla="*/ 185406 h 33"/>
                      <a:gd name="T32" fmla="*/ 201 w 293"/>
                      <a:gd name="T33" fmla="*/ 214779 h 33"/>
                      <a:gd name="T34" fmla="*/ 195 w 293"/>
                      <a:gd name="T35" fmla="*/ 232542 h 33"/>
                      <a:gd name="T36" fmla="*/ 187 w 293"/>
                      <a:gd name="T37" fmla="*/ 264063 h 33"/>
                      <a:gd name="T38" fmla="*/ 179 w 293"/>
                      <a:gd name="T39" fmla="*/ 281160 h 33"/>
                      <a:gd name="T40" fmla="*/ 168 w 293"/>
                      <a:gd name="T41" fmla="*/ 297346 h 33"/>
                      <a:gd name="T42" fmla="*/ 155 w 293"/>
                      <a:gd name="T43" fmla="*/ 320390 h 33"/>
                      <a:gd name="T44" fmla="*/ 139 w 293"/>
                      <a:gd name="T45" fmla="*/ 322175 h 33"/>
                      <a:gd name="T46" fmla="*/ 128 w 293"/>
                      <a:gd name="T47" fmla="*/ 322175 h 33"/>
                      <a:gd name="T48" fmla="*/ 108 w 293"/>
                      <a:gd name="T49" fmla="*/ 322175 h 33"/>
                      <a:gd name="T50" fmla="*/ 96 w 293"/>
                      <a:gd name="T51" fmla="*/ 320390 h 33"/>
                      <a:gd name="T52" fmla="*/ 79 w 293"/>
                      <a:gd name="T53" fmla="*/ 281160 h 33"/>
                      <a:gd name="T54" fmla="*/ 0 w 293"/>
                      <a:gd name="T55" fmla="*/ 163274 h 33"/>
                      <a:gd name="T56" fmla="*/ 0 w 293"/>
                      <a:gd name="T57" fmla="*/ 163274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53" name="Line 488">
                  <a:extLst>
                    <a:ext uri="{FF2B5EF4-FFF2-40B4-BE49-F238E27FC236}">
                      <a16:creationId xmlns:a16="http://schemas.microsoft.com/office/drawing/2014/main" id="{B3B6BB88-5747-4EAD-94FB-9AC2071C99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50" name="AutoShape 489">
                <a:extLst>
                  <a:ext uri="{FF2B5EF4-FFF2-40B4-BE49-F238E27FC236}">
                    <a16:creationId xmlns:a16="http://schemas.microsoft.com/office/drawing/2014/main" id="{DE73A7DB-99A6-4ED8-BC7B-5F77C3DF1C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endParaRPr lang="en-AU" altLang="en-US" sz="1400" b="1"/>
              </a:p>
            </p:txBody>
          </p:sp>
          <p:sp>
            <p:nvSpPr>
              <p:cNvPr id="151" name="Line 490">
                <a:extLst>
                  <a:ext uri="{FF2B5EF4-FFF2-40B4-BE49-F238E27FC236}">
                    <a16:creationId xmlns:a16="http://schemas.microsoft.com/office/drawing/2014/main" id="{5CA37BA9-9C50-44FB-86D0-068E594CAB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62" name="Group 475">
            <a:extLst>
              <a:ext uri="{FF2B5EF4-FFF2-40B4-BE49-F238E27FC236}">
                <a16:creationId xmlns:a16="http://schemas.microsoft.com/office/drawing/2014/main" id="{8D2BE5CE-CA5A-447D-900E-5F7F7282183B}"/>
              </a:ext>
            </a:extLst>
          </p:cNvPr>
          <p:cNvGrpSpPr>
            <a:grpSpLocks/>
          </p:cNvGrpSpPr>
          <p:nvPr/>
        </p:nvGrpSpPr>
        <p:grpSpPr bwMode="auto">
          <a:xfrm rot="20561429" flipH="1" flipV="1">
            <a:off x="6817119" y="2642991"/>
            <a:ext cx="700088" cy="320675"/>
            <a:chOff x="4875" y="7237"/>
            <a:chExt cx="4230" cy="1883"/>
          </a:xfrm>
        </p:grpSpPr>
        <p:sp>
          <p:nvSpPr>
            <p:cNvPr id="163" name="Arc 476">
              <a:extLst>
                <a:ext uri="{FF2B5EF4-FFF2-40B4-BE49-F238E27FC236}">
                  <a16:creationId xmlns:a16="http://schemas.microsoft.com/office/drawing/2014/main" id="{48DF67AC-3587-48E3-941D-4456F3096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64" name="AutoShape 477">
              <a:extLst>
                <a:ext uri="{FF2B5EF4-FFF2-40B4-BE49-F238E27FC236}">
                  <a16:creationId xmlns:a16="http://schemas.microsoft.com/office/drawing/2014/main" id="{8D1C7109-162E-4BB3-BB1F-9B8F2AFBF3A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en-AU" altLang="en-US" sz="1400" b="1"/>
            </a:p>
          </p:txBody>
        </p:sp>
      </p:grpSp>
      <p:sp>
        <p:nvSpPr>
          <p:cNvPr id="166" name="Text Box 366">
            <a:extLst>
              <a:ext uri="{FF2B5EF4-FFF2-40B4-BE49-F238E27FC236}">
                <a16:creationId xmlns:a16="http://schemas.microsoft.com/office/drawing/2014/main" id="{7CD747C3-0716-4283-AC61-021176CE6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5316" y="2965598"/>
            <a:ext cx="9794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e-DE" altLang="en-US" sz="1600" b="1" dirty="0"/>
              <a:t>¾ roll</a:t>
            </a:r>
          </a:p>
        </p:txBody>
      </p:sp>
      <p:grpSp>
        <p:nvGrpSpPr>
          <p:cNvPr id="206" name="Group 446">
            <a:extLst>
              <a:ext uri="{FF2B5EF4-FFF2-40B4-BE49-F238E27FC236}">
                <a16:creationId xmlns:a16="http://schemas.microsoft.com/office/drawing/2014/main" id="{9D97E3C9-5489-476B-8F4F-D9578CA5123E}"/>
              </a:ext>
            </a:extLst>
          </p:cNvPr>
          <p:cNvGrpSpPr>
            <a:grpSpLocks/>
          </p:cNvGrpSpPr>
          <p:nvPr/>
        </p:nvGrpSpPr>
        <p:grpSpPr bwMode="auto">
          <a:xfrm rot="13310131" flipH="1">
            <a:off x="5367098" y="2933476"/>
            <a:ext cx="311150" cy="490538"/>
            <a:chOff x="2820" y="264"/>
            <a:chExt cx="420" cy="1452"/>
          </a:xfrm>
        </p:grpSpPr>
        <p:sp>
          <p:nvSpPr>
            <p:cNvPr id="207" name="Line 447">
              <a:extLst>
                <a:ext uri="{FF2B5EF4-FFF2-40B4-BE49-F238E27FC236}">
                  <a16:creationId xmlns:a16="http://schemas.microsoft.com/office/drawing/2014/main" id="{617AD842-B59B-4C58-BAF0-A8DDA00632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208" name="Group 448">
              <a:extLst>
                <a:ext uri="{FF2B5EF4-FFF2-40B4-BE49-F238E27FC236}">
                  <a16:creationId xmlns:a16="http://schemas.microsoft.com/office/drawing/2014/main" id="{AB23C4E9-4660-472E-AED3-FB217B9A31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209" name="Group 449">
                <a:extLst>
                  <a:ext uri="{FF2B5EF4-FFF2-40B4-BE49-F238E27FC236}">
                    <a16:creationId xmlns:a16="http://schemas.microsoft.com/office/drawing/2014/main" id="{D4C196F0-6D8F-481E-BC89-7277295B53E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212" name="Group 450">
                  <a:extLst>
                    <a:ext uri="{FF2B5EF4-FFF2-40B4-BE49-F238E27FC236}">
                      <a16:creationId xmlns:a16="http://schemas.microsoft.com/office/drawing/2014/main" id="{4DBC4A48-4A9D-4367-8BC3-17173902373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214" name="Group 451">
                    <a:extLst>
                      <a:ext uri="{FF2B5EF4-FFF2-40B4-BE49-F238E27FC236}">
                        <a16:creationId xmlns:a16="http://schemas.microsoft.com/office/drawing/2014/main" id="{A9496F37-B38A-44AA-94D8-FA939603373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217" name="Freeform 452">
                      <a:extLst>
                        <a:ext uri="{FF2B5EF4-FFF2-40B4-BE49-F238E27FC236}">
                          <a16:creationId xmlns:a16="http://schemas.microsoft.com/office/drawing/2014/main" id="{0287CDA5-1006-4C2C-931B-35F2871F918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2147483646 w 1153"/>
                        <a:gd name="T43" fmla="*/ 2147483646 h 204"/>
                        <a:gd name="T44" fmla="*/ 1184487864 w 1153"/>
                        <a:gd name="T45" fmla="*/ 2147483646 h 204"/>
                        <a:gd name="T46" fmla="*/ 0 w 1153"/>
                        <a:gd name="T47" fmla="*/ 2147483646 h 204"/>
                        <a:gd name="T48" fmla="*/ 2147483646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18" name="Freeform 453">
                      <a:extLst>
                        <a:ext uri="{FF2B5EF4-FFF2-40B4-BE49-F238E27FC236}">
                          <a16:creationId xmlns:a16="http://schemas.microsoft.com/office/drawing/2014/main" id="{82EE3285-7E2C-4AC8-B768-16ADB8A6BDE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215" name="Freeform 454">
                    <a:extLst>
                      <a:ext uri="{FF2B5EF4-FFF2-40B4-BE49-F238E27FC236}">
                        <a16:creationId xmlns:a16="http://schemas.microsoft.com/office/drawing/2014/main" id="{67CE64C7-6D7E-46C5-94F2-A3F1354A361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16" name="Freeform 455">
                    <a:extLst>
                      <a:ext uri="{FF2B5EF4-FFF2-40B4-BE49-F238E27FC236}">
                        <a16:creationId xmlns:a16="http://schemas.microsoft.com/office/drawing/2014/main" id="{4FBDD930-AE02-47F6-94AF-307C662576E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63274 h 33"/>
                      <a:gd name="T2" fmla="*/ 0 w 293"/>
                      <a:gd name="T3" fmla="*/ 158827 h 33"/>
                      <a:gd name="T4" fmla="*/ 79 w 293"/>
                      <a:gd name="T5" fmla="*/ 45060 h 33"/>
                      <a:gd name="T6" fmla="*/ 96 w 293"/>
                      <a:gd name="T7" fmla="*/ 22214 h 33"/>
                      <a:gd name="T8" fmla="*/ 108 w 293"/>
                      <a:gd name="T9" fmla="*/ 22214 h 33"/>
                      <a:gd name="T10" fmla="*/ 127 w 293"/>
                      <a:gd name="T11" fmla="*/ 0 h 33"/>
                      <a:gd name="T12" fmla="*/ 139 w 293"/>
                      <a:gd name="T13" fmla="*/ 0 h 33"/>
                      <a:gd name="T14" fmla="*/ 155 w 293"/>
                      <a:gd name="T15" fmla="*/ 22214 h 33"/>
                      <a:gd name="T16" fmla="*/ 168 w 293"/>
                      <a:gd name="T17" fmla="*/ 31638 h 33"/>
                      <a:gd name="T18" fmla="*/ 179 w 293"/>
                      <a:gd name="T19" fmla="*/ 45060 h 33"/>
                      <a:gd name="T20" fmla="*/ 187 w 293"/>
                      <a:gd name="T21" fmla="*/ 66968 h 33"/>
                      <a:gd name="T22" fmla="*/ 195 w 293"/>
                      <a:gd name="T23" fmla="*/ 91402 h 33"/>
                      <a:gd name="T24" fmla="*/ 201 w 293"/>
                      <a:gd name="T25" fmla="*/ 114639 h 33"/>
                      <a:gd name="T26" fmla="*/ 204 w 293"/>
                      <a:gd name="T27" fmla="*/ 135843 h 33"/>
                      <a:gd name="T28" fmla="*/ 205 w 293"/>
                      <a:gd name="T29" fmla="*/ 163274 h 33"/>
                      <a:gd name="T30" fmla="*/ 204 w 293"/>
                      <a:gd name="T31" fmla="*/ 185406 h 33"/>
                      <a:gd name="T32" fmla="*/ 201 w 293"/>
                      <a:gd name="T33" fmla="*/ 214779 h 33"/>
                      <a:gd name="T34" fmla="*/ 195 w 293"/>
                      <a:gd name="T35" fmla="*/ 232542 h 33"/>
                      <a:gd name="T36" fmla="*/ 187 w 293"/>
                      <a:gd name="T37" fmla="*/ 264063 h 33"/>
                      <a:gd name="T38" fmla="*/ 179 w 293"/>
                      <a:gd name="T39" fmla="*/ 281160 h 33"/>
                      <a:gd name="T40" fmla="*/ 168 w 293"/>
                      <a:gd name="T41" fmla="*/ 297346 h 33"/>
                      <a:gd name="T42" fmla="*/ 155 w 293"/>
                      <a:gd name="T43" fmla="*/ 320390 h 33"/>
                      <a:gd name="T44" fmla="*/ 139 w 293"/>
                      <a:gd name="T45" fmla="*/ 322175 h 33"/>
                      <a:gd name="T46" fmla="*/ 128 w 293"/>
                      <a:gd name="T47" fmla="*/ 322175 h 33"/>
                      <a:gd name="T48" fmla="*/ 108 w 293"/>
                      <a:gd name="T49" fmla="*/ 322175 h 33"/>
                      <a:gd name="T50" fmla="*/ 96 w 293"/>
                      <a:gd name="T51" fmla="*/ 320390 h 33"/>
                      <a:gd name="T52" fmla="*/ 79 w 293"/>
                      <a:gd name="T53" fmla="*/ 281160 h 33"/>
                      <a:gd name="T54" fmla="*/ 0 w 293"/>
                      <a:gd name="T55" fmla="*/ 163274 h 33"/>
                      <a:gd name="T56" fmla="*/ 0 w 293"/>
                      <a:gd name="T57" fmla="*/ 163274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13" name="Line 456">
                  <a:extLst>
                    <a:ext uri="{FF2B5EF4-FFF2-40B4-BE49-F238E27FC236}">
                      <a16:creationId xmlns:a16="http://schemas.microsoft.com/office/drawing/2014/main" id="{D4FAB651-7043-42FB-8B9A-70308D321E4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210" name="AutoShape 457">
                <a:extLst>
                  <a:ext uri="{FF2B5EF4-FFF2-40B4-BE49-F238E27FC236}">
                    <a16:creationId xmlns:a16="http://schemas.microsoft.com/office/drawing/2014/main" id="{82989FDE-7EE1-4506-9B1E-C345AB43D3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endParaRPr lang="en-AU" altLang="en-US" sz="1400" b="1"/>
              </a:p>
            </p:txBody>
          </p:sp>
          <p:sp>
            <p:nvSpPr>
              <p:cNvPr id="211" name="Line 458">
                <a:extLst>
                  <a:ext uri="{FF2B5EF4-FFF2-40B4-BE49-F238E27FC236}">
                    <a16:creationId xmlns:a16="http://schemas.microsoft.com/office/drawing/2014/main" id="{9EC6EBBE-D007-437F-8DBC-1E3554FDE3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pic>
        <p:nvPicPr>
          <p:cNvPr id="220" name="Picture 465" descr="messerflugflieger2">
            <a:extLst>
              <a:ext uri="{FF2B5EF4-FFF2-40B4-BE49-F238E27FC236}">
                <a16:creationId xmlns:a16="http://schemas.microsoft.com/office/drawing/2014/main" id="{21956422-506C-4617-A678-9D232C8FD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467554" flipV="1">
            <a:off x="6941004" y="1860620"/>
            <a:ext cx="1184275" cy="144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1" name="Picture 465" descr="messerflugflieger2">
            <a:extLst>
              <a:ext uri="{FF2B5EF4-FFF2-40B4-BE49-F238E27FC236}">
                <a16:creationId xmlns:a16="http://schemas.microsoft.com/office/drawing/2014/main" id="{6497A982-A569-4ACD-B7DF-DA4BBA164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8448160" flipV="1">
            <a:off x="6992891" y="821476"/>
            <a:ext cx="1184275" cy="144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2" name="Picture 465" descr="messerflugflieger2">
            <a:extLst>
              <a:ext uri="{FF2B5EF4-FFF2-40B4-BE49-F238E27FC236}">
                <a16:creationId xmlns:a16="http://schemas.microsoft.com/office/drawing/2014/main" id="{E6E37867-8229-422D-8044-7D902F374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3279489" flipV="1">
            <a:off x="5862562" y="1192217"/>
            <a:ext cx="1184275" cy="144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3" name="Group 475">
            <a:extLst>
              <a:ext uri="{FF2B5EF4-FFF2-40B4-BE49-F238E27FC236}">
                <a16:creationId xmlns:a16="http://schemas.microsoft.com/office/drawing/2014/main" id="{EBF9FA73-691F-4AB3-A6DC-7D4955EFD2AF}"/>
              </a:ext>
            </a:extLst>
          </p:cNvPr>
          <p:cNvGrpSpPr>
            <a:grpSpLocks/>
          </p:cNvGrpSpPr>
          <p:nvPr/>
        </p:nvGrpSpPr>
        <p:grpSpPr bwMode="auto">
          <a:xfrm rot="20356739">
            <a:off x="5639691" y="2573136"/>
            <a:ext cx="700088" cy="320675"/>
            <a:chOff x="4875" y="7237"/>
            <a:chExt cx="4230" cy="1883"/>
          </a:xfrm>
        </p:grpSpPr>
        <p:sp>
          <p:nvSpPr>
            <p:cNvPr id="224" name="Arc 476">
              <a:extLst>
                <a:ext uri="{FF2B5EF4-FFF2-40B4-BE49-F238E27FC236}">
                  <a16:creationId xmlns:a16="http://schemas.microsoft.com/office/drawing/2014/main" id="{1B13B6B5-4C89-4209-B46A-BEC7363EE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25" name="AutoShape 477">
              <a:extLst>
                <a:ext uri="{FF2B5EF4-FFF2-40B4-BE49-F238E27FC236}">
                  <a16:creationId xmlns:a16="http://schemas.microsoft.com/office/drawing/2014/main" id="{C01D9748-2573-4CEF-886E-8EDA22F2CC9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en-AU" altLang="en-US" sz="1400" b="1"/>
            </a:p>
          </p:txBody>
        </p:sp>
      </p:grpSp>
      <p:sp>
        <p:nvSpPr>
          <p:cNvPr id="229" name="Text Box 366">
            <a:extLst>
              <a:ext uri="{FF2B5EF4-FFF2-40B4-BE49-F238E27FC236}">
                <a16:creationId xmlns:a16="http://schemas.microsoft.com/office/drawing/2014/main" id="{DE5610EC-05F3-48B1-9706-AC965F042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6039" y="2284838"/>
            <a:ext cx="9794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e-DE" altLang="en-US" sz="1600" b="1" dirty="0"/>
              <a:t>¾ roll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0"/>
      <p:bldP spid="22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ext Box 8"/>
          <p:cNvSpPr txBox="1">
            <a:spLocks noChangeArrowheads="1"/>
          </p:cNvSpPr>
          <p:nvPr/>
        </p:nvSpPr>
        <p:spPr bwMode="auto">
          <a:xfrm>
            <a:off x="1608138" y="85725"/>
            <a:ext cx="7292975" cy="15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352" tIns="39676" rIns="79352" bIns="39676">
            <a:spAutoFit/>
          </a:bodyPr>
          <a:lstStyle/>
          <a:p>
            <a:pPr defTabSz="793750" eaLnBrk="0" hangingPunct="0"/>
            <a:r>
              <a:rPr lang="en-GB" sz="2000" b="1" dirty="0"/>
              <a:t>F-27.10 Trombone with three quarter roll, three quarter roll. 	  Option: Fighter turn with three quarter roll, three 	  quarter roll</a:t>
            </a:r>
            <a:endParaRPr lang="de-DE" sz="2000" dirty="0"/>
          </a:p>
          <a:p>
            <a:pPr defTabSz="793750" eaLnBrk="0" hangingPunct="0"/>
            <a:br>
              <a:rPr lang="en-US" dirty="0"/>
            </a:br>
            <a:endParaRPr lang="de-DE" altLang="de-DE" dirty="0"/>
          </a:p>
        </p:txBody>
      </p:sp>
      <p:sp>
        <p:nvSpPr>
          <p:cNvPr id="86018" name="Text Box 340"/>
          <p:cNvSpPr txBox="1">
            <a:spLocks noChangeArrowheads="1"/>
          </p:cNvSpPr>
          <p:nvPr/>
        </p:nvSpPr>
        <p:spPr bwMode="auto">
          <a:xfrm>
            <a:off x="8013700" y="6515100"/>
            <a:ext cx="9398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>
              <a:lnSpc>
                <a:spcPct val="80000"/>
              </a:lnSpc>
            </a:pPr>
            <a:r>
              <a:rPr lang="de-DE" altLang="de-DE" sz="1200" b="1" dirty="0"/>
              <a:t>F-27.10.02</a:t>
            </a:r>
            <a:endParaRPr lang="de-DE" altLang="de-DE" dirty="0"/>
          </a:p>
        </p:txBody>
      </p:sp>
      <p:sp>
        <p:nvSpPr>
          <p:cNvPr id="86019" name="Text Box 546"/>
          <p:cNvSpPr txBox="1">
            <a:spLocks noChangeArrowheads="1"/>
          </p:cNvSpPr>
          <p:nvPr/>
        </p:nvSpPr>
        <p:spPr bwMode="auto">
          <a:xfrm>
            <a:off x="2020888" y="5321300"/>
            <a:ext cx="6697288" cy="86177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793750" eaLnBrk="0" hangingPunct="0"/>
            <a:r>
              <a:rPr lang="en-GB" sz="1600" b="1" dirty="0"/>
              <a:t>From inverted, push through a ⅛ loop into a 45° upline, perform a ¾ roll, perform a half knife-edge loop into a 45° knife-edge downline, perform a ¾ roll, pull through a ⅛ loop, exit upright.</a:t>
            </a:r>
            <a:endParaRPr lang="de-DE" sz="1600" b="1" dirty="0"/>
          </a:p>
        </p:txBody>
      </p:sp>
      <p:sp>
        <p:nvSpPr>
          <p:cNvPr id="106" name="Line 354">
            <a:extLst>
              <a:ext uri="{FF2B5EF4-FFF2-40B4-BE49-F238E27FC236}">
                <a16:creationId xmlns:a16="http://schemas.microsoft.com/office/drawing/2014/main" id="{F21F4B65-B4B0-497E-82A6-F11BF1D7778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443468" y="2193154"/>
            <a:ext cx="1260323" cy="163264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107" name="Gruppieren 2">
            <a:extLst>
              <a:ext uri="{FF2B5EF4-FFF2-40B4-BE49-F238E27FC236}">
                <a16:creationId xmlns:a16="http://schemas.microsoft.com/office/drawing/2014/main" id="{FC4436AE-ADAA-4FD9-9F89-4D7E3FEE5067}"/>
              </a:ext>
            </a:extLst>
          </p:cNvPr>
          <p:cNvGrpSpPr>
            <a:grpSpLocks/>
          </p:cNvGrpSpPr>
          <p:nvPr/>
        </p:nvGrpSpPr>
        <p:grpSpPr bwMode="auto">
          <a:xfrm>
            <a:off x="5479729" y="3491427"/>
            <a:ext cx="971478" cy="558261"/>
            <a:chOff x="5502961" y="3648075"/>
            <a:chExt cx="917575" cy="482600"/>
          </a:xfrm>
        </p:grpSpPr>
        <p:sp>
          <p:nvSpPr>
            <p:cNvPr id="113" name="Arc 356">
              <a:extLst>
                <a:ext uri="{FF2B5EF4-FFF2-40B4-BE49-F238E27FC236}">
                  <a16:creationId xmlns:a16="http://schemas.microsoft.com/office/drawing/2014/main" id="{1272BD95-F286-4A91-8D3E-DCE644FDFD7E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5917350" y="3648075"/>
              <a:ext cx="503186" cy="482600"/>
            </a:xfrm>
            <a:custGeom>
              <a:avLst/>
              <a:gdLst>
                <a:gd name="T0" fmla="*/ 0 w 19398"/>
                <a:gd name="T1" fmla="*/ 0 h 21600"/>
                <a:gd name="T2" fmla="*/ 0 w 19398"/>
                <a:gd name="T3" fmla="*/ 0 h 21600"/>
                <a:gd name="T4" fmla="*/ 0 w 19398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398" h="21600" fill="none" extrusionOk="0">
                  <a:moveTo>
                    <a:pt x="0" y="90"/>
                  </a:moveTo>
                  <a:cubicBezTo>
                    <a:pt x="655" y="30"/>
                    <a:pt x="1313" y="0"/>
                    <a:pt x="1972" y="0"/>
                  </a:cubicBezTo>
                  <a:cubicBezTo>
                    <a:pt x="8857" y="0"/>
                    <a:pt x="15329" y="3282"/>
                    <a:pt x="19398" y="8836"/>
                  </a:cubicBezTo>
                </a:path>
                <a:path w="19398" h="21600" stroke="0" extrusionOk="0">
                  <a:moveTo>
                    <a:pt x="0" y="90"/>
                  </a:moveTo>
                  <a:cubicBezTo>
                    <a:pt x="655" y="30"/>
                    <a:pt x="1313" y="0"/>
                    <a:pt x="1972" y="0"/>
                  </a:cubicBezTo>
                  <a:cubicBezTo>
                    <a:pt x="8857" y="0"/>
                    <a:pt x="15329" y="3282"/>
                    <a:pt x="19398" y="8836"/>
                  </a:cubicBezTo>
                  <a:lnTo>
                    <a:pt x="1972" y="2160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14" name="Line 357">
              <a:extLst>
                <a:ext uri="{FF2B5EF4-FFF2-40B4-BE49-F238E27FC236}">
                  <a16:creationId xmlns:a16="http://schemas.microsoft.com/office/drawing/2014/main" id="{16539CDF-71CB-4CB5-8F7D-EB6D27DF39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502961" y="4130441"/>
              <a:ext cx="4143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8" name="Group 358">
            <a:extLst>
              <a:ext uri="{FF2B5EF4-FFF2-40B4-BE49-F238E27FC236}">
                <a16:creationId xmlns:a16="http://schemas.microsoft.com/office/drawing/2014/main" id="{CFA89BCE-D548-43BE-9C6D-892FF5159068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4243027" y="3228155"/>
            <a:ext cx="971478" cy="558261"/>
            <a:chOff x="1986" y="1974"/>
            <a:chExt cx="744" cy="348"/>
          </a:xfrm>
        </p:grpSpPr>
        <p:sp>
          <p:nvSpPr>
            <p:cNvPr id="111" name="Arc 359">
              <a:extLst>
                <a:ext uri="{FF2B5EF4-FFF2-40B4-BE49-F238E27FC236}">
                  <a16:creationId xmlns:a16="http://schemas.microsoft.com/office/drawing/2014/main" id="{87618E93-1B51-43F6-863F-0C8C2037948F}"/>
                </a:ext>
              </a:extLst>
            </p:cNvPr>
            <p:cNvSpPr>
              <a:spLocks/>
            </p:cNvSpPr>
            <p:nvPr/>
          </p:nvSpPr>
          <p:spPr bwMode="auto">
            <a:xfrm flipH="1" flipV="1">
              <a:off x="1986" y="1974"/>
              <a:ext cx="408" cy="348"/>
            </a:xfrm>
            <a:custGeom>
              <a:avLst/>
              <a:gdLst>
                <a:gd name="T0" fmla="*/ 0 w 19398"/>
                <a:gd name="T1" fmla="*/ 0 h 21600"/>
                <a:gd name="T2" fmla="*/ 0 w 19398"/>
                <a:gd name="T3" fmla="*/ 0 h 21600"/>
                <a:gd name="T4" fmla="*/ 0 w 19398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398" h="21600" fill="none" extrusionOk="0">
                  <a:moveTo>
                    <a:pt x="0" y="90"/>
                  </a:moveTo>
                  <a:cubicBezTo>
                    <a:pt x="655" y="30"/>
                    <a:pt x="1313" y="0"/>
                    <a:pt x="1972" y="0"/>
                  </a:cubicBezTo>
                  <a:cubicBezTo>
                    <a:pt x="8857" y="0"/>
                    <a:pt x="15329" y="3282"/>
                    <a:pt x="19398" y="8836"/>
                  </a:cubicBezTo>
                </a:path>
                <a:path w="19398" h="21600" stroke="0" extrusionOk="0">
                  <a:moveTo>
                    <a:pt x="0" y="90"/>
                  </a:moveTo>
                  <a:cubicBezTo>
                    <a:pt x="655" y="30"/>
                    <a:pt x="1313" y="0"/>
                    <a:pt x="1972" y="0"/>
                  </a:cubicBezTo>
                  <a:cubicBezTo>
                    <a:pt x="8857" y="0"/>
                    <a:pt x="15329" y="3282"/>
                    <a:pt x="19398" y="8836"/>
                  </a:cubicBezTo>
                  <a:lnTo>
                    <a:pt x="1972" y="2160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12" name="Line 360">
              <a:extLst>
                <a:ext uri="{FF2B5EF4-FFF2-40B4-BE49-F238E27FC236}">
                  <a16:creationId xmlns:a16="http://schemas.microsoft.com/office/drawing/2014/main" id="{92D3E90C-F33E-4858-8346-BFF9B97993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94" y="2322"/>
              <a:ext cx="3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09" name="Line 364">
            <a:extLst>
              <a:ext uri="{FF2B5EF4-FFF2-40B4-BE49-F238E27FC236}">
                <a16:creationId xmlns:a16="http://schemas.microsoft.com/office/drawing/2014/main" id="{76841A8E-6CFC-4204-A2D3-BA76D9C1FF5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14504" y="1636311"/>
            <a:ext cx="1563501" cy="192087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0" name="Bogen 109">
            <a:extLst>
              <a:ext uri="{FF2B5EF4-FFF2-40B4-BE49-F238E27FC236}">
                <a16:creationId xmlns:a16="http://schemas.microsoft.com/office/drawing/2014/main" id="{E269E412-D262-478F-9C4E-44042761ABCA}"/>
              </a:ext>
            </a:extLst>
          </p:cNvPr>
          <p:cNvSpPr/>
          <p:nvPr/>
        </p:nvSpPr>
        <p:spPr bwMode="auto">
          <a:xfrm>
            <a:off x="6632732" y="1474740"/>
            <a:ext cx="1109962" cy="1020148"/>
          </a:xfrm>
          <a:prstGeom prst="arc">
            <a:avLst>
              <a:gd name="adj1" fmla="val 13038686"/>
              <a:gd name="adj2" fmla="val 1463481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79375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5" name="AutoShape 349">
            <a:extLst>
              <a:ext uri="{FF2B5EF4-FFF2-40B4-BE49-F238E27FC236}">
                <a16:creationId xmlns:a16="http://schemas.microsoft.com/office/drawing/2014/main" id="{F81A0EA4-274A-4984-8743-311EFCC043C5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571586" y="3716526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AU" altLang="en-US" sz="1400" b="1"/>
          </a:p>
        </p:txBody>
      </p:sp>
      <p:sp>
        <p:nvSpPr>
          <p:cNvPr id="116" name="AutoShape 370">
            <a:extLst>
              <a:ext uri="{FF2B5EF4-FFF2-40B4-BE49-F238E27FC236}">
                <a16:creationId xmlns:a16="http://schemas.microsoft.com/office/drawing/2014/main" id="{67A57BEC-EA94-4FA4-B644-9722D31D0A30}"/>
              </a:ext>
            </a:extLst>
          </p:cNvPr>
          <p:cNvSpPr>
            <a:spLocks noChangeArrowheads="1"/>
          </p:cNvSpPr>
          <p:nvPr/>
        </p:nvSpPr>
        <p:spPr bwMode="auto">
          <a:xfrm rot="10800000" flipH="1">
            <a:off x="5582155" y="3952282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AU" altLang="en-US" sz="1400" b="1"/>
          </a:p>
        </p:txBody>
      </p:sp>
      <p:grpSp>
        <p:nvGrpSpPr>
          <p:cNvPr id="117" name="Group 446">
            <a:extLst>
              <a:ext uri="{FF2B5EF4-FFF2-40B4-BE49-F238E27FC236}">
                <a16:creationId xmlns:a16="http://schemas.microsoft.com/office/drawing/2014/main" id="{CEC376A9-EE1D-4551-B3EC-E8AC959AC793}"/>
              </a:ext>
            </a:extLst>
          </p:cNvPr>
          <p:cNvGrpSpPr>
            <a:grpSpLocks/>
          </p:cNvGrpSpPr>
          <p:nvPr/>
        </p:nvGrpSpPr>
        <p:grpSpPr bwMode="auto">
          <a:xfrm rot="5400000" flipH="1">
            <a:off x="4246115" y="3541147"/>
            <a:ext cx="311150" cy="490538"/>
            <a:chOff x="2820" y="264"/>
            <a:chExt cx="420" cy="1452"/>
          </a:xfrm>
        </p:grpSpPr>
        <p:sp>
          <p:nvSpPr>
            <p:cNvPr id="118" name="Line 447">
              <a:extLst>
                <a:ext uri="{FF2B5EF4-FFF2-40B4-BE49-F238E27FC236}">
                  <a16:creationId xmlns:a16="http://schemas.microsoft.com/office/drawing/2014/main" id="{EC02536B-1095-455A-8898-FB21001273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19" name="Group 448">
              <a:extLst>
                <a:ext uri="{FF2B5EF4-FFF2-40B4-BE49-F238E27FC236}">
                  <a16:creationId xmlns:a16="http://schemas.microsoft.com/office/drawing/2014/main" id="{9DDD51D9-7536-4EEA-AC36-816BBD5E427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20" name="Group 449">
                <a:extLst>
                  <a:ext uri="{FF2B5EF4-FFF2-40B4-BE49-F238E27FC236}">
                    <a16:creationId xmlns:a16="http://schemas.microsoft.com/office/drawing/2014/main" id="{48ACBB91-B421-4715-8759-30D1AAB6F57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23" name="Group 450">
                  <a:extLst>
                    <a:ext uri="{FF2B5EF4-FFF2-40B4-BE49-F238E27FC236}">
                      <a16:creationId xmlns:a16="http://schemas.microsoft.com/office/drawing/2014/main" id="{0E08ED42-B528-4AA7-A6EA-5298FE850E7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25" name="Group 451">
                    <a:extLst>
                      <a:ext uri="{FF2B5EF4-FFF2-40B4-BE49-F238E27FC236}">
                        <a16:creationId xmlns:a16="http://schemas.microsoft.com/office/drawing/2014/main" id="{0D6F34E4-C3D3-4DF8-A373-D7CE921FCF0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28" name="Freeform 452">
                      <a:extLst>
                        <a:ext uri="{FF2B5EF4-FFF2-40B4-BE49-F238E27FC236}">
                          <a16:creationId xmlns:a16="http://schemas.microsoft.com/office/drawing/2014/main" id="{C538D078-2C1E-4C07-BDFB-D84E99704F5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2147483646 w 1153"/>
                        <a:gd name="T43" fmla="*/ 2147483646 h 204"/>
                        <a:gd name="T44" fmla="*/ 1184487864 w 1153"/>
                        <a:gd name="T45" fmla="*/ 2147483646 h 204"/>
                        <a:gd name="T46" fmla="*/ 0 w 1153"/>
                        <a:gd name="T47" fmla="*/ 2147483646 h 204"/>
                        <a:gd name="T48" fmla="*/ 2147483646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29" name="Freeform 453">
                      <a:extLst>
                        <a:ext uri="{FF2B5EF4-FFF2-40B4-BE49-F238E27FC236}">
                          <a16:creationId xmlns:a16="http://schemas.microsoft.com/office/drawing/2014/main" id="{E9266203-F234-419A-A5C8-3734C31CAED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26" name="Freeform 454">
                    <a:extLst>
                      <a:ext uri="{FF2B5EF4-FFF2-40B4-BE49-F238E27FC236}">
                        <a16:creationId xmlns:a16="http://schemas.microsoft.com/office/drawing/2014/main" id="{A4E65842-CBB1-4364-9FFB-4BE1439EBDB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27" name="Freeform 455">
                    <a:extLst>
                      <a:ext uri="{FF2B5EF4-FFF2-40B4-BE49-F238E27FC236}">
                        <a16:creationId xmlns:a16="http://schemas.microsoft.com/office/drawing/2014/main" id="{10613BD1-051E-4337-A3A3-3A8CFD92A34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63274 h 33"/>
                      <a:gd name="T2" fmla="*/ 0 w 293"/>
                      <a:gd name="T3" fmla="*/ 158827 h 33"/>
                      <a:gd name="T4" fmla="*/ 79 w 293"/>
                      <a:gd name="T5" fmla="*/ 45060 h 33"/>
                      <a:gd name="T6" fmla="*/ 96 w 293"/>
                      <a:gd name="T7" fmla="*/ 22214 h 33"/>
                      <a:gd name="T8" fmla="*/ 108 w 293"/>
                      <a:gd name="T9" fmla="*/ 22214 h 33"/>
                      <a:gd name="T10" fmla="*/ 127 w 293"/>
                      <a:gd name="T11" fmla="*/ 0 h 33"/>
                      <a:gd name="T12" fmla="*/ 139 w 293"/>
                      <a:gd name="T13" fmla="*/ 0 h 33"/>
                      <a:gd name="T14" fmla="*/ 155 w 293"/>
                      <a:gd name="T15" fmla="*/ 22214 h 33"/>
                      <a:gd name="T16" fmla="*/ 168 w 293"/>
                      <a:gd name="T17" fmla="*/ 31638 h 33"/>
                      <a:gd name="T18" fmla="*/ 179 w 293"/>
                      <a:gd name="T19" fmla="*/ 45060 h 33"/>
                      <a:gd name="T20" fmla="*/ 187 w 293"/>
                      <a:gd name="T21" fmla="*/ 66968 h 33"/>
                      <a:gd name="T22" fmla="*/ 195 w 293"/>
                      <a:gd name="T23" fmla="*/ 91402 h 33"/>
                      <a:gd name="T24" fmla="*/ 201 w 293"/>
                      <a:gd name="T25" fmla="*/ 114639 h 33"/>
                      <a:gd name="T26" fmla="*/ 204 w 293"/>
                      <a:gd name="T27" fmla="*/ 135843 h 33"/>
                      <a:gd name="T28" fmla="*/ 205 w 293"/>
                      <a:gd name="T29" fmla="*/ 163274 h 33"/>
                      <a:gd name="T30" fmla="*/ 204 w 293"/>
                      <a:gd name="T31" fmla="*/ 185406 h 33"/>
                      <a:gd name="T32" fmla="*/ 201 w 293"/>
                      <a:gd name="T33" fmla="*/ 214779 h 33"/>
                      <a:gd name="T34" fmla="*/ 195 w 293"/>
                      <a:gd name="T35" fmla="*/ 232542 h 33"/>
                      <a:gd name="T36" fmla="*/ 187 w 293"/>
                      <a:gd name="T37" fmla="*/ 264063 h 33"/>
                      <a:gd name="T38" fmla="*/ 179 w 293"/>
                      <a:gd name="T39" fmla="*/ 281160 h 33"/>
                      <a:gd name="T40" fmla="*/ 168 w 293"/>
                      <a:gd name="T41" fmla="*/ 297346 h 33"/>
                      <a:gd name="T42" fmla="*/ 155 w 293"/>
                      <a:gd name="T43" fmla="*/ 320390 h 33"/>
                      <a:gd name="T44" fmla="*/ 139 w 293"/>
                      <a:gd name="T45" fmla="*/ 322175 h 33"/>
                      <a:gd name="T46" fmla="*/ 128 w 293"/>
                      <a:gd name="T47" fmla="*/ 322175 h 33"/>
                      <a:gd name="T48" fmla="*/ 108 w 293"/>
                      <a:gd name="T49" fmla="*/ 322175 h 33"/>
                      <a:gd name="T50" fmla="*/ 96 w 293"/>
                      <a:gd name="T51" fmla="*/ 320390 h 33"/>
                      <a:gd name="T52" fmla="*/ 79 w 293"/>
                      <a:gd name="T53" fmla="*/ 281160 h 33"/>
                      <a:gd name="T54" fmla="*/ 0 w 293"/>
                      <a:gd name="T55" fmla="*/ 163274 h 33"/>
                      <a:gd name="T56" fmla="*/ 0 w 293"/>
                      <a:gd name="T57" fmla="*/ 163274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24" name="Line 456">
                  <a:extLst>
                    <a:ext uri="{FF2B5EF4-FFF2-40B4-BE49-F238E27FC236}">
                      <a16:creationId xmlns:a16="http://schemas.microsoft.com/office/drawing/2014/main" id="{1567EE95-69C2-4ADD-869C-714100D256F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21" name="AutoShape 457">
                <a:extLst>
                  <a:ext uri="{FF2B5EF4-FFF2-40B4-BE49-F238E27FC236}">
                    <a16:creationId xmlns:a16="http://schemas.microsoft.com/office/drawing/2014/main" id="{8819DD69-FEEB-4D2D-9FB5-CAFB8AD3D8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endParaRPr lang="en-AU" altLang="en-US" sz="1400" b="1"/>
              </a:p>
            </p:txBody>
          </p:sp>
          <p:sp>
            <p:nvSpPr>
              <p:cNvPr id="122" name="Line 458">
                <a:extLst>
                  <a:ext uri="{FF2B5EF4-FFF2-40B4-BE49-F238E27FC236}">
                    <a16:creationId xmlns:a16="http://schemas.microsoft.com/office/drawing/2014/main" id="{E3B42594-B5FE-4ABD-AA52-3E70A507F5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30" name="Group 459">
            <a:extLst>
              <a:ext uri="{FF2B5EF4-FFF2-40B4-BE49-F238E27FC236}">
                <a16:creationId xmlns:a16="http://schemas.microsoft.com/office/drawing/2014/main" id="{E515031C-441A-4B48-B99F-5A7194BCBCB2}"/>
              </a:ext>
            </a:extLst>
          </p:cNvPr>
          <p:cNvGrpSpPr>
            <a:grpSpLocks/>
          </p:cNvGrpSpPr>
          <p:nvPr/>
        </p:nvGrpSpPr>
        <p:grpSpPr bwMode="auto">
          <a:xfrm rot="5597421" flipV="1">
            <a:off x="5088689" y="3788349"/>
            <a:ext cx="311150" cy="490538"/>
            <a:chOff x="2820" y="264"/>
            <a:chExt cx="420" cy="1452"/>
          </a:xfrm>
        </p:grpSpPr>
        <p:sp>
          <p:nvSpPr>
            <p:cNvPr id="131" name="Line 460">
              <a:extLst>
                <a:ext uri="{FF2B5EF4-FFF2-40B4-BE49-F238E27FC236}">
                  <a16:creationId xmlns:a16="http://schemas.microsoft.com/office/drawing/2014/main" id="{7B3E6BF5-28DB-480A-84BF-5F738FAC02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32" name="Group 461">
              <a:extLst>
                <a:ext uri="{FF2B5EF4-FFF2-40B4-BE49-F238E27FC236}">
                  <a16:creationId xmlns:a16="http://schemas.microsoft.com/office/drawing/2014/main" id="{27DE40C3-7DED-4A52-A0D4-7F0ECC068A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33" name="Group 462">
                <a:extLst>
                  <a:ext uri="{FF2B5EF4-FFF2-40B4-BE49-F238E27FC236}">
                    <a16:creationId xmlns:a16="http://schemas.microsoft.com/office/drawing/2014/main" id="{D4105754-F9F0-4DCE-A51A-72C6FA870F8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36" name="Group 463">
                  <a:extLst>
                    <a:ext uri="{FF2B5EF4-FFF2-40B4-BE49-F238E27FC236}">
                      <a16:creationId xmlns:a16="http://schemas.microsoft.com/office/drawing/2014/main" id="{3CFB31DE-4A57-4420-A922-5683C587172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38" name="Group 464">
                    <a:extLst>
                      <a:ext uri="{FF2B5EF4-FFF2-40B4-BE49-F238E27FC236}">
                        <a16:creationId xmlns:a16="http://schemas.microsoft.com/office/drawing/2014/main" id="{57B9EC0C-94D6-4CD6-B1D7-0DE3C33874B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41" name="Freeform 465">
                      <a:extLst>
                        <a:ext uri="{FF2B5EF4-FFF2-40B4-BE49-F238E27FC236}">
                          <a16:creationId xmlns:a16="http://schemas.microsoft.com/office/drawing/2014/main" id="{8EAB4C8E-C8E7-4D00-8EB1-1D146CD1DB7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2147483646 w 1153"/>
                        <a:gd name="T43" fmla="*/ 2147483646 h 204"/>
                        <a:gd name="T44" fmla="*/ 1184487864 w 1153"/>
                        <a:gd name="T45" fmla="*/ 2147483646 h 204"/>
                        <a:gd name="T46" fmla="*/ 0 w 1153"/>
                        <a:gd name="T47" fmla="*/ 2147483646 h 204"/>
                        <a:gd name="T48" fmla="*/ 2147483646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42" name="Freeform 466">
                      <a:extLst>
                        <a:ext uri="{FF2B5EF4-FFF2-40B4-BE49-F238E27FC236}">
                          <a16:creationId xmlns:a16="http://schemas.microsoft.com/office/drawing/2014/main" id="{2BD8578B-0377-4446-AD47-8A944DE46E6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39" name="Freeform 467">
                    <a:extLst>
                      <a:ext uri="{FF2B5EF4-FFF2-40B4-BE49-F238E27FC236}">
                        <a16:creationId xmlns:a16="http://schemas.microsoft.com/office/drawing/2014/main" id="{A0E3A6A9-E002-4326-A566-C736AA637F6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40" name="Freeform 468">
                    <a:extLst>
                      <a:ext uri="{FF2B5EF4-FFF2-40B4-BE49-F238E27FC236}">
                        <a16:creationId xmlns:a16="http://schemas.microsoft.com/office/drawing/2014/main" id="{61742B99-A1A7-453F-8F7B-C84627064DA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63274 h 33"/>
                      <a:gd name="T2" fmla="*/ 0 w 293"/>
                      <a:gd name="T3" fmla="*/ 158827 h 33"/>
                      <a:gd name="T4" fmla="*/ 79 w 293"/>
                      <a:gd name="T5" fmla="*/ 45060 h 33"/>
                      <a:gd name="T6" fmla="*/ 96 w 293"/>
                      <a:gd name="T7" fmla="*/ 22214 h 33"/>
                      <a:gd name="T8" fmla="*/ 108 w 293"/>
                      <a:gd name="T9" fmla="*/ 22214 h 33"/>
                      <a:gd name="T10" fmla="*/ 127 w 293"/>
                      <a:gd name="T11" fmla="*/ 0 h 33"/>
                      <a:gd name="T12" fmla="*/ 139 w 293"/>
                      <a:gd name="T13" fmla="*/ 0 h 33"/>
                      <a:gd name="T14" fmla="*/ 155 w 293"/>
                      <a:gd name="T15" fmla="*/ 22214 h 33"/>
                      <a:gd name="T16" fmla="*/ 168 w 293"/>
                      <a:gd name="T17" fmla="*/ 31638 h 33"/>
                      <a:gd name="T18" fmla="*/ 179 w 293"/>
                      <a:gd name="T19" fmla="*/ 45060 h 33"/>
                      <a:gd name="T20" fmla="*/ 187 w 293"/>
                      <a:gd name="T21" fmla="*/ 66968 h 33"/>
                      <a:gd name="T22" fmla="*/ 195 w 293"/>
                      <a:gd name="T23" fmla="*/ 91402 h 33"/>
                      <a:gd name="T24" fmla="*/ 201 w 293"/>
                      <a:gd name="T25" fmla="*/ 114639 h 33"/>
                      <a:gd name="T26" fmla="*/ 204 w 293"/>
                      <a:gd name="T27" fmla="*/ 135843 h 33"/>
                      <a:gd name="T28" fmla="*/ 205 w 293"/>
                      <a:gd name="T29" fmla="*/ 163274 h 33"/>
                      <a:gd name="T30" fmla="*/ 204 w 293"/>
                      <a:gd name="T31" fmla="*/ 185406 h 33"/>
                      <a:gd name="T32" fmla="*/ 201 w 293"/>
                      <a:gd name="T33" fmla="*/ 214779 h 33"/>
                      <a:gd name="T34" fmla="*/ 195 w 293"/>
                      <a:gd name="T35" fmla="*/ 232542 h 33"/>
                      <a:gd name="T36" fmla="*/ 187 w 293"/>
                      <a:gd name="T37" fmla="*/ 264063 h 33"/>
                      <a:gd name="T38" fmla="*/ 179 w 293"/>
                      <a:gd name="T39" fmla="*/ 281160 h 33"/>
                      <a:gd name="T40" fmla="*/ 168 w 293"/>
                      <a:gd name="T41" fmla="*/ 297346 h 33"/>
                      <a:gd name="T42" fmla="*/ 155 w 293"/>
                      <a:gd name="T43" fmla="*/ 320390 h 33"/>
                      <a:gd name="T44" fmla="*/ 139 w 293"/>
                      <a:gd name="T45" fmla="*/ 322175 h 33"/>
                      <a:gd name="T46" fmla="*/ 128 w 293"/>
                      <a:gd name="T47" fmla="*/ 322175 h 33"/>
                      <a:gd name="T48" fmla="*/ 108 w 293"/>
                      <a:gd name="T49" fmla="*/ 322175 h 33"/>
                      <a:gd name="T50" fmla="*/ 96 w 293"/>
                      <a:gd name="T51" fmla="*/ 320390 h 33"/>
                      <a:gd name="T52" fmla="*/ 79 w 293"/>
                      <a:gd name="T53" fmla="*/ 281160 h 33"/>
                      <a:gd name="T54" fmla="*/ 0 w 293"/>
                      <a:gd name="T55" fmla="*/ 163274 h 33"/>
                      <a:gd name="T56" fmla="*/ 0 w 293"/>
                      <a:gd name="T57" fmla="*/ 163274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37" name="Line 469">
                  <a:extLst>
                    <a:ext uri="{FF2B5EF4-FFF2-40B4-BE49-F238E27FC236}">
                      <a16:creationId xmlns:a16="http://schemas.microsoft.com/office/drawing/2014/main" id="{4BB4AAC7-A1C4-4485-9A61-0B3A40FE2CA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34" name="AutoShape 470">
                <a:extLst>
                  <a:ext uri="{FF2B5EF4-FFF2-40B4-BE49-F238E27FC236}">
                    <a16:creationId xmlns:a16="http://schemas.microsoft.com/office/drawing/2014/main" id="{82564D30-7E90-49BD-B6E8-477C572DB0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endParaRPr lang="en-AU" altLang="en-US" sz="1400" b="1"/>
              </a:p>
            </p:txBody>
          </p:sp>
          <p:sp>
            <p:nvSpPr>
              <p:cNvPr id="135" name="Line 471">
                <a:extLst>
                  <a:ext uri="{FF2B5EF4-FFF2-40B4-BE49-F238E27FC236}">
                    <a16:creationId xmlns:a16="http://schemas.microsoft.com/office/drawing/2014/main" id="{0B59B7D1-B7BA-4233-B4E2-E1B3F47EDC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46" name="Group 478">
            <a:extLst>
              <a:ext uri="{FF2B5EF4-FFF2-40B4-BE49-F238E27FC236}">
                <a16:creationId xmlns:a16="http://schemas.microsoft.com/office/drawing/2014/main" id="{CBF1BB9D-526F-43B7-9F14-161CB7E979D0}"/>
              </a:ext>
            </a:extLst>
          </p:cNvPr>
          <p:cNvGrpSpPr>
            <a:grpSpLocks/>
          </p:cNvGrpSpPr>
          <p:nvPr/>
        </p:nvGrpSpPr>
        <p:grpSpPr bwMode="auto">
          <a:xfrm rot="13379151" flipH="1">
            <a:off x="6578546" y="3190194"/>
            <a:ext cx="311150" cy="490538"/>
            <a:chOff x="2820" y="264"/>
            <a:chExt cx="420" cy="1452"/>
          </a:xfrm>
        </p:grpSpPr>
        <p:sp>
          <p:nvSpPr>
            <p:cNvPr id="147" name="Line 479">
              <a:extLst>
                <a:ext uri="{FF2B5EF4-FFF2-40B4-BE49-F238E27FC236}">
                  <a16:creationId xmlns:a16="http://schemas.microsoft.com/office/drawing/2014/main" id="{A602204E-AA77-4574-8992-1B3F6BB99E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48" name="Group 480">
              <a:extLst>
                <a:ext uri="{FF2B5EF4-FFF2-40B4-BE49-F238E27FC236}">
                  <a16:creationId xmlns:a16="http://schemas.microsoft.com/office/drawing/2014/main" id="{575F8E18-6F4D-4063-8B88-171EB2BDD53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49" name="Group 481">
                <a:extLst>
                  <a:ext uri="{FF2B5EF4-FFF2-40B4-BE49-F238E27FC236}">
                    <a16:creationId xmlns:a16="http://schemas.microsoft.com/office/drawing/2014/main" id="{85428858-24C8-46AD-9ED0-65150D69D60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52" name="Group 482">
                  <a:extLst>
                    <a:ext uri="{FF2B5EF4-FFF2-40B4-BE49-F238E27FC236}">
                      <a16:creationId xmlns:a16="http://schemas.microsoft.com/office/drawing/2014/main" id="{7986651C-7BEC-423A-B30B-2C86451B6BB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54" name="Group 483">
                    <a:extLst>
                      <a:ext uri="{FF2B5EF4-FFF2-40B4-BE49-F238E27FC236}">
                        <a16:creationId xmlns:a16="http://schemas.microsoft.com/office/drawing/2014/main" id="{118940DA-2FC8-4378-A69F-90953D34456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57" name="Freeform 484">
                      <a:extLst>
                        <a:ext uri="{FF2B5EF4-FFF2-40B4-BE49-F238E27FC236}">
                          <a16:creationId xmlns:a16="http://schemas.microsoft.com/office/drawing/2014/main" id="{8CAFF98B-6E7E-45A9-B253-326D1315632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2147483646 w 1153"/>
                        <a:gd name="T43" fmla="*/ 2147483646 h 204"/>
                        <a:gd name="T44" fmla="*/ 1184487864 w 1153"/>
                        <a:gd name="T45" fmla="*/ 2147483646 h 204"/>
                        <a:gd name="T46" fmla="*/ 0 w 1153"/>
                        <a:gd name="T47" fmla="*/ 2147483646 h 204"/>
                        <a:gd name="T48" fmla="*/ 2147483646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58" name="Freeform 485">
                      <a:extLst>
                        <a:ext uri="{FF2B5EF4-FFF2-40B4-BE49-F238E27FC236}">
                          <a16:creationId xmlns:a16="http://schemas.microsoft.com/office/drawing/2014/main" id="{7755F03C-A116-4C67-AB5A-97222A961EA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55" name="Freeform 486">
                    <a:extLst>
                      <a:ext uri="{FF2B5EF4-FFF2-40B4-BE49-F238E27FC236}">
                        <a16:creationId xmlns:a16="http://schemas.microsoft.com/office/drawing/2014/main" id="{A2F05CBF-17FF-4E25-9F10-2AB2E396FE2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56" name="Freeform 487">
                    <a:extLst>
                      <a:ext uri="{FF2B5EF4-FFF2-40B4-BE49-F238E27FC236}">
                        <a16:creationId xmlns:a16="http://schemas.microsoft.com/office/drawing/2014/main" id="{2D6E185F-6F53-4CDA-919E-10D7E0235EA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63274 h 33"/>
                      <a:gd name="T2" fmla="*/ 0 w 293"/>
                      <a:gd name="T3" fmla="*/ 158827 h 33"/>
                      <a:gd name="T4" fmla="*/ 79 w 293"/>
                      <a:gd name="T5" fmla="*/ 45060 h 33"/>
                      <a:gd name="T6" fmla="*/ 96 w 293"/>
                      <a:gd name="T7" fmla="*/ 22214 h 33"/>
                      <a:gd name="T8" fmla="*/ 108 w 293"/>
                      <a:gd name="T9" fmla="*/ 22214 h 33"/>
                      <a:gd name="T10" fmla="*/ 127 w 293"/>
                      <a:gd name="T11" fmla="*/ 0 h 33"/>
                      <a:gd name="T12" fmla="*/ 139 w 293"/>
                      <a:gd name="T13" fmla="*/ 0 h 33"/>
                      <a:gd name="T14" fmla="*/ 155 w 293"/>
                      <a:gd name="T15" fmla="*/ 22214 h 33"/>
                      <a:gd name="T16" fmla="*/ 168 w 293"/>
                      <a:gd name="T17" fmla="*/ 31638 h 33"/>
                      <a:gd name="T18" fmla="*/ 179 w 293"/>
                      <a:gd name="T19" fmla="*/ 45060 h 33"/>
                      <a:gd name="T20" fmla="*/ 187 w 293"/>
                      <a:gd name="T21" fmla="*/ 66968 h 33"/>
                      <a:gd name="T22" fmla="*/ 195 w 293"/>
                      <a:gd name="T23" fmla="*/ 91402 h 33"/>
                      <a:gd name="T24" fmla="*/ 201 w 293"/>
                      <a:gd name="T25" fmla="*/ 114639 h 33"/>
                      <a:gd name="T26" fmla="*/ 204 w 293"/>
                      <a:gd name="T27" fmla="*/ 135843 h 33"/>
                      <a:gd name="T28" fmla="*/ 205 w 293"/>
                      <a:gd name="T29" fmla="*/ 163274 h 33"/>
                      <a:gd name="T30" fmla="*/ 204 w 293"/>
                      <a:gd name="T31" fmla="*/ 185406 h 33"/>
                      <a:gd name="T32" fmla="*/ 201 w 293"/>
                      <a:gd name="T33" fmla="*/ 214779 h 33"/>
                      <a:gd name="T34" fmla="*/ 195 w 293"/>
                      <a:gd name="T35" fmla="*/ 232542 h 33"/>
                      <a:gd name="T36" fmla="*/ 187 w 293"/>
                      <a:gd name="T37" fmla="*/ 264063 h 33"/>
                      <a:gd name="T38" fmla="*/ 179 w 293"/>
                      <a:gd name="T39" fmla="*/ 281160 h 33"/>
                      <a:gd name="T40" fmla="*/ 168 w 293"/>
                      <a:gd name="T41" fmla="*/ 297346 h 33"/>
                      <a:gd name="T42" fmla="*/ 155 w 293"/>
                      <a:gd name="T43" fmla="*/ 320390 h 33"/>
                      <a:gd name="T44" fmla="*/ 139 w 293"/>
                      <a:gd name="T45" fmla="*/ 322175 h 33"/>
                      <a:gd name="T46" fmla="*/ 128 w 293"/>
                      <a:gd name="T47" fmla="*/ 322175 h 33"/>
                      <a:gd name="T48" fmla="*/ 108 w 293"/>
                      <a:gd name="T49" fmla="*/ 322175 h 33"/>
                      <a:gd name="T50" fmla="*/ 96 w 293"/>
                      <a:gd name="T51" fmla="*/ 320390 h 33"/>
                      <a:gd name="T52" fmla="*/ 79 w 293"/>
                      <a:gd name="T53" fmla="*/ 281160 h 33"/>
                      <a:gd name="T54" fmla="*/ 0 w 293"/>
                      <a:gd name="T55" fmla="*/ 163274 h 33"/>
                      <a:gd name="T56" fmla="*/ 0 w 293"/>
                      <a:gd name="T57" fmla="*/ 163274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53" name="Line 488">
                  <a:extLst>
                    <a:ext uri="{FF2B5EF4-FFF2-40B4-BE49-F238E27FC236}">
                      <a16:creationId xmlns:a16="http://schemas.microsoft.com/office/drawing/2014/main" id="{B3B6BB88-5747-4EAD-94FB-9AC2071C99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50" name="AutoShape 489">
                <a:extLst>
                  <a:ext uri="{FF2B5EF4-FFF2-40B4-BE49-F238E27FC236}">
                    <a16:creationId xmlns:a16="http://schemas.microsoft.com/office/drawing/2014/main" id="{DE73A7DB-99A6-4ED8-BC7B-5F77C3DF1C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endParaRPr lang="en-AU" altLang="en-US" sz="1400" b="1"/>
              </a:p>
            </p:txBody>
          </p:sp>
          <p:sp>
            <p:nvSpPr>
              <p:cNvPr id="151" name="Line 490">
                <a:extLst>
                  <a:ext uri="{FF2B5EF4-FFF2-40B4-BE49-F238E27FC236}">
                    <a16:creationId xmlns:a16="http://schemas.microsoft.com/office/drawing/2014/main" id="{5CA37BA9-9C50-44FB-86D0-068E594CAB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62" name="Group 475">
            <a:extLst>
              <a:ext uri="{FF2B5EF4-FFF2-40B4-BE49-F238E27FC236}">
                <a16:creationId xmlns:a16="http://schemas.microsoft.com/office/drawing/2014/main" id="{8D2BE5CE-CA5A-447D-900E-5F7F7282183B}"/>
              </a:ext>
            </a:extLst>
          </p:cNvPr>
          <p:cNvGrpSpPr>
            <a:grpSpLocks/>
          </p:cNvGrpSpPr>
          <p:nvPr/>
        </p:nvGrpSpPr>
        <p:grpSpPr bwMode="auto">
          <a:xfrm rot="20659498" flipH="1" flipV="1">
            <a:off x="5814152" y="2178553"/>
            <a:ext cx="700088" cy="320675"/>
            <a:chOff x="4875" y="7237"/>
            <a:chExt cx="4230" cy="1883"/>
          </a:xfrm>
        </p:grpSpPr>
        <p:sp>
          <p:nvSpPr>
            <p:cNvPr id="163" name="Arc 476">
              <a:extLst>
                <a:ext uri="{FF2B5EF4-FFF2-40B4-BE49-F238E27FC236}">
                  <a16:creationId xmlns:a16="http://schemas.microsoft.com/office/drawing/2014/main" id="{48DF67AC-3587-48E3-941D-4456F3096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64" name="AutoShape 477">
              <a:extLst>
                <a:ext uri="{FF2B5EF4-FFF2-40B4-BE49-F238E27FC236}">
                  <a16:creationId xmlns:a16="http://schemas.microsoft.com/office/drawing/2014/main" id="{8D1C7109-162E-4BB3-BB1F-9B8F2AFBF3A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en-AU" altLang="en-US" sz="1400" b="1"/>
            </a:p>
          </p:txBody>
        </p:sp>
      </p:grpSp>
      <p:sp>
        <p:nvSpPr>
          <p:cNvPr id="166" name="Text Box 366">
            <a:extLst>
              <a:ext uri="{FF2B5EF4-FFF2-40B4-BE49-F238E27FC236}">
                <a16:creationId xmlns:a16="http://schemas.microsoft.com/office/drawing/2014/main" id="{7CD747C3-0716-4283-AC61-021176CE6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4079" y="3211895"/>
            <a:ext cx="9794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e-DE" altLang="en-US" sz="1600" b="1" dirty="0"/>
              <a:t>¾ roll</a:t>
            </a:r>
          </a:p>
        </p:txBody>
      </p:sp>
      <p:grpSp>
        <p:nvGrpSpPr>
          <p:cNvPr id="206" name="Group 446">
            <a:extLst>
              <a:ext uri="{FF2B5EF4-FFF2-40B4-BE49-F238E27FC236}">
                <a16:creationId xmlns:a16="http://schemas.microsoft.com/office/drawing/2014/main" id="{9D97E3C9-5489-476B-8F4F-D9578CA5123E}"/>
              </a:ext>
            </a:extLst>
          </p:cNvPr>
          <p:cNvGrpSpPr>
            <a:grpSpLocks/>
          </p:cNvGrpSpPr>
          <p:nvPr/>
        </p:nvGrpSpPr>
        <p:grpSpPr bwMode="auto">
          <a:xfrm rot="2796659" flipH="1">
            <a:off x="5367098" y="2933476"/>
            <a:ext cx="311150" cy="490538"/>
            <a:chOff x="2820" y="264"/>
            <a:chExt cx="420" cy="1452"/>
          </a:xfrm>
        </p:grpSpPr>
        <p:sp>
          <p:nvSpPr>
            <p:cNvPr id="207" name="Line 447">
              <a:extLst>
                <a:ext uri="{FF2B5EF4-FFF2-40B4-BE49-F238E27FC236}">
                  <a16:creationId xmlns:a16="http://schemas.microsoft.com/office/drawing/2014/main" id="{617AD842-B59B-4C58-BAF0-A8DDA00632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208" name="Group 448">
              <a:extLst>
                <a:ext uri="{FF2B5EF4-FFF2-40B4-BE49-F238E27FC236}">
                  <a16:creationId xmlns:a16="http://schemas.microsoft.com/office/drawing/2014/main" id="{AB23C4E9-4660-472E-AED3-FB217B9A31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209" name="Group 449">
                <a:extLst>
                  <a:ext uri="{FF2B5EF4-FFF2-40B4-BE49-F238E27FC236}">
                    <a16:creationId xmlns:a16="http://schemas.microsoft.com/office/drawing/2014/main" id="{D4C196F0-6D8F-481E-BC89-7277295B53E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212" name="Group 450">
                  <a:extLst>
                    <a:ext uri="{FF2B5EF4-FFF2-40B4-BE49-F238E27FC236}">
                      <a16:creationId xmlns:a16="http://schemas.microsoft.com/office/drawing/2014/main" id="{4DBC4A48-4A9D-4367-8BC3-17173902373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214" name="Group 451">
                    <a:extLst>
                      <a:ext uri="{FF2B5EF4-FFF2-40B4-BE49-F238E27FC236}">
                        <a16:creationId xmlns:a16="http://schemas.microsoft.com/office/drawing/2014/main" id="{A9496F37-B38A-44AA-94D8-FA939603373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217" name="Freeform 452">
                      <a:extLst>
                        <a:ext uri="{FF2B5EF4-FFF2-40B4-BE49-F238E27FC236}">
                          <a16:creationId xmlns:a16="http://schemas.microsoft.com/office/drawing/2014/main" id="{0287CDA5-1006-4C2C-931B-35F2871F918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2147483646 w 1153"/>
                        <a:gd name="T43" fmla="*/ 2147483646 h 204"/>
                        <a:gd name="T44" fmla="*/ 1184487864 w 1153"/>
                        <a:gd name="T45" fmla="*/ 2147483646 h 204"/>
                        <a:gd name="T46" fmla="*/ 0 w 1153"/>
                        <a:gd name="T47" fmla="*/ 2147483646 h 204"/>
                        <a:gd name="T48" fmla="*/ 2147483646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18" name="Freeform 453">
                      <a:extLst>
                        <a:ext uri="{FF2B5EF4-FFF2-40B4-BE49-F238E27FC236}">
                          <a16:creationId xmlns:a16="http://schemas.microsoft.com/office/drawing/2014/main" id="{82EE3285-7E2C-4AC8-B768-16ADB8A6BDE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215" name="Freeform 454">
                    <a:extLst>
                      <a:ext uri="{FF2B5EF4-FFF2-40B4-BE49-F238E27FC236}">
                        <a16:creationId xmlns:a16="http://schemas.microsoft.com/office/drawing/2014/main" id="{67CE64C7-6D7E-46C5-94F2-A3F1354A361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16" name="Freeform 455">
                    <a:extLst>
                      <a:ext uri="{FF2B5EF4-FFF2-40B4-BE49-F238E27FC236}">
                        <a16:creationId xmlns:a16="http://schemas.microsoft.com/office/drawing/2014/main" id="{4FBDD930-AE02-47F6-94AF-307C662576E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63274 h 33"/>
                      <a:gd name="T2" fmla="*/ 0 w 293"/>
                      <a:gd name="T3" fmla="*/ 158827 h 33"/>
                      <a:gd name="T4" fmla="*/ 79 w 293"/>
                      <a:gd name="T5" fmla="*/ 45060 h 33"/>
                      <a:gd name="T6" fmla="*/ 96 w 293"/>
                      <a:gd name="T7" fmla="*/ 22214 h 33"/>
                      <a:gd name="T8" fmla="*/ 108 w 293"/>
                      <a:gd name="T9" fmla="*/ 22214 h 33"/>
                      <a:gd name="T10" fmla="*/ 127 w 293"/>
                      <a:gd name="T11" fmla="*/ 0 h 33"/>
                      <a:gd name="T12" fmla="*/ 139 w 293"/>
                      <a:gd name="T13" fmla="*/ 0 h 33"/>
                      <a:gd name="T14" fmla="*/ 155 w 293"/>
                      <a:gd name="T15" fmla="*/ 22214 h 33"/>
                      <a:gd name="T16" fmla="*/ 168 w 293"/>
                      <a:gd name="T17" fmla="*/ 31638 h 33"/>
                      <a:gd name="T18" fmla="*/ 179 w 293"/>
                      <a:gd name="T19" fmla="*/ 45060 h 33"/>
                      <a:gd name="T20" fmla="*/ 187 w 293"/>
                      <a:gd name="T21" fmla="*/ 66968 h 33"/>
                      <a:gd name="T22" fmla="*/ 195 w 293"/>
                      <a:gd name="T23" fmla="*/ 91402 h 33"/>
                      <a:gd name="T24" fmla="*/ 201 w 293"/>
                      <a:gd name="T25" fmla="*/ 114639 h 33"/>
                      <a:gd name="T26" fmla="*/ 204 w 293"/>
                      <a:gd name="T27" fmla="*/ 135843 h 33"/>
                      <a:gd name="T28" fmla="*/ 205 w 293"/>
                      <a:gd name="T29" fmla="*/ 163274 h 33"/>
                      <a:gd name="T30" fmla="*/ 204 w 293"/>
                      <a:gd name="T31" fmla="*/ 185406 h 33"/>
                      <a:gd name="T32" fmla="*/ 201 w 293"/>
                      <a:gd name="T33" fmla="*/ 214779 h 33"/>
                      <a:gd name="T34" fmla="*/ 195 w 293"/>
                      <a:gd name="T35" fmla="*/ 232542 h 33"/>
                      <a:gd name="T36" fmla="*/ 187 w 293"/>
                      <a:gd name="T37" fmla="*/ 264063 h 33"/>
                      <a:gd name="T38" fmla="*/ 179 w 293"/>
                      <a:gd name="T39" fmla="*/ 281160 h 33"/>
                      <a:gd name="T40" fmla="*/ 168 w 293"/>
                      <a:gd name="T41" fmla="*/ 297346 h 33"/>
                      <a:gd name="T42" fmla="*/ 155 w 293"/>
                      <a:gd name="T43" fmla="*/ 320390 h 33"/>
                      <a:gd name="T44" fmla="*/ 139 w 293"/>
                      <a:gd name="T45" fmla="*/ 322175 h 33"/>
                      <a:gd name="T46" fmla="*/ 128 w 293"/>
                      <a:gd name="T47" fmla="*/ 322175 h 33"/>
                      <a:gd name="T48" fmla="*/ 108 w 293"/>
                      <a:gd name="T49" fmla="*/ 322175 h 33"/>
                      <a:gd name="T50" fmla="*/ 96 w 293"/>
                      <a:gd name="T51" fmla="*/ 320390 h 33"/>
                      <a:gd name="T52" fmla="*/ 79 w 293"/>
                      <a:gd name="T53" fmla="*/ 281160 h 33"/>
                      <a:gd name="T54" fmla="*/ 0 w 293"/>
                      <a:gd name="T55" fmla="*/ 163274 h 33"/>
                      <a:gd name="T56" fmla="*/ 0 w 293"/>
                      <a:gd name="T57" fmla="*/ 163274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13" name="Line 456">
                  <a:extLst>
                    <a:ext uri="{FF2B5EF4-FFF2-40B4-BE49-F238E27FC236}">
                      <a16:creationId xmlns:a16="http://schemas.microsoft.com/office/drawing/2014/main" id="{D4FAB651-7043-42FB-8B9A-70308D321E4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210" name="AutoShape 457">
                <a:extLst>
                  <a:ext uri="{FF2B5EF4-FFF2-40B4-BE49-F238E27FC236}">
                    <a16:creationId xmlns:a16="http://schemas.microsoft.com/office/drawing/2014/main" id="{82989FDE-7EE1-4506-9B1E-C345AB43D3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endParaRPr lang="en-AU" altLang="en-US" sz="1400" b="1"/>
              </a:p>
            </p:txBody>
          </p:sp>
          <p:sp>
            <p:nvSpPr>
              <p:cNvPr id="211" name="Line 458">
                <a:extLst>
                  <a:ext uri="{FF2B5EF4-FFF2-40B4-BE49-F238E27FC236}">
                    <a16:creationId xmlns:a16="http://schemas.microsoft.com/office/drawing/2014/main" id="{9EC6EBBE-D007-437F-8DBC-1E3554FDE3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pic>
        <p:nvPicPr>
          <p:cNvPr id="220" name="Picture 465" descr="messerflugflieger2">
            <a:extLst>
              <a:ext uri="{FF2B5EF4-FFF2-40B4-BE49-F238E27FC236}">
                <a16:creationId xmlns:a16="http://schemas.microsoft.com/office/drawing/2014/main" id="{21956422-506C-4617-A678-9D232C8FD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3018406" flipV="1">
            <a:off x="6780397" y="1791478"/>
            <a:ext cx="1184275" cy="144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1" name="Picture 465" descr="messerflugflieger2">
            <a:extLst>
              <a:ext uri="{FF2B5EF4-FFF2-40B4-BE49-F238E27FC236}">
                <a16:creationId xmlns:a16="http://schemas.microsoft.com/office/drawing/2014/main" id="{6497A982-A569-4ACD-B7DF-DA4BBA164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7867536" flipV="1">
            <a:off x="6904818" y="969501"/>
            <a:ext cx="1184275" cy="144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2" name="Picture 465" descr="messerflugflieger2">
            <a:extLst>
              <a:ext uri="{FF2B5EF4-FFF2-40B4-BE49-F238E27FC236}">
                <a16:creationId xmlns:a16="http://schemas.microsoft.com/office/drawing/2014/main" id="{E6E37867-8229-422D-8044-7D902F374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442308" flipV="1">
            <a:off x="5991591" y="1283044"/>
            <a:ext cx="1184275" cy="144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3" name="Group 475">
            <a:extLst>
              <a:ext uri="{FF2B5EF4-FFF2-40B4-BE49-F238E27FC236}">
                <a16:creationId xmlns:a16="http://schemas.microsoft.com/office/drawing/2014/main" id="{EBF9FA73-691F-4AB3-A6DC-7D4955EFD2AF}"/>
              </a:ext>
            </a:extLst>
          </p:cNvPr>
          <p:cNvGrpSpPr>
            <a:grpSpLocks/>
          </p:cNvGrpSpPr>
          <p:nvPr/>
        </p:nvGrpSpPr>
        <p:grpSpPr bwMode="auto">
          <a:xfrm rot="20356739">
            <a:off x="6678113" y="3037974"/>
            <a:ext cx="700088" cy="320675"/>
            <a:chOff x="4875" y="7237"/>
            <a:chExt cx="4230" cy="1883"/>
          </a:xfrm>
        </p:grpSpPr>
        <p:sp>
          <p:nvSpPr>
            <p:cNvPr id="224" name="Arc 476">
              <a:extLst>
                <a:ext uri="{FF2B5EF4-FFF2-40B4-BE49-F238E27FC236}">
                  <a16:creationId xmlns:a16="http://schemas.microsoft.com/office/drawing/2014/main" id="{1B13B6B5-4C89-4209-B46A-BEC7363EE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25" name="AutoShape 477">
              <a:extLst>
                <a:ext uri="{FF2B5EF4-FFF2-40B4-BE49-F238E27FC236}">
                  <a16:creationId xmlns:a16="http://schemas.microsoft.com/office/drawing/2014/main" id="{C01D9748-2573-4CEF-886E-8EDA22F2CC9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en-AU" altLang="en-US" sz="1400" b="1"/>
            </a:p>
          </p:txBody>
        </p:sp>
      </p:grpSp>
      <p:sp>
        <p:nvSpPr>
          <p:cNvPr id="229" name="Text Box 366">
            <a:extLst>
              <a:ext uri="{FF2B5EF4-FFF2-40B4-BE49-F238E27FC236}">
                <a16:creationId xmlns:a16="http://schemas.microsoft.com/office/drawing/2014/main" id="{DE5610EC-05F3-48B1-9706-AC965F042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2516" y="1918388"/>
            <a:ext cx="9794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e-DE" altLang="en-US" sz="1600" b="1" dirty="0"/>
              <a:t>¾ roll</a:t>
            </a:r>
          </a:p>
        </p:txBody>
      </p:sp>
      <p:sp>
        <p:nvSpPr>
          <p:cNvPr id="80" name="Text Box 120">
            <a:extLst>
              <a:ext uri="{FF2B5EF4-FFF2-40B4-BE49-F238E27FC236}">
                <a16:creationId xmlns:a16="http://schemas.microsoft.com/office/drawing/2014/main" id="{623476F1-0E9D-4C0D-B843-EE861C4F3045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486810" y="1066914"/>
            <a:ext cx="535745" cy="400110"/>
          </a:xfrm>
          <a:prstGeom prst="rect">
            <a:avLst/>
          </a:prstGeom>
          <a:solidFill>
            <a:srgbClr val="00FFCC"/>
          </a:solidFill>
          <a:ln w="38100">
            <a:solidFill>
              <a:srgbClr val="FF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e-DE" altLang="de-DE" sz="2000" b="1" dirty="0" err="1">
                <a:solidFill>
                  <a:srgbClr val="FF33CC"/>
                </a:solidFill>
              </a:rPr>
              <a:t>or</a:t>
            </a:r>
            <a:endParaRPr lang="de-DE" altLang="de-DE" sz="2000" b="1" dirty="0">
              <a:solidFill>
                <a:srgbClr val="FF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596981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0"/>
      <p:bldP spid="22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ext Box 8"/>
          <p:cNvSpPr txBox="1">
            <a:spLocks noChangeArrowheads="1"/>
          </p:cNvSpPr>
          <p:nvPr/>
        </p:nvSpPr>
        <p:spPr bwMode="auto">
          <a:xfrm>
            <a:off x="1608138" y="85725"/>
            <a:ext cx="7292975" cy="15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352" tIns="39676" rIns="79352" bIns="39676">
            <a:spAutoFit/>
          </a:bodyPr>
          <a:lstStyle/>
          <a:p>
            <a:pPr defTabSz="793750" eaLnBrk="0" hangingPunct="0"/>
            <a:r>
              <a:rPr lang="en-GB" sz="2000" b="1" dirty="0"/>
              <a:t>F-27.10 Trombone with three quarter roll, three quarter roll. 	  Option: Fighter turn with three quarter roll, three 	  quarter roll</a:t>
            </a:r>
            <a:endParaRPr lang="de-DE" sz="2000" dirty="0"/>
          </a:p>
          <a:p>
            <a:pPr defTabSz="793750" eaLnBrk="0" hangingPunct="0"/>
            <a:br>
              <a:rPr lang="en-US" dirty="0"/>
            </a:br>
            <a:endParaRPr lang="de-DE" altLang="de-DE" dirty="0"/>
          </a:p>
        </p:txBody>
      </p:sp>
      <p:sp>
        <p:nvSpPr>
          <p:cNvPr id="86018" name="Text Box 340"/>
          <p:cNvSpPr txBox="1">
            <a:spLocks noChangeArrowheads="1"/>
          </p:cNvSpPr>
          <p:nvPr/>
        </p:nvSpPr>
        <p:spPr bwMode="auto">
          <a:xfrm>
            <a:off x="8013700" y="6515100"/>
            <a:ext cx="9398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>
              <a:lnSpc>
                <a:spcPct val="80000"/>
              </a:lnSpc>
            </a:pPr>
            <a:r>
              <a:rPr lang="de-DE" altLang="de-DE" sz="1200" b="1" dirty="0"/>
              <a:t>F-27.10.03</a:t>
            </a:r>
            <a:endParaRPr lang="de-DE" altLang="de-DE" dirty="0"/>
          </a:p>
        </p:txBody>
      </p:sp>
      <p:grpSp>
        <p:nvGrpSpPr>
          <p:cNvPr id="105" name="Gruppieren 104">
            <a:extLst>
              <a:ext uri="{FF2B5EF4-FFF2-40B4-BE49-F238E27FC236}">
                <a16:creationId xmlns:a16="http://schemas.microsoft.com/office/drawing/2014/main" id="{49118226-1C92-473C-8EEE-D3F61611344E}"/>
              </a:ext>
            </a:extLst>
          </p:cNvPr>
          <p:cNvGrpSpPr/>
          <p:nvPr/>
        </p:nvGrpSpPr>
        <p:grpSpPr>
          <a:xfrm>
            <a:off x="4243027" y="1474740"/>
            <a:ext cx="3499667" cy="2574948"/>
            <a:chOff x="4338326" y="1902996"/>
            <a:chExt cx="3305486" cy="2225964"/>
          </a:xfrm>
        </p:grpSpPr>
        <p:sp>
          <p:nvSpPr>
            <p:cNvPr id="106" name="Line 354">
              <a:extLst>
                <a:ext uri="{FF2B5EF4-FFF2-40B4-BE49-F238E27FC236}">
                  <a16:creationId xmlns:a16="http://schemas.microsoft.com/office/drawing/2014/main" id="{F21F4B65-B4B0-497E-82A6-F11BF1D7778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416674" y="2524043"/>
              <a:ext cx="1190393" cy="141136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07" name="Gruppieren 2">
              <a:extLst>
                <a:ext uri="{FF2B5EF4-FFF2-40B4-BE49-F238E27FC236}">
                  <a16:creationId xmlns:a16="http://schemas.microsoft.com/office/drawing/2014/main" id="{FC4436AE-ADAA-4FD9-9F89-4D7E3FEE506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506409" y="3646360"/>
              <a:ext cx="917575" cy="482600"/>
              <a:chOff x="5502961" y="3648075"/>
              <a:chExt cx="917575" cy="482600"/>
            </a:xfrm>
          </p:grpSpPr>
          <p:sp>
            <p:nvSpPr>
              <p:cNvPr id="113" name="Arc 356">
                <a:extLst>
                  <a:ext uri="{FF2B5EF4-FFF2-40B4-BE49-F238E27FC236}">
                    <a16:creationId xmlns:a16="http://schemas.microsoft.com/office/drawing/2014/main" id="{1272BD95-F286-4A91-8D3E-DCE644FDFD7E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5917350" y="3648075"/>
                <a:ext cx="503186" cy="482600"/>
              </a:xfrm>
              <a:custGeom>
                <a:avLst/>
                <a:gdLst>
                  <a:gd name="T0" fmla="*/ 0 w 19398"/>
                  <a:gd name="T1" fmla="*/ 0 h 21600"/>
                  <a:gd name="T2" fmla="*/ 0 w 19398"/>
                  <a:gd name="T3" fmla="*/ 0 h 21600"/>
                  <a:gd name="T4" fmla="*/ 0 w 19398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9398" h="21600" fill="none" extrusionOk="0">
                    <a:moveTo>
                      <a:pt x="0" y="90"/>
                    </a:moveTo>
                    <a:cubicBezTo>
                      <a:pt x="655" y="30"/>
                      <a:pt x="1313" y="0"/>
                      <a:pt x="1972" y="0"/>
                    </a:cubicBezTo>
                    <a:cubicBezTo>
                      <a:pt x="8857" y="0"/>
                      <a:pt x="15329" y="3282"/>
                      <a:pt x="19398" y="8836"/>
                    </a:cubicBezTo>
                  </a:path>
                  <a:path w="19398" h="21600" stroke="0" extrusionOk="0">
                    <a:moveTo>
                      <a:pt x="0" y="90"/>
                    </a:moveTo>
                    <a:cubicBezTo>
                      <a:pt x="655" y="30"/>
                      <a:pt x="1313" y="0"/>
                      <a:pt x="1972" y="0"/>
                    </a:cubicBezTo>
                    <a:cubicBezTo>
                      <a:pt x="8857" y="0"/>
                      <a:pt x="15329" y="3282"/>
                      <a:pt x="19398" y="8836"/>
                    </a:cubicBezTo>
                    <a:lnTo>
                      <a:pt x="1972" y="2160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14" name="Line 357">
                <a:extLst>
                  <a:ext uri="{FF2B5EF4-FFF2-40B4-BE49-F238E27FC236}">
                    <a16:creationId xmlns:a16="http://schemas.microsoft.com/office/drawing/2014/main" id="{16539CDF-71CB-4CB5-8F7D-EB6D27DF39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502961" y="4130441"/>
                <a:ext cx="414389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108" name="Group 358">
              <a:extLst>
                <a:ext uri="{FF2B5EF4-FFF2-40B4-BE49-F238E27FC236}">
                  <a16:creationId xmlns:a16="http://schemas.microsoft.com/office/drawing/2014/main" id="{CFA89BCE-D548-43BE-9C6D-892FF5159068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4338326" y="3418770"/>
              <a:ext cx="917575" cy="482600"/>
              <a:chOff x="1986" y="1974"/>
              <a:chExt cx="744" cy="348"/>
            </a:xfrm>
          </p:grpSpPr>
          <p:sp>
            <p:nvSpPr>
              <p:cNvPr id="111" name="Arc 359">
                <a:extLst>
                  <a:ext uri="{FF2B5EF4-FFF2-40B4-BE49-F238E27FC236}">
                    <a16:creationId xmlns:a16="http://schemas.microsoft.com/office/drawing/2014/main" id="{87618E93-1B51-43F6-863F-0C8C2037948F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 flipV="1">
                <a:off x="1986" y="1974"/>
                <a:ext cx="408" cy="348"/>
              </a:xfrm>
              <a:custGeom>
                <a:avLst/>
                <a:gdLst>
                  <a:gd name="T0" fmla="*/ 0 w 19398"/>
                  <a:gd name="T1" fmla="*/ 0 h 21600"/>
                  <a:gd name="T2" fmla="*/ 0 w 19398"/>
                  <a:gd name="T3" fmla="*/ 0 h 21600"/>
                  <a:gd name="T4" fmla="*/ 0 w 19398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9398" h="21600" fill="none" extrusionOk="0">
                    <a:moveTo>
                      <a:pt x="0" y="90"/>
                    </a:moveTo>
                    <a:cubicBezTo>
                      <a:pt x="655" y="30"/>
                      <a:pt x="1313" y="0"/>
                      <a:pt x="1972" y="0"/>
                    </a:cubicBezTo>
                    <a:cubicBezTo>
                      <a:pt x="8857" y="0"/>
                      <a:pt x="15329" y="3282"/>
                      <a:pt x="19398" y="8836"/>
                    </a:cubicBezTo>
                  </a:path>
                  <a:path w="19398" h="21600" stroke="0" extrusionOk="0">
                    <a:moveTo>
                      <a:pt x="0" y="90"/>
                    </a:moveTo>
                    <a:cubicBezTo>
                      <a:pt x="655" y="30"/>
                      <a:pt x="1313" y="0"/>
                      <a:pt x="1972" y="0"/>
                    </a:cubicBezTo>
                    <a:cubicBezTo>
                      <a:pt x="8857" y="0"/>
                      <a:pt x="15329" y="3282"/>
                      <a:pt x="19398" y="8836"/>
                    </a:cubicBezTo>
                    <a:lnTo>
                      <a:pt x="1972" y="2160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12" name="Line 360">
                <a:extLst>
                  <a:ext uri="{FF2B5EF4-FFF2-40B4-BE49-F238E27FC236}">
                    <a16:creationId xmlns:a16="http://schemas.microsoft.com/office/drawing/2014/main" id="{92D3E90C-F33E-4858-8346-BFF9B97993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94" y="2322"/>
                <a:ext cx="3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109" name="Line 364">
              <a:extLst>
                <a:ext uri="{FF2B5EF4-FFF2-40B4-BE49-F238E27FC236}">
                  <a16:creationId xmlns:a16="http://schemas.microsoft.com/office/drawing/2014/main" id="{76841A8E-6CFC-4204-A2D3-BA76D9C1FF5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255900" y="2042669"/>
              <a:ext cx="1476749" cy="16605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0" name="Bogen 109">
              <a:extLst>
                <a:ext uri="{FF2B5EF4-FFF2-40B4-BE49-F238E27FC236}">
                  <a16:creationId xmlns:a16="http://schemas.microsoft.com/office/drawing/2014/main" id="{E269E412-D262-478F-9C4E-44042761ABCA}"/>
                </a:ext>
              </a:extLst>
            </p:cNvPr>
            <p:cNvSpPr/>
            <p:nvPr/>
          </p:nvSpPr>
          <p:spPr bwMode="auto">
            <a:xfrm>
              <a:off x="6595437" y="1902996"/>
              <a:ext cx="1048375" cy="881887"/>
            </a:xfrm>
            <a:prstGeom prst="arc">
              <a:avLst>
                <a:gd name="adj1" fmla="val 13038686"/>
                <a:gd name="adj2" fmla="val 1463481"/>
              </a:avLst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79375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15" name="AutoShape 349">
            <a:extLst>
              <a:ext uri="{FF2B5EF4-FFF2-40B4-BE49-F238E27FC236}">
                <a16:creationId xmlns:a16="http://schemas.microsoft.com/office/drawing/2014/main" id="{F81A0EA4-274A-4984-8743-311EFCC043C5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571586" y="3716526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AU" altLang="en-US" sz="1400" b="1"/>
          </a:p>
        </p:txBody>
      </p:sp>
      <p:sp>
        <p:nvSpPr>
          <p:cNvPr id="116" name="AutoShape 370">
            <a:extLst>
              <a:ext uri="{FF2B5EF4-FFF2-40B4-BE49-F238E27FC236}">
                <a16:creationId xmlns:a16="http://schemas.microsoft.com/office/drawing/2014/main" id="{67A57BEC-EA94-4FA4-B644-9722D31D0A30}"/>
              </a:ext>
            </a:extLst>
          </p:cNvPr>
          <p:cNvSpPr>
            <a:spLocks noChangeArrowheads="1"/>
          </p:cNvSpPr>
          <p:nvPr/>
        </p:nvSpPr>
        <p:spPr bwMode="auto">
          <a:xfrm rot="10800000" flipH="1">
            <a:off x="5404970" y="3959603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AU" altLang="en-US" sz="1400" b="1"/>
          </a:p>
        </p:txBody>
      </p:sp>
      <p:grpSp>
        <p:nvGrpSpPr>
          <p:cNvPr id="117" name="Group 446">
            <a:extLst>
              <a:ext uri="{FF2B5EF4-FFF2-40B4-BE49-F238E27FC236}">
                <a16:creationId xmlns:a16="http://schemas.microsoft.com/office/drawing/2014/main" id="{CEC376A9-EE1D-4551-B3EC-E8AC959AC793}"/>
              </a:ext>
            </a:extLst>
          </p:cNvPr>
          <p:cNvGrpSpPr>
            <a:grpSpLocks/>
          </p:cNvGrpSpPr>
          <p:nvPr/>
        </p:nvGrpSpPr>
        <p:grpSpPr bwMode="auto">
          <a:xfrm rot="5400000" flipH="1">
            <a:off x="4246115" y="3541147"/>
            <a:ext cx="311150" cy="490538"/>
            <a:chOff x="2820" y="264"/>
            <a:chExt cx="420" cy="1452"/>
          </a:xfrm>
        </p:grpSpPr>
        <p:sp>
          <p:nvSpPr>
            <p:cNvPr id="118" name="Line 447">
              <a:extLst>
                <a:ext uri="{FF2B5EF4-FFF2-40B4-BE49-F238E27FC236}">
                  <a16:creationId xmlns:a16="http://schemas.microsoft.com/office/drawing/2014/main" id="{EC02536B-1095-455A-8898-FB21001273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19" name="Group 448">
              <a:extLst>
                <a:ext uri="{FF2B5EF4-FFF2-40B4-BE49-F238E27FC236}">
                  <a16:creationId xmlns:a16="http://schemas.microsoft.com/office/drawing/2014/main" id="{9DDD51D9-7536-4EEA-AC36-816BBD5E427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20" name="Group 449">
                <a:extLst>
                  <a:ext uri="{FF2B5EF4-FFF2-40B4-BE49-F238E27FC236}">
                    <a16:creationId xmlns:a16="http://schemas.microsoft.com/office/drawing/2014/main" id="{48ACBB91-B421-4715-8759-30D1AAB6F57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23" name="Group 450">
                  <a:extLst>
                    <a:ext uri="{FF2B5EF4-FFF2-40B4-BE49-F238E27FC236}">
                      <a16:creationId xmlns:a16="http://schemas.microsoft.com/office/drawing/2014/main" id="{0E08ED42-B528-4AA7-A6EA-5298FE850E7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25" name="Group 451">
                    <a:extLst>
                      <a:ext uri="{FF2B5EF4-FFF2-40B4-BE49-F238E27FC236}">
                        <a16:creationId xmlns:a16="http://schemas.microsoft.com/office/drawing/2014/main" id="{0D6F34E4-C3D3-4DF8-A373-D7CE921FCF0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28" name="Freeform 452">
                      <a:extLst>
                        <a:ext uri="{FF2B5EF4-FFF2-40B4-BE49-F238E27FC236}">
                          <a16:creationId xmlns:a16="http://schemas.microsoft.com/office/drawing/2014/main" id="{C538D078-2C1E-4C07-BDFB-D84E99704F5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2147483646 w 1153"/>
                        <a:gd name="T43" fmla="*/ 2147483646 h 204"/>
                        <a:gd name="T44" fmla="*/ 1184487864 w 1153"/>
                        <a:gd name="T45" fmla="*/ 2147483646 h 204"/>
                        <a:gd name="T46" fmla="*/ 0 w 1153"/>
                        <a:gd name="T47" fmla="*/ 2147483646 h 204"/>
                        <a:gd name="T48" fmla="*/ 2147483646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29" name="Freeform 453">
                      <a:extLst>
                        <a:ext uri="{FF2B5EF4-FFF2-40B4-BE49-F238E27FC236}">
                          <a16:creationId xmlns:a16="http://schemas.microsoft.com/office/drawing/2014/main" id="{E9266203-F234-419A-A5C8-3734C31CAED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26" name="Freeform 454">
                    <a:extLst>
                      <a:ext uri="{FF2B5EF4-FFF2-40B4-BE49-F238E27FC236}">
                        <a16:creationId xmlns:a16="http://schemas.microsoft.com/office/drawing/2014/main" id="{A4E65842-CBB1-4364-9FFB-4BE1439EBDB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27" name="Freeform 455">
                    <a:extLst>
                      <a:ext uri="{FF2B5EF4-FFF2-40B4-BE49-F238E27FC236}">
                        <a16:creationId xmlns:a16="http://schemas.microsoft.com/office/drawing/2014/main" id="{10613BD1-051E-4337-A3A3-3A8CFD92A34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63274 h 33"/>
                      <a:gd name="T2" fmla="*/ 0 w 293"/>
                      <a:gd name="T3" fmla="*/ 158827 h 33"/>
                      <a:gd name="T4" fmla="*/ 79 w 293"/>
                      <a:gd name="T5" fmla="*/ 45060 h 33"/>
                      <a:gd name="T6" fmla="*/ 96 w 293"/>
                      <a:gd name="T7" fmla="*/ 22214 h 33"/>
                      <a:gd name="T8" fmla="*/ 108 w 293"/>
                      <a:gd name="T9" fmla="*/ 22214 h 33"/>
                      <a:gd name="T10" fmla="*/ 127 w 293"/>
                      <a:gd name="T11" fmla="*/ 0 h 33"/>
                      <a:gd name="T12" fmla="*/ 139 w 293"/>
                      <a:gd name="T13" fmla="*/ 0 h 33"/>
                      <a:gd name="T14" fmla="*/ 155 w 293"/>
                      <a:gd name="T15" fmla="*/ 22214 h 33"/>
                      <a:gd name="T16" fmla="*/ 168 w 293"/>
                      <a:gd name="T17" fmla="*/ 31638 h 33"/>
                      <a:gd name="T18" fmla="*/ 179 w 293"/>
                      <a:gd name="T19" fmla="*/ 45060 h 33"/>
                      <a:gd name="T20" fmla="*/ 187 w 293"/>
                      <a:gd name="T21" fmla="*/ 66968 h 33"/>
                      <a:gd name="T22" fmla="*/ 195 w 293"/>
                      <a:gd name="T23" fmla="*/ 91402 h 33"/>
                      <a:gd name="T24" fmla="*/ 201 w 293"/>
                      <a:gd name="T25" fmla="*/ 114639 h 33"/>
                      <a:gd name="T26" fmla="*/ 204 w 293"/>
                      <a:gd name="T27" fmla="*/ 135843 h 33"/>
                      <a:gd name="T28" fmla="*/ 205 w 293"/>
                      <a:gd name="T29" fmla="*/ 163274 h 33"/>
                      <a:gd name="T30" fmla="*/ 204 w 293"/>
                      <a:gd name="T31" fmla="*/ 185406 h 33"/>
                      <a:gd name="T32" fmla="*/ 201 w 293"/>
                      <a:gd name="T33" fmla="*/ 214779 h 33"/>
                      <a:gd name="T34" fmla="*/ 195 w 293"/>
                      <a:gd name="T35" fmla="*/ 232542 h 33"/>
                      <a:gd name="T36" fmla="*/ 187 w 293"/>
                      <a:gd name="T37" fmla="*/ 264063 h 33"/>
                      <a:gd name="T38" fmla="*/ 179 w 293"/>
                      <a:gd name="T39" fmla="*/ 281160 h 33"/>
                      <a:gd name="T40" fmla="*/ 168 w 293"/>
                      <a:gd name="T41" fmla="*/ 297346 h 33"/>
                      <a:gd name="T42" fmla="*/ 155 w 293"/>
                      <a:gd name="T43" fmla="*/ 320390 h 33"/>
                      <a:gd name="T44" fmla="*/ 139 w 293"/>
                      <a:gd name="T45" fmla="*/ 322175 h 33"/>
                      <a:gd name="T46" fmla="*/ 128 w 293"/>
                      <a:gd name="T47" fmla="*/ 322175 h 33"/>
                      <a:gd name="T48" fmla="*/ 108 w 293"/>
                      <a:gd name="T49" fmla="*/ 322175 h 33"/>
                      <a:gd name="T50" fmla="*/ 96 w 293"/>
                      <a:gd name="T51" fmla="*/ 320390 h 33"/>
                      <a:gd name="T52" fmla="*/ 79 w 293"/>
                      <a:gd name="T53" fmla="*/ 281160 h 33"/>
                      <a:gd name="T54" fmla="*/ 0 w 293"/>
                      <a:gd name="T55" fmla="*/ 163274 h 33"/>
                      <a:gd name="T56" fmla="*/ 0 w 293"/>
                      <a:gd name="T57" fmla="*/ 163274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24" name="Line 456">
                  <a:extLst>
                    <a:ext uri="{FF2B5EF4-FFF2-40B4-BE49-F238E27FC236}">
                      <a16:creationId xmlns:a16="http://schemas.microsoft.com/office/drawing/2014/main" id="{1567EE95-69C2-4ADD-869C-714100D256F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21" name="AutoShape 457">
                <a:extLst>
                  <a:ext uri="{FF2B5EF4-FFF2-40B4-BE49-F238E27FC236}">
                    <a16:creationId xmlns:a16="http://schemas.microsoft.com/office/drawing/2014/main" id="{8819DD69-FEEB-4D2D-9FB5-CAFB8AD3D8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endParaRPr lang="en-AU" altLang="en-US" sz="1400" b="1"/>
              </a:p>
            </p:txBody>
          </p:sp>
          <p:sp>
            <p:nvSpPr>
              <p:cNvPr id="122" name="Line 458">
                <a:extLst>
                  <a:ext uri="{FF2B5EF4-FFF2-40B4-BE49-F238E27FC236}">
                    <a16:creationId xmlns:a16="http://schemas.microsoft.com/office/drawing/2014/main" id="{E3B42594-B5FE-4ABD-AA52-3E70A507F5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30" name="Group 459">
            <a:extLst>
              <a:ext uri="{FF2B5EF4-FFF2-40B4-BE49-F238E27FC236}">
                <a16:creationId xmlns:a16="http://schemas.microsoft.com/office/drawing/2014/main" id="{E515031C-441A-4B48-B99F-5A7194BCBCB2}"/>
              </a:ext>
            </a:extLst>
          </p:cNvPr>
          <p:cNvGrpSpPr>
            <a:grpSpLocks/>
          </p:cNvGrpSpPr>
          <p:nvPr/>
        </p:nvGrpSpPr>
        <p:grpSpPr bwMode="auto">
          <a:xfrm rot="5597421" flipV="1">
            <a:off x="4979610" y="3781996"/>
            <a:ext cx="311150" cy="490538"/>
            <a:chOff x="2820" y="264"/>
            <a:chExt cx="420" cy="1452"/>
          </a:xfrm>
        </p:grpSpPr>
        <p:sp>
          <p:nvSpPr>
            <p:cNvPr id="131" name="Line 460">
              <a:extLst>
                <a:ext uri="{FF2B5EF4-FFF2-40B4-BE49-F238E27FC236}">
                  <a16:creationId xmlns:a16="http://schemas.microsoft.com/office/drawing/2014/main" id="{7B3E6BF5-28DB-480A-84BF-5F738FAC02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32" name="Group 461">
              <a:extLst>
                <a:ext uri="{FF2B5EF4-FFF2-40B4-BE49-F238E27FC236}">
                  <a16:creationId xmlns:a16="http://schemas.microsoft.com/office/drawing/2014/main" id="{27DE40C3-7DED-4A52-A0D4-7F0ECC068A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33" name="Group 462">
                <a:extLst>
                  <a:ext uri="{FF2B5EF4-FFF2-40B4-BE49-F238E27FC236}">
                    <a16:creationId xmlns:a16="http://schemas.microsoft.com/office/drawing/2014/main" id="{D4105754-F9F0-4DCE-A51A-72C6FA870F8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36" name="Group 463">
                  <a:extLst>
                    <a:ext uri="{FF2B5EF4-FFF2-40B4-BE49-F238E27FC236}">
                      <a16:creationId xmlns:a16="http://schemas.microsoft.com/office/drawing/2014/main" id="{3CFB31DE-4A57-4420-A922-5683C587172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38" name="Group 464">
                    <a:extLst>
                      <a:ext uri="{FF2B5EF4-FFF2-40B4-BE49-F238E27FC236}">
                        <a16:creationId xmlns:a16="http://schemas.microsoft.com/office/drawing/2014/main" id="{57B9EC0C-94D6-4CD6-B1D7-0DE3C33874B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41" name="Freeform 465">
                      <a:extLst>
                        <a:ext uri="{FF2B5EF4-FFF2-40B4-BE49-F238E27FC236}">
                          <a16:creationId xmlns:a16="http://schemas.microsoft.com/office/drawing/2014/main" id="{8EAB4C8E-C8E7-4D00-8EB1-1D146CD1DB7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2147483646 w 1153"/>
                        <a:gd name="T43" fmla="*/ 2147483646 h 204"/>
                        <a:gd name="T44" fmla="*/ 1184487864 w 1153"/>
                        <a:gd name="T45" fmla="*/ 2147483646 h 204"/>
                        <a:gd name="T46" fmla="*/ 0 w 1153"/>
                        <a:gd name="T47" fmla="*/ 2147483646 h 204"/>
                        <a:gd name="T48" fmla="*/ 2147483646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42" name="Freeform 466">
                      <a:extLst>
                        <a:ext uri="{FF2B5EF4-FFF2-40B4-BE49-F238E27FC236}">
                          <a16:creationId xmlns:a16="http://schemas.microsoft.com/office/drawing/2014/main" id="{2BD8578B-0377-4446-AD47-8A944DE46E6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39" name="Freeform 467">
                    <a:extLst>
                      <a:ext uri="{FF2B5EF4-FFF2-40B4-BE49-F238E27FC236}">
                        <a16:creationId xmlns:a16="http://schemas.microsoft.com/office/drawing/2014/main" id="{A0E3A6A9-E002-4326-A566-C736AA637F6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40" name="Freeform 468">
                    <a:extLst>
                      <a:ext uri="{FF2B5EF4-FFF2-40B4-BE49-F238E27FC236}">
                        <a16:creationId xmlns:a16="http://schemas.microsoft.com/office/drawing/2014/main" id="{61742B99-A1A7-453F-8F7B-C84627064DA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63274 h 33"/>
                      <a:gd name="T2" fmla="*/ 0 w 293"/>
                      <a:gd name="T3" fmla="*/ 158827 h 33"/>
                      <a:gd name="T4" fmla="*/ 79 w 293"/>
                      <a:gd name="T5" fmla="*/ 45060 h 33"/>
                      <a:gd name="T6" fmla="*/ 96 w 293"/>
                      <a:gd name="T7" fmla="*/ 22214 h 33"/>
                      <a:gd name="T8" fmla="*/ 108 w 293"/>
                      <a:gd name="T9" fmla="*/ 22214 h 33"/>
                      <a:gd name="T10" fmla="*/ 127 w 293"/>
                      <a:gd name="T11" fmla="*/ 0 h 33"/>
                      <a:gd name="T12" fmla="*/ 139 w 293"/>
                      <a:gd name="T13" fmla="*/ 0 h 33"/>
                      <a:gd name="T14" fmla="*/ 155 w 293"/>
                      <a:gd name="T15" fmla="*/ 22214 h 33"/>
                      <a:gd name="T16" fmla="*/ 168 w 293"/>
                      <a:gd name="T17" fmla="*/ 31638 h 33"/>
                      <a:gd name="T18" fmla="*/ 179 w 293"/>
                      <a:gd name="T19" fmla="*/ 45060 h 33"/>
                      <a:gd name="T20" fmla="*/ 187 w 293"/>
                      <a:gd name="T21" fmla="*/ 66968 h 33"/>
                      <a:gd name="T22" fmla="*/ 195 w 293"/>
                      <a:gd name="T23" fmla="*/ 91402 h 33"/>
                      <a:gd name="T24" fmla="*/ 201 w 293"/>
                      <a:gd name="T25" fmla="*/ 114639 h 33"/>
                      <a:gd name="T26" fmla="*/ 204 w 293"/>
                      <a:gd name="T27" fmla="*/ 135843 h 33"/>
                      <a:gd name="T28" fmla="*/ 205 w 293"/>
                      <a:gd name="T29" fmla="*/ 163274 h 33"/>
                      <a:gd name="T30" fmla="*/ 204 w 293"/>
                      <a:gd name="T31" fmla="*/ 185406 h 33"/>
                      <a:gd name="T32" fmla="*/ 201 w 293"/>
                      <a:gd name="T33" fmla="*/ 214779 h 33"/>
                      <a:gd name="T34" fmla="*/ 195 w 293"/>
                      <a:gd name="T35" fmla="*/ 232542 h 33"/>
                      <a:gd name="T36" fmla="*/ 187 w 293"/>
                      <a:gd name="T37" fmla="*/ 264063 h 33"/>
                      <a:gd name="T38" fmla="*/ 179 w 293"/>
                      <a:gd name="T39" fmla="*/ 281160 h 33"/>
                      <a:gd name="T40" fmla="*/ 168 w 293"/>
                      <a:gd name="T41" fmla="*/ 297346 h 33"/>
                      <a:gd name="T42" fmla="*/ 155 w 293"/>
                      <a:gd name="T43" fmla="*/ 320390 h 33"/>
                      <a:gd name="T44" fmla="*/ 139 w 293"/>
                      <a:gd name="T45" fmla="*/ 322175 h 33"/>
                      <a:gd name="T46" fmla="*/ 128 w 293"/>
                      <a:gd name="T47" fmla="*/ 322175 h 33"/>
                      <a:gd name="T48" fmla="*/ 108 w 293"/>
                      <a:gd name="T49" fmla="*/ 322175 h 33"/>
                      <a:gd name="T50" fmla="*/ 96 w 293"/>
                      <a:gd name="T51" fmla="*/ 320390 h 33"/>
                      <a:gd name="T52" fmla="*/ 79 w 293"/>
                      <a:gd name="T53" fmla="*/ 281160 h 33"/>
                      <a:gd name="T54" fmla="*/ 0 w 293"/>
                      <a:gd name="T55" fmla="*/ 163274 h 33"/>
                      <a:gd name="T56" fmla="*/ 0 w 293"/>
                      <a:gd name="T57" fmla="*/ 163274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37" name="Line 469">
                  <a:extLst>
                    <a:ext uri="{FF2B5EF4-FFF2-40B4-BE49-F238E27FC236}">
                      <a16:creationId xmlns:a16="http://schemas.microsoft.com/office/drawing/2014/main" id="{4BB4AAC7-A1C4-4485-9A61-0B3A40FE2CA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34" name="AutoShape 470">
                <a:extLst>
                  <a:ext uri="{FF2B5EF4-FFF2-40B4-BE49-F238E27FC236}">
                    <a16:creationId xmlns:a16="http://schemas.microsoft.com/office/drawing/2014/main" id="{82564D30-7E90-49BD-B6E8-477C572DB0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endParaRPr lang="en-AU" altLang="en-US" sz="1400" b="1"/>
              </a:p>
            </p:txBody>
          </p:sp>
          <p:sp>
            <p:nvSpPr>
              <p:cNvPr id="135" name="Line 471">
                <a:extLst>
                  <a:ext uri="{FF2B5EF4-FFF2-40B4-BE49-F238E27FC236}">
                    <a16:creationId xmlns:a16="http://schemas.microsoft.com/office/drawing/2014/main" id="{0B59B7D1-B7BA-4233-B4E2-E1B3F47EDC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62" name="Group 475">
            <a:extLst>
              <a:ext uri="{FF2B5EF4-FFF2-40B4-BE49-F238E27FC236}">
                <a16:creationId xmlns:a16="http://schemas.microsoft.com/office/drawing/2014/main" id="{8D2BE5CE-CA5A-447D-900E-5F7F7282183B}"/>
              </a:ext>
            </a:extLst>
          </p:cNvPr>
          <p:cNvGrpSpPr>
            <a:grpSpLocks/>
          </p:cNvGrpSpPr>
          <p:nvPr/>
        </p:nvGrpSpPr>
        <p:grpSpPr bwMode="auto">
          <a:xfrm rot="21008968" flipH="1" flipV="1">
            <a:off x="5801534" y="2221052"/>
            <a:ext cx="700088" cy="320675"/>
            <a:chOff x="4875" y="7237"/>
            <a:chExt cx="4230" cy="1883"/>
          </a:xfrm>
        </p:grpSpPr>
        <p:sp>
          <p:nvSpPr>
            <p:cNvPr id="163" name="Arc 476">
              <a:extLst>
                <a:ext uri="{FF2B5EF4-FFF2-40B4-BE49-F238E27FC236}">
                  <a16:creationId xmlns:a16="http://schemas.microsoft.com/office/drawing/2014/main" id="{48DF67AC-3587-48E3-941D-4456F3096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64" name="AutoShape 477">
              <a:extLst>
                <a:ext uri="{FF2B5EF4-FFF2-40B4-BE49-F238E27FC236}">
                  <a16:creationId xmlns:a16="http://schemas.microsoft.com/office/drawing/2014/main" id="{8D1C7109-162E-4BB3-BB1F-9B8F2AFBF3A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en-AU" altLang="en-US" sz="1400" b="1"/>
            </a:p>
          </p:txBody>
        </p:sp>
      </p:grpSp>
      <p:sp>
        <p:nvSpPr>
          <p:cNvPr id="166" name="Text Box 366">
            <a:extLst>
              <a:ext uri="{FF2B5EF4-FFF2-40B4-BE49-F238E27FC236}">
                <a16:creationId xmlns:a16="http://schemas.microsoft.com/office/drawing/2014/main" id="{7CD747C3-0716-4283-AC61-021176CE6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4079" y="3211895"/>
            <a:ext cx="9794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e-DE" altLang="en-US" sz="1600" b="1" dirty="0"/>
              <a:t>¾</a:t>
            </a:r>
          </a:p>
        </p:txBody>
      </p:sp>
      <p:grpSp>
        <p:nvGrpSpPr>
          <p:cNvPr id="223" name="Group 475">
            <a:extLst>
              <a:ext uri="{FF2B5EF4-FFF2-40B4-BE49-F238E27FC236}">
                <a16:creationId xmlns:a16="http://schemas.microsoft.com/office/drawing/2014/main" id="{EBF9FA73-691F-4AB3-A6DC-7D4955EFD2AF}"/>
              </a:ext>
            </a:extLst>
          </p:cNvPr>
          <p:cNvGrpSpPr>
            <a:grpSpLocks/>
          </p:cNvGrpSpPr>
          <p:nvPr/>
        </p:nvGrpSpPr>
        <p:grpSpPr bwMode="auto">
          <a:xfrm rot="20356739">
            <a:off x="6678113" y="3037974"/>
            <a:ext cx="700088" cy="320675"/>
            <a:chOff x="4875" y="7237"/>
            <a:chExt cx="4230" cy="1883"/>
          </a:xfrm>
        </p:grpSpPr>
        <p:sp>
          <p:nvSpPr>
            <p:cNvPr id="224" name="Arc 476">
              <a:extLst>
                <a:ext uri="{FF2B5EF4-FFF2-40B4-BE49-F238E27FC236}">
                  <a16:creationId xmlns:a16="http://schemas.microsoft.com/office/drawing/2014/main" id="{1B13B6B5-4C89-4209-B46A-BEC7363EE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25" name="AutoShape 477">
              <a:extLst>
                <a:ext uri="{FF2B5EF4-FFF2-40B4-BE49-F238E27FC236}">
                  <a16:creationId xmlns:a16="http://schemas.microsoft.com/office/drawing/2014/main" id="{C01D9748-2573-4CEF-886E-8EDA22F2CC9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en-AU" altLang="en-US" sz="1400" b="1"/>
            </a:p>
          </p:txBody>
        </p:sp>
      </p:grpSp>
      <p:sp>
        <p:nvSpPr>
          <p:cNvPr id="229" name="Text Box 366">
            <a:extLst>
              <a:ext uri="{FF2B5EF4-FFF2-40B4-BE49-F238E27FC236}">
                <a16:creationId xmlns:a16="http://schemas.microsoft.com/office/drawing/2014/main" id="{DE5610EC-05F3-48B1-9706-AC965F042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7905" y="1955402"/>
            <a:ext cx="9794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e-DE" altLang="en-US" sz="1600" b="1" dirty="0"/>
              <a:t>¾</a:t>
            </a:r>
          </a:p>
        </p:txBody>
      </p:sp>
      <p:sp>
        <p:nvSpPr>
          <p:cNvPr id="82" name="Text Box 100">
            <a:extLst>
              <a:ext uri="{FF2B5EF4-FFF2-40B4-BE49-F238E27FC236}">
                <a16:creationId xmlns:a16="http://schemas.microsoft.com/office/drawing/2014/main" id="{4185A9CC-F11E-4037-9C31-86B12A9C7F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1113" y="1514391"/>
            <a:ext cx="405319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Part </a:t>
            </a:r>
            <a:r>
              <a:rPr lang="de-DE" altLang="de-DE" sz="1600" b="1" dirty="0" err="1">
                <a:solidFill>
                  <a:srgbClr val="0000FF"/>
                </a:solidFill>
              </a:rPr>
              <a:t>rolls</a:t>
            </a:r>
            <a:r>
              <a:rPr lang="de-DE" altLang="de-DE" sz="1600" b="1" dirty="0">
                <a:solidFill>
                  <a:srgbClr val="0000FF"/>
                </a:solidFill>
              </a:rPr>
              <a:t> on </a:t>
            </a:r>
            <a:r>
              <a:rPr lang="de-DE" altLang="de-DE" sz="1600" b="1" dirty="0" err="1">
                <a:solidFill>
                  <a:srgbClr val="0000FF"/>
                </a:solidFill>
              </a:rPr>
              <a:t>middle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of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the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line</a:t>
            </a:r>
            <a:r>
              <a:rPr lang="de-DE" altLang="de-DE" sz="1600" b="1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83" name="Oval 384">
            <a:extLst>
              <a:ext uri="{FF2B5EF4-FFF2-40B4-BE49-F238E27FC236}">
                <a16:creationId xmlns:a16="http://schemas.microsoft.com/office/drawing/2014/main" id="{3C390F85-8760-4965-8E1A-AE07E0DBA7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776" y="2735085"/>
            <a:ext cx="1052648" cy="1009261"/>
          </a:xfrm>
          <a:prstGeom prst="ellips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sp>
        <p:nvSpPr>
          <p:cNvPr id="84" name="Text Box 101">
            <a:extLst>
              <a:ext uri="{FF2B5EF4-FFF2-40B4-BE49-F238E27FC236}">
                <a16:creationId xmlns:a16="http://schemas.microsoft.com/office/drawing/2014/main" id="{ED3B0E7D-AEFE-4894-ABFF-D6B39EF06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647" y="3241744"/>
            <a:ext cx="2032000" cy="374650"/>
          </a:xfrm>
          <a:prstGeom prst="rect">
            <a:avLst/>
          </a:prstGeom>
          <a:noFill/>
          <a:ln w="38100">
            <a:solidFill>
              <a:srgbClr val="FFFF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All radii </a:t>
            </a:r>
            <a:r>
              <a:rPr lang="de-DE" altLang="de-DE" sz="1600" b="1" dirty="0" err="1">
                <a:solidFill>
                  <a:srgbClr val="0000FF"/>
                </a:solidFill>
              </a:rPr>
              <a:t>are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equal</a:t>
            </a:r>
            <a:r>
              <a:rPr lang="de-DE" altLang="de-DE" sz="1600" b="1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85" name="Oval 384">
            <a:extLst>
              <a:ext uri="{FF2B5EF4-FFF2-40B4-BE49-F238E27FC236}">
                <a16:creationId xmlns:a16="http://schemas.microsoft.com/office/drawing/2014/main" id="{093C0B01-2C43-40D5-BC73-D6E3B3A3CE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1143" y="1489229"/>
            <a:ext cx="1052648" cy="1009261"/>
          </a:xfrm>
          <a:prstGeom prst="ellips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sp>
        <p:nvSpPr>
          <p:cNvPr id="86" name="Oval 384">
            <a:extLst>
              <a:ext uri="{FF2B5EF4-FFF2-40B4-BE49-F238E27FC236}">
                <a16:creationId xmlns:a16="http://schemas.microsoft.com/office/drawing/2014/main" id="{7DF5CD7A-4CD4-47B6-9E24-9A6215134E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5470" y="3007078"/>
            <a:ext cx="1052648" cy="1009261"/>
          </a:xfrm>
          <a:prstGeom prst="ellips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grpSp>
        <p:nvGrpSpPr>
          <p:cNvPr id="87" name="Group 14">
            <a:extLst>
              <a:ext uri="{FF2B5EF4-FFF2-40B4-BE49-F238E27FC236}">
                <a16:creationId xmlns:a16="http://schemas.microsoft.com/office/drawing/2014/main" id="{25E634EF-3DB7-4551-B161-E2B30E54CEA7}"/>
              </a:ext>
            </a:extLst>
          </p:cNvPr>
          <p:cNvGrpSpPr>
            <a:grpSpLocks/>
          </p:cNvGrpSpPr>
          <p:nvPr/>
        </p:nvGrpSpPr>
        <p:grpSpPr bwMode="auto">
          <a:xfrm>
            <a:off x="6325155" y="3228898"/>
            <a:ext cx="1057275" cy="954088"/>
            <a:chOff x="4164" y="1916"/>
            <a:chExt cx="666" cy="601"/>
          </a:xfrm>
        </p:grpSpPr>
        <p:grpSp>
          <p:nvGrpSpPr>
            <p:cNvPr id="88" name="Group 15">
              <a:extLst>
                <a:ext uri="{FF2B5EF4-FFF2-40B4-BE49-F238E27FC236}">
                  <a16:creationId xmlns:a16="http://schemas.microsoft.com/office/drawing/2014/main" id="{23B39554-3798-4C93-A4C3-23D8FB73BE1E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4164" y="1916"/>
              <a:ext cx="636" cy="601"/>
              <a:chOff x="2287" y="1612"/>
              <a:chExt cx="636" cy="548"/>
            </a:xfrm>
          </p:grpSpPr>
          <p:sp>
            <p:nvSpPr>
              <p:cNvPr id="90" name="Line 16">
                <a:extLst>
                  <a:ext uri="{FF2B5EF4-FFF2-40B4-BE49-F238E27FC236}">
                    <a16:creationId xmlns:a16="http://schemas.microsoft.com/office/drawing/2014/main" id="{4DF5C3FA-1E36-47F1-93AB-94C9FD044F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87" y="2160"/>
                <a:ext cx="617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91" name="Line 17">
                <a:extLst>
                  <a:ext uri="{FF2B5EF4-FFF2-40B4-BE49-F238E27FC236}">
                    <a16:creationId xmlns:a16="http://schemas.microsoft.com/office/drawing/2014/main" id="{E6E346CE-887D-4104-BFFE-40E9B6CF85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46" y="1612"/>
                <a:ext cx="477" cy="54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 dirty="0"/>
              </a:p>
            </p:txBody>
          </p:sp>
        </p:grpSp>
        <p:sp>
          <p:nvSpPr>
            <p:cNvPr id="89" name="Text Box 18">
              <a:extLst>
                <a:ext uri="{FF2B5EF4-FFF2-40B4-BE49-F238E27FC236}">
                  <a16:creationId xmlns:a16="http://schemas.microsoft.com/office/drawing/2014/main" id="{02FD09A3-BB29-4293-9B3B-5628CFF54A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4380" y="2217"/>
              <a:ext cx="45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0000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de-DE" sz="2000" b="1"/>
                <a:t>45°</a:t>
              </a:r>
            </a:p>
          </p:txBody>
        </p:sp>
      </p:grpSp>
      <p:sp>
        <p:nvSpPr>
          <p:cNvPr id="92" name="Oval 106">
            <a:extLst>
              <a:ext uri="{FF2B5EF4-FFF2-40B4-BE49-F238E27FC236}">
                <a16:creationId xmlns:a16="http://schemas.microsoft.com/office/drawing/2014/main" id="{6E04E54A-4208-45F7-8958-8E023C0DD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9962" y="1560650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93" name="Oval 106">
            <a:extLst>
              <a:ext uri="{FF2B5EF4-FFF2-40B4-BE49-F238E27FC236}">
                <a16:creationId xmlns:a16="http://schemas.microsoft.com/office/drawing/2014/main" id="{B5EA36F8-8B80-44BB-8190-557A575D5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6378" y="2058428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94" name="Oval 106">
            <a:extLst>
              <a:ext uri="{FF2B5EF4-FFF2-40B4-BE49-F238E27FC236}">
                <a16:creationId xmlns:a16="http://schemas.microsoft.com/office/drawing/2014/main" id="{BDD15C25-23B2-41A2-9C02-6792C8728B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2367" y="2897421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95" name="Oval 106">
            <a:extLst>
              <a:ext uri="{FF2B5EF4-FFF2-40B4-BE49-F238E27FC236}">
                <a16:creationId xmlns:a16="http://schemas.microsoft.com/office/drawing/2014/main" id="{3DF1EAC6-61BA-4489-A52B-65050A7F2E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9288" y="3719702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96" name="Oval 106">
            <a:extLst>
              <a:ext uri="{FF2B5EF4-FFF2-40B4-BE49-F238E27FC236}">
                <a16:creationId xmlns:a16="http://schemas.microsoft.com/office/drawing/2014/main" id="{C0D5F775-4679-4D51-A24A-8C46F8DC50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2258" y="3952633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97" name="Oval 106">
            <a:extLst>
              <a:ext uri="{FF2B5EF4-FFF2-40B4-BE49-F238E27FC236}">
                <a16:creationId xmlns:a16="http://schemas.microsoft.com/office/drawing/2014/main" id="{0B25B200-A37B-4548-8229-5D199690E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7829" y="3418385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98" name="Oval 106">
            <a:extLst>
              <a:ext uri="{FF2B5EF4-FFF2-40B4-BE49-F238E27FC236}">
                <a16:creationId xmlns:a16="http://schemas.microsoft.com/office/drawing/2014/main" id="{F731EBE7-6C23-4BD4-801A-3215795DE6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7191" y="2462405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99" name="Oval 106">
            <a:extLst>
              <a:ext uri="{FF2B5EF4-FFF2-40B4-BE49-F238E27FC236}">
                <a16:creationId xmlns:a16="http://schemas.microsoft.com/office/drawing/2014/main" id="{B7EA8CAD-0F63-4BD4-B237-44CC7934A1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3941" y="3675291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00" name="Text Box 151">
            <a:extLst>
              <a:ext uri="{FF2B5EF4-FFF2-40B4-BE49-F238E27FC236}">
                <a16:creationId xmlns:a16="http://schemas.microsoft.com/office/drawing/2014/main" id="{4BD391E0-5711-48F5-968C-35F365DA71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7005" y="2032330"/>
            <a:ext cx="24288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de-DE" sz="1600" b="1" dirty="0" err="1">
                <a:solidFill>
                  <a:srgbClr val="0000FF"/>
                </a:solidFill>
              </a:rPr>
              <a:t>During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Knife</a:t>
            </a:r>
            <a:r>
              <a:rPr lang="de-DE" altLang="de-DE" sz="1600" b="1" dirty="0">
                <a:solidFill>
                  <a:srgbClr val="0000FF"/>
                </a:solidFill>
              </a:rPr>
              <a:t> Edge </a:t>
            </a:r>
            <a:r>
              <a:rPr lang="de-DE" altLang="de-DE" sz="1600" b="1" dirty="0" err="1">
                <a:solidFill>
                  <a:srgbClr val="0000FF"/>
                </a:solidFill>
              </a:rPr>
              <a:t>the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wing</a:t>
            </a:r>
            <a:r>
              <a:rPr lang="de-DE" altLang="de-DE" sz="1600" b="1" dirty="0">
                <a:solidFill>
                  <a:srgbClr val="0000FF"/>
                </a:solidFill>
              </a:rPr>
              <a:t> must </a:t>
            </a:r>
            <a:r>
              <a:rPr lang="de-DE" altLang="de-DE" sz="1600" b="1" dirty="0" err="1">
                <a:solidFill>
                  <a:srgbClr val="0000FF"/>
                </a:solidFill>
              </a:rPr>
              <a:t>be</a:t>
            </a:r>
            <a:r>
              <a:rPr lang="de-DE" altLang="de-DE" sz="1600" b="1" dirty="0">
                <a:solidFill>
                  <a:srgbClr val="0000FF"/>
                </a:solidFill>
              </a:rPr>
              <a:t> in </a:t>
            </a:r>
            <a:r>
              <a:rPr lang="de-DE" altLang="de-DE" sz="1600" b="1" dirty="0" err="1">
                <a:solidFill>
                  <a:srgbClr val="0000FF"/>
                </a:solidFill>
              </a:rPr>
              <a:t>the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vertical</a:t>
            </a:r>
            <a:r>
              <a:rPr lang="de-DE" altLang="de-DE" sz="1600" b="1" dirty="0">
                <a:solidFill>
                  <a:srgbClr val="0000FF"/>
                </a:solidFill>
              </a:rPr>
              <a:t> plane.</a:t>
            </a:r>
          </a:p>
        </p:txBody>
      </p:sp>
    </p:spTree>
    <p:extLst>
      <p:ext uri="{BB962C8B-B14F-4D97-AF65-F5344CB8AC3E}">
        <p14:creationId xmlns:p14="http://schemas.microsoft.com/office/powerpoint/2010/main" val="2915710517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utoUpdateAnimBg="0"/>
      <p:bldP spid="84" grpId="0" animBg="1"/>
      <p:bldP spid="10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ext Box 8"/>
          <p:cNvSpPr txBox="1">
            <a:spLocks noChangeArrowheads="1"/>
          </p:cNvSpPr>
          <p:nvPr/>
        </p:nvSpPr>
        <p:spPr bwMode="auto">
          <a:xfrm>
            <a:off x="1608138" y="85725"/>
            <a:ext cx="7292975" cy="15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352" tIns="39676" rIns="79352" bIns="39676">
            <a:spAutoFit/>
          </a:bodyPr>
          <a:lstStyle/>
          <a:p>
            <a:pPr defTabSz="793750" eaLnBrk="0" hangingPunct="0"/>
            <a:r>
              <a:rPr lang="en-GB" sz="2000" b="1" dirty="0"/>
              <a:t>F-27.10 Trombone with three quarter roll, three quarter roll. 	  Option: Fighter turn with three quarter roll, three 	  quarter roll</a:t>
            </a:r>
            <a:endParaRPr lang="de-DE" sz="2000" dirty="0"/>
          </a:p>
          <a:p>
            <a:pPr defTabSz="793750" eaLnBrk="0" hangingPunct="0"/>
            <a:br>
              <a:rPr lang="en-US" dirty="0"/>
            </a:br>
            <a:endParaRPr lang="de-DE" altLang="de-DE" dirty="0"/>
          </a:p>
        </p:txBody>
      </p:sp>
      <p:sp>
        <p:nvSpPr>
          <p:cNvPr id="86018" name="Text Box 340"/>
          <p:cNvSpPr txBox="1">
            <a:spLocks noChangeArrowheads="1"/>
          </p:cNvSpPr>
          <p:nvPr/>
        </p:nvSpPr>
        <p:spPr bwMode="auto">
          <a:xfrm>
            <a:off x="8013700" y="6515100"/>
            <a:ext cx="939800" cy="24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>
              <a:lnSpc>
                <a:spcPct val="80000"/>
              </a:lnSpc>
            </a:pPr>
            <a:r>
              <a:rPr lang="de-DE" altLang="de-DE" sz="1200" b="1" dirty="0"/>
              <a:t>F-27.10.04</a:t>
            </a:r>
            <a:endParaRPr lang="de-DE" altLang="de-DE" dirty="0"/>
          </a:p>
        </p:txBody>
      </p:sp>
      <p:sp>
        <p:nvSpPr>
          <p:cNvPr id="86019" name="Text Box 546"/>
          <p:cNvSpPr txBox="1">
            <a:spLocks noChangeArrowheads="1"/>
          </p:cNvSpPr>
          <p:nvPr/>
        </p:nvSpPr>
        <p:spPr bwMode="auto">
          <a:xfrm>
            <a:off x="2020888" y="5321300"/>
            <a:ext cx="6932612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/>
            <a:r>
              <a:rPr lang="en-GB" sz="1600" b="1" dirty="0"/>
              <a:t>From inverted, push through a ⅛ loop into a 45° upline, perform a ¾ roll, perform a half pushed knife edge circle into a 45° knife-edge downline, perform a ¾ roll, pull through a ⅛ loop, exit upright.</a:t>
            </a:r>
            <a:endParaRPr lang="de-DE" sz="1600" b="1" dirty="0"/>
          </a:p>
        </p:txBody>
      </p:sp>
      <p:sp>
        <p:nvSpPr>
          <p:cNvPr id="106" name="Line 354">
            <a:extLst>
              <a:ext uri="{FF2B5EF4-FFF2-40B4-BE49-F238E27FC236}">
                <a16:creationId xmlns:a16="http://schemas.microsoft.com/office/drawing/2014/main" id="{F21F4B65-B4B0-497E-82A6-F11BF1D7778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443468" y="2193154"/>
            <a:ext cx="1260323" cy="163264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107" name="Gruppieren 2">
            <a:extLst>
              <a:ext uri="{FF2B5EF4-FFF2-40B4-BE49-F238E27FC236}">
                <a16:creationId xmlns:a16="http://schemas.microsoft.com/office/drawing/2014/main" id="{FC4436AE-ADAA-4FD9-9F89-4D7E3FEE5067}"/>
              </a:ext>
            </a:extLst>
          </p:cNvPr>
          <p:cNvGrpSpPr>
            <a:grpSpLocks/>
          </p:cNvGrpSpPr>
          <p:nvPr/>
        </p:nvGrpSpPr>
        <p:grpSpPr bwMode="auto">
          <a:xfrm>
            <a:off x="5479729" y="3491427"/>
            <a:ext cx="971478" cy="558261"/>
            <a:chOff x="5502961" y="3648075"/>
            <a:chExt cx="917575" cy="482600"/>
          </a:xfrm>
        </p:grpSpPr>
        <p:sp>
          <p:nvSpPr>
            <p:cNvPr id="113" name="Arc 356">
              <a:extLst>
                <a:ext uri="{FF2B5EF4-FFF2-40B4-BE49-F238E27FC236}">
                  <a16:creationId xmlns:a16="http://schemas.microsoft.com/office/drawing/2014/main" id="{1272BD95-F286-4A91-8D3E-DCE644FDFD7E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5917350" y="3648075"/>
              <a:ext cx="503186" cy="482600"/>
            </a:xfrm>
            <a:custGeom>
              <a:avLst/>
              <a:gdLst>
                <a:gd name="T0" fmla="*/ 0 w 19398"/>
                <a:gd name="T1" fmla="*/ 0 h 21600"/>
                <a:gd name="T2" fmla="*/ 0 w 19398"/>
                <a:gd name="T3" fmla="*/ 0 h 21600"/>
                <a:gd name="T4" fmla="*/ 0 w 19398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398" h="21600" fill="none" extrusionOk="0">
                  <a:moveTo>
                    <a:pt x="0" y="90"/>
                  </a:moveTo>
                  <a:cubicBezTo>
                    <a:pt x="655" y="30"/>
                    <a:pt x="1313" y="0"/>
                    <a:pt x="1972" y="0"/>
                  </a:cubicBezTo>
                  <a:cubicBezTo>
                    <a:pt x="8857" y="0"/>
                    <a:pt x="15329" y="3282"/>
                    <a:pt x="19398" y="8836"/>
                  </a:cubicBezTo>
                </a:path>
                <a:path w="19398" h="21600" stroke="0" extrusionOk="0">
                  <a:moveTo>
                    <a:pt x="0" y="90"/>
                  </a:moveTo>
                  <a:cubicBezTo>
                    <a:pt x="655" y="30"/>
                    <a:pt x="1313" y="0"/>
                    <a:pt x="1972" y="0"/>
                  </a:cubicBezTo>
                  <a:cubicBezTo>
                    <a:pt x="8857" y="0"/>
                    <a:pt x="15329" y="3282"/>
                    <a:pt x="19398" y="8836"/>
                  </a:cubicBezTo>
                  <a:lnTo>
                    <a:pt x="1972" y="2160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14" name="Line 357">
              <a:extLst>
                <a:ext uri="{FF2B5EF4-FFF2-40B4-BE49-F238E27FC236}">
                  <a16:creationId xmlns:a16="http://schemas.microsoft.com/office/drawing/2014/main" id="{16539CDF-71CB-4CB5-8F7D-EB6D27DF39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502961" y="4130441"/>
              <a:ext cx="4143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8" name="Group 358">
            <a:extLst>
              <a:ext uri="{FF2B5EF4-FFF2-40B4-BE49-F238E27FC236}">
                <a16:creationId xmlns:a16="http://schemas.microsoft.com/office/drawing/2014/main" id="{CFA89BCE-D548-43BE-9C6D-892FF5159068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4243027" y="3228155"/>
            <a:ext cx="971478" cy="558261"/>
            <a:chOff x="1986" y="1974"/>
            <a:chExt cx="744" cy="348"/>
          </a:xfrm>
        </p:grpSpPr>
        <p:sp>
          <p:nvSpPr>
            <p:cNvPr id="111" name="Arc 359">
              <a:extLst>
                <a:ext uri="{FF2B5EF4-FFF2-40B4-BE49-F238E27FC236}">
                  <a16:creationId xmlns:a16="http://schemas.microsoft.com/office/drawing/2014/main" id="{87618E93-1B51-43F6-863F-0C8C2037948F}"/>
                </a:ext>
              </a:extLst>
            </p:cNvPr>
            <p:cNvSpPr>
              <a:spLocks/>
            </p:cNvSpPr>
            <p:nvPr/>
          </p:nvSpPr>
          <p:spPr bwMode="auto">
            <a:xfrm flipH="1" flipV="1">
              <a:off x="1986" y="1974"/>
              <a:ext cx="408" cy="348"/>
            </a:xfrm>
            <a:custGeom>
              <a:avLst/>
              <a:gdLst>
                <a:gd name="T0" fmla="*/ 0 w 19398"/>
                <a:gd name="T1" fmla="*/ 0 h 21600"/>
                <a:gd name="T2" fmla="*/ 0 w 19398"/>
                <a:gd name="T3" fmla="*/ 0 h 21600"/>
                <a:gd name="T4" fmla="*/ 0 w 19398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398" h="21600" fill="none" extrusionOk="0">
                  <a:moveTo>
                    <a:pt x="0" y="90"/>
                  </a:moveTo>
                  <a:cubicBezTo>
                    <a:pt x="655" y="30"/>
                    <a:pt x="1313" y="0"/>
                    <a:pt x="1972" y="0"/>
                  </a:cubicBezTo>
                  <a:cubicBezTo>
                    <a:pt x="8857" y="0"/>
                    <a:pt x="15329" y="3282"/>
                    <a:pt x="19398" y="8836"/>
                  </a:cubicBezTo>
                </a:path>
                <a:path w="19398" h="21600" stroke="0" extrusionOk="0">
                  <a:moveTo>
                    <a:pt x="0" y="90"/>
                  </a:moveTo>
                  <a:cubicBezTo>
                    <a:pt x="655" y="30"/>
                    <a:pt x="1313" y="0"/>
                    <a:pt x="1972" y="0"/>
                  </a:cubicBezTo>
                  <a:cubicBezTo>
                    <a:pt x="8857" y="0"/>
                    <a:pt x="15329" y="3282"/>
                    <a:pt x="19398" y="8836"/>
                  </a:cubicBezTo>
                  <a:lnTo>
                    <a:pt x="1972" y="2160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12" name="Line 360">
              <a:extLst>
                <a:ext uri="{FF2B5EF4-FFF2-40B4-BE49-F238E27FC236}">
                  <a16:creationId xmlns:a16="http://schemas.microsoft.com/office/drawing/2014/main" id="{92D3E90C-F33E-4858-8346-BFF9B97993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94" y="2322"/>
              <a:ext cx="3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09" name="Line 364">
            <a:extLst>
              <a:ext uri="{FF2B5EF4-FFF2-40B4-BE49-F238E27FC236}">
                <a16:creationId xmlns:a16="http://schemas.microsoft.com/office/drawing/2014/main" id="{76841A8E-6CFC-4204-A2D3-BA76D9C1FF5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14504" y="1619719"/>
            <a:ext cx="1541396" cy="193746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0" name="Bogen 109">
            <a:extLst>
              <a:ext uri="{FF2B5EF4-FFF2-40B4-BE49-F238E27FC236}">
                <a16:creationId xmlns:a16="http://schemas.microsoft.com/office/drawing/2014/main" id="{E269E412-D262-478F-9C4E-44042761ABCA}"/>
              </a:ext>
            </a:extLst>
          </p:cNvPr>
          <p:cNvSpPr/>
          <p:nvPr/>
        </p:nvSpPr>
        <p:spPr bwMode="auto">
          <a:xfrm>
            <a:off x="6641342" y="1407044"/>
            <a:ext cx="1104946" cy="1127189"/>
          </a:xfrm>
          <a:prstGeom prst="arc">
            <a:avLst>
              <a:gd name="adj1" fmla="val 13258370"/>
              <a:gd name="adj2" fmla="val 1463481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79375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5" name="AutoShape 349">
            <a:extLst>
              <a:ext uri="{FF2B5EF4-FFF2-40B4-BE49-F238E27FC236}">
                <a16:creationId xmlns:a16="http://schemas.microsoft.com/office/drawing/2014/main" id="{F81A0EA4-274A-4984-8743-311EFCC043C5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540005" y="3712194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AU" altLang="en-US" sz="1400" b="1"/>
          </a:p>
        </p:txBody>
      </p:sp>
      <p:sp>
        <p:nvSpPr>
          <p:cNvPr id="116" name="AutoShape 370">
            <a:extLst>
              <a:ext uri="{FF2B5EF4-FFF2-40B4-BE49-F238E27FC236}">
                <a16:creationId xmlns:a16="http://schemas.microsoft.com/office/drawing/2014/main" id="{67A57BEC-EA94-4FA4-B644-9722D31D0A30}"/>
              </a:ext>
            </a:extLst>
          </p:cNvPr>
          <p:cNvSpPr>
            <a:spLocks noChangeArrowheads="1"/>
          </p:cNvSpPr>
          <p:nvPr/>
        </p:nvSpPr>
        <p:spPr bwMode="auto">
          <a:xfrm rot="10800000" flipH="1">
            <a:off x="5066355" y="3960261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AU" altLang="en-US" sz="1400" b="1"/>
          </a:p>
        </p:txBody>
      </p:sp>
      <p:grpSp>
        <p:nvGrpSpPr>
          <p:cNvPr id="117" name="Group 446">
            <a:extLst>
              <a:ext uri="{FF2B5EF4-FFF2-40B4-BE49-F238E27FC236}">
                <a16:creationId xmlns:a16="http://schemas.microsoft.com/office/drawing/2014/main" id="{CEC376A9-EE1D-4551-B3EC-E8AC959AC793}"/>
              </a:ext>
            </a:extLst>
          </p:cNvPr>
          <p:cNvGrpSpPr>
            <a:grpSpLocks/>
          </p:cNvGrpSpPr>
          <p:nvPr/>
        </p:nvGrpSpPr>
        <p:grpSpPr bwMode="auto">
          <a:xfrm rot="13242661" flipH="1">
            <a:off x="6464873" y="3358688"/>
            <a:ext cx="311150" cy="490538"/>
            <a:chOff x="2820" y="264"/>
            <a:chExt cx="420" cy="1452"/>
          </a:xfrm>
        </p:grpSpPr>
        <p:sp>
          <p:nvSpPr>
            <p:cNvPr id="118" name="Line 447">
              <a:extLst>
                <a:ext uri="{FF2B5EF4-FFF2-40B4-BE49-F238E27FC236}">
                  <a16:creationId xmlns:a16="http://schemas.microsoft.com/office/drawing/2014/main" id="{EC02536B-1095-455A-8898-FB21001273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19" name="Group 448">
              <a:extLst>
                <a:ext uri="{FF2B5EF4-FFF2-40B4-BE49-F238E27FC236}">
                  <a16:creationId xmlns:a16="http://schemas.microsoft.com/office/drawing/2014/main" id="{9DDD51D9-7536-4EEA-AC36-816BBD5E427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20" name="Group 449">
                <a:extLst>
                  <a:ext uri="{FF2B5EF4-FFF2-40B4-BE49-F238E27FC236}">
                    <a16:creationId xmlns:a16="http://schemas.microsoft.com/office/drawing/2014/main" id="{48ACBB91-B421-4715-8759-30D1AAB6F57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23" name="Group 450">
                  <a:extLst>
                    <a:ext uri="{FF2B5EF4-FFF2-40B4-BE49-F238E27FC236}">
                      <a16:creationId xmlns:a16="http://schemas.microsoft.com/office/drawing/2014/main" id="{0E08ED42-B528-4AA7-A6EA-5298FE850E7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25" name="Group 451">
                    <a:extLst>
                      <a:ext uri="{FF2B5EF4-FFF2-40B4-BE49-F238E27FC236}">
                        <a16:creationId xmlns:a16="http://schemas.microsoft.com/office/drawing/2014/main" id="{0D6F34E4-C3D3-4DF8-A373-D7CE921FCF0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28" name="Freeform 452">
                      <a:extLst>
                        <a:ext uri="{FF2B5EF4-FFF2-40B4-BE49-F238E27FC236}">
                          <a16:creationId xmlns:a16="http://schemas.microsoft.com/office/drawing/2014/main" id="{C538D078-2C1E-4C07-BDFB-D84E99704F5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2147483646 w 1153"/>
                        <a:gd name="T43" fmla="*/ 2147483646 h 204"/>
                        <a:gd name="T44" fmla="*/ 1184487864 w 1153"/>
                        <a:gd name="T45" fmla="*/ 2147483646 h 204"/>
                        <a:gd name="T46" fmla="*/ 0 w 1153"/>
                        <a:gd name="T47" fmla="*/ 2147483646 h 204"/>
                        <a:gd name="T48" fmla="*/ 2147483646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29" name="Freeform 453">
                      <a:extLst>
                        <a:ext uri="{FF2B5EF4-FFF2-40B4-BE49-F238E27FC236}">
                          <a16:creationId xmlns:a16="http://schemas.microsoft.com/office/drawing/2014/main" id="{E9266203-F234-419A-A5C8-3734C31CAED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26" name="Freeform 454">
                    <a:extLst>
                      <a:ext uri="{FF2B5EF4-FFF2-40B4-BE49-F238E27FC236}">
                        <a16:creationId xmlns:a16="http://schemas.microsoft.com/office/drawing/2014/main" id="{A4E65842-CBB1-4364-9FFB-4BE1439EBDB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27" name="Freeform 455">
                    <a:extLst>
                      <a:ext uri="{FF2B5EF4-FFF2-40B4-BE49-F238E27FC236}">
                        <a16:creationId xmlns:a16="http://schemas.microsoft.com/office/drawing/2014/main" id="{10613BD1-051E-4337-A3A3-3A8CFD92A34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63274 h 33"/>
                      <a:gd name="T2" fmla="*/ 0 w 293"/>
                      <a:gd name="T3" fmla="*/ 158827 h 33"/>
                      <a:gd name="T4" fmla="*/ 79 w 293"/>
                      <a:gd name="T5" fmla="*/ 45060 h 33"/>
                      <a:gd name="T6" fmla="*/ 96 w 293"/>
                      <a:gd name="T7" fmla="*/ 22214 h 33"/>
                      <a:gd name="T8" fmla="*/ 108 w 293"/>
                      <a:gd name="T9" fmla="*/ 22214 h 33"/>
                      <a:gd name="T10" fmla="*/ 127 w 293"/>
                      <a:gd name="T11" fmla="*/ 0 h 33"/>
                      <a:gd name="T12" fmla="*/ 139 w 293"/>
                      <a:gd name="T13" fmla="*/ 0 h 33"/>
                      <a:gd name="T14" fmla="*/ 155 w 293"/>
                      <a:gd name="T15" fmla="*/ 22214 h 33"/>
                      <a:gd name="T16" fmla="*/ 168 w 293"/>
                      <a:gd name="T17" fmla="*/ 31638 h 33"/>
                      <a:gd name="T18" fmla="*/ 179 w 293"/>
                      <a:gd name="T19" fmla="*/ 45060 h 33"/>
                      <a:gd name="T20" fmla="*/ 187 w 293"/>
                      <a:gd name="T21" fmla="*/ 66968 h 33"/>
                      <a:gd name="T22" fmla="*/ 195 w 293"/>
                      <a:gd name="T23" fmla="*/ 91402 h 33"/>
                      <a:gd name="T24" fmla="*/ 201 w 293"/>
                      <a:gd name="T25" fmla="*/ 114639 h 33"/>
                      <a:gd name="T26" fmla="*/ 204 w 293"/>
                      <a:gd name="T27" fmla="*/ 135843 h 33"/>
                      <a:gd name="T28" fmla="*/ 205 w 293"/>
                      <a:gd name="T29" fmla="*/ 163274 h 33"/>
                      <a:gd name="T30" fmla="*/ 204 w 293"/>
                      <a:gd name="T31" fmla="*/ 185406 h 33"/>
                      <a:gd name="T32" fmla="*/ 201 w 293"/>
                      <a:gd name="T33" fmla="*/ 214779 h 33"/>
                      <a:gd name="T34" fmla="*/ 195 w 293"/>
                      <a:gd name="T35" fmla="*/ 232542 h 33"/>
                      <a:gd name="T36" fmla="*/ 187 w 293"/>
                      <a:gd name="T37" fmla="*/ 264063 h 33"/>
                      <a:gd name="T38" fmla="*/ 179 w 293"/>
                      <a:gd name="T39" fmla="*/ 281160 h 33"/>
                      <a:gd name="T40" fmla="*/ 168 w 293"/>
                      <a:gd name="T41" fmla="*/ 297346 h 33"/>
                      <a:gd name="T42" fmla="*/ 155 w 293"/>
                      <a:gd name="T43" fmla="*/ 320390 h 33"/>
                      <a:gd name="T44" fmla="*/ 139 w 293"/>
                      <a:gd name="T45" fmla="*/ 322175 h 33"/>
                      <a:gd name="T46" fmla="*/ 128 w 293"/>
                      <a:gd name="T47" fmla="*/ 322175 h 33"/>
                      <a:gd name="T48" fmla="*/ 108 w 293"/>
                      <a:gd name="T49" fmla="*/ 322175 h 33"/>
                      <a:gd name="T50" fmla="*/ 96 w 293"/>
                      <a:gd name="T51" fmla="*/ 320390 h 33"/>
                      <a:gd name="T52" fmla="*/ 79 w 293"/>
                      <a:gd name="T53" fmla="*/ 281160 h 33"/>
                      <a:gd name="T54" fmla="*/ 0 w 293"/>
                      <a:gd name="T55" fmla="*/ 163274 h 33"/>
                      <a:gd name="T56" fmla="*/ 0 w 293"/>
                      <a:gd name="T57" fmla="*/ 163274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24" name="Line 456">
                  <a:extLst>
                    <a:ext uri="{FF2B5EF4-FFF2-40B4-BE49-F238E27FC236}">
                      <a16:creationId xmlns:a16="http://schemas.microsoft.com/office/drawing/2014/main" id="{1567EE95-69C2-4ADD-869C-714100D256F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21" name="AutoShape 457">
                <a:extLst>
                  <a:ext uri="{FF2B5EF4-FFF2-40B4-BE49-F238E27FC236}">
                    <a16:creationId xmlns:a16="http://schemas.microsoft.com/office/drawing/2014/main" id="{8819DD69-FEEB-4D2D-9FB5-CAFB8AD3D8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endParaRPr lang="en-AU" altLang="en-US" sz="1400" b="1"/>
              </a:p>
            </p:txBody>
          </p:sp>
          <p:sp>
            <p:nvSpPr>
              <p:cNvPr id="122" name="Line 458">
                <a:extLst>
                  <a:ext uri="{FF2B5EF4-FFF2-40B4-BE49-F238E27FC236}">
                    <a16:creationId xmlns:a16="http://schemas.microsoft.com/office/drawing/2014/main" id="{E3B42594-B5FE-4ABD-AA52-3E70A507F5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30" name="Group 459">
            <a:extLst>
              <a:ext uri="{FF2B5EF4-FFF2-40B4-BE49-F238E27FC236}">
                <a16:creationId xmlns:a16="http://schemas.microsoft.com/office/drawing/2014/main" id="{E515031C-441A-4B48-B99F-5A7194BCBCB2}"/>
              </a:ext>
            </a:extLst>
          </p:cNvPr>
          <p:cNvGrpSpPr>
            <a:grpSpLocks/>
          </p:cNvGrpSpPr>
          <p:nvPr/>
        </p:nvGrpSpPr>
        <p:grpSpPr bwMode="auto">
          <a:xfrm rot="5597421" flipV="1">
            <a:off x="4537614" y="3814103"/>
            <a:ext cx="311150" cy="490538"/>
            <a:chOff x="2820" y="264"/>
            <a:chExt cx="420" cy="1452"/>
          </a:xfrm>
        </p:grpSpPr>
        <p:sp>
          <p:nvSpPr>
            <p:cNvPr id="131" name="Line 460">
              <a:extLst>
                <a:ext uri="{FF2B5EF4-FFF2-40B4-BE49-F238E27FC236}">
                  <a16:creationId xmlns:a16="http://schemas.microsoft.com/office/drawing/2014/main" id="{7B3E6BF5-28DB-480A-84BF-5F738FAC02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32" name="Group 461">
              <a:extLst>
                <a:ext uri="{FF2B5EF4-FFF2-40B4-BE49-F238E27FC236}">
                  <a16:creationId xmlns:a16="http://schemas.microsoft.com/office/drawing/2014/main" id="{27DE40C3-7DED-4A52-A0D4-7F0ECC068A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33" name="Group 462">
                <a:extLst>
                  <a:ext uri="{FF2B5EF4-FFF2-40B4-BE49-F238E27FC236}">
                    <a16:creationId xmlns:a16="http://schemas.microsoft.com/office/drawing/2014/main" id="{D4105754-F9F0-4DCE-A51A-72C6FA870F8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36" name="Group 463">
                  <a:extLst>
                    <a:ext uri="{FF2B5EF4-FFF2-40B4-BE49-F238E27FC236}">
                      <a16:creationId xmlns:a16="http://schemas.microsoft.com/office/drawing/2014/main" id="{3CFB31DE-4A57-4420-A922-5683C587172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38" name="Group 464">
                    <a:extLst>
                      <a:ext uri="{FF2B5EF4-FFF2-40B4-BE49-F238E27FC236}">
                        <a16:creationId xmlns:a16="http://schemas.microsoft.com/office/drawing/2014/main" id="{57B9EC0C-94D6-4CD6-B1D7-0DE3C33874B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41" name="Freeform 465">
                      <a:extLst>
                        <a:ext uri="{FF2B5EF4-FFF2-40B4-BE49-F238E27FC236}">
                          <a16:creationId xmlns:a16="http://schemas.microsoft.com/office/drawing/2014/main" id="{8EAB4C8E-C8E7-4D00-8EB1-1D146CD1DB7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2147483646 w 1153"/>
                        <a:gd name="T43" fmla="*/ 2147483646 h 204"/>
                        <a:gd name="T44" fmla="*/ 1184487864 w 1153"/>
                        <a:gd name="T45" fmla="*/ 2147483646 h 204"/>
                        <a:gd name="T46" fmla="*/ 0 w 1153"/>
                        <a:gd name="T47" fmla="*/ 2147483646 h 204"/>
                        <a:gd name="T48" fmla="*/ 2147483646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42" name="Freeform 466">
                      <a:extLst>
                        <a:ext uri="{FF2B5EF4-FFF2-40B4-BE49-F238E27FC236}">
                          <a16:creationId xmlns:a16="http://schemas.microsoft.com/office/drawing/2014/main" id="{2BD8578B-0377-4446-AD47-8A944DE46E6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39" name="Freeform 467">
                    <a:extLst>
                      <a:ext uri="{FF2B5EF4-FFF2-40B4-BE49-F238E27FC236}">
                        <a16:creationId xmlns:a16="http://schemas.microsoft.com/office/drawing/2014/main" id="{A0E3A6A9-E002-4326-A566-C736AA637F6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40" name="Freeform 468">
                    <a:extLst>
                      <a:ext uri="{FF2B5EF4-FFF2-40B4-BE49-F238E27FC236}">
                        <a16:creationId xmlns:a16="http://schemas.microsoft.com/office/drawing/2014/main" id="{61742B99-A1A7-453F-8F7B-C84627064DA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63274 h 33"/>
                      <a:gd name="T2" fmla="*/ 0 w 293"/>
                      <a:gd name="T3" fmla="*/ 158827 h 33"/>
                      <a:gd name="T4" fmla="*/ 79 w 293"/>
                      <a:gd name="T5" fmla="*/ 45060 h 33"/>
                      <a:gd name="T6" fmla="*/ 96 w 293"/>
                      <a:gd name="T7" fmla="*/ 22214 h 33"/>
                      <a:gd name="T8" fmla="*/ 108 w 293"/>
                      <a:gd name="T9" fmla="*/ 22214 h 33"/>
                      <a:gd name="T10" fmla="*/ 127 w 293"/>
                      <a:gd name="T11" fmla="*/ 0 h 33"/>
                      <a:gd name="T12" fmla="*/ 139 w 293"/>
                      <a:gd name="T13" fmla="*/ 0 h 33"/>
                      <a:gd name="T14" fmla="*/ 155 w 293"/>
                      <a:gd name="T15" fmla="*/ 22214 h 33"/>
                      <a:gd name="T16" fmla="*/ 168 w 293"/>
                      <a:gd name="T17" fmla="*/ 31638 h 33"/>
                      <a:gd name="T18" fmla="*/ 179 w 293"/>
                      <a:gd name="T19" fmla="*/ 45060 h 33"/>
                      <a:gd name="T20" fmla="*/ 187 w 293"/>
                      <a:gd name="T21" fmla="*/ 66968 h 33"/>
                      <a:gd name="T22" fmla="*/ 195 w 293"/>
                      <a:gd name="T23" fmla="*/ 91402 h 33"/>
                      <a:gd name="T24" fmla="*/ 201 w 293"/>
                      <a:gd name="T25" fmla="*/ 114639 h 33"/>
                      <a:gd name="T26" fmla="*/ 204 w 293"/>
                      <a:gd name="T27" fmla="*/ 135843 h 33"/>
                      <a:gd name="T28" fmla="*/ 205 w 293"/>
                      <a:gd name="T29" fmla="*/ 163274 h 33"/>
                      <a:gd name="T30" fmla="*/ 204 w 293"/>
                      <a:gd name="T31" fmla="*/ 185406 h 33"/>
                      <a:gd name="T32" fmla="*/ 201 w 293"/>
                      <a:gd name="T33" fmla="*/ 214779 h 33"/>
                      <a:gd name="T34" fmla="*/ 195 w 293"/>
                      <a:gd name="T35" fmla="*/ 232542 h 33"/>
                      <a:gd name="T36" fmla="*/ 187 w 293"/>
                      <a:gd name="T37" fmla="*/ 264063 h 33"/>
                      <a:gd name="T38" fmla="*/ 179 w 293"/>
                      <a:gd name="T39" fmla="*/ 281160 h 33"/>
                      <a:gd name="T40" fmla="*/ 168 w 293"/>
                      <a:gd name="T41" fmla="*/ 297346 h 33"/>
                      <a:gd name="T42" fmla="*/ 155 w 293"/>
                      <a:gd name="T43" fmla="*/ 320390 h 33"/>
                      <a:gd name="T44" fmla="*/ 139 w 293"/>
                      <a:gd name="T45" fmla="*/ 322175 h 33"/>
                      <a:gd name="T46" fmla="*/ 128 w 293"/>
                      <a:gd name="T47" fmla="*/ 322175 h 33"/>
                      <a:gd name="T48" fmla="*/ 108 w 293"/>
                      <a:gd name="T49" fmla="*/ 322175 h 33"/>
                      <a:gd name="T50" fmla="*/ 96 w 293"/>
                      <a:gd name="T51" fmla="*/ 320390 h 33"/>
                      <a:gd name="T52" fmla="*/ 79 w 293"/>
                      <a:gd name="T53" fmla="*/ 281160 h 33"/>
                      <a:gd name="T54" fmla="*/ 0 w 293"/>
                      <a:gd name="T55" fmla="*/ 163274 h 33"/>
                      <a:gd name="T56" fmla="*/ 0 w 293"/>
                      <a:gd name="T57" fmla="*/ 163274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37" name="Line 469">
                  <a:extLst>
                    <a:ext uri="{FF2B5EF4-FFF2-40B4-BE49-F238E27FC236}">
                      <a16:creationId xmlns:a16="http://schemas.microsoft.com/office/drawing/2014/main" id="{4BB4AAC7-A1C4-4485-9A61-0B3A40FE2CA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34" name="AutoShape 470">
                <a:extLst>
                  <a:ext uri="{FF2B5EF4-FFF2-40B4-BE49-F238E27FC236}">
                    <a16:creationId xmlns:a16="http://schemas.microsoft.com/office/drawing/2014/main" id="{82564D30-7E90-49BD-B6E8-477C572DB0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endParaRPr lang="en-AU" altLang="en-US" sz="1400" b="1"/>
              </a:p>
            </p:txBody>
          </p:sp>
          <p:sp>
            <p:nvSpPr>
              <p:cNvPr id="135" name="Line 471">
                <a:extLst>
                  <a:ext uri="{FF2B5EF4-FFF2-40B4-BE49-F238E27FC236}">
                    <a16:creationId xmlns:a16="http://schemas.microsoft.com/office/drawing/2014/main" id="{0B59B7D1-B7BA-4233-B4E2-E1B3F47EDC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62" name="Group 475">
            <a:extLst>
              <a:ext uri="{FF2B5EF4-FFF2-40B4-BE49-F238E27FC236}">
                <a16:creationId xmlns:a16="http://schemas.microsoft.com/office/drawing/2014/main" id="{8D2BE5CE-CA5A-447D-900E-5F7F7282183B}"/>
              </a:ext>
            </a:extLst>
          </p:cNvPr>
          <p:cNvGrpSpPr>
            <a:grpSpLocks/>
          </p:cNvGrpSpPr>
          <p:nvPr/>
        </p:nvGrpSpPr>
        <p:grpSpPr bwMode="auto">
          <a:xfrm rot="21048986" flipH="1" flipV="1">
            <a:off x="5821213" y="2166131"/>
            <a:ext cx="700088" cy="320675"/>
            <a:chOff x="4875" y="7237"/>
            <a:chExt cx="4230" cy="1883"/>
          </a:xfrm>
        </p:grpSpPr>
        <p:sp>
          <p:nvSpPr>
            <p:cNvPr id="163" name="Arc 476">
              <a:extLst>
                <a:ext uri="{FF2B5EF4-FFF2-40B4-BE49-F238E27FC236}">
                  <a16:creationId xmlns:a16="http://schemas.microsoft.com/office/drawing/2014/main" id="{48DF67AC-3587-48E3-941D-4456F3096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64" name="AutoShape 477">
              <a:extLst>
                <a:ext uri="{FF2B5EF4-FFF2-40B4-BE49-F238E27FC236}">
                  <a16:creationId xmlns:a16="http://schemas.microsoft.com/office/drawing/2014/main" id="{8D1C7109-162E-4BB3-BB1F-9B8F2AFBF3A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en-AU" altLang="en-US" sz="1400" b="1"/>
            </a:p>
          </p:txBody>
        </p:sp>
      </p:grpSp>
      <p:sp>
        <p:nvSpPr>
          <p:cNvPr id="166" name="Text Box 366">
            <a:extLst>
              <a:ext uri="{FF2B5EF4-FFF2-40B4-BE49-F238E27FC236}">
                <a16:creationId xmlns:a16="http://schemas.microsoft.com/office/drawing/2014/main" id="{7CD747C3-0716-4283-AC61-021176CE6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2743" y="1851096"/>
            <a:ext cx="9794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e-DE" altLang="en-US" sz="1600" b="1" dirty="0"/>
              <a:t>¾ roll</a:t>
            </a:r>
          </a:p>
        </p:txBody>
      </p:sp>
      <p:grpSp>
        <p:nvGrpSpPr>
          <p:cNvPr id="206" name="Group 446">
            <a:extLst>
              <a:ext uri="{FF2B5EF4-FFF2-40B4-BE49-F238E27FC236}">
                <a16:creationId xmlns:a16="http://schemas.microsoft.com/office/drawing/2014/main" id="{9D97E3C9-5489-476B-8F4F-D9578CA5123E}"/>
              </a:ext>
            </a:extLst>
          </p:cNvPr>
          <p:cNvGrpSpPr>
            <a:grpSpLocks/>
          </p:cNvGrpSpPr>
          <p:nvPr/>
        </p:nvGrpSpPr>
        <p:grpSpPr bwMode="auto">
          <a:xfrm rot="2530572" flipH="1">
            <a:off x="5513591" y="2778522"/>
            <a:ext cx="311150" cy="490538"/>
            <a:chOff x="2820" y="264"/>
            <a:chExt cx="420" cy="1452"/>
          </a:xfrm>
        </p:grpSpPr>
        <p:sp>
          <p:nvSpPr>
            <p:cNvPr id="207" name="Line 447">
              <a:extLst>
                <a:ext uri="{FF2B5EF4-FFF2-40B4-BE49-F238E27FC236}">
                  <a16:creationId xmlns:a16="http://schemas.microsoft.com/office/drawing/2014/main" id="{617AD842-B59B-4C58-BAF0-A8DDA00632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208" name="Group 448">
              <a:extLst>
                <a:ext uri="{FF2B5EF4-FFF2-40B4-BE49-F238E27FC236}">
                  <a16:creationId xmlns:a16="http://schemas.microsoft.com/office/drawing/2014/main" id="{AB23C4E9-4660-472E-AED3-FB217B9A31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209" name="Group 449">
                <a:extLst>
                  <a:ext uri="{FF2B5EF4-FFF2-40B4-BE49-F238E27FC236}">
                    <a16:creationId xmlns:a16="http://schemas.microsoft.com/office/drawing/2014/main" id="{D4C196F0-6D8F-481E-BC89-7277295B53E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212" name="Group 450">
                  <a:extLst>
                    <a:ext uri="{FF2B5EF4-FFF2-40B4-BE49-F238E27FC236}">
                      <a16:creationId xmlns:a16="http://schemas.microsoft.com/office/drawing/2014/main" id="{4DBC4A48-4A9D-4367-8BC3-17173902373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214" name="Group 451">
                    <a:extLst>
                      <a:ext uri="{FF2B5EF4-FFF2-40B4-BE49-F238E27FC236}">
                        <a16:creationId xmlns:a16="http://schemas.microsoft.com/office/drawing/2014/main" id="{A9496F37-B38A-44AA-94D8-FA939603373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217" name="Freeform 452">
                      <a:extLst>
                        <a:ext uri="{FF2B5EF4-FFF2-40B4-BE49-F238E27FC236}">
                          <a16:creationId xmlns:a16="http://schemas.microsoft.com/office/drawing/2014/main" id="{0287CDA5-1006-4C2C-931B-35F2871F918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2147483646 w 1153"/>
                        <a:gd name="T43" fmla="*/ 2147483646 h 204"/>
                        <a:gd name="T44" fmla="*/ 1184487864 w 1153"/>
                        <a:gd name="T45" fmla="*/ 2147483646 h 204"/>
                        <a:gd name="T46" fmla="*/ 0 w 1153"/>
                        <a:gd name="T47" fmla="*/ 2147483646 h 204"/>
                        <a:gd name="T48" fmla="*/ 2147483646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18" name="Freeform 453">
                      <a:extLst>
                        <a:ext uri="{FF2B5EF4-FFF2-40B4-BE49-F238E27FC236}">
                          <a16:creationId xmlns:a16="http://schemas.microsoft.com/office/drawing/2014/main" id="{82EE3285-7E2C-4AC8-B768-16ADB8A6BDE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215" name="Freeform 454">
                    <a:extLst>
                      <a:ext uri="{FF2B5EF4-FFF2-40B4-BE49-F238E27FC236}">
                        <a16:creationId xmlns:a16="http://schemas.microsoft.com/office/drawing/2014/main" id="{67CE64C7-6D7E-46C5-94F2-A3F1354A361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16" name="Freeform 455">
                    <a:extLst>
                      <a:ext uri="{FF2B5EF4-FFF2-40B4-BE49-F238E27FC236}">
                        <a16:creationId xmlns:a16="http://schemas.microsoft.com/office/drawing/2014/main" id="{4FBDD930-AE02-47F6-94AF-307C662576E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63274 h 33"/>
                      <a:gd name="T2" fmla="*/ 0 w 293"/>
                      <a:gd name="T3" fmla="*/ 158827 h 33"/>
                      <a:gd name="T4" fmla="*/ 79 w 293"/>
                      <a:gd name="T5" fmla="*/ 45060 h 33"/>
                      <a:gd name="T6" fmla="*/ 96 w 293"/>
                      <a:gd name="T7" fmla="*/ 22214 h 33"/>
                      <a:gd name="T8" fmla="*/ 108 w 293"/>
                      <a:gd name="T9" fmla="*/ 22214 h 33"/>
                      <a:gd name="T10" fmla="*/ 127 w 293"/>
                      <a:gd name="T11" fmla="*/ 0 h 33"/>
                      <a:gd name="T12" fmla="*/ 139 w 293"/>
                      <a:gd name="T13" fmla="*/ 0 h 33"/>
                      <a:gd name="T14" fmla="*/ 155 w 293"/>
                      <a:gd name="T15" fmla="*/ 22214 h 33"/>
                      <a:gd name="T16" fmla="*/ 168 w 293"/>
                      <a:gd name="T17" fmla="*/ 31638 h 33"/>
                      <a:gd name="T18" fmla="*/ 179 w 293"/>
                      <a:gd name="T19" fmla="*/ 45060 h 33"/>
                      <a:gd name="T20" fmla="*/ 187 w 293"/>
                      <a:gd name="T21" fmla="*/ 66968 h 33"/>
                      <a:gd name="T22" fmla="*/ 195 w 293"/>
                      <a:gd name="T23" fmla="*/ 91402 h 33"/>
                      <a:gd name="T24" fmla="*/ 201 w 293"/>
                      <a:gd name="T25" fmla="*/ 114639 h 33"/>
                      <a:gd name="T26" fmla="*/ 204 w 293"/>
                      <a:gd name="T27" fmla="*/ 135843 h 33"/>
                      <a:gd name="T28" fmla="*/ 205 w 293"/>
                      <a:gd name="T29" fmla="*/ 163274 h 33"/>
                      <a:gd name="T30" fmla="*/ 204 w 293"/>
                      <a:gd name="T31" fmla="*/ 185406 h 33"/>
                      <a:gd name="T32" fmla="*/ 201 w 293"/>
                      <a:gd name="T33" fmla="*/ 214779 h 33"/>
                      <a:gd name="T34" fmla="*/ 195 w 293"/>
                      <a:gd name="T35" fmla="*/ 232542 h 33"/>
                      <a:gd name="T36" fmla="*/ 187 w 293"/>
                      <a:gd name="T37" fmla="*/ 264063 h 33"/>
                      <a:gd name="T38" fmla="*/ 179 w 293"/>
                      <a:gd name="T39" fmla="*/ 281160 h 33"/>
                      <a:gd name="T40" fmla="*/ 168 w 293"/>
                      <a:gd name="T41" fmla="*/ 297346 h 33"/>
                      <a:gd name="T42" fmla="*/ 155 w 293"/>
                      <a:gd name="T43" fmla="*/ 320390 h 33"/>
                      <a:gd name="T44" fmla="*/ 139 w 293"/>
                      <a:gd name="T45" fmla="*/ 322175 h 33"/>
                      <a:gd name="T46" fmla="*/ 128 w 293"/>
                      <a:gd name="T47" fmla="*/ 322175 h 33"/>
                      <a:gd name="T48" fmla="*/ 108 w 293"/>
                      <a:gd name="T49" fmla="*/ 322175 h 33"/>
                      <a:gd name="T50" fmla="*/ 96 w 293"/>
                      <a:gd name="T51" fmla="*/ 320390 h 33"/>
                      <a:gd name="T52" fmla="*/ 79 w 293"/>
                      <a:gd name="T53" fmla="*/ 281160 h 33"/>
                      <a:gd name="T54" fmla="*/ 0 w 293"/>
                      <a:gd name="T55" fmla="*/ 163274 h 33"/>
                      <a:gd name="T56" fmla="*/ 0 w 293"/>
                      <a:gd name="T57" fmla="*/ 163274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13" name="Line 456">
                  <a:extLst>
                    <a:ext uri="{FF2B5EF4-FFF2-40B4-BE49-F238E27FC236}">
                      <a16:creationId xmlns:a16="http://schemas.microsoft.com/office/drawing/2014/main" id="{D4FAB651-7043-42FB-8B9A-70308D321E4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210" name="AutoShape 457">
                <a:extLst>
                  <a:ext uri="{FF2B5EF4-FFF2-40B4-BE49-F238E27FC236}">
                    <a16:creationId xmlns:a16="http://schemas.microsoft.com/office/drawing/2014/main" id="{82989FDE-7EE1-4506-9B1E-C345AB43D3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endParaRPr lang="en-AU" altLang="en-US" sz="1400" b="1"/>
              </a:p>
            </p:txBody>
          </p:sp>
          <p:sp>
            <p:nvSpPr>
              <p:cNvPr id="211" name="Line 458">
                <a:extLst>
                  <a:ext uri="{FF2B5EF4-FFF2-40B4-BE49-F238E27FC236}">
                    <a16:creationId xmlns:a16="http://schemas.microsoft.com/office/drawing/2014/main" id="{9EC6EBBE-D007-437F-8DBC-1E3554FDE3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pic>
        <p:nvPicPr>
          <p:cNvPr id="222" name="Picture 465" descr="messerflugflieger2">
            <a:extLst>
              <a:ext uri="{FF2B5EF4-FFF2-40B4-BE49-F238E27FC236}">
                <a16:creationId xmlns:a16="http://schemas.microsoft.com/office/drawing/2014/main" id="{E6E37867-8229-422D-8044-7D902F374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3279489" flipV="1">
            <a:off x="6727286" y="1833909"/>
            <a:ext cx="1184275" cy="144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3" name="Group 475">
            <a:extLst>
              <a:ext uri="{FF2B5EF4-FFF2-40B4-BE49-F238E27FC236}">
                <a16:creationId xmlns:a16="http://schemas.microsoft.com/office/drawing/2014/main" id="{EBF9FA73-691F-4AB3-A6DC-7D4955EFD2AF}"/>
              </a:ext>
            </a:extLst>
          </p:cNvPr>
          <p:cNvGrpSpPr>
            <a:grpSpLocks/>
          </p:cNvGrpSpPr>
          <p:nvPr/>
        </p:nvGrpSpPr>
        <p:grpSpPr bwMode="auto">
          <a:xfrm rot="20356739">
            <a:off x="6661380" y="3045023"/>
            <a:ext cx="700088" cy="320675"/>
            <a:chOff x="4875" y="7237"/>
            <a:chExt cx="4230" cy="1883"/>
          </a:xfrm>
        </p:grpSpPr>
        <p:sp>
          <p:nvSpPr>
            <p:cNvPr id="224" name="Arc 476">
              <a:extLst>
                <a:ext uri="{FF2B5EF4-FFF2-40B4-BE49-F238E27FC236}">
                  <a16:creationId xmlns:a16="http://schemas.microsoft.com/office/drawing/2014/main" id="{1B13B6B5-4C89-4209-B46A-BEC7363EE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25" name="AutoShape 477">
              <a:extLst>
                <a:ext uri="{FF2B5EF4-FFF2-40B4-BE49-F238E27FC236}">
                  <a16:creationId xmlns:a16="http://schemas.microsoft.com/office/drawing/2014/main" id="{C01D9748-2573-4CEF-886E-8EDA22F2CC9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en-AU" altLang="en-US" sz="1400" b="1"/>
            </a:p>
          </p:txBody>
        </p:sp>
      </p:grpSp>
      <p:sp>
        <p:nvSpPr>
          <p:cNvPr id="229" name="Text Box 366">
            <a:extLst>
              <a:ext uri="{FF2B5EF4-FFF2-40B4-BE49-F238E27FC236}">
                <a16:creationId xmlns:a16="http://schemas.microsoft.com/office/drawing/2014/main" id="{DE5610EC-05F3-48B1-9706-AC965F042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5812" y="3229470"/>
            <a:ext cx="9794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e-DE" altLang="en-US" sz="1600" b="1" dirty="0"/>
              <a:t>¾ roll</a:t>
            </a:r>
          </a:p>
        </p:txBody>
      </p:sp>
      <p:sp>
        <p:nvSpPr>
          <p:cNvPr id="80" name="Text Box 120">
            <a:extLst>
              <a:ext uri="{FF2B5EF4-FFF2-40B4-BE49-F238E27FC236}">
                <a16:creationId xmlns:a16="http://schemas.microsoft.com/office/drawing/2014/main" id="{101D2723-638D-45C1-B827-3D0AA69DC9FD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486810" y="1066914"/>
            <a:ext cx="1778000" cy="434975"/>
          </a:xfrm>
          <a:prstGeom prst="rect">
            <a:avLst/>
          </a:prstGeom>
          <a:solidFill>
            <a:srgbClr val="00FFCC"/>
          </a:solidFill>
          <a:ln w="38100">
            <a:solidFill>
              <a:srgbClr val="FF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e-DE" altLang="de-DE" sz="2000" b="1" dirty="0">
                <a:solidFill>
                  <a:srgbClr val="FF33CC"/>
                </a:solidFill>
              </a:rPr>
              <a:t>Option</a:t>
            </a:r>
          </a:p>
        </p:txBody>
      </p:sp>
      <p:grpSp>
        <p:nvGrpSpPr>
          <p:cNvPr id="81" name="Group 448">
            <a:extLst>
              <a:ext uri="{FF2B5EF4-FFF2-40B4-BE49-F238E27FC236}">
                <a16:creationId xmlns:a16="http://schemas.microsoft.com/office/drawing/2014/main" id="{A0C66A7A-955A-4224-B90E-54BF905F801C}"/>
              </a:ext>
            </a:extLst>
          </p:cNvPr>
          <p:cNvGrpSpPr>
            <a:grpSpLocks/>
          </p:cNvGrpSpPr>
          <p:nvPr/>
        </p:nvGrpSpPr>
        <p:grpSpPr bwMode="auto">
          <a:xfrm rot="7774258" flipV="1">
            <a:off x="6102571" y="1632259"/>
            <a:ext cx="699088" cy="760396"/>
            <a:chOff x="4545" y="394"/>
            <a:chExt cx="392" cy="361"/>
          </a:xfrm>
        </p:grpSpPr>
        <p:sp>
          <p:nvSpPr>
            <p:cNvPr id="82" name="AutoShape 449">
              <a:extLst>
                <a:ext uri="{FF2B5EF4-FFF2-40B4-BE49-F238E27FC236}">
                  <a16:creationId xmlns:a16="http://schemas.microsoft.com/office/drawing/2014/main" id="{BB9E8900-C87D-4D24-B846-9C94021640A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 rot="-5400000">
              <a:off x="4560" y="379"/>
              <a:ext cx="361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3" name="Freeform 450">
              <a:extLst>
                <a:ext uri="{FF2B5EF4-FFF2-40B4-BE49-F238E27FC236}">
                  <a16:creationId xmlns:a16="http://schemas.microsoft.com/office/drawing/2014/main" id="{202DFDF4-2FC6-473E-8DD6-164D1BC8EB34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63"/>
              <a:ext cx="20" cy="221"/>
            </a:xfrm>
            <a:custGeom>
              <a:avLst/>
              <a:gdLst>
                <a:gd name="T0" fmla="*/ 0 w 116"/>
                <a:gd name="T1" fmla="*/ 0 h 1166"/>
                <a:gd name="T2" fmla="*/ 0 w 116"/>
                <a:gd name="T3" fmla="*/ 0 h 1166"/>
                <a:gd name="T4" fmla="*/ 0 w 116"/>
                <a:gd name="T5" fmla="*/ 0 h 1166"/>
                <a:gd name="T6" fmla="*/ 0 w 116"/>
                <a:gd name="T7" fmla="*/ 0 h 1166"/>
                <a:gd name="T8" fmla="*/ 0 w 116"/>
                <a:gd name="T9" fmla="*/ 0 h 1166"/>
                <a:gd name="T10" fmla="*/ 0 w 116"/>
                <a:gd name="T11" fmla="*/ 0 h 1166"/>
                <a:gd name="T12" fmla="*/ 0 w 116"/>
                <a:gd name="T13" fmla="*/ 0 h 1166"/>
                <a:gd name="T14" fmla="*/ 0 w 116"/>
                <a:gd name="T15" fmla="*/ 0 h 1166"/>
                <a:gd name="T16" fmla="*/ 0 w 116"/>
                <a:gd name="T17" fmla="*/ 0 h 1166"/>
                <a:gd name="T18" fmla="*/ 0 w 116"/>
                <a:gd name="T19" fmla="*/ 0 h 1166"/>
                <a:gd name="T20" fmla="*/ 0 w 116"/>
                <a:gd name="T21" fmla="*/ 0 h 1166"/>
                <a:gd name="T22" fmla="*/ 0 w 116"/>
                <a:gd name="T23" fmla="*/ 0 h 1166"/>
                <a:gd name="T24" fmla="*/ 0 w 116"/>
                <a:gd name="T25" fmla="*/ 0 h 1166"/>
                <a:gd name="T26" fmla="*/ 0 w 116"/>
                <a:gd name="T27" fmla="*/ 0 h 1166"/>
                <a:gd name="T28" fmla="*/ 0 w 116"/>
                <a:gd name="T29" fmla="*/ 0 h 1166"/>
                <a:gd name="T30" fmla="*/ 0 w 116"/>
                <a:gd name="T31" fmla="*/ 0 h 1166"/>
                <a:gd name="T32" fmla="*/ 0 w 116"/>
                <a:gd name="T33" fmla="*/ 0 h 1166"/>
                <a:gd name="T34" fmla="*/ 0 w 116"/>
                <a:gd name="T35" fmla="*/ 0 h 1166"/>
                <a:gd name="T36" fmla="*/ 0 w 116"/>
                <a:gd name="T37" fmla="*/ 0 h 1166"/>
                <a:gd name="T38" fmla="*/ 0 w 116"/>
                <a:gd name="T39" fmla="*/ 0 h 1166"/>
                <a:gd name="T40" fmla="*/ 0 w 116"/>
                <a:gd name="T41" fmla="*/ 0 h 1166"/>
                <a:gd name="T42" fmla="*/ 0 w 116"/>
                <a:gd name="T43" fmla="*/ 0 h 1166"/>
                <a:gd name="T44" fmla="*/ 0 w 116"/>
                <a:gd name="T45" fmla="*/ 0 h 1166"/>
                <a:gd name="T46" fmla="*/ 0 w 116"/>
                <a:gd name="T47" fmla="*/ 0 h 1166"/>
                <a:gd name="T48" fmla="*/ 0 w 116"/>
                <a:gd name="T49" fmla="*/ 0 h 1166"/>
                <a:gd name="T50" fmla="*/ 0 w 116"/>
                <a:gd name="T51" fmla="*/ 0 h 1166"/>
                <a:gd name="T52" fmla="*/ 0 w 116"/>
                <a:gd name="T53" fmla="*/ 0 h 1166"/>
                <a:gd name="T54" fmla="*/ 0 w 116"/>
                <a:gd name="T55" fmla="*/ 0 h 1166"/>
                <a:gd name="T56" fmla="*/ 0 w 116"/>
                <a:gd name="T57" fmla="*/ 0 h 1166"/>
                <a:gd name="T58" fmla="*/ 0 w 116"/>
                <a:gd name="T59" fmla="*/ 0 h 1166"/>
                <a:gd name="T60" fmla="*/ 0 w 116"/>
                <a:gd name="T61" fmla="*/ 0 h 1166"/>
                <a:gd name="T62" fmla="*/ 0 w 116"/>
                <a:gd name="T63" fmla="*/ 0 h 1166"/>
                <a:gd name="T64" fmla="*/ 0 w 116"/>
                <a:gd name="T65" fmla="*/ 0 h 1166"/>
                <a:gd name="T66" fmla="*/ 0 w 116"/>
                <a:gd name="T67" fmla="*/ 0 h 1166"/>
                <a:gd name="T68" fmla="*/ 0 w 116"/>
                <a:gd name="T69" fmla="*/ 0 h 1166"/>
                <a:gd name="T70" fmla="*/ 0 w 116"/>
                <a:gd name="T71" fmla="*/ 0 h 1166"/>
                <a:gd name="T72" fmla="*/ 0 w 116"/>
                <a:gd name="T73" fmla="*/ 0 h 1166"/>
                <a:gd name="T74" fmla="*/ 0 w 116"/>
                <a:gd name="T75" fmla="*/ 0 h 1166"/>
                <a:gd name="T76" fmla="*/ 0 w 116"/>
                <a:gd name="T77" fmla="*/ 0 h 1166"/>
                <a:gd name="T78" fmla="*/ 0 w 116"/>
                <a:gd name="T79" fmla="*/ 0 h 1166"/>
                <a:gd name="T80" fmla="*/ 0 w 116"/>
                <a:gd name="T81" fmla="*/ 0 h 1166"/>
                <a:gd name="T82" fmla="*/ 0 w 116"/>
                <a:gd name="T83" fmla="*/ 0 h 1166"/>
                <a:gd name="T84" fmla="*/ 0 w 116"/>
                <a:gd name="T85" fmla="*/ 0 h 1166"/>
                <a:gd name="T86" fmla="*/ 0 w 116"/>
                <a:gd name="T87" fmla="*/ 0 h 1166"/>
                <a:gd name="T88" fmla="*/ 0 w 116"/>
                <a:gd name="T89" fmla="*/ 0 h 1166"/>
                <a:gd name="T90" fmla="*/ 0 w 116"/>
                <a:gd name="T91" fmla="*/ 0 h 1166"/>
                <a:gd name="T92" fmla="*/ 0 w 116"/>
                <a:gd name="T93" fmla="*/ 0 h 116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6"/>
                <a:gd name="T142" fmla="*/ 0 h 1166"/>
                <a:gd name="T143" fmla="*/ 116 w 116"/>
                <a:gd name="T144" fmla="*/ 1166 h 116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6" h="1166">
                  <a:moveTo>
                    <a:pt x="116" y="707"/>
                  </a:moveTo>
                  <a:lnTo>
                    <a:pt x="116" y="683"/>
                  </a:lnTo>
                  <a:lnTo>
                    <a:pt x="115" y="657"/>
                  </a:lnTo>
                  <a:lnTo>
                    <a:pt x="114" y="631"/>
                  </a:lnTo>
                  <a:lnTo>
                    <a:pt x="114" y="604"/>
                  </a:lnTo>
                  <a:lnTo>
                    <a:pt x="111" y="548"/>
                  </a:lnTo>
                  <a:lnTo>
                    <a:pt x="108" y="490"/>
                  </a:lnTo>
                  <a:lnTo>
                    <a:pt x="101" y="372"/>
                  </a:lnTo>
                  <a:lnTo>
                    <a:pt x="96" y="314"/>
                  </a:lnTo>
                  <a:lnTo>
                    <a:pt x="91" y="259"/>
                  </a:lnTo>
                  <a:lnTo>
                    <a:pt x="89" y="231"/>
                  </a:lnTo>
                  <a:lnTo>
                    <a:pt x="83" y="180"/>
                  </a:lnTo>
                  <a:lnTo>
                    <a:pt x="81" y="157"/>
                  </a:lnTo>
                  <a:lnTo>
                    <a:pt x="78" y="134"/>
                  </a:lnTo>
                  <a:lnTo>
                    <a:pt x="75" y="113"/>
                  </a:lnTo>
                  <a:lnTo>
                    <a:pt x="72" y="93"/>
                  </a:lnTo>
                  <a:lnTo>
                    <a:pt x="70" y="75"/>
                  </a:lnTo>
                  <a:lnTo>
                    <a:pt x="67" y="58"/>
                  </a:lnTo>
                  <a:lnTo>
                    <a:pt x="64" y="43"/>
                  </a:lnTo>
                  <a:lnTo>
                    <a:pt x="61" y="31"/>
                  </a:lnTo>
                  <a:lnTo>
                    <a:pt x="58" y="20"/>
                  </a:lnTo>
                  <a:lnTo>
                    <a:pt x="56" y="11"/>
                  </a:lnTo>
                  <a:lnTo>
                    <a:pt x="53" y="5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45" y="1"/>
                  </a:lnTo>
                  <a:lnTo>
                    <a:pt x="43" y="5"/>
                  </a:lnTo>
                  <a:lnTo>
                    <a:pt x="40" y="12"/>
                  </a:lnTo>
                  <a:lnTo>
                    <a:pt x="38" y="20"/>
                  </a:lnTo>
                  <a:lnTo>
                    <a:pt x="36" y="31"/>
                  </a:lnTo>
                  <a:lnTo>
                    <a:pt x="34" y="44"/>
                  </a:lnTo>
                  <a:lnTo>
                    <a:pt x="31" y="60"/>
                  </a:lnTo>
                  <a:lnTo>
                    <a:pt x="29" y="76"/>
                  </a:lnTo>
                  <a:lnTo>
                    <a:pt x="27" y="95"/>
                  </a:lnTo>
                  <a:lnTo>
                    <a:pt x="25" y="115"/>
                  </a:lnTo>
                  <a:lnTo>
                    <a:pt x="23" y="137"/>
                  </a:lnTo>
                  <a:lnTo>
                    <a:pt x="21" y="159"/>
                  </a:lnTo>
                  <a:lnTo>
                    <a:pt x="19" y="184"/>
                  </a:lnTo>
                  <a:lnTo>
                    <a:pt x="17" y="209"/>
                  </a:lnTo>
                  <a:lnTo>
                    <a:pt x="16" y="235"/>
                  </a:lnTo>
                  <a:lnTo>
                    <a:pt x="14" y="262"/>
                  </a:lnTo>
                  <a:lnTo>
                    <a:pt x="11" y="319"/>
                  </a:lnTo>
                  <a:lnTo>
                    <a:pt x="8" y="377"/>
                  </a:lnTo>
                  <a:lnTo>
                    <a:pt x="4" y="496"/>
                  </a:lnTo>
                  <a:lnTo>
                    <a:pt x="2" y="554"/>
                  </a:lnTo>
                  <a:lnTo>
                    <a:pt x="1" y="610"/>
                  </a:lnTo>
                  <a:lnTo>
                    <a:pt x="1" y="638"/>
                  </a:lnTo>
                  <a:lnTo>
                    <a:pt x="0" y="664"/>
                  </a:lnTo>
                  <a:lnTo>
                    <a:pt x="0" y="714"/>
                  </a:lnTo>
                  <a:lnTo>
                    <a:pt x="1" y="761"/>
                  </a:lnTo>
                  <a:lnTo>
                    <a:pt x="2" y="806"/>
                  </a:lnTo>
                  <a:lnTo>
                    <a:pt x="4" y="850"/>
                  </a:lnTo>
                  <a:lnTo>
                    <a:pt x="6" y="891"/>
                  </a:lnTo>
                  <a:lnTo>
                    <a:pt x="9" y="931"/>
                  </a:lnTo>
                  <a:lnTo>
                    <a:pt x="12" y="968"/>
                  </a:lnTo>
                  <a:lnTo>
                    <a:pt x="16" y="1003"/>
                  </a:lnTo>
                  <a:lnTo>
                    <a:pt x="19" y="1035"/>
                  </a:lnTo>
                  <a:lnTo>
                    <a:pt x="24" y="1064"/>
                  </a:lnTo>
                  <a:lnTo>
                    <a:pt x="26" y="1077"/>
                  </a:lnTo>
                  <a:lnTo>
                    <a:pt x="28" y="1090"/>
                  </a:lnTo>
                  <a:lnTo>
                    <a:pt x="30" y="1101"/>
                  </a:lnTo>
                  <a:lnTo>
                    <a:pt x="33" y="1112"/>
                  </a:lnTo>
                  <a:lnTo>
                    <a:pt x="35" y="1122"/>
                  </a:lnTo>
                  <a:lnTo>
                    <a:pt x="37" y="1131"/>
                  </a:lnTo>
                  <a:lnTo>
                    <a:pt x="40" y="1139"/>
                  </a:lnTo>
                  <a:lnTo>
                    <a:pt x="42" y="1146"/>
                  </a:lnTo>
                  <a:lnTo>
                    <a:pt x="45" y="1152"/>
                  </a:lnTo>
                  <a:lnTo>
                    <a:pt x="47" y="1157"/>
                  </a:lnTo>
                  <a:lnTo>
                    <a:pt x="50" y="1161"/>
                  </a:lnTo>
                  <a:lnTo>
                    <a:pt x="52" y="1164"/>
                  </a:lnTo>
                  <a:lnTo>
                    <a:pt x="55" y="1165"/>
                  </a:lnTo>
                  <a:lnTo>
                    <a:pt x="57" y="1166"/>
                  </a:lnTo>
                  <a:lnTo>
                    <a:pt x="60" y="1165"/>
                  </a:lnTo>
                  <a:lnTo>
                    <a:pt x="62" y="1164"/>
                  </a:lnTo>
                  <a:lnTo>
                    <a:pt x="65" y="1160"/>
                  </a:lnTo>
                  <a:lnTo>
                    <a:pt x="68" y="1157"/>
                  </a:lnTo>
                  <a:lnTo>
                    <a:pt x="70" y="1151"/>
                  </a:lnTo>
                  <a:lnTo>
                    <a:pt x="72" y="1145"/>
                  </a:lnTo>
                  <a:lnTo>
                    <a:pt x="75" y="1138"/>
                  </a:lnTo>
                  <a:lnTo>
                    <a:pt x="81" y="1121"/>
                  </a:lnTo>
                  <a:lnTo>
                    <a:pt x="83" y="1110"/>
                  </a:lnTo>
                  <a:lnTo>
                    <a:pt x="85" y="1099"/>
                  </a:lnTo>
                  <a:lnTo>
                    <a:pt x="88" y="1087"/>
                  </a:lnTo>
                  <a:lnTo>
                    <a:pt x="90" y="1075"/>
                  </a:lnTo>
                  <a:lnTo>
                    <a:pt x="92" y="1061"/>
                  </a:lnTo>
                  <a:lnTo>
                    <a:pt x="97" y="1031"/>
                  </a:lnTo>
                  <a:lnTo>
                    <a:pt x="101" y="999"/>
                  </a:lnTo>
                  <a:lnTo>
                    <a:pt x="105" y="964"/>
                  </a:lnTo>
                  <a:lnTo>
                    <a:pt x="108" y="926"/>
                  </a:lnTo>
                  <a:lnTo>
                    <a:pt x="111" y="885"/>
                  </a:lnTo>
                  <a:lnTo>
                    <a:pt x="113" y="843"/>
                  </a:lnTo>
                  <a:lnTo>
                    <a:pt x="115" y="799"/>
                  </a:lnTo>
                  <a:lnTo>
                    <a:pt x="116" y="754"/>
                  </a:lnTo>
                  <a:lnTo>
                    <a:pt x="116" y="707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4" name="Freeform 451">
              <a:extLst>
                <a:ext uri="{FF2B5EF4-FFF2-40B4-BE49-F238E27FC236}">
                  <a16:creationId xmlns:a16="http://schemas.microsoft.com/office/drawing/2014/main" id="{91CC6588-4779-4EB6-85C7-209B22964098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09" y="608"/>
              <a:ext cx="103" cy="52"/>
            </a:xfrm>
            <a:custGeom>
              <a:avLst/>
              <a:gdLst>
                <a:gd name="T0" fmla="*/ 0 w 582"/>
                <a:gd name="T1" fmla="*/ 0 h 276"/>
                <a:gd name="T2" fmla="*/ 0 w 582"/>
                <a:gd name="T3" fmla="*/ 0 h 276"/>
                <a:gd name="T4" fmla="*/ 0 w 582"/>
                <a:gd name="T5" fmla="*/ 0 h 276"/>
                <a:gd name="T6" fmla="*/ 0 w 582"/>
                <a:gd name="T7" fmla="*/ 0 h 276"/>
                <a:gd name="T8" fmla="*/ 0 w 582"/>
                <a:gd name="T9" fmla="*/ 0 h 276"/>
                <a:gd name="T10" fmla="*/ 0 w 582"/>
                <a:gd name="T11" fmla="*/ 0 h 276"/>
                <a:gd name="T12" fmla="*/ 0 w 582"/>
                <a:gd name="T13" fmla="*/ 0 h 276"/>
                <a:gd name="T14" fmla="*/ 0 w 582"/>
                <a:gd name="T15" fmla="*/ 0 h 276"/>
                <a:gd name="T16" fmla="*/ 0 w 582"/>
                <a:gd name="T17" fmla="*/ 0 h 276"/>
                <a:gd name="T18" fmla="*/ 0 w 582"/>
                <a:gd name="T19" fmla="*/ 0 h 276"/>
                <a:gd name="T20" fmla="*/ 0 w 582"/>
                <a:gd name="T21" fmla="*/ 0 h 276"/>
                <a:gd name="T22" fmla="*/ 0 w 582"/>
                <a:gd name="T23" fmla="*/ 0 h 276"/>
                <a:gd name="T24" fmla="*/ 0 w 582"/>
                <a:gd name="T25" fmla="*/ 0 h 276"/>
                <a:gd name="T26" fmla="*/ 0 w 582"/>
                <a:gd name="T27" fmla="*/ 0 h 276"/>
                <a:gd name="T28" fmla="*/ 0 w 582"/>
                <a:gd name="T29" fmla="*/ 0 h 276"/>
                <a:gd name="T30" fmla="*/ 0 w 582"/>
                <a:gd name="T31" fmla="*/ 0 h 276"/>
                <a:gd name="T32" fmla="*/ 0 w 582"/>
                <a:gd name="T33" fmla="*/ 0 h 276"/>
                <a:gd name="T34" fmla="*/ 0 w 582"/>
                <a:gd name="T35" fmla="*/ 0 h 276"/>
                <a:gd name="T36" fmla="*/ 0 w 582"/>
                <a:gd name="T37" fmla="*/ 0 h 276"/>
                <a:gd name="T38" fmla="*/ 0 w 582"/>
                <a:gd name="T39" fmla="*/ 0 h 276"/>
                <a:gd name="T40" fmla="*/ 0 w 582"/>
                <a:gd name="T41" fmla="*/ 0 h 276"/>
                <a:gd name="T42" fmla="*/ 0 w 582"/>
                <a:gd name="T43" fmla="*/ 0 h 276"/>
                <a:gd name="T44" fmla="*/ 0 w 582"/>
                <a:gd name="T45" fmla="*/ 0 h 276"/>
                <a:gd name="T46" fmla="*/ 0 w 582"/>
                <a:gd name="T47" fmla="*/ 0 h 276"/>
                <a:gd name="T48" fmla="*/ 0 w 582"/>
                <a:gd name="T49" fmla="*/ 0 h 276"/>
                <a:gd name="T50" fmla="*/ 0 w 582"/>
                <a:gd name="T51" fmla="*/ 0 h 27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82"/>
                <a:gd name="T79" fmla="*/ 0 h 276"/>
                <a:gd name="T80" fmla="*/ 582 w 582"/>
                <a:gd name="T81" fmla="*/ 276 h 27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82" h="276">
                  <a:moveTo>
                    <a:pt x="582" y="276"/>
                  </a:moveTo>
                  <a:lnTo>
                    <a:pt x="582" y="273"/>
                  </a:lnTo>
                  <a:lnTo>
                    <a:pt x="582" y="269"/>
                  </a:lnTo>
                  <a:lnTo>
                    <a:pt x="581" y="264"/>
                  </a:lnTo>
                  <a:lnTo>
                    <a:pt x="581" y="258"/>
                  </a:lnTo>
                  <a:lnTo>
                    <a:pt x="580" y="243"/>
                  </a:lnTo>
                  <a:lnTo>
                    <a:pt x="579" y="234"/>
                  </a:lnTo>
                  <a:lnTo>
                    <a:pt x="577" y="213"/>
                  </a:lnTo>
                  <a:lnTo>
                    <a:pt x="574" y="191"/>
                  </a:lnTo>
                  <a:lnTo>
                    <a:pt x="572" y="167"/>
                  </a:lnTo>
                  <a:lnTo>
                    <a:pt x="569" y="141"/>
                  </a:lnTo>
                  <a:lnTo>
                    <a:pt x="567" y="115"/>
                  </a:lnTo>
                  <a:lnTo>
                    <a:pt x="568" y="90"/>
                  </a:lnTo>
                  <a:lnTo>
                    <a:pt x="570" y="66"/>
                  </a:lnTo>
                  <a:lnTo>
                    <a:pt x="572" y="45"/>
                  </a:lnTo>
                  <a:lnTo>
                    <a:pt x="573" y="35"/>
                  </a:lnTo>
                  <a:lnTo>
                    <a:pt x="573" y="26"/>
                  </a:lnTo>
                  <a:lnTo>
                    <a:pt x="573" y="19"/>
                  </a:lnTo>
                  <a:lnTo>
                    <a:pt x="573" y="12"/>
                  </a:lnTo>
                  <a:lnTo>
                    <a:pt x="571" y="7"/>
                  </a:lnTo>
                  <a:lnTo>
                    <a:pt x="569" y="4"/>
                  </a:lnTo>
                  <a:lnTo>
                    <a:pt x="566" y="1"/>
                  </a:lnTo>
                  <a:lnTo>
                    <a:pt x="562" y="0"/>
                  </a:lnTo>
                  <a:lnTo>
                    <a:pt x="0" y="4"/>
                  </a:lnTo>
                  <a:lnTo>
                    <a:pt x="7" y="125"/>
                  </a:lnTo>
                  <a:lnTo>
                    <a:pt x="582" y="276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5" name="Freeform 452">
              <a:extLst>
                <a:ext uri="{FF2B5EF4-FFF2-40B4-BE49-F238E27FC236}">
                  <a16:creationId xmlns:a16="http://schemas.microsoft.com/office/drawing/2014/main" id="{8AE03967-1F5B-4516-8498-AB4D4E8D547B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89"/>
              <a:ext cx="103" cy="52"/>
            </a:xfrm>
            <a:custGeom>
              <a:avLst/>
              <a:gdLst>
                <a:gd name="T0" fmla="*/ 0 w 580"/>
                <a:gd name="T1" fmla="*/ 0 h 279"/>
                <a:gd name="T2" fmla="*/ 0 w 580"/>
                <a:gd name="T3" fmla="*/ 0 h 279"/>
                <a:gd name="T4" fmla="*/ 0 w 580"/>
                <a:gd name="T5" fmla="*/ 0 h 279"/>
                <a:gd name="T6" fmla="*/ 0 w 580"/>
                <a:gd name="T7" fmla="*/ 0 h 279"/>
                <a:gd name="T8" fmla="*/ 0 w 580"/>
                <a:gd name="T9" fmla="*/ 0 h 279"/>
                <a:gd name="T10" fmla="*/ 0 w 580"/>
                <a:gd name="T11" fmla="*/ 0 h 279"/>
                <a:gd name="T12" fmla="*/ 0 w 580"/>
                <a:gd name="T13" fmla="*/ 0 h 279"/>
                <a:gd name="T14" fmla="*/ 0 w 580"/>
                <a:gd name="T15" fmla="*/ 0 h 279"/>
                <a:gd name="T16" fmla="*/ 0 w 580"/>
                <a:gd name="T17" fmla="*/ 0 h 279"/>
                <a:gd name="T18" fmla="*/ 0 w 580"/>
                <a:gd name="T19" fmla="*/ 0 h 279"/>
                <a:gd name="T20" fmla="*/ 0 w 580"/>
                <a:gd name="T21" fmla="*/ 0 h 279"/>
                <a:gd name="T22" fmla="*/ 0 w 580"/>
                <a:gd name="T23" fmla="*/ 0 h 279"/>
                <a:gd name="T24" fmla="*/ 0 w 580"/>
                <a:gd name="T25" fmla="*/ 0 h 279"/>
                <a:gd name="T26" fmla="*/ 0 w 580"/>
                <a:gd name="T27" fmla="*/ 0 h 279"/>
                <a:gd name="T28" fmla="*/ 0 w 580"/>
                <a:gd name="T29" fmla="*/ 0 h 279"/>
                <a:gd name="T30" fmla="*/ 0 w 580"/>
                <a:gd name="T31" fmla="*/ 0 h 279"/>
                <a:gd name="T32" fmla="*/ 0 w 580"/>
                <a:gd name="T33" fmla="*/ 0 h 279"/>
                <a:gd name="T34" fmla="*/ 0 w 580"/>
                <a:gd name="T35" fmla="*/ 0 h 279"/>
                <a:gd name="T36" fmla="*/ 0 w 580"/>
                <a:gd name="T37" fmla="*/ 0 h 279"/>
                <a:gd name="T38" fmla="*/ 0 w 580"/>
                <a:gd name="T39" fmla="*/ 0 h 279"/>
                <a:gd name="T40" fmla="*/ 0 w 580"/>
                <a:gd name="T41" fmla="*/ 0 h 279"/>
                <a:gd name="T42" fmla="*/ 0 w 580"/>
                <a:gd name="T43" fmla="*/ 0 h 279"/>
                <a:gd name="T44" fmla="*/ 0 w 580"/>
                <a:gd name="T45" fmla="*/ 0 h 279"/>
                <a:gd name="T46" fmla="*/ 0 w 580"/>
                <a:gd name="T47" fmla="*/ 0 h 279"/>
                <a:gd name="T48" fmla="*/ 0 w 580"/>
                <a:gd name="T49" fmla="*/ 0 h 279"/>
                <a:gd name="T50" fmla="*/ 0 w 580"/>
                <a:gd name="T51" fmla="*/ 0 h 279"/>
                <a:gd name="T52" fmla="*/ 0 w 580"/>
                <a:gd name="T53" fmla="*/ 0 h 2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80"/>
                <a:gd name="T82" fmla="*/ 0 h 279"/>
                <a:gd name="T83" fmla="*/ 580 w 580"/>
                <a:gd name="T84" fmla="*/ 279 h 2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80" h="279">
                  <a:moveTo>
                    <a:pt x="0" y="279"/>
                  </a:moveTo>
                  <a:lnTo>
                    <a:pt x="0" y="276"/>
                  </a:lnTo>
                  <a:lnTo>
                    <a:pt x="1" y="272"/>
                  </a:lnTo>
                  <a:lnTo>
                    <a:pt x="1" y="267"/>
                  </a:lnTo>
                  <a:lnTo>
                    <a:pt x="1" y="261"/>
                  </a:lnTo>
                  <a:lnTo>
                    <a:pt x="2" y="246"/>
                  </a:lnTo>
                  <a:lnTo>
                    <a:pt x="4" y="237"/>
                  </a:lnTo>
                  <a:lnTo>
                    <a:pt x="5" y="216"/>
                  </a:lnTo>
                  <a:lnTo>
                    <a:pt x="7" y="194"/>
                  </a:lnTo>
                  <a:lnTo>
                    <a:pt x="10" y="170"/>
                  </a:lnTo>
                  <a:lnTo>
                    <a:pt x="12" y="144"/>
                  </a:lnTo>
                  <a:lnTo>
                    <a:pt x="14" y="118"/>
                  </a:lnTo>
                  <a:lnTo>
                    <a:pt x="13" y="93"/>
                  </a:lnTo>
                  <a:lnTo>
                    <a:pt x="11" y="69"/>
                  </a:lnTo>
                  <a:lnTo>
                    <a:pt x="10" y="58"/>
                  </a:lnTo>
                  <a:lnTo>
                    <a:pt x="8" y="48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7" y="22"/>
                  </a:lnTo>
                  <a:lnTo>
                    <a:pt x="7" y="15"/>
                  </a:lnTo>
                  <a:lnTo>
                    <a:pt x="8" y="10"/>
                  </a:lnTo>
                  <a:lnTo>
                    <a:pt x="11" y="7"/>
                  </a:lnTo>
                  <a:lnTo>
                    <a:pt x="13" y="4"/>
                  </a:lnTo>
                  <a:lnTo>
                    <a:pt x="18" y="3"/>
                  </a:lnTo>
                  <a:lnTo>
                    <a:pt x="580" y="0"/>
                  </a:lnTo>
                  <a:lnTo>
                    <a:pt x="574" y="122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6" name="Freeform 453">
              <a:extLst>
                <a:ext uri="{FF2B5EF4-FFF2-40B4-BE49-F238E27FC236}">
                  <a16:creationId xmlns:a16="http://schemas.microsoft.com/office/drawing/2014/main" id="{35C12AD4-2DC4-43AF-B868-67706F55215D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5" y="588"/>
              <a:ext cx="50" cy="32"/>
            </a:xfrm>
            <a:custGeom>
              <a:avLst/>
              <a:gdLst>
                <a:gd name="T0" fmla="*/ 0 w 285"/>
                <a:gd name="T1" fmla="*/ 0 h 173"/>
                <a:gd name="T2" fmla="*/ 0 w 285"/>
                <a:gd name="T3" fmla="*/ 0 h 173"/>
                <a:gd name="T4" fmla="*/ 0 w 285"/>
                <a:gd name="T5" fmla="*/ 0 h 173"/>
                <a:gd name="T6" fmla="*/ 0 w 285"/>
                <a:gd name="T7" fmla="*/ 0 h 173"/>
                <a:gd name="T8" fmla="*/ 0 w 285"/>
                <a:gd name="T9" fmla="*/ 0 h 173"/>
                <a:gd name="T10" fmla="*/ 0 w 285"/>
                <a:gd name="T11" fmla="*/ 0 h 173"/>
                <a:gd name="T12" fmla="*/ 0 w 285"/>
                <a:gd name="T13" fmla="*/ 0 h 173"/>
                <a:gd name="T14" fmla="*/ 0 w 285"/>
                <a:gd name="T15" fmla="*/ 0 h 173"/>
                <a:gd name="T16" fmla="*/ 0 w 285"/>
                <a:gd name="T17" fmla="*/ 0 h 173"/>
                <a:gd name="T18" fmla="*/ 0 w 285"/>
                <a:gd name="T19" fmla="*/ 0 h 173"/>
                <a:gd name="T20" fmla="*/ 0 w 285"/>
                <a:gd name="T21" fmla="*/ 0 h 173"/>
                <a:gd name="T22" fmla="*/ 0 w 285"/>
                <a:gd name="T23" fmla="*/ 0 h 173"/>
                <a:gd name="T24" fmla="*/ 0 w 285"/>
                <a:gd name="T25" fmla="*/ 0 h 173"/>
                <a:gd name="T26" fmla="*/ 0 w 285"/>
                <a:gd name="T27" fmla="*/ 0 h 173"/>
                <a:gd name="T28" fmla="*/ 0 w 285"/>
                <a:gd name="T29" fmla="*/ 0 h 173"/>
                <a:gd name="T30" fmla="*/ 0 w 285"/>
                <a:gd name="T31" fmla="*/ 0 h 173"/>
                <a:gd name="T32" fmla="*/ 0 w 285"/>
                <a:gd name="T33" fmla="*/ 0 h 173"/>
                <a:gd name="T34" fmla="*/ 0 w 285"/>
                <a:gd name="T35" fmla="*/ 0 h 173"/>
                <a:gd name="T36" fmla="*/ 0 w 285"/>
                <a:gd name="T37" fmla="*/ 0 h 173"/>
                <a:gd name="T38" fmla="*/ 0 w 285"/>
                <a:gd name="T39" fmla="*/ 0 h 173"/>
                <a:gd name="T40" fmla="*/ 0 w 285"/>
                <a:gd name="T41" fmla="*/ 0 h 173"/>
                <a:gd name="T42" fmla="*/ 0 w 285"/>
                <a:gd name="T43" fmla="*/ 0 h 173"/>
                <a:gd name="T44" fmla="*/ 0 w 285"/>
                <a:gd name="T45" fmla="*/ 0 h 173"/>
                <a:gd name="T46" fmla="*/ 0 w 285"/>
                <a:gd name="T47" fmla="*/ 0 h 173"/>
                <a:gd name="T48" fmla="*/ 0 w 285"/>
                <a:gd name="T49" fmla="*/ 0 h 173"/>
                <a:gd name="T50" fmla="*/ 0 w 285"/>
                <a:gd name="T51" fmla="*/ 0 h 173"/>
                <a:gd name="T52" fmla="*/ 0 w 285"/>
                <a:gd name="T53" fmla="*/ 0 h 173"/>
                <a:gd name="T54" fmla="*/ 0 w 285"/>
                <a:gd name="T55" fmla="*/ 0 h 173"/>
                <a:gd name="T56" fmla="*/ 0 w 285"/>
                <a:gd name="T57" fmla="*/ 0 h 173"/>
                <a:gd name="T58" fmla="*/ 0 w 285"/>
                <a:gd name="T59" fmla="*/ 0 h 173"/>
                <a:gd name="T60" fmla="*/ 0 w 285"/>
                <a:gd name="T61" fmla="*/ 0 h 173"/>
                <a:gd name="T62" fmla="*/ 0 w 285"/>
                <a:gd name="T63" fmla="*/ 0 h 173"/>
                <a:gd name="T64" fmla="*/ 0 w 285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5"/>
                <a:gd name="T100" fmla="*/ 0 h 173"/>
                <a:gd name="T101" fmla="*/ 285 w 285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5" h="173">
                  <a:moveTo>
                    <a:pt x="276" y="173"/>
                  </a:moveTo>
                  <a:lnTo>
                    <a:pt x="274" y="172"/>
                  </a:lnTo>
                  <a:lnTo>
                    <a:pt x="272" y="171"/>
                  </a:lnTo>
                  <a:lnTo>
                    <a:pt x="271" y="166"/>
                  </a:lnTo>
                  <a:lnTo>
                    <a:pt x="271" y="158"/>
                  </a:lnTo>
                  <a:lnTo>
                    <a:pt x="272" y="147"/>
                  </a:lnTo>
                  <a:lnTo>
                    <a:pt x="274" y="134"/>
                  </a:lnTo>
                  <a:lnTo>
                    <a:pt x="275" y="120"/>
                  </a:lnTo>
                  <a:lnTo>
                    <a:pt x="276" y="105"/>
                  </a:lnTo>
                  <a:lnTo>
                    <a:pt x="275" y="89"/>
                  </a:lnTo>
                  <a:lnTo>
                    <a:pt x="276" y="84"/>
                  </a:lnTo>
                  <a:lnTo>
                    <a:pt x="277" y="80"/>
                  </a:lnTo>
                  <a:lnTo>
                    <a:pt x="280" y="75"/>
                  </a:lnTo>
                  <a:lnTo>
                    <a:pt x="283" y="71"/>
                  </a:lnTo>
                  <a:lnTo>
                    <a:pt x="284" y="67"/>
                  </a:lnTo>
                  <a:lnTo>
                    <a:pt x="285" y="61"/>
                  </a:lnTo>
                  <a:lnTo>
                    <a:pt x="283" y="54"/>
                  </a:lnTo>
                  <a:lnTo>
                    <a:pt x="281" y="50"/>
                  </a:lnTo>
                  <a:lnTo>
                    <a:pt x="278" y="45"/>
                  </a:lnTo>
                  <a:lnTo>
                    <a:pt x="274" y="37"/>
                  </a:lnTo>
                  <a:lnTo>
                    <a:pt x="269" y="30"/>
                  </a:lnTo>
                  <a:lnTo>
                    <a:pt x="266" y="24"/>
                  </a:lnTo>
                  <a:lnTo>
                    <a:pt x="264" y="19"/>
                  </a:lnTo>
                  <a:lnTo>
                    <a:pt x="262" y="15"/>
                  </a:lnTo>
                  <a:lnTo>
                    <a:pt x="261" y="11"/>
                  </a:lnTo>
                  <a:lnTo>
                    <a:pt x="259" y="6"/>
                  </a:lnTo>
                  <a:lnTo>
                    <a:pt x="258" y="2"/>
                  </a:lnTo>
                  <a:lnTo>
                    <a:pt x="258" y="0"/>
                  </a:lnTo>
                  <a:lnTo>
                    <a:pt x="257" y="0"/>
                  </a:lnTo>
                  <a:lnTo>
                    <a:pt x="255" y="0"/>
                  </a:lnTo>
                  <a:lnTo>
                    <a:pt x="0" y="5"/>
                  </a:lnTo>
                  <a:lnTo>
                    <a:pt x="3" y="80"/>
                  </a:lnTo>
                  <a:lnTo>
                    <a:pt x="276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7" name="Freeform 454">
              <a:extLst>
                <a:ext uri="{FF2B5EF4-FFF2-40B4-BE49-F238E27FC236}">
                  <a16:creationId xmlns:a16="http://schemas.microsoft.com/office/drawing/2014/main" id="{C34D0FBE-85C1-44E3-A35D-8F12D17672A7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6" y="530"/>
              <a:ext cx="51" cy="33"/>
            </a:xfrm>
            <a:custGeom>
              <a:avLst/>
              <a:gdLst>
                <a:gd name="T0" fmla="*/ 0 w 284"/>
                <a:gd name="T1" fmla="*/ 0 h 173"/>
                <a:gd name="T2" fmla="*/ 0 w 284"/>
                <a:gd name="T3" fmla="*/ 0 h 173"/>
                <a:gd name="T4" fmla="*/ 0 w 284"/>
                <a:gd name="T5" fmla="*/ 0 h 173"/>
                <a:gd name="T6" fmla="*/ 0 w 284"/>
                <a:gd name="T7" fmla="*/ 0 h 173"/>
                <a:gd name="T8" fmla="*/ 0 w 284"/>
                <a:gd name="T9" fmla="*/ 0 h 173"/>
                <a:gd name="T10" fmla="*/ 0 w 284"/>
                <a:gd name="T11" fmla="*/ 0 h 173"/>
                <a:gd name="T12" fmla="*/ 0 w 284"/>
                <a:gd name="T13" fmla="*/ 0 h 173"/>
                <a:gd name="T14" fmla="*/ 0 w 284"/>
                <a:gd name="T15" fmla="*/ 0 h 173"/>
                <a:gd name="T16" fmla="*/ 0 w 284"/>
                <a:gd name="T17" fmla="*/ 0 h 173"/>
                <a:gd name="T18" fmla="*/ 0 w 284"/>
                <a:gd name="T19" fmla="*/ 0 h 173"/>
                <a:gd name="T20" fmla="*/ 0 w 284"/>
                <a:gd name="T21" fmla="*/ 0 h 173"/>
                <a:gd name="T22" fmla="*/ 0 w 284"/>
                <a:gd name="T23" fmla="*/ 0 h 173"/>
                <a:gd name="T24" fmla="*/ 0 w 284"/>
                <a:gd name="T25" fmla="*/ 0 h 173"/>
                <a:gd name="T26" fmla="*/ 0 w 284"/>
                <a:gd name="T27" fmla="*/ 0 h 173"/>
                <a:gd name="T28" fmla="*/ 0 w 284"/>
                <a:gd name="T29" fmla="*/ 0 h 173"/>
                <a:gd name="T30" fmla="*/ 0 w 284"/>
                <a:gd name="T31" fmla="*/ 0 h 173"/>
                <a:gd name="T32" fmla="*/ 0 w 284"/>
                <a:gd name="T33" fmla="*/ 0 h 173"/>
                <a:gd name="T34" fmla="*/ 0 w 284"/>
                <a:gd name="T35" fmla="*/ 0 h 173"/>
                <a:gd name="T36" fmla="*/ 0 w 284"/>
                <a:gd name="T37" fmla="*/ 0 h 173"/>
                <a:gd name="T38" fmla="*/ 0 w 284"/>
                <a:gd name="T39" fmla="*/ 0 h 173"/>
                <a:gd name="T40" fmla="*/ 0 w 284"/>
                <a:gd name="T41" fmla="*/ 0 h 173"/>
                <a:gd name="T42" fmla="*/ 0 w 284"/>
                <a:gd name="T43" fmla="*/ 0 h 173"/>
                <a:gd name="T44" fmla="*/ 0 w 284"/>
                <a:gd name="T45" fmla="*/ 0 h 173"/>
                <a:gd name="T46" fmla="*/ 0 w 284"/>
                <a:gd name="T47" fmla="*/ 0 h 173"/>
                <a:gd name="T48" fmla="*/ 0 w 284"/>
                <a:gd name="T49" fmla="*/ 0 h 173"/>
                <a:gd name="T50" fmla="*/ 0 w 284"/>
                <a:gd name="T51" fmla="*/ 0 h 173"/>
                <a:gd name="T52" fmla="*/ 0 w 284"/>
                <a:gd name="T53" fmla="*/ 0 h 173"/>
                <a:gd name="T54" fmla="*/ 0 w 284"/>
                <a:gd name="T55" fmla="*/ 0 h 173"/>
                <a:gd name="T56" fmla="*/ 0 w 284"/>
                <a:gd name="T57" fmla="*/ 0 h 173"/>
                <a:gd name="T58" fmla="*/ 0 w 284"/>
                <a:gd name="T59" fmla="*/ 0 h 173"/>
                <a:gd name="T60" fmla="*/ 0 w 284"/>
                <a:gd name="T61" fmla="*/ 0 h 173"/>
                <a:gd name="T62" fmla="*/ 0 w 284"/>
                <a:gd name="T63" fmla="*/ 0 h 173"/>
                <a:gd name="T64" fmla="*/ 0 w 284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73"/>
                <a:gd name="T101" fmla="*/ 284 w 284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73">
                  <a:moveTo>
                    <a:pt x="10" y="173"/>
                  </a:moveTo>
                  <a:lnTo>
                    <a:pt x="12" y="172"/>
                  </a:lnTo>
                  <a:lnTo>
                    <a:pt x="14" y="171"/>
                  </a:lnTo>
                  <a:lnTo>
                    <a:pt x="15" y="166"/>
                  </a:lnTo>
                  <a:lnTo>
                    <a:pt x="15" y="158"/>
                  </a:lnTo>
                  <a:lnTo>
                    <a:pt x="13" y="147"/>
                  </a:lnTo>
                  <a:lnTo>
                    <a:pt x="12" y="134"/>
                  </a:lnTo>
                  <a:lnTo>
                    <a:pt x="10" y="120"/>
                  </a:lnTo>
                  <a:lnTo>
                    <a:pt x="9" y="105"/>
                  </a:lnTo>
                  <a:lnTo>
                    <a:pt x="10" y="89"/>
                  </a:lnTo>
                  <a:lnTo>
                    <a:pt x="9" y="84"/>
                  </a:lnTo>
                  <a:lnTo>
                    <a:pt x="7" y="80"/>
                  </a:lnTo>
                  <a:lnTo>
                    <a:pt x="5" y="75"/>
                  </a:lnTo>
                  <a:lnTo>
                    <a:pt x="2" y="71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4" y="50"/>
                  </a:lnTo>
                  <a:lnTo>
                    <a:pt x="6" y="45"/>
                  </a:lnTo>
                  <a:lnTo>
                    <a:pt x="11" y="37"/>
                  </a:lnTo>
                  <a:lnTo>
                    <a:pt x="15" y="30"/>
                  </a:lnTo>
                  <a:lnTo>
                    <a:pt x="18" y="24"/>
                  </a:lnTo>
                  <a:lnTo>
                    <a:pt x="21" y="19"/>
                  </a:lnTo>
                  <a:lnTo>
                    <a:pt x="22" y="14"/>
                  </a:lnTo>
                  <a:lnTo>
                    <a:pt x="24" y="11"/>
                  </a:lnTo>
                  <a:lnTo>
                    <a:pt x="25" y="6"/>
                  </a:lnTo>
                  <a:lnTo>
                    <a:pt x="26" y="2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84" y="2"/>
                  </a:lnTo>
                  <a:lnTo>
                    <a:pt x="281" y="77"/>
                  </a:lnTo>
                  <a:lnTo>
                    <a:pt x="10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8" name="Line 455">
              <a:extLst>
                <a:ext uri="{FF2B5EF4-FFF2-40B4-BE49-F238E27FC236}">
                  <a16:creationId xmlns:a16="http://schemas.microsoft.com/office/drawing/2014/main" id="{D64A3D88-2B9F-4500-AABA-ABC8FDB5B62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4796" y="572"/>
              <a:ext cx="5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9" name="Group 446">
            <a:extLst>
              <a:ext uri="{FF2B5EF4-FFF2-40B4-BE49-F238E27FC236}">
                <a16:creationId xmlns:a16="http://schemas.microsoft.com/office/drawing/2014/main" id="{B7DC48AE-6B7D-4811-982B-A27CD9E09F0A}"/>
              </a:ext>
            </a:extLst>
          </p:cNvPr>
          <p:cNvGrpSpPr>
            <a:grpSpLocks/>
          </p:cNvGrpSpPr>
          <p:nvPr/>
        </p:nvGrpSpPr>
        <p:grpSpPr bwMode="auto">
          <a:xfrm rot="5400000" flipH="1">
            <a:off x="4162767" y="3541147"/>
            <a:ext cx="311150" cy="490538"/>
            <a:chOff x="2820" y="264"/>
            <a:chExt cx="420" cy="1452"/>
          </a:xfrm>
        </p:grpSpPr>
        <p:sp>
          <p:nvSpPr>
            <p:cNvPr id="90" name="Line 447">
              <a:extLst>
                <a:ext uri="{FF2B5EF4-FFF2-40B4-BE49-F238E27FC236}">
                  <a16:creationId xmlns:a16="http://schemas.microsoft.com/office/drawing/2014/main" id="{F3BDB18C-8A69-4201-9A70-5855C59DD4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91" name="Group 448">
              <a:extLst>
                <a:ext uri="{FF2B5EF4-FFF2-40B4-BE49-F238E27FC236}">
                  <a16:creationId xmlns:a16="http://schemas.microsoft.com/office/drawing/2014/main" id="{3101579E-3D94-410A-BFE6-BBAB7032CA8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92" name="Group 449">
                <a:extLst>
                  <a:ext uri="{FF2B5EF4-FFF2-40B4-BE49-F238E27FC236}">
                    <a16:creationId xmlns:a16="http://schemas.microsoft.com/office/drawing/2014/main" id="{52738FD1-A393-4CEC-8033-8BA072F7377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95" name="Group 450">
                  <a:extLst>
                    <a:ext uri="{FF2B5EF4-FFF2-40B4-BE49-F238E27FC236}">
                      <a16:creationId xmlns:a16="http://schemas.microsoft.com/office/drawing/2014/main" id="{08F389B6-2A2E-43C2-95EF-E430D437C54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97" name="Group 451">
                    <a:extLst>
                      <a:ext uri="{FF2B5EF4-FFF2-40B4-BE49-F238E27FC236}">
                        <a16:creationId xmlns:a16="http://schemas.microsoft.com/office/drawing/2014/main" id="{A5BA9A83-CBF1-42D5-AB12-158DB26C66F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00" name="Freeform 452">
                      <a:extLst>
                        <a:ext uri="{FF2B5EF4-FFF2-40B4-BE49-F238E27FC236}">
                          <a16:creationId xmlns:a16="http://schemas.microsoft.com/office/drawing/2014/main" id="{9BADFED9-D1E9-4963-B0CE-ED636617AF0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2147483646 w 1153"/>
                        <a:gd name="T43" fmla="*/ 2147483646 h 204"/>
                        <a:gd name="T44" fmla="*/ 1184487864 w 1153"/>
                        <a:gd name="T45" fmla="*/ 2147483646 h 204"/>
                        <a:gd name="T46" fmla="*/ 0 w 1153"/>
                        <a:gd name="T47" fmla="*/ 2147483646 h 204"/>
                        <a:gd name="T48" fmla="*/ 2147483646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01" name="Freeform 453">
                      <a:extLst>
                        <a:ext uri="{FF2B5EF4-FFF2-40B4-BE49-F238E27FC236}">
                          <a16:creationId xmlns:a16="http://schemas.microsoft.com/office/drawing/2014/main" id="{F6F02C8F-B814-4CAD-8CF8-C7628D0FC1B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98" name="Freeform 454">
                    <a:extLst>
                      <a:ext uri="{FF2B5EF4-FFF2-40B4-BE49-F238E27FC236}">
                        <a16:creationId xmlns:a16="http://schemas.microsoft.com/office/drawing/2014/main" id="{1FFCDFE5-59E7-4BB2-853C-99F3C977BEA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99" name="Freeform 455">
                    <a:extLst>
                      <a:ext uri="{FF2B5EF4-FFF2-40B4-BE49-F238E27FC236}">
                        <a16:creationId xmlns:a16="http://schemas.microsoft.com/office/drawing/2014/main" id="{A85472B4-25E0-4732-B7A2-96C08D9E689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63274 h 33"/>
                      <a:gd name="T2" fmla="*/ 0 w 293"/>
                      <a:gd name="T3" fmla="*/ 158827 h 33"/>
                      <a:gd name="T4" fmla="*/ 79 w 293"/>
                      <a:gd name="T5" fmla="*/ 45060 h 33"/>
                      <a:gd name="T6" fmla="*/ 96 w 293"/>
                      <a:gd name="T7" fmla="*/ 22214 h 33"/>
                      <a:gd name="T8" fmla="*/ 108 w 293"/>
                      <a:gd name="T9" fmla="*/ 22214 h 33"/>
                      <a:gd name="T10" fmla="*/ 127 w 293"/>
                      <a:gd name="T11" fmla="*/ 0 h 33"/>
                      <a:gd name="T12" fmla="*/ 139 w 293"/>
                      <a:gd name="T13" fmla="*/ 0 h 33"/>
                      <a:gd name="T14" fmla="*/ 155 w 293"/>
                      <a:gd name="T15" fmla="*/ 22214 h 33"/>
                      <a:gd name="T16" fmla="*/ 168 w 293"/>
                      <a:gd name="T17" fmla="*/ 31638 h 33"/>
                      <a:gd name="T18" fmla="*/ 179 w 293"/>
                      <a:gd name="T19" fmla="*/ 45060 h 33"/>
                      <a:gd name="T20" fmla="*/ 187 w 293"/>
                      <a:gd name="T21" fmla="*/ 66968 h 33"/>
                      <a:gd name="T22" fmla="*/ 195 w 293"/>
                      <a:gd name="T23" fmla="*/ 91402 h 33"/>
                      <a:gd name="T24" fmla="*/ 201 w 293"/>
                      <a:gd name="T25" fmla="*/ 114639 h 33"/>
                      <a:gd name="T26" fmla="*/ 204 w 293"/>
                      <a:gd name="T27" fmla="*/ 135843 h 33"/>
                      <a:gd name="T28" fmla="*/ 205 w 293"/>
                      <a:gd name="T29" fmla="*/ 163274 h 33"/>
                      <a:gd name="T30" fmla="*/ 204 w 293"/>
                      <a:gd name="T31" fmla="*/ 185406 h 33"/>
                      <a:gd name="T32" fmla="*/ 201 w 293"/>
                      <a:gd name="T33" fmla="*/ 214779 h 33"/>
                      <a:gd name="T34" fmla="*/ 195 w 293"/>
                      <a:gd name="T35" fmla="*/ 232542 h 33"/>
                      <a:gd name="T36" fmla="*/ 187 w 293"/>
                      <a:gd name="T37" fmla="*/ 264063 h 33"/>
                      <a:gd name="T38" fmla="*/ 179 w 293"/>
                      <a:gd name="T39" fmla="*/ 281160 h 33"/>
                      <a:gd name="T40" fmla="*/ 168 w 293"/>
                      <a:gd name="T41" fmla="*/ 297346 h 33"/>
                      <a:gd name="T42" fmla="*/ 155 w 293"/>
                      <a:gd name="T43" fmla="*/ 320390 h 33"/>
                      <a:gd name="T44" fmla="*/ 139 w 293"/>
                      <a:gd name="T45" fmla="*/ 322175 h 33"/>
                      <a:gd name="T46" fmla="*/ 128 w 293"/>
                      <a:gd name="T47" fmla="*/ 322175 h 33"/>
                      <a:gd name="T48" fmla="*/ 108 w 293"/>
                      <a:gd name="T49" fmla="*/ 322175 h 33"/>
                      <a:gd name="T50" fmla="*/ 96 w 293"/>
                      <a:gd name="T51" fmla="*/ 320390 h 33"/>
                      <a:gd name="T52" fmla="*/ 79 w 293"/>
                      <a:gd name="T53" fmla="*/ 281160 h 33"/>
                      <a:gd name="T54" fmla="*/ 0 w 293"/>
                      <a:gd name="T55" fmla="*/ 163274 h 33"/>
                      <a:gd name="T56" fmla="*/ 0 w 293"/>
                      <a:gd name="T57" fmla="*/ 163274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96" name="Line 456">
                  <a:extLst>
                    <a:ext uri="{FF2B5EF4-FFF2-40B4-BE49-F238E27FC236}">
                      <a16:creationId xmlns:a16="http://schemas.microsoft.com/office/drawing/2014/main" id="{A29CF421-BCC6-4CD4-B7D1-76041AA2E5A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93" name="AutoShape 457">
                <a:extLst>
                  <a:ext uri="{FF2B5EF4-FFF2-40B4-BE49-F238E27FC236}">
                    <a16:creationId xmlns:a16="http://schemas.microsoft.com/office/drawing/2014/main" id="{99DBDECA-52F4-4CCD-9A3F-5C4F3C79D0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endParaRPr lang="en-AU" altLang="en-US" sz="1400" b="1"/>
              </a:p>
            </p:txBody>
          </p:sp>
          <p:sp>
            <p:nvSpPr>
              <p:cNvPr id="94" name="Line 458">
                <a:extLst>
                  <a:ext uri="{FF2B5EF4-FFF2-40B4-BE49-F238E27FC236}">
                    <a16:creationId xmlns:a16="http://schemas.microsoft.com/office/drawing/2014/main" id="{5313EC57-93E1-4736-95A5-A1576E54C9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02" name="Group 446">
            <a:extLst>
              <a:ext uri="{FF2B5EF4-FFF2-40B4-BE49-F238E27FC236}">
                <a16:creationId xmlns:a16="http://schemas.microsoft.com/office/drawing/2014/main" id="{EADE5782-4F7C-47BE-AD50-0A0F36181FA8}"/>
              </a:ext>
            </a:extLst>
          </p:cNvPr>
          <p:cNvGrpSpPr>
            <a:grpSpLocks/>
          </p:cNvGrpSpPr>
          <p:nvPr/>
        </p:nvGrpSpPr>
        <p:grpSpPr bwMode="auto">
          <a:xfrm rot="7836823" flipH="1">
            <a:off x="7334899" y="1317220"/>
            <a:ext cx="286845" cy="326626"/>
            <a:chOff x="2820" y="264"/>
            <a:chExt cx="420" cy="1452"/>
          </a:xfrm>
        </p:grpSpPr>
        <p:sp>
          <p:nvSpPr>
            <p:cNvPr id="103" name="Line 447">
              <a:extLst>
                <a:ext uri="{FF2B5EF4-FFF2-40B4-BE49-F238E27FC236}">
                  <a16:creationId xmlns:a16="http://schemas.microsoft.com/office/drawing/2014/main" id="{EDF00689-3413-4C49-B67B-666D6C365B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04" name="Group 448">
              <a:extLst>
                <a:ext uri="{FF2B5EF4-FFF2-40B4-BE49-F238E27FC236}">
                  <a16:creationId xmlns:a16="http://schemas.microsoft.com/office/drawing/2014/main" id="{F48FB136-1AE2-47B3-A3E1-7F1DA7CA460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43" name="Group 449">
                <a:extLst>
                  <a:ext uri="{FF2B5EF4-FFF2-40B4-BE49-F238E27FC236}">
                    <a16:creationId xmlns:a16="http://schemas.microsoft.com/office/drawing/2014/main" id="{FAF5EA50-BF06-4EEA-BBB9-64BD43BD667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59" name="Group 450">
                  <a:extLst>
                    <a:ext uri="{FF2B5EF4-FFF2-40B4-BE49-F238E27FC236}">
                      <a16:creationId xmlns:a16="http://schemas.microsoft.com/office/drawing/2014/main" id="{39BE9F33-50F7-4781-8621-E567C4310DB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61" name="Group 451">
                    <a:extLst>
                      <a:ext uri="{FF2B5EF4-FFF2-40B4-BE49-F238E27FC236}">
                        <a16:creationId xmlns:a16="http://schemas.microsoft.com/office/drawing/2014/main" id="{97F5A840-2732-48C3-AEDE-131A07DE260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68" name="Freeform 452">
                      <a:extLst>
                        <a:ext uri="{FF2B5EF4-FFF2-40B4-BE49-F238E27FC236}">
                          <a16:creationId xmlns:a16="http://schemas.microsoft.com/office/drawing/2014/main" id="{EB7B413E-240F-40EB-B299-DC8A9539BEA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2147483646 w 1153"/>
                        <a:gd name="T43" fmla="*/ 2147483646 h 204"/>
                        <a:gd name="T44" fmla="*/ 1184487864 w 1153"/>
                        <a:gd name="T45" fmla="*/ 2147483646 h 204"/>
                        <a:gd name="T46" fmla="*/ 0 w 1153"/>
                        <a:gd name="T47" fmla="*/ 2147483646 h 204"/>
                        <a:gd name="T48" fmla="*/ 2147483646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69" name="Freeform 453">
                      <a:extLst>
                        <a:ext uri="{FF2B5EF4-FFF2-40B4-BE49-F238E27FC236}">
                          <a16:creationId xmlns:a16="http://schemas.microsoft.com/office/drawing/2014/main" id="{9F016B64-4697-485E-BC92-476E548A5C7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65" name="Freeform 454">
                    <a:extLst>
                      <a:ext uri="{FF2B5EF4-FFF2-40B4-BE49-F238E27FC236}">
                        <a16:creationId xmlns:a16="http://schemas.microsoft.com/office/drawing/2014/main" id="{14B46BFE-C533-41EC-97A5-3B5148D22A1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67" name="Freeform 455">
                    <a:extLst>
                      <a:ext uri="{FF2B5EF4-FFF2-40B4-BE49-F238E27FC236}">
                        <a16:creationId xmlns:a16="http://schemas.microsoft.com/office/drawing/2014/main" id="{7C117112-0B18-447D-9015-1D2D9CB87DD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63274 h 33"/>
                      <a:gd name="T2" fmla="*/ 0 w 293"/>
                      <a:gd name="T3" fmla="*/ 158827 h 33"/>
                      <a:gd name="T4" fmla="*/ 79 w 293"/>
                      <a:gd name="T5" fmla="*/ 45060 h 33"/>
                      <a:gd name="T6" fmla="*/ 96 w 293"/>
                      <a:gd name="T7" fmla="*/ 22214 h 33"/>
                      <a:gd name="T8" fmla="*/ 108 w 293"/>
                      <a:gd name="T9" fmla="*/ 22214 h 33"/>
                      <a:gd name="T10" fmla="*/ 127 w 293"/>
                      <a:gd name="T11" fmla="*/ 0 h 33"/>
                      <a:gd name="T12" fmla="*/ 139 w 293"/>
                      <a:gd name="T13" fmla="*/ 0 h 33"/>
                      <a:gd name="T14" fmla="*/ 155 w 293"/>
                      <a:gd name="T15" fmla="*/ 22214 h 33"/>
                      <a:gd name="T16" fmla="*/ 168 w 293"/>
                      <a:gd name="T17" fmla="*/ 31638 h 33"/>
                      <a:gd name="T18" fmla="*/ 179 w 293"/>
                      <a:gd name="T19" fmla="*/ 45060 h 33"/>
                      <a:gd name="T20" fmla="*/ 187 w 293"/>
                      <a:gd name="T21" fmla="*/ 66968 h 33"/>
                      <a:gd name="T22" fmla="*/ 195 w 293"/>
                      <a:gd name="T23" fmla="*/ 91402 h 33"/>
                      <a:gd name="T24" fmla="*/ 201 w 293"/>
                      <a:gd name="T25" fmla="*/ 114639 h 33"/>
                      <a:gd name="T26" fmla="*/ 204 w 293"/>
                      <a:gd name="T27" fmla="*/ 135843 h 33"/>
                      <a:gd name="T28" fmla="*/ 205 w 293"/>
                      <a:gd name="T29" fmla="*/ 163274 h 33"/>
                      <a:gd name="T30" fmla="*/ 204 w 293"/>
                      <a:gd name="T31" fmla="*/ 185406 h 33"/>
                      <a:gd name="T32" fmla="*/ 201 w 293"/>
                      <a:gd name="T33" fmla="*/ 214779 h 33"/>
                      <a:gd name="T34" fmla="*/ 195 w 293"/>
                      <a:gd name="T35" fmla="*/ 232542 h 33"/>
                      <a:gd name="T36" fmla="*/ 187 w 293"/>
                      <a:gd name="T37" fmla="*/ 264063 h 33"/>
                      <a:gd name="T38" fmla="*/ 179 w 293"/>
                      <a:gd name="T39" fmla="*/ 281160 h 33"/>
                      <a:gd name="T40" fmla="*/ 168 w 293"/>
                      <a:gd name="T41" fmla="*/ 297346 h 33"/>
                      <a:gd name="T42" fmla="*/ 155 w 293"/>
                      <a:gd name="T43" fmla="*/ 320390 h 33"/>
                      <a:gd name="T44" fmla="*/ 139 w 293"/>
                      <a:gd name="T45" fmla="*/ 322175 h 33"/>
                      <a:gd name="T46" fmla="*/ 128 w 293"/>
                      <a:gd name="T47" fmla="*/ 322175 h 33"/>
                      <a:gd name="T48" fmla="*/ 108 w 293"/>
                      <a:gd name="T49" fmla="*/ 322175 h 33"/>
                      <a:gd name="T50" fmla="*/ 96 w 293"/>
                      <a:gd name="T51" fmla="*/ 320390 h 33"/>
                      <a:gd name="T52" fmla="*/ 79 w 293"/>
                      <a:gd name="T53" fmla="*/ 281160 h 33"/>
                      <a:gd name="T54" fmla="*/ 0 w 293"/>
                      <a:gd name="T55" fmla="*/ 163274 h 33"/>
                      <a:gd name="T56" fmla="*/ 0 w 293"/>
                      <a:gd name="T57" fmla="*/ 163274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60" name="Line 456">
                  <a:extLst>
                    <a:ext uri="{FF2B5EF4-FFF2-40B4-BE49-F238E27FC236}">
                      <a16:creationId xmlns:a16="http://schemas.microsoft.com/office/drawing/2014/main" id="{B8491E0E-D7FE-4049-A6F2-331F8378696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44" name="AutoShape 457">
                <a:extLst>
                  <a:ext uri="{FF2B5EF4-FFF2-40B4-BE49-F238E27FC236}">
                    <a16:creationId xmlns:a16="http://schemas.microsoft.com/office/drawing/2014/main" id="{B6E46A83-269E-46A9-81E3-7B0DF4671E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endParaRPr lang="en-AU" altLang="en-US" sz="1400" b="1"/>
              </a:p>
            </p:txBody>
          </p:sp>
          <p:sp>
            <p:nvSpPr>
              <p:cNvPr id="145" name="Line 458">
                <a:extLst>
                  <a:ext uri="{FF2B5EF4-FFF2-40B4-BE49-F238E27FC236}">
                    <a16:creationId xmlns:a16="http://schemas.microsoft.com/office/drawing/2014/main" id="{DF9A7DB7-7D1D-4157-BBF5-810EE70B2A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1067082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0"/>
      <p:bldP spid="22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ext Box 8"/>
          <p:cNvSpPr txBox="1">
            <a:spLocks noChangeArrowheads="1"/>
          </p:cNvSpPr>
          <p:nvPr/>
        </p:nvSpPr>
        <p:spPr bwMode="auto">
          <a:xfrm>
            <a:off x="1608138" y="85725"/>
            <a:ext cx="7292975" cy="15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352" tIns="39676" rIns="79352" bIns="39676">
            <a:spAutoFit/>
          </a:bodyPr>
          <a:lstStyle/>
          <a:p>
            <a:pPr defTabSz="793750" eaLnBrk="0" hangingPunct="0"/>
            <a:r>
              <a:rPr lang="en-GB" sz="2000" b="1" dirty="0"/>
              <a:t>F-27.10 Trombone with three quarter roll, three quarter roll. 	  Option: Fighter turn with three quarter roll, three 	  quarter roll</a:t>
            </a:r>
            <a:endParaRPr lang="de-DE" sz="2000" dirty="0"/>
          </a:p>
          <a:p>
            <a:pPr defTabSz="793750" eaLnBrk="0" hangingPunct="0"/>
            <a:br>
              <a:rPr lang="en-US" dirty="0"/>
            </a:br>
            <a:endParaRPr lang="de-DE" altLang="de-DE" dirty="0"/>
          </a:p>
        </p:txBody>
      </p:sp>
      <p:sp>
        <p:nvSpPr>
          <p:cNvPr id="86018" name="Text Box 340"/>
          <p:cNvSpPr txBox="1">
            <a:spLocks noChangeArrowheads="1"/>
          </p:cNvSpPr>
          <p:nvPr/>
        </p:nvSpPr>
        <p:spPr bwMode="auto">
          <a:xfrm>
            <a:off x="8013700" y="6515100"/>
            <a:ext cx="939800" cy="24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>
              <a:lnSpc>
                <a:spcPct val="80000"/>
              </a:lnSpc>
            </a:pPr>
            <a:r>
              <a:rPr lang="de-DE" altLang="de-DE" sz="1200" b="1" dirty="0"/>
              <a:t>F-27.10.05</a:t>
            </a:r>
            <a:endParaRPr lang="de-DE" altLang="de-DE" dirty="0"/>
          </a:p>
        </p:txBody>
      </p:sp>
      <p:sp>
        <p:nvSpPr>
          <p:cNvPr id="106" name="Line 354">
            <a:extLst>
              <a:ext uri="{FF2B5EF4-FFF2-40B4-BE49-F238E27FC236}">
                <a16:creationId xmlns:a16="http://schemas.microsoft.com/office/drawing/2014/main" id="{F21F4B65-B4B0-497E-82A6-F11BF1D7778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443468" y="2193154"/>
            <a:ext cx="1260323" cy="163264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107" name="Gruppieren 2">
            <a:extLst>
              <a:ext uri="{FF2B5EF4-FFF2-40B4-BE49-F238E27FC236}">
                <a16:creationId xmlns:a16="http://schemas.microsoft.com/office/drawing/2014/main" id="{FC4436AE-ADAA-4FD9-9F89-4D7E3FEE5067}"/>
              </a:ext>
            </a:extLst>
          </p:cNvPr>
          <p:cNvGrpSpPr>
            <a:grpSpLocks/>
          </p:cNvGrpSpPr>
          <p:nvPr/>
        </p:nvGrpSpPr>
        <p:grpSpPr bwMode="auto">
          <a:xfrm>
            <a:off x="5479729" y="3491427"/>
            <a:ext cx="971478" cy="558261"/>
            <a:chOff x="5502961" y="3648075"/>
            <a:chExt cx="917575" cy="482600"/>
          </a:xfrm>
        </p:grpSpPr>
        <p:sp>
          <p:nvSpPr>
            <p:cNvPr id="113" name="Arc 356">
              <a:extLst>
                <a:ext uri="{FF2B5EF4-FFF2-40B4-BE49-F238E27FC236}">
                  <a16:creationId xmlns:a16="http://schemas.microsoft.com/office/drawing/2014/main" id="{1272BD95-F286-4A91-8D3E-DCE644FDFD7E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5917350" y="3648075"/>
              <a:ext cx="503186" cy="482600"/>
            </a:xfrm>
            <a:custGeom>
              <a:avLst/>
              <a:gdLst>
                <a:gd name="T0" fmla="*/ 0 w 19398"/>
                <a:gd name="T1" fmla="*/ 0 h 21600"/>
                <a:gd name="T2" fmla="*/ 0 w 19398"/>
                <a:gd name="T3" fmla="*/ 0 h 21600"/>
                <a:gd name="T4" fmla="*/ 0 w 19398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398" h="21600" fill="none" extrusionOk="0">
                  <a:moveTo>
                    <a:pt x="0" y="90"/>
                  </a:moveTo>
                  <a:cubicBezTo>
                    <a:pt x="655" y="30"/>
                    <a:pt x="1313" y="0"/>
                    <a:pt x="1972" y="0"/>
                  </a:cubicBezTo>
                  <a:cubicBezTo>
                    <a:pt x="8857" y="0"/>
                    <a:pt x="15329" y="3282"/>
                    <a:pt x="19398" y="8836"/>
                  </a:cubicBezTo>
                </a:path>
                <a:path w="19398" h="21600" stroke="0" extrusionOk="0">
                  <a:moveTo>
                    <a:pt x="0" y="90"/>
                  </a:moveTo>
                  <a:cubicBezTo>
                    <a:pt x="655" y="30"/>
                    <a:pt x="1313" y="0"/>
                    <a:pt x="1972" y="0"/>
                  </a:cubicBezTo>
                  <a:cubicBezTo>
                    <a:pt x="8857" y="0"/>
                    <a:pt x="15329" y="3282"/>
                    <a:pt x="19398" y="8836"/>
                  </a:cubicBezTo>
                  <a:lnTo>
                    <a:pt x="1972" y="2160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14" name="Line 357">
              <a:extLst>
                <a:ext uri="{FF2B5EF4-FFF2-40B4-BE49-F238E27FC236}">
                  <a16:creationId xmlns:a16="http://schemas.microsoft.com/office/drawing/2014/main" id="{16539CDF-71CB-4CB5-8F7D-EB6D27DF39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502961" y="4130441"/>
              <a:ext cx="4143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8" name="Group 358">
            <a:extLst>
              <a:ext uri="{FF2B5EF4-FFF2-40B4-BE49-F238E27FC236}">
                <a16:creationId xmlns:a16="http://schemas.microsoft.com/office/drawing/2014/main" id="{CFA89BCE-D548-43BE-9C6D-892FF5159068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4243027" y="3228155"/>
            <a:ext cx="971478" cy="558261"/>
            <a:chOff x="1986" y="1974"/>
            <a:chExt cx="744" cy="348"/>
          </a:xfrm>
        </p:grpSpPr>
        <p:sp>
          <p:nvSpPr>
            <p:cNvPr id="111" name="Arc 359">
              <a:extLst>
                <a:ext uri="{FF2B5EF4-FFF2-40B4-BE49-F238E27FC236}">
                  <a16:creationId xmlns:a16="http://schemas.microsoft.com/office/drawing/2014/main" id="{87618E93-1B51-43F6-863F-0C8C2037948F}"/>
                </a:ext>
              </a:extLst>
            </p:cNvPr>
            <p:cNvSpPr>
              <a:spLocks/>
            </p:cNvSpPr>
            <p:nvPr/>
          </p:nvSpPr>
          <p:spPr bwMode="auto">
            <a:xfrm flipH="1" flipV="1">
              <a:off x="1986" y="1974"/>
              <a:ext cx="408" cy="348"/>
            </a:xfrm>
            <a:custGeom>
              <a:avLst/>
              <a:gdLst>
                <a:gd name="T0" fmla="*/ 0 w 19398"/>
                <a:gd name="T1" fmla="*/ 0 h 21600"/>
                <a:gd name="T2" fmla="*/ 0 w 19398"/>
                <a:gd name="T3" fmla="*/ 0 h 21600"/>
                <a:gd name="T4" fmla="*/ 0 w 19398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398" h="21600" fill="none" extrusionOk="0">
                  <a:moveTo>
                    <a:pt x="0" y="90"/>
                  </a:moveTo>
                  <a:cubicBezTo>
                    <a:pt x="655" y="30"/>
                    <a:pt x="1313" y="0"/>
                    <a:pt x="1972" y="0"/>
                  </a:cubicBezTo>
                  <a:cubicBezTo>
                    <a:pt x="8857" y="0"/>
                    <a:pt x="15329" y="3282"/>
                    <a:pt x="19398" y="8836"/>
                  </a:cubicBezTo>
                </a:path>
                <a:path w="19398" h="21600" stroke="0" extrusionOk="0">
                  <a:moveTo>
                    <a:pt x="0" y="90"/>
                  </a:moveTo>
                  <a:cubicBezTo>
                    <a:pt x="655" y="30"/>
                    <a:pt x="1313" y="0"/>
                    <a:pt x="1972" y="0"/>
                  </a:cubicBezTo>
                  <a:cubicBezTo>
                    <a:pt x="8857" y="0"/>
                    <a:pt x="15329" y="3282"/>
                    <a:pt x="19398" y="8836"/>
                  </a:cubicBezTo>
                  <a:lnTo>
                    <a:pt x="1972" y="2160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12" name="Line 360">
              <a:extLst>
                <a:ext uri="{FF2B5EF4-FFF2-40B4-BE49-F238E27FC236}">
                  <a16:creationId xmlns:a16="http://schemas.microsoft.com/office/drawing/2014/main" id="{92D3E90C-F33E-4858-8346-BFF9B97993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94" y="2322"/>
              <a:ext cx="3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09" name="Line 364">
            <a:extLst>
              <a:ext uri="{FF2B5EF4-FFF2-40B4-BE49-F238E27FC236}">
                <a16:creationId xmlns:a16="http://schemas.microsoft.com/office/drawing/2014/main" id="{76841A8E-6CFC-4204-A2D3-BA76D9C1FF5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14504" y="1619719"/>
            <a:ext cx="1541396" cy="193746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0" name="Bogen 109">
            <a:extLst>
              <a:ext uri="{FF2B5EF4-FFF2-40B4-BE49-F238E27FC236}">
                <a16:creationId xmlns:a16="http://schemas.microsoft.com/office/drawing/2014/main" id="{E269E412-D262-478F-9C4E-44042761ABCA}"/>
              </a:ext>
            </a:extLst>
          </p:cNvPr>
          <p:cNvSpPr/>
          <p:nvPr/>
        </p:nvSpPr>
        <p:spPr bwMode="auto">
          <a:xfrm>
            <a:off x="6641342" y="1407044"/>
            <a:ext cx="1104946" cy="1127189"/>
          </a:xfrm>
          <a:prstGeom prst="arc">
            <a:avLst>
              <a:gd name="adj1" fmla="val 13258370"/>
              <a:gd name="adj2" fmla="val 1463481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79375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5" name="AutoShape 349">
            <a:extLst>
              <a:ext uri="{FF2B5EF4-FFF2-40B4-BE49-F238E27FC236}">
                <a16:creationId xmlns:a16="http://schemas.microsoft.com/office/drawing/2014/main" id="{F81A0EA4-274A-4984-8743-311EFCC043C5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540005" y="3712194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AU" altLang="en-US" sz="1400" b="1"/>
          </a:p>
        </p:txBody>
      </p:sp>
      <p:sp>
        <p:nvSpPr>
          <p:cNvPr id="116" name="AutoShape 370">
            <a:extLst>
              <a:ext uri="{FF2B5EF4-FFF2-40B4-BE49-F238E27FC236}">
                <a16:creationId xmlns:a16="http://schemas.microsoft.com/office/drawing/2014/main" id="{67A57BEC-EA94-4FA4-B644-9722D31D0A30}"/>
              </a:ext>
            </a:extLst>
          </p:cNvPr>
          <p:cNvSpPr>
            <a:spLocks noChangeArrowheads="1"/>
          </p:cNvSpPr>
          <p:nvPr/>
        </p:nvSpPr>
        <p:spPr bwMode="auto">
          <a:xfrm rot="10800000" flipH="1">
            <a:off x="5066355" y="3960261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AU" altLang="en-US" sz="1400" b="1"/>
          </a:p>
        </p:txBody>
      </p:sp>
      <p:grpSp>
        <p:nvGrpSpPr>
          <p:cNvPr id="130" name="Group 459">
            <a:extLst>
              <a:ext uri="{FF2B5EF4-FFF2-40B4-BE49-F238E27FC236}">
                <a16:creationId xmlns:a16="http://schemas.microsoft.com/office/drawing/2014/main" id="{E515031C-441A-4B48-B99F-5A7194BCBCB2}"/>
              </a:ext>
            </a:extLst>
          </p:cNvPr>
          <p:cNvGrpSpPr>
            <a:grpSpLocks/>
          </p:cNvGrpSpPr>
          <p:nvPr/>
        </p:nvGrpSpPr>
        <p:grpSpPr bwMode="auto">
          <a:xfrm rot="5597421" flipV="1">
            <a:off x="4537614" y="3814103"/>
            <a:ext cx="311150" cy="490538"/>
            <a:chOff x="2820" y="264"/>
            <a:chExt cx="420" cy="1452"/>
          </a:xfrm>
        </p:grpSpPr>
        <p:sp>
          <p:nvSpPr>
            <p:cNvPr id="131" name="Line 460">
              <a:extLst>
                <a:ext uri="{FF2B5EF4-FFF2-40B4-BE49-F238E27FC236}">
                  <a16:creationId xmlns:a16="http://schemas.microsoft.com/office/drawing/2014/main" id="{7B3E6BF5-28DB-480A-84BF-5F738FAC02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32" name="Group 461">
              <a:extLst>
                <a:ext uri="{FF2B5EF4-FFF2-40B4-BE49-F238E27FC236}">
                  <a16:creationId xmlns:a16="http://schemas.microsoft.com/office/drawing/2014/main" id="{27DE40C3-7DED-4A52-A0D4-7F0ECC068A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33" name="Group 462">
                <a:extLst>
                  <a:ext uri="{FF2B5EF4-FFF2-40B4-BE49-F238E27FC236}">
                    <a16:creationId xmlns:a16="http://schemas.microsoft.com/office/drawing/2014/main" id="{D4105754-F9F0-4DCE-A51A-72C6FA870F8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36" name="Group 463">
                  <a:extLst>
                    <a:ext uri="{FF2B5EF4-FFF2-40B4-BE49-F238E27FC236}">
                      <a16:creationId xmlns:a16="http://schemas.microsoft.com/office/drawing/2014/main" id="{3CFB31DE-4A57-4420-A922-5683C587172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38" name="Group 464">
                    <a:extLst>
                      <a:ext uri="{FF2B5EF4-FFF2-40B4-BE49-F238E27FC236}">
                        <a16:creationId xmlns:a16="http://schemas.microsoft.com/office/drawing/2014/main" id="{57B9EC0C-94D6-4CD6-B1D7-0DE3C33874B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41" name="Freeform 465">
                      <a:extLst>
                        <a:ext uri="{FF2B5EF4-FFF2-40B4-BE49-F238E27FC236}">
                          <a16:creationId xmlns:a16="http://schemas.microsoft.com/office/drawing/2014/main" id="{8EAB4C8E-C8E7-4D00-8EB1-1D146CD1DB7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2147483646 w 1153"/>
                        <a:gd name="T43" fmla="*/ 2147483646 h 204"/>
                        <a:gd name="T44" fmla="*/ 1184487864 w 1153"/>
                        <a:gd name="T45" fmla="*/ 2147483646 h 204"/>
                        <a:gd name="T46" fmla="*/ 0 w 1153"/>
                        <a:gd name="T47" fmla="*/ 2147483646 h 204"/>
                        <a:gd name="T48" fmla="*/ 2147483646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42" name="Freeform 466">
                      <a:extLst>
                        <a:ext uri="{FF2B5EF4-FFF2-40B4-BE49-F238E27FC236}">
                          <a16:creationId xmlns:a16="http://schemas.microsoft.com/office/drawing/2014/main" id="{2BD8578B-0377-4446-AD47-8A944DE46E6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39" name="Freeform 467">
                    <a:extLst>
                      <a:ext uri="{FF2B5EF4-FFF2-40B4-BE49-F238E27FC236}">
                        <a16:creationId xmlns:a16="http://schemas.microsoft.com/office/drawing/2014/main" id="{A0E3A6A9-E002-4326-A566-C736AA637F6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40" name="Freeform 468">
                    <a:extLst>
                      <a:ext uri="{FF2B5EF4-FFF2-40B4-BE49-F238E27FC236}">
                        <a16:creationId xmlns:a16="http://schemas.microsoft.com/office/drawing/2014/main" id="{61742B99-A1A7-453F-8F7B-C84627064DA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63274 h 33"/>
                      <a:gd name="T2" fmla="*/ 0 w 293"/>
                      <a:gd name="T3" fmla="*/ 158827 h 33"/>
                      <a:gd name="T4" fmla="*/ 79 w 293"/>
                      <a:gd name="T5" fmla="*/ 45060 h 33"/>
                      <a:gd name="T6" fmla="*/ 96 w 293"/>
                      <a:gd name="T7" fmla="*/ 22214 h 33"/>
                      <a:gd name="T8" fmla="*/ 108 w 293"/>
                      <a:gd name="T9" fmla="*/ 22214 h 33"/>
                      <a:gd name="T10" fmla="*/ 127 w 293"/>
                      <a:gd name="T11" fmla="*/ 0 h 33"/>
                      <a:gd name="T12" fmla="*/ 139 w 293"/>
                      <a:gd name="T13" fmla="*/ 0 h 33"/>
                      <a:gd name="T14" fmla="*/ 155 w 293"/>
                      <a:gd name="T15" fmla="*/ 22214 h 33"/>
                      <a:gd name="T16" fmla="*/ 168 w 293"/>
                      <a:gd name="T17" fmla="*/ 31638 h 33"/>
                      <a:gd name="T18" fmla="*/ 179 w 293"/>
                      <a:gd name="T19" fmla="*/ 45060 h 33"/>
                      <a:gd name="T20" fmla="*/ 187 w 293"/>
                      <a:gd name="T21" fmla="*/ 66968 h 33"/>
                      <a:gd name="T22" fmla="*/ 195 w 293"/>
                      <a:gd name="T23" fmla="*/ 91402 h 33"/>
                      <a:gd name="T24" fmla="*/ 201 w 293"/>
                      <a:gd name="T25" fmla="*/ 114639 h 33"/>
                      <a:gd name="T26" fmla="*/ 204 w 293"/>
                      <a:gd name="T27" fmla="*/ 135843 h 33"/>
                      <a:gd name="T28" fmla="*/ 205 w 293"/>
                      <a:gd name="T29" fmla="*/ 163274 h 33"/>
                      <a:gd name="T30" fmla="*/ 204 w 293"/>
                      <a:gd name="T31" fmla="*/ 185406 h 33"/>
                      <a:gd name="T32" fmla="*/ 201 w 293"/>
                      <a:gd name="T33" fmla="*/ 214779 h 33"/>
                      <a:gd name="T34" fmla="*/ 195 w 293"/>
                      <a:gd name="T35" fmla="*/ 232542 h 33"/>
                      <a:gd name="T36" fmla="*/ 187 w 293"/>
                      <a:gd name="T37" fmla="*/ 264063 h 33"/>
                      <a:gd name="T38" fmla="*/ 179 w 293"/>
                      <a:gd name="T39" fmla="*/ 281160 h 33"/>
                      <a:gd name="T40" fmla="*/ 168 w 293"/>
                      <a:gd name="T41" fmla="*/ 297346 h 33"/>
                      <a:gd name="T42" fmla="*/ 155 w 293"/>
                      <a:gd name="T43" fmla="*/ 320390 h 33"/>
                      <a:gd name="T44" fmla="*/ 139 w 293"/>
                      <a:gd name="T45" fmla="*/ 322175 h 33"/>
                      <a:gd name="T46" fmla="*/ 128 w 293"/>
                      <a:gd name="T47" fmla="*/ 322175 h 33"/>
                      <a:gd name="T48" fmla="*/ 108 w 293"/>
                      <a:gd name="T49" fmla="*/ 322175 h 33"/>
                      <a:gd name="T50" fmla="*/ 96 w 293"/>
                      <a:gd name="T51" fmla="*/ 320390 h 33"/>
                      <a:gd name="T52" fmla="*/ 79 w 293"/>
                      <a:gd name="T53" fmla="*/ 281160 h 33"/>
                      <a:gd name="T54" fmla="*/ 0 w 293"/>
                      <a:gd name="T55" fmla="*/ 163274 h 33"/>
                      <a:gd name="T56" fmla="*/ 0 w 293"/>
                      <a:gd name="T57" fmla="*/ 163274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37" name="Line 469">
                  <a:extLst>
                    <a:ext uri="{FF2B5EF4-FFF2-40B4-BE49-F238E27FC236}">
                      <a16:creationId xmlns:a16="http://schemas.microsoft.com/office/drawing/2014/main" id="{4BB4AAC7-A1C4-4485-9A61-0B3A40FE2CA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34" name="AutoShape 470">
                <a:extLst>
                  <a:ext uri="{FF2B5EF4-FFF2-40B4-BE49-F238E27FC236}">
                    <a16:creationId xmlns:a16="http://schemas.microsoft.com/office/drawing/2014/main" id="{82564D30-7E90-49BD-B6E8-477C572DB0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endParaRPr lang="en-AU" altLang="en-US" sz="1400" b="1"/>
              </a:p>
            </p:txBody>
          </p:sp>
          <p:sp>
            <p:nvSpPr>
              <p:cNvPr id="135" name="Line 471">
                <a:extLst>
                  <a:ext uri="{FF2B5EF4-FFF2-40B4-BE49-F238E27FC236}">
                    <a16:creationId xmlns:a16="http://schemas.microsoft.com/office/drawing/2014/main" id="{0B59B7D1-B7BA-4233-B4E2-E1B3F47EDC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62" name="Group 475">
            <a:extLst>
              <a:ext uri="{FF2B5EF4-FFF2-40B4-BE49-F238E27FC236}">
                <a16:creationId xmlns:a16="http://schemas.microsoft.com/office/drawing/2014/main" id="{8D2BE5CE-CA5A-447D-900E-5F7F7282183B}"/>
              </a:ext>
            </a:extLst>
          </p:cNvPr>
          <p:cNvGrpSpPr>
            <a:grpSpLocks/>
          </p:cNvGrpSpPr>
          <p:nvPr/>
        </p:nvGrpSpPr>
        <p:grpSpPr bwMode="auto">
          <a:xfrm rot="21048986" flipH="1" flipV="1">
            <a:off x="5821213" y="2166131"/>
            <a:ext cx="700088" cy="320675"/>
            <a:chOff x="4875" y="7237"/>
            <a:chExt cx="4230" cy="1883"/>
          </a:xfrm>
        </p:grpSpPr>
        <p:sp>
          <p:nvSpPr>
            <p:cNvPr id="163" name="Arc 476">
              <a:extLst>
                <a:ext uri="{FF2B5EF4-FFF2-40B4-BE49-F238E27FC236}">
                  <a16:creationId xmlns:a16="http://schemas.microsoft.com/office/drawing/2014/main" id="{48DF67AC-3587-48E3-941D-4456F3096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64" name="AutoShape 477">
              <a:extLst>
                <a:ext uri="{FF2B5EF4-FFF2-40B4-BE49-F238E27FC236}">
                  <a16:creationId xmlns:a16="http://schemas.microsoft.com/office/drawing/2014/main" id="{8D1C7109-162E-4BB3-BB1F-9B8F2AFBF3A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en-AU" altLang="en-US" sz="1400" b="1"/>
            </a:p>
          </p:txBody>
        </p:sp>
      </p:grpSp>
      <p:sp>
        <p:nvSpPr>
          <p:cNvPr id="166" name="Text Box 366">
            <a:extLst>
              <a:ext uri="{FF2B5EF4-FFF2-40B4-BE49-F238E27FC236}">
                <a16:creationId xmlns:a16="http://schemas.microsoft.com/office/drawing/2014/main" id="{7CD747C3-0716-4283-AC61-021176CE6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2743" y="1851096"/>
            <a:ext cx="9794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e-DE" altLang="en-US" sz="1600" b="1" dirty="0"/>
              <a:t>¾ roll</a:t>
            </a:r>
          </a:p>
        </p:txBody>
      </p:sp>
      <p:pic>
        <p:nvPicPr>
          <p:cNvPr id="222" name="Picture 465" descr="messerflugflieger2">
            <a:extLst>
              <a:ext uri="{FF2B5EF4-FFF2-40B4-BE49-F238E27FC236}">
                <a16:creationId xmlns:a16="http://schemas.microsoft.com/office/drawing/2014/main" id="{E6E37867-8229-422D-8044-7D902F374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3279489" flipV="1">
            <a:off x="6727286" y="1833909"/>
            <a:ext cx="1184275" cy="144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3" name="Group 475">
            <a:extLst>
              <a:ext uri="{FF2B5EF4-FFF2-40B4-BE49-F238E27FC236}">
                <a16:creationId xmlns:a16="http://schemas.microsoft.com/office/drawing/2014/main" id="{EBF9FA73-691F-4AB3-A6DC-7D4955EFD2AF}"/>
              </a:ext>
            </a:extLst>
          </p:cNvPr>
          <p:cNvGrpSpPr>
            <a:grpSpLocks/>
          </p:cNvGrpSpPr>
          <p:nvPr/>
        </p:nvGrpSpPr>
        <p:grpSpPr bwMode="auto">
          <a:xfrm rot="20356739">
            <a:off x="6661380" y="3045023"/>
            <a:ext cx="700088" cy="320675"/>
            <a:chOff x="4875" y="7237"/>
            <a:chExt cx="4230" cy="1883"/>
          </a:xfrm>
        </p:grpSpPr>
        <p:sp>
          <p:nvSpPr>
            <p:cNvPr id="224" name="Arc 476">
              <a:extLst>
                <a:ext uri="{FF2B5EF4-FFF2-40B4-BE49-F238E27FC236}">
                  <a16:creationId xmlns:a16="http://schemas.microsoft.com/office/drawing/2014/main" id="{1B13B6B5-4C89-4209-B46A-BEC7363EE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25" name="AutoShape 477">
              <a:extLst>
                <a:ext uri="{FF2B5EF4-FFF2-40B4-BE49-F238E27FC236}">
                  <a16:creationId xmlns:a16="http://schemas.microsoft.com/office/drawing/2014/main" id="{C01D9748-2573-4CEF-886E-8EDA22F2CC9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en-AU" altLang="en-US" sz="1400" b="1"/>
            </a:p>
          </p:txBody>
        </p:sp>
      </p:grpSp>
      <p:sp>
        <p:nvSpPr>
          <p:cNvPr id="229" name="Text Box 366">
            <a:extLst>
              <a:ext uri="{FF2B5EF4-FFF2-40B4-BE49-F238E27FC236}">
                <a16:creationId xmlns:a16="http://schemas.microsoft.com/office/drawing/2014/main" id="{DE5610EC-05F3-48B1-9706-AC965F042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5812" y="3229470"/>
            <a:ext cx="9794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e-DE" altLang="en-US" sz="1600" b="1" dirty="0"/>
              <a:t>¾ roll</a:t>
            </a:r>
          </a:p>
        </p:txBody>
      </p:sp>
      <p:sp>
        <p:nvSpPr>
          <p:cNvPr id="80" name="Text Box 120">
            <a:extLst>
              <a:ext uri="{FF2B5EF4-FFF2-40B4-BE49-F238E27FC236}">
                <a16:creationId xmlns:a16="http://schemas.microsoft.com/office/drawing/2014/main" id="{101D2723-638D-45C1-B827-3D0AA69DC9FD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486810" y="1066914"/>
            <a:ext cx="1778000" cy="434975"/>
          </a:xfrm>
          <a:prstGeom prst="rect">
            <a:avLst/>
          </a:prstGeom>
          <a:solidFill>
            <a:srgbClr val="00FFCC"/>
          </a:solidFill>
          <a:ln w="38100">
            <a:solidFill>
              <a:srgbClr val="FF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e-DE" altLang="de-DE" sz="2000" b="1" dirty="0">
                <a:solidFill>
                  <a:srgbClr val="FF33CC"/>
                </a:solidFill>
              </a:rPr>
              <a:t>Option</a:t>
            </a:r>
          </a:p>
        </p:txBody>
      </p:sp>
      <p:grpSp>
        <p:nvGrpSpPr>
          <p:cNvPr id="81" name="Group 448">
            <a:extLst>
              <a:ext uri="{FF2B5EF4-FFF2-40B4-BE49-F238E27FC236}">
                <a16:creationId xmlns:a16="http://schemas.microsoft.com/office/drawing/2014/main" id="{A0C66A7A-955A-4224-B90E-54BF905F801C}"/>
              </a:ext>
            </a:extLst>
          </p:cNvPr>
          <p:cNvGrpSpPr>
            <a:grpSpLocks/>
          </p:cNvGrpSpPr>
          <p:nvPr/>
        </p:nvGrpSpPr>
        <p:grpSpPr bwMode="auto">
          <a:xfrm rot="7774258" flipV="1">
            <a:off x="6102571" y="1632259"/>
            <a:ext cx="699088" cy="760396"/>
            <a:chOff x="4545" y="394"/>
            <a:chExt cx="392" cy="361"/>
          </a:xfrm>
        </p:grpSpPr>
        <p:sp>
          <p:nvSpPr>
            <p:cNvPr id="82" name="AutoShape 449">
              <a:extLst>
                <a:ext uri="{FF2B5EF4-FFF2-40B4-BE49-F238E27FC236}">
                  <a16:creationId xmlns:a16="http://schemas.microsoft.com/office/drawing/2014/main" id="{BB9E8900-C87D-4D24-B846-9C94021640A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 rot="-5400000">
              <a:off x="4560" y="379"/>
              <a:ext cx="361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3" name="Freeform 450">
              <a:extLst>
                <a:ext uri="{FF2B5EF4-FFF2-40B4-BE49-F238E27FC236}">
                  <a16:creationId xmlns:a16="http://schemas.microsoft.com/office/drawing/2014/main" id="{202DFDF4-2FC6-473E-8DD6-164D1BC8EB34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63"/>
              <a:ext cx="20" cy="221"/>
            </a:xfrm>
            <a:custGeom>
              <a:avLst/>
              <a:gdLst>
                <a:gd name="T0" fmla="*/ 0 w 116"/>
                <a:gd name="T1" fmla="*/ 0 h 1166"/>
                <a:gd name="T2" fmla="*/ 0 w 116"/>
                <a:gd name="T3" fmla="*/ 0 h 1166"/>
                <a:gd name="T4" fmla="*/ 0 w 116"/>
                <a:gd name="T5" fmla="*/ 0 h 1166"/>
                <a:gd name="T6" fmla="*/ 0 w 116"/>
                <a:gd name="T7" fmla="*/ 0 h 1166"/>
                <a:gd name="T8" fmla="*/ 0 w 116"/>
                <a:gd name="T9" fmla="*/ 0 h 1166"/>
                <a:gd name="T10" fmla="*/ 0 w 116"/>
                <a:gd name="T11" fmla="*/ 0 h 1166"/>
                <a:gd name="T12" fmla="*/ 0 w 116"/>
                <a:gd name="T13" fmla="*/ 0 h 1166"/>
                <a:gd name="T14" fmla="*/ 0 w 116"/>
                <a:gd name="T15" fmla="*/ 0 h 1166"/>
                <a:gd name="T16" fmla="*/ 0 w 116"/>
                <a:gd name="T17" fmla="*/ 0 h 1166"/>
                <a:gd name="T18" fmla="*/ 0 w 116"/>
                <a:gd name="T19" fmla="*/ 0 h 1166"/>
                <a:gd name="T20" fmla="*/ 0 w 116"/>
                <a:gd name="T21" fmla="*/ 0 h 1166"/>
                <a:gd name="T22" fmla="*/ 0 w 116"/>
                <a:gd name="T23" fmla="*/ 0 h 1166"/>
                <a:gd name="T24" fmla="*/ 0 w 116"/>
                <a:gd name="T25" fmla="*/ 0 h 1166"/>
                <a:gd name="T26" fmla="*/ 0 w 116"/>
                <a:gd name="T27" fmla="*/ 0 h 1166"/>
                <a:gd name="T28" fmla="*/ 0 w 116"/>
                <a:gd name="T29" fmla="*/ 0 h 1166"/>
                <a:gd name="T30" fmla="*/ 0 w 116"/>
                <a:gd name="T31" fmla="*/ 0 h 1166"/>
                <a:gd name="T32" fmla="*/ 0 w 116"/>
                <a:gd name="T33" fmla="*/ 0 h 1166"/>
                <a:gd name="T34" fmla="*/ 0 w 116"/>
                <a:gd name="T35" fmla="*/ 0 h 1166"/>
                <a:gd name="T36" fmla="*/ 0 w 116"/>
                <a:gd name="T37" fmla="*/ 0 h 1166"/>
                <a:gd name="T38" fmla="*/ 0 w 116"/>
                <a:gd name="T39" fmla="*/ 0 h 1166"/>
                <a:gd name="T40" fmla="*/ 0 w 116"/>
                <a:gd name="T41" fmla="*/ 0 h 1166"/>
                <a:gd name="T42" fmla="*/ 0 w 116"/>
                <a:gd name="T43" fmla="*/ 0 h 1166"/>
                <a:gd name="T44" fmla="*/ 0 w 116"/>
                <a:gd name="T45" fmla="*/ 0 h 1166"/>
                <a:gd name="T46" fmla="*/ 0 w 116"/>
                <a:gd name="T47" fmla="*/ 0 h 1166"/>
                <a:gd name="T48" fmla="*/ 0 w 116"/>
                <a:gd name="T49" fmla="*/ 0 h 1166"/>
                <a:gd name="T50" fmla="*/ 0 w 116"/>
                <a:gd name="T51" fmla="*/ 0 h 1166"/>
                <a:gd name="T52" fmla="*/ 0 w 116"/>
                <a:gd name="T53" fmla="*/ 0 h 1166"/>
                <a:gd name="T54" fmla="*/ 0 w 116"/>
                <a:gd name="T55" fmla="*/ 0 h 1166"/>
                <a:gd name="T56" fmla="*/ 0 w 116"/>
                <a:gd name="T57" fmla="*/ 0 h 1166"/>
                <a:gd name="T58" fmla="*/ 0 w 116"/>
                <a:gd name="T59" fmla="*/ 0 h 1166"/>
                <a:gd name="T60" fmla="*/ 0 w 116"/>
                <a:gd name="T61" fmla="*/ 0 h 1166"/>
                <a:gd name="T62" fmla="*/ 0 w 116"/>
                <a:gd name="T63" fmla="*/ 0 h 1166"/>
                <a:gd name="T64" fmla="*/ 0 w 116"/>
                <a:gd name="T65" fmla="*/ 0 h 1166"/>
                <a:gd name="T66" fmla="*/ 0 w 116"/>
                <a:gd name="T67" fmla="*/ 0 h 1166"/>
                <a:gd name="T68" fmla="*/ 0 w 116"/>
                <a:gd name="T69" fmla="*/ 0 h 1166"/>
                <a:gd name="T70" fmla="*/ 0 w 116"/>
                <a:gd name="T71" fmla="*/ 0 h 1166"/>
                <a:gd name="T72" fmla="*/ 0 w 116"/>
                <a:gd name="T73" fmla="*/ 0 h 1166"/>
                <a:gd name="T74" fmla="*/ 0 w 116"/>
                <a:gd name="T75" fmla="*/ 0 h 1166"/>
                <a:gd name="T76" fmla="*/ 0 w 116"/>
                <a:gd name="T77" fmla="*/ 0 h 1166"/>
                <a:gd name="T78" fmla="*/ 0 w 116"/>
                <a:gd name="T79" fmla="*/ 0 h 1166"/>
                <a:gd name="T80" fmla="*/ 0 w 116"/>
                <a:gd name="T81" fmla="*/ 0 h 1166"/>
                <a:gd name="T82" fmla="*/ 0 w 116"/>
                <a:gd name="T83" fmla="*/ 0 h 1166"/>
                <a:gd name="T84" fmla="*/ 0 w 116"/>
                <a:gd name="T85" fmla="*/ 0 h 1166"/>
                <a:gd name="T86" fmla="*/ 0 w 116"/>
                <a:gd name="T87" fmla="*/ 0 h 1166"/>
                <a:gd name="T88" fmla="*/ 0 w 116"/>
                <a:gd name="T89" fmla="*/ 0 h 1166"/>
                <a:gd name="T90" fmla="*/ 0 w 116"/>
                <a:gd name="T91" fmla="*/ 0 h 1166"/>
                <a:gd name="T92" fmla="*/ 0 w 116"/>
                <a:gd name="T93" fmla="*/ 0 h 116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6"/>
                <a:gd name="T142" fmla="*/ 0 h 1166"/>
                <a:gd name="T143" fmla="*/ 116 w 116"/>
                <a:gd name="T144" fmla="*/ 1166 h 116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6" h="1166">
                  <a:moveTo>
                    <a:pt x="116" y="707"/>
                  </a:moveTo>
                  <a:lnTo>
                    <a:pt x="116" y="683"/>
                  </a:lnTo>
                  <a:lnTo>
                    <a:pt x="115" y="657"/>
                  </a:lnTo>
                  <a:lnTo>
                    <a:pt x="114" y="631"/>
                  </a:lnTo>
                  <a:lnTo>
                    <a:pt x="114" y="604"/>
                  </a:lnTo>
                  <a:lnTo>
                    <a:pt x="111" y="548"/>
                  </a:lnTo>
                  <a:lnTo>
                    <a:pt x="108" y="490"/>
                  </a:lnTo>
                  <a:lnTo>
                    <a:pt x="101" y="372"/>
                  </a:lnTo>
                  <a:lnTo>
                    <a:pt x="96" y="314"/>
                  </a:lnTo>
                  <a:lnTo>
                    <a:pt x="91" y="259"/>
                  </a:lnTo>
                  <a:lnTo>
                    <a:pt x="89" y="231"/>
                  </a:lnTo>
                  <a:lnTo>
                    <a:pt x="83" y="180"/>
                  </a:lnTo>
                  <a:lnTo>
                    <a:pt x="81" y="157"/>
                  </a:lnTo>
                  <a:lnTo>
                    <a:pt x="78" y="134"/>
                  </a:lnTo>
                  <a:lnTo>
                    <a:pt x="75" y="113"/>
                  </a:lnTo>
                  <a:lnTo>
                    <a:pt x="72" y="93"/>
                  </a:lnTo>
                  <a:lnTo>
                    <a:pt x="70" y="75"/>
                  </a:lnTo>
                  <a:lnTo>
                    <a:pt x="67" y="58"/>
                  </a:lnTo>
                  <a:lnTo>
                    <a:pt x="64" y="43"/>
                  </a:lnTo>
                  <a:lnTo>
                    <a:pt x="61" y="31"/>
                  </a:lnTo>
                  <a:lnTo>
                    <a:pt x="58" y="20"/>
                  </a:lnTo>
                  <a:lnTo>
                    <a:pt x="56" y="11"/>
                  </a:lnTo>
                  <a:lnTo>
                    <a:pt x="53" y="5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45" y="1"/>
                  </a:lnTo>
                  <a:lnTo>
                    <a:pt x="43" y="5"/>
                  </a:lnTo>
                  <a:lnTo>
                    <a:pt x="40" y="12"/>
                  </a:lnTo>
                  <a:lnTo>
                    <a:pt x="38" y="20"/>
                  </a:lnTo>
                  <a:lnTo>
                    <a:pt x="36" y="31"/>
                  </a:lnTo>
                  <a:lnTo>
                    <a:pt x="34" y="44"/>
                  </a:lnTo>
                  <a:lnTo>
                    <a:pt x="31" y="60"/>
                  </a:lnTo>
                  <a:lnTo>
                    <a:pt x="29" y="76"/>
                  </a:lnTo>
                  <a:lnTo>
                    <a:pt x="27" y="95"/>
                  </a:lnTo>
                  <a:lnTo>
                    <a:pt x="25" y="115"/>
                  </a:lnTo>
                  <a:lnTo>
                    <a:pt x="23" y="137"/>
                  </a:lnTo>
                  <a:lnTo>
                    <a:pt x="21" y="159"/>
                  </a:lnTo>
                  <a:lnTo>
                    <a:pt x="19" y="184"/>
                  </a:lnTo>
                  <a:lnTo>
                    <a:pt x="17" y="209"/>
                  </a:lnTo>
                  <a:lnTo>
                    <a:pt x="16" y="235"/>
                  </a:lnTo>
                  <a:lnTo>
                    <a:pt x="14" y="262"/>
                  </a:lnTo>
                  <a:lnTo>
                    <a:pt x="11" y="319"/>
                  </a:lnTo>
                  <a:lnTo>
                    <a:pt x="8" y="377"/>
                  </a:lnTo>
                  <a:lnTo>
                    <a:pt x="4" y="496"/>
                  </a:lnTo>
                  <a:lnTo>
                    <a:pt x="2" y="554"/>
                  </a:lnTo>
                  <a:lnTo>
                    <a:pt x="1" y="610"/>
                  </a:lnTo>
                  <a:lnTo>
                    <a:pt x="1" y="638"/>
                  </a:lnTo>
                  <a:lnTo>
                    <a:pt x="0" y="664"/>
                  </a:lnTo>
                  <a:lnTo>
                    <a:pt x="0" y="714"/>
                  </a:lnTo>
                  <a:lnTo>
                    <a:pt x="1" y="761"/>
                  </a:lnTo>
                  <a:lnTo>
                    <a:pt x="2" y="806"/>
                  </a:lnTo>
                  <a:lnTo>
                    <a:pt x="4" y="850"/>
                  </a:lnTo>
                  <a:lnTo>
                    <a:pt x="6" y="891"/>
                  </a:lnTo>
                  <a:lnTo>
                    <a:pt x="9" y="931"/>
                  </a:lnTo>
                  <a:lnTo>
                    <a:pt x="12" y="968"/>
                  </a:lnTo>
                  <a:lnTo>
                    <a:pt x="16" y="1003"/>
                  </a:lnTo>
                  <a:lnTo>
                    <a:pt x="19" y="1035"/>
                  </a:lnTo>
                  <a:lnTo>
                    <a:pt x="24" y="1064"/>
                  </a:lnTo>
                  <a:lnTo>
                    <a:pt x="26" y="1077"/>
                  </a:lnTo>
                  <a:lnTo>
                    <a:pt x="28" y="1090"/>
                  </a:lnTo>
                  <a:lnTo>
                    <a:pt x="30" y="1101"/>
                  </a:lnTo>
                  <a:lnTo>
                    <a:pt x="33" y="1112"/>
                  </a:lnTo>
                  <a:lnTo>
                    <a:pt x="35" y="1122"/>
                  </a:lnTo>
                  <a:lnTo>
                    <a:pt x="37" y="1131"/>
                  </a:lnTo>
                  <a:lnTo>
                    <a:pt x="40" y="1139"/>
                  </a:lnTo>
                  <a:lnTo>
                    <a:pt x="42" y="1146"/>
                  </a:lnTo>
                  <a:lnTo>
                    <a:pt x="45" y="1152"/>
                  </a:lnTo>
                  <a:lnTo>
                    <a:pt x="47" y="1157"/>
                  </a:lnTo>
                  <a:lnTo>
                    <a:pt x="50" y="1161"/>
                  </a:lnTo>
                  <a:lnTo>
                    <a:pt x="52" y="1164"/>
                  </a:lnTo>
                  <a:lnTo>
                    <a:pt x="55" y="1165"/>
                  </a:lnTo>
                  <a:lnTo>
                    <a:pt x="57" y="1166"/>
                  </a:lnTo>
                  <a:lnTo>
                    <a:pt x="60" y="1165"/>
                  </a:lnTo>
                  <a:lnTo>
                    <a:pt x="62" y="1164"/>
                  </a:lnTo>
                  <a:lnTo>
                    <a:pt x="65" y="1160"/>
                  </a:lnTo>
                  <a:lnTo>
                    <a:pt x="68" y="1157"/>
                  </a:lnTo>
                  <a:lnTo>
                    <a:pt x="70" y="1151"/>
                  </a:lnTo>
                  <a:lnTo>
                    <a:pt x="72" y="1145"/>
                  </a:lnTo>
                  <a:lnTo>
                    <a:pt x="75" y="1138"/>
                  </a:lnTo>
                  <a:lnTo>
                    <a:pt x="81" y="1121"/>
                  </a:lnTo>
                  <a:lnTo>
                    <a:pt x="83" y="1110"/>
                  </a:lnTo>
                  <a:lnTo>
                    <a:pt x="85" y="1099"/>
                  </a:lnTo>
                  <a:lnTo>
                    <a:pt x="88" y="1087"/>
                  </a:lnTo>
                  <a:lnTo>
                    <a:pt x="90" y="1075"/>
                  </a:lnTo>
                  <a:lnTo>
                    <a:pt x="92" y="1061"/>
                  </a:lnTo>
                  <a:lnTo>
                    <a:pt x="97" y="1031"/>
                  </a:lnTo>
                  <a:lnTo>
                    <a:pt x="101" y="999"/>
                  </a:lnTo>
                  <a:lnTo>
                    <a:pt x="105" y="964"/>
                  </a:lnTo>
                  <a:lnTo>
                    <a:pt x="108" y="926"/>
                  </a:lnTo>
                  <a:lnTo>
                    <a:pt x="111" y="885"/>
                  </a:lnTo>
                  <a:lnTo>
                    <a:pt x="113" y="843"/>
                  </a:lnTo>
                  <a:lnTo>
                    <a:pt x="115" y="799"/>
                  </a:lnTo>
                  <a:lnTo>
                    <a:pt x="116" y="754"/>
                  </a:lnTo>
                  <a:lnTo>
                    <a:pt x="116" y="707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4" name="Freeform 451">
              <a:extLst>
                <a:ext uri="{FF2B5EF4-FFF2-40B4-BE49-F238E27FC236}">
                  <a16:creationId xmlns:a16="http://schemas.microsoft.com/office/drawing/2014/main" id="{91CC6588-4779-4EB6-85C7-209B22964098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09" y="608"/>
              <a:ext cx="103" cy="52"/>
            </a:xfrm>
            <a:custGeom>
              <a:avLst/>
              <a:gdLst>
                <a:gd name="T0" fmla="*/ 0 w 582"/>
                <a:gd name="T1" fmla="*/ 0 h 276"/>
                <a:gd name="T2" fmla="*/ 0 w 582"/>
                <a:gd name="T3" fmla="*/ 0 h 276"/>
                <a:gd name="T4" fmla="*/ 0 w 582"/>
                <a:gd name="T5" fmla="*/ 0 h 276"/>
                <a:gd name="T6" fmla="*/ 0 w 582"/>
                <a:gd name="T7" fmla="*/ 0 h 276"/>
                <a:gd name="T8" fmla="*/ 0 w 582"/>
                <a:gd name="T9" fmla="*/ 0 h 276"/>
                <a:gd name="T10" fmla="*/ 0 w 582"/>
                <a:gd name="T11" fmla="*/ 0 h 276"/>
                <a:gd name="T12" fmla="*/ 0 w 582"/>
                <a:gd name="T13" fmla="*/ 0 h 276"/>
                <a:gd name="T14" fmla="*/ 0 w 582"/>
                <a:gd name="T15" fmla="*/ 0 h 276"/>
                <a:gd name="T16" fmla="*/ 0 w 582"/>
                <a:gd name="T17" fmla="*/ 0 h 276"/>
                <a:gd name="T18" fmla="*/ 0 w 582"/>
                <a:gd name="T19" fmla="*/ 0 h 276"/>
                <a:gd name="T20" fmla="*/ 0 w 582"/>
                <a:gd name="T21" fmla="*/ 0 h 276"/>
                <a:gd name="T22" fmla="*/ 0 w 582"/>
                <a:gd name="T23" fmla="*/ 0 h 276"/>
                <a:gd name="T24" fmla="*/ 0 w 582"/>
                <a:gd name="T25" fmla="*/ 0 h 276"/>
                <a:gd name="T26" fmla="*/ 0 w 582"/>
                <a:gd name="T27" fmla="*/ 0 h 276"/>
                <a:gd name="T28" fmla="*/ 0 w 582"/>
                <a:gd name="T29" fmla="*/ 0 h 276"/>
                <a:gd name="T30" fmla="*/ 0 w 582"/>
                <a:gd name="T31" fmla="*/ 0 h 276"/>
                <a:gd name="T32" fmla="*/ 0 w 582"/>
                <a:gd name="T33" fmla="*/ 0 h 276"/>
                <a:gd name="T34" fmla="*/ 0 w 582"/>
                <a:gd name="T35" fmla="*/ 0 h 276"/>
                <a:gd name="T36" fmla="*/ 0 w 582"/>
                <a:gd name="T37" fmla="*/ 0 h 276"/>
                <a:gd name="T38" fmla="*/ 0 w 582"/>
                <a:gd name="T39" fmla="*/ 0 h 276"/>
                <a:gd name="T40" fmla="*/ 0 w 582"/>
                <a:gd name="T41" fmla="*/ 0 h 276"/>
                <a:gd name="T42" fmla="*/ 0 w 582"/>
                <a:gd name="T43" fmla="*/ 0 h 276"/>
                <a:gd name="T44" fmla="*/ 0 w 582"/>
                <a:gd name="T45" fmla="*/ 0 h 276"/>
                <a:gd name="T46" fmla="*/ 0 w 582"/>
                <a:gd name="T47" fmla="*/ 0 h 276"/>
                <a:gd name="T48" fmla="*/ 0 w 582"/>
                <a:gd name="T49" fmla="*/ 0 h 276"/>
                <a:gd name="T50" fmla="*/ 0 w 582"/>
                <a:gd name="T51" fmla="*/ 0 h 27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82"/>
                <a:gd name="T79" fmla="*/ 0 h 276"/>
                <a:gd name="T80" fmla="*/ 582 w 582"/>
                <a:gd name="T81" fmla="*/ 276 h 27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82" h="276">
                  <a:moveTo>
                    <a:pt x="582" y="276"/>
                  </a:moveTo>
                  <a:lnTo>
                    <a:pt x="582" y="273"/>
                  </a:lnTo>
                  <a:lnTo>
                    <a:pt x="582" y="269"/>
                  </a:lnTo>
                  <a:lnTo>
                    <a:pt x="581" y="264"/>
                  </a:lnTo>
                  <a:lnTo>
                    <a:pt x="581" y="258"/>
                  </a:lnTo>
                  <a:lnTo>
                    <a:pt x="580" y="243"/>
                  </a:lnTo>
                  <a:lnTo>
                    <a:pt x="579" y="234"/>
                  </a:lnTo>
                  <a:lnTo>
                    <a:pt x="577" y="213"/>
                  </a:lnTo>
                  <a:lnTo>
                    <a:pt x="574" y="191"/>
                  </a:lnTo>
                  <a:lnTo>
                    <a:pt x="572" y="167"/>
                  </a:lnTo>
                  <a:lnTo>
                    <a:pt x="569" y="141"/>
                  </a:lnTo>
                  <a:lnTo>
                    <a:pt x="567" y="115"/>
                  </a:lnTo>
                  <a:lnTo>
                    <a:pt x="568" y="90"/>
                  </a:lnTo>
                  <a:lnTo>
                    <a:pt x="570" y="66"/>
                  </a:lnTo>
                  <a:lnTo>
                    <a:pt x="572" y="45"/>
                  </a:lnTo>
                  <a:lnTo>
                    <a:pt x="573" y="35"/>
                  </a:lnTo>
                  <a:lnTo>
                    <a:pt x="573" y="26"/>
                  </a:lnTo>
                  <a:lnTo>
                    <a:pt x="573" y="19"/>
                  </a:lnTo>
                  <a:lnTo>
                    <a:pt x="573" y="12"/>
                  </a:lnTo>
                  <a:lnTo>
                    <a:pt x="571" y="7"/>
                  </a:lnTo>
                  <a:lnTo>
                    <a:pt x="569" y="4"/>
                  </a:lnTo>
                  <a:lnTo>
                    <a:pt x="566" y="1"/>
                  </a:lnTo>
                  <a:lnTo>
                    <a:pt x="562" y="0"/>
                  </a:lnTo>
                  <a:lnTo>
                    <a:pt x="0" y="4"/>
                  </a:lnTo>
                  <a:lnTo>
                    <a:pt x="7" y="125"/>
                  </a:lnTo>
                  <a:lnTo>
                    <a:pt x="582" y="276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5" name="Freeform 452">
              <a:extLst>
                <a:ext uri="{FF2B5EF4-FFF2-40B4-BE49-F238E27FC236}">
                  <a16:creationId xmlns:a16="http://schemas.microsoft.com/office/drawing/2014/main" id="{8AE03967-1F5B-4516-8498-AB4D4E8D547B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89"/>
              <a:ext cx="103" cy="52"/>
            </a:xfrm>
            <a:custGeom>
              <a:avLst/>
              <a:gdLst>
                <a:gd name="T0" fmla="*/ 0 w 580"/>
                <a:gd name="T1" fmla="*/ 0 h 279"/>
                <a:gd name="T2" fmla="*/ 0 w 580"/>
                <a:gd name="T3" fmla="*/ 0 h 279"/>
                <a:gd name="T4" fmla="*/ 0 w 580"/>
                <a:gd name="T5" fmla="*/ 0 h 279"/>
                <a:gd name="T6" fmla="*/ 0 w 580"/>
                <a:gd name="T7" fmla="*/ 0 h 279"/>
                <a:gd name="T8" fmla="*/ 0 w 580"/>
                <a:gd name="T9" fmla="*/ 0 h 279"/>
                <a:gd name="T10" fmla="*/ 0 w 580"/>
                <a:gd name="T11" fmla="*/ 0 h 279"/>
                <a:gd name="T12" fmla="*/ 0 w 580"/>
                <a:gd name="T13" fmla="*/ 0 h 279"/>
                <a:gd name="T14" fmla="*/ 0 w 580"/>
                <a:gd name="T15" fmla="*/ 0 h 279"/>
                <a:gd name="T16" fmla="*/ 0 w 580"/>
                <a:gd name="T17" fmla="*/ 0 h 279"/>
                <a:gd name="T18" fmla="*/ 0 w 580"/>
                <a:gd name="T19" fmla="*/ 0 h 279"/>
                <a:gd name="T20" fmla="*/ 0 w 580"/>
                <a:gd name="T21" fmla="*/ 0 h 279"/>
                <a:gd name="T22" fmla="*/ 0 w 580"/>
                <a:gd name="T23" fmla="*/ 0 h 279"/>
                <a:gd name="T24" fmla="*/ 0 w 580"/>
                <a:gd name="T25" fmla="*/ 0 h 279"/>
                <a:gd name="T26" fmla="*/ 0 w 580"/>
                <a:gd name="T27" fmla="*/ 0 h 279"/>
                <a:gd name="T28" fmla="*/ 0 w 580"/>
                <a:gd name="T29" fmla="*/ 0 h 279"/>
                <a:gd name="T30" fmla="*/ 0 w 580"/>
                <a:gd name="T31" fmla="*/ 0 h 279"/>
                <a:gd name="T32" fmla="*/ 0 w 580"/>
                <a:gd name="T33" fmla="*/ 0 h 279"/>
                <a:gd name="T34" fmla="*/ 0 w 580"/>
                <a:gd name="T35" fmla="*/ 0 h 279"/>
                <a:gd name="T36" fmla="*/ 0 w 580"/>
                <a:gd name="T37" fmla="*/ 0 h 279"/>
                <a:gd name="T38" fmla="*/ 0 w 580"/>
                <a:gd name="T39" fmla="*/ 0 h 279"/>
                <a:gd name="T40" fmla="*/ 0 w 580"/>
                <a:gd name="T41" fmla="*/ 0 h 279"/>
                <a:gd name="T42" fmla="*/ 0 w 580"/>
                <a:gd name="T43" fmla="*/ 0 h 279"/>
                <a:gd name="T44" fmla="*/ 0 w 580"/>
                <a:gd name="T45" fmla="*/ 0 h 279"/>
                <a:gd name="T46" fmla="*/ 0 w 580"/>
                <a:gd name="T47" fmla="*/ 0 h 279"/>
                <a:gd name="T48" fmla="*/ 0 w 580"/>
                <a:gd name="T49" fmla="*/ 0 h 279"/>
                <a:gd name="T50" fmla="*/ 0 w 580"/>
                <a:gd name="T51" fmla="*/ 0 h 279"/>
                <a:gd name="T52" fmla="*/ 0 w 580"/>
                <a:gd name="T53" fmla="*/ 0 h 2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80"/>
                <a:gd name="T82" fmla="*/ 0 h 279"/>
                <a:gd name="T83" fmla="*/ 580 w 580"/>
                <a:gd name="T84" fmla="*/ 279 h 2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80" h="279">
                  <a:moveTo>
                    <a:pt x="0" y="279"/>
                  </a:moveTo>
                  <a:lnTo>
                    <a:pt x="0" y="276"/>
                  </a:lnTo>
                  <a:lnTo>
                    <a:pt x="1" y="272"/>
                  </a:lnTo>
                  <a:lnTo>
                    <a:pt x="1" y="267"/>
                  </a:lnTo>
                  <a:lnTo>
                    <a:pt x="1" y="261"/>
                  </a:lnTo>
                  <a:lnTo>
                    <a:pt x="2" y="246"/>
                  </a:lnTo>
                  <a:lnTo>
                    <a:pt x="4" y="237"/>
                  </a:lnTo>
                  <a:lnTo>
                    <a:pt x="5" y="216"/>
                  </a:lnTo>
                  <a:lnTo>
                    <a:pt x="7" y="194"/>
                  </a:lnTo>
                  <a:lnTo>
                    <a:pt x="10" y="170"/>
                  </a:lnTo>
                  <a:lnTo>
                    <a:pt x="12" y="144"/>
                  </a:lnTo>
                  <a:lnTo>
                    <a:pt x="14" y="118"/>
                  </a:lnTo>
                  <a:lnTo>
                    <a:pt x="13" y="93"/>
                  </a:lnTo>
                  <a:lnTo>
                    <a:pt x="11" y="69"/>
                  </a:lnTo>
                  <a:lnTo>
                    <a:pt x="10" y="58"/>
                  </a:lnTo>
                  <a:lnTo>
                    <a:pt x="8" y="48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7" y="22"/>
                  </a:lnTo>
                  <a:lnTo>
                    <a:pt x="7" y="15"/>
                  </a:lnTo>
                  <a:lnTo>
                    <a:pt x="8" y="10"/>
                  </a:lnTo>
                  <a:lnTo>
                    <a:pt x="11" y="7"/>
                  </a:lnTo>
                  <a:lnTo>
                    <a:pt x="13" y="4"/>
                  </a:lnTo>
                  <a:lnTo>
                    <a:pt x="18" y="3"/>
                  </a:lnTo>
                  <a:lnTo>
                    <a:pt x="580" y="0"/>
                  </a:lnTo>
                  <a:lnTo>
                    <a:pt x="574" y="122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6" name="Freeform 453">
              <a:extLst>
                <a:ext uri="{FF2B5EF4-FFF2-40B4-BE49-F238E27FC236}">
                  <a16:creationId xmlns:a16="http://schemas.microsoft.com/office/drawing/2014/main" id="{35C12AD4-2DC4-43AF-B868-67706F55215D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5" y="588"/>
              <a:ext cx="50" cy="32"/>
            </a:xfrm>
            <a:custGeom>
              <a:avLst/>
              <a:gdLst>
                <a:gd name="T0" fmla="*/ 0 w 285"/>
                <a:gd name="T1" fmla="*/ 0 h 173"/>
                <a:gd name="T2" fmla="*/ 0 w 285"/>
                <a:gd name="T3" fmla="*/ 0 h 173"/>
                <a:gd name="T4" fmla="*/ 0 w 285"/>
                <a:gd name="T5" fmla="*/ 0 h 173"/>
                <a:gd name="T6" fmla="*/ 0 w 285"/>
                <a:gd name="T7" fmla="*/ 0 h 173"/>
                <a:gd name="T8" fmla="*/ 0 w 285"/>
                <a:gd name="T9" fmla="*/ 0 h 173"/>
                <a:gd name="T10" fmla="*/ 0 w 285"/>
                <a:gd name="T11" fmla="*/ 0 h 173"/>
                <a:gd name="T12" fmla="*/ 0 w 285"/>
                <a:gd name="T13" fmla="*/ 0 h 173"/>
                <a:gd name="T14" fmla="*/ 0 w 285"/>
                <a:gd name="T15" fmla="*/ 0 h 173"/>
                <a:gd name="T16" fmla="*/ 0 w 285"/>
                <a:gd name="T17" fmla="*/ 0 h 173"/>
                <a:gd name="T18" fmla="*/ 0 w 285"/>
                <a:gd name="T19" fmla="*/ 0 h 173"/>
                <a:gd name="T20" fmla="*/ 0 w 285"/>
                <a:gd name="T21" fmla="*/ 0 h 173"/>
                <a:gd name="T22" fmla="*/ 0 w 285"/>
                <a:gd name="T23" fmla="*/ 0 h 173"/>
                <a:gd name="T24" fmla="*/ 0 w 285"/>
                <a:gd name="T25" fmla="*/ 0 h 173"/>
                <a:gd name="T26" fmla="*/ 0 w 285"/>
                <a:gd name="T27" fmla="*/ 0 h 173"/>
                <a:gd name="T28" fmla="*/ 0 w 285"/>
                <a:gd name="T29" fmla="*/ 0 h 173"/>
                <a:gd name="T30" fmla="*/ 0 w 285"/>
                <a:gd name="T31" fmla="*/ 0 h 173"/>
                <a:gd name="T32" fmla="*/ 0 w 285"/>
                <a:gd name="T33" fmla="*/ 0 h 173"/>
                <a:gd name="T34" fmla="*/ 0 w 285"/>
                <a:gd name="T35" fmla="*/ 0 h 173"/>
                <a:gd name="T36" fmla="*/ 0 w 285"/>
                <a:gd name="T37" fmla="*/ 0 h 173"/>
                <a:gd name="T38" fmla="*/ 0 w 285"/>
                <a:gd name="T39" fmla="*/ 0 h 173"/>
                <a:gd name="T40" fmla="*/ 0 w 285"/>
                <a:gd name="T41" fmla="*/ 0 h 173"/>
                <a:gd name="T42" fmla="*/ 0 w 285"/>
                <a:gd name="T43" fmla="*/ 0 h 173"/>
                <a:gd name="T44" fmla="*/ 0 w 285"/>
                <a:gd name="T45" fmla="*/ 0 h 173"/>
                <a:gd name="T46" fmla="*/ 0 w 285"/>
                <a:gd name="T47" fmla="*/ 0 h 173"/>
                <a:gd name="T48" fmla="*/ 0 w 285"/>
                <a:gd name="T49" fmla="*/ 0 h 173"/>
                <a:gd name="T50" fmla="*/ 0 w 285"/>
                <a:gd name="T51" fmla="*/ 0 h 173"/>
                <a:gd name="T52" fmla="*/ 0 w 285"/>
                <a:gd name="T53" fmla="*/ 0 h 173"/>
                <a:gd name="T54" fmla="*/ 0 w 285"/>
                <a:gd name="T55" fmla="*/ 0 h 173"/>
                <a:gd name="T56" fmla="*/ 0 w 285"/>
                <a:gd name="T57" fmla="*/ 0 h 173"/>
                <a:gd name="T58" fmla="*/ 0 w 285"/>
                <a:gd name="T59" fmla="*/ 0 h 173"/>
                <a:gd name="T60" fmla="*/ 0 w 285"/>
                <a:gd name="T61" fmla="*/ 0 h 173"/>
                <a:gd name="T62" fmla="*/ 0 w 285"/>
                <a:gd name="T63" fmla="*/ 0 h 173"/>
                <a:gd name="T64" fmla="*/ 0 w 285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5"/>
                <a:gd name="T100" fmla="*/ 0 h 173"/>
                <a:gd name="T101" fmla="*/ 285 w 285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5" h="173">
                  <a:moveTo>
                    <a:pt x="276" y="173"/>
                  </a:moveTo>
                  <a:lnTo>
                    <a:pt x="274" y="172"/>
                  </a:lnTo>
                  <a:lnTo>
                    <a:pt x="272" y="171"/>
                  </a:lnTo>
                  <a:lnTo>
                    <a:pt x="271" y="166"/>
                  </a:lnTo>
                  <a:lnTo>
                    <a:pt x="271" y="158"/>
                  </a:lnTo>
                  <a:lnTo>
                    <a:pt x="272" y="147"/>
                  </a:lnTo>
                  <a:lnTo>
                    <a:pt x="274" y="134"/>
                  </a:lnTo>
                  <a:lnTo>
                    <a:pt x="275" y="120"/>
                  </a:lnTo>
                  <a:lnTo>
                    <a:pt x="276" y="105"/>
                  </a:lnTo>
                  <a:lnTo>
                    <a:pt x="275" y="89"/>
                  </a:lnTo>
                  <a:lnTo>
                    <a:pt x="276" y="84"/>
                  </a:lnTo>
                  <a:lnTo>
                    <a:pt x="277" y="80"/>
                  </a:lnTo>
                  <a:lnTo>
                    <a:pt x="280" y="75"/>
                  </a:lnTo>
                  <a:lnTo>
                    <a:pt x="283" y="71"/>
                  </a:lnTo>
                  <a:lnTo>
                    <a:pt x="284" y="67"/>
                  </a:lnTo>
                  <a:lnTo>
                    <a:pt x="285" y="61"/>
                  </a:lnTo>
                  <a:lnTo>
                    <a:pt x="283" y="54"/>
                  </a:lnTo>
                  <a:lnTo>
                    <a:pt x="281" y="50"/>
                  </a:lnTo>
                  <a:lnTo>
                    <a:pt x="278" y="45"/>
                  </a:lnTo>
                  <a:lnTo>
                    <a:pt x="274" y="37"/>
                  </a:lnTo>
                  <a:lnTo>
                    <a:pt x="269" y="30"/>
                  </a:lnTo>
                  <a:lnTo>
                    <a:pt x="266" y="24"/>
                  </a:lnTo>
                  <a:lnTo>
                    <a:pt x="264" y="19"/>
                  </a:lnTo>
                  <a:lnTo>
                    <a:pt x="262" y="15"/>
                  </a:lnTo>
                  <a:lnTo>
                    <a:pt x="261" y="11"/>
                  </a:lnTo>
                  <a:lnTo>
                    <a:pt x="259" y="6"/>
                  </a:lnTo>
                  <a:lnTo>
                    <a:pt x="258" y="2"/>
                  </a:lnTo>
                  <a:lnTo>
                    <a:pt x="258" y="0"/>
                  </a:lnTo>
                  <a:lnTo>
                    <a:pt x="257" y="0"/>
                  </a:lnTo>
                  <a:lnTo>
                    <a:pt x="255" y="0"/>
                  </a:lnTo>
                  <a:lnTo>
                    <a:pt x="0" y="5"/>
                  </a:lnTo>
                  <a:lnTo>
                    <a:pt x="3" y="80"/>
                  </a:lnTo>
                  <a:lnTo>
                    <a:pt x="276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7" name="Freeform 454">
              <a:extLst>
                <a:ext uri="{FF2B5EF4-FFF2-40B4-BE49-F238E27FC236}">
                  <a16:creationId xmlns:a16="http://schemas.microsoft.com/office/drawing/2014/main" id="{C34D0FBE-85C1-44E3-A35D-8F12D17672A7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6" y="530"/>
              <a:ext cx="51" cy="33"/>
            </a:xfrm>
            <a:custGeom>
              <a:avLst/>
              <a:gdLst>
                <a:gd name="T0" fmla="*/ 0 w 284"/>
                <a:gd name="T1" fmla="*/ 0 h 173"/>
                <a:gd name="T2" fmla="*/ 0 w 284"/>
                <a:gd name="T3" fmla="*/ 0 h 173"/>
                <a:gd name="T4" fmla="*/ 0 w 284"/>
                <a:gd name="T5" fmla="*/ 0 h 173"/>
                <a:gd name="T6" fmla="*/ 0 w 284"/>
                <a:gd name="T7" fmla="*/ 0 h 173"/>
                <a:gd name="T8" fmla="*/ 0 w 284"/>
                <a:gd name="T9" fmla="*/ 0 h 173"/>
                <a:gd name="T10" fmla="*/ 0 w 284"/>
                <a:gd name="T11" fmla="*/ 0 h 173"/>
                <a:gd name="T12" fmla="*/ 0 w 284"/>
                <a:gd name="T13" fmla="*/ 0 h 173"/>
                <a:gd name="T14" fmla="*/ 0 w 284"/>
                <a:gd name="T15" fmla="*/ 0 h 173"/>
                <a:gd name="T16" fmla="*/ 0 w 284"/>
                <a:gd name="T17" fmla="*/ 0 h 173"/>
                <a:gd name="T18" fmla="*/ 0 w 284"/>
                <a:gd name="T19" fmla="*/ 0 h 173"/>
                <a:gd name="T20" fmla="*/ 0 w 284"/>
                <a:gd name="T21" fmla="*/ 0 h 173"/>
                <a:gd name="T22" fmla="*/ 0 w 284"/>
                <a:gd name="T23" fmla="*/ 0 h 173"/>
                <a:gd name="T24" fmla="*/ 0 w 284"/>
                <a:gd name="T25" fmla="*/ 0 h 173"/>
                <a:gd name="T26" fmla="*/ 0 w 284"/>
                <a:gd name="T27" fmla="*/ 0 h 173"/>
                <a:gd name="T28" fmla="*/ 0 w 284"/>
                <a:gd name="T29" fmla="*/ 0 h 173"/>
                <a:gd name="T30" fmla="*/ 0 w 284"/>
                <a:gd name="T31" fmla="*/ 0 h 173"/>
                <a:gd name="T32" fmla="*/ 0 w 284"/>
                <a:gd name="T33" fmla="*/ 0 h 173"/>
                <a:gd name="T34" fmla="*/ 0 w 284"/>
                <a:gd name="T35" fmla="*/ 0 h 173"/>
                <a:gd name="T36" fmla="*/ 0 w 284"/>
                <a:gd name="T37" fmla="*/ 0 h 173"/>
                <a:gd name="T38" fmla="*/ 0 w 284"/>
                <a:gd name="T39" fmla="*/ 0 h 173"/>
                <a:gd name="T40" fmla="*/ 0 w 284"/>
                <a:gd name="T41" fmla="*/ 0 h 173"/>
                <a:gd name="T42" fmla="*/ 0 w 284"/>
                <a:gd name="T43" fmla="*/ 0 h 173"/>
                <a:gd name="T44" fmla="*/ 0 w 284"/>
                <a:gd name="T45" fmla="*/ 0 h 173"/>
                <a:gd name="T46" fmla="*/ 0 w 284"/>
                <a:gd name="T47" fmla="*/ 0 h 173"/>
                <a:gd name="T48" fmla="*/ 0 w 284"/>
                <a:gd name="T49" fmla="*/ 0 h 173"/>
                <a:gd name="T50" fmla="*/ 0 w 284"/>
                <a:gd name="T51" fmla="*/ 0 h 173"/>
                <a:gd name="T52" fmla="*/ 0 w 284"/>
                <a:gd name="T53" fmla="*/ 0 h 173"/>
                <a:gd name="T54" fmla="*/ 0 w 284"/>
                <a:gd name="T55" fmla="*/ 0 h 173"/>
                <a:gd name="T56" fmla="*/ 0 w 284"/>
                <a:gd name="T57" fmla="*/ 0 h 173"/>
                <a:gd name="T58" fmla="*/ 0 w 284"/>
                <a:gd name="T59" fmla="*/ 0 h 173"/>
                <a:gd name="T60" fmla="*/ 0 w 284"/>
                <a:gd name="T61" fmla="*/ 0 h 173"/>
                <a:gd name="T62" fmla="*/ 0 w 284"/>
                <a:gd name="T63" fmla="*/ 0 h 173"/>
                <a:gd name="T64" fmla="*/ 0 w 284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73"/>
                <a:gd name="T101" fmla="*/ 284 w 284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73">
                  <a:moveTo>
                    <a:pt x="10" y="173"/>
                  </a:moveTo>
                  <a:lnTo>
                    <a:pt x="12" y="172"/>
                  </a:lnTo>
                  <a:lnTo>
                    <a:pt x="14" y="171"/>
                  </a:lnTo>
                  <a:lnTo>
                    <a:pt x="15" y="166"/>
                  </a:lnTo>
                  <a:lnTo>
                    <a:pt x="15" y="158"/>
                  </a:lnTo>
                  <a:lnTo>
                    <a:pt x="13" y="147"/>
                  </a:lnTo>
                  <a:lnTo>
                    <a:pt x="12" y="134"/>
                  </a:lnTo>
                  <a:lnTo>
                    <a:pt x="10" y="120"/>
                  </a:lnTo>
                  <a:lnTo>
                    <a:pt x="9" y="105"/>
                  </a:lnTo>
                  <a:lnTo>
                    <a:pt x="10" y="89"/>
                  </a:lnTo>
                  <a:lnTo>
                    <a:pt x="9" y="84"/>
                  </a:lnTo>
                  <a:lnTo>
                    <a:pt x="7" y="80"/>
                  </a:lnTo>
                  <a:lnTo>
                    <a:pt x="5" y="75"/>
                  </a:lnTo>
                  <a:lnTo>
                    <a:pt x="2" y="71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4" y="50"/>
                  </a:lnTo>
                  <a:lnTo>
                    <a:pt x="6" y="45"/>
                  </a:lnTo>
                  <a:lnTo>
                    <a:pt x="11" y="37"/>
                  </a:lnTo>
                  <a:lnTo>
                    <a:pt x="15" y="30"/>
                  </a:lnTo>
                  <a:lnTo>
                    <a:pt x="18" y="24"/>
                  </a:lnTo>
                  <a:lnTo>
                    <a:pt x="21" y="19"/>
                  </a:lnTo>
                  <a:lnTo>
                    <a:pt x="22" y="14"/>
                  </a:lnTo>
                  <a:lnTo>
                    <a:pt x="24" y="11"/>
                  </a:lnTo>
                  <a:lnTo>
                    <a:pt x="25" y="6"/>
                  </a:lnTo>
                  <a:lnTo>
                    <a:pt x="26" y="2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84" y="2"/>
                  </a:lnTo>
                  <a:lnTo>
                    <a:pt x="281" y="77"/>
                  </a:lnTo>
                  <a:lnTo>
                    <a:pt x="10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8" name="Line 455">
              <a:extLst>
                <a:ext uri="{FF2B5EF4-FFF2-40B4-BE49-F238E27FC236}">
                  <a16:creationId xmlns:a16="http://schemas.microsoft.com/office/drawing/2014/main" id="{D64A3D88-2B9F-4500-AABA-ABC8FDB5B62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4796" y="572"/>
              <a:ext cx="5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9" name="Group 446">
            <a:extLst>
              <a:ext uri="{FF2B5EF4-FFF2-40B4-BE49-F238E27FC236}">
                <a16:creationId xmlns:a16="http://schemas.microsoft.com/office/drawing/2014/main" id="{B7DC48AE-6B7D-4811-982B-A27CD9E09F0A}"/>
              </a:ext>
            </a:extLst>
          </p:cNvPr>
          <p:cNvGrpSpPr>
            <a:grpSpLocks/>
          </p:cNvGrpSpPr>
          <p:nvPr/>
        </p:nvGrpSpPr>
        <p:grpSpPr bwMode="auto">
          <a:xfrm rot="5400000" flipH="1">
            <a:off x="4162767" y="3541147"/>
            <a:ext cx="311150" cy="490538"/>
            <a:chOff x="2820" y="264"/>
            <a:chExt cx="420" cy="1452"/>
          </a:xfrm>
        </p:grpSpPr>
        <p:sp>
          <p:nvSpPr>
            <p:cNvPr id="90" name="Line 447">
              <a:extLst>
                <a:ext uri="{FF2B5EF4-FFF2-40B4-BE49-F238E27FC236}">
                  <a16:creationId xmlns:a16="http://schemas.microsoft.com/office/drawing/2014/main" id="{F3BDB18C-8A69-4201-9A70-5855C59DD4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91" name="Group 448">
              <a:extLst>
                <a:ext uri="{FF2B5EF4-FFF2-40B4-BE49-F238E27FC236}">
                  <a16:creationId xmlns:a16="http://schemas.microsoft.com/office/drawing/2014/main" id="{3101579E-3D94-410A-BFE6-BBAB7032CA8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92" name="Group 449">
                <a:extLst>
                  <a:ext uri="{FF2B5EF4-FFF2-40B4-BE49-F238E27FC236}">
                    <a16:creationId xmlns:a16="http://schemas.microsoft.com/office/drawing/2014/main" id="{52738FD1-A393-4CEC-8033-8BA072F7377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95" name="Group 450">
                  <a:extLst>
                    <a:ext uri="{FF2B5EF4-FFF2-40B4-BE49-F238E27FC236}">
                      <a16:creationId xmlns:a16="http://schemas.microsoft.com/office/drawing/2014/main" id="{08F389B6-2A2E-43C2-95EF-E430D437C54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97" name="Group 451">
                    <a:extLst>
                      <a:ext uri="{FF2B5EF4-FFF2-40B4-BE49-F238E27FC236}">
                        <a16:creationId xmlns:a16="http://schemas.microsoft.com/office/drawing/2014/main" id="{A5BA9A83-CBF1-42D5-AB12-158DB26C66F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00" name="Freeform 452">
                      <a:extLst>
                        <a:ext uri="{FF2B5EF4-FFF2-40B4-BE49-F238E27FC236}">
                          <a16:creationId xmlns:a16="http://schemas.microsoft.com/office/drawing/2014/main" id="{9BADFED9-D1E9-4963-B0CE-ED636617AF0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2147483646 w 1153"/>
                        <a:gd name="T43" fmla="*/ 2147483646 h 204"/>
                        <a:gd name="T44" fmla="*/ 1184487864 w 1153"/>
                        <a:gd name="T45" fmla="*/ 2147483646 h 204"/>
                        <a:gd name="T46" fmla="*/ 0 w 1153"/>
                        <a:gd name="T47" fmla="*/ 2147483646 h 204"/>
                        <a:gd name="T48" fmla="*/ 2147483646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01" name="Freeform 453">
                      <a:extLst>
                        <a:ext uri="{FF2B5EF4-FFF2-40B4-BE49-F238E27FC236}">
                          <a16:creationId xmlns:a16="http://schemas.microsoft.com/office/drawing/2014/main" id="{F6F02C8F-B814-4CAD-8CF8-C7628D0FC1B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98" name="Freeform 454">
                    <a:extLst>
                      <a:ext uri="{FF2B5EF4-FFF2-40B4-BE49-F238E27FC236}">
                        <a16:creationId xmlns:a16="http://schemas.microsoft.com/office/drawing/2014/main" id="{1FFCDFE5-59E7-4BB2-853C-99F3C977BEA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99" name="Freeform 455">
                    <a:extLst>
                      <a:ext uri="{FF2B5EF4-FFF2-40B4-BE49-F238E27FC236}">
                        <a16:creationId xmlns:a16="http://schemas.microsoft.com/office/drawing/2014/main" id="{A85472B4-25E0-4732-B7A2-96C08D9E689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63274 h 33"/>
                      <a:gd name="T2" fmla="*/ 0 w 293"/>
                      <a:gd name="T3" fmla="*/ 158827 h 33"/>
                      <a:gd name="T4" fmla="*/ 79 w 293"/>
                      <a:gd name="T5" fmla="*/ 45060 h 33"/>
                      <a:gd name="T6" fmla="*/ 96 w 293"/>
                      <a:gd name="T7" fmla="*/ 22214 h 33"/>
                      <a:gd name="T8" fmla="*/ 108 w 293"/>
                      <a:gd name="T9" fmla="*/ 22214 h 33"/>
                      <a:gd name="T10" fmla="*/ 127 w 293"/>
                      <a:gd name="T11" fmla="*/ 0 h 33"/>
                      <a:gd name="T12" fmla="*/ 139 w 293"/>
                      <a:gd name="T13" fmla="*/ 0 h 33"/>
                      <a:gd name="T14" fmla="*/ 155 w 293"/>
                      <a:gd name="T15" fmla="*/ 22214 h 33"/>
                      <a:gd name="T16" fmla="*/ 168 w 293"/>
                      <a:gd name="T17" fmla="*/ 31638 h 33"/>
                      <a:gd name="T18" fmla="*/ 179 w 293"/>
                      <a:gd name="T19" fmla="*/ 45060 h 33"/>
                      <a:gd name="T20" fmla="*/ 187 w 293"/>
                      <a:gd name="T21" fmla="*/ 66968 h 33"/>
                      <a:gd name="T22" fmla="*/ 195 w 293"/>
                      <a:gd name="T23" fmla="*/ 91402 h 33"/>
                      <a:gd name="T24" fmla="*/ 201 w 293"/>
                      <a:gd name="T25" fmla="*/ 114639 h 33"/>
                      <a:gd name="T26" fmla="*/ 204 w 293"/>
                      <a:gd name="T27" fmla="*/ 135843 h 33"/>
                      <a:gd name="T28" fmla="*/ 205 w 293"/>
                      <a:gd name="T29" fmla="*/ 163274 h 33"/>
                      <a:gd name="T30" fmla="*/ 204 w 293"/>
                      <a:gd name="T31" fmla="*/ 185406 h 33"/>
                      <a:gd name="T32" fmla="*/ 201 w 293"/>
                      <a:gd name="T33" fmla="*/ 214779 h 33"/>
                      <a:gd name="T34" fmla="*/ 195 w 293"/>
                      <a:gd name="T35" fmla="*/ 232542 h 33"/>
                      <a:gd name="T36" fmla="*/ 187 w 293"/>
                      <a:gd name="T37" fmla="*/ 264063 h 33"/>
                      <a:gd name="T38" fmla="*/ 179 w 293"/>
                      <a:gd name="T39" fmla="*/ 281160 h 33"/>
                      <a:gd name="T40" fmla="*/ 168 w 293"/>
                      <a:gd name="T41" fmla="*/ 297346 h 33"/>
                      <a:gd name="T42" fmla="*/ 155 w 293"/>
                      <a:gd name="T43" fmla="*/ 320390 h 33"/>
                      <a:gd name="T44" fmla="*/ 139 w 293"/>
                      <a:gd name="T45" fmla="*/ 322175 h 33"/>
                      <a:gd name="T46" fmla="*/ 128 w 293"/>
                      <a:gd name="T47" fmla="*/ 322175 h 33"/>
                      <a:gd name="T48" fmla="*/ 108 w 293"/>
                      <a:gd name="T49" fmla="*/ 322175 h 33"/>
                      <a:gd name="T50" fmla="*/ 96 w 293"/>
                      <a:gd name="T51" fmla="*/ 320390 h 33"/>
                      <a:gd name="T52" fmla="*/ 79 w 293"/>
                      <a:gd name="T53" fmla="*/ 281160 h 33"/>
                      <a:gd name="T54" fmla="*/ 0 w 293"/>
                      <a:gd name="T55" fmla="*/ 163274 h 33"/>
                      <a:gd name="T56" fmla="*/ 0 w 293"/>
                      <a:gd name="T57" fmla="*/ 163274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96" name="Line 456">
                  <a:extLst>
                    <a:ext uri="{FF2B5EF4-FFF2-40B4-BE49-F238E27FC236}">
                      <a16:creationId xmlns:a16="http://schemas.microsoft.com/office/drawing/2014/main" id="{A29CF421-BCC6-4CD4-B7D1-76041AA2E5A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93" name="AutoShape 457">
                <a:extLst>
                  <a:ext uri="{FF2B5EF4-FFF2-40B4-BE49-F238E27FC236}">
                    <a16:creationId xmlns:a16="http://schemas.microsoft.com/office/drawing/2014/main" id="{99DBDECA-52F4-4CCD-9A3F-5C4F3C79D0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endParaRPr lang="en-AU" altLang="en-US" sz="1400" b="1"/>
              </a:p>
            </p:txBody>
          </p:sp>
          <p:sp>
            <p:nvSpPr>
              <p:cNvPr id="94" name="Line 458">
                <a:extLst>
                  <a:ext uri="{FF2B5EF4-FFF2-40B4-BE49-F238E27FC236}">
                    <a16:creationId xmlns:a16="http://schemas.microsoft.com/office/drawing/2014/main" id="{5313EC57-93E1-4736-95A5-A1576E54C9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152" name="Oval 194">
            <a:extLst>
              <a:ext uri="{FF2B5EF4-FFF2-40B4-BE49-F238E27FC236}">
                <a16:creationId xmlns:a16="http://schemas.microsoft.com/office/drawing/2014/main" id="{2A46BF2C-B8A9-4281-8708-B2C3D957F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2032" y="1431948"/>
            <a:ext cx="1012073" cy="792000"/>
          </a:xfrm>
          <a:prstGeom prst="ellipse">
            <a:avLst/>
          </a:prstGeom>
          <a:noFill/>
          <a:ln w="28575" algn="ctr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de-DE" altLang="de-DE" sz="1400" b="1"/>
          </a:p>
        </p:txBody>
      </p:sp>
      <p:sp>
        <p:nvSpPr>
          <p:cNvPr id="153" name="Text Box 164">
            <a:extLst>
              <a:ext uri="{FF2B5EF4-FFF2-40B4-BE49-F238E27FC236}">
                <a16:creationId xmlns:a16="http://schemas.microsoft.com/office/drawing/2014/main" id="{A1CFBE3B-EBD8-447E-B09D-3FDFFA274E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9767" y="1032050"/>
            <a:ext cx="1092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1600" b="1" dirty="0" err="1">
                <a:solidFill>
                  <a:srgbClr val="FF0000"/>
                </a:solidFill>
              </a:rPr>
              <a:t>wing</a:t>
            </a:r>
            <a:r>
              <a:rPr lang="de-DE" altLang="de-DE" sz="1600" b="1" dirty="0">
                <a:solidFill>
                  <a:srgbClr val="FF0000"/>
                </a:solidFill>
              </a:rPr>
              <a:t> 45°</a:t>
            </a:r>
          </a:p>
        </p:txBody>
      </p:sp>
      <p:sp>
        <p:nvSpPr>
          <p:cNvPr id="154" name="Text Box 153">
            <a:extLst>
              <a:ext uri="{FF2B5EF4-FFF2-40B4-BE49-F238E27FC236}">
                <a16:creationId xmlns:a16="http://schemas.microsoft.com/office/drawing/2014/main" id="{0E1300F9-86A7-4F63-ACC8-A0D5483F0C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466" y="1726753"/>
            <a:ext cx="237966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¾ </a:t>
            </a:r>
            <a:r>
              <a:rPr lang="de-DE" altLang="de-DE" sz="1600" b="1" dirty="0" err="1">
                <a:solidFill>
                  <a:srgbClr val="0000FF"/>
                </a:solidFill>
              </a:rPr>
              <a:t>rolls</a:t>
            </a:r>
            <a:r>
              <a:rPr lang="de-DE" altLang="de-DE" sz="1600" b="1" dirty="0">
                <a:solidFill>
                  <a:srgbClr val="0000FF"/>
                </a:solidFill>
              </a:rPr>
              <a:t> on </a:t>
            </a:r>
            <a:r>
              <a:rPr lang="de-DE" altLang="de-DE" sz="1600" b="1" dirty="0" err="1">
                <a:solidFill>
                  <a:srgbClr val="0000FF"/>
                </a:solidFill>
              </a:rPr>
              <a:t>middle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of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the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line</a:t>
            </a:r>
            <a:r>
              <a:rPr lang="de-DE" altLang="de-DE" sz="1600" b="1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155" name="Text Box 152">
            <a:extLst>
              <a:ext uri="{FF2B5EF4-FFF2-40B4-BE49-F238E27FC236}">
                <a16:creationId xmlns:a16="http://schemas.microsoft.com/office/drawing/2014/main" id="{F1605C03-167F-4710-8D99-B64C41E8A9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253" y="3000946"/>
            <a:ext cx="2357437" cy="585787"/>
          </a:xfrm>
          <a:prstGeom prst="rect">
            <a:avLst/>
          </a:prstGeom>
          <a:noFill/>
          <a:ln w="38100">
            <a:solidFill>
              <a:srgbClr val="F9FE24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600" b="1">
                <a:solidFill>
                  <a:srgbClr val="0000FF"/>
                </a:solidFill>
              </a:rPr>
              <a:t>The radii of the part loops are equal.</a:t>
            </a:r>
          </a:p>
        </p:txBody>
      </p:sp>
      <p:sp>
        <p:nvSpPr>
          <p:cNvPr id="156" name="Oval 384">
            <a:extLst>
              <a:ext uri="{FF2B5EF4-FFF2-40B4-BE49-F238E27FC236}">
                <a16:creationId xmlns:a16="http://schemas.microsoft.com/office/drawing/2014/main" id="{A9870D17-A42B-4121-B5C6-65A290A891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776" y="2735085"/>
            <a:ext cx="1052648" cy="1009261"/>
          </a:xfrm>
          <a:prstGeom prst="ellips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sp>
        <p:nvSpPr>
          <p:cNvPr id="157" name="Oval 384">
            <a:extLst>
              <a:ext uri="{FF2B5EF4-FFF2-40B4-BE49-F238E27FC236}">
                <a16:creationId xmlns:a16="http://schemas.microsoft.com/office/drawing/2014/main" id="{6E2B26D9-91F9-4AF6-8D55-342D9263DD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8055" y="3034551"/>
            <a:ext cx="1052648" cy="1009261"/>
          </a:xfrm>
          <a:prstGeom prst="ellips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sp>
        <p:nvSpPr>
          <p:cNvPr id="158" name="Oval 106">
            <a:extLst>
              <a:ext uri="{FF2B5EF4-FFF2-40B4-BE49-F238E27FC236}">
                <a16:creationId xmlns:a16="http://schemas.microsoft.com/office/drawing/2014/main" id="{AFCF1DB2-ACC9-4FC3-A795-5D3856C459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2258" y="3952633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59" name="Oval 106">
            <a:extLst>
              <a:ext uri="{FF2B5EF4-FFF2-40B4-BE49-F238E27FC236}">
                <a16:creationId xmlns:a16="http://schemas.microsoft.com/office/drawing/2014/main" id="{C1E523B2-A8E8-4E38-8DA7-72ADF5BB06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5891" y="3739699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60" name="Oval 106">
            <a:extLst>
              <a:ext uri="{FF2B5EF4-FFF2-40B4-BE49-F238E27FC236}">
                <a16:creationId xmlns:a16="http://schemas.microsoft.com/office/drawing/2014/main" id="{1803DC07-E9B0-4791-8583-443EBECD7F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4153" y="2890776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61" name="Oval 106">
            <a:extLst>
              <a:ext uri="{FF2B5EF4-FFF2-40B4-BE49-F238E27FC236}">
                <a16:creationId xmlns:a16="http://schemas.microsoft.com/office/drawing/2014/main" id="{FAC6DADF-E6BE-468B-B796-2E3904496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7958" y="2002902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65" name="Oval 106">
            <a:extLst>
              <a:ext uri="{FF2B5EF4-FFF2-40B4-BE49-F238E27FC236}">
                <a16:creationId xmlns:a16="http://schemas.microsoft.com/office/drawing/2014/main" id="{D2FF7DC7-FE49-4803-9515-1519403150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6392" y="1365122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67" name="Oval 106">
            <a:extLst>
              <a:ext uri="{FF2B5EF4-FFF2-40B4-BE49-F238E27FC236}">
                <a16:creationId xmlns:a16="http://schemas.microsoft.com/office/drawing/2014/main" id="{DF216F56-8345-41C7-AC06-4EB2C3BD03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3617" y="1559355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68" name="Oval 106">
            <a:extLst>
              <a:ext uri="{FF2B5EF4-FFF2-40B4-BE49-F238E27FC236}">
                <a16:creationId xmlns:a16="http://schemas.microsoft.com/office/drawing/2014/main" id="{6A4F67F4-CF64-4885-852A-F2C2D356D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0176" y="3466308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69" name="Oval 106">
            <a:extLst>
              <a:ext uri="{FF2B5EF4-FFF2-40B4-BE49-F238E27FC236}">
                <a16:creationId xmlns:a16="http://schemas.microsoft.com/office/drawing/2014/main" id="{F6688405-4FEC-49F6-ADC9-7A7EC12817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1862" y="2400725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70" name="Oval 106">
            <a:extLst>
              <a:ext uri="{FF2B5EF4-FFF2-40B4-BE49-F238E27FC236}">
                <a16:creationId xmlns:a16="http://schemas.microsoft.com/office/drawing/2014/main" id="{3140052F-E48A-40B0-A0DC-FBE3AB13A0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8724" y="3672329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5068961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0"/>
      <p:bldP spid="229" grpId="0"/>
      <p:bldP spid="15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4" name="Gerader Verbinder 103">
            <a:extLst>
              <a:ext uri="{FF2B5EF4-FFF2-40B4-BE49-F238E27FC236}">
                <a16:creationId xmlns:a16="http://schemas.microsoft.com/office/drawing/2014/main" id="{C8B5EC4B-5448-4772-ADA0-E5C403EF5091}"/>
              </a:ext>
            </a:extLst>
          </p:cNvPr>
          <p:cNvCxnSpPr>
            <a:cxnSpLocks/>
            <a:stCxn id="103" idx="2"/>
          </p:cNvCxnSpPr>
          <p:nvPr/>
        </p:nvCxnSpPr>
        <p:spPr bwMode="auto">
          <a:xfrm flipV="1">
            <a:off x="4612668" y="3659002"/>
            <a:ext cx="2207535" cy="61030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2" name="Group 260">
            <a:extLst>
              <a:ext uri="{FF2B5EF4-FFF2-40B4-BE49-F238E27FC236}">
                <a16:creationId xmlns:a16="http://schemas.microsoft.com/office/drawing/2014/main" id="{65D959ED-C18D-4A5D-9CE7-CA4BA7A3C69F}"/>
              </a:ext>
            </a:extLst>
          </p:cNvPr>
          <p:cNvGrpSpPr>
            <a:grpSpLocks/>
          </p:cNvGrpSpPr>
          <p:nvPr/>
        </p:nvGrpSpPr>
        <p:grpSpPr bwMode="auto">
          <a:xfrm rot="9641940" flipH="1">
            <a:off x="3925163" y="1321280"/>
            <a:ext cx="795544" cy="441613"/>
            <a:chOff x="4875" y="7237"/>
            <a:chExt cx="4230" cy="1883"/>
          </a:xfrm>
        </p:grpSpPr>
        <p:sp>
          <p:nvSpPr>
            <p:cNvPr id="116" name="Arc 261">
              <a:extLst>
                <a:ext uri="{FF2B5EF4-FFF2-40B4-BE49-F238E27FC236}">
                  <a16:creationId xmlns:a16="http://schemas.microsoft.com/office/drawing/2014/main" id="{9AE88355-1FAD-4ACF-9872-3875532C85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7" name="AutoShape 262">
              <a:extLst>
                <a:ext uri="{FF2B5EF4-FFF2-40B4-BE49-F238E27FC236}">
                  <a16:creationId xmlns:a16="http://schemas.microsoft.com/office/drawing/2014/main" id="{1872483C-415A-45B5-AAEA-73D3F4C68D2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endParaRPr lang="de-DE" altLang="de-DE" sz="1800"/>
            </a:p>
          </p:txBody>
        </p:sp>
      </p:grpSp>
      <p:sp>
        <p:nvSpPr>
          <p:cNvPr id="100" name="Bogen 99">
            <a:extLst>
              <a:ext uri="{FF2B5EF4-FFF2-40B4-BE49-F238E27FC236}">
                <a16:creationId xmlns:a16="http://schemas.microsoft.com/office/drawing/2014/main" id="{2CF155F6-F78E-4DCF-9E17-F165E74BA421}"/>
              </a:ext>
            </a:extLst>
          </p:cNvPr>
          <p:cNvSpPr/>
          <p:nvPr/>
        </p:nvSpPr>
        <p:spPr bwMode="auto">
          <a:xfrm>
            <a:off x="2998071" y="1525233"/>
            <a:ext cx="3127628" cy="3359915"/>
          </a:xfrm>
          <a:prstGeom prst="arc">
            <a:avLst>
              <a:gd name="adj1" fmla="val 10574399"/>
              <a:gd name="adj2" fmla="val 290307"/>
            </a:avLst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105" name="Gerader Verbinder 104">
            <a:extLst>
              <a:ext uri="{FF2B5EF4-FFF2-40B4-BE49-F238E27FC236}">
                <a16:creationId xmlns:a16="http://schemas.microsoft.com/office/drawing/2014/main" id="{60576822-248A-4093-BD52-4CBC5587BFDE}"/>
              </a:ext>
            </a:extLst>
          </p:cNvPr>
          <p:cNvCxnSpPr>
            <a:cxnSpLocks/>
          </p:cNvCxnSpPr>
          <p:nvPr/>
        </p:nvCxnSpPr>
        <p:spPr bwMode="auto">
          <a:xfrm>
            <a:off x="2530116" y="3794478"/>
            <a:ext cx="2067517" cy="31161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065" name="Text Box 114"/>
          <p:cNvSpPr txBox="1">
            <a:spLocks noChangeArrowheads="1"/>
          </p:cNvSpPr>
          <p:nvPr/>
        </p:nvSpPr>
        <p:spPr bwMode="auto">
          <a:xfrm>
            <a:off x="1385887" y="168565"/>
            <a:ext cx="7758113" cy="941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352" tIns="39676" rIns="79352" bIns="39676">
            <a:spAutoFit/>
          </a:bodyPr>
          <a:lstStyle/>
          <a:p>
            <a:pPr defTabSz="793750" eaLnBrk="0" hangingPunct="0"/>
            <a:r>
              <a:rPr lang="en-GB" sz="2000" b="1" dirty="0"/>
              <a:t>F-27.11 Rolling Circle Rolling Loop Combination</a:t>
            </a:r>
            <a:endParaRPr lang="de-DE" sz="2000" dirty="0"/>
          </a:p>
          <a:p>
            <a:pPr defTabSz="793750" eaLnBrk="0" hangingPunct="0"/>
            <a:br>
              <a:rPr lang="en-US" dirty="0"/>
            </a:br>
            <a:endParaRPr lang="en-GB" altLang="de-DE" b="1" dirty="0"/>
          </a:p>
        </p:txBody>
      </p:sp>
      <p:sp>
        <p:nvSpPr>
          <p:cNvPr id="88066" name="Text Box 130"/>
          <p:cNvSpPr txBox="1">
            <a:spLocks noChangeArrowheads="1"/>
          </p:cNvSpPr>
          <p:nvPr/>
        </p:nvSpPr>
        <p:spPr bwMode="auto">
          <a:xfrm>
            <a:off x="7886700" y="6546850"/>
            <a:ext cx="10668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>
              <a:lnSpc>
                <a:spcPct val="80000"/>
              </a:lnSpc>
            </a:pPr>
            <a:r>
              <a:rPr lang="de-DE" altLang="de-DE" sz="1200" b="1" dirty="0"/>
              <a:t>F-27.11.01</a:t>
            </a:r>
            <a:endParaRPr lang="de-DE" altLang="de-DE" dirty="0"/>
          </a:p>
        </p:txBody>
      </p:sp>
      <p:sp>
        <p:nvSpPr>
          <p:cNvPr id="88067" name="Text Box 305"/>
          <p:cNvSpPr txBox="1">
            <a:spLocks noChangeArrowheads="1"/>
          </p:cNvSpPr>
          <p:nvPr/>
        </p:nvSpPr>
        <p:spPr bwMode="auto">
          <a:xfrm>
            <a:off x="304800" y="5132388"/>
            <a:ext cx="8648700" cy="1446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/>
            <a:r>
              <a:rPr lang="en-GB" sz="1600" b="1" dirty="0"/>
              <a:t>From upright, in the centre, perform a ¼ .circle while integrating a half roll to the inside, push through a ¼ loop, into a half knife-edge loop while integrating a roll, push through a ¼ loop, perform a ¼ circle while integrating a ½ roll to the outside, exit upright.</a:t>
            </a:r>
            <a:endParaRPr lang="de-DE" sz="1600" b="1" dirty="0"/>
          </a:p>
          <a:p>
            <a:pPr defTabSz="793750" eaLnBrk="0" hangingPunct="0"/>
            <a:r>
              <a:rPr lang="en-GB" sz="1200" b="1" dirty="0"/>
              <a:t>Note: There are no straight lines in the manoeuvre (except entry and exit lines) </a:t>
            </a:r>
            <a:r>
              <a:rPr lang="en-US" sz="1200" b="1" dirty="0"/>
              <a:t>). The Radii of the 1/4 loops are smaller than the radius of the rolling loop.</a:t>
            </a:r>
            <a:endParaRPr lang="de-DE" sz="1600" b="1" dirty="0"/>
          </a:p>
        </p:txBody>
      </p:sp>
      <p:sp>
        <p:nvSpPr>
          <p:cNvPr id="88071" name="AutoShape 1210"/>
          <p:cNvSpPr>
            <a:spLocks noChangeArrowheads="1"/>
          </p:cNvSpPr>
          <p:nvPr/>
        </p:nvSpPr>
        <p:spPr bwMode="auto">
          <a:xfrm rot="10743165">
            <a:off x="2530084" y="3725468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AU" altLang="en-US" sz="1400" b="1"/>
          </a:p>
        </p:txBody>
      </p:sp>
      <p:grpSp>
        <p:nvGrpSpPr>
          <p:cNvPr id="88072" name="Group 1211"/>
          <p:cNvGrpSpPr>
            <a:grpSpLocks/>
          </p:cNvGrpSpPr>
          <p:nvPr/>
        </p:nvGrpSpPr>
        <p:grpSpPr bwMode="auto">
          <a:xfrm rot="16361537" flipV="1">
            <a:off x="6882891" y="3378088"/>
            <a:ext cx="371475" cy="550863"/>
            <a:chOff x="2820" y="264"/>
            <a:chExt cx="420" cy="1452"/>
          </a:xfrm>
        </p:grpSpPr>
        <p:sp>
          <p:nvSpPr>
            <p:cNvPr id="88121" name="Line 1212"/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88122" name="Group 1213"/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88123" name="Group 1214"/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88126" name="Group 1215"/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88128" name="Group 1216"/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88131" name="Freeform 1217"/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1540278332 w 1153"/>
                        <a:gd name="T1" fmla="*/ 2147483647 h 204"/>
                        <a:gd name="T2" fmla="*/ 1672401282 w 1153"/>
                        <a:gd name="T3" fmla="*/ 2147483647 h 204"/>
                        <a:gd name="T4" fmla="*/ 1783935393 w 1153"/>
                        <a:gd name="T5" fmla="*/ 2147483647 h 204"/>
                        <a:gd name="T6" fmla="*/ 1859984738 w 1153"/>
                        <a:gd name="T7" fmla="*/ 2147483647 h 204"/>
                        <a:gd name="T8" fmla="*/ 1881257335 w 1153"/>
                        <a:gd name="T9" fmla="*/ 2147483647 h 204"/>
                        <a:gd name="T10" fmla="*/ 1881257335 w 1153"/>
                        <a:gd name="T11" fmla="*/ 2147483647 h 204"/>
                        <a:gd name="T12" fmla="*/ 1881257335 w 1153"/>
                        <a:gd name="T13" fmla="*/ 2147483647 h 204"/>
                        <a:gd name="T14" fmla="*/ 1879878948 w 1153"/>
                        <a:gd name="T15" fmla="*/ 2147483647 h 204"/>
                        <a:gd name="T16" fmla="*/ 1871532533 w 1153"/>
                        <a:gd name="T17" fmla="*/ 2147483647 h 204"/>
                        <a:gd name="T18" fmla="*/ 1870009567 w 1153"/>
                        <a:gd name="T19" fmla="*/ 2147483647 h 204"/>
                        <a:gd name="T20" fmla="*/ 1863810087 w 1153"/>
                        <a:gd name="T21" fmla="*/ 2147483647 h 204"/>
                        <a:gd name="T22" fmla="*/ 1846805272 w 1153"/>
                        <a:gd name="T23" fmla="*/ 2147483647 h 204"/>
                        <a:gd name="T24" fmla="*/ 1832340906 w 1153"/>
                        <a:gd name="T25" fmla="*/ 2147483647 h 204"/>
                        <a:gd name="T26" fmla="*/ 1814609937 w 1153"/>
                        <a:gd name="T27" fmla="*/ 2147483647 h 204"/>
                        <a:gd name="T28" fmla="*/ 1657953222 w 1153"/>
                        <a:gd name="T29" fmla="*/ 2147483647 h 204"/>
                        <a:gd name="T30" fmla="*/ 1519249235 w 1153"/>
                        <a:gd name="T31" fmla="*/ 2147483647 h 204"/>
                        <a:gd name="T32" fmla="*/ 1324916250 w 1153"/>
                        <a:gd name="T33" fmla="*/ 2147483647 h 204"/>
                        <a:gd name="T34" fmla="*/ 1005242184 w 1153"/>
                        <a:gd name="T35" fmla="*/ 2147483647 h 204"/>
                        <a:gd name="T36" fmla="*/ 292063525 w 1153"/>
                        <a:gd name="T37" fmla="*/ 2147483647 h 204"/>
                        <a:gd name="T38" fmla="*/ 216910526 w 1153"/>
                        <a:gd name="T39" fmla="*/ 2147483647 h 204"/>
                        <a:gd name="T40" fmla="*/ 24584814 w 1153"/>
                        <a:gd name="T41" fmla="*/ 2147483647 h 204"/>
                        <a:gd name="T42" fmla="*/ 12931171 w 1153"/>
                        <a:gd name="T43" fmla="*/ 2147483647 h 204"/>
                        <a:gd name="T44" fmla="*/ 6090539 w 1153"/>
                        <a:gd name="T45" fmla="*/ 2147483647 h 204"/>
                        <a:gd name="T46" fmla="*/ 0 w 1153"/>
                        <a:gd name="T47" fmla="*/ 2147483647 h 204"/>
                        <a:gd name="T48" fmla="*/ 23232975 w 1153"/>
                        <a:gd name="T49" fmla="*/ 654576777 h 204"/>
                        <a:gd name="T50" fmla="*/ 29306407 w 1153"/>
                        <a:gd name="T51" fmla="*/ 156118670 h 204"/>
                        <a:gd name="T52" fmla="*/ 125345394 w 1153"/>
                        <a:gd name="T53" fmla="*/ 156118670 h 204"/>
                        <a:gd name="T54" fmla="*/ 164369716 w 1153"/>
                        <a:gd name="T55" fmla="*/ 654576777 h 204"/>
                        <a:gd name="T56" fmla="*/ 202051830 w 1153"/>
                        <a:gd name="T57" fmla="*/ 1551018790 h 204"/>
                        <a:gd name="T58" fmla="*/ 354471405 w 1153"/>
                        <a:gd name="T59" fmla="*/ 2147483647 h 204"/>
                        <a:gd name="T60" fmla="*/ 379012779 w 1153"/>
                        <a:gd name="T61" fmla="*/ 2147483647 h 204"/>
                        <a:gd name="T62" fmla="*/ 418045152 w 1153"/>
                        <a:gd name="T63" fmla="*/ 2147483647 h 204"/>
                        <a:gd name="T64" fmla="*/ 1072309729 w 1153"/>
                        <a:gd name="T65" fmla="*/ 2147483647 h 204"/>
                        <a:gd name="T66" fmla="*/ 1112858545 w 1153"/>
                        <a:gd name="T67" fmla="*/ 2147483647 h 204"/>
                        <a:gd name="T68" fmla="*/ 1333578998 w 1153"/>
                        <a:gd name="T69" fmla="*/ 2147483647 h 204"/>
                        <a:gd name="T70" fmla="*/ 1380337621 w 1153"/>
                        <a:gd name="T71" fmla="*/ 2147483647 h 204"/>
                        <a:gd name="T72" fmla="*/ 1424800382 w 1153"/>
                        <a:gd name="T73" fmla="*/ 2147483647 h 204"/>
                        <a:gd name="T74" fmla="*/ 1461690712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88132" name="Freeform 1218"/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734308515 h 69"/>
                        <a:gd name="T2" fmla="*/ 41523869 w 247"/>
                        <a:gd name="T3" fmla="*/ 1914087360 h 69"/>
                        <a:gd name="T4" fmla="*/ 148313979 w 247"/>
                        <a:gd name="T5" fmla="*/ 2116629774 h 69"/>
                        <a:gd name="T6" fmla="*/ 406598106 w 247"/>
                        <a:gd name="T7" fmla="*/ 2147483647 h 69"/>
                        <a:gd name="T8" fmla="*/ 662292032 w 247"/>
                        <a:gd name="T9" fmla="*/ 2145698093 h 69"/>
                        <a:gd name="T10" fmla="*/ 678397610 w 247"/>
                        <a:gd name="T11" fmla="*/ 1229277403 h 69"/>
                        <a:gd name="T12" fmla="*/ 623161567 w 247"/>
                        <a:gd name="T13" fmla="*/ 965964820 h 69"/>
                        <a:gd name="T14" fmla="*/ 566577387 w 247"/>
                        <a:gd name="T15" fmla="*/ 690543004 h 69"/>
                        <a:gd name="T16" fmla="*/ 508988354 w 247"/>
                        <a:gd name="T17" fmla="*/ 458148727 h 69"/>
                        <a:gd name="T18" fmla="*/ 453427183 w 247"/>
                        <a:gd name="T19" fmla="*/ 231605678 h 69"/>
                        <a:gd name="T20" fmla="*/ 406598106 w 247"/>
                        <a:gd name="T21" fmla="*/ 80782781 h 69"/>
                        <a:gd name="T22" fmla="*/ 360063712 w 247"/>
                        <a:gd name="T23" fmla="*/ 0 h 69"/>
                        <a:gd name="T24" fmla="*/ 304595834 w 247"/>
                        <a:gd name="T25" fmla="*/ 80782781 h 69"/>
                        <a:gd name="T26" fmla="*/ 244034350 w 247"/>
                        <a:gd name="T27" fmla="*/ 202542333 h 69"/>
                        <a:gd name="T28" fmla="*/ 0 w 247"/>
                        <a:gd name="T29" fmla="*/ 734308515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88129" name="Freeform 1219"/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1293092080 h 33"/>
                      <a:gd name="T8" fmla="*/ 2147483647 w 293"/>
                      <a:gd name="T9" fmla="*/ 1293092080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1293092080 h 33"/>
                      <a:gd name="T16" fmla="*/ 2147483647 w 293"/>
                      <a:gd name="T17" fmla="*/ 1999509138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88130" name="Freeform 1220"/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3735 h 33"/>
                      <a:gd name="T2" fmla="*/ 0 w 293"/>
                      <a:gd name="T3" fmla="*/ 13361 h 33"/>
                      <a:gd name="T4" fmla="*/ 86 w 293"/>
                      <a:gd name="T5" fmla="*/ 3791 h 33"/>
                      <a:gd name="T6" fmla="*/ 103 w 293"/>
                      <a:gd name="T7" fmla="*/ 1869 h 33"/>
                      <a:gd name="T8" fmla="*/ 121 w 293"/>
                      <a:gd name="T9" fmla="*/ 1869 h 33"/>
                      <a:gd name="T10" fmla="*/ 141 w 293"/>
                      <a:gd name="T11" fmla="*/ 0 h 33"/>
                      <a:gd name="T12" fmla="*/ 153 w 293"/>
                      <a:gd name="T13" fmla="*/ 0 h 33"/>
                      <a:gd name="T14" fmla="*/ 169 w 293"/>
                      <a:gd name="T15" fmla="*/ 1869 h 33"/>
                      <a:gd name="T16" fmla="*/ 182 w 293"/>
                      <a:gd name="T17" fmla="*/ 2662 h 33"/>
                      <a:gd name="T18" fmla="*/ 199 w 293"/>
                      <a:gd name="T19" fmla="*/ 3791 h 33"/>
                      <a:gd name="T20" fmla="*/ 208 w 293"/>
                      <a:gd name="T21" fmla="*/ 5633 h 33"/>
                      <a:gd name="T22" fmla="*/ 216 w 293"/>
                      <a:gd name="T23" fmla="*/ 7689 h 33"/>
                      <a:gd name="T24" fmla="*/ 222 w 293"/>
                      <a:gd name="T25" fmla="*/ 9644 h 33"/>
                      <a:gd name="T26" fmla="*/ 225 w 293"/>
                      <a:gd name="T27" fmla="*/ 11427 h 33"/>
                      <a:gd name="T28" fmla="*/ 226 w 293"/>
                      <a:gd name="T29" fmla="*/ 13735 h 33"/>
                      <a:gd name="T30" fmla="*/ 225 w 293"/>
                      <a:gd name="T31" fmla="*/ 15597 h 33"/>
                      <a:gd name="T32" fmla="*/ 222 w 293"/>
                      <a:gd name="T33" fmla="*/ 18068 h 33"/>
                      <a:gd name="T34" fmla="*/ 216 w 293"/>
                      <a:gd name="T35" fmla="*/ 19562 h 33"/>
                      <a:gd name="T36" fmla="*/ 208 w 293"/>
                      <a:gd name="T37" fmla="*/ 22214 h 33"/>
                      <a:gd name="T38" fmla="*/ 199 w 293"/>
                      <a:gd name="T39" fmla="*/ 23652 h 33"/>
                      <a:gd name="T40" fmla="*/ 182 w 293"/>
                      <a:gd name="T41" fmla="*/ 25013 h 33"/>
                      <a:gd name="T42" fmla="*/ 169 w 293"/>
                      <a:gd name="T43" fmla="*/ 26952 h 33"/>
                      <a:gd name="T44" fmla="*/ 153 w 293"/>
                      <a:gd name="T45" fmla="*/ 27102 h 33"/>
                      <a:gd name="T46" fmla="*/ 142 w 293"/>
                      <a:gd name="T47" fmla="*/ 27102 h 33"/>
                      <a:gd name="T48" fmla="*/ 121 w 293"/>
                      <a:gd name="T49" fmla="*/ 27102 h 33"/>
                      <a:gd name="T50" fmla="*/ 103 w 293"/>
                      <a:gd name="T51" fmla="*/ 26952 h 33"/>
                      <a:gd name="T52" fmla="*/ 86 w 293"/>
                      <a:gd name="T53" fmla="*/ 23652 h 33"/>
                      <a:gd name="T54" fmla="*/ 0 w 293"/>
                      <a:gd name="T55" fmla="*/ 13735 h 33"/>
                      <a:gd name="T56" fmla="*/ 0 w 293"/>
                      <a:gd name="T57" fmla="*/ 13735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88127" name="Line 1221"/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88124" name="AutoShape 1222"/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endParaRPr lang="en-AU" altLang="en-US" sz="1400" b="1"/>
              </a:p>
            </p:txBody>
          </p:sp>
          <p:sp>
            <p:nvSpPr>
              <p:cNvPr id="88125" name="Line 1223"/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88073" name="AutoShape 1183"/>
          <p:cNvSpPr>
            <a:spLocks noChangeArrowheads="1"/>
          </p:cNvSpPr>
          <p:nvPr/>
        </p:nvSpPr>
        <p:spPr bwMode="auto">
          <a:xfrm rot="10800000" flipV="1">
            <a:off x="6064161" y="3582807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AU" altLang="en-US" sz="1400" b="1"/>
          </a:p>
        </p:txBody>
      </p:sp>
      <p:grpSp>
        <p:nvGrpSpPr>
          <p:cNvPr id="88074" name="Group 1267"/>
          <p:cNvGrpSpPr>
            <a:grpSpLocks/>
          </p:cNvGrpSpPr>
          <p:nvPr/>
        </p:nvGrpSpPr>
        <p:grpSpPr bwMode="auto">
          <a:xfrm rot="16361537" flipV="1">
            <a:off x="3588123" y="3564435"/>
            <a:ext cx="371475" cy="550862"/>
            <a:chOff x="2820" y="264"/>
            <a:chExt cx="420" cy="1452"/>
          </a:xfrm>
        </p:grpSpPr>
        <p:sp>
          <p:nvSpPr>
            <p:cNvPr id="88109" name="Line 1268"/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88110" name="Group 1269"/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88111" name="Group 1270"/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88114" name="Group 1271"/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88116" name="Group 1272"/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88119" name="Freeform 1273"/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1540278332 w 1153"/>
                        <a:gd name="T1" fmla="*/ 2147483647 h 204"/>
                        <a:gd name="T2" fmla="*/ 1672401282 w 1153"/>
                        <a:gd name="T3" fmla="*/ 2147483647 h 204"/>
                        <a:gd name="T4" fmla="*/ 1783935393 w 1153"/>
                        <a:gd name="T5" fmla="*/ 2147483647 h 204"/>
                        <a:gd name="T6" fmla="*/ 1859984738 w 1153"/>
                        <a:gd name="T7" fmla="*/ 2147483647 h 204"/>
                        <a:gd name="T8" fmla="*/ 1881257335 w 1153"/>
                        <a:gd name="T9" fmla="*/ 2147483647 h 204"/>
                        <a:gd name="T10" fmla="*/ 1881257335 w 1153"/>
                        <a:gd name="T11" fmla="*/ 2147483647 h 204"/>
                        <a:gd name="T12" fmla="*/ 1881257335 w 1153"/>
                        <a:gd name="T13" fmla="*/ 2147483647 h 204"/>
                        <a:gd name="T14" fmla="*/ 1879878948 w 1153"/>
                        <a:gd name="T15" fmla="*/ 2147483647 h 204"/>
                        <a:gd name="T16" fmla="*/ 1871532533 w 1153"/>
                        <a:gd name="T17" fmla="*/ 2147483647 h 204"/>
                        <a:gd name="T18" fmla="*/ 1870009567 w 1153"/>
                        <a:gd name="T19" fmla="*/ 2147483647 h 204"/>
                        <a:gd name="T20" fmla="*/ 1863810087 w 1153"/>
                        <a:gd name="T21" fmla="*/ 2147483647 h 204"/>
                        <a:gd name="T22" fmla="*/ 1846805272 w 1153"/>
                        <a:gd name="T23" fmla="*/ 2147483647 h 204"/>
                        <a:gd name="T24" fmla="*/ 1832340906 w 1153"/>
                        <a:gd name="T25" fmla="*/ 2147483647 h 204"/>
                        <a:gd name="T26" fmla="*/ 1814609937 w 1153"/>
                        <a:gd name="T27" fmla="*/ 2147483647 h 204"/>
                        <a:gd name="T28" fmla="*/ 1657953222 w 1153"/>
                        <a:gd name="T29" fmla="*/ 2147483647 h 204"/>
                        <a:gd name="T30" fmla="*/ 1519249235 w 1153"/>
                        <a:gd name="T31" fmla="*/ 2147483647 h 204"/>
                        <a:gd name="T32" fmla="*/ 1324916250 w 1153"/>
                        <a:gd name="T33" fmla="*/ 2147483647 h 204"/>
                        <a:gd name="T34" fmla="*/ 1005242184 w 1153"/>
                        <a:gd name="T35" fmla="*/ 2147483647 h 204"/>
                        <a:gd name="T36" fmla="*/ 292063525 w 1153"/>
                        <a:gd name="T37" fmla="*/ 2147483647 h 204"/>
                        <a:gd name="T38" fmla="*/ 216910526 w 1153"/>
                        <a:gd name="T39" fmla="*/ 2147483647 h 204"/>
                        <a:gd name="T40" fmla="*/ 24584814 w 1153"/>
                        <a:gd name="T41" fmla="*/ 2147483647 h 204"/>
                        <a:gd name="T42" fmla="*/ 12931171 w 1153"/>
                        <a:gd name="T43" fmla="*/ 2147483647 h 204"/>
                        <a:gd name="T44" fmla="*/ 6090539 w 1153"/>
                        <a:gd name="T45" fmla="*/ 2147483647 h 204"/>
                        <a:gd name="T46" fmla="*/ 0 w 1153"/>
                        <a:gd name="T47" fmla="*/ 2147483647 h 204"/>
                        <a:gd name="T48" fmla="*/ 23232975 w 1153"/>
                        <a:gd name="T49" fmla="*/ 654576777 h 204"/>
                        <a:gd name="T50" fmla="*/ 29306407 w 1153"/>
                        <a:gd name="T51" fmla="*/ 156118670 h 204"/>
                        <a:gd name="T52" fmla="*/ 125345394 w 1153"/>
                        <a:gd name="T53" fmla="*/ 156118670 h 204"/>
                        <a:gd name="T54" fmla="*/ 164369716 w 1153"/>
                        <a:gd name="T55" fmla="*/ 654576777 h 204"/>
                        <a:gd name="T56" fmla="*/ 202051830 w 1153"/>
                        <a:gd name="T57" fmla="*/ 1551018790 h 204"/>
                        <a:gd name="T58" fmla="*/ 354471405 w 1153"/>
                        <a:gd name="T59" fmla="*/ 2147483647 h 204"/>
                        <a:gd name="T60" fmla="*/ 379012779 w 1153"/>
                        <a:gd name="T61" fmla="*/ 2147483647 h 204"/>
                        <a:gd name="T62" fmla="*/ 418045152 w 1153"/>
                        <a:gd name="T63" fmla="*/ 2147483647 h 204"/>
                        <a:gd name="T64" fmla="*/ 1072309729 w 1153"/>
                        <a:gd name="T65" fmla="*/ 2147483647 h 204"/>
                        <a:gd name="T66" fmla="*/ 1112858545 w 1153"/>
                        <a:gd name="T67" fmla="*/ 2147483647 h 204"/>
                        <a:gd name="T68" fmla="*/ 1333578998 w 1153"/>
                        <a:gd name="T69" fmla="*/ 2147483647 h 204"/>
                        <a:gd name="T70" fmla="*/ 1380337621 w 1153"/>
                        <a:gd name="T71" fmla="*/ 2147483647 h 204"/>
                        <a:gd name="T72" fmla="*/ 1424800382 w 1153"/>
                        <a:gd name="T73" fmla="*/ 2147483647 h 204"/>
                        <a:gd name="T74" fmla="*/ 1461690712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88120" name="Freeform 1274"/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734308515 h 69"/>
                        <a:gd name="T2" fmla="*/ 41523869 w 247"/>
                        <a:gd name="T3" fmla="*/ 1914087360 h 69"/>
                        <a:gd name="T4" fmla="*/ 148313979 w 247"/>
                        <a:gd name="T5" fmla="*/ 2116629774 h 69"/>
                        <a:gd name="T6" fmla="*/ 406598106 w 247"/>
                        <a:gd name="T7" fmla="*/ 2147483647 h 69"/>
                        <a:gd name="T8" fmla="*/ 662292032 w 247"/>
                        <a:gd name="T9" fmla="*/ 2145698093 h 69"/>
                        <a:gd name="T10" fmla="*/ 678397610 w 247"/>
                        <a:gd name="T11" fmla="*/ 1229277403 h 69"/>
                        <a:gd name="T12" fmla="*/ 623161567 w 247"/>
                        <a:gd name="T13" fmla="*/ 965964820 h 69"/>
                        <a:gd name="T14" fmla="*/ 566577387 w 247"/>
                        <a:gd name="T15" fmla="*/ 690543004 h 69"/>
                        <a:gd name="T16" fmla="*/ 508988354 w 247"/>
                        <a:gd name="T17" fmla="*/ 458148727 h 69"/>
                        <a:gd name="T18" fmla="*/ 453427183 w 247"/>
                        <a:gd name="T19" fmla="*/ 231605678 h 69"/>
                        <a:gd name="T20" fmla="*/ 406598106 w 247"/>
                        <a:gd name="T21" fmla="*/ 80782781 h 69"/>
                        <a:gd name="T22" fmla="*/ 360063712 w 247"/>
                        <a:gd name="T23" fmla="*/ 0 h 69"/>
                        <a:gd name="T24" fmla="*/ 304595834 w 247"/>
                        <a:gd name="T25" fmla="*/ 80782781 h 69"/>
                        <a:gd name="T26" fmla="*/ 244034350 w 247"/>
                        <a:gd name="T27" fmla="*/ 202542333 h 69"/>
                        <a:gd name="T28" fmla="*/ 0 w 247"/>
                        <a:gd name="T29" fmla="*/ 734308515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88117" name="Freeform 1275"/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1293092080 h 33"/>
                      <a:gd name="T8" fmla="*/ 2147483647 w 293"/>
                      <a:gd name="T9" fmla="*/ 1293092080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1293092080 h 33"/>
                      <a:gd name="T16" fmla="*/ 2147483647 w 293"/>
                      <a:gd name="T17" fmla="*/ 1999509138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88118" name="Freeform 1276"/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3735 h 33"/>
                      <a:gd name="T2" fmla="*/ 0 w 293"/>
                      <a:gd name="T3" fmla="*/ 13361 h 33"/>
                      <a:gd name="T4" fmla="*/ 86 w 293"/>
                      <a:gd name="T5" fmla="*/ 3791 h 33"/>
                      <a:gd name="T6" fmla="*/ 103 w 293"/>
                      <a:gd name="T7" fmla="*/ 1869 h 33"/>
                      <a:gd name="T8" fmla="*/ 121 w 293"/>
                      <a:gd name="T9" fmla="*/ 1869 h 33"/>
                      <a:gd name="T10" fmla="*/ 141 w 293"/>
                      <a:gd name="T11" fmla="*/ 0 h 33"/>
                      <a:gd name="T12" fmla="*/ 153 w 293"/>
                      <a:gd name="T13" fmla="*/ 0 h 33"/>
                      <a:gd name="T14" fmla="*/ 169 w 293"/>
                      <a:gd name="T15" fmla="*/ 1869 h 33"/>
                      <a:gd name="T16" fmla="*/ 182 w 293"/>
                      <a:gd name="T17" fmla="*/ 2662 h 33"/>
                      <a:gd name="T18" fmla="*/ 199 w 293"/>
                      <a:gd name="T19" fmla="*/ 3791 h 33"/>
                      <a:gd name="T20" fmla="*/ 208 w 293"/>
                      <a:gd name="T21" fmla="*/ 5633 h 33"/>
                      <a:gd name="T22" fmla="*/ 216 w 293"/>
                      <a:gd name="T23" fmla="*/ 7689 h 33"/>
                      <a:gd name="T24" fmla="*/ 222 w 293"/>
                      <a:gd name="T25" fmla="*/ 9644 h 33"/>
                      <a:gd name="T26" fmla="*/ 225 w 293"/>
                      <a:gd name="T27" fmla="*/ 11427 h 33"/>
                      <a:gd name="T28" fmla="*/ 226 w 293"/>
                      <a:gd name="T29" fmla="*/ 13735 h 33"/>
                      <a:gd name="T30" fmla="*/ 225 w 293"/>
                      <a:gd name="T31" fmla="*/ 15597 h 33"/>
                      <a:gd name="T32" fmla="*/ 222 w 293"/>
                      <a:gd name="T33" fmla="*/ 18068 h 33"/>
                      <a:gd name="T34" fmla="*/ 216 w 293"/>
                      <a:gd name="T35" fmla="*/ 19562 h 33"/>
                      <a:gd name="T36" fmla="*/ 208 w 293"/>
                      <a:gd name="T37" fmla="*/ 22214 h 33"/>
                      <a:gd name="T38" fmla="*/ 199 w 293"/>
                      <a:gd name="T39" fmla="*/ 23652 h 33"/>
                      <a:gd name="T40" fmla="*/ 182 w 293"/>
                      <a:gd name="T41" fmla="*/ 25013 h 33"/>
                      <a:gd name="T42" fmla="*/ 169 w 293"/>
                      <a:gd name="T43" fmla="*/ 26952 h 33"/>
                      <a:gd name="T44" fmla="*/ 153 w 293"/>
                      <a:gd name="T45" fmla="*/ 27102 h 33"/>
                      <a:gd name="T46" fmla="*/ 142 w 293"/>
                      <a:gd name="T47" fmla="*/ 27102 h 33"/>
                      <a:gd name="T48" fmla="*/ 121 w 293"/>
                      <a:gd name="T49" fmla="*/ 27102 h 33"/>
                      <a:gd name="T50" fmla="*/ 103 w 293"/>
                      <a:gd name="T51" fmla="*/ 26952 h 33"/>
                      <a:gd name="T52" fmla="*/ 86 w 293"/>
                      <a:gd name="T53" fmla="*/ 23652 h 33"/>
                      <a:gd name="T54" fmla="*/ 0 w 293"/>
                      <a:gd name="T55" fmla="*/ 13735 h 33"/>
                      <a:gd name="T56" fmla="*/ 0 w 293"/>
                      <a:gd name="T57" fmla="*/ 13735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88115" name="Line 1277"/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88112" name="AutoShape 1278"/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endParaRPr lang="en-AU" altLang="en-US" sz="1400" b="1"/>
              </a:p>
            </p:txBody>
          </p:sp>
          <p:sp>
            <p:nvSpPr>
              <p:cNvPr id="88113" name="Line 1279"/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88075" name="Group 448"/>
          <p:cNvGrpSpPr>
            <a:grpSpLocks/>
          </p:cNvGrpSpPr>
          <p:nvPr/>
        </p:nvGrpSpPr>
        <p:grpSpPr bwMode="auto">
          <a:xfrm rot="16200000">
            <a:off x="2364605" y="2917688"/>
            <a:ext cx="709613" cy="608012"/>
            <a:chOff x="4545" y="394"/>
            <a:chExt cx="392" cy="361"/>
          </a:xfrm>
        </p:grpSpPr>
        <p:sp>
          <p:nvSpPr>
            <p:cNvPr id="88102" name="AutoShape 449"/>
            <p:cNvSpPr>
              <a:spLocks noChangeAspect="1" noChangeArrowheads="1" noTextEdit="1"/>
            </p:cNvSpPr>
            <p:nvPr/>
          </p:nvSpPr>
          <p:spPr bwMode="auto">
            <a:xfrm rot="-5400000">
              <a:off x="4560" y="379"/>
              <a:ext cx="361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8103" name="Freeform 450"/>
            <p:cNvSpPr>
              <a:spLocks/>
            </p:cNvSpPr>
            <p:nvPr/>
          </p:nvSpPr>
          <p:spPr bwMode="auto">
            <a:xfrm rot="-5400000">
              <a:off x="4710" y="463"/>
              <a:ext cx="20" cy="221"/>
            </a:xfrm>
            <a:custGeom>
              <a:avLst/>
              <a:gdLst>
                <a:gd name="T0" fmla="*/ 0 w 116"/>
                <a:gd name="T1" fmla="*/ 0 h 1166"/>
                <a:gd name="T2" fmla="*/ 0 w 116"/>
                <a:gd name="T3" fmla="*/ 0 h 1166"/>
                <a:gd name="T4" fmla="*/ 0 w 116"/>
                <a:gd name="T5" fmla="*/ 0 h 1166"/>
                <a:gd name="T6" fmla="*/ 0 w 116"/>
                <a:gd name="T7" fmla="*/ 0 h 1166"/>
                <a:gd name="T8" fmla="*/ 0 w 116"/>
                <a:gd name="T9" fmla="*/ 0 h 1166"/>
                <a:gd name="T10" fmla="*/ 0 w 116"/>
                <a:gd name="T11" fmla="*/ 0 h 1166"/>
                <a:gd name="T12" fmla="*/ 0 w 116"/>
                <a:gd name="T13" fmla="*/ 0 h 1166"/>
                <a:gd name="T14" fmla="*/ 0 w 116"/>
                <a:gd name="T15" fmla="*/ 0 h 1166"/>
                <a:gd name="T16" fmla="*/ 0 w 116"/>
                <a:gd name="T17" fmla="*/ 0 h 1166"/>
                <a:gd name="T18" fmla="*/ 0 w 116"/>
                <a:gd name="T19" fmla="*/ 0 h 1166"/>
                <a:gd name="T20" fmla="*/ 0 w 116"/>
                <a:gd name="T21" fmla="*/ 0 h 1166"/>
                <a:gd name="T22" fmla="*/ 0 w 116"/>
                <a:gd name="T23" fmla="*/ 0 h 1166"/>
                <a:gd name="T24" fmla="*/ 0 w 116"/>
                <a:gd name="T25" fmla="*/ 0 h 1166"/>
                <a:gd name="T26" fmla="*/ 0 w 116"/>
                <a:gd name="T27" fmla="*/ 0 h 1166"/>
                <a:gd name="T28" fmla="*/ 0 w 116"/>
                <a:gd name="T29" fmla="*/ 0 h 1166"/>
                <a:gd name="T30" fmla="*/ 0 w 116"/>
                <a:gd name="T31" fmla="*/ 0 h 1166"/>
                <a:gd name="T32" fmla="*/ 0 w 116"/>
                <a:gd name="T33" fmla="*/ 0 h 1166"/>
                <a:gd name="T34" fmla="*/ 0 w 116"/>
                <a:gd name="T35" fmla="*/ 0 h 1166"/>
                <a:gd name="T36" fmla="*/ 0 w 116"/>
                <a:gd name="T37" fmla="*/ 0 h 1166"/>
                <a:gd name="T38" fmla="*/ 0 w 116"/>
                <a:gd name="T39" fmla="*/ 0 h 1166"/>
                <a:gd name="T40" fmla="*/ 0 w 116"/>
                <a:gd name="T41" fmla="*/ 0 h 1166"/>
                <a:gd name="T42" fmla="*/ 0 w 116"/>
                <a:gd name="T43" fmla="*/ 0 h 1166"/>
                <a:gd name="T44" fmla="*/ 0 w 116"/>
                <a:gd name="T45" fmla="*/ 0 h 1166"/>
                <a:gd name="T46" fmla="*/ 0 w 116"/>
                <a:gd name="T47" fmla="*/ 0 h 1166"/>
                <a:gd name="T48" fmla="*/ 0 w 116"/>
                <a:gd name="T49" fmla="*/ 0 h 1166"/>
                <a:gd name="T50" fmla="*/ 0 w 116"/>
                <a:gd name="T51" fmla="*/ 0 h 1166"/>
                <a:gd name="T52" fmla="*/ 0 w 116"/>
                <a:gd name="T53" fmla="*/ 0 h 1166"/>
                <a:gd name="T54" fmla="*/ 0 w 116"/>
                <a:gd name="T55" fmla="*/ 0 h 1166"/>
                <a:gd name="T56" fmla="*/ 0 w 116"/>
                <a:gd name="T57" fmla="*/ 0 h 1166"/>
                <a:gd name="T58" fmla="*/ 0 w 116"/>
                <a:gd name="T59" fmla="*/ 0 h 1166"/>
                <a:gd name="T60" fmla="*/ 0 w 116"/>
                <a:gd name="T61" fmla="*/ 0 h 1166"/>
                <a:gd name="T62" fmla="*/ 0 w 116"/>
                <a:gd name="T63" fmla="*/ 0 h 1166"/>
                <a:gd name="T64" fmla="*/ 0 w 116"/>
                <a:gd name="T65" fmla="*/ 0 h 1166"/>
                <a:gd name="T66" fmla="*/ 0 w 116"/>
                <a:gd name="T67" fmla="*/ 0 h 1166"/>
                <a:gd name="T68" fmla="*/ 0 w 116"/>
                <a:gd name="T69" fmla="*/ 0 h 1166"/>
                <a:gd name="T70" fmla="*/ 0 w 116"/>
                <a:gd name="T71" fmla="*/ 0 h 1166"/>
                <a:gd name="T72" fmla="*/ 0 w 116"/>
                <a:gd name="T73" fmla="*/ 0 h 1166"/>
                <a:gd name="T74" fmla="*/ 0 w 116"/>
                <a:gd name="T75" fmla="*/ 0 h 1166"/>
                <a:gd name="T76" fmla="*/ 0 w 116"/>
                <a:gd name="T77" fmla="*/ 0 h 1166"/>
                <a:gd name="T78" fmla="*/ 0 w 116"/>
                <a:gd name="T79" fmla="*/ 0 h 1166"/>
                <a:gd name="T80" fmla="*/ 0 w 116"/>
                <a:gd name="T81" fmla="*/ 0 h 1166"/>
                <a:gd name="T82" fmla="*/ 0 w 116"/>
                <a:gd name="T83" fmla="*/ 0 h 1166"/>
                <a:gd name="T84" fmla="*/ 0 w 116"/>
                <a:gd name="T85" fmla="*/ 0 h 1166"/>
                <a:gd name="T86" fmla="*/ 0 w 116"/>
                <a:gd name="T87" fmla="*/ 0 h 1166"/>
                <a:gd name="T88" fmla="*/ 0 w 116"/>
                <a:gd name="T89" fmla="*/ 0 h 1166"/>
                <a:gd name="T90" fmla="*/ 0 w 116"/>
                <a:gd name="T91" fmla="*/ 0 h 1166"/>
                <a:gd name="T92" fmla="*/ 0 w 116"/>
                <a:gd name="T93" fmla="*/ 0 h 116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6"/>
                <a:gd name="T142" fmla="*/ 0 h 1166"/>
                <a:gd name="T143" fmla="*/ 116 w 116"/>
                <a:gd name="T144" fmla="*/ 1166 h 116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6" h="1166">
                  <a:moveTo>
                    <a:pt x="116" y="707"/>
                  </a:moveTo>
                  <a:lnTo>
                    <a:pt x="116" y="683"/>
                  </a:lnTo>
                  <a:lnTo>
                    <a:pt x="115" y="657"/>
                  </a:lnTo>
                  <a:lnTo>
                    <a:pt x="114" y="631"/>
                  </a:lnTo>
                  <a:lnTo>
                    <a:pt x="114" y="604"/>
                  </a:lnTo>
                  <a:lnTo>
                    <a:pt x="111" y="548"/>
                  </a:lnTo>
                  <a:lnTo>
                    <a:pt x="108" y="490"/>
                  </a:lnTo>
                  <a:lnTo>
                    <a:pt x="101" y="372"/>
                  </a:lnTo>
                  <a:lnTo>
                    <a:pt x="96" y="314"/>
                  </a:lnTo>
                  <a:lnTo>
                    <a:pt x="91" y="259"/>
                  </a:lnTo>
                  <a:lnTo>
                    <a:pt x="89" y="231"/>
                  </a:lnTo>
                  <a:lnTo>
                    <a:pt x="83" y="180"/>
                  </a:lnTo>
                  <a:lnTo>
                    <a:pt x="81" y="157"/>
                  </a:lnTo>
                  <a:lnTo>
                    <a:pt x="78" y="134"/>
                  </a:lnTo>
                  <a:lnTo>
                    <a:pt x="75" y="113"/>
                  </a:lnTo>
                  <a:lnTo>
                    <a:pt x="72" y="93"/>
                  </a:lnTo>
                  <a:lnTo>
                    <a:pt x="70" y="75"/>
                  </a:lnTo>
                  <a:lnTo>
                    <a:pt x="67" y="58"/>
                  </a:lnTo>
                  <a:lnTo>
                    <a:pt x="64" y="43"/>
                  </a:lnTo>
                  <a:lnTo>
                    <a:pt x="61" y="31"/>
                  </a:lnTo>
                  <a:lnTo>
                    <a:pt x="58" y="20"/>
                  </a:lnTo>
                  <a:lnTo>
                    <a:pt x="56" y="11"/>
                  </a:lnTo>
                  <a:lnTo>
                    <a:pt x="53" y="5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45" y="1"/>
                  </a:lnTo>
                  <a:lnTo>
                    <a:pt x="43" y="5"/>
                  </a:lnTo>
                  <a:lnTo>
                    <a:pt x="40" y="12"/>
                  </a:lnTo>
                  <a:lnTo>
                    <a:pt x="38" y="20"/>
                  </a:lnTo>
                  <a:lnTo>
                    <a:pt x="36" y="31"/>
                  </a:lnTo>
                  <a:lnTo>
                    <a:pt x="34" y="44"/>
                  </a:lnTo>
                  <a:lnTo>
                    <a:pt x="31" y="60"/>
                  </a:lnTo>
                  <a:lnTo>
                    <a:pt x="29" y="76"/>
                  </a:lnTo>
                  <a:lnTo>
                    <a:pt x="27" y="95"/>
                  </a:lnTo>
                  <a:lnTo>
                    <a:pt x="25" y="115"/>
                  </a:lnTo>
                  <a:lnTo>
                    <a:pt x="23" y="137"/>
                  </a:lnTo>
                  <a:lnTo>
                    <a:pt x="21" y="159"/>
                  </a:lnTo>
                  <a:lnTo>
                    <a:pt x="19" y="184"/>
                  </a:lnTo>
                  <a:lnTo>
                    <a:pt x="17" y="209"/>
                  </a:lnTo>
                  <a:lnTo>
                    <a:pt x="16" y="235"/>
                  </a:lnTo>
                  <a:lnTo>
                    <a:pt x="14" y="262"/>
                  </a:lnTo>
                  <a:lnTo>
                    <a:pt x="11" y="319"/>
                  </a:lnTo>
                  <a:lnTo>
                    <a:pt x="8" y="377"/>
                  </a:lnTo>
                  <a:lnTo>
                    <a:pt x="4" y="496"/>
                  </a:lnTo>
                  <a:lnTo>
                    <a:pt x="2" y="554"/>
                  </a:lnTo>
                  <a:lnTo>
                    <a:pt x="1" y="610"/>
                  </a:lnTo>
                  <a:lnTo>
                    <a:pt x="1" y="638"/>
                  </a:lnTo>
                  <a:lnTo>
                    <a:pt x="0" y="664"/>
                  </a:lnTo>
                  <a:lnTo>
                    <a:pt x="0" y="714"/>
                  </a:lnTo>
                  <a:lnTo>
                    <a:pt x="1" y="761"/>
                  </a:lnTo>
                  <a:lnTo>
                    <a:pt x="2" y="806"/>
                  </a:lnTo>
                  <a:lnTo>
                    <a:pt x="4" y="850"/>
                  </a:lnTo>
                  <a:lnTo>
                    <a:pt x="6" y="891"/>
                  </a:lnTo>
                  <a:lnTo>
                    <a:pt x="9" y="931"/>
                  </a:lnTo>
                  <a:lnTo>
                    <a:pt x="12" y="968"/>
                  </a:lnTo>
                  <a:lnTo>
                    <a:pt x="16" y="1003"/>
                  </a:lnTo>
                  <a:lnTo>
                    <a:pt x="19" y="1035"/>
                  </a:lnTo>
                  <a:lnTo>
                    <a:pt x="24" y="1064"/>
                  </a:lnTo>
                  <a:lnTo>
                    <a:pt x="26" y="1077"/>
                  </a:lnTo>
                  <a:lnTo>
                    <a:pt x="28" y="1090"/>
                  </a:lnTo>
                  <a:lnTo>
                    <a:pt x="30" y="1101"/>
                  </a:lnTo>
                  <a:lnTo>
                    <a:pt x="33" y="1112"/>
                  </a:lnTo>
                  <a:lnTo>
                    <a:pt x="35" y="1122"/>
                  </a:lnTo>
                  <a:lnTo>
                    <a:pt x="37" y="1131"/>
                  </a:lnTo>
                  <a:lnTo>
                    <a:pt x="40" y="1139"/>
                  </a:lnTo>
                  <a:lnTo>
                    <a:pt x="42" y="1146"/>
                  </a:lnTo>
                  <a:lnTo>
                    <a:pt x="45" y="1152"/>
                  </a:lnTo>
                  <a:lnTo>
                    <a:pt x="47" y="1157"/>
                  </a:lnTo>
                  <a:lnTo>
                    <a:pt x="50" y="1161"/>
                  </a:lnTo>
                  <a:lnTo>
                    <a:pt x="52" y="1164"/>
                  </a:lnTo>
                  <a:lnTo>
                    <a:pt x="55" y="1165"/>
                  </a:lnTo>
                  <a:lnTo>
                    <a:pt x="57" y="1166"/>
                  </a:lnTo>
                  <a:lnTo>
                    <a:pt x="60" y="1165"/>
                  </a:lnTo>
                  <a:lnTo>
                    <a:pt x="62" y="1164"/>
                  </a:lnTo>
                  <a:lnTo>
                    <a:pt x="65" y="1160"/>
                  </a:lnTo>
                  <a:lnTo>
                    <a:pt x="68" y="1157"/>
                  </a:lnTo>
                  <a:lnTo>
                    <a:pt x="70" y="1151"/>
                  </a:lnTo>
                  <a:lnTo>
                    <a:pt x="72" y="1145"/>
                  </a:lnTo>
                  <a:lnTo>
                    <a:pt x="75" y="1138"/>
                  </a:lnTo>
                  <a:lnTo>
                    <a:pt x="81" y="1121"/>
                  </a:lnTo>
                  <a:lnTo>
                    <a:pt x="83" y="1110"/>
                  </a:lnTo>
                  <a:lnTo>
                    <a:pt x="85" y="1099"/>
                  </a:lnTo>
                  <a:lnTo>
                    <a:pt x="88" y="1087"/>
                  </a:lnTo>
                  <a:lnTo>
                    <a:pt x="90" y="1075"/>
                  </a:lnTo>
                  <a:lnTo>
                    <a:pt x="92" y="1061"/>
                  </a:lnTo>
                  <a:lnTo>
                    <a:pt x="97" y="1031"/>
                  </a:lnTo>
                  <a:lnTo>
                    <a:pt x="101" y="999"/>
                  </a:lnTo>
                  <a:lnTo>
                    <a:pt x="105" y="964"/>
                  </a:lnTo>
                  <a:lnTo>
                    <a:pt x="108" y="926"/>
                  </a:lnTo>
                  <a:lnTo>
                    <a:pt x="111" y="885"/>
                  </a:lnTo>
                  <a:lnTo>
                    <a:pt x="113" y="843"/>
                  </a:lnTo>
                  <a:lnTo>
                    <a:pt x="115" y="799"/>
                  </a:lnTo>
                  <a:lnTo>
                    <a:pt x="116" y="754"/>
                  </a:lnTo>
                  <a:lnTo>
                    <a:pt x="116" y="707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8104" name="Freeform 451"/>
            <p:cNvSpPr>
              <a:spLocks/>
            </p:cNvSpPr>
            <p:nvPr/>
          </p:nvSpPr>
          <p:spPr bwMode="auto">
            <a:xfrm rot="-5400000">
              <a:off x="4709" y="608"/>
              <a:ext cx="103" cy="52"/>
            </a:xfrm>
            <a:custGeom>
              <a:avLst/>
              <a:gdLst>
                <a:gd name="T0" fmla="*/ 0 w 582"/>
                <a:gd name="T1" fmla="*/ 0 h 276"/>
                <a:gd name="T2" fmla="*/ 0 w 582"/>
                <a:gd name="T3" fmla="*/ 0 h 276"/>
                <a:gd name="T4" fmla="*/ 0 w 582"/>
                <a:gd name="T5" fmla="*/ 0 h 276"/>
                <a:gd name="T6" fmla="*/ 0 w 582"/>
                <a:gd name="T7" fmla="*/ 0 h 276"/>
                <a:gd name="T8" fmla="*/ 0 w 582"/>
                <a:gd name="T9" fmla="*/ 0 h 276"/>
                <a:gd name="T10" fmla="*/ 0 w 582"/>
                <a:gd name="T11" fmla="*/ 0 h 276"/>
                <a:gd name="T12" fmla="*/ 0 w 582"/>
                <a:gd name="T13" fmla="*/ 0 h 276"/>
                <a:gd name="T14" fmla="*/ 0 w 582"/>
                <a:gd name="T15" fmla="*/ 0 h 276"/>
                <a:gd name="T16" fmla="*/ 0 w 582"/>
                <a:gd name="T17" fmla="*/ 0 h 276"/>
                <a:gd name="T18" fmla="*/ 0 w 582"/>
                <a:gd name="T19" fmla="*/ 0 h 276"/>
                <a:gd name="T20" fmla="*/ 0 w 582"/>
                <a:gd name="T21" fmla="*/ 0 h 276"/>
                <a:gd name="T22" fmla="*/ 0 w 582"/>
                <a:gd name="T23" fmla="*/ 0 h 276"/>
                <a:gd name="T24" fmla="*/ 0 w 582"/>
                <a:gd name="T25" fmla="*/ 0 h 276"/>
                <a:gd name="T26" fmla="*/ 0 w 582"/>
                <a:gd name="T27" fmla="*/ 0 h 276"/>
                <a:gd name="T28" fmla="*/ 0 w 582"/>
                <a:gd name="T29" fmla="*/ 0 h 276"/>
                <a:gd name="T30" fmla="*/ 0 w 582"/>
                <a:gd name="T31" fmla="*/ 0 h 276"/>
                <a:gd name="T32" fmla="*/ 0 w 582"/>
                <a:gd name="T33" fmla="*/ 0 h 276"/>
                <a:gd name="T34" fmla="*/ 0 w 582"/>
                <a:gd name="T35" fmla="*/ 0 h 276"/>
                <a:gd name="T36" fmla="*/ 0 w 582"/>
                <a:gd name="T37" fmla="*/ 0 h 276"/>
                <a:gd name="T38" fmla="*/ 0 w 582"/>
                <a:gd name="T39" fmla="*/ 0 h 276"/>
                <a:gd name="T40" fmla="*/ 0 w 582"/>
                <a:gd name="T41" fmla="*/ 0 h 276"/>
                <a:gd name="T42" fmla="*/ 0 w 582"/>
                <a:gd name="T43" fmla="*/ 0 h 276"/>
                <a:gd name="T44" fmla="*/ 0 w 582"/>
                <a:gd name="T45" fmla="*/ 0 h 276"/>
                <a:gd name="T46" fmla="*/ 0 w 582"/>
                <a:gd name="T47" fmla="*/ 0 h 276"/>
                <a:gd name="T48" fmla="*/ 0 w 582"/>
                <a:gd name="T49" fmla="*/ 0 h 276"/>
                <a:gd name="T50" fmla="*/ 0 w 582"/>
                <a:gd name="T51" fmla="*/ 0 h 27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82"/>
                <a:gd name="T79" fmla="*/ 0 h 276"/>
                <a:gd name="T80" fmla="*/ 582 w 582"/>
                <a:gd name="T81" fmla="*/ 276 h 27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82" h="276">
                  <a:moveTo>
                    <a:pt x="582" y="276"/>
                  </a:moveTo>
                  <a:lnTo>
                    <a:pt x="582" y="273"/>
                  </a:lnTo>
                  <a:lnTo>
                    <a:pt x="582" y="269"/>
                  </a:lnTo>
                  <a:lnTo>
                    <a:pt x="581" y="264"/>
                  </a:lnTo>
                  <a:lnTo>
                    <a:pt x="581" y="258"/>
                  </a:lnTo>
                  <a:lnTo>
                    <a:pt x="580" y="243"/>
                  </a:lnTo>
                  <a:lnTo>
                    <a:pt x="579" y="234"/>
                  </a:lnTo>
                  <a:lnTo>
                    <a:pt x="577" y="213"/>
                  </a:lnTo>
                  <a:lnTo>
                    <a:pt x="574" y="191"/>
                  </a:lnTo>
                  <a:lnTo>
                    <a:pt x="572" y="167"/>
                  </a:lnTo>
                  <a:lnTo>
                    <a:pt x="569" y="141"/>
                  </a:lnTo>
                  <a:lnTo>
                    <a:pt x="567" y="115"/>
                  </a:lnTo>
                  <a:lnTo>
                    <a:pt x="568" y="90"/>
                  </a:lnTo>
                  <a:lnTo>
                    <a:pt x="570" y="66"/>
                  </a:lnTo>
                  <a:lnTo>
                    <a:pt x="572" y="45"/>
                  </a:lnTo>
                  <a:lnTo>
                    <a:pt x="573" y="35"/>
                  </a:lnTo>
                  <a:lnTo>
                    <a:pt x="573" y="26"/>
                  </a:lnTo>
                  <a:lnTo>
                    <a:pt x="573" y="19"/>
                  </a:lnTo>
                  <a:lnTo>
                    <a:pt x="573" y="12"/>
                  </a:lnTo>
                  <a:lnTo>
                    <a:pt x="571" y="7"/>
                  </a:lnTo>
                  <a:lnTo>
                    <a:pt x="569" y="4"/>
                  </a:lnTo>
                  <a:lnTo>
                    <a:pt x="566" y="1"/>
                  </a:lnTo>
                  <a:lnTo>
                    <a:pt x="562" y="0"/>
                  </a:lnTo>
                  <a:lnTo>
                    <a:pt x="0" y="4"/>
                  </a:lnTo>
                  <a:lnTo>
                    <a:pt x="7" y="125"/>
                  </a:lnTo>
                  <a:lnTo>
                    <a:pt x="582" y="276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8105" name="Freeform 452"/>
            <p:cNvSpPr>
              <a:spLocks/>
            </p:cNvSpPr>
            <p:nvPr/>
          </p:nvSpPr>
          <p:spPr bwMode="auto">
            <a:xfrm rot="-5400000">
              <a:off x="4710" y="489"/>
              <a:ext cx="103" cy="52"/>
            </a:xfrm>
            <a:custGeom>
              <a:avLst/>
              <a:gdLst>
                <a:gd name="T0" fmla="*/ 0 w 580"/>
                <a:gd name="T1" fmla="*/ 0 h 279"/>
                <a:gd name="T2" fmla="*/ 0 w 580"/>
                <a:gd name="T3" fmla="*/ 0 h 279"/>
                <a:gd name="T4" fmla="*/ 0 w 580"/>
                <a:gd name="T5" fmla="*/ 0 h 279"/>
                <a:gd name="T6" fmla="*/ 0 w 580"/>
                <a:gd name="T7" fmla="*/ 0 h 279"/>
                <a:gd name="T8" fmla="*/ 0 w 580"/>
                <a:gd name="T9" fmla="*/ 0 h 279"/>
                <a:gd name="T10" fmla="*/ 0 w 580"/>
                <a:gd name="T11" fmla="*/ 0 h 279"/>
                <a:gd name="T12" fmla="*/ 0 w 580"/>
                <a:gd name="T13" fmla="*/ 0 h 279"/>
                <a:gd name="T14" fmla="*/ 0 w 580"/>
                <a:gd name="T15" fmla="*/ 0 h 279"/>
                <a:gd name="T16" fmla="*/ 0 w 580"/>
                <a:gd name="T17" fmla="*/ 0 h 279"/>
                <a:gd name="T18" fmla="*/ 0 w 580"/>
                <a:gd name="T19" fmla="*/ 0 h 279"/>
                <a:gd name="T20" fmla="*/ 0 w 580"/>
                <a:gd name="T21" fmla="*/ 0 h 279"/>
                <a:gd name="T22" fmla="*/ 0 w 580"/>
                <a:gd name="T23" fmla="*/ 0 h 279"/>
                <a:gd name="T24" fmla="*/ 0 w 580"/>
                <a:gd name="T25" fmla="*/ 0 h 279"/>
                <a:gd name="T26" fmla="*/ 0 w 580"/>
                <a:gd name="T27" fmla="*/ 0 h 279"/>
                <a:gd name="T28" fmla="*/ 0 w 580"/>
                <a:gd name="T29" fmla="*/ 0 h 279"/>
                <a:gd name="T30" fmla="*/ 0 w 580"/>
                <a:gd name="T31" fmla="*/ 0 h 279"/>
                <a:gd name="T32" fmla="*/ 0 w 580"/>
                <a:gd name="T33" fmla="*/ 0 h 279"/>
                <a:gd name="T34" fmla="*/ 0 w 580"/>
                <a:gd name="T35" fmla="*/ 0 h 279"/>
                <a:gd name="T36" fmla="*/ 0 w 580"/>
                <a:gd name="T37" fmla="*/ 0 h 279"/>
                <a:gd name="T38" fmla="*/ 0 w 580"/>
                <a:gd name="T39" fmla="*/ 0 h 279"/>
                <a:gd name="T40" fmla="*/ 0 w 580"/>
                <a:gd name="T41" fmla="*/ 0 h 279"/>
                <a:gd name="T42" fmla="*/ 0 w 580"/>
                <a:gd name="T43" fmla="*/ 0 h 279"/>
                <a:gd name="T44" fmla="*/ 0 w 580"/>
                <a:gd name="T45" fmla="*/ 0 h 279"/>
                <a:gd name="T46" fmla="*/ 0 w 580"/>
                <a:gd name="T47" fmla="*/ 0 h 279"/>
                <a:gd name="T48" fmla="*/ 0 w 580"/>
                <a:gd name="T49" fmla="*/ 0 h 279"/>
                <a:gd name="T50" fmla="*/ 0 w 580"/>
                <a:gd name="T51" fmla="*/ 0 h 279"/>
                <a:gd name="T52" fmla="*/ 0 w 580"/>
                <a:gd name="T53" fmla="*/ 0 h 2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80"/>
                <a:gd name="T82" fmla="*/ 0 h 279"/>
                <a:gd name="T83" fmla="*/ 580 w 580"/>
                <a:gd name="T84" fmla="*/ 279 h 2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80" h="279">
                  <a:moveTo>
                    <a:pt x="0" y="279"/>
                  </a:moveTo>
                  <a:lnTo>
                    <a:pt x="0" y="276"/>
                  </a:lnTo>
                  <a:lnTo>
                    <a:pt x="1" y="272"/>
                  </a:lnTo>
                  <a:lnTo>
                    <a:pt x="1" y="267"/>
                  </a:lnTo>
                  <a:lnTo>
                    <a:pt x="1" y="261"/>
                  </a:lnTo>
                  <a:lnTo>
                    <a:pt x="2" y="246"/>
                  </a:lnTo>
                  <a:lnTo>
                    <a:pt x="4" y="237"/>
                  </a:lnTo>
                  <a:lnTo>
                    <a:pt x="5" y="216"/>
                  </a:lnTo>
                  <a:lnTo>
                    <a:pt x="7" y="194"/>
                  </a:lnTo>
                  <a:lnTo>
                    <a:pt x="10" y="170"/>
                  </a:lnTo>
                  <a:lnTo>
                    <a:pt x="12" y="144"/>
                  </a:lnTo>
                  <a:lnTo>
                    <a:pt x="14" y="118"/>
                  </a:lnTo>
                  <a:lnTo>
                    <a:pt x="13" y="93"/>
                  </a:lnTo>
                  <a:lnTo>
                    <a:pt x="11" y="69"/>
                  </a:lnTo>
                  <a:lnTo>
                    <a:pt x="10" y="58"/>
                  </a:lnTo>
                  <a:lnTo>
                    <a:pt x="8" y="48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7" y="22"/>
                  </a:lnTo>
                  <a:lnTo>
                    <a:pt x="7" y="15"/>
                  </a:lnTo>
                  <a:lnTo>
                    <a:pt x="8" y="10"/>
                  </a:lnTo>
                  <a:lnTo>
                    <a:pt x="11" y="7"/>
                  </a:lnTo>
                  <a:lnTo>
                    <a:pt x="13" y="4"/>
                  </a:lnTo>
                  <a:lnTo>
                    <a:pt x="18" y="3"/>
                  </a:lnTo>
                  <a:lnTo>
                    <a:pt x="580" y="0"/>
                  </a:lnTo>
                  <a:lnTo>
                    <a:pt x="574" y="122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8106" name="Freeform 453"/>
            <p:cNvSpPr>
              <a:spLocks/>
            </p:cNvSpPr>
            <p:nvPr/>
          </p:nvSpPr>
          <p:spPr bwMode="auto">
            <a:xfrm rot="-5400000">
              <a:off x="4605" y="588"/>
              <a:ext cx="50" cy="32"/>
            </a:xfrm>
            <a:custGeom>
              <a:avLst/>
              <a:gdLst>
                <a:gd name="T0" fmla="*/ 0 w 285"/>
                <a:gd name="T1" fmla="*/ 0 h 173"/>
                <a:gd name="T2" fmla="*/ 0 w 285"/>
                <a:gd name="T3" fmla="*/ 0 h 173"/>
                <a:gd name="T4" fmla="*/ 0 w 285"/>
                <a:gd name="T5" fmla="*/ 0 h 173"/>
                <a:gd name="T6" fmla="*/ 0 w 285"/>
                <a:gd name="T7" fmla="*/ 0 h 173"/>
                <a:gd name="T8" fmla="*/ 0 w 285"/>
                <a:gd name="T9" fmla="*/ 0 h 173"/>
                <a:gd name="T10" fmla="*/ 0 w 285"/>
                <a:gd name="T11" fmla="*/ 0 h 173"/>
                <a:gd name="T12" fmla="*/ 0 w 285"/>
                <a:gd name="T13" fmla="*/ 0 h 173"/>
                <a:gd name="T14" fmla="*/ 0 w 285"/>
                <a:gd name="T15" fmla="*/ 0 h 173"/>
                <a:gd name="T16" fmla="*/ 0 w 285"/>
                <a:gd name="T17" fmla="*/ 0 h 173"/>
                <a:gd name="T18" fmla="*/ 0 w 285"/>
                <a:gd name="T19" fmla="*/ 0 h 173"/>
                <a:gd name="T20" fmla="*/ 0 w 285"/>
                <a:gd name="T21" fmla="*/ 0 h 173"/>
                <a:gd name="T22" fmla="*/ 0 w 285"/>
                <a:gd name="T23" fmla="*/ 0 h 173"/>
                <a:gd name="T24" fmla="*/ 0 w 285"/>
                <a:gd name="T25" fmla="*/ 0 h 173"/>
                <a:gd name="T26" fmla="*/ 0 w 285"/>
                <a:gd name="T27" fmla="*/ 0 h 173"/>
                <a:gd name="T28" fmla="*/ 0 w 285"/>
                <a:gd name="T29" fmla="*/ 0 h 173"/>
                <a:gd name="T30" fmla="*/ 0 w 285"/>
                <a:gd name="T31" fmla="*/ 0 h 173"/>
                <a:gd name="T32" fmla="*/ 0 w 285"/>
                <a:gd name="T33" fmla="*/ 0 h 173"/>
                <a:gd name="T34" fmla="*/ 0 w 285"/>
                <a:gd name="T35" fmla="*/ 0 h 173"/>
                <a:gd name="T36" fmla="*/ 0 w 285"/>
                <a:gd name="T37" fmla="*/ 0 h 173"/>
                <a:gd name="T38" fmla="*/ 0 w 285"/>
                <a:gd name="T39" fmla="*/ 0 h 173"/>
                <a:gd name="T40" fmla="*/ 0 w 285"/>
                <a:gd name="T41" fmla="*/ 0 h 173"/>
                <a:gd name="T42" fmla="*/ 0 w 285"/>
                <a:gd name="T43" fmla="*/ 0 h 173"/>
                <a:gd name="T44" fmla="*/ 0 w 285"/>
                <a:gd name="T45" fmla="*/ 0 h 173"/>
                <a:gd name="T46" fmla="*/ 0 w 285"/>
                <a:gd name="T47" fmla="*/ 0 h 173"/>
                <a:gd name="T48" fmla="*/ 0 w 285"/>
                <a:gd name="T49" fmla="*/ 0 h 173"/>
                <a:gd name="T50" fmla="*/ 0 w 285"/>
                <a:gd name="T51" fmla="*/ 0 h 173"/>
                <a:gd name="T52" fmla="*/ 0 w 285"/>
                <a:gd name="T53" fmla="*/ 0 h 173"/>
                <a:gd name="T54" fmla="*/ 0 w 285"/>
                <a:gd name="T55" fmla="*/ 0 h 173"/>
                <a:gd name="T56" fmla="*/ 0 w 285"/>
                <a:gd name="T57" fmla="*/ 0 h 173"/>
                <a:gd name="T58" fmla="*/ 0 w 285"/>
                <a:gd name="T59" fmla="*/ 0 h 173"/>
                <a:gd name="T60" fmla="*/ 0 w 285"/>
                <a:gd name="T61" fmla="*/ 0 h 173"/>
                <a:gd name="T62" fmla="*/ 0 w 285"/>
                <a:gd name="T63" fmla="*/ 0 h 173"/>
                <a:gd name="T64" fmla="*/ 0 w 285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5"/>
                <a:gd name="T100" fmla="*/ 0 h 173"/>
                <a:gd name="T101" fmla="*/ 285 w 285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5" h="173">
                  <a:moveTo>
                    <a:pt x="276" y="173"/>
                  </a:moveTo>
                  <a:lnTo>
                    <a:pt x="274" y="172"/>
                  </a:lnTo>
                  <a:lnTo>
                    <a:pt x="272" y="171"/>
                  </a:lnTo>
                  <a:lnTo>
                    <a:pt x="271" y="166"/>
                  </a:lnTo>
                  <a:lnTo>
                    <a:pt x="271" y="158"/>
                  </a:lnTo>
                  <a:lnTo>
                    <a:pt x="272" y="147"/>
                  </a:lnTo>
                  <a:lnTo>
                    <a:pt x="274" y="134"/>
                  </a:lnTo>
                  <a:lnTo>
                    <a:pt x="275" y="120"/>
                  </a:lnTo>
                  <a:lnTo>
                    <a:pt x="276" y="105"/>
                  </a:lnTo>
                  <a:lnTo>
                    <a:pt x="275" y="89"/>
                  </a:lnTo>
                  <a:lnTo>
                    <a:pt x="276" y="84"/>
                  </a:lnTo>
                  <a:lnTo>
                    <a:pt x="277" y="80"/>
                  </a:lnTo>
                  <a:lnTo>
                    <a:pt x="280" y="75"/>
                  </a:lnTo>
                  <a:lnTo>
                    <a:pt x="283" y="71"/>
                  </a:lnTo>
                  <a:lnTo>
                    <a:pt x="284" y="67"/>
                  </a:lnTo>
                  <a:lnTo>
                    <a:pt x="285" y="61"/>
                  </a:lnTo>
                  <a:lnTo>
                    <a:pt x="283" y="54"/>
                  </a:lnTo>
                  <a:lnTo>
                    <a:pt x="281" y="50"/>
                  </a:lnTo>
                  <a:lnTo>
                    <a:pt x="278" y="45"/>
                  </a:lnTo>
                  <a:lnTo>
                    <a:pt x="274" y="37"/>
                  </a:lnTo>
                  <a:lnTo>
                    <a:pt x="269" y="30"/>
                  </a:lnTo>
                  <a:lnTo>
                    <a:pt x="266" y="24"/>
                  </a:lnTo>
                  <a:lnTo>
                    <a:pt x="264" y="19"/>
                  </a:lnTo>
                  <a:lnTo>
                    <a:pt x="262" y="15"/>
                  </a:lnTo>
                  <a:lnTo>
                    <a:pt x="261" y="11"/>
                  </a:lnTo>
                  <a:lnTo>
                    <a:pt x="259" y="6"/>
                  </a:lnTo>
                  <a:lnTo>
                    <a:pt x="258" y="2"/>
                  </a:lnTo>
                  <a:lnTo>
                    <a:pt x="258" y="0"/>
                  </a:lnTo>
                  <a:lnTo>
                    <a:pt x="257" y="0"/>
                  </a:lnTo>
                  <a:lnTo>
                    <a:pt x="255" y="0"/>
                  </a:lnTo>
                  <a:lnTo>
                    <a:pt x="0" y="5"/>
                  </a:lnTo>
                  <a:lnTo>
                    <a:pt x="3" y="80"/>
                  </a:lnTo>
                  <a:lnTo>
                    <a:pt x="276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8107" name="Freeform 454"/>
            <p:cNvSpPr>
              <a:spLocks/>
            </p:cNvSpPr>
            <p:nvPr/>
          </p:nvSpPr>
          <p:spPr bwMode="auto">
            <a:xfrm rot="-5400000">
              <a:off x="4606" y="530"/>
              <a:ext cx="51" cy="33"/>
            </a:xfrm>
            <a:custGeom>
              <a:avLst/>
              <a:gdLst>
                <a:gd name="T0" fmla="*/ 0 w 284"/>
                <a:gd name="T1" fmla="*/ 0 h 173"/>
                <a:gd name="T2" fmla="*/ 0 w 284"/>
                <a:gd name="T3" fmla="*/ 0 h 173"/>
                <a:gd name="T4" fmla="*/ 0 w 284"/>
                <a:gd name="T5" fmla="*/ 0 h 173"/>
                <a:gd name="T6" fmla="*/ 0 w 284"/>
                <a:gd name="T7" fmla="*/ 0 h 173"/>
                <a:gd name="T8" fmla="*/ 0 w 284"/>
                <a:gd name="T9" fmla="*/ 0 h 173"/>
                <a:gd name="T10" fmla="*/ 0 w 284"/>
                <a:gd name="T11" fmla="*/ 0 h 173"/>
                <a:gd name="T12" fmla="*/ 0 w 284"/>
                <a:gd name="T13" fmla="*/ 0 h 173"/>
                <a:gd name="T14" fmla="*/ 0 w 284"/>
                <a:gd name="T15" fmla="*/ 0 h 173"/>
                <a:gd name="T16" fmla="*/ 0 w 284"/>
                <a:gd name="T17" fmla="*/ 0 h 173"/>
                <a:gd name="T18" fmla="*/ 0 w 284"/>
                <a:gd name="T19" fmla="*/ 0 h 173"/>
                <a:gd name="T20" fmla="*/ 0 w 284"/>
                <a:gd name="T21" fmla="*/ 0 h 173"/>
                <a:gd name="T22" fmla="*/ 0 w 284"/>
                <a:gd name="T23" fmla="*/ 0 h 173"/>
                <a:gd name="T24" fmla="*/ 0 w 284"/>
                <a:gd name="T25" fmla="*/ 0 h 173"/>
                <a:gd name="T26" fmla="*/ 0 w 284"/>
                <a:gd name="T27" fmla="*/ 0 h 173"/>
                <a:gd name="T28" fmla="*/ 0 w 284"/>
                <a:gd name="T29" fmla="*/ 0 h 173"/>
                <a:gd name="T30" fmla="*/ 0 w 284"/>
                <a:gd name="T31" fmla="*/ 0 h 173"/>
                <a:gd name="T32" fmla="*/ 0 w 284"/>
                <a:gd name="T33" fmla="*/ 0 h 173"/>
                <a:gd name="T34" fmla="*/ 0 w 284"/>
                <a:gd name="T35" fmla="*/ 0 h 173"/>
                <a:gd name="T36" fmla="*/ 0 w 284"/>
                <a:gd name="T37" fmla="*/ 0 h 173"/>
                <a:gd name="T38" fmla="*/ 0 w 284"/>
                <a:gd name="T39" fmla="*/ 0 h 173"/>
                <a:gd name="T40" fmla="*/ 0 w 284"/>
                <a:gd name="T41" fmla="*/ 0 h 173"/>
                <a:gd name="T42" fmla="*/ 0 w 284"/>
                <a:gd name="T43" fmla="*/ 0 h 173"/>
                <a:gd name="T44" fmla="*/ 0 w 284"/>
                <a:gd name="T45" fmla="*/ 0 h 173"/>
                <a:gd name="T46" fmla="*/ 0 w 284"/>
                <a:gd name="T47" fmla="*/ 0 h 173"/>
                <a:gd name="T48" fmla="*/ 0 w 284"/>
                <a:gd name="T49" fmla="*/ 0 h 173"/>
                <a:gd name="T50" fmla="*/ 0 w 284"/>
                <a:gd name="T51" fmla="*/ 0 h 173"/>
                <a:gd name="T52" fmla="*/ 0 w 284"/>
                <a:gd name="T53" fmla="*/ 0 h 173"/>
                <a:gd name="T54" fmla="*/ 0 w 284"/>
                <a:gd name="T55" fmla="*/ 0 h 173"/>
                <a:gd name="T56" fmla="*/ 0 w 284"/>
                <a:gd name="T57" fmla="*/ 0 h 173"/>
                <a:gd name="T58" fmla="*/ 0 w 284"/>
                <a:gd name="T59" fmla="*/ 0 h 173"/>
                <a:gd name="T60" fmla="*/ 0 w 284"/>
                <a:gd name="T61" fmla="*/ 0 h 173"/>
                <a:gd name="T62" fmla="*/ 0 w 284"/>
                <a:gd name="T63" fmla="*/ 0 h 173"/>
                <a:gd name="T64" fmla="*/ 0 w 284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73"/>
                <a:gd name="T101" fmla="*/ 284 w 284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73">
                  <a:moveTo>
                    <a:pt x="10" y="173"/>
                  </a:moveTo>
                  <a:lnTo>
                    <a:pt x="12" y="172"/>
                  </a:lnTo>
                  <a:lnTo>
                    <a:pt x="14" y="171"/>
                  </a:lnTo>
                  <a:lnTo>
                    <a:pt x="15" y="166"/>
                  </a:lnTo>
                  <a:lnTo>
                    <a:pt x="15" y="158"/>
                  </a:lnTo>
                  <a:lnTo>
                    <a:pt x="13" y="147"/>
                  </a:lnTo>
                  <a:lnTo>
                    <a:pt x="12" y="134"/>
                  </a:lnTo>
                  <a:lnTo>
                    <a:pt x="10" y="120"/>
                  </a:lnTo>
                  <a:lnTo>
                    <a:pt x="9" y="105"/>
                  </a:lnTo>
                  <a:lnTo>
                    <a:pt x="10" y="89"/>
                  </a:lnTo>
                  <a:lnTo>
                    <a:pt x="9" y="84"/>
                  </a:lnTo>
                  <a:lnTo>
                    <a:pt x="7" y="80"/>
                  </a:lnTo>
                  <a:lnTo>
                    <a:pt x="5" y="75"/>
                  </a:lnTo>
                  <a:lnTo>
                    <a:pt x="2" y="71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4" y="50"/>
                  </a:lnTo>
                  <a:lnTo>
                    <a:pt x="6" y="45"/>
                  </a:lnTo>
                  <a:lnTo>
                    <a:pt x="11" y="37"/>
                  </a:lnTo>
                  <a:lnTo>
                    <a:pt x="15" y="30"/>
                  </a:lnTo>
                  <a:lnTo>
                    <a:pt x="18" y="24"/>
                  </a:lnTo>
                  <a:lnTo>
                    <a:pt x="21" y="19"/>
                  </a:lnTo>
                  <a:lnTo>
                    <a:pt x="22" y="14"/>
                  </a:lnTo>
                  <a:lnTo>
                    <a:pt x="24" y="11"/>
                  </a:lnTo>
                  <a:lnTo>
                    <a:pt x="25" y="6"/>
                  </a:lnTo>
                  <a:lnTo>
                    <a:pt x="26" y="2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84" y="2"/>
                  </a:lnTo>
                  <a:lnTo>
                    <a:pt x="281" y="77"/>
                  </a:lnTo>
                  <a:lnTo>
                    <a:pt x="10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8108" name="Line 455"/>
            <p:cNvSpPr>
              <a:spLocks noChangeShapeType="1"/>
            </p:cNvSpPr>
            <p:nvPr/>
          </p:nvSpPr>
          <p:spPr bwMode="auto">
            <a:xfrm rot="16200000" flipH="1">
              <a:off x="4796" y="572"/>
              <a:ext cx="5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pic>
        <p:nvPicPr>
          <p:cNvPr id="88076" name="Picture 1070" descr="messerflugflieger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4166200" y="1131842"/>
            <a:ext cx="811599" cy="944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8077" name="Group 448"/>
          <p:cNvGrpSpPr>
            <a:grpSpLocks/>
          </p:cNvGrpSpPr>
          <p:nvPr/>
        </p:nvGrpSpPr>
        <p:grpSpPr bwMode="auto">
          <a:xfrm rot="5400000">
            <a:off x="6051281" y="3009839"/>
            <a:ext cx="709613" cy="608013"/>
            <a:chOff x="4545" y="394"/>
            <a:chExt cx="392" cy="361"/>
          </a:xfrm>
        </p:grpSpPr>
        <p:sp>
          <p:nvSpPr>
            <p:cNvPr id="88095" name="AutoShape 449"/>
            <p:cNvSpPr>
              <a:spLocks noChangeAspect="1" noChangeArrowheads="1" noTextEdit="1"/>
            </p:cNvSpPr>
            <p:nvPr/>
          </p:nvSpPr>
          <p:spPr bwMode="auto">
            <a:xfrm rot="-5400000">
              <a:off x="4560" y="379"/>
              <a:ext cx="361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8096" name="Freeform 450"/>
            <p:cNvSpPr>
              <a:spLocks/>
            </p:cNvSpPr>
            <p:nvPr/>
          </p:nvSpPr>
          <p:spPr bwMode="auto">
            <a:xfrm rot="-5400000">
              <a:off x="4710" y="463"/>
              <a:ext cx="20" cy="221"/>
            </a:xfrm>
            <a:custGeom>
              <a:avLst/>
              <a:gdLst>
                <a:gd name="T0" fmla="*/ 0 w 116"/>
                <a:gd name="T1" fmla="*/ 0 h 1166"/>
                <a:gd name="T2" fmla="*/ 0 w 116"/>
                <a:gd name="T3" fmla="*/ 0 h 1166"/>
                <a:gd name="T4" fmla="*/ 0 w 116"/>
                <a:gd name="T5" fmla="*/ 0 h 1166"/>
                <a:gd name="T6" fmla="*/ 0 w 116"/>
                <a:gd name="T7" fmla="*/ 0 h 1166"/>
                <a:gd name="T8" fmla="*/ 0 w 116"/>
                <a:gd name="T9" fmla="*/ 0 h 1166"/>
                <a:gd name="T10" fmla="*/ 0 w 116"/>
                <a:gd name="T11" fmla="*/ 0 h 1166"/>
                <a:gd name="T12" fmla="*/ 0 w 116"/>
                <a:gd name="T13" fmla="*/ 0 h 1166"/>
                <a:gd name="T14" fmla="*/ 0 w 116"/>
                <a:gd name="T15" fmla="*/ 0 h 1166"/>
                <a:gd name="T16" fmla="*/ 0 w 116"/>
                <a:gd name="T17" fmla="*/ 0 h 1166"/>
                <a:gd name="T18" fmla="*/ 0 w 116"/>
                <a:gd name="T19" fmla="*/ 0 h 1166"/>
                <a:gd name="T20" fmla="*/ 0 w 116"/>
                <a:gd name="T21" fmla="*/ 0 h 1166"/>
                <a:gd name="T22" fmla="*/ 0 w 116"/>
                <a:gd name="T23" fmla="*/ 0 h 1166"/>
                <a:gd name="T24" fmla="*/ 0 w 116"/>
                <a:gd name="T25" fmla="*/ 0 h 1166"/>
                <a:gd name="T26" fmla="*/ 0 w 116"/>
                <a:gd name="T27" fmla="*/ 0 h 1166"/>
                <a:gd name="T28" fmla="*/ 0 w 116"/>
                <a:gd name="T29" fmla="*/ 0 h 1166"/>
                <a:gd name="T30" fmla="*/ 0 w 116"/>
                <a:gd name="T31" fmla="*/ 0 h 1166"/>
                <a:gd name="T32" fmla="*/ 0 w 116"/>
                <a:gd name="T33" fmla="*/ 0 h 1166"/>
                <a:gd name="T34" fmla="*/ 0 w 116"/>
                <a:gd name="T35" fmla="*/ 0 h 1166"/>
                <a:gd name="T36" fmla="*/ 0 w 116"/>
                <a:gd name="T37" fmla="*/ 0 h 1166"/>
                <a:gd name="T38" fmla="*/ 0 w 116"/>
                <a:gd name="T39" fmla="*/ 0 h 1166"/>
                <a:gd name="T40" fmla="*/ 0 w 116"/>
                <a:gd name="T41" fmla="*/ 0 h 1166"/>
                <a:gd name="T42" fmla="*/ 0 w 116"/>
                <a:gd name="T43" fmla="*/ 0 h 1166"/>
                <a:gd name="T44" fmla="*/ 0 w 116"/>
                <a:gd name="T45" fmla="*/ 0 h 1166"/>
                <a:gd name="T46" fmla="*/ 0 w 116"/>
                <a:gd name="T47" fmla="*/ 0 h 1166"/>
                <a:gd name="T48" fmla="*/ 0 w 116"/>
                <a:gd name="T49" fmla="*/ 0 h 1166"/>
                <a:gd name="T50" fmla="*/ 0 w 116"/>
                <a:gd name="T51" fmla="*/ 0 h 1166"/>
                <a:gd name="T52" fmla="*/ 0 w 116"/>
                <a:gd name="T53" fmla="*/ 0 h 1166"/>
                <a:gd name="T54" fmla="*/ 0 w 116"/>
                <a:gd name="T55" fmla="*/ 0 h 1166"/>
                <a:gd name="T56" fmla="*/ 0 w 116"/>
                <a:gd name="T57" fmla="*/ 0 h 1166"/>
                <a:gd name="T58" fmla="*/ 0 w 116"/>
                <a:gd name="T59" fmla="*/ 0 h 1166"/>
                <a:gd name="T60" fmla="*/ 0 w 116"/>
                <a:gd name="T61" fmla="*/ 0 h 1166"/>
                <a:gd name="T62" fmla="*/ 0 w 116"/>
                <a:gd name="T63" fmla="*/ 0 h 1166"/>
                <a:gd name="T64" fmla="*/ 0 w 116"/>
                <a:gd name="T65" fmla="*/ 0 h 1166"/>
                <a:gd name="T66" fmla="*/ 0 w 116"/>
                <a:gd name="T67" fmla="*/ 0 h 1166"/>
                <a:gd name="T68" fmla="*/ 0 w 116"/>
                <a:gd name="T69" fmla="*/ 0 h 1166"/>
                <a:gd name="T70" fmla="*/ 0 w 116"/>
                <a:gd name="T71" fmla="*/ 0 h 1166"/>
                <a:gd name="T72" fmla="*/ 0 w 116"/>
                <a:gd name="T73" fmla="*/ 0 h 1166"/>
                <a:gd name="T74" fmla="*/ 0 w 116"/>
                <a:gd name="T75" fmla="*/ 0 h 1166"/>
                <a:gd name="T76" fmla="*/ 0 w 116"/>
                <a:gd name="T77" fmla="*/ 0 h 1166"/>
                <a:gd name="T78" fmla="*/ 0 w 116"/>
                <a:gd name="T79" fmla="*/ 0 h 1166"/>
                <a:gd name="T80" fmla="*/ 0 w 116"/>
                <a:gd name="T81" fmla="*/ 0 h 1166"/>
                <a:gd name="T82" fmla="*/ 0 w 116"/>
                <a:gd name="T83" fmla="*/ 0 h 1166"/>
                <a:gd name="T84" fmla="*/ 0 w 116"/>
                <a:gd name="T85" fmla="*/ 0 h 1166"/>
                <a:gd name="T86" fmla="*/ 0 w 116"/>
                <a:gd name="T87" fmla="*/ 0 h 1166"/>
                <a:gd name="T88" fmla="*/ 0 w 116"/>
                <a:gd name="T89" fmla="*/ 0 h 1166"/>
                <a:gd name="T90" fmla="*/ 0 w 116"/>
                <a:gd name="T91" fmla="*/ 0 h 1166"/>
                <a:gd name="T92" fmla="*/ 0 w 116"/>
                <a:gd name="T93" fmla="*/ 0 h 116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6"/>
                <a:gd name="T142" fmla="*/ 0 h 1166"/>
                <a:gd name="T143" fmla="*/ 116 w 116"/>
                <a:gd name="T144" fmla="*/ 1166 h 116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6" h="1166">
                  <a:moveTo>
                    <a:pt x="116" y="707"/>
                  </a:moveTo>
                  <a:lnTo>
                    <a:pt x="116" y="683"/>
                  </a:lnTo>
                  <a:lnTo>
                    <a:pt x="115" y="657"/>
                  </a:lnTo>
                  <a:lnTo>
                    <a:pt x="114" y="631"/>
                  </a:lnTo>
                  <a:lnTo>
                    <a:pt x="114" y="604"/>
                  </a:lnTo>
                  <a:lnTo>
                    <a:pt x="111" y="548"/>
                  </a:lnTo>
                  <a:lnTo>
                    <a:pt x="108" y="490"/>
                  </a:lnTo>
                  <a:lnTo>
                    <a:pt x="101" y="372"/>
                  </a:lnTo>
                  <a:lnTo>
                    <a:pt x="96" y="314"/>
                  </a:lnTo>
                  <a:lnTo>
                    <a:pt x="91" y="259"/>
                  </a:lnTo>
                  <a:lnTo>
                    <a:pt x="89" y="231"/>
                  </a:lnTo>
                  <a:lnTo>
                    <a:pt x="83" y="180"/>
                  </a:lnTo>
                  <a:lnTo>
                    <a:pt x="81" y="157"/>
                  </a:lnTo>
                  <a:lnTo>
                    <a:pt x="78" y="134"/>
                  </a:lnTo>
                  <a:lnTo>
                    <a:pt x="75" y="113"/>
                  </a:lnTo>
                  <a:lnTo>
                    <a:pt x="72" y="93"/>
                  </a:lnTo>
                  <a:lnTo>
                    <a:pt x="70" y="75"/>
                  </a:lnTo>
                  <a:lnTo>
                    <a:pt x="67" y="58"/>
                  </a:lnTo>
                  <a:lnTo>
                    <a:pt x="64" y="43"/>
                  </a:lnTo>
                  <a:lnTo>
                    <a:pt x="61" y="31"/>
                  </a:lnTo>
                  <a:lnTo>
                    <a:pt x="58" y="20"/>
                  </a:lnTo>
                  <a:lnTo>
                    <a:pt x="56" y="11"/>
                  </a:lnTo>
                  <a:lnTo>
                    <a:pt x="53" y="5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45" y="1"/>
                  </a:lnTo>
                  <a:lnTo>
                    <a:pt x="43" y="5"/>
                  </a:lnTo>
                  <a:lnTo>
                    <a:pt x="40" y="12"/>
                  </a:lnTo>
                  <a:lnTo>
                    <a:pt x="38" y="20"/>
                  </a:lnTo>
                  <a:lnTo>
                    <a:pt x="36" y="31"/>
                  </a:lnTo>
                  <a:lnTo>
                    <a:pt x="34" y="44"/>
                  </a:lnTo>
                  <a:lnTo>
                    <a:pt x="31" y="60"/>
                  </a:lnTo>
                  <a:lnTo>
                    <a:pt x="29" y="76"/>
                  </a:lnTo>
                  <a:lnTo>
                    <a:pt x="27" y="95"/>
                  </a:lnTo>
                  <a:lnTo>
                    <a:pt x="25" y="115"/>
                  </a:lnTo>
                  <a:lnTo>
                    <a:pt x="23" y="137"/>
                  </a:lnTo>
                  <a:lnTo>
                    <a:pt x="21" y="159"/>
                  </a:lnTo>
                  <a:lnTo>
                    <a:pt x="19" y="184"/>
                  </a:lnTo>
                  <a:lnTo>
                    <a:pt x="17" y="209"/>
                  </a:lnTo>
                  <a:lnTo>
                    <a:pt x="16" y="235"/>
                  </a:lnTo>
                  <a:lnTo>
                    <a:pt x="14" y="262"/>
                  </a:lnTo>
                  <a:lnTo>
                    <a:pt x="11" y="319"/>
                  </a:lnTo>
                  <a:lnTo>
                    <a:pt x="8" y="377"/>
                  </a:lnTo>
                  <a:lnTo>
                    <a:pt x="4" y="496"/>
                  </a:lnTo>
                  <a:lnTo>
                    <a:pt x="2" y="554"/>
                  </a:lnTo>
                  <a:lnTo>
                    <a:pt x="1" y="610"/>
                  </a:lnTo>
                  <a:lnTo>
                    <a:pt x="1" y="638"/>
                  </a:lnTo>
                  <a:lnTo>
                    <a:pt x="0" y="664"/>
                  </a:lnTo>
                  <a:lnTo>
                    <a:pt x="0" y="714"/>
                  </a:lnTo>
                  <a:lnTo>
                    <a:pt x="1" y="761"/>
                  </a:lnTo>
                  <a:lnTo>
                    <a:pt x="2" y="806"/>
                  </a:lnTo>
                  <a:lnTo>
                    <a:pt x="4" y="850"/>
                  </a:lnTo>
                  <a:lnTo>
                    <a:pt x="6" y="891"/>
                  </a:lnTo>
                  <a:lnTo>
                    <a:pt x="9" y="931"/>
                  </a:lnTo>
                  <a:lnTo>
                    <a:pt x="12" y="968"/>
                  </a:lnTo>
                  <a:lnTo>
                    <a:pt x="16" y="1003"/>
                  </a:lnTo>
                  <a:lnTo>
                    <a:pt x="19" y="1035"/>
                  </a:lnTo>
                  <a:lnTo>
                    <a:pt x="24" y="1064"/>
                  </a:lnTo>
                  <a:lnTo>
                    <a:pt x="26" y="1077"/>
                  </a:lnTo>
                  <a:lnTo>
                    <a:pt x="28" y="1090"/>
                  </a:lnTo>
                  <a:lnTo>
                    <a:pt x="30" y="1101"/>
                  </a:lnTo>
                  <a:lnTo>
                    <a:pt x="33" y="1112"/>
                  </a:lnTo>
                  <a:lnTo>
                    <a:pt x="35" y="1122"/>
                  </a:lnTo>
                  <a:lnTo>
                    <a:pt x="37" y="1131"/>
                  </a:lnTo>
                  <a:lnTo>
                    <a:pt x="40" y="1139"/>
                  </a:lnTo>
                  <a:lnTo>
                    <a:pt x="42" y="1146"/>
                  </a:lnTo>
                  <a:lnTo>
                    <a:pt x="45" y="1152"/>
                  </a:lnTo>
                  <a:lnTo>
                    <a:pt x="47" y="1157"/>
                  </a:lnTo>
                  <a:lnTo>
                    <a:pt x="50" y="1161"/>
                  </a:lnTo>
                  <a:lnTo>
                    <a:pt x="52" y="1164"/>
                  </a:lnTo>
                  <a:lnTo>
                    <a:pt x="55" y="1165"/>
                  </a:lnTo>
                  <a:lnTo>
                    <a:pt x="57" y="1166"/>
                  </a:lnTo>
                  <a:lnTo>
                    <a:pt x="60" y="1165"/>
                  </a:lnTo>
                  <a:lnTo>
                    <a:pt x="62" y="1164"/>
                  </a:lnTo>
                  <a:lnTo>
                    <a:pt x="65" y="1160"/>
                  </a:lnTo>
                  <a:lnTo>
                    <a:pt x="68" y="1157"/>
                  </a:lnTo>
                  <a:lnTo>
                    <a:pt x="70" y="1151"/>
                  </a:lnTo>
                  <a:lnTo>
                    <a:pt x="72" y="1145"/>
                  </a:lnTo>
                  <a:lnTo>
                    <a:pt x="75" y="1138"/>
                  </a:lnTo>
                  <a:lnTo>
                    <a:pt x="81" y="1121"/>
                  </a:lnTo>
                  <a:lnTo>
                    <a:pt x="83" y="1110"/>
                  </a:lnTo>
                  <a:lnTo>
                    <a:pt x="85" y="1099"/>
                  </a:lnTo>
                  <a:lnTo>
                    <a:pt x="88" y="1087"/>
                  </a:lnTo>
                  <a:lnTo>
                    <a:pt x="90" y="1075"/>
                  </a:lnTo>
                  <a:lnTo>
                    <a:pt x="92" y="1061"/>
                  </a:lnTo>
                  <a:lnTo>
                    <a:pt x="97" y="1031"/>
                  </a:lnTo>
                  <a:lnTo>
                    <a:pt x="101" y="999"/>
                  </a:lnTo>
                  <a:lnTo>
                    <a:pt x="105" y="964"/>
                  </a:lnTo>
                  <a:lnTo>
                    <a:pt x="108" y="926"/>
                  </a:lnTo>
                  <a:lnTo>
                    <a:pt x="111" y="885"/>
                  </a:lnTo>
                  <a:lnTo>
                    <a:pt x="113" y="843"/>
                  </a:lnTo>
                  <a:lnTo>
                    <a:pt x="115" y="799"/>
                  </a:lnTo>
                  <a:lnTo>
                    <a:pt x="116" y="754"/>
                  </a:lnTo>
                  <a:lnTo>
                    <a:pt x="116" y="707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8097" name="Freeform 451"/>
            <p:cNvSpPr>
              <a:spLocks/>
            </p:cNvSpPr>
            <p:nvPr/>
          </p:nvSpPr>
          <p:spPr bwMode="auto">
            <a:xfrm rot="-5400000">
              <a:off x="4709" y="608"/>
              <a:ext cx="103" cy="52"/>
            </a:xfrm>
            <a:custGeom>
              <a:avLst/>
              <a:gdLst>
                <a:gd name="T0" fmla="*/ 0 w 582"/>
                <a:gd name="T1" fmla="*/ 0 h 276"/>
                <a:gd name="T2" fmla="*/ 0 w 582"/>
                <a:gd name="T3" fmla="*/ 0 h 276"/>
                <a:gd name="T4" fmla="*/ 0 w 582"/>
                <a:gd name="T5" fmla="*/ 0 h 276"/>
                <a:gd name="T6" fmla="*/ 0 w 582"/>
                <a:gd name="T7" fmla="*/ 0 h 276"/>
                <a:gd name="T8" fmla="*/ 0 w 582"/>
                <a:gd name="T9" fmla="*/ 0 h 276"/>
                <a:gd name="T10" fmla="*/ 0 w 582"/>
                <a:gd name="T11" fmla="*/ 0 h 276"/>
                <a:gd name="T12" fmla="*/ 0 w 582"/>
                <a:gd name="T13" fmla="*/ 0 h 276"/>
                <a:gd name="T14" fmla="*/ 0 w 582"/>
                <a:gd name="T15" fmla="*/ 0 h 276"/>
                <a:gd name="T16" fmla="*/ 0 w 582"/>
                <a:gd name="T17" fmla="*/ 0 h 276"/>
                <a:gd name="T18" fmla="*/ 0 w 582"/>
                <a:gd name="T19" fmla="*/ 0 h 276"/>
                <a:gd name="T20" fmla="*/ 0 w 582"/>
                <a:gd name="T21" fmla="*/ 0 h 276"/>
                <a:gd name="T22" fmla="*/ 0 w 582"/>
                <a:gd name="T23" fmla="*/ 0 h 276"/>
                <a:gd name="T24" fmla="*/ 0 w 582"/>
                <a:gd name="T25" fmla="*/ 0 h 276"/>
                <a:gd name="T26" fmla="*/ 0 w 582"/>
                <a:gd name="T27" fmla="*/ 0 h 276"/>
                <a:gd name="T28" fmla="*/ 0 w 582"/>
                <a:gd name="T29" fmla="*/ 0 h 276"/>
                <a:gd name="T30" fmla="*/ 0 w 582"/>
                <a:gd name="T31" fmla="*/ 0 h 276"/>
                <a:gd name="T32" fmla="*/ 0 w 582"/>
                <a:gd name="T33" fmla="*/ 0 h 276"/>
                <a:gd name="T34" fmla="*/ 0 w 582"/>
                <a:gd name="T35" fmla="*/ 0 h 276"/>
                <a:gd name="T36" fmla="*/ 0 w 582"/>
                <a:gd name="T37" fmla="*/ 0 h 276"/>
                <a:gd name="T38" fmla="*/ 0 w 582"/>
                <a:gd name="T39" fmla="*/ 0 h 276"/>
                <a:gd name="T40" fmla="*/ 0 w 582"/>
                <a:gd name="T41" fmla="*/ 0 h 276"/>
                <a:gd name="T42" fmla="*/ 0 w 582"/>
                <a:gd name="T43" fmla="*/ 0 h 276"/>
                <a:gd name="T44" fmla="*/ 0 w 582"/>
                <a:gd name="T45" fmla="*/ 0 h 276"/>
                <a:gd name="T46" fmla="*/ 0 w 582"/>
                <a:gd name="T47" fmla="*/ 0 h 276"/>
                <a:gd name="T48" fmla="*/ 0 w 582"/>
                <a:gd name="T49" fmla="*/ 0 h 276"/>
                <a:gd name="T50" fmla="*/ 0 w 582"/>
                <a:gd name="T51" fmla="*/ 0 h 27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82"/>
                <a:gd name="T79" fmla="*/ 0 h 276"/>
                <a:gd name="T80" fmla="*/ 582 w 582"/>
                <a:gd name="T81" fmla="*/ 276 h 27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82" h="276">
                  <a:moveTo>
                    <a:pt x="582" y="276"/>
                  </a:moveTo>
                  <a:lnTo>
                    <a:pt x="582" y="273"/>
                  </a:lnTo>
                  <a:lnTo>
                    <a:pt x="582" y="269"/>
                  </a:lnTo>
                  <a:lnTo>
                    <a:pt x="581" y="264"/>
                  </a:lnTo>
                  <a:lnTo>
                    <a:pt x="581" y="258"/>
                  </a:lnTo>
                  <a:lnTo>
                    <a:pt x="580" y="243"/>
                  </a:lnTo>
                  <a:lnTo>
                    <a:pt x="579" y="234"/>
                  </a:lnTo>
                  <a:lnTo>
                    <a:pt x="577" y="213"/>
                  </a:lnTo>
                  <a:lnTo>
                    <a:pt x="574" y="191"/>
                  </a:lnTo>
                  <a:lnTo>
                    <a:pt x="572" y="167"/>
                  </a:lnTo>
                  <a:lnTo>
                    <a:pt x="569" y="141"/>
                  </a:lnTo>
                  <a:lnTo>
                    <a:pt x="567" y="115"/>
                  </a:lnTo>
                  <a:lnTo>
                    <a:pt x="568" y="90"/>
                  </a:lnTo>
                  <a:lnTo>
                    <a:pt x="570" y="66"/>
                  </a:lnTo>
                  <a:lnTo>
                    <a:pt x="572" y="45"/>
                  </a:lnTo>
                  <a:lnTo>
                    <a:pt x="573" y="35"/>
                  </a:lnTo>
                  <a:lnTo>
                    <a:pt x="573" y="26"/>
                  </a:lnTo>
                  <a:lnTo>
                    <a:pt x="573" y="19"/>
                  </a:lnTo>
                  <a:lnTo>
                    <a:pt x="573" y="12"/>
                  </a:lnTo>
                  <a:lnTo>
                    <a:pt x="571" y="7"/>
                  </a:lnTo>
                  <a:lnTo>
                    <a:pt x="569" y="4"/>
                  </a:lnTo>
                  <a:lnTo>
                    <a:pt x="566" y="1"/>
                  </a:lnTo>
                  <a:lnTo>
                    <a:pt x="562" y="0"/>
                  </a:lnTo>
                  <a:lnTo>
                    <a:pt x="0" y="4"/>
                  </a:lnTo>
                  <a:lnTo>
                    <a:pt x="7" y="125"/>
                  </a:lnTo>
                  <a:lnTo>
                    <a:pt x="582" y="276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8098" name="Freeform 452"/>
            <p:cNvSpPr>
              <a:spLocks/>
            </p:cNvSpPr>
            <p:nvPr/>
          </p:nvSpPr>
          <p:spPr bwMode="auto">
            <a:xfrm rot="-5400000">
              <a:off x="4710" y="489"/>
              <a:ext cx="103" cy="52"/>
            </a:xfrm>
            <a:custGeom>
              <a:avLst/>
              <a:gdLst>
                <a:gd name="T0" fmla="*/ 0 w 580"/>
                <a:gd name="T1" fmla="*/ 0 h 279"/>
                <a:gd name="T2" fmla="*/ 0 w 580"/>
                <a:gd name="T3" fmla="*/ 0 h 279"/>
                <a:gd name="T4" fmla="*/ 0 w 580"/>
                <a:gd name="T5" fmla="*/ 0 h 279"/>
                <a:gd name="T6" fmla="*/ 0 w 580"/>
                <a:gd name="T7" fmla="*/ 0 h 279"/>
                <a:gd name="T8" fmla="*/ 0 w 580"/>
                <a:gd name="T9" fmla="*/ 0 h 279"/>
                <a:gd name="T10" fmla="*/ 0 w 580"/>
                <a:gd name="T11" fmla="*/ 0 h 279"/>
                <a:gd name="T12" fmla="*/ 0 w 580"/>
                <a:gd name="T13" fmla="*/ 0 h 279"/>
                <a:gd name="T14" fmla="*/ 0 w 580"/>
                <a:gd name="T15" fmla="*/ 0 h 279"/>
                <a:gd name="T16" fmla="*/ 0 w 580"/>
                <a:gd name="T17" fmla="*/ 0 h 279"/>
                <a:gd name="T18" fmla="*/ 0 w 580"/>
                <a:gd name="T19" fmla="*/ 0 h 279"/>
                <a:gd name="T20" fmla="*/ 0 w 580"/>
                <a:gd name="T21" fmla="*/ 0 h 279"/>
                <a:gd name="T22" fmla="*/ 0 w 580"/>
                <a:gd name="T23" fmla="*/ 0 h 279"/>
                <a:gd name="T24" fmla="*/ 0 w 580"/>
                <a:gd name="T25" fmla="*/ 0 h 279"/>
                <a:gd name="T26" fmla="*/ 0 w 580"/>
                <a:gd name="T27" fmla="*/ 0 h 279"/>
                <a:gd name="T28" fmla="*/ 0 w 580"/>
                <a:gd name="T29" fmla="*/ 0 h 279"/>
                <a:gd name="T30" fmla="*/ 0 w 580"/>
                <a:gd name="T31" fmla="*/ 0 h 279"/>
                <a:gd name="T32" fmla="*/ 0 w 580"/>
                <a:gd name="T33" fmla="*/ 0 h 279"/>
                <a:gd name="T34" fmla="*/ 0 w 580"/>
                <a:gd name="T35" fmla="*/ 0 h 279"/>
                <a:gd name="T36" fmla="*/ 0 w 580"/>
                <a:gd name="T37" fmla="*/ 0 h 279"/>
                <a:gd name="T38" fmla="*/ 0 w 580"/>
                <a:gd name="T39" fmla="*/ 0 h 279"/>
                <a:gd name="T40" fmla="*/ 0 w 580"/>
                <a:gd name="T41" fmla="*/ 0 h 279"/>
                <a:gd name="T42" fmla="*/ 0 w 580"/>
                <a:gd name="T43" fmla="*/ 0 h 279"/>
                <a:gd name="T44" fmla="*/ 0 w 580"/>
                <a:gd name="T45" fmla="*/ 0 h 279"/>
                <a:gd name="T46" fmla="*/ 0 w 580"/>
                <a:gd name="T47" fmla="*/ 0 h 279"/>
                <a:gd name="T48" fmla="*/ 0 w 580"/>
                <a:gd name="T49" fmla="*/ 0 h 279"/>
                <a:gd name="T50" fmla="*/ 0 w 580"/>
                <a:gd name="T51" fmla="*/ 0 h 279"/>
                <a:gd name="T52" fmla="*/ 0 w 580"/>
                <a:gd name="T53" fmla="*/ 0 h 2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80"/>
                <a:gd name="T82" fmla="*/ 0 h 279"/>
                <a:gd name="T83" fmla="*/ 580 w 580"/>
                <a:gd name="T84" fmla="*/ 279 h 2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80" h="279">
                  <a:moveTo>
                    <a:pt x="0" y="279"/>
                  </a:moveTo>
                  <a:lnTo>
                    <a:pt x="0" y="276"/>
                  </a:lnTo>
                  <a:lnTo>
                    <a:pt x="1" y="272"/>
                  </a:lnTo>
                  <a:lnTo>
                    <a:pt x="1" y="267"/>
                  </a:lnTo>
                  <a:lnTo>
                    <a:pt x="1" y="261"/>
                  </a:lnTo>
                  <a:lnTo>
                    <a:pt x="2" y="246"/>
                  </a:lnTo>
                  <a:lnTo>
                    <a:pt x="4" y="237"/>
                  </a:lnTo>
                  <a:lnTo>
                    <a:pt x="5" y="216"/>
                  </a:lnTo>
                  <a:lnTo>
                    <a:pt x="7" y="194"/>
                  </a:lnTo>
                  <a:lnTo>
                    <a:pt x="10" y="170"/>
                  </a:lnTo>
                  <a:lnTo>
                    <a:pt x="12" y="144"/>
                  </a:lnTo>
                  <a:lnTo>
                    <a:pt x="14" y="118"/>
                  </a:lnTo>
                  <a:lnTo>
                    <a:pt x="13" y="93"/>
                  </a:lnTo>
                  <a:lnTo>
                    <a:pt x="11" y="69"/>
                  </a:lnTo>
                  <a:lnTo>
                    <a:pt x="10" y="58"/>
                  </a:lnTo>
                  <a:lnTo>
                    <a:pt x="8" y="48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7" y="22"/>
                  </a:lnTo>
                  <a:lnTo>
                    <a:pt x="7" y="15"/>
                  </a:lnTo>
                  <a:lnTo>
                    <a:pt x="8" y="10"/>
                  </a:lnTo>
                  <a:lnTo>
                    <a:pt x="11" y="7"/>
                  </a:lnTo>
                  <a:lnTo>
                    <a:pt x="13" y="4"/>
                  </a:lnTo>
                  <a:lnTo>
                    <a:pt x="18" y="3"/>
                  </a:lnTo>
                  <a:lnTo>
                    <a:pt x="580" y="0"/>
                  </a:lnTo>
                  <a:lnTo>
                    <a:pt x="574" y="122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8099" name="Freeform 453"/>
            <p:cNvSpPr>
              <a:spLocks/>
            </p:cNvSpPr>
            <p:nvPr/>
          </p:nvSpPr>
          <p:spPr bwMode="auto">
            <a:xfrm rot="-5400000">
              <a:off x="4605" y="588"/>
              <a:ext cx="50" cy="32"/>
            </a:xfrm>
            <a:custGeom>
              <a:avLst/>
              <a:gdLst>
                <a:gd name="T0" fmla="*/ 0 w 285"/>
                <a:gd name="T1" fmla="*/ 0 h 173"/>
                <a:gd name="T2" fmla="*/ 0 w 285"/>
                <a:gd name="T3" fmla="*/ 0 h 173"/>
                <a:gd name="T4" fmla="*/ 0 w 285"/>
                <a:gd name="T5" fmla="*/ 0 h 173"/>
                <a:gd name="T6" fmla="*/ 0 w 285"/>
                <a:gd name="T7" fmla="*/ 0 h 173"/>
                <a:gd name="T8" fmla="*/ 0 w 285"/>
                <a:gd name="T9" fmla="*/ 0 h 173"/>
                <a:gd name="T10" fmla="*/ 0 w 285"/>
                <a:gd name="T11" fmla="*/ 0 h 173"/>
                <a:gd name="T12" fmla="*/ 0 w 285"/>
                <a:gd name="T13" fmla="*/ 0 h 173"/>
                <a:gd name="T14" fmla="*/ 0 w 285"/>
                <a:gd name="T15" fmla="*/ 0 h 173"/>
                <a:gd name="T16" fmla="*/ 0 w 285"/>
                <a:gd name="T17" fmla="*/ 0 h 173"/>
                <a:gd name="T18" fmla="*/ 0 w 285"/>
                <a:gd name="T19" fmla="*/ 0 h 173"/>
                <a:gd name="T20" fmla="*/ 0 w 285"/>
                <a:gd name="T21" fmla="*/ 0 h 173"/>
                <a:gd name="T22" fmla="*/ 0 w 285"/>
                <a:gd name="T23" fmla="*/ 0 h 173"/>
                <a:gd name="T24" fmla="*/ 0 w 285"/>
                <a:gd name="T25" fmla="*/ 0 h 173"/>
                <a:gd name="T26" fmla="*/ 0 w 285"/>
                <a:gd name="T27" fmla="*/ 0 h 173"/>
                <a:gd name="T28" fmla="*/ 0 w 285"/>
                <a:gd name="T29" fmla="*/ 0 h 173"/>
                <a:gd name="T30" fmla="*/ 0 w 285"/>
                <a:gd name="T31" fmla="*/ 0 h 173"/>
                <a:gd name="T32" fmla="*/ 0 w 285"/>
                <a:gd name="T33" fmla="*/ 0 h 173"/>
                <a:gd name="T34" fmla="*/ 0 w 285"/>
                <a:gd name="T35" fmla="*/ 0 h 173"/>
                <a:gd name="T36" fmla="*/ 0 w 285"/>
                <a:gd name="T37" fmla="*/ 0 h 173"/>
                <a:gd name="T38" fmla="*/ 0 w 285"/>
                <a:gd name="T39" fmla="*/ 0 h 173"/>
                <a:gd name="T40" fmla="*/ 0 w 285"/>
                <a:gd name="T41" fmla="*/ 0 h 173"/>
                <a:gd name="T42" fmla="*/ 0 w 285"/>
                <a:gd name="T43" fmla="*/ 0 h 173"/>
                <a:gd name="T44" fmla="*/ 0 w 285"/>
                <a:gd name="T45" fmla="*/ 0 h 173"/>
                <a:gd name="T46" fmla="*/ 0 w 285"/>
                <a:gd name="T47" fmla="*/ 0 h 173"/>
                <a:gd name="T48" fmla="*/ 0 w 285"/>
                <a:gd name="T49" fmla="*/ 0 h 173"/>
                <a:gd name="T50" fmla="*/ 0 w 285"/>
                <a:gd name="T51" fmla="*/ 0 h 173"/>
                <a:gd name="T52" fmla="*/ 0 w 285"/>
                <a:gd name="T53" fmla="*/ 0 h 173"/>
                <a:gd name="T54" fmla="*/ 0 w 285"/>
                <a:gd name="T55" fmla="*/ 0 h 173"/>
                <a:gd name="T56" fmla="*/ 0 w 285"/>
                <a:gd name="T57" fmla="*/ 0 h 173"/>
                <a:gd name="T58" fmla="*/ 0 w 285"/>
                <a:gd name="T59" fmla="*/ 0 h 173"/>
                <a:gd name="T60" fmla="*/ 0 w 285"/>
                <a:gd name="T61" fmla="*/ 0 h 173"/>
                <a:gd name="T62" fmla="*/ 0 w 285"/>
                <a:gd name="T63" fmla="*/ 0 h 173"/>
                <a:gd name="T64" fmla="*/ 0 w 285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5"/>
                <a:gd name="T100" fmla="*/ 0 h 173"/>
                <a:gd name="T101" fmla="*/ 285 w 285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5" h="173">
                  <a:moveTo>
                    <a:pt x="276" y="173"/>
                  </a:moveTo>
                  <a:lnTo>
                    <a:pt x="274" y="172"/>
                  </a:lnTo>
                  <a:lnTo>
                    <a:pt x="272" y="171"/>
                  </a:lnTo>
                  <a:lnTo>
                    <a:pt x="271" y="166"/>
                  </a:lnTo>
                  <a:lnTo>
                    <a:pt x="271" y="158"/>
                  </a:lnTo>
                  <a:lnTo>
                    <a:pt x="272" y="147"/>
                  </a:lnTo>
                  <a:lnTo>
                    <a:pt x="274" y="134"/>
                  </a:lnTo>
                  <a:lnTo>
                    <a:pt x="275" y="120"/>
                  </a:lnTo>
                  <a:lnTo>
                    <a:pt x="276" y="105"/>
                  </a:lnTo>
                  <a:lnTo>
                    <a:pt x="275" y="89"/>
                  </a:lnTo>
                  <a:lnTo>
                    <a:pt x="276" y="84"/>
                  </a:lnTo>
                  <a:lnTo>
                    <a:pt x="277" y="80"/>
                  </a:lnTo>
                  <a:lnTo>
                    <a:pt x="280" y="75"/>
                  </a:lnTo>
                  <a:lnTo>
                    <a:pt x="283" y="71"/>
                  </a:lnTo>
                  <a:lnTo>
                    <a:pt x="284" y="67"/>
                  </a:lnTo>
                  <a:lnTo>
                    <a:pt x="285" y="61"/>
                  </a:lnTo>
                  <a:lnTo>
                    <a:pt x="283" y="54"/>
                  </a:lnTo>
                  <a:lnTo>
                    <a:pt x="281" y="50"/>
                  </a:lnTo>
                  <a:lnTo>
                    <a:pt x="278" y="45"/>
                  </a:lnTo>
                  <a:lnTo>
                    <a:pt x="274" y="37"/>
                  </a:lnTo>
                  <a:lnTo>
                    <a:pt x="269" y="30"/>
                  </a:lnTo>
                  <a:lnTo>
                    <a:pt x="266" y="24"/>
                  </a:lnTo>
                  <a:lnTo>
                    <a:pt x="264" y="19"/>
                  </a:lnTo>
                  <a:lnTo>
                    <a:pt x="262" y="15"/>
                  </a:lnTo>
                  <a:lnTo>
                    <a:pt x="261" y="11"/>
                  </a:lnTo>
                  <a:lnTo>
                    <a:pt x="259" y="6"/>
                  </a:lnTo>
                  <a:lnTo>
                    <a:pt x="258" y="2"/>
                  </a:lnTo>
                  <a:lnTo>
                    <a:pt x="258" y="0"/>
                  </a:lnTo>
                  <a:lnTo>
                    <a:pt x="257" y="0"/>
                  </a:lnTo>
                  <a:lnTo>
                    <a:pt x="255" y="0"/>
                  </a:lnTo>
                  <a:lnTo>
                    <a:pt x="0" y="5"/>
                  </a:lnTo>
                  <a:lnTo>
                    <a:pt x="3" y="80"/>
                  </a:lnTo>
                  <a:lnTo>
                    <a:pt x="276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8100" name="Freeform 454"/>
            <p:cNvSpPr>
              <a:spLocks/>
            </p:cNvSpPr>
            <p:nvPr/>
          </p:nvSpPr>
          <p:spPr bwMode="auto">
            <a:xfrm rot="-5400000">
              <a:off x="4606" y="530"/>
              <a:ext cx="51" cy="33"/>
            </a:xfrm>
            <a:custGeom>
              <a:avLst/>
              <a:gdLst>
                <a:gd name="T0" fmla="*/ 0 w 284"/>
                <a:gd name="T1" fmla="*/ 0 h 173"/>
                <a:gd name="T2" fmla="*/ 0 w 284"/>
                <a:gd name="T3" fmla="*/ 0 h 173"/>
                <a:gd name="T4" fmla="*/ 0 w 284"/>
                <a:gd name="T5" fmla="*/ 0 h 173"/>
                <a:gd name="T6" fmla="*/ 0 w 284"/>
                <a:gd name="T7" fmla="*/ 0 h 173"/>
                <a:gd name="T8" fmla="*/ 0 w 284"/>
                <a:gd name="T9" fmla="*/ 0 h 173"/>
                <a:gd name="T10" fmla="*/ 0 w 284"/>
                <a:gd name="T11" fmla="*/ 0 h 173"/>
                <a:gd name="T12" fmla="*/ 0 w 284"/>
                <a:gd name="T13" fmla="*/ 0 h 173"/>
                <a:gd name="T14" fmla="*/ 0 w 284"/>
                <a:gd name="T15" fmla="*/ 0 h 173"/>
                <a:gd name="T16" fmla="*/ 0 w 284"/>
                <a:gd name="T17" fmla="*/ 0 h 173"/>
                <a:gd name="T18" fmla="*/ 0 w 284"/>
                <a:gd name="T19" fmla="*/ 0 h 173"/>
                <a:gd name="T20" fmla="*/ 0 w 284"/>
                <a:gd name="T21" fmla="*/ 0 h 173"/>
                <a:gd name="T22" fmla="*/ 0 w 284"/>
                <a:gd name="T23" fmla="*/ 0 h 173"/>
                <a:gd name="T24" fmla="*/ 0 w 284"/>
                <a:gd name="T25" fmla="*/ 0 h 173"/>
                <a:gd name="T26" fmla="*/ 0 w 284"/>
                <a:gd name="T27" fmla="*/ 0 h 173"/>
                <a:gd name="T28" fmla="*/ 0 w 284"/>
                <a:gd name="T29" fmla="*/ 0 h 173"/>
                <a:gd name="T30" fmla="*/ 0 w 284"/>
                <a:gd name="T31" fmla="*/ 0 h 173"/>
                <a:gd name="T32" fmla="*/ 0 w 284"/>
                <a:gd name="T33" fmla="*/ 0 h 173"/>
                <a:gd name="T34" fmla="*/ 0 w 284"/>
                <a:gd name="T35" fmla="*/ 0 h 173"/>
                <a:gd name="T36" fmla="*/ 0 w 284"/>
                <a:gd name="T37" fmla="*/ 0 h 173"/>
                <a:gd name="T38" fmla="*/ 0 w 284"/>
                <a:gd name="T39" fmla="*/ 0 h 173"/>
                <a:gd name="T40" fmla="*/ 0 w 284"/>
                <a:gd name="T41" fmla="*/ 0 h 173"/>
                <a:gd name="T42" fmla="*/ 0 w 284"/>
                <a:gd name="T43" fmla="*/ 0 h 173"/>
                <a:gd name="T44" fmla="*/ 0 w 284"/>
                <a:gd name="T45" fmla="*/ 0 h 173"/>
                <a:gd name="T46" fmla="*/ 0 w 284"/>
                <a:gd name="T47" fmla="*/ 0 h 173"/>
                <a:gd name="T48" fmla="*/ 0 w 284"/>
                <a:gd name="T49" fmla="*/ 0 h 173"/>
                <a:gd name="T50" fmla="*/ 0 w 284"/>
                <a:gd name="T51" fmla="*/ 0 h 173"/>
                <a:gd name="T52" fmla="*/ 0 w 284"/>
                <a:gd name="T53" fmla="*/ 0 h 173"/>
                <a:gd name="T54" fmla="*/ 0 w 284"/>
                <a:gd name="T55" fmla="*/ 0 h 173"/>
                <a:gd name="T56" fmla="*/ 0 w 284"/>
                <a:gd name="T57" fmla="*/ 0 h 173"/>
                <a:gd name="T58" fmla="*/ 0 w 284"/>
                <a:gd name="T59" fmla="*/ 0 h 173"/>
                <a:gd name="T60" fmla="*/ 0 w 284"/>
                <a:gd name="T61" fmla="*/ 0 h 173"/>
                <a:gd name="T62" fmla="*/ 0 w 284"/>
                <a:gd name="T63" fmla="*/ 0 h 173"/>
                <a:gd name="T64" fmla="*/ 0 w 284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73"/>
                <a:gd name="T101" fmla="*/ 284 w 284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73">
                  <a:moveTo>
                    <a:pt x="10" y="173"/>
                  </a:moveTo>
                  <a:lnTo>
                    <a:pt x="12" y="172"/>
                  </a:lnTo>
                  <a:lnTo>
                    <a:pt x="14" y="171"/>
                  </a:lnTo>
                  <a:lnTo>
                    <a:pt x="15" y="166"/>
                  </a:lnTo>
                  <a:lnTo>
                    <a:pt x="15" y="158"/>
                  </a:lnTo>
                  <a:lnTo>
                    <a:pt x="13" y="147"/>
                  </a:lnTo>
                  <a:lnTo>
                    <a:pt x="12" y="134"/>
                  </a:lnTo>
                  <a:lnTo>
                    <a:pt x="10" y="120"/>
                  </a:lnTo>
                  <a:lnTo>
                    <a:pt x="9" y="105"/>
                  </a:lnTo>
                  <a:lnTo>
                    <a:pt x="10" y="89"/>
                  </a:lnTo>
                  <a:lnTo>
                    <a:pt x="9" y="84"/>
                  </a:lnTo>
                  <a:lnTo>
                    <a:pt x="7" y="80"/>
                  </a:lnTo>
                  <a:lnTo>
                    <a:pt x="5" y="75"/>
                  </a:lnTo>
                  <a:lnTo>
                    <a:pt x="2" y="71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4" y="50"/>
                  </a:lnTo>
                  <a:lnTo>
                    <a:pt x="6" y="45"/>
                  </a:lnTo>
                  <a:lnTo>
                    <a:pt x="11" y="37"/>
                  </a:lnTo>
                  <a:lnTo>
                    <a:pt x="15" y="30"/>
                  </a:lnTo>
                  <a:lnTo>
                    <a:pt x="18" y="24"/>
                  </a:lnTo>
                  <a:lnTo>
                    <a:pt x="21" y="19"/>
                  </a:lnTo>
                  <a:lnTo>
                    <a:pt x="22" y="14"/>
                  </a:lnTo>
                  <a:lnTo>
                    <a:pt x="24" y="11"/>
                  </a:lnTo>
                  <a:lnTo>
                    <a:pt x="25" y="6"/>
                  </a:lnTo>
                  <a:lnTo>
                    <a:pt x="26" y="2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84" y="2"/>
                  </a:lnTo>
                  <a:lnTo>
                    <a:pt x="281" y="77"/>
                  </a:lnTo>
                  <a:lnTo>
                    <a:pt x="10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8101" name="Line 455"/>
            <p:cNvSpPr>
              <a:spLocks noChangeShapeType="1"/>
            </p:cNvSpPr>
            <p:nvPr/>
          </p:nvSpPr>
          <p:spPr bwMode="auto">
            <a:xfrm rot="16200000" flipH="1">
              <a:off x="4796" y="572"/>
              <a:ext cx="5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8078" name="Group 1267"/>
          <p:cNvGrpSpPr>
            <a:grpSpLocks/>
          </p:cNvGrpSpPr>
          <p:nvPr/>
        </p:nvGrpSpPr>
        <p:grpSpPr bwMode="auto">
          <a:xfrm rot="2280500" flipH="1" flipV="1">
            <a:off x="3323789" y="1881980"/>
            <a:ext cx="298176" cy="354953"/>
            <a:chOff x="2820" y="264"/>
            <a:chExt cx="420" cy="1452"/>
          </a:xfrm>
        </p:grpSpPr>
        <p:sp>
          <p:nvSpPr>
            <p:cNvPr id="88083" name="Line 1268"/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88084" name="Group 1269"/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88085" name="Group 1270"/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88088" name="Group 1271"/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88090" name="Group 1272"/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88093" name="Freeform 1273"/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1540278332 w 1153"/>
                        <a:gd name="T1" fmla="*/ 2147483647 h 204"/>
                        <a:gd name="T2" fmla="*/ 1672401282 w 1153"/>
                        <a:gd name="T3" fmla="*/ 2147483647 h 204"/>
                        <a:gd name="T4" fmla="*/ 1783935393 w 1153"/>
                        <a:gd name="T5" fmla="*/ 2147483647 h 204"/>
                        <a:gd name="T6" fmla="*/ 1859984738 w 1153"/>
                        <a:gd name="T7" fmla="*/ 2147483647 h 204"/>
                        <a:gd name="T8" fmla="*/ 1881257335 w 1153"/>
                        <a:gd name="T9" fmla="*/ 2147483647 h 204"/>
                        <a:gd name="T10" fmla="*/ 1881257335 w 1153"/>
                        <a:gd name="T11" fmla="*/ 2147483647 h 204"/>
                        <a:gd name="T12" fmla="*/ 1881257335 w 1153"/>
                        <a:gd name="T13" fmla="*/ 2147483647 h 204"/>
                        <a:gd name="T14" fmla="*/ 1879878948 w 1153"/>
                        <a:gd name="T15" fmla="*/ 2147483647 h 204"/>
                        <a:gd name="T16" fmla="*/ 1871532533 w 1153"/>
                        <a:gd name="T17" fmla="*/ 2147483647 h 204"/>
                        <a:gd name="T18" fmla="*/ 1870009567 w 1153"/>
                        <a:gd name="T19" fmla="*/ 2147483647 h 204"/>
                        <a:gd name="T20" fmla="*/ 1863810087 w 1153"/>
                        <a:gd name="T21" fmla="*/ 2147483647 h 204"/>
                        <a:gd name="T22" fmla="*/ 1846805272 w 1153"/>
                        <a:gd name="T23" fmla="*/ 2147483647 h 204"/>
                        <a:gd name="T24" fmla="*/ 1832340906 w 1153"/>
                        <a:gd name="T25" fmla="*/ 2147483647 h 204"/>
                        <a:gd name="T26" fmla="*/ 1814609937 w 1153"/>
                        <a:gd name="T27" fmla="*/ 2147483647 h 204"/>
                        <a:gd name="T28" fmla="*/ 1657953222 w 1153"/>
                        <a:gd name="T29" fmla="*/ 2147483647 h 204"/>
                        <a:gd name="T30" fmla="*/ 1519249235 w 1153"/>
                        <a:gd name="T31" fmla="*/ 2147483647 h 204"/>
                        <a:gd name="T32" fmla="*/ 1324916250 w 1153"/>
                        <a:gd name="T33" fmla="*/ 2147483647 h 204"/>
                        <a:gd name="T34" fmla="*/ 1005242184 w 1153"/>
                        <a:gd name="T35" fmla="*/ 2147483647 h 204"/>
                        <a:gd name="T36" fmla="*/ 292063525 w 1153"/>
                        <a:gd name="T37" fmla="*/ 2147483647 h 204"/>
                        <a:gd name="T38" fmla="*/ 216910526 w 1153"/>
                        <a:gd name="T39" fmla="*/ 2147483647 h 204"/>
                        <a:gd name="T40" fmla="*/ 24584814 w 1153"/>
                        <a:gd name="T41" fmla="*/ 2147483647 h 204"/>
                        <a:gd name="T42" fmla="*/ 12931171 w 1153"/>
                        <a:gd name="T43" fmla="*/ 2147483647 h 204"/>
                        <a:gd name="T44" fmla="*/ 6090539 w 1153"/>
                        <a:gd name="T45" fmla="*/ 2147483647 h 204"/>
                        <a:gd name="T46" fmla="*/ 0 w 1153"/>
                        <a:gd name="T47" fmla="*/ 2147483647 h 204"/>
                        <a:gd name="T48" fmla="*/ 23232975 w 1153"/>
                        <a:gd name="T49" fmla="*/ 654576777 h 204"/>
                        <a:gd name="T50" fmla="*/ 29306407 w 1153"/>
                        <a:gd name="T51" fmla="*/ 156118670 h 204"/>
                        <a:gd name="T52" fmla="*/ 125345394 w 1153"/>
                        <a:gd name="T53" fmla="*/ 156118670 h 204"/>
                        <a:gd name="T54" fmla="*/ 164369716 w 1153"/>
                        <a:gd name="T55" fmla="*/ 654576777 h 204"/>
                        <a:gd name="T56" fmla="*/ 202051830 w 1153"/>
                        <a:gd name="T57" fmla="*/ 1551018790 h 204"/>
                        <a:gd name="T58" fmla="*/ 354471405 w 1153"/>
                        <a:gd name="T59" fmla="*/ 2147483647 h 204"/>
                        <a:gd name="T60" fmla="*/ 379012779 w 1153"/>
                        <a:gd name="T61" fmla="*/ 2147483647 h 204"/>
                        <a:gd name="T62" fmla="*/ 418045152 w 1153"/>
                        <a:gd name="T63" fmla="*/ 2147483647 h 204"/>
                        <a:gd name="T64" fmla="*/ 1072309729 w 1153"/>
                        <a:gd name="T65" fmla="*/ 2147483647 h 204"/>
                        <a:gd name="T66" fmla="*/ 1112858545 w 1153"/>
                        <a:gd name="T67" fmla="*/ 2147483647 h 204"/>
                        <a:gd name="T68" fmla="*/ 1333578998 w 1153"/>
                        <a:gd name="T69" fmla="*/ 2147483647 h 204"/>
                        <a:gd name="T70" fmla="*/ 1380337621 w 1153"/>
                        <a:gd name="T71" fmla="*/ 2147483647 h 204"/>
                        <a:gd name="T72" fmla="*/ 1424800382 w 1153"/>
                        <a:gd name="T73" fmla="*/ 2147483647 h 204"/>
                        <a:gd name="T74" fmla="*/ 1461690712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88094" name="Freeform 1274"/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734308515 h 69"/>
                        <a:gd name="T2" fmla="*/ 41523869 w 247"/>
                        <a:gd name="T3" fmla="*/ 1914087360 h 69"/>
                        <a:gd name="T4" fmla="*/ 148313979 w 247"/>
                        <a:gd name="T5" fmla="*/ 2116629774 h 69"/>
                        <a:gd name="T6" fmla="*/ 406598106 w 247"/>
                        <a:gd name="T7" fmla="*/ 2147483647 h 69"/>
                        <a:gd name="T8" fmla="*/ 662292032 w 247"/>
                        <a:gd name="T9" fmla="*/ 2145698093 h 69"/>
                        <a:gd name="T10" fmla="*/ 678397610 w 247"/>
                        <a:gd name="T11" fmla="*/ 1229277403 h 69"/>
                        <a:gd name="T12" fmla="*/ 623161567 w 247"/>
                        <a:gd name="T13" fmla="*/ 965964820 h 69"/>
                        <a:gd name="T14" fmla="*/ 566577387 w 247"/>
                        <a:gd name="T15" fmla="*/ 690543004 h 69"/>
                        <a:gd name="T16" fmla="*/ 508988354 w 247"/>
                        <a:gd name="T17" fmla="*/ 458148727 h 69"/>
                        <a:gd name="T18" fmla="*/ 453427183 w 247"/>
                        <a:gd name="T19" fmla="*/ 231605678 h 69"/>
                        <a:gd name="T20" fmla="*/ 406598106 w 247"/>
                        <a:gd name="T21" fmla="*/ 80782781 h 69"/>
                        <a:gd name="T22" fmla="*/ 360063712 w 247"/>
                        <a:gd name="T23" fmla="*/ 0 h 69"/>
                        <a:gd name="T24" fmla="*/ 304595834 w 247"/>
                        <a:gd name="T25" fmla="*/ 80782781 h 69"/>
                        <a:gd name="T26" fmla="*/ 244034350 w 247"/>
                        <a:gd name="T27" fmla="*/ 202542333 h 69"/>
                        <a:gd name="T28" fmla="*/ 0 w 247"/>
                        <a:gd name="T29" fmla="*/ 734308515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88091" name="Freeform 1275"/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1293092080 h 33"/>
                      <a:gd name="T8" fmla="*/ 2147483647 w 293"/>
                      <a:gd name="T9" fmla="*/ 1293092080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1293092080 h 33"/>
                      <a:gd name="T16" fmla="*/ 2147483647 w 293"/>
                      <a:gd name="T17" fmla="*/ 1999509138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88092" name="Freeform 1276"/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3735 h 33"/>
                      <a:gd name="T2" fmla="*/ 0 w 293"/>
                      <a:gd name="T3" fmla="*/ 13361 h 33"/>
                      <a:gd name="T4" fmla="*/ 86 w 293"/>
                      <a:gd name="T5" fmla="*/ 3791 h 33"/>
                      <a:gd name="T6" fmla="*/ 103 w 293"/>
                      <a:gd name="T7" fmla="*/ 1869 h 33"/>
                      <a:gd name="T8" fmla="*/ 121 w 293"/>
                      <a:gd name="T9" fmla="*/ 1869 h 33"/>
                      <a:gd name="T10" fmla="*/ 141 w 293"/>
                      <a:gd name="T11" fmla="*/ 0 h 33"/>
                      <a:gd name="T12" fmla="*/ 153 w 293"/>
                      <a:gd name="T13" fmla="*/ 0 h 33"/>
                      <a:gd name="T14" fmla="*/ 169 w 293"/>
                      <a:gd name="T15" fmla="*/ 1869 h 33"/>
                      <a:gd name="T16" fmla="*/ 182 w 293"/>
                      <a:gd name="T17" fmla="*/ 2662 h 33"/>
                      <a:gd name="T18" fmla="*/ 199 w 293"/>
                      <a:gd name="T19" fmla="*/ 3791 h 33"/>
                      <a:gd name="T20" fmla="*/ 208 w 293"/>
                      <a:gd name="T21" fmla="*/ 5633 h 33"/>
                      <a:gd name="T22" fmla="*/ 216 w 293"/>
                      <a:gd name="T23" fmla="*/ 7689 h 33"/>
                      <a:gd name="T24" fmla="*/ 222 w 293"/>
                      <a:gd name="T25" fmla="*/ 9644 h 33"/>
                      <a:gd name="T26" fmla="*/ 225 w 293"/>
                      <a:gd name="T27" fmla="*/ 11427 h 33"/>
                      <a:gd name="T28" fmla="*/ 226 w 293"/>
                      <a:gd name="T29" fmla="*/ 13735 h 33"/>
                      <a:gd name="T30" fmla="*/ 225 w 293"/>
                      <a:gd name="T31" fmla="*/ 15597 h 33"/>
                      <a:gd name="T32" fmla="*/ 222 w 293"/>
                      <a:gd name="T33" fmla="*/ 18068 h 33"/>
                      <a:gd name="T34" fmla="*/ 216 w 293"/>
                      <a:gd name="T35" fmla="*/ 19562 h 33"/>
                      <a:gd name="T36" fmla="*/ 208 w 293"/>
                      <a:gd name="T37" fmla="*/ 22214 h 33"/>
                      <a:gd name="T38" fmla="*/ 199 w 293"/>
                      <a:gd name="T39" fmla="*/ 23652 h 33"/>
                      <a:gd name="T40" fmla="*/ 182 w 293"/>
                      <a:gd name="T41" fmla="*/ 25013 h 33"/>
                      <a:gd name="T42" fmla="*/ 169 w 293"/>
                      <a:gd name="T43" fmla="*/ 26952 h 33"/>
                      <a:gd name="T44" fmla="*/ 153 w 293"/>
                      <a:gd name="T45" fmla="*/ 27102 h 33"/>
                      <a:gd name="T46" fmla="*/ 142 w 293"/>
                      <a:gd name="T47" fmla="*/ 27102 h 33"/>
                      <a:gd name="T48" fmla="*/ 121 w 293"/>
                      <a:gd name="T49" fmla="*/ 27102 h 33"/>
                      <a:gd name="T50" fmla="*/ 103 w 293"/>
                      <a:gd name="T51" fmla="*/ 26952 h 33"/>
                      <a:gd name="T52" fmla="*/ 86 w 293"/>
                      <a:gd name="T53" fmla="*/ 23652 h 33"/>
                      <a:gd name="T54" fmla="*/ 0 w 293"/>
                      <a:gd name="T55" fmla="*/ 13735 h 33"/>
                      <a:gd name="T56" fmla="*/ 0 w 293"/>
                      <a:gd name="T57" fmla="*/ 13735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88089" name="Line 1277"/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88086" name="AutoShape 1278"/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endParaRPr lang="en-AU" altLang="en-US" sz="1400" b="1"/>
              </a:p>
            </p:txBody>
          </p:sp>
          <p:sp>
            <p:nvSpPr>
              <p:cNvPr id="88087" name="Line 1279"/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137" name="Text Box 145"/>
          <p:cNvSpPr txBox="1">
            <a:spLocks noChangeArrowheads="1"/>
          </p:cNvSpPr>
          <p:nvPr/>
        </p:nvSpPr>
        <p:spPr bwMode="auto">
          <a:xfrm>
            <a:off x="3230941" y="2717288"/>
            <a:ext cx="13096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 dirty="0"/>
              <a:t>½ roll </a:t>
            </a:r>
            <a:r>
              <a:rPr lang="de-DE" altLang="de-DE" sz="1600" b="1" dirty="0" err="1"/>
              <a:t>integrated</a:t>
            </a:r>
            <a:endParaRPr lang="de-DE" altLang="de-DE" sz="1600" b="1" dirty="0"/>
          </a:p>
        </p:txBody>
      </p:sp>
      <p:grpSp>
        <p:nvGrpSpPr>
          <p:cNvPr id="111" name="Group 260">
            <a:extLst>
              <a:ext uri="{FF2B5EF4-FFF2-40B4-BE49-F238E27FC236}">
                <a16:creationId xmlns:a16="http://schemas.microsoft.com/office/drawing/2014/main" id="{AE49E0A2-5F35-435B-A7B9-7D3AF1885AD0}"/>
              </a:ext>
            </a:extLst>
          </p:cNvPr>
          <p:cNvGrpSpPr>
            <a:grpSpLocks/>
          </p:cNvGrpSpPr>
          <p:nvPr/>
        </p:nvGrpSpPr>
        <p:grpSpPr bwMode="auto">
          <a:xfrm rot="13706000">
            <a:off x="3533495" y="3551622"/>
            <a:ext cx="858092" cy="336820"/>
            <a:chOff x="4875" y="7237"/>
            <a:chExt cx="4230" cy="1883"/>
          </a:xfrm>
        </p:grpSpPr>
        <p:sp>
          <p:nvSpPr>
            <p:cNvPr id="118" name="Arc 261">
              <a:extLst>
                <a:ext uri="{FF2B5EF4-FFF2-40B4-BE49-F238E27FC236}">
                  <a16:creationId xmlns:a16="http://schemas.microsoft.com/office/drawing/2014/main" id="{E52D5520-6B60-49EA-A980-A478D566D9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9" name="AutoShape 262">
              <a:extLst>
                <a:ext uri="{FF2B5EF4-FFF2-40B4-BE49-F238E27FC236}">
                  <a16:creationId xmlns:a16="http://schemas.microsoft.com/office/drawing/2014/main" id="{DDBCE7FF-96E3-461F-A046-B6131242A30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endParaRPr lang="de-DE" altLang="de-DE" sz="1800"/>
            </a:p>
          </p:txBody>
        </p:sp>
      </p:grpSp>
      <p:sp>
        <p:nvSpPr>
          <p:cNvPr id="102" name="Bogen 101">
            <a:extLst>
              <a:ext uri="{FF2B5EF4-FFF2-40B4-BE49-F238E27FC236}">
                <a16:creationId xmlns:a16="http://schemas.microsoft.com/office/drawing/2014/main" id="{49827CD4-E143-42B3-BC1D-DFEC8A768022}"/>
              </a:ext>
            </a:extLst>
          </p:cNvPr>
          <p:cNvSpPr/>
          <p:nvPr/>
        </p:nvSpPr>
        <p:spPr bwMode="auto">
          <a:xfrm>
            <a:off x="3005677" y="2733533"/>
            <a:ext cx="3115303" cy="1096962"/>
          </a:xfrm>
          <a:prstGeom prst="arc">
            <a:avLst>
              <a:gd name="adj1" fmla="val 49014"/>
              <a:gd name="adj2" fmla="val 5114479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03" name="Bogen 102">
            <a:extLst>
              <a:ext uri="{FF2B5EF4-FFF2-40B4-BE49-F238E27FC236}">
                <a16:creationId xmlns:a16="http://schemas.microsoft.com/office/drawing/2014/main" id="{63279B95-98B6-4C3E-9B57-EAC65F12CCE1}"/>
              </a:ext>
            </a:extLst>
          </p:cNvPr>
          <p:cNvSpPr/>
          <p:nvPr/>
        </p:nvSpPr>
        <p:spPr bwMode="auto">
          <a:xfrm rot="21391924" flipH="1">
            <a:off x="2996174" y="2661988"/>
            <a:ext cx="3115367" cy="1060713"/>
          </a:xfrm>
          <a:prstGeom prst="arc">
            <a:avLst>
              <a:gd name="adj1" fmla="val 15426"/>
              <a:gd name="adj2" fmla="val 5573485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107" name="Gerader Verbinder 106">
            <a:extLst>
              <a:ext uri="{FF2B5EF4-FFF2-40B4-BE49-F238E27FC236}">
                <a16:creationId xmlns:a16="http://schemas.microsoft.com/office/drawing/2014/main" id="{0B084814-56F9-4A0B-99A0-FB22DAF69052}"/>
              </a:ext>
            </a:extLst>
          </p:cNvPr>
          <p:cNvCxnSpPr>
            <a:cxnSpLocks/>
          </p:cNvCxnSpPr>
          <p:nvPr/>
        </p:nvCxnSpPr>
        <p:spPr bwMode="auto">
          <a:xfrm>
            <a:off x="4597633" y="3543042"/>
            <a:ext cx="0" cy="49363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Gerader Verbinder 107">
            <a:extLst>
              <a:ext uri="{FF2B5EF4-FFF2-40B4-BE49-F238E27FC236}">
                <a16:creationId xmlns:a16="http://schemas.microsoft.com/office/drawing/2014/main" id="{F1A36BB2-E6F0-4A0E-9F76-36687DF79E15}"/>
              </a:ext>
            </a:extLst>
          </p:cNvPr>
          <p:cNvCxnSpPr>
            <a:cxnSpLocks/>
          </p:cNvCxnSpPr>
          <p:nvPr/>
        </p:nvCxnSpPr>
        <p:spPr bwMode="auto">
          <a:xfrm rot="16200000">
            <a:off x="3069413" y="3146879"/>
            <a:ext cx="0" cy="30374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Gerader Verbinder 108">
            <a:extLst>
              <a:ext uri="{FF2B5EF4-FFF2-40B4-BE49-F238E27FC236}">
                <a16:creationId xmlns:a16="http://schemas.microsoft.com/office/drawing/2014/main" id="{70DEABBB-02B1-483F-8AA7-A6169176281D}"/>
              </a:ext>
            </a:extLst>
          </p:cNvPr>
          <p:cNvCxnSpPr>
            <a:cxnSpLocks/>
          </p:cNvCxnSpPr>
          <p:nvPr/>
        </p:nvCxnSpPr>
        <p:spPr bwMode="auto">
          <a:xfrm rot="16200000">
            <a:off x="6170939" y="3170676"/>
            <a:ext cx="0" cy="308489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Gerader Verbinder 113">
            <a:extLst>
              <a:ext uri="{FF2B5EF4-FFF2-40B4-BE49-F238E27FC236}">
                <a16:creationId xmlns:a16="http://schemas.microsoft.com/office/drawing/2014/main" id="{0ED2A2CD-310F-4C80-B07C-E2441A201F30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2518873" y="3283053"/>
            <a:ext cx="4185993" cy="41867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1" name="Group 260">
            <a:extLst>
              <a:ext uri="{FF2B5EF4-FFF2-40B4-BE49-F238E27FC236}">
                <a16:creationId xmlns:a16="http://schemas.microsoft.com/office/drawing/2014/main" id="{EF8E4212-73C5-497E-A548-A33EEFB3128A}"/>
              </a:ext>
            </a:extLst>
          </p:cNvPr>
          <p:cNvGrpSpPr>
            <a:grpSpLocks/>
          </p:cNvGrpSpPr>
          <p:nvPr/>
        </p:nvGrpSpPr>
        <p:grpSpPr bwMode="auto">
          <a:xfrm rot="17368086" flipH="1">
            <a:off x="5352304" y="3449532"/>
            <a:ext cx="858092" cy="336820"/>
            <a:chOff x="4875" y="7237"/>
            <a:chExt cx="4230" cy="1883"/>
          </a:xfrm>
        </p:grpSpPr>
        <p:sp>
          <p:nvSpPr>
            <p:cNvPr id="132" name="Arc 261">
              <a:extLst>
                <a:ext uri="{FF2B5EF4-FFF2-40B4-BE49-F238E27FC236}">
                  <a16:creationId xmlns:a16="http://schemas.microsoft.com/office/drawing/2014/main" id="{C57FCA2A-DD44-4BF3-A81A-7A805FD57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33" name="AutoShape 262">
              <a:extLst>
                <a:ext uri="{FF2B5EF4-FFF2-40B4-BE49-F238E27FC236}">
                  <a16:creationId xmlns:a16="http://schemas.microsoft.com/office/drawing/2014/main" id="{0ED67A11-098E-4171-A94A-0573FB8E83D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endParaRPr lang="de-DE" altLang="de-DE" sz="1800"/>
            </a:p>
          </p:txBody>
        </p:sp>
      </p:grpSp>
      <p:sp>
        <p:nvSpPr>
          <p:cNvPr id="138" name="Text Box 145">
            <a:extLst>
              <a:ext uri="{FF2B5EF4-FFF2-40B4-BE49-F238E27FC236}">
                <a16:creationId xmlns:a16="http://schemas.microsoft.com/office/drawing/2014/main" id="{3986F9BB-7E3E-4561-B125-92051DE1C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3831" y="3852956"/>
            <a:ext cx="13096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 dirty="0"/>
              <a:t>½ roll </a:t>
            </a:r>
            <a:r>
              <a:rPr lang="de-DE" altLang="de-DE" sz="1600" b="1" dirty="0" err="1"/>
              <a:t>integrated</a:t>
            </a:r>
            <a:endParaRPr lang="de-DE" altLang="de-DE" sz="1600" b="1" dirty="0"/>
          </a:p>
        </p:txBody>
      </p:sp>
      <p:grpSp>
        <p:nvGrpSpPr>
          <p:cNvPr id="140" name="Group 1267">
            <a:extLst>
              <a:ext uri="{FF2B5EF4-FFF2-40B4-BE49-F238E27FC236}">
                <a16:creationId xmlns:a16="http://schemas.microsoft.com/office/drawing/2014/main" id="{B65B485E-42D7-4AA5-8E20-D42A473CFA45}"/>
              </a:ext>
            </a:extLst>
          </p:cNvPr>
          <p:cNvGrpSpPr>
            <a:grpSpLocks/>
          </p:cNvGrpSpPr>
          <p:nvPr/>
        </p:nvGrpSpPr>
        <p:grpSpPr bwMode="auto">
          <a:xfrm rot="8934210" flipV="1">
            <a:off x="5707120" y="2028274"/>
            <a:ext cx="297434" cy="403275"/>
            <a:chOff x="2820" y="264"/>
            <a:chExt cx="420" cy="1452"/>
          </a:xfrm>
        </p:grpSpPr>
        <p:sp>
          <p:nvSpPr>
            <p:cNvPr id="141" name="Line 1268">
              <a:extLst>
                <a:ext uri="{FF2B5EF4-FFF2-40B4-BE49-F238E27FC236}">
                  <a16:creationId xmlns:a16="http://schemas.microsoft.com/office/drawing/2014/main" id="{BEF8C502-D7CE-4381-A876-7B44A78B34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42" name="Group 1269">
              <a:extLst>
                <a:ext uri="{FF2B5EF4-FFF2-40B4-BE49-F238E27FC236}">
                  <a16:creationId xmlns:a16="http://schemas.microsoft.com/office/drawing/2014/main" id="{E65B5F8F-B0C9-4B5F-9501-8D4BB105D0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43" name="Group 1270">
                <a:extLst>
                  <a:ext uri="{FF2B5EF4-FFF2-40B4-BE49-F238E27FC236}">
                    <a16:creationId xmlns:a16="http://schemas.microsoft.com/office/drawing/2014/main" id="{28675278-DF58-4CA8-977A-EC3530298D2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46" name="Group 1271">
                  <a:extLst>
                    <a:ext uri="{FF2B5EF4-FFF2-40B4-BE49-F238E27FC236}">
                      <a16:creationId xmlns:a16="http://schemas.microsoft.com/office/drawing/2014/main" id="{980C1611-D09A-45D2-8331-EC7E2B1A369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48" name="Group 1272">
                    <a:extLst>
                      <a:ext uri="{FF2B5EF4-FFF2-40B4-BE49-F238E27FC236}">
                        <a16:creationId xmlns:a16="http://schemas.microsoft.com/office/drawing/2014/main" id="{28997170-D7B5-47CB-84DF-146C83F2A7C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51" name="Freeform 1273">
                      <a:extLst>
                        <a:ext uri="{FF2B5EF4-FFF2-40B4-BE49-F238E27FC236}">
                          <a16:creationId xmlns:a16="http://schemas.microsoft.com/office/drawing/2014/main" id="{50A24234-9109-4685-BFB6-EFF9BABCF7D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1540278332 w 1153"/>
                        <a:gd name="T1" fmla="*/ 2147483647 h 204"/>
                        <a:gd name="T2" fmla="*/ 1672401282 w 1153"/>
                        <a:gd name="T3" fmla="*/ 2147483647 h 204"/>
                        <a:gd name="T4" fmla="*/ 1783935393 w 1153"/>
                        <a:gd name="T5" fmla="*/ 2147483647 h 204"/>
                        <a:gd name="T6" fmla="*/ 1859984738 w 1153"/>
                        <a:gd name="T7" fmla="*/ 2147483647 h 204"/>
                        <a:gd name="T8" fmla="*/ 1881257335 w 1153"/>
                        <a:gd name="T9" fmla="*/ 2147483647 h 204"/>
                        <a:gd name="T10" fmla="*/ 1881257335 w 1153"/>
                        <a:gd name="T11" fmla="*/ 2147483647 h 204"/>
                        <a:gd name="T12" fmla="*/ 1881257335 w 1153"/>
                        <a:gd name="T13" fmla="*/ 2147483647 h 204"/>
                        <a:gd name="T14" fmla="*/ 1879878948 w 1153"/>
                        <a:gd name="T15" fmla="*/ 2147483647 h 204"/>
                        <a:gd name="T16" fmla="*/ 1871532533 w 1153"/>
                        <a:gd name="T17" fmla="*/ 2147483647 h 204"/>
                        <a:gd name="T18" fmla="*/ 1870009567 w 1153"/>
                        <a:gd name="T19" fmla="*/ 2147483647 h 204"/>
                        <a:gd name="T20" fmla="*/ 1863810087 w 1153"/>
                        <a:gd name="T21" fmla="*/ 2147483647 h 204"/>
                        <a:gd name="T22" fmla="*/ 1846805272 w 1153"/>
                        <a:gd name="T23" fmla="*/ 2147483647 h 204"/>
                        <a:gd name="T24" fmla="*/ 1832340906 w 1153"/>
                        <a:gd name="T25" fmla="*/ 2147483647 h 204"/>
                        <a:gd name="T26" fmla="*/ 1814609937 w 1153"/>
                        <a:gd name="T27" fmla="*/ 2147483647 h 204"/>
                        <a:gd name="T28" fmla="*/ 1657953222 w 1153"/>
                        <a:gd name="T29" fmla="*/ 2147483647 h 204"/>
                        <a:gd name="T30" fmla="*/ 1519249235 w 1153"/>
                        <a:gd name="T31" fmla="*/ 2147483647 h 204"/>
                        <a:gd name="T32" fmla="*/ 1324916250 w 1153"/>
                        <a:gd name="T33" fmla="*/ 2147483647 h 204"/>
                        <a:gd name="T34" fmla="*/ 1005242184 w 1153"/>
                        <a:gd name="T35" fmla="*/ 2147483647 h 204"/>
                        <a:gd name="T36" fmla="*/ 292063525 w 1153"/>
                        <a:gd name="T37" fmla="*/ 2147483647 h 204"/>
                        <a:gd name="T38" fmla="*/ 216910526 w 1153"/>
                        <a:gd name="T39" fmla="*/ 2147483647 h 204"/>
                        <a:gd name="T40" fmla="*/ 24584814 w 1153"/>
                        <a:gd name="T41" fmla="*/ 2147483647 h 204"/>
                        <a:gd name="T42" fmla="*/ 12931171 w 1153"/>
                        <a:gd name="T43" fmla="*/ 2147483647 h 204"/>
                        <a:gd name="T44" fmla="*/ 6090539 w 1153"/>
                        <a:gd name="T45" fmla="*/ 2147483647 h 204"/>
                        <a:gd name="T46" fmla="*/ 0 w 1153"/>
                        <a:gd name="T47" fmla="*/ 2147483647 h 204"/>
                        <a:gd name="T48" fmla="*/ 23232975 w 1153"/>
                        <a:gd name="T49" fmla="*/ 654576777 h 204"/>
                        <a:gd name="T50" fmla="*/ 29306407 w 1153"/>
                        <a:gd name="T51" fmla="*/ 156118670 h 204"/>
                        <a:gd name="T52" fmla="*/ 125345394 w 1153"/>
                        <a:gd name="T53" fmla="*/ 156118670 h 204"/>
                        <a:gd name="T54" fmla="*/ 164369716 w 1153"/>
                        <a:gd name="T55" fmla="*/ 654576777 h 204"/>
                        <a:gd name="T56" fmla="*/ 202051830 w 1153"/>
                        <a:gd name="T57" fmla="*/ 1551018790 h 204"/>
                        <a:gd name="T58" fmla="*/ 354471405 w 1153"/>
                        <a:gd name="T59" fmla="*/ 2147483647 h 204"/>
                        <a:gd name="T60" fmla="*/ 379012779 w 1153"/>
                        <a:gd name="T61" fmla="*/ 2147483647 h 204"/>
                        <a:gd name="T62" fmla="*/ 418045152 w 1153"/>
                        <a:gd name="T63" fmla="*/ 2147483647 h 204"/>
                        <a:gd name="T64" fmla="*/ 1072309729 w 1153"/>
                        <a:gd name="T65" fmla="*/ 2147483647 h 204"/>
                        <a:gd name="T66" fmla="*/ 1112858545 w 1153"/>
                        <a:gd name="T67" fmla="*/ 2147483647 h 204"/>
                        <a:gd name="T68" fmla="*/ 1333578998 w 1153"/>
                        <a:gd name="T69" fmla="*/ 2147483647 h 204"/>
                        <a:gd name="T70" fmla="*/ 1380337621 w 1153"/>
                        <a:gd name="T71" fmla="*/ 2147483647 h 204"/>
                        <a:gd name="T72" fmla="*/ 1424800382 w 1153"/>
                        <a:gd name="T73" fmla="*/ 2147483647 h 204"/>
                        <a:gd name="T74" fmla="*/ 1461690712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52" name="Freeform 1274">
                      <a:extLst>
                        <a:ext uri="{FF2B5EF4-FFF2-40B4-BE49-F238E27FC236}">
                          <a16:creationId xmlns:a16="http://schemas.microsoft.com/office/drawing/2014/main" id="{4E340B0D-D79F-45BC-A326-CC022FE08EA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734308515 h 69"/>
                        <a:gd name="T2" fmla="*/ 41523869 w 247"/>
                        <a:gd name="T3" fmla="*/ 1914087360 h 69"/>
                        <a:gd name="T4" fmla="*/ 148313979 w 247"/>
                        <a:gd name="T5" fmla="*/ 2116629774 h 69"/>
                        <a:gd name="T6" fmla="*/ 406598106 w 247"/>
                        <a:gd name="T7" fmla="*/ 2147483647 h 69"/>
                        <a:gd name="T8" fmla="*/ 662292032 w 247"/>
                        <a:gd name="T9" fmla="*/ 2145698093 h 69"/>
                        <a:gd name="T10" fmla="*/ 678397610 w 247"/>
                        <a:gd name="T11" fmla="*/ 1229277403 h 69"/>
                        <a:gd name="T12" fmla="*/ 623161567 w 247"/>
                        <a:gd name="T13" fmla="*/ 965964820 h 69"/>
                        <a:gd name="T14" fmla="*/ 566577387 w 247"/>
                        <a:gd name="T15" fmla="*/ 690543004 h 69"/>
                        <a:gd name="T16" fmla="*/ 508988354 w 247"/>
                        <a:gd name="T17" fmla="*/ 458148727 h 69"/>
                        <a:gd name="T18" fmla="*/ 453427183 w 247"/>
                        <a:gd name="T19" fmla="*/ 231605678 h 69"/>
                        <a:gd name="T20" fmla="*/ 406598106 w 247"/>
                        <a:gd name="T21" fmla="*/ 80782781 h 69"/>
                        <a:gd name="T22" fmla="*/ 360063712 w 247"/>
                        <a:gd name="T23" fmla="*/ 0 h 69"/>
                        <a:gd name="T24" fmla="*/ 304595834 w 247"/>
                        <a:gd name="T25" fmla="*/ 80782781 h 69"/>
                        <a:gd name="T26" fmla="*/ 244034350 w 247"/>
                        <a:gd name="T27" fmla="*/ 202542333 h 69"/>
                        <a:gd name="T28" fmla="*/ 0 w 247"/>
                        <a:gd name="T29" fmla="*/ 734308515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49" name="Freeform 1275">
                    <a:extLst>
                      <a:ext uri="{FF2B5EF4-FFF2-40B4-BE49-F238E27FC236}">
                        <a16:creationId xmlns:a16="http://schemas.microsoft.com/office/drawing/2014/main" id="{7EE0D4E4-4AEF-4F15-8B58-0739E0DC1D1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1293092080 h 33"/>
                      <a:gd name="T8" fmla="*/ 2147483647 w 293"/>
                      <a:gd name="T9" fmla="*/ 1293092080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1293092080 h 33"/>
                      <a:gd name="T16" fmla="*/ 2147483647 w 293"/>
                      <a:gd name="T17" fmla="*/ 1999509138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50" name="Freeform 1276">
                    <a:extLst>
                      <a:ext uri="{FF2B5EF4-FFF2-40B4-BE49-F238E27FC236}">
                        <a16:creationId xmlns:a16="http://schemas.microsoft.com/office/drawing/2014/main" id="{896C99E4-BF3A-4348-80B7-91C27365DA3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3735 h 33"/>
                      <a:gd name="T2" fmla="*/ 0 w 293"/>
                      <a:gd name="T3" fmla="*/ 13361 h 33"/>
                      <a:gd name="T4" fmla="*/ 86 w 293"/>
                      <a:gd name="T5" fmla="*/ 3791 h 33"/>
                      <a:gd name="T6" fmla="*/ 103 w 293"/>
                      <a:gd name="T7" fmla="*/ 1869 h 33"/>
                      <a:gd name="T8" fmla="*/ 121 w 293"/>
                      <a:gd name="T9" fmla="*/ 1869 h 33"/>
                      <a:gd name="T10" fmla="*/ 141 w 293"/>
                      <a:gd name="T11" fmla="*/ 0 h 33"/>
                      <a:gd name="T12" fmla="*/ 153 w 293"/>
                      <a:gd name="T13" fmla="*/ 0 h 33"/>
                      <a:gd name="T14" fmla="*/ 169 w 293"/>
                      <a:gd name="T15" fmla="*/ 1869 h 33"/>
                      <a:gd name="T16" fmla="*/ 182 w 293"/>
                      <a:gd name="T17" fmla="*/ 2662 h 33"/>
                      <a:gd name="T18" fmla="*/ 199 w 293"/>
                      <a:gd name="T19" fmla="*/ 3791 h 33"/>
                      <a:gd name="T20" fmla="*/ 208 w 293"/>
                      <a:gd name="T21" fmla="*/ 5633 h 33"/>
                      <a:gd name="T22" fmla="*/ 216 w 293"/>
                      <a:gd name="T23" fmla="*/ 7689 h 33"/>
                      <a:gd name="T24" fmla="*/ 222 w 293"/>
                      <a:gd name="T25" fmla="*/ 9644 h 33"/>
                      <a:gd name="T26" fmla="*/ 225 w 293"/>
                      <a:gd name="T27" fmla="*/ 11427 h 33"/>
                      <a:gd name="T28" fmla="*/ 226 w 293"/>
                      <a:gd name="T29" fmla="*/ 13735 h 33"/>
                      <a:gd name="T30" fmla="*/ 225 w 293"/>
                      <a:gd name="T31" fmla="*/ 15597 h 33"/>
                      <a:gd name="T32" fmla="*/ 222 w 293"/>
                      <a:gd name="T33" fmla="*/ 18068 h 33"/>
                      <a:gd name="T34" fmla="*/ 216 w 293"/>
                      <a:gd name="T35" fmla="*/ 19562 h 33"/>
                      <a:gd name="T36" fmla="*/ 208 w 293"/>
                      <a:gd name="T37" fmla="*/ 22214 h 33"/>
                      <a:gd name="T38" fmla="*/ 199 w 293"/>
                      <a:gd name="T39" fmla="*/ 23652 h 33"/>
                      <a:gd name="T40" fmla="*/ 182 w 293"/>
                      <a:gd name="T41" fmla="*/ 25013 h 33"/>
                      <a:gd name="T42" fmla="*/ 169 w 293"/>
                      <a:gd name="T43" fmla="*/ 26952 h 33"/>
                      <a:gd name="T44" fmla="*/ 153 w 293"/>
                      <a:gd name="T45" fmla="*/ 27102 h 33"/>
                      <a:gd name="T46" fmla="*/ 142 w 293"/>
                      <a:gd name="T47" fmla="*/ 27102 h 33"/>
                      <a:gd name="T48" fmla="*/ 121 w 293"/>
                      <a:gd name="T49" fmla="*/ 27102 h 33"/>
                      <a:gd name="T50" fmla="*/ 103 w 293"/>
                      <a:gd name="T51" fmla="*/ 26952 h 33"/>
                      <a:gd name="T52" fmla="*/ 86 w 293"/>
                      <a:gd name="T53" fmla="*/ 23652 h 33"/>
                      <a:gd name="T54" fmla="*/ 0 w 293"/>
                      <a:gd name="T55" fmla="*/ 13735 h 33"/>
                      <a:gd name="T56" fmla="*/ 0 w 293"/>
                      <a:gd name="T57" fmla="*/ 13735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47" name="Line 1277">
                  <a:extLst>
                    <a:ext uri="{FF2B5EF4-FFF2-40B4-BE49-F238E27FC236}">
                      <a16:creationId xmlns:a16="http://schemas.microsoft.com/office/drawing/2014/main" id="{257A996F-7704-45DF-B8E6-FB1569C0ECC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44" name="AutoShape 1278">
                <a:extLst>
                  <a:ext uri="{FF2B5EF4-FFF2-40B4-BE49-F238E27FC236}">
                    <a16:creationId xmlns:a16="http://schemas.microsoft.com/office/drawing/2014/main" id="{523DEE3C-7E98-4455-A44F-7322615098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endParaRPr lang="en-AU" altLang="en-US" sz="1400" b="1"/>
              </a:p>
            </p:txBody>
          </p:sp>
          <p:sp>
            <p:nvSpPr>
              <p:cNvPr id="145" name="Line 1279">
                <a:extLst>
                  <a:ext uri="{FF2B5EF4-FFF2-40B4-BE49-F238E27FC236}">
                    <a16:creationId xmlns:a16="http://schemas.microsoft.com/office/drawing/2014/main" id="{82865F47-EF05-4ACA-A9C1-F4C4CD5A3D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153" name="Text Box 145">
            <a:extLst>
              <a:ext uri="{FF2B5EF4-FFF2-40B4-BE49-F238E27FC236}">
                <a16:creationId xmlns:a16="http://schemas.microsoft.com/office/drawing/2014/main" id="{08A0DFAF-534D-408C-930F-BF82EC2B0C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3702" y="611342"/>
            <a:ext cx="13096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 dirty="0"/>
              <a:t>roll </a:t>
            </a:r>
            <a:r>
              <a:rPr lang="de-DE" altLang="de-DE" sz="1600" b="1" dirty="0" err="1"/>
              <a:t>integrated</a:t>
            </a:r>
            <a:endParaRPr lang="de-DE" altLang="de-DE" sz="1600" b="1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4" name="Gerader Verbinder 103">
            <a:extLst>
              <a:ext uri="{FF2B5EF4-FFF2-40B4-BE49-F238E27FC236}">
                <a16:creationId xmlns:a16="http://schemas.microsoft.com/office/drawing/2014/main" id="{C8B5EC4B-5448-4772-ADA0-E5C403EF5091}"/>
              </a:ext>
            </a:extLst>
          </p:cNvPr>
          <p:cNvCxnSpPr>
            <a:cxnSpLocks/>
            <a:stCxn id="103" idx="2"/>
          </p:cNvCxnSpPr>
          <p:nvPr/>
        </p:nvCxnSpPr>
        <p:spPr bwMode="auto">
          <a:xfrm flipV="1">
            <a:off x="4612668" y="3659002"/>
            <a:ext cx="2207535" cy="61030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2" name="Group 260">
            <a:extLst>
              <a:ext uri="{FF2B5EF4-FFF2-40B4-BE49-F238E27FC236}">
                <a16:creationId xmlns:a16="http://schemas.microsoft.com/office/drawing/2014/main" id="{65D959ED-C18D-4A5D-9CE7-CA4BA7A3C69F}"/>
              </a:ext>
            </a:extLst>
          </p:cNvPr>
          <p:cNvGrpSpPr>
            <a:grpSpLocks/>
          </p:cNvGrpSpPr>
          <p:nvPr/>
        </p:nvGrpSpPr>
        <p:grpSpPr bwMode="auto">
          <a:xfrm rot="9641940" flipH="1">
            <a:off x="3925163" y="1321280"/>
            <a:ext cx="795544" cy="441613"/>
            <a:chOff x="4875" y="7237"/>
            <a:chExt cx="4230" cy="1883"/>
          </a:xfrm>
        </p:grpSpPr>
        <p:sp>
          <p:nvSpPr>
            <p:cNvPr id="116" name="Arc 261">
              <a:extLst>
                <a:ext uri="{FF2B5EF4-FFF2-40B4-BE49-F238E27FC236}">
                  <a16:creationId xmlns:a16="http://schemas.microsoft.com/office/drawing/2014/main" id="{9AE88355-1FAD-4ACF-9872-3875532C85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7" name="AutoShape 262">
              <a:extLst>
                <a:ext uri="{FF2B5EF4-FFF2-40B4-BE49-F238E27FC236}">
                  <a16:creationId xmlns:a16="http://schemas.microsoft.com/office/drawing/2014/main" id="{1872483C-415A-45B5-AAEA-73D3F4C68D2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endParaRPr lang="de-DE" altLang="de-DE" sz="1800"/>
            </a:p>
          </p:txBody>
        </p:sp>
      </p:grpSp>
      <p:sp>
        <p:nvSpPr>
          <p:cNvPr id="100" name="Bogen 99">
            <a:extLst>
              <a:ext uri="{FF2B5EF4-FFF2-40B4-BE49-F238E27FC236}">
                <a16:creationId xmlns:a16="http://schemas.microsoft.com/office/drawing/2014/main" id="{2CF155F6-F78E-4DCF-9E17-F165E74BA421}"/>
              </a:ext>
            </a:extLst>
          </p:cNvPr>
          <p:cNvSpPr/>
          <p:nvPr/>
        </p:nvSpPr>
        <p:spPr bwMode="auto">
          <a:xfrm>
            <a:off x="2998071" y="1525233"/>
            <a:ext cx="3127628" cy="3359915"/>
          </a:xfrm>
          <a:prstGeom prst="arc">
            <a:avLst>
              <a:gd name="adj1" fmla="val 10574399"/>
              <a:gd name="adj2" fmla="val 246010"/>
            </a:avLst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105" name="Gerader Verbinder 104">
            <a:extLst>
              <a:ext uri="{FF2B5EF4-FFF2-40B4-BE49-F238E27FC236}">
                <a16:creationId xmlns:a16="http://schemas.microsoft.com/office/drawing/2014/main" id="{60576822-248A-4093-BD52-4CBC5587BFDE}"/>
              </a:ext>
            </a:extLst>
          </p:cNvPr>
          <p:cNvCxnSpPr>
            <a:cxnSpLocks/>
          </p:cNvCxnSpPr>
          <p:nvPr/>
        </p:nvCxnSpPr>
        <p:spPr bwMode="auto">
          <a:xfrm>
            <a:off x="2530116" y="3815331"/>
            <a:ext cx="1933873" cy="34063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065" name="Text Box 114"/>
          <p:cNvSpPr txBox="1">
            <a:spLocks noChangeArrowheads="1"/>
          </p:cNvSpPr>
          <p:nvPr/>
        </p:nvSpPr>
        <p:spPr bwMode="auto">
          <a:xfrm>
            <a:off x="1454150" y="147638"/>
            <a:ext cx="7758113" cy="941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352" tIns="39676" rIns="79352" bIns="39676">
            <a:spAutoFit/>
          </a:bodyPr>
          <a:lstStyle/>
          <a:p>
            <a:pPr defTabSz="793750" eaLnBrk="0" hangingPunct="0"/>
            <a:r>
              <a:rPr lang="en-GB" sz="2000" b="1" dirty="0"/>
              <a:t>F-27.11 Rolling Circle Rolling Loop Combination</a:t>
            </a:r>
            <a:endParaRPr lang="de-DE" sz="2000" dirty="0"/>
          </a:p>
          <a:p>
            <a:pPr defTabSz="793750" eaLnBrk="0" hangingPunct="0"/>
            <a:br>
              <a:rPr lang="en-US" dirty="0"/>
            </a:br>
            <a:endParaRPr lang="en-GB" altLang="de-DE" b="1" dirty="0"/>
          </a:p>
        </p:txBody>
      </p:sp>
      <p:sp>
        <p:nvSpPr>
          <p:cNvPr id="88066" name="Text Box 130"/>
          <p:cNvSpPr txBox="1">
            <a:spLocks noChangeArrowheads="1"/>
          </p:cNvSpPr>
          <p:nvPr/>
        </p:nvSpPr>
        <p:spPr bwMode="auto">
          <a:xfrm>
            <a:off x="7886700" y="6546850"/>
            <a:ext cx="10668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>
              <a:lnSpc>
                <a:spcPct val="80000"/>
              </a:lnSpc>
            </a:pPr>
            <a:r>
              <a:rPr lang="de-DE" altLang="de-DE" sz="1200" b="1" dirty="0"/>
              <a:t>F-27.11.02</a:t>
            </a:r>
            <a:endParaRPr lang="de-DE" altLang="de-DE" dirty="0"/>
          </a:p>
        </p:txBody>
      </p:sp>
      <p:sp>
        <p:nvSpPr>
          <p:cNvPr id="88071" name="AutoShape 1210"/>
          <p:cNvSpPr>
            <a:spLocks noChangeArrowheads="1"/>
          </p:cNvSpPr>
          <p:nvPr/>
        </p:nvSpPr>
        <p:spPr bwMode="auto">
          <a:xfrm rot="10743165">
            <a:off x="2530084" y="3725468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AU" altLang="en-US" sz="1400" b="1"/>
          </a:p>
        </p:txBody>
      </p:sp>
      <p:grpSp>
        <p:nvGrpSpPr>
          <p:cNvPr id="88072" name="Group 1211"/>
          <p:cNvGrpSpPr>
            <a:grpSpLocks/>
          </p:cNvGrpSpPr>
          <p:nvPr/>
        </p:nvGrpSpPr>
        <p:grpSpPr bwMode="auto">
          <a:xfrm rot="16361537" flipV="1">
            <a:off x="6882891" y="3378088"/>
            <a:ext cx="371475" cy="550863"/>
            <a:chOff x="2820" y="264"/>
            <a:chExt cx="420" cy="1452"/>
          </a:xfrm>
        </p:grpSpPr>
        <p:sp>
          <p:nvSpPr>
            <p:cNvPr id="88121" name="Line 1212"/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88122" name="Group 1213"/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88123" name="Group 1214"/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88126" name="Group 1215"/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88128" name="Group 1216"/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88131" name="Freeform 1217"/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1540278332 w 1153"/>
                        <a:gd name="T1" fmla="*/ 2147483647 h 204"/>
                        <a:gd name="T2" fmla="*/ 1672401282 w 1153"/>
                        <a:gd name="T3" fmla="*/ 2147483647 h 204"/>
                        <a:gd name="T4" fmla="*/ 1783935393 w 1153"/>
                        <a:gd name="T5" fmla="*/ 2147483647 h 204"/>
                        <a:gd name="T6" fmla="*/ 1859984738 w 1153"/>
                        <a:gd name="T7" fmla="*/ 2147483647 h 204"/>
                        <a:gd name="T8" fmla="*/ 1881257335 w 1153"/>
                        <a:gd name="T9" fmla="*/ 2147483647 h 204"/>
                        <a:gd name="T10" fmla="*/ 1881257335 w 1153"/>
                        <a:gd name="T11" fmla="*/ 2147483647 h 204"/>
                        <a:gd name="T12" fmla="*/ 1881257335 w 1153"/>
                        <a:gd name="T13" fmla="*/ 2147483647 h 204"/>
                        <a:gd name="T14" fmla="*/ 1879878948 w 1153"/>
                        <a:gd name="T15" fmla="*/ 2147483647 h 204"/>
                        <a:gd name="T16" fmla="*/ 1871532533 w 1153"/>
                        <a:gd name="T17" fmla="*/ 2147483647 h 204"/>
                        <a:gd name="T18" fmla="*/ 1870009567 w 1153"/>
                        <a:gd name="T19" fmla="*/ 2147483647 h 204"/>
                        <a:gd name="T20" fmla="*/ 1863810087 w 1153"/>
                        <a:gd name="T21" fmla="*/ 2147483647 h 204"/>
                        <a:gd name="T22" fmla="*/ 1846805272 w 1153"/>
                        <a:gd name="T23" fmla="*/ 2147483647 h 204"/>
                        <a:gd name="T24" fmla="*/ 1832340906 w 1153"/>
                        <a:gd name="T25" fmla="*/ 2147483647 h 204"/>
                        <a:gd name="T26" fmla="*/ 1814609937 w 1153"/>
                        <a:gd name="T27" fmla="*/ 2147483647 h 204"/>
                        <a:gd name="T28" fmla="*/ 1657953222 w 1153"/>
                        <a:gd name="T29" fmla="*/ 2147483647 h 204"/>
                        <a:gd name="T30" fmla="*/ 1519249235 w 1153"/>
                        <a:gd name="T31" fmla="*/ 2147483647 h 204"/>
                        <a:gd name="T32" fmla="*/ 1324916250 w 1153"/>
                        <a:gd name="T33" fmla="*/ 2147483647 h 204"/>
                        <a:gd name="T34" fmla="*/ 1005242184 w 1153"/>
                        <a:gd name="T35" fmla="*/ 2147483647 h 204"/>
                        <a:gd name="T36" fmla="*/ 292063525 w 1153"/>
                        <a:gd name="T37" fmla="*/ 2147483647 h 204"/>
                        <a:gd name="T38" fmla="*/ 216910526 w 1153"/>
                        <a:gd name="T39" fmla="*/ 2147483647 h 204"/>
                        <a:gd name="T40" fmla="*/ 24584814 w 1153"/>
                        <a:gd name="T41" fmla="*/ 2147483647 h 204"/>
                        <a:gd name="T42" fmla="*/ 12931171 w 1153"/>
                        <a:gd name="T43" fmla="*/ 2147483647 h 204"/>
                        <a:gd name="T44" fmla="*/ 6090539 w 1153"/>
                        <a:gd name="T45" fmla="*/ 2147483647 h 204"/>
                        <a:gd name="T46" fmla="*/ 0 w 1153"/>
                        <a:gd name="T47" fmla="*/ 2147483647 h 204"/>
                        <a:gd name="T48" fmla="*/ 23232975 w 1153"/>
                        <a:gd name="T49" fmla="*/ 654576777 h 204"/>
                        <a:gd name="T50" fmla="*/ 29306407 w 1153"/>
                        <a:gd name="T51" fmla="*/ 156118670 h 204"/>
                        <a:gd name="T52" fmla="*/ 125345394 w 1153"/>
                        <a:gd name="T53" fmla="*/ 156118670 h 204"/>
                        <a:gd name="T54" fmla="*/ 164369716 w 1153"/>
                        <a:gd name="T55" fmla="*/ 654576777 h 204"/>
                        <a:gd name="T56" fmla="*/ 202051830 w 1153"/>
                        <a:gd name="T57" fmla="*/ 1551018790 h 204"/>
                        <a:gd name="T58" fmla="*/ 354471405 w 1153"/>
                        <a:gd name="T59" fmla="*/ 2147483647 h 204"/>
                        <a:gd name="T60" fmla="*/ 379012779 w 1153"/>
                        <a:gd name="T61" fmla="*/ 2147483647 h 204"/>
                        <a:gd name="T62" fmla="*/ 418045152 w 1153"/>
                        <a:gd name="T63" fmla="*/ 2147483647 h 204"/>
                        <a:gd name="T64" fmla="*/ 1072309729 w 1153"/>
                        <a:gd name="T65" fmla="*/ 2147483647 h 204"/>
                        <a:gd name="T66" fmla="*/ 1112858545 w 1153"/>
                        <a:gd name="T67" fmla="*/ 2147483647 h 204"/>
                        <a:gd name="T68" fmla="*/ 1333578998 w 1153"/>
                        <a:gd name="T69" fmla="*/ 2147483647 h 204"/>
                        <a:gd name="T70" fmla="*/ 1380337621 w 1153"/>
                        <a:gd name="T71" fmla="*/ 2147483647 h 204"/>
                        <a:gd name="T72" fmla="*/ 1424800382 w 1153"/>
                        <a:gd name="T73" fmla="*/ 2147483647 h 204"/>
                        <a:gd name="T74" fmla="*/ 1461690712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88132" name="Freeform 1218"/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734308515 h 69"/>
                        <a:gd name="T2" fmla="*/ 41523869 w 247"/>
                        <a:gd name="T3" fmla="*/ 1914087360 h 69"/>
                        <a:gd name="T4" fmla="*/ 148313979 w 247"/>
                        <a:gd name="T5" fmla="*/ 2116629774 h 69"/>
                        <a:gd name="T6" fmla="*/ 406598106 w 247"/>
                        <a:gd name="T7" fmla="*/ 2147483647 h 69"/>
                        <a:gd name="T8" fmla="*/ 662292032 w 247"/>
                        <a:gd name="T9" fmla="*/ 2145698093 h 69"/>
                        <a:gd name="T10" fmla="*/ 678397610 w 247"/>
                        <a:gd name="T11" fmla="*/ 1229277403 h 69"/>
                        <a:gd name="T12" fmla="*/ 623161567 w 247"/>
                        <a:gd name="T13" fmla="*/ 965964820 h 69"/>
                        <a:gd name="T14" fmla="*/ 566577387 w 247"/>
                        <a:gd name="T15" fmla="*/ 690543004 h 69"/>
                        <a:gd name="T16" fmla="*/ 508988354 w 247"/>
                        <a:gd name="T17" fmla="*/ 458148727 h 69"/>
                        <a:gd name="T18" fmla="*/ 453427183 w 247"/>
                        <a:gd name="T19" fmla="*/ 231605678 h 69"/>
                        <a:gd name="T20" fmla="*/ 406598106 w 247"/>
                        <a:gd name="T21" fmla="*/ 80782781 h 69"/>
                        <a:gd name="T22" fmla="*/ 360063712 w 247"/>
                        <a:gd name="T23" fmla="*/ 0 h 69"/>
                        <a:gd name="T24" fmla="*/ 304595834 w 247"/>
                        <a:gd name="T25" fmla="*/ 80782781 h 69"/>
                        <a:gd name="T26" fmla="*/ 244034350 w 247"/>
                        <a:gd name="T27" fmla="*/ 202542333 h 69"/>
                        <a:gd name="T28" fmla="*/ 0 w 247"/>
                        <a:gd name="T29" fmla="*/ 734308515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88129" name="Freeform 1219"/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1293092080 h 33"/>
                      <a:gd name="T8" fmla="*/ 2147483647 w 293"/>
                      <a:gd name="T9" fmla="*/ 1293092080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1293092080 h 33"/>
                      <a:gd name="T16" fmla="*/ 2147483647 w 293"/>
                      <a:gd name="T17" fmla="*/ 1999509138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88130" name="Freeform 1220"/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3735 h 33"/>
                      <a:gd name="T2" fmla="*/ 0 w 293"/>
                      <a:gd name="T3" fmla="*/ 13361 h 33"/>
                      <a:gd name="T4" fmla="*/ 86 w 293"/>
                      <a:gd name="T5" fmla="*/ 3791 h 33"/>
                      <a:gd name="T6" fmla="*/ 103 w 293"/>
                      <a:gd name="T7" fmla="*/ 1869 h 33"/>
                      <a:gd name="T8" fmla="*/ 121 w 293"/>
                      <a:gd name="T9" fmla="*/ 1869 h 33"/>
                      <a:gd name="T10" fmla="*/ 141 w 293"/>
                      <a:gd name="T11" fmla="*/ 0 h 33"/>
                      <a:gd name="T12" fmla="*/ 153 w 293"/>
                      <a:gd name="T13" fmla="*/ 0 h 33"/>
                      <a:gd name="T14" fmla="*/ 169 w 293"/>
                      <a:gd name="T15" fmla="*/ 1869 h 33"/>
                      <a:gd name="T16" fmla="*/ 182 w 293"/>
                      <a:gd name="T17" fmla="*/ 2662 h 33"/>
                      <a:gd name="T18" fmla="*/ 199 w 293"/>
                      <a:gd name="T19" fmla="*/ 3791 h 33"/>
                      <a:gd name="T20" fmla="*/ 208 w 293"/>
                      <a:gd name="T21" fmla="*/ 5633 h 33"/>
                      <a:gd name="T22" fmla="*/ 216 w 293"/>
                      <a:gd name="T23" fmla="*/ 7689 h 33"/>
                      <a:gd name="T24" fmla="*/ 222 w 293"/>
                      <a:gd name="T25" fmla="*/ 9644 h 33"/>
                      <a:gd name="T26" fmla="*/ 225 w 293"/>
                      <a:gd name="T27" fmla="*/ 11427 h 33"/>
                      <a:gd name="T28" fmla="*/ 226 w 293"/>
                      <a:gd name="T29" fmla="*/ 13735 h 33"/>
                      <a:gd name="T30" fmla="*/ 225 w 293"/>
                      <a:gd name="T31" fmla="*/ 15597 h 33"/>
                      <a:gd name="T32" fmla="*/ 222 w 293"/>
                      <a:gd name="T33" fmla="*/ 18068 h 33"/>
                      <a:gd name="T34" fmla="*/ 216 w 293"/>
                      <a:gd name="T35" fmla="*/ 19562 h 33"/>
                      <a:gd name="T36" fmla="*/ 208 w 293"/>
                      <a:gd name="T37" fmla="*/ 22214 h 33"/>
                      <a:gd name="T38" fmla="*/ 199 w 293"/>
                      <a:gd name="T39" fmla="*/ 23652 h 33"/>
                      <a:gd name="T40" fmla="*/ 182 w 293"/>
                      <a:gd name="T41" fmla="*/ 25013 h 33"/>
                      <a:gd name="T42" fmla="*/ 169 w 293"/>
                      <a:gd name="T43" fmla="*/ 26952 h 33"/>
                      <a:gd name="T44" fmla="*/ 153 w 293"/>
                      <a:gd name="T45" fmla="*/ 27102 h 33"/>
                      <a:gd name="T46" fmla="*/ 142 w 293"/>
                      <a:gd name="T47" fmla="*/ 27102 h 33"/>
                      <a:gd name="T48" fmla="*/ 121 w 293"/>
                      <a:gd name="T49" fmla="*/ 27102 h 33"/>
                      <a:gd name="T50" fmla="*/ 103 w 293"/>
                      <a:gd name="T51" fmla="*/ 26952 h 33"/>
                      <a:gd name="T52" fmla="*/ 86 w 293"/>
                      <a:gd name="T53" fmla="*/ 23652 h 33"/>
                      <a:gd name="T54" fmla="*/ 0 w 293"/>
                      <a:gd name="T55" fmla="*/ 13735 h 33"/>
                      <a:gd name="T56" fmla="*/ 0 w 293"/>
                      <a:gd name="T57" fmla="*/ 13735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88127" name="Line 1221"/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88124" name="AutoShape 1222"/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endParaRPr lang="en-AU" altLang="en-US" sz="1400" b="1"/>
              </a:p>
            </p:txBody>
          </p:sp>
          <p:sp>
            <p:nvSpPr>
              <p:cNvPr id="88125" name="Line 1223"/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88073" name="AutoShape 1183"/>
          <p:cNvSpPr>
            <a:spLocks noChangeArrowheads="1"/>
          </p:cNvSpPr>
          <p:nvPr/>
        </p:nvSpPr>
        <p:spPr bwMode="auto">
          <a:xfrm rot="10800000" flipV="1">
            <a:off x="6064161" y="3582807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AU" altLang="en-US" sz="1400" b="1"/>
          </a:p>
        </p:txBody>
      </p:sp>
      <p:grpSp>
        <p:nvGrpSpPr>
          <p:cNvPr id="88074" name="Group 1267"/>
          <p:cNvGrpSpPr>
            <a:grpSpLocks/>
          </p:cNvGrpSpPr>
          <p:nvPr/>
        </p:nvGrpSpPr>
        <p:grpSpPr bwMode="auto">
          <a:xfrm rot="16361537" flipV="1">
            <a:off x="3588123" y="3564435"/>
            <a:ext cx="371475" cy="550862"/>
            <a:chOff x="2820" y="264"/>
            <a:chExt cx="420" cy="1452"/>
          </a:xfrm>
        </p:grpSpPr>
        <p:sp>
          <p:nvSpPr>
            <p:cNvPr id="88109" name="Line 1268"/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88110" name="Group 1269"/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88111" name="Group 1270"/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88114" name="Group 1271"/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88116" name="Group 1272"/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88119" name="Freeform 1273"/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1540278332 w 1153"/>
                        <a:gd name="T1" fmla="*/ 2147483647 h 204"/>
                        <a:gd name="T2" fmla="*/ 1672401282 w 1153"/>
                        <a:gd name="T3" fmla="*/ 2147483647 h 204"/>
                        <a:gd name="T4" fmla="*/ 1783935393 w 1153"/>
                        <a:gd name="T5" fmla="*/ 2147483647 h 204"/>
                        <a:gd name="T6" fmla="*/ 1859984738 w 1153"/>
                        <a:gd name="T7" fmla="*/ 2147483647 h 204"/>
                        <a:gd name="T8" fmla="*/ 1881257335 w 1153"/>
                        <a:gd name="T9" fmla="*/ 2147483647 h 204"/>
                        <a:gd name="T10" fmla="*/ 1881257335 w 1153"/>
                        <a:gd name="T11" fmla="*/ 2147483647 h 204"/>
                        <a:gd name="T12" fmla="*/ 1881257335 w 1153"/>
                        <a:gd name="T13" fmla="*/ 2147483647 h 204"/>
                        <a:gd name="T14" fmla="*/ 1879878948 w 1153"/>
                        <a:gd name="T15" fmla="*/ 2147483647 h 204"/>
                        <a:gd name="T16" fmla="*/ 1871532533 w 1153"/>
                        <a:gd name="T17" fmla="*/ 2147483647 h 204"/>
                        <a:gd name="T18" fmla="*/ 1870009567 w 1153"/>
                        <a:gd name="T19" fmla="*/ 2147483647 h 204"/>
                        <a:gd name="T20" fmla="*/ 1863810087 w 1153"/>
                        <a:gd name="T21" fmla="*/ 2147483647 h 204"/>
                        <a:gd name="T22" fmla="*/ 1846805272 w 1153"/>
                        <a:gd name="T23" fmla="*/ 2147483647 h 204"/>
                        <a:gd name="T24" fmla="*/ 1832340906 w 1153"/>
                        <a:gd name="T25" fmla="*/ 2147483647 h 204"/>
                        <a:gd name="T26" fmla="*/ 1814609937 w 1153"/>
                        <a:gd name="T27" fmla="*/ 2147483647 h 204"/>
                        <a:gd name="T28" fmla="*/ 1657953222 w 1153"/>
                        <a:gd name="T29" fmla="*/ 2147483647 h 204"/>
                        <a:gd name="T30" fmla="*/ 1519249235 w 1153"/>
                        <a:gd name="T31" fmla="*/ 2147483647 h 204"/>
                        <a:gd name="T32" fmla="*/ 1324916250 w 1153"/>
                        <a:gd name="T33" fmla="*/ 2147483647 h 204"/>
                        <a:gd name="T34" fmla="*/ 1005242184 w 1153"/>
                        <a:gd name="T35" fmla="*/ 2147483647 h 204"/>
                        <a:gd name="T36" fmla="*/ 292063525 w 1153"/>
                        <a:gd name="T37" fmla="*/ 2147483647 h 204"/>
                        <a:gd name="T38" fmla="*/ 216910526 w 1153"/>
                        <a:gd name="T39" fmla="*/ 2147483647 h 204"/>
                        <a:gd name="T40" fmla="*/ 24584814 w 1153"/>
                        <a:gd name="T41" fmla="*/ 2147483647 h 204"/>
                        <a:gd name="T42" fmla="*/ 12931171 w 1153"/>
                        <a:gd name="T43" fmla="*/ 2147483647 h 204"/>
                        <a:gd name="T44" fmla="*/ 6090539 w 1153"/>
                        <a:gd name="T45" fmla="*/ 2147483647 h 204"/>
                        <a:gd name="T46" fmla="*/ 0 w 1153"/>
                        <a:gd name="T47" fmla="*/ 2147483647 h 204"/>
                        <a:gd name="T48" fmla="*/ 23232975 w 1153"/>
                        <a:gd name="T49" fmla="*/ 654576777 h 204"/>
                        <a:gd name="T50" fmla="*/ 29306407 w 1153"/>
                        <a:gd name="T51" fmla="*/ 156118670 h 204"/>
                        <a:gd name="T52" fmla="*/ 125345394 w 1153"/>
                        <a:gd name="T53" fmla="*/ 156118670 h 204"/>
                        <a:gd name="T54" fmla="*/ 164369716 w 1153"/>
                        <a:gd name="T55" fmla="*/ 654576777 h 204"/>
                        <a:gd name="T56" fmla="*/ 202051830 w 1153"/>
                        <a:gd name="T57" fmla="*/ 1551018790 h 204"/>
                        <a:gd name="T58" fmla="*/ 354471405 w 1153"/>
                        <a:gd name="T59" fmla="*/ 2147483647 h 204"/>
                        <a:gd name="T60" fmla="*/ 379012779 w 1153"/>
                        <a:gd name="T61" fmla="*/ 2147483647 h 204"/>
                        <a:gd name="T62" fmla="*/ 418045152 w 1153"/>
                        <a:gd name="T63" fmla="*/ 2147483647 h 204"/>
                        <a:gd name="T64" fmla="*/ 1072309729 w 1153"/>
                        <a:gd name="T65" fmla="*/ 2147483647 h 204"/>
                        <a:gd name="T66" fmla="*/ 1112858545 w 1153"/>
                        <a:gd name="T67" fmla="*/ 2147483647 h 204"/>
                        <a:gd name="T68" fmla="*/ 1333578998 w 1153"/>
                        <a:gd name="T69" fmla="*/ 2147483647 h 204"/>
                        <a:gd name="T70" fmla="*/ 1380337621 w 1153"/>
                        <a:gd name="T71" fmla="*/ 2147483647 h 204"/>
                        <a:gd name="T72" fmla="*/ 1424800382 w 1153"/>
                        <a:gd name="T73" fmla="*/ 2147483647 h 204"/>
                        <a:gd name="T74" fmla="*/ 1461690712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88120" name="Freeform 1274"/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734308515 h 69"/>
                        <a:gd name="T2" fmla="*/ 41523869 w 247"/>
                        <a:gd name="T3" fmla="*/ 1914087360 h 69"/>
                        <a:gd name="T4" fmla="*/ 148313979 w 247"/>
                        <a:gd name="T5" fmla="*/ 2116629774 h 69"/>
                        <a:gd name="T6" fmla="*/ 406598106 w 247"/>
                        <a:gd name="T7" fmla="*/ 2147483647 h 69"/>
                        <a:gd name="T8" fmla="*/ 662292032 w 247"/>
                        <a:gd name="T9" fmla="*/ 2145698093 h 69"/>
                        <a:gd name="T10" fmla="*/ 678397610 w 247"/>
                        <a:gd name="T11" fmla="*/ 1229277403 h 69"/>
                        <a:gd name="T12" fmla="*/ 623161567 w 247"/>
                        <a:gd name="T13" fmla="*/ 965964820 h 69"/>
                        <a:gd name="T14" fmla="*/ 566577387 w 247"/>
                        <a:gd name="T15" fmla="*/ 690543004 h 69"/>
                        <a:gd name="T16" fmla="*/ 508988354 w 247"/>
                        <a:gd name="T17" fmla="*/ 458148727 h 69"/>
                        <a:gd name="T18" fmla="*/ 453427183 w 247"/>
                        <a:gd name="T19" fmla="*/ 231605678 h 69"/>
                        <a:gd name="T20" fmla="*/ 406598106 w 247"/>
                        <a:gd name="T21" fmla="*/ 80782781 h 69"/>
                        <a:gd name="T22" fmla="*/ 360063712 w 247"/>
                        <a:gd name="T23" fmla="*/ 0 h 69"/>
                        <a:gd name="T24" fmla="*/ 304595834 w 247"/>
                        <a:gd name="T25" fmla="*/ 80782781 h 69"/>
                        <a:gd name="T26" fmla="*/ 244034350 w 247"/>
                        <a:gd name="T27" fmla="*/ 202542333 h 69"/>
                        <a:gd name="T28" fmla="*/ 0 w 247"/>
                        <a:gd name="T29" fmla="*/ 734308515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88117" name="Freeform 1275"/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1293092080 h 33"/>
                      <a:gd name="T8" fmla="*/ 2147483647 w 293"/>
                      <a:gd name="T9" fmla="*/ 1293092080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1293092080 h 33"/>
                      <a:gd name="T16" fmla="*/ 2147483647 w 293"/>
                      <a:gd name="T17" fmla="*/ 1999509138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88118" name="Freeform 1276"/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3735 h 33"/>
                      <a:gd name="T2" fmla="*/ 0 w 293"/>
                      <a:gd name="T3" fmla="*/ 13361 h 33"/>
                      <a:gd name="T4" fmla="*/ 86 w 293"/>
                      <a:gd name="T5" fmla="*/ 3791 h 33"/>
                      <a:gd name="T6" fmla="*/ 103 w 293"/>
                      <a:gd name="T7" fmla="*/ 1869 h 33"/>
                      <a:gd name="T8" fmla="*/ 121 w 293"/>
                      <a:gd name="T9" fmla="*/ 1869 h 33"/>
                      <a:gd name="T10" fmla="*/ 141 w 293"/>
                      <a:gd name="T11" fmla="*/ 0 h 33"/>
                      <a:gd name="T12" fmla="*/ 153 w 293"/>
                      <a:gd name="T13" fmla="*/ 0 h 33"/>
                      <a:gd name="T14" fmla="*/ 169 w 293"/>
                      <a:gd name="T15" fmla="*/ 1869 h 33"/>
                      <a:gd name="T16" fmla="*/ 182 w 293"/>
                      <a:gd name="T17" fmla="*/ 2662 h 33"/>
                      <a:gd name="T18" fmla="*/ 199 w 293"/>
                      <a:gd name="T19" fmla="*/ 3791 h 33"/>
                      <a:gd name="T20" fmla="*/ 208 w 293"/>
                      <a:gd name="T21" fmla="*/ 5633 h 33"/>
                      <a:gd name="T22" fmla="*/ 216 w 293"/>
                      <a:gd name="T23" fmla="*/ 7689 h 33"/>
                      <a:gd name="T24" fmla="*/ 222 w 293"/>
                      <a:gd name="T25" fmla="*/ 9644 h 33"/>
                      <a:gd name="T26" fmla="*/ 225 w 293"/>
                      <a:gd name="T27" fmla="*/ 11427 h 33"/>
                      <a:gd name="T28" fmla="*/ 226 w 293"/>
                      <a:gd name="T29" fmla="*/ 13735 h 33"/>
                      <a:gd name="T30" fmla="*/ 225 w 293"/>
                      <a:gd name="T31" fmla="*/ 15597 h 33"/>
                      <a:gd name="T32" fmla="*/ 222 w 293"/>
                      <a:gd name="T33" fmla="*/ 18068 h 33"/>
                      <a:gd name="T34" fmla="*/ 216 w 293"/>
                      <a:gd name="T35" fmla="*/ 19562 h 33"/>
                      <a:gd name="T36" fmla="*/ 208 w 293"/>
                      <a:gd name="T37" fmla="*/ 22214 h 33"/>
                      <a:gd name="T38" fmla="*/ 199 w 293"/>
                      <a:gd name="T39" fmla="*/ 23652 h 33"/>
                      <a:gd name="T40" fmla="*/ 182 w 293"/>
                      <a:gd name="T41" fmla="*/ 25013 h 33"/>
                      <a:gd name="T42" fmla="*/ 169 w 293"/>
                      <a:gd name="T43" fmla="*/ 26952 h 33"/>
                      <a:gd name="T44" fmla="*/ 153 w 293"/>
                      <a:gd name="T45" fmla="*/ 27102 h 33"/>
                      <a:gd name="T46" fmla="*/ 142 w 293"/>
                      <a:gd name="T47" fmla="*/ 27102 h 33"/>
                      <a:gd name="T48" fmla="*/ 121 w 293"/>
                      <a:gd name="T49" fmla="*/ 27102 h 33"/>
                      <a:gd name="T50" fmla="*/ 103 w 293"/>
                      <a:gd name="T51" fmla="*/ 26952 h 33"/>
                      <a:gd name="T52" fmla="*/ 86 w 293"/>
                      <a:gd name="T53" fmla="*/ 23652 h 33"/>
                      <a:gd name="T54" fmla="*/ 0 w 293"/>
                      <a:gd name="T55" fmla="*/ 13735 h 33"/>
                      <a:gd name="T56" fmla="*/ 0 w 293"/>
                      <a:gd name="T57" fmla="*/ 13735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88115" name="Line 1277"/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88112" name="AutoShape 1278"/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endParaRPr lang="en-AU" altLang="en-US" sz="1400" b="1"/>
              </a:p>
            </p:txBody>
          </p:sp>
          <p:sp>
            <p:nvSpPr>
              <p:cNvPr id="88113" name="Line 1279"/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88075" name="Group 448"/>
          <p:cNvGrpSpPr>
            <a:grpSpLocks/>
          </p:cNvGrpSpPr>
          <p:nvPr/>
        </p:nvGrpSpPr>
        <p:grpSpPr bwMode="auto">
          <a:xfrm rot="16200000">
            <a:off x="2364605" y="2917688"/>
            <a:ext cx="709613" cy="608012"/>
            <a:chOff x="4545" y="394"/>
            <a:chExt cx="392" cy="361"/>
          </a:xfrm>
        </p:grpSpPr>
        <p:sp>
          <p:nvSpPr>
            <p:cNvPr id="88102" name="AutoShape 449"/>
            <p:cNvSpPr>
              <a:spLocks noChangeAspect="1" noChangeArrowheads="1" noTextEdit="1"/>
            </p:cNvSpPr>
            <p:nvPr/>
          </p:nvSpPr>
          <p:spPr bwMode="auto">
            <a:xfrm rot="-5400000">
              <a:off x="4560" y="379"/>
              <a:ext cx="361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8103" name="Freeform 450"/>
            <p:cNvSpPr>
              <a:spLocks/>
            </p:cNvSpPr>
            <p:nvPr/>
          </p:nvSpPr>
          <p:spPr bwMode="auto">
            <a:xfrm rot="-5400000">
              <a:off x="4710" y="463"/>
              <a:ext cx="20" cy="221"/>
            </a:xfrm>
            <a:custGeom>
              <a:avLst/>
              <a:gdLst>
                <a:gd name="T0" fmla="*/ 0 w 116"/>
                <a:gd name="T1" fmla="*/ 0 h 1166"/>
                <a:gd name="T2" fmla="*/ 0 w 116"/>
                <a:gd name="T3" fmla="*/ 0 h 1166"/>
                <a:gd name="T4" fmla="*/ 0 w 116"/>
                <a:gd name="T5" fmla="*/ 0 h 1166"/>
                <a:gd name="T6" fmla="*/ 0 w 116"/>
                <a:gd name="T7" fmla="*/ 0 h 1166"/>
                <a:gd name="T8" fmla="*/ 0 w 116"/>
                <a:gd name="T9" fmla="*/ 0 h 1166"/>
                <a:gd name="T10" fmla="*/ 0 w 116"/>
                <a:gd name="T11" fmla="*/ 0 h 1166"/>
                <a:gd name="T12" fmla="*/ 0 w 116"/>
                <a:gd name="T13" fmla="*/ 0 h 1166"/>
                <a:gd name="T14" fmla="*/ 0 w 116"/>
                <a:gd name="T15" fmla="*/ 0 h 1166"/>
                <a:gd name="T16" fmla="*/ 0 w 116"/>
                <a:gd name="T17" fmla="*/ 0 h 1166"/>
                <a:gd name="T18" fmla="*/ 0 w 116"/>
                <a:gd name="T19" fmla="*/ 0 h 1166"/>
                <a:gd name="T20" fmla="*/ 0 w 116"/>
                <a:gd name="T21" fmla="*/ 0 h 1166"/>
                <a:gd name="T22" fmla="*/ 0 w 116"/>
                <a:gd name="T23" fmla="*/ 0 h 1166"/>
                <a:gd name="T24" fmla="*/ 0 w 116"/>
                <a:gd name="T25" fmla="*/ 0 h 1166"/>
                <a:gd name="T26" fmla="*/ 0 w 116"/>
                <a:gd name="T27" fmla="*/ 0 h 1166"/>
                <a:gd name="T28" fmla="*/ 0 w 116"/>
                <a:gd name="T29" fmla="*/ 0 h 1166"/>
                <a:gd name="T30" fmla="*/ 0 w 116"/>
                <a:gd name="T31" fmla="*/ 0 h 1166"/>
                <a:gd name="T32" fmla="*/ 0 w 116"/>
                <a:gd name="T33" fmla="*/ 0 h 1166"/>
                <a:gd name="T34" fmla="*/ 0 w 116"/>
                <a:gd name="T35" fmla="*/ 0 h 1166"/>
                <a:gd name="T36" fmla="*/ 0 w 116"/>
                <a:gd name="T37" fmla="*/ 0 h 1166"/>
                <a:gd name="T38" fmla="*/ 0 w 116"/>
                <a:gd name="T39" fmla="*/ 0 h 1166"/>
                <a:gd name="T40" fmla="*/ 0 w 116"/>
                <a:gd name="T41" fmla="*/ 0 h 1166"/>
                <a:gd name="T42" fmla="*/ 0 w 116"/>
                <a:gd name="T43" fmla="*/ 0 h 1166"/>
                <a:gd name="T44" fmla="*/ 0 w 116"/>
                <a:gd name="T45" fmla="*/ 0 h 1166"/>
                <a:gd name="T46" fmla="*/ 0 w 116"/>
                <a:gd name="T47" fmla="*/ 0 h 1166"/>
                <a:gd name="T48" fmla="*/ 0 w 116"/>
                <a:gd name="T49" fmla="*/ 0 h 1166"/>
                <a:gd name="T50" fmla="*/ 0 w 116"/>
                <a:gd name="T51" fmla="*/ 0 h 1166"/>
                <a:gd name="T52" fmla="*/ 0 w 116"/>
                <a:gd name="T53" fmla="*/ 0 h 1166"/>
                <a:gd name="T54" fmla="*/ 0 w 116"/>
                <a:gd name="T55" fmla="*/ 0 h 1166"/>
                <a:gd name="T56" fmla="*/ 0 w 116"/>
                <a:gd name="T57" fmla="*/ 0 h 1166"/>
                <a:gd name="T58" fmla="*/ 0 w 116"/>
                <a:gd name="T59" fmla="*/ 0 h 1166"/>
                <a:gd name="T60" fmla="*/ 0 w 116"/>
                <a:gd name="T61" fmla="*/ 0 h 1166"/>
                <a:gd name="T62" fmla="*/ 0 w 116"/>
                <a:gd name="T63" fmla="*/ 0 h 1166"/>
                <a:gd name="T64" fmla="*/ 0 w 116"/>
                <a:gd name="T65" fmla="*/ 0 h 1166"/>
                <a:gd name="T66" fmla="*/ 0 w 116"/>
                <a:gd name="T67" fmla="*/ 0 h 1166"/>
                <a:gd name="T68" fmla="*/ 0 w 116"/>
                <a:gd name="T69" fmla="*/ 0 h 1166"/>
                <a:gd name="T70" fmla="*/ 0 w 116"/>
                <a:gd name="T71" fmla="*/ 0 h 1166"/>
                <a:gd name="T72" fmla="*/ 0 w 116"/>
                <a:gd name="T73" fmla="*/ 0 h 1166"/>
                <a:gd name="T74" fmla="*/ 0 w 116"/>
                <a:gd name="T75" fmla="*/ 0 h 1166"/>
                <a:gd name="T76" fmla="*/ 0 w 116"/>
                <a:gd name="T77" fmla="*/ 0 h 1166"/>
                <a:gd name="T78" fmla="*/ 0 w 116"/>
                <a:gd name="T79" fmla="*/ 0 h 1166"/>
                <a:gd name="T80" fmla="*/ 0 w 116"/>
                <a:gd name="T81" fmla="*/ 0 h 1166"/>
                <a:gd name="T82" fmla="*/ 0 w 116"/>
                <a:gd name="T83" fmla="*/ 0 h 1166"/>
                <a:gd name="T84" fmla="*/ 0 w 116"/>
                <a:gd name="T85" fmla="*/ 0 h 1166"/>
                <a:gd name="T86" fmla="*/ 0 w 116"/>
                <a:gd name="T87" fmla="*/ 0 h 1166"/>
                <a:gd name="T88" fmla="*/ 0 w 116"/>
                <a:gd name="T89" fmla="*/ 0 h 1166"/>
                <a:gd name="T90" fmla="*/ 0 w 116"/>
                <a:gd name="T91" fmla="*/ 0 h 1166"/>
                <a:gd name="T92" fmla="*/ 0 w 116"/>
                <a:gd name="T93" fmla="*/ 0 h 116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6"/>
                <a:gd name="T142" fmla="*/ 0 h 1166"/>
                <a:gd name="T143" fmla="*/ 116 w 116"/>
                <a:gd name="T144" fmla="*/ 1166 h 116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6" h="1166">
                  <a:moveTo>
                    <a:pt x="116" y="707"/>
                  </a:moveTo>
                  <a:lnTo>
                    <a:pt x="116" y="683"/>
                  </a:lnTo>
                  <a:lnTo>
                    <a:pt x="115" y="657"/>
                  </a:lnTo>
                  <a:lnTo>
                    <a:pt x="114" y="631"/>
                  </a:lnTo>
                  <a:lnTo>
                    <a:pt x="114" y="604"/>
                  </a:lnTo>
                  <a:lnTo>
                    <a:pt x="111" y="548"/>
                  </a:lnTo>
                  <a:lnTo>
                    <a:pt x="108" y="490"/>
                  </a:lnTo>
                  <a:lnTo>
                    <a:pt x="101" y="372"/>
                  </a:lnTo>
                  <a:lnTo>
                    <a:pt x="96" y="314"/>
                  </a:lnTo>
                  <a:lnTo>
                    <a:pt x="91" y="259"/>
                  </a:lnTo>
                  <a:lnTo>
                    <a:pt x="89" y="231"/>
                  </a:lnTo>
                  <a:lnTo>
                    <a:pt x="83" y="180"/>
                  </a:lnTo>
                  <a:lnTo>
                    <a:pt x="81" y="157"/>
                  </a:lnTo>
                  <a:lnTo>
                    <a:pt x="78" y="134"/>
                  </a:lnTo>
                  <a:lnTo>
                    <a:pt x="75" y="113"/>
                  </a:lnTo>
                  <a:lnTo>
                    <a:pt x="72" y="93"/>
                  </a:lnTo>
                  <a:lnTo>
                    <a:pt x="70" y="75"/>
                  </a:lnTo>
                  <a:lnTo>
                    <a:pt x="67" y="58"/>
                  </a:lnTo>
                  <a:lnTo>
                    <a:pt x="64" y="43"/>
                  </a:lnTo>
                  <a:lnTo>
                    <a:pt x="61" y="31"/>
                  </a:lnTo>
                  <a:lnTo>
                    <a:pt x="58" y="20"/>
                  </a:lnTo>
                  <a:lnTo>
                    <a:pt x="56" y="11"/>
                  </a:lnTo>
                  <a:lnTo>
                    <a:pt x="53" y="5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45" y="1"/>
                  </a:lnTo>
                  <a:lnTo>
                    <a:pt x="43" y="5"/>
                  </a:lnTo>
                  <a:lnTo>
                    <a:pt x="40" y="12"/>
                  </a:lnTo>
                  <a:lnTo>
                    <a:pt x="38" y="20"/>
                  </a:lnTo>
                  <a:lnTo>
                    <a:pt x="36" y="31"/>
                  </a:lnTo>
                  <a:lnTo>
                    <a:pt x="34" y="44"/>
                  </a:lnTo>
                  <a:lnTo>
                    <a:pt x="31" y="60"/>
                  </a:lnTo>
                  <a:lnTo>
                    <a:pt x="29" y="76"/>
                  </a:lnTo>
                  <a:lnTo>
                    <a:pt x="27" y="95"/>
                  </a:lnTo>
                  <a:lnTo>
                    <a:pt x="25" y="115"/>
                  </a:lnTo>
                  <a:lnTo>
                    <a:pt x="23" y="137"/>
                  </a:lnTo>
                  <a:lnTo>
                    <a:pt x="21" y="159"/>
                  </a:lnTo>
                  <a:lnTo>
                    <a:pt x="19" y="184"/>
                  </a:lnTo>
                  <a:lnTo>
                    <a:pt x="17" y="209"/>
                  </a:lnTo>
                  <a:lnTo>
                    <a:pt x="16" y="235"/>
                  </a:lnTo>
                  <a:lnTo>
                    <a:pt x="14" y="262"/>
                  </a:lnTo>
                  <a:lnTo>
                    <a:pt x="11" y="319"/>
                  </a:lnTo>
                  <a:lnTo>
                    <a:pt x="8" y="377"/>
                  </a:lnTo>
                  <a:lnTo>
                    <a:pt x="4" y="496"/>
                  </a:lnTo>
                  <a:lnTo>
                    <a:pt x="2" y="554"/>
                  </a:lnTo>
                  <a:lnTo>
                    <a:pt x="1" y="610"/>
                  </a:lnTo>
                  <a:lnTo>
                    <a:pt x="1" y="638"/>
                  </a:lnTo>
                  <a:lnTo>
                    <a:pt x="0" y="664"/>
                  </a:lnTo>
                  <a:lnTo>
                    <a:pt x="0" y="714"/>
                  </a:lnTo>
                  <a:lnTo>
                    <a:pt x="1" y="761"/>
                  </a:lnTo>
                  <a:lnTo>
                    <a:pt x="2" y="806"/>
                  </a:lnTo>
                  <a:lnTo>
                    <a:pt x="4" y="850"/>
                  </a:lnTo>
                  <a:lnTo>
                    <a:pt x="6" y="891"/>
                  </a:lnTo>
                  <a:lnTo>
                    <a:pt x="9" y="931"/>
                  </a:lnTo>
                  <a:lnTo>
                    <a:pt x="12" y="968"/>
                  </a:lnTo>
                  <a:lnTo>
                    <a:pt x="16" y="1003"/>
                  </a:lnTo>
                  <a:lnTo>
                    <a:pt x="19" y="1035"/>
                  </a:lnTo>
                  <a:lnTo>
                    <a:pt x="24" y="1064"/>
                  </a:lnTo>
                  <a:lnTo>
                    <a:pt x="26" y="1077"/>
                  </a:lnTo>
                  <a:lnTo>
                    <a:pt x="28" y="1090"/>
                  </a:lnTo>
                  <a:lnTo>
                    <a:pt x="30" y="1101"/>
                  </a:lnTo>
                  <a:lnTo>
                    <a:pt x="33" y="1112"/>
                  </a:lnTo>
                  <a:lnTo>
                    <a:pt x="35" y="1122"/>
                  </a:lnTo>
                  <a:lnTo>
                    <a:pt x="37" y="1131"/>
                  </a:lnTo>
                  <a:lnTo>
                    <a:pt x="40" y="1139"/>
                  </a:lnTo>
                  <a:lnTo>
                    <a:pt x="42" y="1146"/>
                  </a:lnTo>
                  <a:lnTo>
                    <a:pt x="45" y="1152"/>
                  </a:lnTo>
                  <a:lnTo>
                    <a:pt x="47" y="1157"/>
                  </a:lnTo>
                  <a:lnTo>
                    <a:pt x="50" y="1161"/>
                  </a:lnTo>
                  <a:lnTo>
                    <a:pt x="52" y="1164"/>
                  </a:lnTo>
                  <a:lnTo>
                    <a:pt x="55" y="1165"/>
                  </a:lnTo>
                  <a:lnTo>
                    <a:pt x="57" y="1166"/>
                  </a:lnTo>
                  <a:lnTo>
                    <a:pt x="60" y="1165"/>
                  </a:lnTo>
                  <a:lnTo>
                    <a:pt x="62" y="1164"/>
                  </a:lnTo>
                  <a:lnTo>
                    <a:pt x="65" y="1160"/>
                  </a:lnTo>
                  <a:lnTo>
                    <a:pt x="68" y="1157"/>
                  </a:lnTo>
                  <a:lnTo>
                    <a:pt x="70" y="1151"/>
                  </a:lnTo>
                  <a:lnTo>
                    <a:pt x="72" y="1145"/>
                  </a:lnTo>
                  <a:lnTo>
                    <a:pt x="75" y="1138"/>
                  </a:lnTo>
                  <a:lnTo>
                    <a:pt x="81" y="1121"/>
                  </a:lnTo>
                  <a:lnTo>
                    <a:pt x="83" y="1110"/>
                  </a:lnTo>
                  <a:lnTo>
                    <a:pt x="85" y="1099"/>
                  </a:lnTo>
                  <a:lnTo>
                    <a:pt x="88" y="1087"/>
                  </a:lnTo>
                  <a:lnTo>
                    <a:pt x="90" y="1075"/>
                  </a:lnTo>
                  <a:lnTo>
                    <a:pt x="92" y="1061"/>
                  </a:lnTo>
                  <a:lnTo>
                    <a:pt x="97" y="1031"/>
                  </a:lnTo>
                  <a:lnTo>
                    <a:pt x="101" y="999"/>
                  </a:lnTo>
                  <a:lnTo>
                    <a:pt x="105" y="964"/>
                  </a:lnTo>
                  <a:lnTo>
                    <a:pt x="108" y="926"/>
                  </a:lnTo>
                  <a:lnTo>
                    <a:pt x="111" y="885"/>
                  </a:lnTo>
                  <a:lnTo>
                    <a:pt x="113" y="843"/>
                  </a:lnTo>
                  <a:lnTo>
                    <a:pt x="115" y="799"/>
                  </a:lnTo>
                  <a:lnTo>
                    <a:pt x="116" y="754"/>
                  </a:lnTo>
                  <a:lnTo>
                    <a:pt x="116" y="707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8104" name="Freeform 451"/>
            <p:cNvSpPr>
              <a:spLocks/>
            </p:cNvSpPr>
            <p:nvPr/>
          </p:nvSpPr>
          <p:spPr bwMode="auto">
            <a:xfrm rot="-5400000">
              <a:off x="4709" y="608"/>
              <a:ext cx="103" cy="52"/>
            </a:xfrm>
            <a:custGeom>
              <a:avLst/>
              <a:gdLst>
                <a:gd name="T0" fmla="*/ 0 w 582"/>
                <a:gd name="T1" fmla="*/ 0 h 276"/>
                <a:gd name="T2" fmla="*/ 0 w 582"/>
                <a:gd name="T3" fmla="*/ 0 h 276"/>
                <a:gd name="T4" fmla="*/ 0 w 582"/>
                <a:gd name="T5" fmla="*/ 0 h 276"/>
                <a:gd name="T6" fmla="*/ 0 w 582"/>
                <a:gd name="T7" fmla="*/ 0 h 276"/>
                <a:gd name="T8" fmla="*/ 0 w 582"/>
                <a:gd name="T9" fmla="*/ 0 h 276"/>
                <a:gd name="T10" fmla="*/ 0 w 582"/>
                <a:gd name="T11" fmla="*/ 0 h 276"/>
                <a:gd name="T12" fmla="*/ 0 w 582"/>
                <a:gd name="T13" fmla="*/ 0 h 276"/>
                <a:gd name="T14" fmla="*/ 0 w 582"/>
                <a:gd name="T15" fmla="*/ 0 h 276"/>
                <a:gd name="T16" fmla="*/ 0 w 582"/>
                <a:gd name="T17" fmla="*/ 0 h 276"/>
                <a:gd name="T18" fmla="*/ 0 w 582"/>
                <a:gd name="T19" fmla="*/ 0 h 276"/>
                <a:gd name="T20" fmla="*/ 0 w 582"/>
                <a:gd name="T21" fmla="*/ 0 h 276"/>
                <a:gd name="T22" fmla="*/ 0 w 582"/>
                <a:gd name="T23" fmla="*/ 0 h 276"/>
                <a:gd name="T24" fmla="*/ 0 w 582"/>
                <a:gd name="T25" fmla="*/ 0 h 276"/>
                <a:gd name="T26" fmla="*/ 0 w 582"/>
                <a:gd name="T27" fmla="*/ 0 h 276"/>
                <a:gd name="T28" fmla="*/ 0 w 582"/>
                <a:gd name="T29" fmla="*/ 0 h 276"/>
                <a:gd name="T30" fmla="*/ 0 w 582"/>
                <a:gd name="T31" fmla="*/ 0 h 276"/>
                <a:gd name="T32" fmla="*/ 0 w 582"/>
                <a:gd name="T33" fmla="*/ 0 h 276"/>
                <a:gd name="T34" fmla="*/ 0 w 582"/>
                <a:gd name="T35" fmla="*/ 0 h 276"/>
                <a:gd name="T36" fmla="*/ 0 w 582"/>
                <a:gd name="T37" fmla="*/ 0 h 276"/>
                <a:gd name="T38" fmla="*/ 0 w 582"/>
                <a:gd name="T39" fmla="*/ 0 h 276"/>
                <a:gd name="T40" fmla="*/ 0 w 582"/>
                <a:gd name="T41" fmla="*/ 0 h 276"/>
                <a:gd name="T42" fmla="*/ 0 w 582"/>
                <a:gd name="T43" fmla="*/ 0 h 276"/>
                <a:gd name="T44" fmla="*/ 0 w 582"/>
                <a:gd name="T45" fmla="*/ 0 h 276"/>
                <a:gd name="T46" fmla="*/ 0 w 582"/>
                <a:gd name="T47" fmla="*/ 0 h 276"/>
                <a:gd name="T48" fmla="*/ 0 w 582"/>
                <a:gd name="T49" fmla="*/ 0 h 276"/>
                <a:gd name="T50" fmla="*/ 0 w 582"/>
                <a:gd name="T51" fmla="*/ 0 h 27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82"/>
                <a:gd name="T79" fmla="*/ 0 h 276"/>
                <a:gd name="T80" fmla="*/ 582 w 582"/>
                <a:gd name="T81" fmla="*/ 276 h 27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82" h="276">
                  <a:moveTo>
                    <a:pt x="582" y="276"/>
                  </a:moveTo>
                  <a:lnTo>
                    <a:pt x="582" y="273"/>
                  </a:lnTo>
                  <a:lnTo>
                    <a:pt x="582" y="269"/>
                  </a:lnTo>
                  <a:lnTo>
                    <a:pt x="581" y="264"/>
                  </a:lnTo>
                  <a:lnTo>
                    <a:pt x="581" y="258"/>
                  </a:lnTo>
                  <a:lnTo>
                    <a:pt x="580" y="243"/>
                  </a:lnTo>
                  <a:lnTo>
                    <a:pt x="579" y="234"/>
                  </a:lnTo>
                  <a:lnTo>
                    <a:pt x="577" y="213"/>
                  </a:lnTo>
                  <a:lnTo>
                    <a:pt x="574" y="191"/>
                  </a:lnTo>
                  <a:lnTo>
                    <a:pt x="572" y="167"/>
                  </a:lnTo>
                  <a:lnTo>
                    <a:pt x="569" y="141"/>
                  </a:lnTo>
                  <a:lnTo>
                    <a:pt x="567" y="115"/>
                  </a:lnTo>
                  <a:lnTo>
                    <a:pt x="568" y="90"/>
                  </a:lnTo>
                  <a:lnTo>
                    <a:pt x="570" y="66"/>
                  </a:lnTo>
                  <a:lnTo>
                    <a:pt x="572" y="45"/>
                  </a:lnTo>
                  <a:lnTo>
                    <a:pt x="573" y="35"/>
                  </a:lnTo>
                  <a:lnTo>
                    <a:pt x="573" y="26"/>
                  </a:lnTo>
                  <a:lnTo>
                    <a:pt x="573" y="19"/>
                  </a:lnTo>
                  <a:lnTo>
                    <a:pt x="573" y="12"/>
                  </a:lnTo>
                  <a:lnTo>
                    <a:pt x="571" y="7"/>
                  </a:lnTo>
                  <a:lnTo>
                    <a:pt x="569" y="4"/>
                  </a:lnTo>
                  <a:lnTo>
                    <a:pt x="566" y="1"/>
                  </a:lnTo>
                  <a:lnTo>
                    <a:pt x="562" y="0"/>
                  </a:lnTo>
                  <a:lnTo>
                    <a:pt x="0" y="4"/>
                  </a:lnTo>
                  <a:lnTo>
                    <a:pt x="7" y="125"/>
                  </a:lnTo>
                  <a:lnTo>
                    <a:pt x="582" y="276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8105" name="Freeform 452"/>
            <p:cNvSpPr>
              <a:spLocks/>
            </p:cNvSpPr>
            <p:nvPr/>
          </p:nvSpPr>
          <p:spPr bwMode="auto">
            <a:xfrm rot="-5400000">
              <a:off x="4710" y="489"/>
              <a:ext cx="103" cy="52"/>
            </a:xfrm>
            <a:custGeom>
              <a:avLst/>
              <a:gdLst>
                <a:gd name="T0" fmla="*/ 0 w 580"/>
                <a:gd name="T1" fmla="*/ 0 h 279"/>
                <a:gd name="T2" fmla="*/ 0 w 580"/>
                <a:gd name="T3" fmla="*/ 0 h 279"/>
                <a:gd name="T4" fmla="*/ 0 w 580"/>
                <a:gd name="T5" fmla="*/ 0 h 279"/>
                <a:gd name="T6" fmla="*/ 0 w 580"/>
                <a:gd name="T7" fmla="*/ 0 h 279"/>
                <a:gd name="T8" fmla="*/ 0 w 580"/>
                <a:gd name="T9" fmla="*/ 0 h 279"/>
                <a:gd name="T10" fmla="*/ 0 w 580"/>
                <a:gd name="T11" fmla="*/ 0 h 279"/>
                <a:gd name="T12" fmla="*/ 0 w 580"/>
                <a:gd name="T13" fmla="*/ 0 h 279"/>
                <a:gd name="T14" fmla="*/ 0 w 580"/>
                <a:gd name="T15" fmla="*/ 0 h 279"/>
                <a:gd name="T16" fmla="*/ 0 w 580"/>
                <a:gd name="T17" fmla="*/ 0 h 279"/>
                <a:gd name="T18" fmla="*/ 0 w 580"/>
                <a:gd name="T19" fmla="*/ 0 h 279"/>
                <a:gd name="T20" fmla="*/ 0 w 580"/>
                <a:gd name="T21" fmla="*/ 0 h 279"/>
                <a:gd name="T22" fmla="*/ 0 w 580"/>
                <a:gd name="T23" fmla="*/ 0 h 279"/>
                <a:gd name="T24" fmla="*/ 0 w 580"/>
                <a:gd name="T25" fmla="*/ 0 h 279"/>
                <a:gd name="T26" fmla="*/ 0 w 580"/>
                <a:gd name="T27" fmla="*/ 0 h 279"/>
                <a:gd name="T28" fmla="*/ 0 w 580"/>
                <a:gd name="T29" fmla="*/ 0 h 279"/>
                <a:gd name="T30" fmla="*/ 0 w 580"/>
                <a:gd name="T31" fmla="*/ 0 h 279"/>
                <a:gd name="T32" fmla="*/ 0 w 580"/>
                <a:gd name="T33" fmla="*/ 0 h 279"/>
                <a:gd name="T34" fmla="*/ 0 w 580"/>
                <a:gd name="T35" fmla="*/ 0 h 279"/>
                <a:gd name="T36" fmla="*/ 0 w 580"/>
                <a:gd name="T37" fmla="*/ 0 h 279"/>
                <a:gd name="T38" fmla="*/ 0 w 580"/>
                <a:gd name="T39" fmla="*/ 0 h 279"/>
                <a:gd name="T40" fmla="*/ 0 w 580"/>
                <a:gd name="T41" fmla="*/ 0 h 279"/>
                <a:gd name="T42" fmla="*/ 0 w 580"/>
                <a:gd name="T43" fmla="*/ 0 h 279"/>
                <a:gd name="T44" fmla="*/ 0 w 580"/>
                <a:gd name="T45" fmla="*/ 0 h 279"/>
                <a:gd name="T46" fmla="*/ 0 w 580"/>
                <a:gd name="T47" fmla="*/ 0 h 279"/>
                <a:gd name="T48" fmla="*/ 0 w 580"/>
                <a:gd name="T49" fmla="*/ 0 h 279"/>
                <a:gd name="T50" fmla="*/ 0 w 580"/>
                <a:gd name="T51" fmla="*/ 0 h 279"/>
                <a:gd name="T52" fmla="*/ 0 w 580"/>
                <a:gd name="T53" fmla="*/ 0 h 2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80"/>
                <a:gd name="T82" fmla="*/ 0 h 279"/>
                <a:gd name="T83" fmla="*/ 580 w 580"/>
                <a:gd name="T84" fmla="*/ 279 h 2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80" h="279">
                  <a:moveTo>
                    <a:pt x="0" y="279"/>
                  </a:moveTo>
                  <a:lnTo>
                    <a:pt x="0" y="276"/>
                  </a:lnTo>
                  <a:lnTo>
                    <a:pt x="1" y="272"/>
                  </a:lnTo>
                  <a:lnTo>
                    <a:pt x="1" y="267"/>
                  </a:lnTo>
                  <a:lnTo>
                    <a:pt x="1" y="261"/>
                  </a:lnTo>
                  <a:lnTo>
                    <a:pt x="2" y="246"/>
                  </a:lnTo>
                  <a:lnTo>
                    <a:pt x="4" y="237"/>
                  </a:lnTo>
                  <a:lnTo>
                    <a:pt x="5" y="216"/>
                  </a:lnTo>
                  <a:lnTo>
                    <a:pt x="7" y="194"/>
                  </a:lnTo>
                  <a:lnTo>
                    <a:pt x="10" y="170"/>
                  </a:lnTo>
                  <a:lnTo>
                    <a:pt x="12" y="144"/>
                  </a:lnTo>
                  <a:lnTo>
                    <a:pt x="14" y="118"/>
                  </a:lnTo>
                  <a:lnTo>
                    <a:pt x="13" y="93"/>
                  </a:lnTo>
                  <a:lnTo>
                    <a:pt x="11" y="69"/>
                  </a:lnTo>
                  <a:lnTo>
                    <a:pt x="10" y="58"/>
                  </a:lnTo>
                  <a:lnTo>
                    <a:pt x="8" y="48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7" y="22"/>
                  </a:lnTo>
                  <a:lnTo>
                    <a:pt x="7" y="15"/>
                  </a:lnTo>
                  <a:lnTo>
                    <a:pt x="8" y="10"/>
                  </a:lnTo>
                  <a:lnTo>
                    <a:pt x="11" y="7"/>
                  </a:lnTo>
                  <a:lnTo>
                    <a:pt x="13" y="4"/>
                  </a:lnTo>
                  <a:lnTo>
                    <a:pt x="18" y="3"/>
                  </a:lnTo>
                  <a:lnTo>
                    <a:pt x="580" y="0"/>
                  </a:lnTo>
                  <a:lnTo>
                    <a:pt x="574" y="122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8106" name="Freeform 453"/>
            <p:cNvSpPr>
              <a:spLocks/>
            </p:cNvSpPr>
            <p:nvPr/>
          </p:nvSpPr>
          <p:spPr bwMode="auto">
            <a:xfrm rot="-5400000">
              <a:off x="4605" y="588"/>
              <a:ext cx="50" cy="32"/>
            </a:xfrm>
            <a:custGeom>
              <a:avLst/>
              <a:gdLst>
                <a:gd name="T0" fmla="*/ 0 w 285"/>
                <a:gd name="T1" fmla="*/ 0 h 173"/>
                <a:gd name="T2" fmla="*/ 0 w 285"/>
                <a:gd name="T3" fmla="*/ 0 h 173"/>
                <a:gd name="T4" fmla="*/ 0 w 285"/>
                <a:gd name="T5" fmla="*/ 0 h 173"/>
                <a:gd name="T6" fmla="*/ 0 w 285"/>
                <a:gd name="T7" fmla="*/ 0 h 173"/>
                <a:gd name="T8" fmla="*/ 0 w 285"/>
                <a:gd name="T9" fmla="*/ 0 h 173"/>
                <a:gd name="T10" fmla="*/ 0 w 285"/>
                <a:gd name="T11" fmla="*/ 0 h 173"/>
                <a:gd name="T12" fmla="*/ 0 w 285"/>
                <a:gd name="T13" fmla="*/ 0 h 173"/>
                <a:gd name="T14" fmla="*/ 0 w 285"/>
                <a:gd name="T15" fmla="*/ 0 h 173"/>
                <a:gd name="T16" fmla="*/ 0 w 285"/>
                <a:gd name="T17" fmla="*/ 0 h 173"/>
                <a:gd name="T18" fmla="*/ 0 w 285"/>
                <a:gd name="T19" fmla="*/ 0 h 173"/>
                <a:gd name="T20" fmla="*/ 0 w 285"/>
                <a:gd name="T21" fmla="*/ 0 h 173"/>
                <a:gd name="T22" fmla="*/ 0 w 285"/>
                <a:gd name="T23" fmla="*/ 0 h 173"/>
                <a:gd name="T24" fmla="*/ 0 w 285"/>
                <a:gd name="T25" fmla="*/ 0 h 173"/>
                <a:gd name="T26" fmla="*/ 0 w 285"/>
                <a:gd name="T27" fmla="*/ 0 h 173"/>
                <a:gd name="T28" fmla="*/ 0 w 285"/>
                <a:gd name="T29" fmla="*/ 0 h 173"/>
                <a:gd name="T30" fmla="*/ 0 w 285"/>
                <a:gd name="T31" fmla="*/ 0 h 173"/>
                <a:gd name="T32" fmla="*/ 0 w 285"/>
                <a:gd name="T33" fmla="*/ 0 h 173"/>
                <a:gd name="T34" fmla="*/ 0 w 285"/>
                <a:gd name="T35" fmla="*/ 0 h 173"/>
                <a:gd name="T36" fmla="*/ 0 w 285"/>
                <a:gd name="T37" fmla="*/ 0 h 173"/>
                <a:gd name="T38" fmla="*/ 0 w 285"/>
                <a:gd name="T39" fmla="*/ 0 h 173"/>
                <a:gd name="T40" fmla="*/ 0 w 285"/>
                <a:gd name="T41" fmla="*/ 0 h 173"/>
                <a:gd name="T42" fmla="*/ 0 w 285"/>
                <a:gd name="T43" fmla="*/ 0 h 173"/>
                <a:gd name="T44" fmla="*/ 0 w 285"/>
                <a:gd name="T45" fmla="*/ 0 h 173"/>
                <a:gd name="T46" fmla="*/ 0 w 285"/>
                <a:gd name="T47" fmla="*/ 0 h 173"/>
                <a:gd name="T48" fmla="*/ 0 w 285"/>
                <a:gd name="T49" fmla="*/ 0 h 173"/>
                <a:gd name="T50" fmla="*/ 0 w 285"/>
                <a:gd name="T51" fmla="*/ 0 h 173"/>
                <a:gd name="T52" fmla="*/ 0 w 285"/>
                <a:gd name="T53" fmla="*/ 0 h 173"/>
                <a:gd name="T54" fmla="*/ 0 w 285"/>
                <a:gd name="T55" fmla="*/ 0 h 173"/>
                <a:gd name="T56" fmla="*/ 0 w 285"/>
                <a:gd name="T57" fmla="*/ 0 h 173"/>
                <a:gd name="T58" fmla="*/ 0 w 285"/>
                <a:gd name="T59" fmla="*/ 0 h 173"/>
                <a:gd name="T60" fmla="*/ 0 w 285"/>
                <a:gd name="T61" fmla="*/ 0 h 173"/>
                <a:gd name="T62" fmla="*/ 0 w 285"/>
                <a:gd name="T63" fmla="*/ 0 h 173"/>
                <a:gd name="T64" fmla="*/ 0 w 285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5"/>
                <a:gd name="T100" fmla="*/ 0 h 173"/>
                <a:gd name="T101" fmla="*/ 285 w 285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5" h="173">
                  <a:moveTo>
                    <a:pt x="276" y="173"/>
                  </a:moveTo>
                  <a:lnTo>
                    <a:pt x="274" y="172"/>
                  </a:lnTo>
                  <a:lnTo>
                    <a:pt x="272" y="171"/>
                  </a:lnTo>
                  <a:lnTo>
                    <a:pt x="271" y="166"/>
                  </a:lnTo>
                  <a:lnTo>
                    <a:pt x="271" y="158"/>
                  </a:lnTo>
                  <a:lnTo>
                    <a:pt x="272" y="147"/>
                  </a:lnTo>
                  <a:lnTo>
                    <a:pt x="274" y="134"/>
                  </a:lnTo>
                  <a:lnTo>
                    <a:pt x="275" y="120"/>
                  </a:lnTo>
                  <a:lnTo>
                    <a:pt x="276" y="105"/>
                  </a:lnTo>
                  <a:lnTo>
                    <a:pt x="275" y="89"/>
                  </a:lnTo>
                  <a:lnTo>
                    <a:pt x="276" y="84"/>
                  </a:lnTo>
                  <a:lnTo>
                    <a:pt x="277" y="80"/>
                  </a:lnTo>
                  <a:lnTo>
                    <a:pt x="280" y="75"/>
                  </a:lnTo>
                  <a:lnTo>
                    <a:pt x="283" y="71"/>
                  </a:lnTo>
                  <a:lnTo>
                    <a:pt x="284" y="67"/>
                  </a:lnTo>
                  <a:lnTo>
                    <a:pt x="285" y="61"/>
                  </a:lnTo>
                  <a:lnTo>
                    <a:pt x="283" y="54"/>
                  </a:lnTo>
                  <a:lnTo>
                    <a:pt x="281" y="50"/>
                  </a:lnTo>
                  <a:lnTo>
                    <a:pt x="278" y="45"/>
                  </a:lnTo>
                  <a:lnTo>
                    <a:pt x="274" y="37"/>
                  </a:lnTo>
                  <a:lnTo>
                    <a:pt x="269" y="30"/>
                  </a:lnTo>
                  <a:lnTo>
                    <a:pt x="266" y="24"/>
                  </a:lnTo>
                  <a:lnTo>
                    <a:pt x="264" y="19"/>
                  </a:lnTo>
                  <a:lnTo>
                    <a:pt x="262" y="15"/>
                  </a:lnTo>
                  <a:lnTo>
                    <a:pt x="261" y="11"/>
                  </a:lnTo>
                  <a:lnTo>
                    <a:pt x="259" y="6"/>
                  </a:lnTo>
                  <a:lnTo>
                    <a:pt x="258" y="2"/>
                  </a:lnTo>
                  <a:lnTo>
                    <a:pt x="258" y="0"/>
                  </a:lnTo>
                  <a:lnTo>
                    <a:pt x="257" y="0"/>
                  </a:lnTo>
                  <a:lnTo>
                    <a:pt x="255" y="0"/>
                  </a:lnTo>
                  <a:lnTo>
                    <a:pt x="0" y="5"/>
                  </a:lnTo>
                  <a:lnTo>
                    <a:pt x="3" y="80"/>
                  </a:lnTo>
                  <a:lnTo>
                    <a:pt x="276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8107" name="Freeform 454"/>
            <p:cNvSpPr>
              <a:spLocks/>
            </p:cNvSpPr>
            <p:nvPr/>
          </p:nvSpPr>
          <p:spPr bwMode="auto">
            <a:xfrm rot="-5400000">
              <a:off x="4606" y="530"/>
              <a:ext cx="51" cy="33"/>
            </a:xfrm>
            <a:custGeom>
              <a:avLst/>
              <a:gdLst>
                <a:gd name="T0" fmla="*/ 0 w 284"/>
                <a:gd name="T1" fmla="*/ 0 h 173"/>
                <a:gd name="T2" fmla="*/ 0 w 284"/>
                <a:gd name="T3" fmla="*/ 0 h 173"/>
                <a:gd name="T4" fmla="*/ 0 w 284"/>
                <a:gd name="T5" fmla="*/ 0 h 173"/>
                <a:gd name="T6" fmla="*/ 0 w 284"/>
                <a:gd name="T7" fmla="*/ 0 h 173"/>
                <a:gd name="T8" fmla="*/ 0 w 284"/>
                <a:gd name="T9" fmla="*/ 0 h 173"/>
                <a:gd name="T10" fmla="*/ 0 w 284"/>
                <a:gd name="T11" fmla="*/ 0 h 173"/>
                <a:gd name="T12" fmla="*/ 0 w 284"/>
                <a:gd name="T13" fmla="*/ 0 h 173"/>
                <a:gd name="T14" fmla="*/ 0 w 284"/>
                <a:gd name="T15" fmla="*/ 0 h 173"/>
                <a:gd name="T16" fmla="*/ 0 w 284"/>
                <a:gd name="T17" fmla="*/ 0 h 173"/>
                <a:gd name="T18" fmla="*/ 0 w 284"/>
                <a:gd name="T19" fmla="*/ 0 h 173"/>
                <a:gd name="T20" fmla="*/ 0 w 284"/>
                <a:gd name="T21" fmla="*/ 0 h 173"/>
                <a:gd name="T22" fmla="*/ 0 w 284"/>
                <a:gd name="T23" fmla="*/ 0 h 173"/>
                <a:gd name="T24" fmla="*/ 0 w 284"/>
                <a:gd name="T25" fmla="*/ 0 h 173"/>
                <a:gd name="T26" fmla="*/ 0 w 284"/>
                <a:gd name="T27" fmla="*/ 0 h 173"/>
                <a:gd name="T28" fmla="*/ 0 w 284"/>
                <a:gd name="T29" fmla="*/ 0 h 173"/>
                <a:gd name="T30" fmla="*/ 0 w 284"/>
                <a:gd name="T31" fmla="*/ 0 h 173"/>
                <a:gd name="T32" fmla="*/ 0 w 284"/>
                <a:gd name="T33" fmla="*/ 0 h 173"/>
                <a:gd name="T34" fmla="*/ 0 w 284"/>
                <a:gd name="T35" fmla="*/ 0 h 173"/>
                <a:gd name="T36" fmla="*/ 0 w 284"/>
                <a:gd name="T37" fmla="*/ 0 h 173"/>
                <a:gd name="T38" fmla="*/ 0 w 284"/>
                <a:gd name="T39" fmla="*/ 0 h 173"/>
                <a:gd name="T40" fmla="*/ 0 w 284"/>
                <a:gd name="T41" fmla="*/ 0 h 173"/>
                <a:gd name="T42" fmla="*/ 0 w 284"/>
                <a:gd name="T43" fmla="*/ 0 h 173"/>
                <a:gd name="T44" fmla="*/ 0 w 284"/>
                <a:gd name="T45" fmla="*/ 0 h 173"/>
                <a:gd name="T46" fmla="*/ 0 w 284"/>
                <a:gd name="T47" fmla="*/ 0 h 173"/>
                <a:gd name="T48" fmla="*/ 0 w 284"/>
                <a:gd name="T49" fmla="*/ 0 h 173"/>
                <a:gd name="T50" fmla="*/ 0 w 284"/>
                <a:gd name="T51" fmla="*/ 0 h 173"/>
                <a:gd name="T52" fmla="*/ 0 w 284"/>
                <a:gd name="T53" fmla="*/ 0 h 173"/>
                <a:gd name="T54" fmla="*/ 0 w 284"/>
                <a:gd name="T55" fmla="*/ 0 h 173"/>
                <a:gd name="T56" fmla="*/ 0 w 284"/>
                <a:gd name="T57" fmla="*/ 0 h 173"/>
                <a:gd name="T58" fmla="*/ 0 w 284"/>
                <a:gd name="T59" fmla="*/ 0 h 173"/>
                <a:gd name="T60" fmla="*/ 0 w 284"/>
                <a:gd name="T61" fmla="*/ 0 h 173"/>
                <a:gd name="T62" fmla="*/ 0 w 284"/>
                <a:gd name="T63" fmla="*/ 0 h 173"/>
                <a:gd name="T64" fmla="*/ 0 w 284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73"/>
                <a:gd name="T101" fmla="*/ 284 w 284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73">
                  <a:moveTo>
                    <a:pt x="10" y="173"/>
                  </a:moveTo>
                  <a:lnTo>
                    <a:pt x="12" y="172"/>
                  </a:lnTo>
                  <a:lnTo>
                    <a:pt x="14" y="171"/>
                  </a:lnTo>
                  <a:lnTo>
                    <a:pt x="15" y="166"/>
                  </a:lnTo>
                  <a:lnTo>
                    <a:pt x="15" y="158"/>
                  </a:lnTo>
                  <a:lnTo>
                    <a:pt x="13" y="147"/>
                  </a:lnTo>
                  <a:lnTo>
                    <a:pt x="12" y="134"/>
                  </a:lnTo>
                  <a:lnTo>
                    <a:pt x="10" y="120"/>
                  </a:lnTo>
                  <a:lnTo>
                    <a:pt x="9" y="105"/>
                  </a:lnTo>
                  <a:lnTo>
                    <a:pt x="10" y="89"/>
                  </a:lnTo>
                  <a:lnTo>
                    <a:pt x="9" y="84"/>
                  </a:lnTo>
                  <a:lnTo>
                    <a:pt x="7" y="80"/>
                  </a:lnTo>
                  <a:lnTo>
                    <a:pt x="5" y="75"/>
                  </a:lnTo>
                  <a:lnTo>
                    <a:pt x="2" y="71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4" y="50"/>
                  </a:lnTo>
                  <a:lnTo>
                    <a:pt x="6" y="45"/>
                  </a:lnTo>
                  <a:lnTo>
                    <a:pt x="11" y="37"/>
                  </a:lnTo>
                  <a:lnTo>
                    <a:pt x="15" y="30"/>
                  </a:lnTo>
                  <a:lnTo>
                    <a:pt x="18" y="24"/>
                  </a:lnTo>
                  <a:lnTo>
                    <a:pt x="21" y="19"/>
                  </a:lnTo>
                  <a:lnTo>
                    <a:pt x="22" y="14"/>
                  </a:lnTo>
                  <a:lnTo>
                    <a:pt x="24" y="11"/>
                  </a:lnTo>
                  <a:lnTo>
                    <a:pt x="25" y="6"/>
                  </a:lnTo>
                  <a:lnTo>
                    <a:pt x="26" y="2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84" y="2"/>
                  </a:lnTo>
                  <a:lnTo>
                    <a:pt x="281" y="77"/>
                  </a:lnTo>
                  <a:lnTo>
                    <a:pt x="10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8108" name="Line 455"/>
            <p:cNvSpPr>
              <a:spLocks noChangeShapeType="1"/>
            </p:cNvSpPr>
            <p:nvPr/>
          </p:nvSpPr>
          <p:spPr bwMode="auto">
            <a:xfrm rot="16200000" flipH="1">
              <a:off x="4796" y="572"/>
              <a:ext cx="5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pic>
        <p:nvPicPr>
          <p:cNvPr id="88076" name="Picture 1070" descr="messerflugflieger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4166200" y="1131842"/>
            <a:ext cx="811599" cy="944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8077" name="Group 448"/>
          <p:cNvGrpSpPr>
            <a:grpSpLocks/>
          </p:cNvGrpSpPr>
          <p:nvPr/>
        </p:nvGrpSpPr>
        <p:grpSpPr bwMode="auto">
          <a:xfrm rot="5400000">
            <a:off x="6051281" y="3009839"/>
            <a:ext cx="709613" cy="608013"/>
            <a:chOff x="4545" y="394"/>
            <a:chExt cx="392" cy="361"/>
          </a:xfrm>
        </p:grpSpPr>
        <p:sp>
          <p:nvSpPr>
            <p:cNvPr id="88095" name="AutoShape 449"/>
            <p:cNvSpPr>
              <a:spLocks noChangeAspect="1" noChangeArrowheads="1" noTextEdit="1"/>
            </p:cNvSpPr>
            <p:nvPr/>
          </p:nvSpPr>
          <p:spPr bwMode="auto">
            <a:xfrm rot="-5400000">
              <a:off x="4560" y="379"/>
              <a:ext cx="361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8096" name="Freeform 450"/>
            <p:cNvSpPr>
              <a:spLocks/>
            </p:cNvSpPr>
            <p:nvPr/>
          </p:nvSpPr>
          <p:spPr bwMode="auto">
            <a:xfrm rot="-5400000">
              <a:off x="4710" y="463"/>
              <a:ext cx="20" cy="221"/>
            </a:xfrm>
            <a:custGeom>
              <a:avLst/>
              <a:gdLst>
                <a:gd name="T0" fmla="*/ 0 w 116"/>
                <a:gd name="T1" fmla="*/ 0 h 1166"/>
                <a:gd name="T2" fmla="*/ 0 w 116"/>
                <a:gd name="T3" fmla="*/ 0 h 1166"/>
                <a:gd name="T4" fmla="*/ 0 w 116"/>
                <a:gd name="T5" fmla="*/ 0 h 1166"/>
                <a:gd name="T6" fmla="*/ 0 w 116"/>
                <a:gd name="T7" fmla="*/ 0 h 1166"/>
                <a:gd name="T8" fmla="*/ 0 w 116"/>
                <a:gd name="T9" fmla="*/ 0 h 1166"/>
                <a:gd name="T10" fmla="*/ 0 w 116"/>
                <a:gd name="T11" fmla="*/ 0 h 1166"/>
                <a:gd name="T12" fmla="*/ 0 w 116"/>
                <a:gd name="T13" fmla="*/ 0 h 1166"/>
                <a:gd name="T14" fmla="*/ 0 w 116"/>
                <a:gd name="T15" fmla="*/ 0 h 1166"/>
                <a:gd name="T16" fmla="*/ 0 w 116"/>
                <a:gd name="T17" fmla="*/ 0 h 1166"/>
                <a:gd name="T18" fmla="*/ 0 w 116"/>
                <a:gd name="T19" fmla="*/ 0 h 1166"/>
                <a:gd name="T20" fmla="*/ 0 w 116"/>
                <a:gd name="T21" fmla="*/ 0 h 1166"/>
                <a:gd name="T22" fmla="*/ 0 w 116"/>
                <a:gd name="T23" fmla="*/ 0 h 1166"/>
                <a:gd name="T24" fmla="*/ 0 w 116"/>
                <a:gd name="T25" fmla="*/ 0 h 1166"/>
                <a:gd name="T26" fmla="*/ 0 w 116"/>
                <a:gd name="T27" fmla="*/ 0 h 1166"/>
                <a:gd name="T28" fmla="*/ 0 w 116"/>
                <a:gd name="T29" fmla="*/ 0 h 1166"/>
                <a:gd name="T30" fmla="*/ 0 w 116"/>
                <a:gd name="T31" fmla="*/ 0 h 1166"/>
                <a:gd name="T32" fmla="*/ 0 w 116"/>
                <a:gd name="T33" fmla="*/ 0 h 1166"/>
                <a:gd name="T34" fmla="*/ 0 w 116"/>
                <a:gd name="T35" fmla="*/ 0 h 1166"/>
                <a:gd name="T36" fmla="*/ 0 w 116"/>
                <a:gd name="T37" fmla="*/ 0 h 1166"/>
                <a:gd name="T38" fmla="*/ 0 w 116"/>
                <a:gd name="T39" fmla="*/ 0 h 1166"/>
                <a:gd name="T40" fmla="*/ 0 w 116"/>
                <a:gd name="T41" fmla="*/ 0 h 1166"/>
                <a:gd name="T42" fmla="*/ 0 w 116"/>
                <a:gd name="T43" fmla="*/ 0 h 1166"/>
                <a:gd name="T44" fmla="*/ 0 w 116"/>
                <a:gd name="T45" fmla="*/ 0 h 1166"/>
                <a:gd name="T46" fmla="*/ 0 w 116"/>
                <a:gd name="T47" fmla="*/ 0 h 1166"/>
                <a:gd name="T48" fmla="*/ 0 w 116"/>
                <a:gd name="T49" fmla="*/ 0 h 1166"/>
                <a:gd name="T50" fmla="*/ 0 w 116"/>
                <a:gd name="T51" fmla="*/ 0 h 1166"/>
                <a:gd name="T52" fmla="*/ 0 w 116"/>
                <a:gd name="T53" fmla="*/ 0 h 1166"/>
                <a:gd name="T54" fmla="*/ 0 w 116"/>
                <a:gd name="T55" fmla="*/ 0 h 1166"/>
                <a:gd name="T56" fmla="*/ 0 w 116"/>
                <a:gd name="T57" fmla="*/ 0 h 1166"/>
                <a:gd name="T58" fmla="*/ 0 w 116"/>
                <a:gd name="T59" fmla="*/ 0 h 1166"/>
                <a:gd name="T60" fmla="*/ 0 w 116"/>
                <a:gd name="T61" fmla="*/ 0 h 1166"/>
                <a:gd name="T62" fmla="*/ 0 w 116"/>
                <a:gd name="T63" fmla="*/ 0 h 1166"/>
                <a:gd name="T64" fmla="*/ 0 w 116"/>
                <a:gd name="T65" fmla="*/ 0 h 1166"/>
                <a:gd name="T66" fmla="*/ 0 w 116"/>
                <a:gd name="T67" fmla="*/ 0 h 1166"/>
                <a:gd name="T68" fmla="*/ 0 w 116"/>
                <a:gd name="T69" fmla="*/ 0 h 1166"/>
                <a:gd name="T70" fmla="*/ 0 w 116"/>
                <a:gd name="T71" fmla="*/ 0 h 1166"/>
                <a:gd name="T72" fmla="*/ 0 w 116"/>
                <a:gd name="T73" fmla="*/ 0 h 1166"/>
                <a:gd name="T74" fmla="*/ 0 w 116"/>
                <a:gd name="T75" fmla="*/ 0 h 1166"/>
                <a:gd name="T76" fmla="*/ 0 w 116"/>
                <a:gd name="T77" fmla="*/ 0 h 1166"/>
                <a:gd name="T78" fmla="*/ 0 w 116"/>
                <a:gd name="T79" fmla="*/ 0 h 1166"/>
                <a:gd name="T80" fmla="*/ 0 w 116"/>
                <a:gd name="T81" fmla="*/ 0 h 1166"/>
                <a:gd name="T82" fmla="*/ 0 w 116"/>
                <a:gd name="T83" fmla="*/ 0 h 1166"/>
                <a:gd name="T84" fmla="*/ 0 w 116"/>
                <a:gd name="T85" fmla="*/ 0 h 1166"/>
                <a:gd name="T86" fmla="*/ 0 w 116"/>
                <a:gd name="T87" fmla="*/ 0 h 1166"/>
                <a:gd name="T88" fmla="*/ 0 w 116"/>
                <a:gd name="T89" fmla="*/ 0 h 1166"/>
                <a:gd name="T90" fmla="*/ 0 w 116"/>
                <a:gd name="T91" fmla="*/ 0 h 1166"/>
                <a:gd name="T92" fmla="*/ 0 w 116"/>
                <a:gd name="T93" fmla="*/ 0 h 116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6"/>
                <a:gd name="T142" fmla="*/ 0 h 1166"/>
                <a:gd name="T143" fmla="*/ 116 w 116"/>
                <a:gd name="T144" fmla="*/ 1166 h 116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6" h="1166">
                  <a:moveTo>
                    <a:pt x="116" y="707"/>
                  </a:moveTo>
                  <a:lnTo>
                    <a:pt x="116" y="683"/>
                  </a:lnTo>
                  <a:lnTo>
                    <a:pt x="115" y="657"/>
                  </a:lnTo>
                  <a:lnTo>
                    <a:pt x="114" y="631"/>
                  </a:lnTo>
                  <a:lnTo>
                    <a:pt x="114" y="604"/>
                  </a:lnTo>
                  <a:lnTo>
                    <a:pt x="111" y="548"/>
                  </a:lnTo>
                  <a:lnTo>
                    <a:pt x="108" y="490"/>
                  </a:lnTo>
                  <a:lnTo>
                    <a:pt x="101" y="372"/>
                  </a:lnTo>
                  <a:lnTo>
                    <a:pt x="96" y="314"/>
                  </a:lnTo>
                  <a:lnTo>
                    <a:pt x="91" y="259"/>
                  </a:lnTo>
                  <a:lnTo>
                    <a:pt x="89" y="231"/>
                  </a:lnTo>
                  <a:lnTo>
                    <a:pt x="83" y="180"/>
                  </a:lnTo>
                  <a:lnTo>
                    <a:pt x="81" y="157"/>
                  </a:lnTo>
                  <a:lnTo>
                    <a:pt x="78" y="134"/>
                  </a:lnTo>
                  <a:lnTo>
                    <a:pt x="75" y="113"/>
                  </a:lnTo>
                  <a:lnTo>
                    <a:pt x="72" y="93"/>
                  </a:lnTo>
                  <a:lnTo>
                    <a:pt x="70" y="75"/>
                  </a:lnTo>
                  <a:lnTo>
                    <a:pt x="67" y="58"/>
                  </a:lnTo>
                  <a:lnTo>
                    <a:pt x="64" y="43"/>
                  </a:lnTo>
                  <a:lnTo>
                    <a:pt x="61" y="31"/>
                  </a:lnTo>
                  <a:lnTo>
                    <a:pt x="58" y="20"/>
                  </a:lnTo>
                  <a:lnTo>
                    <a:pt x="56" y="11"/>
                  </a:lnTo>
                  <a:lnTo>
                    <a:pt x="53" y="5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45" y="1"/>
                  </a:lnTo>
                  <a:lnTo>
                    <a:pt x="43" y="5"/>
                  </a:lnTo>
                  <a:lnTo>
                    <a:pt x="40" y="12"/>
                  </a:lnTo>
                  <a:lnTo>
                    <a:pt x="38" y="20"/>
                  </a:lnTo>
                  <a:lnTo>
                    <a:pt x="36" y="31"/>
                  </a:lnTo>
                  <a:lnTo>
                    <a:pt x="34" y="44"/>
                  </a:lnTo>
                  <a:lnTo>
                    <a:pt x="31" y="60"/>
                  </a:lnTo>
                  <a:lnTo>
                    <a:pt x="29" y="76"/>
                  </a:lnTo>
                  <a:lnTo>
                    <a:pt x="27" y="95"/>
                  </a:lnTo>
                  <a:lnTo>
                    <a:pt x="25" y="115"/>
                  </a:lnTo>
                  <a:lnTo>
                    <a:pt x="23" y="137"/>
                  </a:lnTo>
                  <a:lnTo>
                    <a:pt x="21" y="159"/>
                  </a:lnTo>
                  <a:lnTo>
                    <a:pt x="19" y="184"/>
                  </a:lnTo>
                  <a:lnTo>
                    <a:pt x="17" y="209"/>
                  </a:lnTo>
                  <a:lnTo>
                    <a:pt x="16" y="235"/>
                  </a:lnTo>
                  <a:lnTo>
                    <a:pt x="14" y="262"/>
                  </a:lnTo>
                  <a:lnTo>
                    <a:pt x="11" y="319"/>
                  </a:lnTo>
                  <a:lnTo>
                    <a:pt x="8" y="377"/>
                  </a:lnTo>
                  <a:lnTo>
                    <a:pt x="4" y="496"/>
                  </a:lnTo>
                  <a:lnTo>
                    <a:pt x="2" y="554"/>
                  </a:lnTo>
                  <a:lnTo>
                    <a:pt x="1" y="610"/>
                  </a:lnTo>
                  <a:lnTo>
                    <a:pt x="1" y="638"/>
                  </a:lnTo>
                  <a:lnTo>
                    <a:pt x="0" y="664"/>
                  </a:lnTo>
                  <a:lnTo>
                    <a:pt x="0" y="714"/>
                  </a:lnTo>
                  <a:lnTo>
                    <a:pt x="1" y="761"/>
                  </a:lnTo>
                  <a:lnTo>
                    <a:pt x="2" y="806"/>
                  </a:lnTo>
                  <a:lnTo>
                    <a:pt x="4" y="850"/>
                  </a:lnTo>
                  <a:lnTo>
                    <a:pt x="6" y="891"/>
                  </a:lnTo>
                  <a:lnTo>
                    <a:pt x="9" y="931"/>
                  </a:lnTo>
                  <a:lnTo>
                    <a:pt x="12" y="968"/>
                  </a:lnTo>
                  <a:lnTo>
                    <a:pt x="16" y="1003"/>
                  </a:lnTo>
                  <a:lnTo>
                    <a:pt x="19" y="1035"/>
                  </a:lnTo>
                  <a:lnTo>
                    <a:pt x="24" y="1064"/>
                  </a:lnTo>
                  <a:lnTo>
                    <a:pt x="26" y="1077"/>
                  </a:lnTo>
                  <a:lnTo>
                    <a:pt x="28" y="1090"/>
                  </a:lnTo>
                  <a:lnTo>
                    <a:pt x="30" y="1101"/>
                  </a:lnTo>
                  <a:lnTo>
                    <a:pt x="33" y="1112"/>
                  </a:lnTo>
                  <a:lnTo>
                    <a:pt x="35" y="1122"/>
                  </a:lnTo>
                  <a:lnTo>
                    <a:pt x="37" y="1131"/>
                  </a:lnTo>
                  <a:lnTo>
                    <a:pt x="40" y="1139"/>
                  </a:lnTo>
                  <a:lnTo>
                    <a:pt x="42" y="1146"/>
                  </a:lnTo>
                  <a:lnTo>
                    <a:pt x="45" y="1152"/>
                  </a:lnTo>
                  <a:lnTo>
                    <a:pt x="47" y="1157"/>
                  </a:lnTo>
                  <a:lnTo>
                    <a:pt x="50" y="1161"/>
                  </a:lnTo>
                  <a:lnTo>
                    <a:pt x="52" y="1164"/>
                  </a:lnTo>
                  <a:lnTo>
                    <a:pt x="55" y="1165"/>
                  </a:lnTo>
                  <a:lnTo>
                    <a:pt x="57" y="1166"/>
                  </a:lnTo>
                  <a:lnTo>
                    <a:pt x="60" y="1165"/>
                  </a:lnTo>
                  <a:lnTo>
                    <a:pt x="62" y="1164"/>
                  </a:lnTo>
                  <a:lnTo>
                    <a:pt x="65" y="1160"/>
                  </a:lnTo>
                  <a:lnTo>
                    <a:pt x="68" y="1157"/>
                  </a:lnTo>
                  <a:lnTo>
                    <a:pt x="70" y="1151"/>
                  </a:lnTo>
                  <a:lnTo>
                    <a:pt x="72" y="1145"/>
                  </a:lnTo>
                  <a:lnTo>
                    <a:pt x="75" y="1138"/>
                  </a:lnTo>
                  <a:lnTo>
                    <a:pt x="81" y="1121"/>
                  </a:lnTo>
                  <a:lnTo>
                    <a:pt x="83" y="1110"/>
                  </a:lnTo>
                  <a:lnTo>
                    <a:pt x="85" y="1099"/>
                  </a:lnTo>
                  <a:lnTo>
                    <a:pt x="88" y="1087"/>
                  </a:lnTo>
                  <a:lnTo>
                    <a:pt x="90" y="1075"/>
                  </a:lnTo>
                  <a:lnTo>
                    <a:pt x="92" y="1061"/>
                  </a:lnTo>
                  <a:lnTo>
                    <a:pt x="97" y="1031"/>
                  </a:lnTo>
                  <a:lnTo>
                    <a:pt x="101" y="999"/>
                  </a:lnTo>
                  <a:lnTo>
                    <a:pt x="105" y="964"/>
                  </a:lnTo>
                  <a:lnTo>
                    <a:pt x="108" y="926"/>
                  </a:lnTo>
                  <a:lnTo>
                    <a:pt x="111" y="885"/>
                  </a:lnTo>
                  <a:lnTo>
                    <a:pt x="113" y="843"/>
                  </a:lnTo>
                  <a:lnTo>
                    <a:pt x="115" y="799"/>
                  </a:lnTo>
                  <a:lnTo>
                    <a:pt x="116" y="754"/>
                  </a:lnTo>
                  <a:lnTo>
                    <a:pt x="116" y="707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8097" name="Freeform 451"/>
            <p:cNvSpPr>
              <a:spLocks/>
            </p:cNvSpPr>
            <p:nvPr/>
          </p:nvSpPr>
          <p:spPr bwMode="auto">
            <a:xfrm rot="-5400000">
              <a:off x="4709" y="608"/>
              <a:ext cx="103" cy="52"/>
            </a:xfrm>
            <a:custGeom>
              <a:avLst/>
              <a:gdLst>
                <a:gd name="T0" fmla="*/ 0 w 582"/>
                <a:gd name="T1" fmla="*/ 0 h 276"/>
                <a:gd name="T2" fmla="*/ 0 w 582"/>
                <a:gd name="T3" fmla="*/ 0 h 276"/>
                <a:gd name="T4" fmla="*/ 0 w 582"/>
                <a:gd name="T5" fmla="*/ 0 h 276"/>
                <a:gd name="T6" fmla="*/ 0 w 582"/>
                <a:gd name="T7" fmla="*/ 0 h 276"/>
                <a:gd name="T8" fmla="*/ 0 w 582"/>
                <a:gd name="T9" fmla="*/ 0 h 276"/>
                <a:gd name="T10" fmla="*/ 0 w 582"/>
                <a:gd name="T11" fmla="*/ 0 h 276"/>
                <a:gd name="T12" fmla="*/ 0 w 582"/>
                <a:gd name="T13" fmla="*/ 0 h 276"/>
                <a:gd name="T14" fmla="*/ 0 w 582"/>
                <a:gd name="T15" fmla="*/ 0 h 276"/>
                <a:gd name="T16" fmla="*/ 0 w 582"/>
                <a:gd name="T17" fmla="*/ 0 h 276"/>
                <a:gd name="T18" fmla="*/ 0 w 582"/>
                <a:gd name="T19" fmla="*/ 0 h 276"/>
                <a:gd name="T20" fmla="*/ 0 w 582"/>
                <a:gd name="T21" fmla="*/ 0 h 276"/>
                <a:gd name="T22" fmla="*/ 0 w 582"/>
                <a:gd name="T23" fmla="*/ 0 h 276"/>
                <a:gd name="T24" fmla="*/ 0 w 582"/>
                <a:gd name="T25" fmla="*/ 0 h 276"/>
                <a:gd name="T26" fmla="*/ 0 w 582"/>
                <a:gd name="T27" fmla="*/ 0 h 276"/>
                <a:gd name="T28" fmla="*/ 0 w 582"/>
                <a:gd name="T29" fmla="*/ 0 h 276"/>
                <a:gd name="T30" fmla="*/ 0 w 582"/>
                <a:gd name="T31" fmla="*/ 0 h 276"/>
                <a:gd name="T32" fmla="*/ 0 w 582"/>
                <a:gd name="T33" fmla="*/ 0 h 276"/>
                <a:gd name="T34" fmla="*/ 0 w 582"/>
                <a:gd name="T35" fmla="*/ 0 h 276"/>
                <a:gd name="T36" fmla="*/ 0 w 582"/>
                <a:gd name="T37" fmla="*/ 0 h 276"/>
                <a:gd name="T38" fmla="*/ 0 w 582"/>
                <a:gd name="T39" fmla="*/ 0 h 276"/>
                <a:gd name="T40" fmla="*/ 0 w 582"/>
                <a:gd name="T41" fmla="*/ 0 h 276"/>
                <a:gd name="T42" fmla="*/ 0 w 582"/>
                <a:gd name="T43" fmla="*/ 0 h 276"/>
                <a:gd name="T44" fmla="*/ 0 w 582"/>
                <a:gd name="T45" fmla="*/ 0 h 276"/>
                <a:gd name="T46" fmla="*/ 0 w 582"/>
                <a:gd name="T47" fmla="*/ 0 h 276"/>
                <a:gd name="T48" fmla="*/ 0 w 582"/>
                <a:gd name="T49" fmla="*/ 0 h 276"/>
                <a:gd name="T50" fmla="*/ 0 w 582"/>
                <a:gd name="T51" fmla="*/ 0 h 27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82"/>
                <a:gd name="T79" fmla="*/ 0 h 276"/>
                <a:gd name="T80" fmla="*/ 582 w 582"/>
                <a:gd name="T81" fmla="*/ 276 h 27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82" h="276">
                  <a:moveTo>
                    <a:pt x="582" y="276"/>
                  </a:moveTo>
                  <a:lnTo>
                    <a:pt x="582" y="273"/>
                  </a:lnTo>
                  <a:lnTo>
                    <a:pt x="582" y="269"/>
                  </a:lnTo>
                  <a:lnTo>
                    <a:pt x="581" y="264"/>
                  </a:lnTo>
                  <a:lnTo>
                    <a:pt x="581" y="258"/>
                  </a:lnTo>
                  <a:lnTo>
                    <a:pt x="580" y="243"/>
                  </a:lnTo>
                  <a:lnTo>
                    <a:pt x="579" y="234"/>
                  </a:lnTo>
                  <a:lnTo>
                    <a:pt x="577" y="213"/>
                  </a:lnTo>
                  <a:lnTo>
                    <a:pt x="574" y="191"/>
                  </a:lnTo>
                  <a:lnTo>
                    <a:pt x="572" y="167"/>
                  </a:lnTo>
                  <a:lnTo>
                    <a:pt x="569" y="141"/>
                  </a:lnTo>
                  <a:lnTo>
                    <a:pt x="567" y="115"/>
                  </a:lnTo>
                  <a:lnTo>
                    <a:pt x="568" y="90"/>
                  </a:lnTo>
                  <a:lnTo>
                    <a:pt x="570" y="66"/>
                  </a:lnTo>
                  <a:lnTo>
                    <a:pt x="572" y="45"/>
                  </a:lnTo>
                  <a:lnTo>
                    <a:pt x="573" y="35"/>
                  </a:lnTo>
                  <a:lnTo>
                    <a:pt x="573" y="26"/>
                  </a:lnTo>
                  <a:lnTo>
                    <a:pt x="573" y="19"/>
                  </a:lnTo>
                  <a:lnTo>
                    <a:pt x="573" y="12"/>
                  </a:lnTo>
                  <a:lnTo>
                    <a:pt x="571" y="7"/>
                  </a:lnTo>
                  <a:lnTo>
                    <a:pt x="569" y="4"/>
                  </a:lnTo>
                  <a:lnTo>
                    <a:pt x="566" y="1"/>
                  </a:lnTo>
                  <a:lnTo>
                    <a:pt x="562" y="0"/>
                  </a:lnTo>
                  <a:lnTo>
                    <a:pt x="0" y="4"/>
                  </a:lnTo>
                  <a:lnTo>
                    <a:pt x="7" y="125"/>
                  </a:lnTo>
                  <a:lnTo>
                    <a:pt x="582" y="276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8098" name="Freeform 452"/>
            <p:cNvSpPr>
              <a:spLocks/>
            </p:cNvSpPr>
            <p:nvPr/>
          </p:nvSpPr>
          <p:spPr bwMode="auto">
            <a:xfrm rot="-5400000">
              <a:off x="4710" y="489"/>
              <a:ext cx="103" cy="52"/>
            </a:xfrm>
            <a:custGeom>
              <a:avLst/>
              <a:gdLst>
                <a:gd name="T0" fmla="*/ 0 w 580"/>
                <a:gd name="T1" fmla="*/ 0 h 279"/>
                <a:gd name="T2" fmla="*/ 0 w 580"/>
                <a:gd name="T3" fmla="*/ 0 h 279"/>
                <a:gd name="T4" fmla="*/ 0 w 580"/>
                <a:gd name="T5" fmla="*/ 0 h 279"/>
                <a:gd name="T6" fmla="*/ 0 w 580"/>
                <a:gd name="T7" fmla="*/ 0 h 279"/>
                <a:gd name="T8" fmla="*/ 0 w 580"/>
                <a:gd name="T9" fmla="*/ 0 h 279"/>
                <a:gd name="T10" fmla="*/ 0 w 580"/>
                <a:gd name="T11" fmla="*/ 0 h 279"/>
                <a:gd name="T12" fmla="*/ 0 w 580"/>
                <a:gd name="T13" fmla="*/ 0 h 279"/>
                <a:gd name="T14" fmla="*/ 0 w 580"/>
                <a:gd name="T15" fmla="*/ 0 h 279"/>
                <a:gd name="T16" fmla="*/ 0 w 580"/>
                <a:gd name="T17" fmla="*/ 0 h 279"/>
                <a:gd name="T18" fmla="*/ 0 w 580"/>
                <a:gd name="T19" fmla="*/ 0 h 279"/>
                <a:gd name="T20" fmla="*/ 0 w 580"/>
                <a:gd name="T21" fmla="*/ 0 h 279"/>
                <a:gd name="T22" fmla="*/ 0 w 580"/>
                <a:gd name="T23" fmla="*/ 0 h 279"/>
                <a:gd name="T24" fmla="*/ 0 w 580"/>
                <a:gd name="T25" fmla="*/ 0 h 279"/>
                <a:gd name="T26" fmla="*/ 0 w 580"/>
                <a:gd name="T27" fmla="*/ 0 h 279"/>
                <a:gd name="T28" fmla="*/ 0 w 580"/>
                <a:gd name="T29" fmla="*/ 0 h 279"/>
                <a:gd name="T30" fmla="*/ 0 w 580"/>
                <a:gd name="T31" fmla="*/ 0 h 279"/>
                <a:gd name="T32" fmla="*/ 0 w 580"/>
                <a:gd name="T33" fmla="*/ 0 h 279"/>
                <a:gd name="T34" fmla="*/ 0 w 580"/>
                <a:gd name="T35" fmla="*/ 0 h 279"/>
                <a:gd name="T36" fmla="*/ 0 w 580"/>
                <a:gd name="T37" fmla="*/ 0 h 279"/>
                <a:gd name="T38" fmla="*/ 0 w 580"/>
                <a:gd name="T39" fmla="*/ 0 h 279"/>
                <a:gd name="T40" fmla="*/ 0 w 580"/>
                <a:gd name="T41" fmla="*/ 0 h 279"/>
                <a:gd name="T42" fmla="*/ 0 w 580"/>
                <a:gd name="T43" fmla="*/ 0 h 279"/>
                <a:gd name="T44" fmla="*/ 0 w 580"/>
                <a:gd name="T45" fmla="*/ 0 h 279"/>
                <a:gd name="T46" fmla="*/ 0 w 580"/>
                <a:gd name="T47" fmla="*/ 0 h 279"/>
                <a:gd name="T48" fmla="*/ 0 w 580"/>
                <a:gd name="T49" fmla="*/ 0 h 279"/>
                <a:gd name="T50" fmla="*/ 0 w 580"/>
                <a:gd name="T51" fmla="*/ 0 h 279"/>
                <a:gd name="T52" fmla="*/ 0 w 580"/>
                <a:gd name="T53" fmla="*/ 0 h 2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80"/>
                <a:gd name="T82" fmla="*/ 0 h 279"/>
                <a:gd name="T83" fmla="*/ 580 w 580"/>
                <a:gd name="T84" fmla="*/ 279 h 2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80" h="279">
                  <a:moveTo>
                    <a:pt x="0" y="279"/>
                  </a:moveTo>
                  <a:lnTo>
                    <a:pt x="0" y="276"/>
                  </a:lnTo>
                  <a:lnTo>
                    <a:pt x="1" y="272"/>
                  </a:lnTo>
                  <a:lnTo>
                    <a:pt x="1" y="267"/>
                  </a:lnTo>
                  <a:lnTo>
                    <a:pt x="1" y="261"/>
                  </a:lnTo>
                  <a:lnTo>
                    <a:pt x="2" y="246"/>
                  </a:lnTo>
                  <a:lnTo>
                    <a:pt x="4" y="237"/>
                  </a:lnTo>
                  <a:lnTo>
                    <a:pt x="5" y="216"/>
                  </a:lnTo>
                  <a:lnTo>
                    <a:pt x="7" y="194"/>
                  </a:lnTo>
                  <a:lnTo>
                    <a:pt x="10" y="170"/>
                  </a:lnTo>
                  <a:lnTo>
                    <a:pt x="12" y="144"/>
                  </a:lnTo>
                  <a:lnTo>
                    <a:pt x="14" y="118"/>
                  </a:lnTo>
                  <a:lnTo>
                    <a:pt x="13" y="93"/>
                  </a:lnTo>
                  <a:lnTo>
                    <a:pt x="11" y="69"/>
                  </a:lnTo>
                  <a:lnTo>
                    <a:pt x="10" y="58"/>
                  </a:lnTo>
                  <a:lnTo>
                    <a:pt x="8" y="48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7" y="22"/>
                  </a:lnTo>
                  <a:lnTo>
                    <a:pt x="7" y="15"/>
                  </a:lnTo>
                  <a:lnTo>
                    <a:pt x="8" y="10"/>
                  </a:lnTo>
                  <a:lnTo>
                    <a:pt x="11" y="7"/>
                  </a:lnTo>
                  <a:lnTo>
                    <a:pt x="13" y="4"/>
                  </a:lnTo>
                  <a:lnTo>
                    <a:pt x="18" y="3"/>
                  </a:lnTo>
                  <a:lnTo>
                    <a:pt x="580" y="0"/>
                  </a:lnTo>
                  <a:lnTo>
                    <a:pt x="574" y="122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8099" name="Freeform 453"/>
            <p:cNvSpPr>
              <a:spLocks/>
            </p:cNvSpPr>
            <p:nvPr/>
          </p:nvSpPr>
          <p:spPr bwMode="auto">
            <a:xfrm rot="-5400000">
              <a:off x="4605" y="588"/>
              <a:ext cx="50" cy="32"/>
            </a:xfrm>
            <a:custGeom>
              <a:avLst/>
              <a:gdLst>
                <a:gd name="T0" fmla="*/ 0 w 285"/>
                <a:gd name="T1" fmla="*/ 0 h 173"/>
                <a:gd name="T2" fmla="*/ 0 w 285"/>
                <a:gd name="T3" fmla="*/ 0 h 173"/>
                <a:gd name="T4" fmla="*/ 0 w 285"/>
                <a:gd name="T5" fmla="*/ 0 h 173"/>
                <a:gd name="T6" fmla="*/ 0 w 285"/>
                <a:gd name="T7" fmla="*/ 0 h 173"/>
                <a:gd name="T8" fmla="*/ 0 w 285"/>
                <a:gd name="T9" fmla="*/ 0 h 173"/>
                <a:gd name="T10" fmla="*/ 0 w 285"/>
                <a:gd name="T11" fmla="*/ 0 h 173"/>
                <a:gd name="T12" fmla="*/ 0 w 285"/>
                <a:gd name="T13" fmla="*/ 0 h 173"/>
                <a:gd name="T14" fmla="*/ 0 w 285"/>
                <a:gd name="T15" fmla="*/ 0 h 173"/>
                <a:gd name="T16" fmla="*/ 0 w 285"/>
                <a:gd name="T17" fmla="*/ 0 h 173"/>
                <a:gd name="T18" fmla="*/ 0 w 285"/>
                <a:gd name="T19" fmla="*/ 0 h 173"/>
                <a:gd name="T20" fmla="*/ 0 w 285"/>
                <a:gd name="T21" fmla="*/ 0 h 173"/>
                <a:gd name="T22" fmla="*/ 0 w 285"/>
                <a:gd name="T23" fmla="*/ 0 h 173"/>
                <a:gd name="T24" fmla="*/ 0 w 285"/>
                <a:gd name="T25" fmla="*/ 0 h 173"/>
                <a:gd name="T26" fmla="*/ 0 w 285"/>
                <a:gd name="T27" fmla="*/ 0 h 173"/>
                <a:gd name="T28" fmla="*/ 0 w 285"/>
                <a:gd name="T29" fmla="*/ 0 h 173"/>
                <a:gd name="T30" fmla="*/ 0 w 285"/>
                <a:gd name="T31" fmla="*/ 0 h 173"/>
                <a:gd name="T32" fmla="*/ 0 w 285"/>
                <a:gd name="T33" fmla="*/ 0 h 173"/>
                <a:gd name="T34" fmla="*/ 0 w 285"/>
                <a:gd name="T35" fmla="*/ 0 h 173"/>
                <a:gd name="T36" fmla="*/ 0 w 285"/>
                <a:gd name="T37" fmla="*/ 0 h 173"/>
                <a:gd name="T38" fmla="*/ 0 w 285"/>
                <a:gd name="T39" fmla="*/ 0 h 173"/>
                <a:gd name="T40" fmla="*/ 0 w 285"/>
                <a:gd name="T41" fmla="*/ 0 h 173"/>
                <a:gd name="T42" fmla="*/ 0 w 285"/>
                <a:gd name="T43" fmla="*/ 0 h 173"/>
                <a:gd name="T44" fmla="*/ 0 w 285"/>
                <a:gd name="T45" fmla="*/ 0 h 173"/>
                <a:gd name="T46" fmla="*/ 0 w 285"/>
                <a:gd name="T47" fmla="*/ 0 h 173"/>
                <a:gd name="T48" fmla="*/ 0 w 285"/>
                <a:gd name="T49" fmla="*/ 0 h 173"/>
                <a:gd name="T50" fmla="*/ 0 w 285"/>
                <a:gd name="T51" fmla="*/ 0 h 173"/>
                <a:gd name="T52" fmla="*/ 0 w 285"/>
                <a:gd name="T53" fmla="*/ 0 h 173"/>
                <a:gd name="T54" fmla="*/ 0 w 285"/>
                <a:gd name="T55" fmla="*/ 0 h 173"/>
                <a:gd name="T56" fmla="*/ 0 w 285"/>
                <a:gd name="T57" fmla="*/ 0 h 173"/>
                <a:gd name="T58" fmla="*/ 0 w 285"/>
                <a:gd name="T59" fmla="*/ 0 h 173"/>
                <a:gd name="T60" fmla="*/ 0 w 285"/>
                <a:gd name="T61" fmla="*/ 0 h 173"/>
                <a:gd name="T62" fmla="*/ 0 w 285"/>
                <a:gd name="T63" fmla="*/ 0 h 173"/>
                <a:gd name="T64" fmla="*/ 0 w 285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5"/>
                <a:gd name="T100" fmla="*/ 0 h 173"/>
                <a:gd name="T101" fmla="*/ 285 w 285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5" h="173">
                  <a:moveTo>
                    <a:pt x="276" y="173"/>
                  </a:moveTo>
                  <a:lnTo>
                    <a:pt x="274" y="172"/>
                  </a:lnTo>
                  <a:lnTo>
                    <a:pt x="272" y="171"/>
                  </a:lnTo>
                  <a:lnTo>
                    <a:pt x="271" y="166"/>
                  </a:lnTo>
                  <a:lnTo>
                    <a:pt x="271" y="158"/>
                  </a:lnTo>
                  <a:lnTo>
                    <a:pt x="272" y="147"/>
                  </a:lnTo>
                  <a:lnTo>
                    <a:pt x="274" y="134"/>
                  </a:lnTo>
                  <a:lnTo>
                    <a:pt x="275" y="120"/>
                  </a:lnTo>
                  <a:lnTo>
                    <a:pt x="276" y="105"/>
                  </a:lnTo>
                  <a:lnTo>
                    <a:pt x="275" y="89"/>
                  </a:lnTo>
                  <a:lnTo>
                    <a:pt x="276" y="84"/>
                  </a:lnTo>
                  <a:lnTo>
                    <a:pt x="277" y="80"/>
                  </a:lnTo>
                  <a:lnTo>
                    <a:pt x="280" y="75"/>
                  </a:lnTo>
                  <a:lnTo>
                    <a:pt x="283" y="71"/>
                  </a:lnTo>
                  <a:lnTo>
                    <a:pt x="284" y="67"/>
                  </a:lnTo>
                  <a:lnTo>
                    <a:pt x="285" y="61"/>
                  </a:lnTo>
                  <a:lnTo>
                    <a:pt x="283" y="54"/>
                  </a:lnTo>
                  <a:lnTo>
                    <a:pt x="281" y="50"/>
                  </a:lnTo>
                  <a:lnTo>
                    <a:pt x="278" y="45"/>
                  </a:lnTo>
                  <a:lnTo>
                    <a:pt x="274" y="37"/>
                  </a:lnTo>
                  <a:lnTo>
                    <a:pt x="269" y="30"/>
                  </a:lnTo>
                  <a:lnTo>
                    <a:pt x="266" y="24"/>
                  </a:lnTo>
                  <a:lnTo>
                    <a:pt x="264" y="19"/>
                  </a:lnTo>
                  <a:lnTo>
                    <a:pt x="262" y="15"/>
                  </a:lnTo>
                  <a:lnTo>
                    <a:pt x="261" y="11"/>
                  </a:lnTo>
                  <a:lnTo>
                    <a:pt x="259" y="6"/>
                  </a:lnTo>
                  <a:lnTo>
                    <a:pt x="258" y="2"/>
                  </a:lnTo>
                  <a:lnTo>
                    <a:pt x="258" y="0"/>
                  </a:lnTo>
                  <a:lnTo>
                    <a:pt x="257" y="0"/>
                  </a:lnTo>
                  <a:lnTo>
                    <a:pt x="255" y="0"/>
                  </a:lnTo>
                  <a:lnTo>
                    <a:pt x="0" y="5"/>
                  </a:lnTo>
                  <a:lnTo>
                    <a:pt x="3" y="80"/>
                  </a:lnTo>
                  <a:lnTo>
                    <a:pt x="276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8100" name="Freeform 454"/>
            <p:cNvSpPr>
              <a:spLocks/>
            </p:cNvSpPr>
            <p:nvPr/>
          </p:nvSpPr>
          <p:spPr bwMode="auto">
            <a:xfrm rot="-5400000">
              <a:off x="4606" y="530"/>
              <a:ext cx="51" cy="33"/>
            </a:xfrm>
            <a:custGeom>
              <a:avLst/>
              <a:gdLst>
                <a:gd name="T0" fmla="*/ 0 w 284"/>
                <a:gd name="T1" fmla="*/ 0 h 173"/>
                <a:gd name="T2" fmla="*/ 0 w 284"/>
                <a:gd name="T3" fmla="*/ 0 h 173"/>
                <a:gd name="T4" fmla="*/ 0 w 284"/>
                <a:gd name="T5" fmla="*/ 0 h 173"/>
                <a:gd name="T6" fmla="*/ 0 w 284"/>
                <a:gd name="T7" fmla="*/ 0 h 173"/>
                <a:gd name="T8" fmla="*/ 0 w 284"/>
                <a:gd name="T9" fmla="*/ 0 h 173"/>
                <a:gd name="T10" fmla="*/ 0 w 284"/>
                <a:gd name="T11" fmla="*/ 0 h 173"/>
                <a:gd name="T12" fmla="*/ 0 w 284"/>
                <a:gd name="T13" fmla="*/ 0 h 173"/>
                <a:gd name="T14" fmla="*/ 0 w 284"/>
                <a:gd name="T15" fmla="*/ 0 h 173"/>
                <a:gd name="T16" fmla="*/ 0 w 284"/>
                <a:gd name="T17" fmla="*/ 0 h 173"/>
                <a:gd name="T18" fmla="*/ 0 w 284"/>
                <a:gd name="T19" fmla="*/ 0 h 173"/>
                <a:gd name="T20" fmla="*/ 0 w 284"/>
                <a:gd name="T21" fmla="*/ 0 h 173"/>
                <a:gd name="T22" fmla="*/ 0 w 284"/>
                <a:gd name="T23" fmla="*/ 0 h 173"/>
                <a:gd name="T24" fmla="*/ 0 w 284"/>
                <a:gd name="T25" fmla="*/ 0 h 173"/>
                <a:gd name="T26" fmla="*/ 0 w 284"/>
                <a:gd name="T27" fmla="*/ 0 h 173"/>
                <a:gd name="T28" fmla="*/ 0 w 284"/>
                <a:gd name="T29" fmla="*/ 0 h 173"/>
                <a:gd name="T30" fmla="*/ 0 w 284"/>
                <a:gd name="T31" fmla="*/ 0 h 173"/>
                <a:gd name="T32" fmla="*/ 0 w 284"/>
                <a:gd name="T33" fmla="*/ 0 h 173"/>
                <a:gd name="T34" fmla="*/ 0 w 284"/>
                <a:gd name="T35" fmla="*/ 0 h 173"/>
                <a:gd name="T36" fmla="*/ 0 w 284"/>
                <a:gd name="T37" fmla="*/ 0 h 173"/>
                <a:gd name="T38" fmla="*/ 0 w 284"/>
                <a:gd name="T39" fmla="*/ 0 h 173"/>
                <a:gd name="T40" fmla="*/ 0 w 284"/>
                <a:gd name="T41" fmla="*/ 0 h 173"/>
                <a:gd name="T42" fmla="*/ 0 w 284"/>
                <a:gd name="T43" fmla="*/ 0 h 173"/>
                <a:gd name="T44" fmla="*/ 0 w 284"/>
                <a:gd name="T45" fmla="*/ 0 h 173"/>
                <a:gd name="T46" fmla="*/ 0 w 284"/>
                <a:gd name="T47" fmla="*/ 0 h 173"/>
                <a:gd name="T48" fmla="*/ 0 w 284"/>
                <a:gd name="T49" fmla="*/ 0 h 173"/>
                <a:gd name="T50" fmla="*/ 0 w 284"/>
                <a:gd name="T51" fmla="*/ 0 h 173"/>
                <a:gd name="T52" fmla="*/ 0 w 284"/>
                <a:gd name="T53" fmla="*/ 0 h 173"/>
                <a:gd name="T54" fmla="*/ 0 w 284"/>
                <a:gd name="T55" fmla="*/ 0 h 173"/>
                <a:gd name="T56" fmla="*/ 0 w 284"/>
                <a:gd name="T57" fmla="*/ 0 h 173"/>
                <a:gd name="T58" fmla="*/ 0 w 284"/>
                <a:gd name="T59" fmla="*/ 0 h 173"/>
                <a:gd name="T60" fmla="*/ 0 w 284"/>
                <a:gd name="T61" fmla="*/ 0 h 173"/>
                <a:gd name="T62" fmla="*/ 0 w 284"/>
                <a:gd name="T63" fmla="*/ 0 h 173"/>
                <a:gd name="T64" fmla="*/ 0 w 284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73"/>
                <a:gd name="T101" fmla="*/ 284 w 284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73">
                  <a:moveTo>
                    <a:pt x="10" y="173"/>
                  </a:moveTo>
                  <a:lnTo>
                    <a:pt x="12" y="172"/>
                  </a:lnTo>
                  <a:lnTo>
                    <a:pt x="14" y="171"/>
                  </a:lnTo>
                  <a:lnTo>
                    <a:pt x="15" y="166"/>
                  </a:lnTo>
                  <a:lnTo>
                    <a:pt x="15" y="158"/>
                  </a:lnTo>
                  <a:lnTo>
                    <a:pt x="13" y="147"/>
                  </a:lnTo>
                  <a:lnTo>
                    <a:pt x="12" y="134"/>
                  </a:lnTo>
                  <a:lnTo>
                    <a:pt x="10" y="120"/>
                  </a:lnTo>
                  <a:lnTo>
                    <a:pt x="9" y="105"/>
                  </a:lnTo>
                  <a:lnTo>
                    <a:pt x="10" y="89"/>
                  </a:lnTo>
                  <a:lnTo>
                    <a:pt x="9" y="84"/>
                  </a:lnTo>
                  <a:lnTo>
                    <a:pt x="7" y="80"/>
                  </a:lnTo>
                  <a:lnTo>
                    <a:pt x="5" y="75"/>
                  </a:lnTo>
                  <a:lnTo>
                    <a:pt x="2" y="71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4" y="50"/>
                  </a:lnTo>
                  <a:lnTo>
                    <a:pt x="6" y="45"/>
                  </a:lnTo>
                  <a:lnTo>
                    <a:pt x="11" y="37"/>
                  </a:lnTo>
                  <a:lnTo>
                    <a:pt x="15" y="30"/>
                  </a:lnTo>
                  <a:lnTo>
                    <a:pt x="18" y="24"/>
                  </a:lnTo>
                  <a:lnTo>
                    <a:pt x="21" y="19"/>
                  </a:lnTo>
                  <a:lnTo>
                    <a:pt x="22" y="14"/>
                  </a:lnTo>
                  <a:lnTo>
                    <a:pt x="24" y="11"/>
                  </a:lnTo>
                  <a:lnTo>
                    <a:pt x="25" y="6"/>
                  </a:lnTo>
                  <a:lnTo>
                    <a:pt x="26" y="2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84" y="2"/>
                  </a:lnTo>
                  <a:lnTo>
                    <a:pt x="281" y="77"/>
                  </a:lnTo>
                  <a:lnTo>
                    <a:pt x="10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8101" name="Line 455"/>
            <p:cNvSpPr>
              <a:spLocks noChangeShapeType="1"/>
            </p:cNvSpPr>
            <p:nvPr/>
          </p:nvSpPr>
          <p:spPr bwMode="auto">
            <a:xfrm rot="16200000" flipH="1">
              <a:off x="4796" y="572"/>
              <a:ext cx="5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8078" name="Group 1267"/>
          <p:cNvGrpSpPr>
            <a:grpSpLocks/>
          </p:cNvGrpSpPr>
          <p:nvPr/>
        </p:nvGrpSpPr>
        <p:grpSpPr bwMode="auto">
          <a:xfrm rot="13620505" flipH="1">
            <a:off x="3343476" y="1971108"/>
            <a:ext cx="298176" cy="354953"/>
            <a:chOff x="2820" y="264"/>
            <a:chExt cx="420" cy="1452"/>
          </a:xfrm>
        </p:grpSpPr>
        <p:sp>
          <p:nvSpPr>
            <p:cNvPr id="88083" name="Line 1268"/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88084" name="Group 1269"/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88085" name="Group 1270"/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88088" name="Group 1271"/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88090" name="Group 1272"/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88093" name="Freeform 1273"/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1540278332 w 1153"/>
                        <a:gd name="T1" fmla="*/ 2147483647 h 204"/>
                        <a:gd name="T2" fmla="*/ 1672401282 w 1153"/>
                        <a:gd name="T3" fmla="*/ 2147483647 h 204"/>
                        <a:gd name="T4" fmla="*/ 1783935393 w 1153"/>
                        <a:gd name="T5" fmla="*/ 2147483647 h 204"/>
                        <a:gd name="T6" fmla="*/ 1859984738 w 1153"/>
                        <a:gd name="T7" fmla="*/ 2147483647 h 204"/>
                        <a:gd name="T8" fmla="*/ 1881257335 w 1153"/>
                        <a:gd name="T9" fmla="*/ 2147483647 h 204"/>
                        <a:gd name="T10" fmla="*/ 1881257335 w 1153"/>
                        <a:gd name="T11" fmla="*/ 2147483647 h 204"/>
                        <a:gd name="T12" fmla="*/ 1881257335 w 1153"/>
                        <a:gd name="T13" fmla="*/ 2147483647 h 204"/>
                        <a:gd name="T14" fmla="*/ 1879878948 w 1153"/>
                        <a:gd name="T15" fmla="*/ 2147483647 h 204"/>
                        <a:gd name="T16" fmla="*/ 1871532533 w 1153"/>
                        <a:gd name="T17" fmla="*/ 2147483647 h 204"/>
                        <a:gd name="T18" fmla="*/ 1870009567 w 1153"/>
                        <a:gd name="T19" fmla="*/ 2147483647 h 204"/>
                        <a:gd name="T20" fmla="*/ 1863810087 w 1153"/>
                        <a:gd name="T21" fmla="*/ 2147483647 h 204"/>
                        <a:gd name="T22" fmla="*/ 1846805272 w 1153"/>
                        <a:gd name="T23" fmla="*/ 2147483647 h 204"/>
                        <a:gd name="T24" fmla="*/ 1832340906 w 1153"/>
                        <a:gd name="T25" fmla="*/ 2147483647 h 204"/>
                        <a:gd name="T26" fmla="*/ 1814609937 w 1153"/>
                        <a:gd name="T27" fmla="*/ 2147483647 h 204"/>
                        <a:gd name="T28" fmla="*/ 1657953222 w 1153"/>
                        <a:gd name="T29" fmla="*/ 2147483647 h 204"/>
                        <a:gd name="T30" fmla="*/ 1519249235 w 1153"/>
                        <a:gd name="T31" fmla="*/ 2147483647 h 204"/>
                        <a:gd name="T32" fmla="*/ 1324916250 w 1153"/>
                        <a:gd name="T33" fmla="*/ 2147483647 h 204"/>
                        <a:gd name="T34" fmla="*/ 1005242184 w 1153"/>
                        <a:gd name="T35" fmla="*/ 2147483647 h 204"/>
                        <a:gd name="T36" fmla="*/ 292063525 w 1153"/>
                        <a:gd name="T37" fmla="*/ 2147483647 h 204"/>
                        <a:gd name="T38" fmla="*/ 216910526 w 1153"/>
                        <a:gd name="T39" fmla="*/ 2147483647 h 204"/>
                        <a:gd name="T40" fmla="*/ 24584814 w 1153"/>
                        <a:gd name="T41" fmla="*/ 2147483647 h 204"/>
                        <a:gd name="T42" fmla="*/ 12931171 w 1153"/>
                        <a:gd name="T43" fmla="*/ 2147483647 h 204"/>
                        <a:gd name="T44" fmla="*/ 6090539 w 1153"/>
                        <a:gd name="T45" fmla="*/ 2147483647 h 204"/>
                        <a:gd name="T46" fmla="*/ 0 w 1153"/>
                        <a:gd name="T47" fmla="*/ 2147483647 h 204"/>
                        <a:gd name="T48" fmla="*/ 23232975 w 1153"/>
                        <a:gd name="T49" fmla="*/ 654576777 h 204"/>
                        <a:gd name="T50" fmla="*/ 29306407 w 1153"/>
                        <a:gd name="T51" fmla="*/ 156118670 h 204"/>
                        <a:gd name="T52" fmla="*/ 125345394 w 1153"/>
                        <a:gd name="T53" fmla="*/ 156118670 h 204"/>
                        <a:gd name="T54" fmla="*/ 164369716 w 1153"/>
                        <a:gd name="T55" fmla="*/ 654576777 h 204"/>
                        <a:gd name="T56" fmla="*/ 202051830 w 1153"/>
                        <a:gd name="T57" fmla="*/ 1551018790 h 204"/>
                        <a:gd name="T58" fmla="*/ 354471405 w 1153"/>
                        <a:gd name="T59" fmla="*/ 2147483647 h 204"/>
                        <a:gd name="T60" fmla="*/ 379012779 w 1153"/>
                        <a:gd name="T61" fmla="*/ 2147483647 h 204"/>
                        <a:gd name="T62" fmla="*/ 418045152 w 1153"/>
                        <a:gd name="T63" fmla="*/ 2147483647 h 204"/>
                        <a:gd name="T64" fmla="*/ 1072309729 w 1153"/>
                        <a:gd name="T65" fmla="*/ 2147483647 h 204"/>
                        <a:gd name="T66" fmla="*/ 1112858545 w 1153"/>
                        <a:gd name="T67" fmla="*/ 2147483647 h 204"/>
                        <a:gd name="T68" fmla="*/ 1333578998 w 1153"/>
                        <a:gd name="T69" fmla="*/ 2147483647 h 204"/>
                        <a:gd name="T70" fmla="*/ 1380337621 w 1153"/>
                        <a:gd name="T71" fmla="*/ 2147483647 h 204"/>
                        <a:gd name="T72" fmla="*/ 1424800382 w 1153"/>
                        <a:gd name="T73" fmla="*/ 2147483647 h 204"/>
                        <a:gd name="T74" fmla="*/ 1461690712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88094" name="Freeform 1274"/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734308515 h 69"/>
                        <a:gd name="T2" fmla="*/ 41523869 w 247"/>
                        <a:gd name="T3" fmla="*/ 1914087360 h 69"/>
                        <a:gd name="T4" fmla="*/ 148313979 w 247"/>
                        <a:gd name="T5" fmla="*/ 2116629774 h 69"/>
                        <a:gd name="T6" fmla="*/ 406598106 w 247"/>
                        <a:gd name="T7" fmla="*/ 2147483647 h 69"/>
                        <a:gd name="T8" fmla="*/ 662292032 w 247"/>
                        <a:gd name="T9" fmla="*/ 2145698093 h 69"/>
                        <a:gd name="T10" fmla="*/ 678397610 w 247"/>
                        <a:gd name="T11" fmla="*/ 1229277403 h 69"/>
                        <a:gd name="T12" fmla="*/ 623161567 w 247"/>
                        <a:gd name="T13" fmla="*/ 965964820 h 69"/>
                        <a:gd name="T14" fmla="*/ 566577387 w 247"/>
                        <a:gd name="T15" fmla="*/ 690543004 h 69"/>
                        <a:gd name="T16" fmla="*/ 508988354 w 247"/>
                        <a:gd name="T17" fmla="*/ 458148727 h 69"/>
                        <a:gd name="T18" fmla="*/ 453427183 w 247"/>
                        <a:gd name="T19" fmla="*/ 231605678 h 69"/>
                        <a:gd name="T20" fmla="*/ 406598106 w 247"/>
                        <a:gd name="T21" fmla="*/ 80782781 h 69"/>
                        <a:gd name="T22" fmla="*/ 360063712 w 247"/>
                        <a:gd name="T23" fmla="*/ 0 h 69"/>
                        <a:gd name="T24" fmla="*/ 304595834 w 247"/>
                        <a:gd name="T25" fmla="*/ 80782781 h 69"/>
                        <a:gd name="T26" fmla="*/ 244034350 w 247"/>
                        <a:gd name="T27" fmla="*/ 202542333 h 69"/>
                        <a:gd name="T28" fmla="*/ 0 w 247"/>
                        <a:gd name="T29" fmla="*/ 734308515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88091" name="Freeform 1275"/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1293092080 h 33"/>
                      <a:gd name="T8" fmla="*/ 2147483647 w 293"/>
                      <a:gd name="T9" fmla="*/ 1293092080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1293092080 h 33"/>
                      <a:gd name="T16" fmla="*/ 2147483647 w 293"/>
                      <a:gd name="T17" fmla="*/ 1999509138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88092" name="Freeform 1276"/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3735 h 33"/>
                      <a:gd name="T2" fmla="*/ 0 w 293"/>
                      <a:gd name="T3" fmla="*/ 13361 h 33"/>
                      <a:gd name="T4" fmla="*/ 86 w 293"/>
                      <a:gd name="T5" fmla="*/ 3791 h 33"/>
                      <a:gd name="T6" fmla="*/ 103 w 293"/>
                      <a:gd name="T7" fmla="*/ 1869 h 33"/>
                      <a:gd name="T8" fmla="*/ 121 w 293"/>
                      <a:gd name="T9" fmla="*/ 1869 h 33"/>
                      <a:gd name="T10" fmla="*/ 141 w 293"/>
                      <a:gd name="T11" fmla="*/ 0 h 33"/>
                      <a:gd name="T12" fmla="*/ 153 w 293"/>
                      <a:gd name="T13" fmla="*/ 0 h 33"/>
                      <a:gd name="T14" fmla="*/ 169 w 293"/>
                      <a:gd name="T15" fmla="*/ 1869 h 33"/>
                      <a:gd name="T16" fmla="*/ 182 w 293"/>
                      <a:gd name="T17" fmla="*/ 2662 h 33"/>
                      <a:gd name="T18" fmla="*/ 199 w 293"/>
                      <a:gd name="T19" fmla="*/ 3791 h 33"/>
                      <a:gd name="T20" fmla="*/ 208 w 293"/>
                      <a:gd name="T21" fmla="*/ 5633 h 33"/>
                      <a:gd name="T22" fmla="*/ 216 w 293"/>
                      <a:gd name="T23" fmla="*/ 7689 h 33"/>
                      <a:gd name="T24" fmla="*/ 222 w 293"/>
                      <a:gd name="T25" fmla="*/ 9644 h 33"/>
                      <a:gd name="T26" fmla="*/ 225 w 293"/>
                      <a:gd name="T27" fmla="*/ 11427 h 33"/>
                      <a:gd name="T28" fmla="*/ 226 w 293"/>
                      <a:gd name="T29" fmla="*/ 13735 h 33"/>
                      <a:gd name="T30" fmla="*/ 225 w 293"/>
                      <a:gd name="T31" fmla="*/ 15597 h 33"/>
                      <a:gd name="T32" fmla="*/ 222 w 293"/>
                      <a:gd name="T33" fmla="*/ 18068 h 33"/>
                      <a:gd name="T34" fmla="*/ 216 w 293"/>
                      <a:gd name="T35" fmla="*/ 19562 h 33"/>
                      <a:gd name="T36" fmla="*/ 208 w 293"/>
                      <a:gd name="T37" fmla="*/ 22214 h 33"/>
                      <a:gd name="T38" fmla="*/ 199 w 293"/>
                      <a:gd name="T39" fmla="*/ 23652 h 33"/>
                      <a:gd name="T40" fmla="*/ 182 w 293"/>
                      <a:gd name="T41" fmla="*/ 25013 h 33"/>
                      <a:gd name="T42" fmla="*/ 169 w 293"/>
                      <a:gd name="T43" fmla="*/ 26952 h 33"/>
                      <a:gd name="T44" fmla="*/ 153 w 293"/>
                      <a:gd name="T45" fmla="*/ 27102 h 33"/>
                      <a:gd name="T46" fmla="*/ 142 w 293"/>
                      <a:gd name="T47" fmla="*/ 27102 h 33"/>
                      <a:gd name="T48" fmla="*/ 121 w 293"/>
                      <a:gd name="T49" fmla="*/ 27102 h 33"/>
                      <a:gd name="T50" fmla="*/ 103 w 293"/>
                      <a:gd name="T51" fmla="*/ 26952 h 33"/>
                      <a:gd name="T52" fmla="*/ 86 w 293"/>
                      <a:gd name="T53" fmla="*/ 23652 h 33"/>
                      <a:gd name="T54" fmla="*/ 0 w 293"/>
                      <a:gd name="T55" fmla="*/ 13735 h 33"/>
                      <a:gd name="T56" fmla="*/ 0 w 293"/>
                      <a:gd name="T57" fmla="*/ 13735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88089" name="Line 1277"/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88086" name="AutoShape 1278"/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endParaRPr lang="en-AU" altLang="en-US" sz="1400" b="1"/>
              </a:p>
            </p:txBody>
          </p:sp>
          <p:sp>
            <p:nvSpPr>
              <p:cNvPr id="88087" name="Line 1279"/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137" name="Text Box 145"/>
          <p:cNvSpPr txBox="1">
            <a:spLocks noChangeArrowheads="1"/>
          </p:cNvSpPr>
          <p:nvPr/>
        </p:nvSpPr>
        <p:spPr bwMode="auto">
          <a:xfrm>
            <a:off x="3230941" y="2717288"/>
            <a:ext cx="13096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400" b="1" dirty="0"/>
              <a:t>½ roll </a:t>
            </a:r>
            <a:r>
              <a:rPr lang="de-DE" altLang="de-DE" sz="1400" b="1" dirty="0" err="1"/>
              <a:t>inside</a:t>
            </a:r>
            <a:r>
              <a:rPr lang="de-DE" altLang="de-DE" sz="1400" b="1" dirty="0"/>
              <a:t> </a:t>
            </a:r>
            <a:r>
              <a:rPr lang="de-DE" altLang="de-DE" sz="1400" b="1" dirty="0" err="1"/>
              <a:t>integrated</a:t>
            </a:r>
            <a:endParaRPr lang="de-DE" altLang="de-DE" sz="1400" b="1" dirty="0"/>
          </a:p>
        </p:txBody>
      </p:sp>
      <p:grpSp>
        <p:nvGrpSpPr>
          <p:cNvPr id="111" name="Group 260">
            <a:extLst>
              <a:ext uri="{FF2B5EF4-FFF2-40B4-BE49-F238E27FC236}">
                <a16:creationId xmlns:a16="http://schemas.microsoft.com/office/drawing/2014/main" id="{AE49E0A2-5F35-435B-A7B9-7D3AF1885AD0}"/>
              </a:ext>
            </a:extLst>
          </p:cNvPr>
          <p:cNvGrpSpPr>
            <a:grpSpLocks/>
          </p:cNvGrpSpPr>
          <p:nvPr/>
        </p:nvGrpSpPr>
        <p:grpSpPr bwMode="auto">
          <a:xfrm rot="13706000">
            <a:off x="3533495" y="3551622"/>
            <a:ext cx="858092" cy="336820"/>
            <a:chOff x="4875" y="7237"/>
            <a:chExt cx="4230" cy="1883"/>
          </a:xfrm>
        </p:grpSpPr>
        <p:sp>
          <p:nvSpPr>
            <p:cNvPr id="118" name="Arc 261">
              <a:extLst>
                <a:ext uri="{FF2B5EF4-FFF2-40B4-BE49-F238E27FC236}">
                  <a16:creationId xmlns:a16="http://schemas.microsoft.com/office/drawing/2014/main" id="{E52D5520-6B60-49EA-A980-A478D566D9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19" name="AutoShape 262">
              <a:extLst>
                <a:ext uri="{FF2B5EF4-FFF2-40B4-BE49-F238E27FC236}">
                  <a16:creationId xmlns:a16="http://schemas.microsoft.com/office/drawing/2014/main" id="{DDBCE7FF-96E3-461F-A046-B6131242A30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endParaRPr lang="de-DE" altLang="de-DE" sz="1800"/>
            </a:p>
          </p:txBody>
        </p:sp>
      </p:grpSp>
      <p:sp>
        <p:nvSpPr>
          <p:cNvPr id="102" name="Bogen 101">
            <a:extLst>
              <a:ext uri="{FF2B5EF4-FFF2-40B4-BE49-F238E27FC236}">
                <a16:creationId xmlns:a16="http://schemas.microsoft.com/office/drawing/2014/main" id="{49827CD4-E143-42B3-BC1D-DFEC8A768022}"/>
              </a:ext>
            </a:extLst>
          </p:cNvPr>
          <p:cNvSpPr/>
          <p:nvPr/>
        </p:nvSpPr>
        <p:spPr bwMode="auto">
          <a:xfrm>
            <a:off x="3005677" y="2733533"/>
            <a:ext cx="3123614" cy="1117442"/>
          </a:xfrm>
          <a:prstGeom prst="arc">
            <a:avLst>
              <a:gd name="adj1" fmla="val 59360"/>
              <a:gd name="adj2" fmla="val 6053273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03" name="Bogen 102">
            <a:extLst>
              <a:ext uri="{FF2B5EF4-FFF2-40B4-BE49-F238E27FC236}">
                <a16:creationId xmlns:a16="http://schemas.microsoft.com/office/drawing/2014/main" id="{63279B95-98B6-4C3E-9B57-EAC65F12CCE1}"/>
              </a:ext>
            </a:extLst>
          </p:cNvPr>
          <p:cNvSpPr/>
          <p:nvPr/>
        </p:nvSpPr>
        <p:spPr bwMode="auto">
          <a:xfrm rot="21391924" flipH="1">
            <a:off x="2996174" y="2661988"/>
            <a:ext cx="3115367" cy="1060713"/>
          </a:xfrm>
          <a:prstGeom prst="arc">
            <a:avLst>
              <a:gd name="adj1" fmla="val 15426"/>
              <a:gd name="adj2" fmla="val 5573485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107" name="Gerader Verbinder 106">
            <a:extLst>
              <a:ext uri="{FF2B5EF4-FFF2-40B4-BE49-F238E27FC236}">
                <a16:creationId xmlns:a16="http://schemas.microsoft.com/office/drawing/2014/main" id="{0B084814-56F9-4A0B-99A0-FB22DAF69052}"/>
              </a:ext>
            </a:extLst>
          </p:cNvPr>
          <p:cNvCxnSpPr>
            <a:cxnSpLocks/>
          </p:cNvCxnSpPr>
          <p:nvPr/>
        </p:nvCxnSpPr>
        <p:spPr bwMode="auto">
          <a:xfrm>
            <a:off x="4597633" y="3543042"/>
            <a:ext cx="0" cy="49363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Gerader Verbinder 107">
            <a:extLst>
              <a:ext uri="{FF2B5EF4-FFF2-40B4-BE49-F238E27FC236}">
                <a16:creationId xmlns:a16="http://schemas.microsoft.com/office/drawing/2014/main" id="{F1A36BB2-E6F0-4A0E-9F76-36687DF79E15}"/>
              </a:ext>
            </a:extLst>
          </p:cNvPr>
          <p:cNvCxnSpPr>
            <a:cxnSpLocks/>
          </p:cNvCxnSpPr>
          <p:nvPr/>
        </p:nvCxnSpPr>
        <p:spPr bwMode="auto">
          <a:xfrm rot="16200000">
            <a:off x="3069413" y="3146879"/>
            <a:ext cx="0" cy="30374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Gerader Verbinder 108">
            <a:extLst>
              <a:ext uri="{FF2B5EF4-FFF2-40B4-BE49-F238E27FC236}">
                <a16:creationId xmlns:a16="http://schemas.microsoft.com/office/drawing/2014/main" id="{70DEABBB-02B1-483F-8AA7-A6169176281D}"/>
              </a:ext>
            </a:extLst>
          </p:cNvPr>
          <p:cNvCxnSpPr>
            <a:cxnSpLocks/>
          </p:cNvCxnSpPr>
          <p:nvPr/>
        </p:nvCxnSpPr>
        <p:spPr bwMode="auto">
          <a:xfrm rot="16200000">
            <a:off x="6170939" y="3170676"/>
            <a:ext cx="0" cy="308489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Gerader Verbinder 113">
            <a:extLst>
              <a:ext uri="{FF2B5EF4-FFF2-40B4-BE49-F238E27FC236}">
                <a16:creationId xmlns:a16="http://schemas.microsoft.com/office/drawing/2014/main" id="{0ED2A2CD-310F-4C80-B07C-E2441A201F30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2518873" y="3283053"/>
            <a:ext cx="4185993" cy="41867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1" name="Group 260">
            <a:extLst>
              <a:ext uri="{FF2B5EF4-FFF2-40B4-BE49-F238E27FC236}">
                <a16:creationId xmlns:a16="http://schemas.microsoft.com/office/drawing/2014/main" id="{EF8E4212-73C5-497E-A548-A33EEFB3128A}"/>
              </a:ext>
            </a:extLst>
          </p:cNvPr>
          <p:cNvGrpSpPr>
            <a:grpSpLocks/>
          </p:cNvGrpSpPr>
          <p:nvPr/>
        </p:nvGrpSpPr>
        <p:grpSpPr bwMode="auto">
          <a:xfrm rot="17368086" flipH="1">
            <a:off x="5352304" y="3449532"/>
            <a:ext cx="858092" cy="336820"/>
            <a:chOff x="4875" y="7237"/>
            <a:chExt cx="4230" cy="1883"/>
          </a:xfrm>
        </p:grpSpPr>
        <p:sp>
          <p:nvSpPr>
            <p:cNvPr id="132" name="Arc 261">
              <a:extLst>
                <a:ext uri="{FF2B5EF4-FFF2-40B4-BE49-F238E27FC236}">
                  <a16:creationId xmlns:a16="http://schemas.microsoft.com/office/drawing/2014/main" id="{C57FCA2A-DD44-4BF3-A81A-7A805FD57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33" name="AutoShape 262">
              <a:extLst>
                <a:ext uri="{FF2B5EF4-FFF2-40B4-BE49-F238E27FC236}">
                  <a16:creationId xmlns:a16="http://schemas.microsoft.com/office/drawing/2014/main" id="{0ED67A11-098E-4171-A94A-0573FB8E83D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endParaRPr lang="de-DE" altLang="de-DE" sz="1800"/>
            </a:p>
          </p:txBody>
        </p:sp>
      </p:grpSp>
      <p:sp>
        <p:nvSpPr>
          <p:cNvPr id="138" name="Text Box 145">
            <a:extLst>
              <a:ext uri="{FF2B5EF4-FFF2-40B4-BE49-F238E27FC236}">
                <a16:creationId xmlns:a16="http://schemas.microsoft.com/office/drawing/2014/main" id="{3986F9BB-7E3E-4561-B125-92051DE1C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1857" y="4052636"/>
            <a:ext cx="14233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400" b="1" dirty="0"/>
              <a:t>½ roll outside </a:t>
            </a:r>
            <a:r>
              <a:rPr lang="de-DE" altLang="de-DE" sz="1400" b="1" dirty="0" err="1"/>
              <a:t>integrated</a:t>
            </a:r>
            <a:endParaRPr lang="de-DE" altLang="de-DE" sz="1400" b="1" dirty="0"/>
          </a:p>
        </p:txBody>
      </p:sp>
      <p:grpSp>
        <p:nvGrpSpPr>
          <p:cNvPr id="140" name="Group 1267">
            <a:extLst>
              <a:ext uri="{FF2B5EF4-FFF2-40B4-BE49-F238E27FC236}">
                <a16:creationId xmlns:a16="http://schemas.microsoft.com/office/drawing/2014/main" id="{B65B485E-42D7-4AA5-8E20-D42A473CFA45}"/>
              </a:ext>
            </a:extLst>
          </p:cNvPr>
          <p:cNvGrpSpPr>
            <a:grpSpLocks/>
          </p:cNvGrpSpPr>
          <p:nvPr/>
        </p:nvGrpSpPr>
        <p:grpSpPr bwMode="auto">
          <a:xfrm rot="8934210" flipV="1">
            <a:off x="5528120" y="1987684"/>
            <a:ext cx="297434" cy="403275"/>
            <a:chOff x="2820" y="264"/>
            <a:chExt cx="420" cy="1452"/>
          </a:xfrm>
        </p:grpSpPr>
        <p:sp>
          <p:nvSpPr>
            <p:cNvPr id="141" name="Line 1268">
              <a:extLst>
                <a:ext uri="{FF2B5EF4-FFF2-40B4-BE49-F238E27FC236}">
                  <a16:creationId xmlns:a16="http://schemas.microsoft.com/office/drawing/2014/main" id="{BEF8C502-D7CE-4381-A876-7B44A78B34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42" name="Group 1269">
              <a:extLst>
                <a:ext uri="{FF2B5EF4-FFF2-40B4-BE49-F238E27FC236}">
                  <a16:creationId xmlns:a16="http://schemas.microsoft.com/office/drawing/2014/main" id="{E65B5F8F-B0C9-4B5F-9501-8D4BB105D0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43" name="Group 1270">
                <a:extLst>
                  <a:ext uri="{FF2B5EF4-FFF2-40B4-BE49-F238E27FC236}">
                    <a16:creationId xmlns:a16="http://schemas.microsoft.com/office/drawing/2014/main" id="{28675278-DF58-4CA8-977A-EC3530298D2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46" name="Group 1271">
                  <a:extLst>
                    <a:ext uri="{FF2B5EF4-FFF2-40B4-BE49-F238E27FC236}">
                      <a16:creationId xmlns:a16="http://schemas.microsoft.com/office/drawing/2014/main" id="{980C1611-D09A-45D2-8331-EC7E2B1A369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48" name="Group 1272">
                    <a:extLst>
                      <a:ext uri="{FF2B5EF4-FFF2-40B4-BE49-F238E27FC236}">
                        <a16:creationId xmlns:a16="http://schemas.microsoft.com/office/drawing/2014/main" id="{28997170-D7B5-47CB-84DF-146C83F2A7C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51" name="Freeform 1273">
                      <a:extLst>
                        <a:ext uri="{FF2B5EF4-FFF2-40B4-BE49-F238E27FC236}">
                          <a16:creationId xmlns:a16="http://schemas.microsoft.com/office/drawing/2014/main" id="{50A24234-9109-4685-BFB6-EFF9BABCF7D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1540278332 w 1153"/>
                        <a:gd name="T1" fmla="*/ 2147483647 h 204"/>
                        <a:gd name="T2" fmla="*/ 1672401282 w 1153"/>
                        <a:gd name="T3" fmla="*/ 2147483647 h 204"/>
                        <a:gd name="T4" fmla="*/ 1783935393 w 1153"/>
                        <a:gd name="T5" fmla="*/ 2147483647 h 204"/>
                        <a:gd name="T6" fmla="*/ 1859984738 w 1153"/>
                        <a:gd name="T7" fmla="*/ 2147483647 h 204"/>
                        <a:gd name="T8" fmla="*/ 1881257335 w 1153"/>
                        <a:gd name="T9" fmla="*/ 2147483647 h 204"/>
                        <a:gd name="T10" fmla="*/ 1881257335 w 1153"/>
                        <a:gd name="T11" fmla="*/ 2147483647 h 204"/>
                        <a:gd name="T12" fmla="*/ 1881257335 w 1153"/>
                        <a:gd name="T13" fmla="*/ 2147483647 h 204"/>
                        <a:gd name="T14" fmla="*/ 1879878948 w 1153"/>
                        <a:gd name="T15" fmla="*/ 2147483647 h 204"/>
                        <a:gd name="T16" fmla="*/ 1871532533 w 1153"/>
                        <a:gd name="T17" fmla="*/ 2147483647 h 204"/>
                        <a:gd name="T18" fmla="*/ 1870009567 w 1153"/>
                        <a:gd name="T19" fmla="*/ 2147483647 h 204"/>
                        <a:gd name="T20" fmla="*/ 1863810087 w 1153"/>
                        <a:gd name="T21" fmla="*/ 2147483647 h 204"/>
                        <a:gd name="T22" fmla="*/ 1846805272 w 1153"/>
                        <a:gd name="T23" fmla="*/ 2147483647 h 204"/>
                        <a:gd name="T24" fmla="*/ 1832340906 w 1153"/>
                        <a:gd name="T25" fmla="*/ 2147483647 h 204"/>
                        <a:gd name="T26" fmla="*/ 1814609937 w 1153"/>
                        <a:gd name="T27" fmla="*/ 2147483647 h 204"/>
                        <a:gd name="T28" fmla="*/ 1657953222 w 1153"/>
                        <a:gd name="T29" fmla="*/ 2147483647 h 204"/>
                        <a:gd name="T30" fmla="*/ 1519249235 w 1153"/>
                        <a:gd name="T31" fmla="*/ 2147483647 h 204"/>
                        <a:gd name="T32" fmla="*/ 1324916250 w 1153"/>
                        <a:gd name="T33" fmla="*/ 2147483647 h 204"/>
                        <a:gd name="T34" fmla="*/ 1005242184 w 1153"/>
                        <a:gd name="T35" fmla="*/ 2147483647 h 204"/>
                        <a:gd name="T36" fmla="*/ 292063525 w 1153"/>
                        <a:gd name="T37" fmla="*/ 2147483647 h 204"/>
                        <a:gd name="T38" fmla="*/ 216910526 w 1153"/>
                        <a:gd name="T39" fmla="*/ 2147483647 h 204"/>
                        <a:gd name="T40" fmla="*/ 24584814 w 1153"/>
                        <a:gd name="T41" fmla="*/ 2147483647 h 204"/>
                        <a:gd name="T42" fmla="*/ 12931171 w 1153"/>
                        <a:gd name="T43" fmla="*/ 2147483647 h 204"/>
                        <a:gd name="T44" fmla="*/ 6090539 w 1153"/>
                        <a:gd name="T45" fmla="*/ 2147483647 h 204"/>
                        <a:gd name="T46" fmla="*/ 0 w 1153"/>
                        <a:gd name="T47" fmla="*/ 2147483647 h 204"/>
                        <a:gd name="T48" fmla="*/ 23232975 w 1153"/>
                        <a:gd name="T49" fmla="*/ 654576777 h 204"/>
                        <a:gd name="T50" fmla="*/ 29306407 w 1153"/>
                        <a:gd name="T51" fmla="*/ 156118670 h 204"/>
                        <a:gd name="T52" fmla="*/ 125345394 w 1153"/>
                        <a:gd name="T53" fmla="*/ 156118670 h 204"/>
                        <a:gd name="T54" fmla="*/ 164369716 w 1153"/>
                        <a:gd name="T55" fmla="*/ 654576777 h 204"/>
                        <a:gd name="T56" fmla="*/ 202051830 w 1153"/>
                        <a:gd name="T57" fmla="*/ 1551018790 h 204"/>
                        <a:gd name="T58" fmla="*/ 354471405 w 1153"/>
                        <a:gd name="T59" fmla="*/ 2147483647 h 204"/>
                        <a:gd name="T60" fmla="*/ 379012779 w 1153"/>
                        <a:gd name="T61" fmla="*/ 2147483647 h 204"/>
                        <a:gd name="T62" fmla="*/ 418045152 w 1153"/>
                        <a:gd name="T63" fmla="*/ 2147483647 h 204"/>
                        <a:gd name="T64" fmla="*/ 1072309729 w 1153"/>
                        <a:gd name="T65" fmla="*/ 2147483647 h 204"/>
                        <a:gd name="T66" fmla="*/ 1112858545 w 1153"/>
                        <a:gd name="T67" fmla="*/ 2147483647 h 204"/>
                        <a:gd name="T68" fmla="*/ 1333578998 w 1153"/>
                        <a:gd name="T69" fmla="*/ 2147483647 h 204"/>
                        <a:gd name="T70" fmla="*/ 1380337621 w 1153"/>
                        <a:gd name="T71" fmla="*/ 2147483647 h 204"/>
                        <a:gd name="T72" fmla="*/ 1424800382 w 1153"/>
                        <a:gd name="T73" fmla="*/ 2147483647 h 204"/>
                        <a:gd name="T74" fmla="*/ 1461690712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52" name="Freeform 1274">
                      <a:extLst>
                        <a:ext uri="{FF2B5EF4-FFF2-40B4-BE49-F238E27FC236}">
                          <a16:creationId xmlns:a16="http://schemas.microsoft.com/office/drawing/2014/main" id="{4E340B0D-D79F-45BC-A326-CC022FE08EA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734308515 h 69"/>
                        <a:gd name="T2" fmla="*/ 41523869 w 247"/>
                        <a:gd name="T3" fmla="*/ 1914087360 h 69"/>
                        <a:gd name="T4" fmla="*/ 148313979 w 247"/>
                        <a:gd name="T5" fmla="*/ 2116629774 h 69"/>
                        <a:gd name="T6" fmla="*/ 406598106 w 247"/>
                        <a:gd name="T7" fmla="*/ 2147483647 h 69"/>
                        <a:gd name="T8" fmla="*/ 662292032 w 247"/>
                        <a:gd name="T9" fmla="*/ 2145698093 h 69"/>
                        <a:gd name="T10" fmla="*/ 678397610 w 247"/>
                        <a:gd name="T11" fmla="*/ 1229277403 h 69"/>
                        <a:gd name="T12" fmla="*/ 623161567 w 247"/>
                        <a:gd name="T13" fmla="*/ 965964820 h 69"/>
                        <a:gd name="T14" fmla="*/ 566577387 w 247"/>
                        <a:gd name="T15" fmla="*/ 690543004 h 69"/>
                        <a:gd name="T16" fmla="*/ 508988354 w 247"/>
                        <a:gd name="T17" fmla="*/ 458148727 h 69"/>
                        <a:gd name="T18" fmla="*/ 453427183 w 247"/>
                        <a:gd name="T19" fmla="*/ 231605678 h 69"/>
                        <a:gd name="T20" fmla="*/ 406598106 w 247"/>
                        <a:gd name="T21" fmla="*/ 80782781 h 69"/>
                        <a:gd name="T22" fmla="*/ 360063712 w 247"/>
                        <a:gd name="T23" fmla="*/ 0 h 69"/>
                        <a:gd name="T24" fmla="*/ 304595834 w 247"/>
                        <a:gd name="T25" fmla="*/ 80782781 h 69"/>
                        <a:gd name="T26" fmla="*/ 244034350 w 247"/>
                        <a:gd name="T27" fmla="*/ 202542333 h 69"/>
                        <a:gd name="T28" fmla="*/ 0 w 247"/>
                        <a:gd name="T29" fmla="*/ 734308515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49" name="Freeform 1275">
                    <a:extLst>
                      <a:ext uri="{FF2B5EF4-FFF2-40B4-BE49-F238E27FC236}">
                        <a16:creationId xmlns:a16="http://schemas.microsoft.com/office/drawing/2014/main" id="{7EE0D4E4-4AEF-4F15-8B58-0739E0DC1D1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1293092080 h 33"/>
                      <a:gd name="T8" fmla="*/ 2147483647 w 293"/>
                      <a:gd name="T9" fmla="*/ 1293092080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1293092080 h 33"/>
                      <a:gd name="T16" fmla="*/ 2147483647 w 293"/>
                      <a:gd name="T17" fmla="*/ 1999509138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50" name="Freeform 1276">
                    <a:extLst>
                      <a:ext uri="{FF2B5EF4-FFF2-40B4-BE49-F238E27FC236}">
                        <a16:creationId xmlns:a16="http://schemas.microsoft.com/office/drawing/2014/main" id="{896C99E4-BF3A-4348-80B7-91C27365DA3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3735 h 33"/>
                      <a:gd name="T2" fmla="*/ 0 w 293"/>
                      <a:gd name="T3" fmla="*/ 13361 h 33"/>
                      <a:gd name="T4" fmla="*/ 86 w 293"/>
                      <a:gd name="T5" fmla="*/ 3791 h 33"/>
                      <a:gd name="T6" fmla="*/ 103 w 293"/>
                      <a:gd name="T7" fmla="*/ 1869 h 33"/>
                      <a:gd name="T8" fmla="*/ 121 w 293"/>
                      <a:gd name="T9" fmla="*/ 1869 h 33"/>
                      <a:gd name="T10" fmla="*/ 141 w 293"/>
                      <a:gd name="T11" fmla="*/ 0 h 33"/>
                      <a:gd name="T12" fmla="*/ 153 w 293"/>
                      <a:gd name="T13" fmla="*/ 0 h 33"/>
                      <a:gd name="T14" fmla="*/ 169 w 293"/>
                      <a:gd name="T15" fmla="*/ 1869 h 33"/>
                      <a:gd name="T16" fmla="*/ 182 w 293"/>
                      <a:gd name="T17" fmla="*/ 2662 h 33"/>
                      <a:gd name="T18" fmla="*/ 199 w 293"/>
                      <a:gd name="T19" fmla="*/ 3791 h 33"/>
                      <a:gd name="T20" fmla="*/ 208 w 293"/>
                      <a:gd name="T21" fmla="*/ 5633 h 33"/>
                      <a:gd name="T22" fmla="*/ 216 w 293"/>
                      <a:gd name="T23" fmla="*/ 7689 h 33"/>
                      <a:gd name="T24" fmla="*/ 222 w 293"/>
                      <a:gd name="T25" fmla="*/ 9644 h 33"/>
                      <a:gd name="T26" fmla="*/ 225 w 293"/>
                      <a:gd name="T27" fmla="*/ 11427 h 33"/>
                      <a:gd name="T28" fmla="*/ 226 w 293"/>
                      <a:gd name="T29" fmla="*/ 13735 h 33"/>
                      <a:gd name="T30" fmla="*/ 225 w 293"/>
                      <a:gd name="T31" fmla="*/ 15597 h 33"/>
                      <a:gd name="T32" fmla="*/ 222 w 293"/>
                      <a:gd name="T33" fmla="*/ 18068 h 33"/>
                      <a:gd name="T34" fmla="*/ 216 w 293"/>
                      <a:gd name="T35" fmla="*/ 19562 h 33"/>
                      <a:gd name="T36" fmla="*/ 208 w 293"/>
                      <a:gd name="T37" fmla="*/ 22214 h 33"/>
                      <a:gd name="T38" fmla="*/ 199 w 293"/>
                      <a:gd name="T39" fmla="*/ 23652 h 33"/>
                      <a:gd name="T40" fmla="*/ 182 w 293"/>
                      <a:gd name="T41" fmla="*/ 25013 h 33"/>
                      <a:gd name="T42" fmla="*/ 169 w 293"/>
                      <a:gd name="T43" fmla="*/ 26952 h 33"/>
                      <a:gd name="T44" fmla="*/ 153 w 293"/>
                      <a:gd name="T45" fmla="*/ 27102 h 33"/>
                      <a:gd name="T46" fmla="*/ 142 w 293"/>
                      <a:gd name="T47" fmla="*/ 27102 h 33"/>
                      <a:gd name="T48" fmla="*/ 121 w 293"/>
                      <a:gd name="T49" fmla="*/ 27102 h 33"/>
                      <a:gd name="T50" fmla="*/ 103 w 293"/>
                      <a:gd name="T51" fmla="*/ 26952 h 33"/>
                      <a:gd name="T52" fmla="*/ 86 w 293"/>
                      <a:gd name="T53" fmla="*/ 23652 h 33"/>
                      <a:gd name="T54" fmla="*/ 0 w 293"/>
                      <a:gd name="T55" fmla="*/ 13735 h 33"/>
                      <a:gd name="T56" fmla="*/ 0 w 293"/>
                      <a:gd name="T57" fmla="*/ 13735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47" name="Line 1277">
                  <a:extLst>
                    <a:ext uri="{FF2B5EF4-FFF2-40B4-BE49-F238E27FC236}">
                      <a16:creationId xmlns:a16="http://schemas.microsoft.com/office/drawing/2014/main" id="{257A996F-7704-45DF-B8E6-FB1569C0ECC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44" name="AutoShape 1278">
                <a:extLst>
                  <a:ext uri="{FF2B5EF4-FFF2-40B4-BE49-F238E27FC236}">
                    <a16:creationId xmlns:a16="http://schemas.microsoft.com/office/drawing/2014/main" id="{523DEE3C-7E98-4455-A44F-7322615098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endParaRPr lang="en-AU" altLang="en-US" sz="1400" b="1"/>
              </a:p>
            </p:txBody>
          </p:sp>
          <p:sp>
            <p:nvSpPr>
              <p:cNvPr id="145" name="Line 1279">
                <a:extLst>
                  <a:ext uri="{FF2B5EF4-FFF2-40B4-BE49-F238E27FC236}">
                    <a16:creationId xmlns:a16="http://schemas.microsoft.com/office/drawing/2014/main" id="{82865F47-EF05-4ACA-A9C1-F4C4CD5A3D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96" name="Text Box 117">
            <a:extLst>
              <a:ext uri="{FF2B5EF4-FFF2-40B4-BE49-F238E27FC236}">
                <a16:creationId xmlns:a16="http://schemas.microsoft.com/office/drawing/2014/main" id="{34FCB61E-6EFA-4CE1-91A9-C05958AB22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19" y="1069679"/>
            <a:ext cx="33512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Part </a:t>
            </a:r>
            <a:r>
              <a:rPr lang="de-DE" altLang="de-DE" sz="1600" b="1" dirty="0" err="1">
                <a:solidFill>
                  <a:srgbClr val="0000FF"/>
                </a:solidFill>
              </a:rPr>
              <a:t>rolls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integrated</a:t>
            </a:r>
            <a:r>
              <a:rPr lang="de-DE" altLang="de-DE" sz="1600" b="1" dirty="0">
                <a:solidFill>
                  <a:srgbClr val="0000FF"/>
                </a:solidFill>
              </a:rPr>
              <a:t> on </a:t>
            </a:r>
            <a:r>
              <a:rPr lang="de-DE" altLang="de-DE" sz="1600" b="1" dirty="0" err="1">
                <a:solidFill>
                  <a:srgbClr val="0000FF"/>
                </a:solidFill>
              </a:rPr>
              <a:t>circular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flightpath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of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the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part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circles</a:t>
            </a:r>
            <a:r>
              <a:rPr lang="de-DE" altLang="de-DE" sz="1600" b="1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97" name="Text Box 117">
            <a:extLst>
              <a:ext uri="{FF2B5EF4-FFF2-40B4-BE49-F238E27FC236}">
                <a16:creationId xmlns:a16="http://schemas.microsoft.com/office/drawing/2014/main" id="{FA6C8376-71B8-41D7-A455-7734089A5C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3928" y="991904"/>
            <a:ext cx="33512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Roll </a:t>
            </a:r>
            <a:r>
              <a:rPr lang="de-DE" altLang="de-DE" sz="1600" b="1" dirty="0" err="1">
                <a:solidFill>
                  <a:srgbClr val="0000FF"/>
                </a:solidFill>
              </a:rPr>
              <a:t>integrated</a:t>
            </a:r>
            <a:r>
              <a:rPr lang="de-DE" altLang="de-DE" sz="1600" b="1" dirty="0">
                <a:solidFill>
                  <a:srgbClr val="0000FF"/>
                </a:solidFill>
              </a:rPr>
              <a:t> on </a:t>
            </a:r>
            <a:r>
              <a:rPr lang="de-DE" altLang="de-DE" sz="1600" b="1" dirty="0" err="1">
                <a:solidFill>
                  <a:srgbClr val="0000FF"/>
                </a:solidFill>
              </a:rPr>
              <a:t>circular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flightpath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of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the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part</a:t>
            </a:r>
            <a:r>
              <a:rPr lang="de-DE" altLang="de-DE" sz="1600" b="1" dirty="0">
                <a:solidFill>
                  <a:srgbClr val="0000FF"/>
                </a:solidFill>
              </a:rPr>
              <a:t> loop.</a:t>
            </a:r>
          </a:p>
        </p:txBody>
      </p:sp>
      <p:sp>
        <p:nvSpPr>
          <p:cNvPr id="98" name="Text Box 117">
            <a:extLst>
              <a:ext uri="{FF2B5EF4-FFF2-40B4-BE49-F238E27FC236}">
                <a16:creationId xmlns:a16="http://schemas.microsoft.com/office/drawing/2014/main" id="{9D658A9D-6001-4F42-8E13-80A83CAAD4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877" y="2084472"/>
            <a:ext cx="263392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1600" b="1" dirty="0">
                <a:solidFill>
                  <a:srgbClr val="0000FF"/>
                </a:solidFill>
              </a:rPr>
              <a:t>There are no straight lines in the manoeuvre (except entry and exit lines)</a:t>
            </a:r>
            <a:endParaRPr lang="de-DE" altLang="de-DE" sz="1600" b="1" dirty="0">
              <a:solidFill>
                <a:srgbClr val="0000FF"/>
              </a:solidFill>
            </a:endParaRPr>
          </a:p>
        </p:txBody>
      </p:sp>
      <p:sp>
        <p:nvSpPr>
          <p:cNvPr id="99" name="Text Box 145">
            <a:extLst>
              <a:ext uri="{FF2B5EF4-FFF2-40B4-BE49-F238E27FC236}">
                <a16:creationId xmlns:a16="http://schemas.microsoft.com/office/drawing/2014/main" id="{4B813413-B8A2-495D-A37C-AF63CD6AD2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3702" y="611342"/>
            <a:ext cx="13096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400" b="1" dirty="0"/>
              <a:t>roll </a:t>
            </a:r>
            <a:r>
              <a:rPr lang="de-DE" altLang="de-DE" sz="1400" b="1" dirty="0" err="1"/>
              <a:t>integrated</a:t>
            </a:r>
            <a:endParaRPr lang="de-DE" altLang="de-DE" sz="1400" b="1" dirty="0"/>
          </a:p>
        </p:txBody>
      </p:sp>
      <p:sp>
        <p:nvSpPr>
          <p:cNvPr id="101" name="Oval 106">
            <a:extLst>
              <a:ext uri="{FF2B5EF4-FFF2-40B4-BE49-F238E27FC236}">
                <a16:creationId xmlns:a16="http://schemas.microsoft.com/office/drawing/2014/main" id="{E3B128A3-3923-4FCD-BEC3-885CFF1C0C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1170" y="3688166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06" name="Oval 106">
            <a:extLst>
              <a:ext uri="{FF2B5EF4-FFF2-40B4-BE49-F238E27FC236}">
                <a16:creationId xmlns:a16="http://schemas.microsoft.com/office/drawing/2014/main" id="{D48CE4FB-358B-4BE8-9890-CFF43745E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1763" y="3199426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10" name="Oval 106">
            <a:extLst>
              <a:ext uri="{FF2B5EF4-FFF2-40B4-BE49-F238E27FC236}">
                <a16:creationId xmlns:a16="http://schemas.microsoft.com/office/drawing/2014/main" id="{CE516B35-E498-4D14-8756-928FFA256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2446" y="1463408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13" name="Oval 106">
            <a:extLst>
              <a:ext uri="{FF2B5EF4-FFF2-40B4-BE49-F238E27FC236}">
                <a16:creationId xmlns:a16="http://schemas.microsoft.com/office/drawing/2014/main" id="{AADD1B60-7B0E-42D1-A294-E296A39E3E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8689" y="3225261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15" name="Oval 106">
            <a:extLst>
              <a:ext uri="{FF2B5EF4-FFF2-40B4-BE49-F238E27FC236}">
                <a16:creationId xmlns:a16="http://schemas.microsoft.com/office/drawing/2014/main" id="{5DBDB197-4B70-4316-A171-4F3E2E195A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2012" y="4651155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grpSp>
        <p:nvGrpSpPr>
          <p:cNvPr id="121" name="Group 1267">
            <a:extLst>
              <a:ext uri="{FF2B5EF4-FFF2-40B4-BE49-F238E27FC236}">
                <a16:creationId xmlns:a16="http://schemas.microsoft.com/office/drawing/2014/main" id="{615812C1-912B-4C46-9D20-450E1608E5C7}"/>
              </a:ext>
            </a:extLst>
          </p:cNvPr>
          <p:cNvGrpSpPr>
            <a:grpSpLocks/>
          </p:cNvGrpSpPr>
          <p:nvPr/>
        </p:nvGrpSpPr>
        <p:grpSpPr bwMode="auto">
          <a:xfrm rot="19526630">
            <a:off x="5741755" y="1882579"/>
            <a:ext cx="297434" cy="403275"/>
            <a:chOff x="2820" y="264"/>
            <a:chExt cx="420" cy="1452"/>
          </a:xfrm>
        </p:grpSpPr>
        <p:sp>
          <p:nvSpPr>
            <p:cNvPr id="122" name="Line 1268">
              <a:extLst>
                <a:ext uri="{FF2B5EF4-FFF2-40B4-BE49-F238E27FC236}">
                  <a16:creationId xmlns:a16="http://schemas.microsoft.com/office/drawing/2014/main" id="{9AB9EAB6-760B-4DFB-AFA9-2EBCA26C9B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23" name="Group 1269">
              <a:extLst>
                <a:ext uri="{FF2B5EF4-FFF2-40B4-BE49-F238E27FC236}">
                  <a16:creationId xmlns:a16="http://schemas.microsoft.com/office/drawing/2014/main" id="{EB013BB8-F47D-4060-8564-7E53F75960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24" name="Group 1270">
                <a:extLst>
                  <a:ext uri="{FF2B5EF4-FFF2-40B4-BE49-F238E27FC236}">
                    <a16:creationId xmlns:a16="http://schemas.microsoft.com/office/drawing/2014/main" id="{5C358409-74DC-40D8-B990-0EB76B53A6C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27" name="Group 1271">
                  <a:extLst>
                    <a:ext uri="{FF2B5EF4-FFF2-40B4-BE49-F238E27FC236}">
                      <a16:creationId xmlns:a16="http://schemas.microsoft.com/office/drawing/2014/main" id="{CBAF740B-F42F-4B44-8FE8-079A6C2BA99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29" name="Group 1272">
                    <a:extLst>
                      <a:ext uri="{FF2B5EF4-FFF2-40B4-BE49-F238E27FC236}">
                        <a16:creationId xmlns:a16="http://schemas.microsoft.com/office/drawing/2014/main" id="{FCD74DD1-D13E-4754-8322-CA3271526A8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35" name="Freeform 1273">
                      <a:extLst>
                        <a:ext uri="{FF2B5EF4-FFF2-40B4-BE49-F238E27FC236}">
                          <a16:creationId xmlns:a16="http://schemas.microsoft.com/office/drawing/2014/main" id="{4D0DFD89-A894-4235-9A63-A3BC0AF8EA1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1540278332 w 1153"/>
                        <a:gd name="T1" fmla="*/ 2147483647 h 204"/>
                        <a:gd name="T2" fmla="*/ 1672401282 w 1153"/>
                        <a:gd name="T3" fmla="*/ 2147483647 h 204"/>
                        <a:gd name="T4" fmla="*/ 1783935393 w 1153"/>
                        <a:gd name="T5" fmla="*/ 2147483647 h 204"/>
                        <a:gd name="T6" fmla="*/ 1859984738 w 1153"/>
                        <a:gd name="T7" fmla="*/ 2147483647 h 204"/>
                        <a:gd name="T8" fmla="*/ 1881257335 w 1153"/>
                        <a:gd name="T9" fmla="*/ 2147483647 h 204"/>
                        <a:gd name="T10" fmla="*/ 1881257335 w 1153"/>
                        <a:gd name="T11" fmla="*/ 2147483647 h 204"/>
                        <a:gd name="T12" fmla="*/ 1881257335 w 1153"/>
                        <a:gd name="T13" fmla="*/ 2147483647 h 204"/>
                        <a:gd name="T14" fmla="*/ 1879878948 w 1153"/>
                        <a:gd name="T15" fmla="*/ 2147483647 h 204"/>
                        <a:gd name="T16" fmla="*/ 1871532533 w 1153"/>
                        <a:gd name="T17" fmla="*/ 2147483647 h 204"/>
                        <a:gd name="T18" fmla="*/ 1870009567 w 1153"/>
                        <a:gd name="T19" fmla="*/ 2147483647 h 204"/>
                        <a:gd name="T20" fmla="*/ 1863810087 w 1153"/>
                        <a:gd name="T21" fmla="*/ 2147483647 h 204"/>
                        <a:gd name="T22" fmla="*/ 1846805272 w 1153"/>
                        <a:gd name="T23" fmla="*/ 2147483647 h 204"/>
                        <a:gd name="T24" fmla="*/ 1832340906 w 1153"/>
                        <a:gd name="T25" fmla="*/ 2147483647 h 204"/>
                        <a:gd name="T26" fmla="*/ 1814609937 w 1153"/>
                        <a:gd name="T27" fmla="*/ 2147483647 h 204"/>
                        <a:gd name="T28" fmla="*/ 1657953222 w 1153"/>
                        <a:gd name="T29" fmla="*/ 2147483647 h 204"/>
                        <a:gd name="T30" fmla="*/ 1519249235 w 1153"/>
                        <a:gd name="T31" fmla="*/ 2147483647 h 204"/>
                        <a:gd name="T32" fmla="*/ 1324916250 w 1153"/>
                        <a:gd name="T33" fmla="*/ 2147483647 h 204"/>
                        <a:gd name="T34" fmla="*/ 1005242184 w 1153"/>
                        <a:gd name="T35" fmla="*/ 2147483647 h 204"/>
                        <a:gd name="T36" fmla="*/ 292063525 w 1153"/>
                        <a:gd name="T37" fmla="*/ 2147483647 h 204"/>
                        <a:gd name="T38" fmla="*/ 216910526 w 1153"/>
                        <a:gd name="T39" fmla="*/ 2147483647 h 204"/>
                        <a:gd name="T40" fmla="*/ 24584814 w 1153"/>
                        <a:gd name="T41" fmla="*/ 2147483647 h 204"/>
                        <a:gd name="T42" fmla="*/ 12931171 w 1153"/>
                        <a:gd name="T43" fmla="*/ 2147483647 h 204"/>
                        <a:gd name="T44" fmla="*/ 6090539 w 1153"/>
                        <a:gd name="T45" fmla="*/ 2147483647 h 204"/>
                        <a:gd name="T46" fmla="*/ 0 w 1153"/>
                        <a:gd name="T47" fmla="*/ 2147483647 h 204"/>
                        <a:gd name="T48" fmla="*/ 23232975 w 1153"/>
                        <a:gd name="T49" fmla="*/ 654576777 h 204"/>
                        <a:gd name="T50" fmla="*/ 29306407 w 1153"/>
                        <a:gd name="T51" fmla="*/ 156118670 h 204"/>
                        <a:gd name="T52" fmla="*/ 125345394 w 1153"/>
                        <a:gd name="T53" fmla="*/ 156118670 h 204"/>
                        <a:gd name="T54" fmla="*/ 164369716 w 1153"/>
                        <a:gd name="T55" fmla="*/ 654576777 h 204"/>
                        <a:gd name="T56" fmla="*/ 202051830 w 1153"/>
                        <a:gd name="T57" fmla="*/ 1551018790 h 204"/>
                        <a:gd name="T58" fmla="*/ 354471405 w 1153"/>
                        <a:gd name="T59" fmla="*/ 2147483647 h 204"/>
                        <a:gd name="T60" fmla="*/ 379012779 w 1153"/>
                        <a:gd name="T61" fmla="*/ 2147483647 h 204"/>
                        <a:gd name="T62" fmla="*/ 418045152 w 1153"/>
                        <a:gd name="T63" fmla="*/ 2147483647 h 204"/>
                        <a:gd name="T64" fmla="*/ 1072309729 w 1153"/>
                        <a:gd name="T65" fmla="*/ 2147483647 h 204"/>
                        <a:gd name="T66" fmla="*/ 1112858545 w 1153"/>
                        <a:gd name="T67" fmla="*/ 2147483647 h 204"/>
                        <a:gd name="T68" fmla="*/ 1333578998 w 1153"/>
                        <a:gd name="T69" fmla="*/ 2147483647 h 204"/>
                        <a:gd name="T70" fmla="*/ 1380337621 w 1153"/>
                        <a:gd name="T71" fmla="*/ 2147483647 h 204"/>
                        <a:gd name="T72" fmla="*/ 1424800382 w 1153"/>
                        <a:gd name="T73" fmla="*/ 2147483647 h 204"/>
                        <a:gd name="T74" fmla="*/ 1461690712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36" name="Freeform 1274">
                      <a:extLst>
                        <a:ext uri="{FF2B5EF4-FFF2-40B4-BE49-F238E27FC236}">
                          <a16:creationId xmlns:a16="http://schemas.microsoft.com/office/drawing/2014/main" id="{F51AB409-EBC0-46B1-B5C4-BF64AF82A54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734308515 h 69"/>
                        <a:gd name="T2" fmla="*/ 41523869 w 247"/>
                        <a:gd name="T3" fmla="*/ 1914087360 h 69"/>
                        <a:gd name="T4" fmla="*/ 148313979 w 247"/>
                        <a:gd name="T5" fmla="*/ 2116629774 h 69"/>
                        <a:gd name="T6" fmla="*/ 406598106 w 247"/>
                        <a:gd name="T7" fmla="*/ 2147483647 h 69"/>
                        <a:gd name="T8" fmla="*/ 662292032 w 247"/>
                        <a:gd name="T9" fmla="*/ 2145698093 h 69"/>
                        <a:gd name="T10" fmla="*/ 678397610 w 247"/>
                        <a:gd name="T11" fmla="*/ 1229277403 h 69"/>
                        <a:gd name="T12" fmla="*/ 623161567 w 247"/>
                        <a:gd name="T13" fmla="*/ 965964820 h 69"/>
                        <a:gd name="T14" fmla="*/ 566577387 w 247"/>
                        <a:gd name="T15" fmla="*/ 690543004 h 69"/>
                        <a:gd name="T16" fmla="*/ 508988354 w 247"/>
                        <a:gd name="T17" fmla="*/ 458148727 h 69"/>
                        <a:gd name="T18" fmla="*/ 453427183 w 247"/>
                        <a:gd name="T19" fmla="*/ 231605678 h 69"/>
                        <a:gd name="T20" fmla="*/ 406598106 w 247"/>
                        <a:gd name="T21" fmla="*/ 80782781 h 69"/>
                        <a:gd name="T22" fmla="*/ 360063712 w 247"/>
                        <a:gd name="T23" fmla="*/ 0 h 69"/>
                        <a:gd name="T24" fmla="*/ 304595834 w 247"/>
                        <a:gd name="T25" fmla="*/ 80782781 h 69"/>
                        <a:gd name="T26" fmla="*/ 244034350 w 247"/>
                        <a:gd name="T27" fmla="*/ 202542333 h 69"/>
                        <a:gd name="T28" fmla="*/ 0 w 247"/>
                        <a:gd name="T29" fmla="*/ 734308515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30" name="Freeform 1275">
                    <a:extLst>
                      <a:ext uri="{FF2B5EF4-FFF2-40B4-BE49-F238E27FC236}">
                        <a16:creationId xmlns:a16="http://schemas.microsoft.com/office/drawing/2014/main" id="{3DD530B1-1C0D-4476-A302-22AAFC97B74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1293092080 h 33"/>
                      <a:gd name="T8" fmla="*/ 2147483647 w 293"/>
                      <a:gd name="T9" fmla="*/ 1293092080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1293092080 h 33"/>
                      <a:gd name="T16" fmla="*/ 2147483647 w 293"/>
                      <a:gd name="T17" fmla="*/ 1999509138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34" name="Freeform 1276">
                    <a:extLst>
                      <a:ext uri="{FF2B5EF4-FFF2-40B4-BE49-F238E27FC236}">
                        <a16:creationId xmlns:a16="http://schemas.microsoft.com/office/drawing/2014/main" id="{097E5078-AA1A-49C8-91EF-32B165F5CA7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3735 h 33"/>
                      <a:gd name="T2" fmla="*/ 0 w 293"/>
                      <a:gd name="T3" fmla="*/ 13361 h 33"/>
                      <a:gd name="T4" fmla="*/ 86 w 293"/>
                      <a:gd name="T5" fmla="*/ 3791 h 33"/>
                      <a:gd name="T6" fmla="*/ 103 w 293"/>
                      <a:gd name="T7" fmla="*/ 1869 h 33"/>
                      <a:gd name="T8" fmla="*/ 121 w 293"/>
                      <a:gd name="T9" fmla="*/ 1869 h 33"/>
                      <a:gd name="T10" fmla="*/ 141 w 293"/>
                      <a:gd name="T11" fmla="*/ 0 h 33"/>
                      <a:gd name="T12" fmla="*/ 153 w 293"/>
                      <a:gd name="T13" fmla="*/ 0 h 33"/>
                      <a:gd name="T14" fmla="*/ 169 w 293"/>
                      <a:gd name="T15" fmla="*/ 1869 h 33"/>
                      <a:gd name="T16" fmla="*/ 182 w 293"/>
                      <a:gd name="T17" fmla="*/ 2662 h 33"/>
                      <a:gd name="T18" fmla="*/ 199 w 293"/>
                      <a:gd name="T19" fmla="*/ 3791 h 33"/>
                      <a:gd name="T20" fmla="*/ 208 w 293"/>
                      <a:gd name="T21" fmla="*/ 5633 h 33"/>
                      <a:gd name="T22" fmla="*/ 216 w 293"/>
                      <a:gd name="T23" fmla="*/ 7689 h 33"/>
                      <a:gd name="T24" fmla="*/ 222 w 293"/>
                      <a:gd name="T25" fmla="*/ 9644 h 33"/>
                      <a:gd name="T26" fmla="*/ 225 w 293"/>
                      <a:gd name="T27" fmla="*/ 11427 h 33"/>
                      <a:gd name="T28" fmla="*/ 226 w 293"/>
                      <a:gd name="T29" fmla="*/ 13735 h 33"/>
                      <a:gd name="T30" fmla="*/ 225 w 293"/>
                      <a:gd name="T31" fmla="*/ 15597 h 33"/>
                      <a:gd name="T32" fmla="*/ 222 w 293"/>
                      <a:gd name="T33" fmla="*/ 18068 h 33"/>
                      <a:gd name="T34" fmla="*/ 216 w 293"/>
                      <a:gd name="T35" fmla="*/ 19562 h 33"/>
                      <a:gd name="T36" fmla="*/ 208 w 293"/>
                      <a:gd name="T37" fmla="*/ 22214 h 33"/>
                      <a:gd name="T38" fmla="*/ 199 w 293"/>
                      <a:gd name="T39" fmla="*/ 23652 h 33"/>
                      <a:gd name="T40" fmla="*/ 182 w 293"/>
                      <a:gd name="T41" fmla="*/ 25013 h 33"/>
                      <a:gd name="T42" fmla="*/ 169 w 293"/>
                      <a:gd name="T43" fmla="*/ 26952 h 33"/>
                      <a:gd name="T44" fmla="*/ 153 w 293"/>
                      <a:gd name="T45" fmla="*/ 27102 h 33"/>
                      <a:gd name="T46" fmla="*/ 142 w 293"/>
                      <a:gd name="T47" fmla="*/ 27102 h 33"/>
                      <a:gd name="T48" fmla="*/ 121 w 293"/>
                      <a:gd name="T49" fmla="*/ 27102 h 33"/>
                      <a:gd name="T50" fmla="*/ 103 w 293"/>
                      <a:gd name="T51" fmla="*/ 26952 h 33"/>
                      <a:gd name="T52" fmla="*/ 86 w 293"/>
                      <a:gd name="T53" fmla="*/ 23652 h 33"/>
                      <a:gd name="T54" fmla="*/ 0 w 293"/>
                      <a:gd name="T55" fmla="*/ 13735 h 33"/>
                      <a:gd name="T56" fmla="*/ 0 w 293"/>
                      <a:gd name="T57" fmla="*/ 13735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28" name="Line 1277">
                  <a:extLst>
                    <a:ext uri="{FF2B5EF4-FFF2-40B4-BE49-F238E27FC236}">
                      <a16:creationId xmlns:a16="http://schemas.microsoft.com/office/drawing/2014/main" id="{E9745157-2F26-4175-818A-A6EC91C185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25" name="AutoShape 1278">
                <a:extLst>
                  <a:ext uri="{FF2B5EF4-FFF2-40B4-BE49-F238E27FC236}">
                    <a16:creationId xmlns:a16="http://schemas.microsoft.com/office/drawing/2014/main" id="{50A0DF3E-A208-4457-A9D5-0CF911C954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endParaRPr lang="en-AU" altLang="en-US" sz="1400" b="1"/>
              </a:p>
            </p:txBody>
          </p:sp>
          <p:sp>
            <p:nvSpPr>
              <p:cNvPr id="126" name="Line 1279">
                <a:extLst>
                  <a:ext uri="{FF2B5EF4-FFF2-40B4-BE49-F238E27FC236}">
                    <a16:creationId xmlns:a16="http://schemas.microsoft.com/office/drawing/2014/main" id="{D8781D82-22FB-4056-97E9-4F45927F35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39" name="Group 1267">
            <a:extLst>
              <a:ext uri="{FF2B5EF4-FFF2-40B4-BE49-F238E27FC236}">
                <a16:creationId xmlns:a16="http://schemas.microsoft.com/office/drawing/2014/main" id="{6856D79F-D915-4EF1-BB30-FB67A049E50C}"/>
              </a:ext>
            </a:extLst>
          </p:cNvPr>
          <p:cNvGrpSpPr>
            <a:grpSpLocks/>
          </p:cNvGrpSpPr>
          <p:nvPr/>
        </p:nvGrpSpPr>
        <p:grpSpPr bwMode="auto">
          <a:xfrm rot="13067343">
            <a:off x="3151138" y="1796707"/>
            <a:ext cx="297434" cy="403275"/>
            <a:chOff x="2820" y="264"/>
            <a:chExt cx="420" cy="1452"/>
          </a:xfrm>
        </p:grpSpPr>
        <p:sp>
          <p:nvSpPr>
            <p:cNvPr id="153" name="Line 1268">
              <a:extLst>
                <a:ext uri="{FF2B5EF4-FFF2-40B4-BE49-F238E27FC236}">
                  <a16:creationId xmlns:a16="http://schemas.microsoft.com/office/drawing/2014/main" id="{A3C8E23C-EBBA-4B6D-BBC5-E80FD2B945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54" name="Group 1269">
              <a:extLst>
                <a:ext uri="{FF2B5EF4-FFF2-40B4-BE49-F238E27FC236}">
                  <a16:creationId xmlns:a16="http://schemas.microsoft.com/office/drawing/2014/main" id="{B7741007-19F6-4728-BEBD-1D429D0BCD9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55" name="Group 1270">
                <a:extLst>
                  <a:ext uri="{FF2B5EF4-FFF2-40B4-BE49-F238E27FC236}">
                    <a16:creationId xmlns:a16="http://schemas.microsoft.com/office/drawing/2014/main" id="{D4F5BDBF-3333-4868-A4C4-6E663ADDD56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58" name="Group 1271">
                  <a:extLst>
                    <a:ext uri="{FF2B5EF4-FFF2-40B4-BE49-F238E27FC236}">
                      <a16:creationId xmlns:a16="http://schemas.microsoft.com/office/drawing/2014/main" id="{59FD5735-9B67-4B4D-9052-2E169456E41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60" name="Group 1272">
                    <a:extLst>
                      <a:ext uri="{FF2B5EF4-FFF2-40B4-BE49-F238E27FC236}">
                        <a16:creationId xmlns:a16="http://schemas.microsoft.com/office/drawing/2014/main" id="{F1DCEB8D-6CF0-4DF9-AA1A-8534231BF248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63" name="Freeform 1273">
                      <a:extLst>
                        <a:ext uri="{FF2B5EF4-FFF2-40B4-BE49-F238E27FC236}">
                          <a16:creationId xmlns:a16="http://schemas.microsoft.com/office/drawing/2014/main" id="{A7D80666-6B9F-44D3-825D-E342622B786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1540278332 w 1153"/>
                        <a:gd name="T1" fmla="*/ 2147483647 h 204"/>
                        <a:gd name="T2" fmla="*/ 1672401282 w 1153"/>
                        <a:gd name="T3" fmla="*/ 2147483647 h 204"/>
                        <a:gd name="T4" fmla="*/ 1783935393 w 1153"/>
                        <a:gd name="T5" fmla="*/ 2147483647 h 204"/>
                        <a:gd name="T6" fmla="*/ 1859984738 w 1153"/>
                        <a:gd name="T7" fmla="*/ 2147483647 h 204"/>
                        <a:gd name="T8" fmla="*/ 1881257335 w 1153"/>
                        <a:gd name="T9" fmla="*/ 2147483647 h 204"/>
                        <a:gd name="T10" fmla="*/ 1881257335 w 1153"/>
                        <a:gd name="T11" fmla="*/ 2147483647 h 204"/>
                        <a:gd name="T12" fmla="*/ 1881257335 w 1153"/>
                        <a:gd name="T13" fmla="*/ 2147483647 h 204"/>
                        <a:gd name="T14" fmla="*/ 1879878948 w 1153"/>
                        <a:gd name="T15" fmla="*/ 2147483647 h 204"/>
                        <a:gd name="T16" fmla="*/ 1871532533 w 1153"/>
                        <a:gd name="T17" fmla="*/ 2147483647 h 204"/>
                        <a:gd name="T18" fmla="*/ 1870009567 w 1153"/>
                        <a:gd name="T19" fmla="*/ 2147483647 h 204"/>
                        <a:gd name="T20" fmla="*/ 1863810087 w 1153"/>
                        <a:gd name="T21" fmla="*/ 2147483647 h 204"/>
                        <a:gd name="T22" fmla="*/ 1846805272 w 1153"/>
                        <a:gd name="T23" fmla="*/ 2147483647 h 204"/>
                        <a:gd name="T24" fmla="*/ 1832340906 w 1153"/>
                        <a:gd name="T25" fmla="*/ 2147483647 h 204"/>
                        <a:gd name="T26" fmla="*/ 1814609937 w 1153"/>
                        <a:gd name="T27" fmla="*/ 2147483647 h 204"/>
                        <a:gd name="T28" fmla="*/ 1657953222 w 1153"/>
                        <a:gd name="T29" fmla="*/ 2147483647 h 204"/>
                        <a:gd name="T30" fmla="*/ 1519249235 w 1153"/>
                        <a:gd name="T31" fmla="*/ 2147483647 h 204"/>
                        <a:gd name="T32" fmla="*/ 1324916250 w 1153"/>
                        <a:gd name="T33" fmla="*/ 2147483647 h 204"/>
                        <a:gd name="T34" fmla="*/ 1005242184 w 1153"/>
                        <a:gd name="T35" fmla="*/ 2147483647 h 204"/>
                        <a:gd name="T36" fmla="*/ 292063525 w 1153"/>
                        <a:gd name="T37" fmla="*/ 2147483647 h 204"/>
                        <a:gd name="T38" fmla="*/ 216910526 w 1153"/>
                        <a:gd name="T39" fmla="*/ 2147483647 h 204"/>
                        <a:gd name="T40" fmla="*/ 24584814 w 1153"/>
                        <a:gd name="T41" fmla="*/ 2147483647 h 204"/>
                        <a:gd name="T42" fmla="*/ 12931171 w 1153"/>
                        <a:gd name="T43" fmla="*/ 2147483647 h 204"/>
                        <a:gd name="T44" fmla="*/ 6090539 w 1153"/>
                        <a:gd name="T45" fmla="*/ 2147483647 h 204"/>
                        <a:gd name="T46" fmla="*/ 0 w 1153"/>
                        <a:gd name="T47" fmla="*/ 2147483647 h 204"/>
                        <a:gd name="T48" fmla="*/ 23232975 w 1153"/>
                        <a:gd name="T49" fmla="*/ 654576777 h 204"/>
                        <a:gd name="T50" fmla="*/ 29306407 w 1153"/>
                        <a:gd name="T51" fmla="*/ 156118670 h 204"/>
                        <a:gd name="T52" fmla="*/ 125345394 w 1153"/>
                        <a:gd name="T53" fmla="*/ 156118670 h 204"/>
                        <a:gd name="T54" fmla="*/ 164369716 w 1153"/>
                        <a:gd name="T55" fmla="*/ 654576777 h 204"/>
                        <a:gd name="T56" fmla="*/ 202051830 w 1153"/>
                        <a:gd name="T57" fmla="*/ 1551018790 h 204"/>
                        <a:gd name="T58" fmla="*/ 354471405 w 1153"/>
                        <a:gd name="T59" fmla="*/ 2147483647 h 204"/>
                        <a:gd name="T60" fmla="*/ 379012779 w 1153"/>
                        <a:gd name="T61" fmla="*/ 2147483647 h 204"/>
                        <a:gd name="T62" fmla="*/ 418045152 w 1153"/>
                        <a:gd name="T63" fmla="*/ 2147483647 h 204"/>
                        <a:gd name="T64" fmla="*/ 1072309729 w 1153"/>
                        <a:gd name="T65" fmla="*/ 2147483647 h 204"/>
                        <a:gd name="T66" fmla="*/ 1112858545 w 1153"/>
                        <a:gd name="T67" fmla="*/ 2147483647 h 204"/>
                        <a:gd name="T68" fmla="*/ 1333578998 w 1153"/>
                        <a:gd name="T69" fmla="*/ 2147483647 h 204"/>
                        <a:gd name="T70" fmla="*/ 1380337621 w 1153"/>
                        <a:gd name="T71" fmla="*/ 2147483647 h 204"/>
                        <a:gd name="T72" fmla="*/ 1424800382 w 1153"/>
                        <a:gd name="T73" fmla="*/ 2147483647 h 204"/>
                        <a:gd name="T74" fmla="*/ 1461690712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64" name="Freeform 1274">
                      <a:extLst>
                        <a:ext uri="{FF2B5EF4-FFF2-40B4-BE49-F238E27FC236}">
                          <a16:creationId xmlns:a16="http://schemas.microsoft.com/office/drawing/2014/main" id="{A9144EEF-A855-4AAC-97BA-C1AE3D276D0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734308515 h 69"/>
                        <a:gd name="T2" fmla="*/ 41523869 w 247"/>
                        <a:gd name="T3" fmla="*/ 1914087360 h 69"/>
                        <a:gd name="T4" fmla="*/ 148313979 w 247"/>
                        <a:gd name="T5" fmla="*/ 2116629774 h 69"/>
                        <a:gd name="T6" fmla="*/ 406598106 w 247"/>
                        <a:gd name="T7" fmla="*/ 2147483647 h 69"/>
                        <a:gd name="T8" fmla="*/ 662292032 w 247"/>
                        <a:gd name="T9" fmla="*/ 2145698093 h 69"/>
                        <a:gd name="T10" fmla="*/ 678397610 w 247"/>
                        <a:gd name="T11" fmla="*/ 1229277403 h 69"/>
                        <a:gd name="T12" fmla="*/ 623161567 w 247"/>
                        <a:gd name="T13" fmla="*/ 965964820 h 69"/>
                        <a:gd name="T14" fmla="*/ 566577387 w 247"/>
                        <a:gd name="T15" fmla="*/ 690543004 h 69"/>
                        <a:gd name="T16" fmla="*/ 508988354 w 247"/>
                        <a:gd name="T17" fmla="*/ 458148727 h 69"/>
                        <a:gd name="T18" fmla="*/ 453427183 w 247"/>
                        <a:gd name="T19" fmla="*/ 231605678 h 69"/>
                        <a:gd name="T20" fmla="*/ 406598106 w 247"/>
                        <a:gd name="T21" fmla="*/ 80782781 h 69"/>
                        <a:gd name="T22" fmla="*/ 360063712 w 247"/>
                        <a:gd name="T23" fmla="*/ 0 h 69"/>
                        <a:gd name="T24" fmla="*/ 304595834 w 247"/>
                        <a:gd name="T25" fmla="*/ 80782781 h 69"/>
                        <a:gd name="T26" fmla="*/ 244034350 w 247"/>
                        <a:gd name="T27" fmla="*/ 202542333 h 69"/>
                        <a:gd name="T28" fmla="*/ 0 w 247"/>
                        <a:gd name="T29" fmla="*/ 734308515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61" name="Freeform 1275">
                    <a:extLst>
                      <a:ext uri="{FF2B5EF4-FFF2-40B4-BE49-F238E27FC236}">
                        <a16:creationId xmlns:a16="http://schemas.microsoft.com/office/drawing/2014/main" id="{26C9A99D-9265-4614-B556-14746EF7D18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1293092080 h 33"/>
                      <a:gd name="T8" fmla="*/ 2147483647 w 293"/>
                      <a:gd name="T9" fmla="*/ 1293092080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1293092080 h 33"/>
                      <a:gd name="T16" fmla="*/ 2147483647 w 293"/>
                      <a:gd name="T17" fmla="*/ 1999509138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62" name="Freeform 1276">
                    <a:extLst>
                      <a:ext uri="{FF2B5EF4-FFF2-40B4-BE49-F238E27FC236}">
                        <a16:creationId xmlns:a16="http://schemas.microsoft.com/office/drawing/2014/main" id="{4057E087-E34A-4DAF-AEDF-BFC05764A8F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3735 h 33"/>
                      <a:gd name="T2" fmla="*/ 0 w 293"/>
                      <a:gd name="T3" fmla="*/ 13361 h 33"/>
                      <a:gd name="T4" fmla="*/ 86 w 293"/>
                      <a:gd name="T5" fmla="*/ 3791 h 33"/>
                      <a:gd name="T6" fmla="*/ 103 w 293"/>
                      <a:gd name="T7" fmla="*/ 1869 h 33"/>
                      <a:gd name="T8" fmla="*/ 121 w 293"/>
                      <a:gd name="T9" fmla="*/ 1869 h 33"/>
                      <a:gd name="T10" fmla="*/ 141 w 293"/>
                      <a:gd name="T11" fmla="*/ 0 h 33"/>
                      <a:gd name="T12" fmla="*/ 153 w 293"/>
                      <a:gd name="T13" fmla="*/ 0 h 33"/>
                      <a:gd name="T14" fmla="*/ 169 w 293"/>
                      <a:gd name="T15" fmla="*/ 1869 h 33"/>
                      <a:gd name="T16" fmla="*/ 182 w 293"/>
                      <a:gd name="T17" fmla="*/ 2662 h 33"/>
                      <a:gd name="T18" fmla="*/ 199 w 293"/>
                      <a:gd name="T19" fmla="*/ 3791 h 33"/>
                      <a:gd name="T20" fmla="*/ 208 w 293"/>
                      <a:gd name="T21" fmla="*/ 5633 h 33"/>
                      <a:gd name="T22" fmla="*/ 216 w 293"/>
                      <a:gd name="T23" fmla="*/ 7689 h 33"/>
                      <a:gd name="T24" fmla="*/ 222 w 293"/>
                      <a:gd name="T25" fmla="*/ 9644 h 33"/>
                      <a:gd name="T26" fmla="*/ 225 w 293"/>
                      <a:gd name="T27" fmla="*/ 11427 h 33"/>
                      <a:gd name="T28" fmla="*/ 226 w 293"/>
                      <a:gd name="T29" fmla="*/ 13735 h 33"/>
                      <a:gd name="T30" fmla="*/ 225 w 293"/>
                      <a:gd name="T31" fmla="*/ 15597 h 33"/>
                      <a:gd name="T32" fmla="*/ 222 w 293"/>
                      <a:gd name="T33" fmla="*/ 18068 h 33"/>
                      <a:gd name="T34" fmla="*/ 216 w 293"/>
                      <a:gd name="T35" fmla="*/ 19562 h 33"/>
                      <a:gd name="T36" fmla="*/ 208 w 293"/>
                      <a:gd name="T37" fmla="*/ 22214 h 33"/>
                      <a:gd name="T38" fmla="*/ 199 w 293"/>
                      <a:gd name="T39" fmla="*/ 23652 h 33"/>
                      <a:gd name="T40" fmla="*/ 182 w 293"/>
                      <a:gd name="T41" fmla="*/ 25013 h 33"/>
                      <a:gd name="T42" fmla="*/ 169 w 293"/>
                      <a:gd name="T43" fmla="*/ 26952 h 33"/>
                      <a:gd name="T44" fmla="*/ 153 w 293"/>
                      <a:gd name="T45" fmla="*/ 27102 h 33"/>
                      <a:gd name="T46" fmla="*/ 142 w 293"/>
                      <a:gd name="T47" fmla="*/ 27102 h 33"/>
                      <a:gd name="T48" fmla="*/ 121 w 293"/>
                      <a:gd name="T49" fmla="*/ 27102 h 33"/>
                      <a:gd name="T50" fmla="*/ 103 w 293"/>
                      <a:gd name="T51" fmla="*/ 26952 h 33"/>
                      <a:gd name="T52" fmla="*/ 86 w 293"/>
                      <a:gd name="T53" fmla="*/ 23652 h 33"/>
                      <a:gd name="T54" fmla="*/ 0 w 293"/>
                      <a:gd name="T55" fmla="*/ 13735 h 33"/>
                      <a:gd name="T56" fmla="*/ 0 w 293"/>
                      <a:gd name="T57" fmla="*/ 13735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59" name="Line 1277">
                  <a:extLst>
                    <a:ext uri="{FF2B5EF4-FFF2-40B4-BE49-F238E27FC236}">
                      <a16:creationId xmlns:a16="http://schemas.microsoft.com/office/drawing/2014/main" id="{72B43601-6171-42DB-8FC3-EEDA583FC58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56" name="AutoShape 1278">
                <a:extLst>
                  <a:ext uri="{FF2B5EF4-FFF2-40B4-BE49-F238E27FC236}">
                    <a16:creationId xmlns:a16="http://schemas.microsoft.com/office/drawing/2014/main" id="{1F19C26C-79F4-45BD-872F-8731B04C8D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endParaRPr lang="en-AU" altLang="en-US" sz="1400" b="1"/>
              </a:p>
            </p:txBody>
          </p:sp>
          <p:sp>
            <p:nvSpPr>
              <p:cNvPr id="157" name="Line 1279">
                <a:extLst>
                  <a:ext uri="{FF2B5EF4-FFF2-40B4-BE49-F238E27FC236}">
                    <a16:creationId xmlns:a16="http://schemas.microsoft.com/office/drawing/2014/main" id="{BC8F624B-D07B-4461-B623-0D5DF5338A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165" name="Oval 106">
            <a:extLst>
              <a:ext uri="{FF2B5EF4-FFF2-40B4-BE49-F238E27FC236}">
                <a16:creationId xmlns:a16="http://schemas.microsoft.com/office/drawing/2014/main" id="{BF8E92A6-EB18-4F6B-ACB6-3293B2332D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8808" y="2071295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66" name="Oval 106">
            <a:extLst>
              <a:ext uri="{FF2B5EF4-FFF2-40B4-BE49-F238E27FC236}">
                <a16:creationId xmlns:a16="http://schemas.microsoft.com/office/drawing/2014/main" id="{D5A0B6CF-053D-4C50-9F9F-FF25B4FD9E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1289" y="1982000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245799275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Inhaltsplatzhalter 2"/>
          <p:cNvSpPr>
            <a:spLocks noGrp="1"/>
          </p:cNvSpPr>
          <p:nvPr>
            <p:ph sz="half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2467" name="Inhaltsplatzhalter 4"/>
          <p:cNvSpPr>
            <a:spLocks noGrp="1"/>
          </p:cNvSpPr>
          <p:nvPr>
            <p:ph sz="half" idx="2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2468" name="Rectangle 6"/>
          <p:cNvSpPr>
            <a:spLocks noChangeArrowheads="1"/>
          </p:cNvSpPr>
          <p:nvPr/>
        </p:nvSpPr>
        <p:spPr bwMode="auto">
          <a:xfrm>
            <a:off x="7938" y="6350"/>
            <a:ext cx="9144000" cy="6858000"/>
          </a:xfrm>
          <a:prstGeom prst="rect">
            <a:avLst/>
          </a:prstGeom>
          <a:gradFill rotWithShape="0">
            <a:gsLst>
              <a:gs pos="0">
                <a:srgbClr val="3DA759"/>
              </a:gs>
              <a:gs pos="100000">
                <a:srgbClr val="BDE7A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62469" name="Text Box 7"/>
          <p:cNvSpPr txBox="1">
            <a:spLocks noChangeArrowheads="1"/>
          </p:cNvSpPr>
          <p:nvPr/>
        </p:nvSpPr>
        <p:spPr bwMode="auto">
          <a:xfrm>
            <a:off x="8054975" y="6596063"/>
            <a:ext cx="18415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lnSpc>
                <a:spcPct val="80000"/>
              </a:lnSpc>
            </a:pPr>
            <a:endParaRPr lang="en-GB" altLang="de-DE" sz="1400" b="1">
              <a:solidFill>
                <a:srgbClr val="CC3300"/>
              </a:solidFill>
            </a:endParaRPr>
          </a:p>
        </p:txBody>
      </p:sp>
      <p:sp>
        <p:nvSpPr>
          <p:cNvPr id="62470" name="Text Box 8"/>
          <p:cNvSpPr txBox="1">
            <a:spLocks noChangeArrowheads="1"/>
          </p:cNvSpPr>
          <p:nvPr/>
        </p:nvSpPr>
        <p:spPr bwMode="auto">
          <a:xfrm>
            <a:off x="8054975" y="6596063"/>
            <a:ext cx="18415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lnSpc>
                <a:spcPct val="80000"/>
              </a:lnSpc>
            </a:pPr>
            <a:endParaRPr lang="en-GB" altLang="de-DE" sz="1400" b="1">
              <a:solidFill>
                <a:srgbClr val="CC3300"/>
              </a:solidFill>
            </a:endParaRPr>
          </a:p>
        </p:txBody>
      </p:sp>
      <p:grpSp>
        <p:nvGrpSpPr>
          <p:cNvPr id="62471" name="Group 9"/>
          <p:cNvGrpSpPr>
            <a:grpSpLocks/>
          </p:cNvGrpSpPr>
          <p:nvPr/>
        </p:nvGrpSpPr>
        <p:grpSpPr bwMode="auto">
          <a:xfrm>
            <a:off x="95250" y="173038"/>
            <a:ext cx="1422400" cy="577850"/>
            <a:chOff x="748" y="1253"/>
            <a:chExt cx="4096" cy="1820"/>
          </a:xfrm>
        </p:grpSpPr>
        <p:sp>
          <p:nvSpPr>
            <p:cNvPr id="62576" name="AutoShape 10"/>
            <p:cNvSpPr>
              <a:spLocks noChangeAspect="1" noChangeArrowheads="1" noTextEdit="1"/>
            </p:cNvSpPr>
            <p:nvPr/>
          </p:nvSpPr>
          <p:spPr bwMode="auto">
            <a:xfrm>
              <a:off x="748" y="1253"/>
              <a:ext cx="4096" cy="18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62577" name="Group 11"/>
            <p:cNvGrpSpPr>
              <a:grpSpLocks/>
            </p:cNvGrpSpPr>
            <p:nvPr/>
          </p:nvGrpSpPr>
          <p:grpSpPr bwMode="auto">
            <a:xfrm>
              <a:off x="756" y="1261"/>
              <a:ext cx="4080" cy="1804"/>
              <a:chOff x="756" y="1261"/>
              <a:chExt cx="4080" cy="1804"/>
            </a:xfrm>
          </p:grpSpPr>
          <p:sp>
            <p:nvSpPr>
              <p:cNvPr id="62737" name="Freeform 12"/>
              <p:cNvSpPr>
                <a:spLocks/>
              </p:cNvSpPr>
              <p:nvPr/>
            </p:nvSpPr>
            <p:spPr bwMode="auto">
              <a:xfrm>
                <a:off x="1666" y="1532"/>
                <a:ext cx="390" cy="118"/>
              </a:xfrm>
              <a:custGeom>
                <a:avLst/>
                <a:gdLst>
                  <a:gd name="T0" fmla="*/ 203 w 390"/>
                  <a:gd name="T1" fmla="*/ 0 h 118"/>
                  <a:gd name="T2" fmla="*/ 0 w 390"/>
                  <a:gd name="T3" fmla="*/ 71 h 118"/>
                  <a:gd name="T4" fmla="*/ 12 w 390"/>
                  <a:gd name="T5" fmla="*/ 81 h 118"/>
                  <a:gd name="T6" fmla="*/ 24 w 390"/>
                  <a:gd name="T7" fmla="*/ 89 h 118"/>
                  <a:gd name="T8" fmla="*/ 41 w 390"/>
                  <a:gd name="T9" fmla="*/ 98 h 118"/>
                  <a:gd name="T10" fmla="*/ 58 w 390"/>
                  <a:gd name="T11" fmla="*/ 103 h 118"/>
                  <a:gd name="T12" fmla="*/ 115 w 390"/>
                  <a:gd name="T13" fmla="*/ 108 h 118"/>
                  <a:gd name="T14" fmla="*/ 171 w 390"/>
                  <a:gd name="T15" fmla="*/ 111 h 118"/>
                  <a:gd name="T16" fmla="*/ 227 w 390"/>
                  <a:gd name="T17" fmla="*/ 115 h 118"/>
                  <a:gd name="T18" fmla="*/ 284 w 390"/>
                  <a:gd name="T19" fmla="*/ 118 h 118"/>
                  <a:gd name="T20" fmla="*/ 380 w 390"/>
                  <a:gd name="T21" fmla="*/ 59 h 118"/>
                  <a:gd name="T22" fmla="*/ 385 w 390"/>
                  <a:gd name="T23" fmla="*/ 56 h 118"/>
                  <a:gd name="T24" fmla="*/ 389 w 390"/>
                  <a:gd name="T25" fmla="*/ 52 h 118"/>
                  <a:gd name="T26" fmla="*/ 390 w 390"/>
                  <a:gd name="T27" fmla="*/ 49 h 118"/>
                  <a:gd name="T28" fmla="*/ 390 w 390"/>
                  <a:gd name="T29" fmla="*/ 44 h 118"/>
                  <a:gd name="T30" fmla="*/ 389 w 390"/>
                  <a:gd name="T31" fmla="*/ 42 h 118"/>
                  <a:gd name="T32" fmla="*/ 387 w 390"/>
                  <a:gd name="T33" fmla="*/ 39 h 118"/>
                  <a:gd name="T34" fmla="*/ 384 w 390"/>
                  <a:gd name="T35" fmla="*/ 35 h 118"/>
                  <a:gd name="T36" fmla="*/ 379 w 390"/>
                  <a:gd name="T37" fmla="*/ 34 h 118"/>
                  <a:gd name="T38" fmla="*/ 336 w 390"/>
                  <a:gd name="T39" fmla="*/ 22 h 118"/>
                  <a:gd name="T40" fmla="*/ 293 w 390"/>
                  <a:gd name="T41" fmla="*/ 12 h 118"/>
                  <a:gd name="T42" fmla="*/ 249 w 390"/>
                  <a:gd name="T43" fmla="*/ 5 h 118"/>
                  <a:gd name="T44" fmla="*/ 203 w 390"/>
                  <a:gd name="T45" fmla="*/ 0 h 11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90"/>
                  <a:gd name="T70" fmla="*/ 0 h 118"/>
                  <a:gd name="T71" fmla="*/ 390 w 390"/>
                  <a:gd name="T72" fmla="*/ 118 h 11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90" h="118">
                    <a:moveTo>
                      <a:pt x="203" y="0"/>
                    </a:moveTo>
                    <a:lnTo>
                      <a:pt x="0" y="71"/>
                    </a:lnTo>
                    <a:lnTo>
                      <a:pt x="12" y="81"/>
                    </a:lnTo>
                    <a:lnTo>
                      <a:pt x="24" y="89"/>
                    </a:lnTo>
                    <a:lnTo>
                      <a:pt x="41" y="98"/>
                    </a:lnTo>
                    <a:lnTo>
                      <a:pt x="58" y="103"/>
                    </a:lnTo>
                    <a:lnTo>
                      <a:pt x="115" y="108"/>
                    </a:lnTo>
                    <a:lnTo>
                      <a:pt x="171" y="111"/>
                    </a:lnTo>
                    <a:lnTo>
                      <a:pt x="227" y="115"/>
                    </a:lnTo>
                    <a:lnTo>
                      <a:pt x="284" y="118"/>
                    </a:lnTo>
                    <a:lnTo>
                      <a:pt x="380" y="59"/>
                    </a:lnTo>
                    <a:lnTo>
                      <a:pt x="385" y="56"/>
                    </a:lnTo>
                    <a:lnTo>
                      <a:pt x="389" y="52"/>
                    </a:lnTo>
                    <a:lnTo>
                      <a:pt x="390" y="49"/>
                    </a:lnTo>
                    <a:lnTo>
                      <a:pt x="390" y="44"/>
                    </a:lnTo>
                    <a:lnTo>
                      <a:pt x="389" y="42"/>
                    </a:lnTo>
                    <a:lnTo>
                      <a:pt x="387" y="39"/>
                    </a:lnTo>
                    <a:lnTo>
                      <a:pt x="384" y="35"/>
                    </a:lnTo>
                    <a:lnTo>
                      <a:pt x="379" y="34"/>
                    </a:lnTo>
                    <a:lnTo>
                      <a:pt x="336" y="22"/>
                    </a:lnTo>
                    <a:lnTo>
                      <a:pt x="293" y="12"/>
                    </a:lnTo>
                    <a:lnTo>
                      <a:pt x="249" y="5"/>
                    </a:lnTo>
                    <a:lnTo>
                      <a:pt x="20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38" name="Freeform 13"/>
              <p:cNvSpPr>
                <a:spLocks/>
              </p:cNvSpPr>
              <p:nvPr/>
            </p:nvSpPr>
            <p:spPr bwMode="auto">
              <a:xfrm>
                <a:off x="1666" y="1532"/>
                <a:ext cx="390" cy="118"/>
              </a:xfrm>
              <a:custGeom>
                <a:avLst/>
                <a:gdLst>
                  <a:gd name="T0" fmla="*/ 203 w 390"/>
                  <a:gd name="T1" fmla="*/ 0 h 118"/>
                  <a:gd name="T2" fmla="*/ 0 w 390"/>
                  <a:gd name="T3" fmla="*/ 71 h 118"/>
                  <a:gd name="T4" fmla="*/ 12 w 390"/>
                  <a:gd name="T5" fmla="*/ 81 h 118"/>
                  <a:gd name="T6" fmla="*/ 24 w 390"/>
                  <a:gd name="T7" fmla="*/ 89 h 118"/>
                  <a:gd name="T8" fmla="*/ 41 w 390"/>
                  <a:gd name="T9" fmla="*/ 98 h 118"/>
                  <a:gd name="T10" fmla="*/ 58 w 390"/>
                  <a:gd name="T11" fmla="*/ 103 h 118"/>
                  <a:gd name="T12" fmla="*/ 115 w 390"/>
                  <a:gd name="T13" fmla="*/ 108 h 118"/>
                  <a:gd name="T14" fmla="*/ 171 w 390"/>
                  <a:gd name="T15" fmla="*/ 111 h 118"/>
                  <a:gd name="T16" fmla="*/ 227 w 390"/>
                  <a:gd name="T17" fmla="*/ 115 h 118"/>
                  <a:gd name="T18" fmla="*/ 284 w 390"/>
                  <a:gd name="T19" fmla="*/ 118 h 118"/>
                  <a:gd name="T20" fmla="*/ 380 w 390"/>
                  <a:gd name="T21" fmla="*/ 59 h 118"/>
                  <a:gd name="T22" fmla="*/ 385 w 390"/>
                  <a:gd name="T23" fmla="*/ 56 h 118"/>
                  <a:gd name="T24" fmla="*/ 389 w 390"/>
                  <a:gd name="T25" fmla="*/ 52 h 118"/>
                  <a:gd name="T26" fmla="*/ 390 w 390"/>
                  <a:gd name="T27" fmla="*/ 49 h 118"/>
                  <a:gd name="T28" fmla="*/ 390 w 390"/>
                  <a:gd name="T29" fmla="*/ 44 h 118"/>
                  <a:gd name="T30" fmla="*/ 389 w 390"/>
                  <a:gd name="T31" fmla="*/ 42 h 118"/>
                  <a:gd name="T32" fmla="*/ 387 w 390"/>
                  <a:gd name="T33" fmla="*/ 39 h 118"/>
                  <a:gd name="T34" fmla="*/ 384 w 390"/>
                  <a:gd name="T35" fmla="*/ 35 h 118"/>
                  <a:gd name="T36" fmla="*/ 379 w 390"/>
                  <a:gd name="T37" fmla="*/ 34 h 118"/>
                  <a:gd name="T38" fmla="*/ 336 w 390"/>
                  <a:gd name="T39" fmla="*/ 22 h 118"/>
                  <a:gd name="T40" fmla="*/ 293 w 390"/>
                  <a:gd name="T41" fmla="*/ 12 h 118"/>
                  <a:gd name="T42" fmla="*/ 249 w 390"/>
                  <a:gd name="T43" fmla="*/ 5 h 118"/>
                  <a:gd name="T44" fmla="*/ 203 w 390"/>
                  <a:gd name="T45" fmla="*/ 0 h 11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90"/>
                  <a:gd name="T70" fmla="*/ 0 h 118"/>
                  <a:gd name="T71" fmla="*/ 390 w 390"/>
                  <a:gd name="T72" fmla="*/ 118 h 11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90" h="118">
                    <a:moveTo>
                      <a:pt x="203" y="0"/>
                    </a:moveTo>
                    <a:lnTo>
                      <a:pt x="0" y="71"/>
                    </a:lnTo>
                    <a:lnTo>
                      <a:pt x="12" y="81"/>
                    </a:lnTo>
                    <a:lnTo>
                      <a:pt x="24" y="89"/>
                    </a:lnTo>
                    <a:lnTo>
                      <a:pt x="41" y="98"/>
                    </a:lnTo>
                    <a:lnTo>
                      <a:pt x="58" y="103"/>
                    </a:lnTo>
                    <a:lnTo>
                      <a:pt x="115" y="108"/>
                    </a:lnTo>
                    <a:lnTo>
                      <a:pt x="171" y="111"/>
                    </a:lnTo>
                    <a:lnTo>
                      <a:pt x="227" y="115"/>
                    </a:lnTo>
                    <a:lnTo>
                      <a:pt x="284" y="118"/>
                    </a:lnTo>
                    <a:lnTo>
                      <a:pt x="380" y="59"/>
                    </a:lnTo>
                    <a:lnTo>
                      <a:pt x="385" y="56"/>
                    </a:lnTo>
                    <a:lnTo>
                      <a:pt x="389" y="52"/>
                    </a:lnTo>
                    <a:lnTo>
                      <a:pt x="390" y="49"/>
                    </a:lnTo>
                    <a:lnTo>
                      <a:pt x="390" y="44"/>
                    </a:lnTo>
                    <a:lnTo>
                      <a:pt x="389" y="42"/>
                    </a:lnTo>
                    <a:lnTo>
                      <a:pt x="387" y="39"/>
                    </a:lnTo>
                    <a:lnTo>
                      <a:pt x="384" y="35"/>
                    </a:lnTo>
                    <a:lnTo>
                      <a:pt x="379" y="34"/>
                    </a:lnTo>
                    <a:lnTo>
                      <a:pt x="336" y="22"/>
                    </a:lnTo>
                    <a:lnTo>
                      <a:pt x="293" y="12"/>
                    </a:lnTo>
                    <a:lnTo>
                      <a:pt x="249" y="5"/>
                    </a:lnTo>
                    <a:lnTo>
                      <a:pt x="203" y="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39" name="Freeform 14"/>
              <p:cNvSpPr>
                <a:spLocks/>
              </p:cNvSpPr>
              <p:nvPr/>
            </p:nvSpPr>
            <p:spPr bwMode="auto">
              <a:xfrm>
                <a:off x="3517" y="1517"/>
                <a:ext cx="815" cy="432"/>
              </a:xfrm>
              <a:custGeom>
                <a:avLst/>
                <a:gdLst>
                  <a:gd name="T0" fmla="*/ 500 w 815"/>
                  <a:gd name="T1" fmla="*/ 432 h 432"/>
                  <a:gd name="T2" fmla="*/ 809 w 815"/>
                  <a:gd name="T3" fmla="*/ 71 h 432"/>
                  <a:gd name="T4" fmla="*/ 814 w 815"/>
                  <a:gd name="T5" fmla="*/ 62 h 432"/>
                  <a:gd name="T6" fmla="*/ 815 w 815"/>
                  <a:gd name="T7" fmla="*/ 54 h 432"/>
                  <a:gd name="T8" fmla="*/ 814 w 815"/>
                  <a:gd name="T9" fmla="*/ 50 h 432"/>
                  <a:gd name="T10" fmla="*/ 812 w 815"/>
                  <a:gd name="T11" fmla="*/ 47 h 432"/>
                  <a:gd name="T12" fmla="*/ 809 w 815"/>
                  <a:gd name="T13" fmla="*/ 44 h 432"/>
                  <a:gd name="T14" fmla="*/ 805 w 815"/>
                  <a:gd name="T15" fmla="*/ 40 h 432"/>
                  <a:gd name="T16" fmla="*/ 790 w 815"/>
                  <a:gd name="T17" fmla="*/ 33 h 432"/>
                  <a:gd name="T18" fmla="*/ 773 w 815"/>
                  <a:gd name="T19" fmla="*/ 28 h 432"/>
                  <a:gd name="T20" fmla="*/ 755 w 815"/>
                  <a:gd name="T21" fmla="*/ 23 h 432"/>
                  <a:gd name="T22" fmla="*/ 734 w 815"/>
                  <a:gd name="T23" fmla="*/ 18 h 432"/>
                  <a:gd name="T24" fmla="*/ 692 w 815"/>
                  <a:gd name="T25" fmla="*/ 11 h 432"/>
                  <a:gd name="T26" fmla="*/ 647 w 815"/>
                  <a:gd name="T27" fmla="*/ 6 h 432"/>
                  <a:gd name="T28" fmla="*/ 598 w 815"/>
                  <a:gd name="T29" fmla="*/ 3 h 432"/>
                  <a:gd name="T30" fmla="*/ 545 w 815"/>
                  <a:gd name="T31" fmla="*/ 0 h 432"/>
                  <a:gd name="T32" fmla="*/ 493 w 815"/>
                  <a:gd name="T33" fmla="*/ 0 h 432"/>
                  <a:gd name="T34" fmla="*/ 437 w 815"/>
                  <a:gd name="T35" fmla="*/ 0 h 432"/>
                  <a:gd name="T36" fmla="*/ 429 w 815"/>
                  <a:gd name="T37" fmla="*/ 0 h 432"/>
                  <a:gd name="T38" fmla="*/ 420 w 815"/>
                  <a:gd name="T39" fmla="*/ 1 h 432"/>
                  <a:gd name="T40" fmla="*/ 414 w 815"/>
                  <a:gd name="T41" fmla="*/ 3 h 432"/>
                  <a:gd name="T42" fmla="*/ 405 w 815"/>
                  <a:gd name="T43" fmla="*/ 6 h 432"/>
                  <a:gd name="T44" fmla="*/ 0 w 815"/>
                  <a:gd name="T45" fmla="*/ 196 h 432"/>
                  <a:gd name="T46" fmla="*/ 29 w 815"/>
                  <a:gd name="T47" fmla="*/ 202 h 432"/>
                  <a:gd name="T48" fmla="*/ 56 w 815"/>
                  <a:gd name="T49" fmla="*/ 209 h 432"/>
                  <a:gd name="T50" fmla="*/ 84 w 815"/>
                  <a:gd name="T51" fmla="*/ 218 h 432"/>
                  <a:gd name="T52" fmla="*/ 111 w 815"/>
                  <a:gd name="T53" fmla="*/ 226 h 432"/>
                  <a:gd name="T54" fmla="*/ 137 w 815"/>
                  <a:gd name="T55" fmla="*/ 236 h 432"/>
                  <a:gd name="T56" fmla="*/ 164 w 815"/>
                  <a:gd name="T57" fmla="*/ 248 h 432"/>
                  <a:gd name="T58" fmla="*/ 189 w 815"/>
                  <a:gd name="T59" fmla="*/ 258 h 432"/>
                  <a:gd name="T60" fmla="*/ 214 w 815"/>
                  <a:gd name="T61" fmla="*/ 272 h 432"/>
                  <a:gd name="T62" fmla="*/ 265 w 815"/>
                  <a:gd name="T63" fmla="*/ 299 h 432"/>
                  <a:gd name="T64" fmla="*/ 312 w 815"/>
                  <a:gd name="T65" fmla="*/ 329 h 432"/>
                  <a:gd name="T66" fmla="*/ 360 w 815"/>
                  <a:gd name="T67" fmla="*/ 361 h 432"/>
                  <a:gd name="T68" fmla="*/ 407 w 815"/>
                  <a:gd name="T69" fmla="*/ 397 h 432"/>
                  <a:gd name="T70" fmla="*/ 415 w 815"/>
                  <a:gd name="T71" fmla="*/ 407 h 432"/>
                  <a:gd name="T72" fmla="*/ 425 w 815"/>
                  <a:gd name="T73" fmla="*/ 415 h 432"/>
                  <a:gd name="T74" fmla="*/ 439 w 815"/>
                  <a:gd name="T75" fmla="*/ 420 h 432"/>
                  <a:gd name="T76" fmla="*/ 454 w 815"/>
                  <a:gd name="T77" fmla="*/ 425 h 432"/>
                  <a:gd name="T78" fmla="*/ 500 w 815"/>
                  <a:gd name="T79" fmla="*/ 432 h 43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815"/>
                  <a:gd name="T121" fmla="*/ 0 h 432"/>
                  <a:gd name="T122" fmla="*/ 815 w 815"/>
                  <a:gd name="T123" fmla="*/ 432 h 432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815" h="432">
                    <a:moveTo>
                      <a:pt x="500" y="432"/>
                    </a:moveTo>
                    <a:lnTo>
                      <a:pt x="809" y="71"/>
                    </a:lnTo>
                    <a:lnTo>
                      <a:pt x="814" y="62"/>
                    </a:lnTo>
                    <a:lnTo>
                      <a:pt x="815" y="54"/>
                    </a:lnTo>
                    <a:lnTo>
                      <a:pt x="814" y="50"/>
                    </a:lnTo>
                    <a:lnTo>
                      <a:pt x="812" y="47"/>
                    </a:lnTo>
                    <a:lnTo>
                      <a:pt x="809" y="44"/>
                    </a:lnTo>
                    <a:lnTo>
                      <a:pt x="805" y="40"/>
                    </a:lnTo>
                    <a:lnTo>
                      <a:pt x="790" y="33"/>
                    </a:lnTo>
                    <a:lnTo>
                      <a:pt x="773" y="28"/>
                    </a:lnTo>
                    <a:lnTo>
                      <a:pt x="755" y="23"/>
                    </a:lnTo>
                    <a:lnTo>
                      <a:pt x="734" y="18"/>
                    </a:lnTo>
                    <a:lnTo>
                      <a:pt x="692" y="11"/>
                    </a:lnTo>
                    <a:lnTo>
                      <a:pt x="647" y="6"/>
                    </a:lnTo>
                    <a:lnTo>
                      <a:pt x="598" y="3"/>
                    </a:lnTo>
                    <a:lnTo>
                      <a:pt x="545" y="0"/>
                    </a:lnTo>
                    <a:lnTo>
                      <a:pt x="493" y="0"/>
                    </a:lnTo>
                    <a:lnTo>
                      <a:pt x="437" y="0"/>
                    </a:lnTo>
                    <a:lnTo>
                      <a:pt x="429" y="0"/>
                    </a:lnTo>
                    <a:lnTo>
                      <a:pt x="420" y="1"/>
                    </a:lnTo>
                    <a:lnTo>
                      <a:pt x="414" y="3"/>
                    </a:lnTo>
                    <a:lnTo>
                      <a:pt x="405" y="6"/>
                    </a:lnTo>
                    <a:lnTo>
                      <a:pt x="0" y="196"/>
                    </a:lnTo>
                    <a:lnTo>
                      <a:pt x="29" y="202"/>
                    </a:lnTo>
                    <a:lnTo>
                      <a:pt x="56" y="209"/>
                    </a:lnTo>
                    <a:lnTo>
                      <a:pt x="84" y="218"/>
                    </a:lnTo>
                    <a:lnTo>
                      <a:pt x="111" y="226"/>
                    </a:lnTo>
                    <a:lnTo>
                      <a:pt x="137" y="236"/>
                    </a:lnTo>
                    <a:lnTo>
                      <a:pt x="164" y="248"/>
                    </a:lnTo>
                    <a:lnTo>
                      <a:pt x="189" y="258"/>
                    </a:lnTo>
                    <a:lnTo>
                      <a:pt x="214" y="272"/>
                    </a:lnTo>
                    <a:lnTo>
                      <a:pt x="265" y="299"/>
                    </a:lnTo>
                    <a:lnTo>
                      <a:pt x="312" y="329"/>
                    </a:lnTo>
                    <a:lnTo>
                      <a:pt x="360" y="361"/>
                    </a:lnTo>
                    <a:lnTo>
                      <a:pt x="407" y="397"/>
                    </a:lnTo>
                    <a:lnTo>
                      <a:pt x="415" y="407"/>
                    </a:lnTo>
                    <a:lnTo>
                      <a:pt x="425" y="415"/>
                    </a:lnTo>
                    <a:lnTo>
                      <a:pt x="439" y="420"/>
                    </a:lnTo>
                    <a:lnTo>
                      <a:pt x="454" y="425"/>
                    </a:lnTo>
                    <a:lnTo>
                      <a:pt x="500" y="43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40" name="Freeform 15"/>
              <p:cNvSpPr>
                <a:spLocks/>
              </p:cNvSpPr>
              <p:nvPr/>
            </p:nvSpPr>
            <p:spPr bwMode="auto">
              <a:xfrm>
                <a:off x="3517" y="1517"/>
                <a:ext cx="815" cy="432"/>
              </a:xfrm>
              <a:custGeom>
                <a:avLst/>
                <a:gdLst>
                  <a:gd name="T0" fmla="*/ 500 w 815"/>
                  <a:gd name="T1" fmla="*/ 432 h 432"/>
                  <a:gd name="T2" fmla="*/ 809 w 815"/>
                  <a:gd name="T3" fmla="*/ 71 h 432"/>
                  <a:gd name="T4" fmla="*/ 814 w 815"/>
                  <a:gd name="T5" fmla="*/ 62 h 432"/>
                  <a:gd name="T6" fmla="*/ 815 w 815"/>
                  <a:gd name="T7" fmla="*/ 54 h 432"/>
                  <a:gd name="T8" fmla="*/ 814 w 815"/>
                  <a:gd name="T9" fmla="*/ 50 h 432"/>
                  <a:gd name="T10" fmla="*/ 812 w 815"/>
                  <a:gd name="T11" fmla="*/ 47 h 432"/>
                  <a:gd name="T12" fmla="*/ 809 w 815"/>
                  <a:gd name="T13" fmla="*/ 44 h 432"/>
                  <a:gd name="T14" fmla="*/ 805 w 815"/>
                  <a:gd name="T15" fmla="*/ 40 h 432"/>
                  <a:gd name="T16" fmla="*/ 790 w 815"/>
                  <a:gd name="T17" fmla="*/ 33 h 432"/>
                  <a:gd name="T18" fmla="*/ 773 w 815"/>
                  <a:gd name="T19" fmla="*/ 28 h 432"/>
                  <a:gd name="T20" fmla="*/ 755 w 815"/>
                  <a:gd name="T21" fmla="*/ 23 h 432"/>
                  <a:gd name="T22" fmla="*/ 734 w 815"/>
                  <a:gd name="T23" fmla="*/ 18 h 432"/>
                  <a:gd name="T24" fmla="*/ 692 w 815"/>
                  <a:gd name="T25" fmla="*/ 11 h 432"/>
                  <a:gd name="T26" fmla="*/ 647 w 815"/>
                  <a:gd name="T27" fmla="*/ 6 h 432"/>
                  <a:gd name="T28" fmla="*/ 598 w 815"/>
                  <a:gd name="T29" fmla="*/ 3 h 432"/>
                  <a:gd name="T30" fmla="*/ 545 w 815"/>
                  <a:gd name="T31" fmla="*/ 0 h 432"/>
                  <a:gd name="T32" fmla="*/ 493 w 815"/>
                  <a:gd name="T33" fmla="*/ 0 h 432"/>
                  <a:gd name="T34" fmla="*/ 437 w 815"/>
                  <a:gd name="T35" fmla="*/ 0 h 432"/>
                  <a:gd name="T36" fmla="*/ 429 w 815"/>
                  <a:gd name="T37" fmla="*/ 0 h 432"/>
                  <a:gd name="T38" fmla="*/ 420 w 815"/>
                  <a:gd name="T39" fmla="*/ 1 h 432"/>
                  <a:gd name="T40" fmla="*/ 414 w 815"/>
                  <a:gd name="T41" fmla="*/ 3 h 432"/>
                  <a:gd name="T42" fmla="*/ 405 w 815"/>
                  <a:gd name="T43" fmla="*/ 6 h 432"/>
                  <a:gd name="T44" fmla="*/ 0 w 815"/>
                  <a:gd name="T45" fmla="*/ 196 h 432"/>
                  <a:gd name="T46" fmla="*/ 29 w 815"/>
                  <a:gd name="T47" fmla="*/ 202 h 432"/>
                  <a:gd name="T48" fmla="*/ 56 w 815"/>
                  <a:gd name="T49" fmla="*/ 209 h 432"/>
                  <a:gd name="T50" fmla="*/ 84 w 815"/>
                  <a:gd name="T51" fmla="*/ 218 h 432"/>
                  <a:gd name="T52" fmla="*/ 111 w 815"/>
                  <a:gd name="T53" fmla="*/ 226 h 432"/>
                  <a:gd name="T54" fmla="*/ 137 w 815"/>
                  <a:gd name="T55" fmla="*/ 236 h 432"/>
                  <a:gd name="T56" fmla="*/ 164 w 815"/>
                  <a:gd name="T57" fmla="*/ 248 h 432"/>
                  <a:gd name="T58" fmla="*/ 189 w 815"/>
                  <a:gd name="T59" fmla="*/ 258 h 432"/>
                  <a:gd name="T60" fmla="*/ 214 w 815"/>
                  <a:gd name="T61" fmla="*/ 272 h 432"/>
                  <a:gd name="T62" fmla="*/ 265 w 815"/>
                  <a:gd name="T63" fmla="*/ 299 h 432"/>
                  <a:gd name="T64" fmla="*/ 312 w 815"/>
                  <a:gd name="T65" fmla="*/ 329 h 432"/>
                  <a:gd name="T66" fmla="*/ 360 w 815"/>
                  <a:gd name="T67" fmla="*/ 361 h 432"/>
                  <a:gd name="T68" fmla="*/ 407 w 815"/>
                  <a:gd name="T69" fmla="*/ 397 h 432"/>
                  <a:gd name="T70" fmla="*/ 415 w 815"/>
                  <a:gd name="T71" fmla="*/ 407 h 432"/>
                  <a:gd name="T72" fmla="*/ 425 w 815"/>
                  <a:gd name="T73" fmla="*/ 415 h 432"/>
                  <a:gd name="T74" fmla="*/ 439 w 815"/>
                  <a:gd name="T75" fmla="*/ 420 h 432"/>
                  <a:gd name="T76" fmla="*/ 454 w 815"/>
                  <a:gd name="T77" fmla="*/ 425 h 432"/>
                  <a:gd name="T78" fmla="*/ 500 w 815"/>
                  <a:gd name="T79" fmla="*/ 432 h 43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815"/>
                  <a:gd name="T121" fmla="*/ 0 h 432"/>
                  <a:gd name="T122" fmla="*/ 815 w 815"/>
                  <a:gd name="T123" fmla="*/ 432 h 432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815" h="432">
                    <a:moveTo>
                      <a:pt x="500" y="432"/>
                    </a:moveTo>
                    <a:lnTo>
                      <a:pt x="809" y="71"/>
                    </a:lnTo>
                    <a:lnTo>
                      <a:pt x="814" y="62"/>
                    </a:lnTo>
                    <a:lnTo>
                      <a:pt x="815" y="54"/>
                    </a:lnTo>
                    <a:lnTo>
                      <a:pt x="814" y="50"/>
                    </a:lnTo>
                    <a:lnTo>
                      <a:pt x="812" y="47"/>
                    </a:lnTo>
                    <a:lnTo>
                      <a:pt x="809" y="44"/>
                    </a:lnTo>
                    <a:lnTo>
                      <a:pt x="805" y="40"/>
                    </a:lnTo>
                    <a:lnTo>
                      <a:pt x="790" y="33"/>
                    </a:lnTo>
                    <a:lnTo>
                      <a:pt x="773" y="28"/>
                    </a:lnTo>
                    <a:lnTo>
                      <a:pt x="755" y="23"/>
                    </a:lnTo>
                    <a:lnTo>
                      <a:pt x="734" y="18"/>
                    </a:lnTo>
                    <a:lnTo>
                      <a:pt x="692" y="11"/>
                    </a:lnTo>
                    <a:lnTo>
                      <a:pt x="647" y="6"/>
                    </a:lnTo>
                    <a:lnTo>
                      <a:pt x="598" y="3"/>
                    </a:lnTo>
                    <a:lnTo>
                      <a:pt x="545" y="0"/>
                    </a:lnTo>
                    <a:lnTo>
                      <a:pt x="493" y="0"/>
                    </a:lnTo>
                    <a:lnTo>
                      <a:pt x="437" y="0"/>
                    </a:lnTo>
                    <a:lnTo>
                      <a:pt x="429" y="0"/>
                    </a:lnTo>
                    <a:lnTo>
                      <a:pt x="420" y="1"/>
                    </a:lnTo>
                    <a:lnTo>
                      <a:pt x="414" y="3"/>
                    </a:lnTo>
                    <a:lnTo>
                      <a:pt x="405" y="6"/>
                    </a:lnTo>
                    <a:lnTo>
                      <a:pt x="0" y="196"/>
                    </a:lnTo>
                    <a:lnTo>
                      <a:pt x="29" y="202"/>
                    </a:lnTo>
                    <a:lnTo>
                      <a:pt x="56" y="209"/>
                    </a:lnTo>
                    <a:lnTo>
                      <a:pt x="84" y="218"/>
                    </a:lnTo>
                    <a:lnTo>
                      <a:pt x="111" y="226"/>
                    </a:lnTo>
                    <a:lnTo>
                      <a:pt x="137" y="236"/>
                    </a:lnTo>
                    <a:lnTo>
                      <a:pt x="164" y="248"/>
                    </a:lnTo>
                    <a:lnTo>
                      <a:pt x="189" y="258"/>
                    </a:lnTo>
                    <a:lnTo>
                      <a:pt x="214" y="272"/>
                    </a:lnTo>
                    <a:lnTo>
                      <a:pt x="265" y="299"/>
                    </a:lnTo>
                    <a:lnTo>
                      <a:pt x="312" y="329"/>
                    </a:lnTo>
                    <a:lnTo>
                      <a:pt x="360" y="361"/>
                    </a:lnTo>
                    <a:lnTo>
                      <a:pt x="407" y="397"/>
                    </a:lnTo>
                    <a:lnTo>
                      <a:pt x="415" y="407"/>
                    </a:lnTo>
                    <a:lnTo>
                      <a:pt x="425" y="415"/>
                    </a:lnTo>
                    <a:lnTo>
                      <a:pt x="439" y="420"/>
                    </a:lnTo>
                    <a:lnTo>
                      <a:pt x="454" y="425"/>
                    </a:lnTo>
                    <a:lnTo>
                      <a:pt x="500" y="432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41" name="Freeform 16"/>
              <p:cNvSpPr>
                <a:spLocks/>
              </p:cNvSpPr>
              <p:nvPr/>
            </p:nvSpPr>
            <p:spPr bwMode="auto">
              <a:xfrm>
                <a:off x="1753" y="1547"/>
                <a:ext cx="86" cy="171"/>
              </a:xfrm>
              <a:custGeom>
                <a:avLst/>
                <a:gdLst>
                  <a:gd name="T0" fmla="*/ 81 w 86"/>
                  <a:gd name="T1" fmla="*/ 41 h 171"/>
                  <a:gd name="T2" fmla="*/ 82 w 86"/>
                  <a:gd name="T3" fmla="*/ 32 h 171"/>
                  <a:gd name="T4" fmla="*/ 84 w 86"/>
                  <a:gd name="T5" fmla="*/ 25 h 171"/>
                  <a:gd name="T6" fmla="*/ 84 w 86"/>
                  <a:gd name="T7" fmla="*/ 19 h 171"/>
                  <a:gd name="T8" fmla="*/ 82 w 86"/>
                  <a:gd name="T9" fmla="*/ 14 h 171"/>
                  <a:gd name="T10" fmla="*/ 81 w 86"/>
                  <a:gd name="T11" fmla="*/ 8 h 171"/>
                  <a:gd name="T12" fmla="*/ 79 w 86"/>
                  <a:gd name="T13" fmla="*/ 5 h 171"/>
                  <a:gd name="T14" fmla="*/ 76 w 86"/>
                  <a:gd name="T15" fmla="*/ 2 h 171"/>
                  <a:gd name="T16" fmla="*/ 72 w 86"/>
                  <a:gd name="T17" fmla="*/ 0 h 171"/>
                  <a:gd name="T18" fmla="*/ 74 w 86"/>
                  <a:gd name="T19" fmla="*/ 0 h 171"/>
                  <a:gd name="T20" fmla="*/ 79 w 86"/>
                  <a:gd name="T21" fmla="*/ 2 h 171"/>
                  <a:gd name="T22" fmla="*/ 81 w 86"/>
                  <a:gd name="T23" fmla="*/ 3 h 171"/>
                  <a:gd name="T24" fmla="*/ 82 w 86"/>
                  <a:gd name="T25" fmla="*/ 7 h 171"/>
                  <a:gd name="T26" fmla="*/ 84 w 86"/>
                  <a:gd name="T27" fmla="*/ 10 h 171"/>
                  <a:gd name="T28" fmla="*/ 86 w 86"/>
                  <a:gd name="T29" fmla="*/ 20 h 171"/>
                  <a:gd name="T30" fmla="*/ 84 w 86"/>
                  <a:gd name="T31" fmla="*/ 32 h 171"/>
                  <a:gd name="T32" fmla="*/ 81 w 86"/>
                  <a:gd name="T33" fmla="*/ 44 h 171"/>
                  <a:gd name="T34" fmla="*/ 76 w 86"/>
                  <a:gd name="T35" fmla="*/ 59 h 171"/>
                  <a:gd name="T36" fmla="*/ 69 w 86"/>
                  <a:gd name="T37" fmla="*/ 74 h 171"/>
                  <a:gd name="T38" fmla="*/ 62 w 86"/>
                  <a:gd name="T39" fmla="*/ 90 h 171"/>
                  <a:gd name="T40" fmla="*/ 45 w 86"/>
                  <a:gd name="T41" fmla="*/ 118 h 171"/>
                  <a:gd name="T42" fmla="*/ 28 w 86"/>
                  <a:gd name="T43" fmla="*/ 145 h 171"/>
                  <a:gd name="T44" fmla="*/ 20 w 86"/>
                  <a:gd name="T45" fmla="*/ 156 h 171"/>
                  <a:gd name="T46" fmla="*/ 11 w 86"/>
                  <a:gd name="T47" fmla="*/ 164 h 171"/>
                  <a:gd name="T48" fmla="*/ 5 w 86"/>
                  <a:gd name="T49" fmla="*/ 169 h 171"/>
                  <a:gd name="T50" fmla="*/ 0 w 86"/>
                  <a:gd name="T51" fmla="*/ 171 h 171"/>
                  <a:gd name="T52" fmla="*/ 81 w 86"/>
                  <a:gd name="T53" fmla="*/ 41 h 17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86"/>
                  <a:gd name="T82" fmla="*/ 0 h 171"/>
                  <a:gd name="T83" fmla="*/ 86 w 86"/>
                  <a:gd name="T84" fmla="*/ 171 h 17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86" h="171">
                    <a:moveTo>
                      <a:pt x="81" y="41"/>
                    </a:moveTo>
                    <a:lnTo>
                      <a:pt x="82" y="32"/>
                    </a:lnTo>
                    <a:lnTo>
                      <a:pt x="84" y="25"/>
                    </a:lnTo>
                    <a:lnTo>
                      <a:pt x="84" y="19"/>
                    </a:lnTo>
                    <a:lnTo>
                      <a:pt x="82" y="14"/>
                    </a:lnTo>
                    <a:lnTo>
                      <a:pt x="81" y="8"/>
                    </a:lnTo>
                    <a:lnTo>
                      <a:pt x="79" y="5"/>
                    </a:lnTo>
                    <a:lnTo>
                      <a:pt x="76" y="2"/>
                    </a:lnTo>
                    <a:lnTo>
                      <a:pt x="72" y="0"/>
                    </a:lnTo>
                    <a:lnTo>
                      <a:pt x="74" y="0"/>
                    </a:lnTo>
                    <a:lnTo>
                      <a:pt x="79" y="2"/>
                    </a:lnTo>
                    <a:lnTo>
                      <a:pt x="81" y="3"/>
                    </a:lnTo>
                    <a:lnTo>
                      <a:pt x="82" y="7"/>
                    </a:lnTo>
                    <a:lnTo>
                      <a:pt x="84" y="10"/>
                    </a:lnTo>
                    <a:lnTo>
                      <a:pt x="86" y="20"/>
                    </a:lnTo>
                    <a:lnTo>
                      <a:pt x="84" y="32"/>
                    </a:lnTo>
                    <a:lnTo>
                      <a:pt x="81" y="44"/>
                    </a:lnTo>
                    <a:lnTo>
                      <a:pt x="76" y="59"/>
                    </a:lnTo>
                    <a:lnTo>
                      <a:pt x="69" y="74"/>
                    </a:lnTo>
                    <a:lnTo>
                      <a:pt x="62" y="90"/>
                    </a:lnTo>
                    <a:lnTo>
                      <a:pt x="45" y="118"/>
                    </a:lnTo>
                    <a:lnTo>
                      <a:pt x="28" y="145"/>
                    </a:lnTo>
                    <a:lnTo>
                      <a:pt x="20" y="156"/>
                    </a:lnTo>
                    <a:lnTo>
                      <a:pt x="11" y="164"/>
                    </a:lnTo>
                    <a:lnTo>
                      <a:pt x="5" y="169"/>
                    </a:lnTo>
                    <a:lnTo>
                      <a:pt x="0" y="171"/>
                    </a:lnTo>
                    <a:lnTo>
                      <a:pt x="81" y="4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42" name="Freeform 17"/>
              <p:cNvSpPr>
                <a:spLocks/>
              </p:cNvSpPr>
              <p:nvPr/>
            </p:nvSpPr>
            <p:spPr bwMode="auto">
              <a:xfrm>
                <a:off x="3838" y="1559"/>
                <a:ext cx="28" cy="164"/>
              </a:xfrm>
              <a:custGeom>
                <a:avLst/>
                <a:gdLst>
                  <a:gd name="T0" fmla="*/ 0 w 28"/>
                  <a:gd name="T1" fmla="*/ 164 h 164"/>
                  <a:gd name="T2" fmla="*/ 6 w 28"/>
                  <a:gd name="T3" fmla="*/ 133 h 164"/>
                  <a:gd name="T4" fmla="*/ 12 w 28"/>
                  <a:gd name="T5" fmla="*/ 105 h 164"/>
                  <a:gd name="T6" fmla="*/ 15 w 28"/>
                  <a:gd name="T7" fmla="*/ 78 h 164"/>
                  <a:gd name="T8" fmla="*/ 15 w 28"/>
                  <a:gd name="T9" fmla="*/ 54 h 164"/>
                  <a:gd name="T10" fmla="*/ 15 w 28"/>
                  <a:gd name="T11" fmla="*/ 35 h 164"/>
                  <a:gd name="T12" fmla="*/ 12 w 28"/>
                  <a:gd name="T13" fmla="*/ 20 h 164"/>
                  <a:gd name="T14" fmla="*/ 10 w 28"/>
                  <a:gd name="T15" fmla="*/ 13 h 164"/>
                  <a:gd name="T16" fmla="*/ 6 w 28"/>
                  <a:gd name="T17" fmla="*/ 8 h 164"/>
                  <a:gd name="T18" fmla="*/ 5 w 28"/>
                  <a:gd name="T19" fmla="*/ 5 h 164"/>
                  <a:gd name="T20" fmla="*/ 1 w 28"/>
                  <a:gd name="T21" fmla="*/ 3 h 164"/>
                  <a:gd name="T22" fmla="*/ 10 w 28"/>
                  <a:gd name="T23" fmla="*/ 0 h 164"/>
                  <a:gd name="T24" fmla="*/ 15 w 28"/>
                  <a:gd name="T25" fmla="*/ 3 h 164"/>
                  <a:gd name="T26" fmla="*/ 18 w 28"/>
                  <a:gd name="T27" fmla="*/ 10 h 164"/>
                  <a:gd name="T28" fmla="*/ 22 w 28"/>
                  <a:gd name="T29" fmla="*/ 17 h 164"/>
                  <a:gd name="T30" fmla="*/ 25 w 28"/>
                  <a:gd name="T31" fmla="*/ 25 h 164"/>
                  <a:gd name="T32" fmla="*/ 28 w 28"/>
                  <a:gd name="T33" fmla="*/ 45 h 164"/>
                  <a:gd name="T34" fmla="*/ 28 w 28"/>
                  <a:gd name="T35" fmla="*/ 69 h 164"/>
                  <a:gd name="T36" fmla="*/ 27 w 28"/>
                  <a:gd name="T37" fmla="*/ 95 h 164"/>
                  <a:gd name="T38" fmla="*/ 23 w 28"/>
                  <a:gd name="T39" fmla="*/ 118 h 164"/>
                  <a:gd name="T40" fmla="*/ 20 w 28"/>
                  <a:gd name="T41" fmla="*/ 144 h 164"/>
                  <a:gd name="T42" fmla="*/ 15 w 28"/>
                  <a:gd name="T43" fmla="*/ 164 h 164"/>
                  <a:gd name="T44" fmla="*/ 0 w 28"/>
                  <a:gd name="T45" fmla="*/ 164 h 16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8"/>
                  <a:gd name="T70" fmla="*/ 0 h 164"/>
                  <a:gd name="T71" fmla="*/ 28 w 28"/>
                  <a:gd name="T72" fmla="*/ 164 h 164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8" h="164">
                    <a:moveTo>
                      <a:pt x="0" y="164"/>
                    </a:moveTo>
                    <a:lnTo>
                      <a:pt x="6" y="133"/>
                    </a:lnTo>
                    <a:lnTo>
                      <a:pt x="12" y="105"/>
                    </a:lnTo>
                    <a:lnTo>
                      <a:pt x="15" y="78"/>
                    </a:lnTo>
                    <a:lnTo>
                      <a:pt x="15" y="54"/>
                    </a:lnTo>
                    <a:lnTo>
                      <a:pt x="15" y="35"/>
                    </a:lnTo>
                    <a:lnTo>
                      <a:pt x="12" y="20"/>
                    </a:lnTo>
                    <a:lnTo>
                      <a:pt x="10" y="13"/>
                    </a:lnTo>
                    <a:lnTo>
                      <a:pt x="6" y="8"/>
                    </a:lnTo>
                    <a:lnTo>
                      <a:pt x="5" y="5"/>
                    </a:lnTo>
                    <a:lnTo>
                      <a:pt x="1" y="3"/>
                    </a:lnTo>
                    <a:lnTo>
                      <a:pt x="10" y="0"/>
                    </a:lnTo>
                    <a:lnTo>
                      <a:pt x="15" y="3"/>
                    </a:lnTo>
                    <a:lnTo>
                      <a:pt x="18" y="10"/>
                    </a:lnTo>
                    <a:lnTo>
                      <a:pt x="22" y="17"/>
                    </a:lnTo>
                    <a:lnTo>
                      <a:pt x="25" y="25"/>
                    </a:lnTo>
                    <a:lnTo>
                      <a:pt x="28" y="45"/>
                    </a:lnTo>
                    <a:lnTo>
                      <a:pt x="28" y="69"/>
                    </a:lnTo>
                    <a:lnTo>
                      <a:pt x="27" y="95"/>
                    </a:lnTo>
                    <a:lnTo>
                      <a:pt x="23" y="118"/>
                    </a:lnTo>
                    <a:lnTo>
                      <a:pt x="20" y="144"/>
                    </a:lnTo>
                    <a:lnTo>
                      <a:pt x="15" y="164"/>
                    </a:lnTo>
                    <a:lnTo>
                      <a:pt x="0" y="164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43" name="Freeform 18"/>
              <p:cNvSpPr>
                <a:spLocks/>
              </p:cNvSpPr>
              <p:nvPr/>
            </p:nvSpPr>
            <p:spPr bwMode="auto">
              <a:xfrm>
                <a:off x="1753" y="1532"/>
                <a:ext cx="175" cy="186"/>
              </a:xfrm>
              <a:custGeom>
                <a:avLst/>
                <a:gdLst>
                  <a:gd name="T0" fmla="*/ 172 w 175"/>
                  <a:gd name="T1" fmla="*/ 7 h 186"/>
                  <a:gd name="T2" fmla="*/ 160 w 175"/>
                  <a:gd name="T3" fmla="*/ 5 h 186"/>
                  <a:gd name="T4" fmla="*/ 141 w 175"/>
                  <a:gd name="T5" fmla="*/ 3 h 186"/>
                  <a:gd name="T6" fmla="*/ 125 w 175"/>
                  <a:gd name="T7" fmla="*/ 0 h 186"/>
                  <a:gd name="T8" fmla="*/ 118 w 175"/>
                  <a:gd name="T9" fmla="*/ 0 h 186"/>
                  <a:gd name="T10" fmla="*/ 116 w 175"/>
                  <a:gd name="T11" fmla="*/ 0 h 186"/>
                  <a:gd name="T12" fmla="*/ 96 w 175"/>
                  <a:gd name="T13" fmla="*/ 7 h 186"/>
                  <a:gd name="T14" fmla="*/ 74 w 175"/>
                  <a:gd name="T15" fmla="*/ 15 h 186"/>
                  <a:gd name="T16" fmla="*/ 79 w 175"/>
                  <a:gd name="T17" fmla="*/ 17 h 186"/>
                  <a:gd name="T18" fmla="*/ 81 w 175"/>
                  <a:gd name="T19" fmla="*/ 18 h 186"/>
                  <a:gd name="T20" fmla="*/ 82 w 175"/>
                  <a:gd name="T21" fmla="*/ 22 h 186"/>
                  <a:gd name="T22" fmla="*/ 84 w 175"/>
                  <a:gd name="T23" fmla="*/ 25 h 186"/>
                  <a:gd name="T24" fmla="*/ 86 w 175"/>
                  <a:gd name="T25" fmla="*/ 35 h 186"/>
                  <a:gd name="T26" fmla="*/ 84 w 175"/>
                  <a:gd name="T27" fmla="*/ 47 h 186"/>
                  <a:gd name="T28" fmla="*/ 81 w 175"/>
                  <a:gd name="T29" fmla="*/ 59 h 186"/>
                  <a:gd name="T30" fmla="*/ 76 w 175"/>
                  <a:gd name="T31" fmla="*/ 74 h 186"/>
                  <a:gd name="T32" fmla="*/ 69 w 175"/>
                  <a:gd name="T33" fmla="*/ 89 h 186"/>
                  <a:gd name="T34" fmla="*/ 62 w 175"/>
                  <a:gd name="T35" fmla="*/ 105 h 186"/>
                  <a:gd name="T36" fmla="*/ 45 w 175"/>
                  <a:gd name="T37" fmla="*/ 133 h 186"/>
                  <a:gd name="T38" fmla="*/ 28 w 175"/>
                  <a:gd name="T39" fmla="*/ 160 h 186"/>
                  <a:gd name="T40" fmla="*/ 20 w 175"/>
                  <a:gd name="T41" fmla="*/ 171 h 186"/>
                  <a:gd name="T42" fmla="*/ 11 w 175"/>
                  <a:gd name="T43" fmla="*/ 179 h 186"/>
                  <a:gd name="T44" fmla="*/ 5 w 175"/>
                  <a:gd name="T45" fmla="*/ 184 h 186"/>
                  <a:gd name="T46" fmla="*/ 0 w 175"/>
                  <a:gd name="T47" fmla="*/ 186 h 186"/>
                  <a:gd name="T48" fmla="*/ 3 w 175"/>
                  <a:gd name="T49" fmla="*/ 186 h 186"/>
                  <a:gd name="T50" fmla="*/ 91 w 175"/>
                  <a:gd name="T51" fmla="*/ 118 h 186"/>
                  <a:gd name="T52" fmla="*/ 146 w 175"/>
                  <a:gd name="T53" fmla="*/ 74 h 186"/>
                  <a:gd name="T54" fmla="*/ 155 w 175"/>
                  <a:gd name="T55" fmla="*/ 66 h 186"/>
                  <a:gd name="T56" fmla="*/ 163 w 175"/>
                  <a:gd name="T57" fmla="*/ 57 h 186"/>
                  <a:gd name="T58" fmla="*/ 168 w 175"/>
                  <a:gd name="T59" fmla="*/ 49 h 186"/>
                  <a:gd name="T60" fmla="*/ 172 w 175"/>
                  <a:gd name="T61" fmla="*/ 40 h 186"/>
                  <a:gd name="T62" fmla="*/ 175 w 175"/>
                  <a:gd name="T63" fmla="*/ 32 h 186"/>
                  <a:gd name="T64" fmla="*/ 175 w 175"/>
                  <a:gd name="T65" fmla="*/ 25 h 186"/>
                  <a:gd name="T66" fmla="*/ 173 w 175"/>
                  <a:gd name="T67" fmla="*/ 15 h 186"/>
                  <a:gd name="T68" fmla="*/ 172 w 175"/>
                  <a:gd name="T69" fmla="*/ 7 h 18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75"/>
                  <a:gd name="T106" fmla="*/ 0 h 186"/>
                  <a:gd name="T107" fmla="*/ 175 w 175"/>
                  <a:gd name="T108" fmla="*/ 186 h 18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75" h="186">
                    <a:moveTo>
                      <a:pt x="172" y="7"/>
                    </a:moveTo>
                    <a:lnTo>
                      <a:pt x="160" y="5"/>
                    </a:lnTo>
                    <a:lnTo>
                      <a:pt x="141" y="3"/>
                    </a:lnTo>
                    <a:lnTo>
                      <a:pt x="125" y="0"/>
                    </a:lnTo>
                    <a:lnTo>
                      <a:pt x="118" y="0"/>
                    </a:lnTo>
                    <a:lnTo>
                      <a:pt x="116" y="0"/>
                    </a:lnTo>
                    <a:lnTo>
                      <a:pt x="96" y="7"/>
                    </a:lnTo>
                    <a:lnTo>
                      <a:pt x="74" y="15"/>
                    </a:lnTo>
                    <a:lnTo>
                      <a:pt x="79" y="17"/>
                    </a:lnTo>
                    <a:lnTo>
                      <a:pt x="81" y="18"/>
                    </a:lnTo>
                    <a:lnTo>
                      <a:pt x="82" y="22"/>
                    </a:lnTo>
                    <a:lnTo>
                      <a:pt x="84" y="25"/>
                    </a:lnTo>
                    <a:lnTo>
                      <a:pt x="86" y="35"/>
                    </a:lnTo>
                    <a:lnTo>
                      <a:pt x="84" y="47"/>
                    </a:lnTo>
                    <a:lnTo>
                      <a:pt x="81" y="59"/>
                    </a:lnTo>
                    <a:lnTo>
                      <a:pt x="76" y="74"/>
                    </a:lnTo>
                    <a:lnTo>
                      <a:pt x="69" y="89"/>
                    </a:lnTo>
                    <a:lnTo>
                      <a:pt x="62" y="105"/>
                    </a:lnTo>
                    <a:lnTo>
                      <a:pt x="45" y="133"/>
                    </a:lnTo>
                    <a:lnTo>
                      <a:pt x="28" y="160"/>
                    </a:lnTo>
                    <a:lnTo>
                      <a:pt x="20" y="171"/>
                    </a:lnTo>
                    <a:lnTo>
                      <a:pt x="11" y="179"/>
                    </a:lnTo>
                    <a:lnTo>
                      <a:pt x="5" y="184"/>
                    </a:lnTo>
                    <a:lnTo>
                      <a:pt x="0" y="186"/>
                    </a:lnTo>
                    <a:lnTo>
                      <a:pt x="3" y="186"/>
                    </a:lnTo>
                    <a:lnTo>
                      <a:pt x="91" y="118"/>
                    </a:lnTo>
                    <a:lnTo>
                      <a:pt x="146" y="74"/>
                    </a:lnTo>
                    <a:lnTo>
                      <a:pt x="155" y="66"/>
                    </a:lnTo>
                    <a:lnTo>
                      <a:pt x="163" y="57"/>
                    </a:lnTo>
                    <a:lnTo>
                      <a:pt x="168" y="49"/>
                    </a:lnTo>
                    <a:lnTo>
                      <a:pt x="172" y="40"/>
                    </a:lnTo>
                    <a:lnTo>
                      <a:pt x="175" y="32"/>
                    </a:lnTo>
                    <a:lnTo>
                      <a:pt x="175" y="25"/>
                    </a:lnTo>
                    <a:lnTo>
                      <a:pt x="173" y="15"/>
                    </a:lnTo>
                    <a:lnTo>
                      <a:pt x="172" y="7"/>
                    </a:lnTo>
                    <a:close/>
                  </a:path>
                </a:pathLst>
              </a:custGeom>
              <a:solidFill>
                <a:srgbClr val="DA25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44" name="Freeform 19"/>
              <p:cNvSpPr>
                <a:spLocks/>
              </p:cNvSpPr>
              <p:nvPr/>
            </p:nvSpPr>
            <p:spPr bwMode="auto">
              <a:xfrm>
                <a:off x="3652" y="1517"/>
                <a:ext cx="370" cy="696"/>
              </a:xfrm>
              <a:custGeom>
                <a:avLst/>
                <a:gdLst>
                  <a:gd name="T0" fmla="*/ 366 w 370"/>
                  <a:gd name="T1" fmla="*/ 1 h 696"/>
                  <a:gd name="T2" fmla="*/ 351 w 370"/>
                  <a:gd name="T3" fmla="*/ 0 h 696"/>
                  <a:gd name="T4" fmla="*/ 328 w 370"/>
                  <a:gd name="T5" fmla="*/ 0 h 696"/>
                  <a:gd name="T6" fmla="*/ 307 w 370"/>
                  <a:gd name="T7" fmla="*/ 0 h 696"/>
                  <a:gd name="T8" fmla="*/ 297 w 370"/>
                  <a:gd name="T9" fmla="*/ 0 h 696"/>
                  <a:gd name="T10" fmla="*/ 284 w 370"/>
                  <a:gd name="T11" fmla="*/ 1 h 696"/>
                  <a:gd name="T12" fmla="*/ 272 w 370"/>
                  <a:gd name="T13" fmla="*/ 5 h 696"/>
                  <a:gd name="T14" fmla="*/ 196 w 370"/>
                  <a:gd name="T15" fmla="*/ 42 h 696"/>
                  <a:gd name="T16" fmla="*/ 201 w 370"/>
                  <a:gd name="T17" fmla="*/ 49 h 696"/>
                  <a:gd name="T18" fmla="*/ 206 w 370"/>
                  <a:gd name="T19" fmla="*/ 57 h 696"/>
                  <a:gd name="T20" fmla="*/ 209 w 370"/>
                  <a:gd name="T21" fmla="*/ 71 h 696"/>
                  <a:gd name="T22" fmla="*/ 211 w 370"/>
                  <a:gd name="T23" fmla="*/ 86 h 696"/>
                  <a:gd name="T24" fmla="*/ 211 w 370"/>
                  <a:gd name="T25" fmla="*/ 103 h 696"/>
                  <a:gd name="T26" fmla="*/ 209 w 370"/>
                  <a:gd name="T27" fmla="*/ 121 h 696"/>
                  <a:gd name="T28" fmla="*/ 208 w 370"/>
                  <a:gd name="T29" fmla="*/ 143 h 696"/>
                  <a:gd name="T30" fmla="*/ 203 w 370"/>
                  <a:gd name="T31" fmla="*/ 165 h 696"/>
                  <a:gd name="T32" fmla="*/ 192 w 370"/>
                  <a:gd name="T33" fmla="*/ 216 h 696"/>
                  <a:gd name="T34" fmla="*/ 179 w 370"/>
                  <a:gd name="T35" fmla="*/ 270 h 696"/>
                  <a:gd name="T36" fmla="*/ 162 w 370"/>
                  <a:gd name="T37" fmla="*/ 326 h 696"/>
                  <a:gd name="T38" fmla="*/ 144 w 370"/>
                  <a:gd name="T39" fmla="*/ 385 h 696"/>
                  <a:gd name="T40" fmla="*/ 123 w 370"/>
                  <a:gd name="T41" fmla="*/ 441 h 696"/>
                  <a:gd name="T42" fmla="*/ 101 w 370"/>
                  <a:gd name="T43" fmla="*/ 496 h 696"/>
                  <a:gd name="T44" fmla="*/ 81 w 370"/>
                  <a:gd name="T45" fmla="*/ 549 h 696"/>
                  <a:gd name="T46" fmla="*/ 61 w 370"/>
                  <a:gd name="T47" fmla="*/ 594 h 696"/>
                  <a:gd name="T48" fmla="*/ 42 w 370"/>
                  <a:gd name="T49" fmla="*/ 633 h 696"/>
                  <a:gd name="T50" fmla="*/ 25 w 370"/>
                  <a:gd name="T51" fmla="*/ 665 h 696"/>
                  <a:gd name="T52" fmla="*/ 17 w 370"/>
                  <a:gd name="T53" fmla="*/ 677 h 696"/>
                  <a:gd name="T54" fmla="*/ 10 w 370"/>
                  <a:gd name="T55" fmla="*/ 686 h 696"/>
                  <a:gd name="T56" fmla="*/ 5 w 370"/>
                  <a:gd name="T57" fmla="*/ 692 h 696"/>
                  <a:gd name="T58" fmla="*/ 0 w 370"/>
                  <a:gd name="T59" fmla="*/ 696 h 696"/>
                  <a:gd name="T60" fmla="*/ 3 w 370"/>
                  <a:gd name="T61" fmla="*/ 692 h 696"/>
                  <a:gd name="T62" fmla="*/ 103 w 370"/>
                  <a:gd name="T63" fmla="*/ 542 h 696"/>
                  <a:gd name="T64" fmla="*/ 184 w 370"/>
                  <a:gd name="T65" fmla="*/ 419 h 696"/>
                  <a:gd name="T66" fmla="*/ 252 w 370"/>
                  <a:gd name="T67" fmla="*/ 319 h 696"/>
                  <a:gd name="T68" fmla="*/ 302 w 370"/>
                  <a:gd name="T69" fmla="*/ 236 h 696"/>
                  <a:gd name="T70" fmla="*/ 322 w 370"/>
                  <a:gd name="T71" fmla="*/ 201 h 696"/>
                  <a:gd name="T72" fmla="*/ 338 w 370"/>
                  <a:gd name="T73" fmla="*/ 169 h 696"/>
                  <a:gd name="T74" fmla="*/ 351 w 370"/>
                  <a:gd name="T75" fmla="*/ 138 h 696"/>
                  <a:gd name="T76" fmla="*/ 361 w 370"/>
                  <a:gd name="T77" fmla="*/ 109 h 696"/>
                  <a:gd name="T78" fmla="*/ 366 w 370"/>
                  <a:gd name="T79" fmla="*/ 82 h 696"/>
                  <a:gd name="T80" fmla="*/ 370 w 370"/>
                  <a:gd name="T81" fmla="*/ 55 h 696"/>
                  <a:gd name="T82" fmla="*/ 370 w 370"/>
                  <a:gd name="T83" fmla="*/ 28 h 696"/>
                  <a:gd name="T84" fmla="*/ 366 w 370"/>
                  <a:gd name="T85" fmla="*/ 1 h 69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70"/>
                  <a:gd name="T130" fmla="*/ 0 h 696"/>
                  <a:gd name="T131" fmla="*/ 370 w 370"/>
                  <a:gd name="T132" fmla="*/ 696 h 69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70" h="696">
                    <a:moveTo>
                      <a:pt x="366" y="1"/>
                    </a:moveTo>
                    <a:lnTo>
                      <a:pt x="351" y="0"/>
                    </a:lnTo>
                    <a:lnTo>
                      <a:pt x="328" y="0"/>
                    </a:lnTo>
                    <a:lnTo>
                      <a:pt x="307" y="0"/>
                    </a:lnTo>
                    <a:lnTo>
                      <a:pt x="297" y="0"/>
                    </a:lnTo>
                    <a:lnTo>
                      <a:pt x="284" y="1"/>
                    </a:lnTo>
                    <a:lnTo>
                      <a:pt x="272" y="5"/>
                    </a:lnTo>
                    <a:lnTo>
                      <a:pt x="196" y="42"/>
                    </a:lnTo>
                    <a:lnTo>
                      <a:pt x="201" y="49"/>
                    </a:lnTo>
                    <a:lnTo>
                      <a:pt x="206" y="57"/>
                    </a:lnTo>
                    <a:lnTo>
                      <a:pt x="209" y="71"/>
                    </a:lnTo>
                    <a:lnTo>
                      <a:pt x="211" y="86"/>
                    </a:lnTo>
                    <a:lnTo>
                      <a:pt x="211" y="103"/>
                    </a:lnTo>
                    <a:lnTo>
                      <a:pt x="209" y="121"/>
                    </a:lnTo>
                    <a:lnTo>
                      <a:pt x="208" y="143"/>
                    </a:lnTo>
                    <a:lnTo>
                      <a:pt x="203" y="165"/>
                    </a:lnTo>
                    <a:lnTo>
                      <a:pt x="192" y="216"/>
                    </a:lnTo>
                    <a:lnTo>
                      <a:pt x="179" y="270"/>
                    </a:lnTo>
                    <a:lnTo>
                      <a:pt x="162" y="326"/>
                    </a:lnTo>
                    <a:lnTo>
                      <a:pt x="144" y="385"/>
                    </a:lnTo>
                    <a:lnTo>
                      <a:pt x="123" y="441"/>
                    </a:lnTo>
                    <a:lnTo>
                      <a:pt x="101" y="496"/>
                    </a:lnTo>
                    <a:lnTo>
                      <a:pt x="81" y="549"/>
                    </a:lnTo>
                    <a:lnTo>
                      <a:pt x="61" y="594"/>
                    </a:lnTo>
                    <a:lnTo>
                      <a:pt x="42" y="633"/>
                    </a:lnTo>
                    <a:lnTo>
                      <a:pt x="25" y="665"/>
                    </a:lnTo>
                    <a:lnTo>
                      <a:pt x="17" y="677"/>
                    </a:lnTo>
                    <a:lnTo>
                      <a:pt x="10" y="686"/>
                    </a:lnTo>
                    <a:lnTo>
                      <a:pt x="5" y="692"/>
                    </a:lnTo>
                    <a:lnTo>
                      <a:pt x="0" y="696"/>
                    </a:lnTo>
                    <a:lnTo>
                      <a:pt x="3" y="692"/>
                    </a:lnTo>
                    <a:lnTo>
                      <a:pt x="103" y="542"/>
                    </a:lnTo>
                    <a:lnTo>
                      <a:pt x="184" y="419"/>
                    </a:lnTo>
                    <a:lnTo>
                      <a:pt x="252" y="319"/>
                    </a:lnTo>
                    <a:lnTo>
                      <a:pt x="302" y="236"/>
                    </a:lnTo>
                    <a:lnTo>
                      <a:pt x="322" y="201"/>
                    </a:lnTo>
                    <a:lnTo>
                      <a:pt x="338" y="169"/>
                    </a:lnTo>
                    <a:lnTo>
                      <a:pt x="351" y="138"/>
                    </a:lnTo>
                    <a:lnTo>
                      <a:pt x="361" y="109"/>
                    </a:lnTo>
                    <a:lnTo>
                      <a:pt x="366" y="82"/>
                    </a:lnTo>
                    <a:lnTo>
                      <a:pt x="370" y="55"/>
                    </a:lnTo>
                    <a:lnTo>
                      <a:pt x="370" y="28"/>
                    </a:lnTo>
                    <a:lnTo>
                      <a:pt x="366" y="1"/>
                    </a:lnTo>
                    <a:close/>
                  </a:path>
                </a:pathLst>
              </a:custGeom>
              <a:solidFill>
                <a:srgbClr val="DA25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45" name="Freeform 20"/>
              <p:cNvSpPr>
                <a:spLocks/>
              </p:cNvSpPr>
              <p:nvPr/>
            </p:nvSpPr>
            <p:spPr bwMode="auto">
              <a:xfrm>
                <a:off x="1791" y="1559"/>
                <a:ext cx="144" cy="86"/>
              </a:xfrm>
              <a:custGeom>
                <a:avLst/>
                <a:gdLst>
                  <a:gd name="T0" fmla="*/ 144 w 144"/>
                  <a:gd name="T1" fmla="*/ 0 h 86"/>
                  <a:gd name="T2" fmla="*/ 134 w 144"/>
                  <a:gd name="T3" fmla="*/ 7 h 86"/>
                  <a:gd name="T4" fmla="*/ 122 w 144"/>
                  <a:gd name="T5" fmla="*/ 13 h 86"/>
                  <a:gd name="T6" fmla="*/ 108 w 144"/>
                  <a:gd name="T7" fmla="*/ 18 h 86"/>
                  <a:gd name="T8" fmla="*/ 93 w 144"/>
                  <a:gd name="T9" fmla="*/ 24 h 86"/>
                  <a:gd name="T10" fmla="*/ 76 w 144"/>
                  <a:gd name="T11" fmla="*/ 25 h 86"/>
                  <a:gd name="T12" fmla="*/ 58 w 144"/>
                  <a:gd name="T13" fmla="*/ 27 h 86"/>
                  <a:gd name="T14" fmla="*/ 38 w 144"/>
                  <a:gd name="T15" fmla="*/ 29 h 86"/>
                  <a:gd name="T16" fmla="*/ 17 w 144"/>
                  <a:gd name="T17" fmla="*/ 29 h 86"/>
                  <a:gd name="T18" fmla="*/ 17 w 144"/>
                  <a:gd name="T19" fmla="*/ 37 h 86"/>
                  <a:gd name="T20" fmla="*/ 17 w 144"/>
                  <a:gd name="T21" fmla="*/ 45 h 86"/>
                  <a:gd name="T22" fmla="*/ 16 w 144"/>
                  <a:gd name="T23" fmla="*/ 54 h 86"/>
                  <a:gd name="T24" fmla="*/ 12 w 144"/>
                  <a:gd name="T25" fmla="*/ 61 h 86"/>
                  <a:gd name="T26" fmla="*/ 7 w 144"/>
                  <a:gd name="T27" fmla="*/ 74 h 86"/>
                  <a:gd name="T28" fmla="*/ 0 w 144"/>
                  <a:gd name="T29" fmla="*/ 81 h 86"/>
                  <a:gd name="T30" fmla="*/ 12 w 144"/>
                  <a:gd name="T31" fmla="*/ 83 h 86"/>
                  <a:gd name="T32" fmla="*/ 26 w 144"/>
                  <a:gd name="T33" fmla="*/ 84 h 86"/>
                  <a:gd name="T34" fmla="*/ 41 w 144"/>
                  <a:gd name="T35" fmla="*/ 84 h 86"/>
                  <a:gd name="T36" fmla="*/ 53 w 144"/>
                  <a:gd name="T37" fmla="*/ 86 h 86"/>
                  <a:gd name="T38" fmla="*/ 71 w 144"/>
                  <a:gd name="T39" fmla="*/ 76 h 86"/>
                  <a:gd name="T40" fmla="*/ 88 w 144"/>
                  <a:gd name="T41" fmla="*/ 66 h 86"/>
                  <a:gd name="T42" fmla="*/ 102 w 144"/>
                  <a:gd name="T43" fmla="*/ 56 h 86"/>
                  <a:gd name="T44" fmla="*/ 115 w 144"/>
                  <a:gd name="T45" fmla="*/ 45 h 86"/>
                  <a:gd name="T46" fmla="*/ 125 w 144"/>
                  <a:gd name="T47" fmla="*/ 35 h 86"/>
                  <a:gd name="T48" fmla="*/ 134 w 144"/>
                  <a:gd name="T49" fmla="*/ 24 h 86"/>
                  <a:gd name="T50" fmla="*/ 141 w 144"/>
                  <a:gd name="T51" fmla="*/ 12 h 86"/>
                  <a:gd name="T52" fmla="*/ 144 w 144"/>
                  <a:gd name="T53" fmla="*/ 0 h 8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44"/>
                  <a:gd name="T82" fmla="*/ 0 h 86"/>
                  <a:gd name="T83" fmla="*/ 144 w 144"/>
                  <a:gd name="T84" fmla="*/ 86 h 8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44" h="86">
                    <a:moveTo>
                      <a:pt x="144" y="0"/>
                    </a:moveTo>
                    <a:lnTo>
                      <a:pt x="134" y="7"/>
                    </a:lnTo>
                    <a:lnTo>
                      <a:pt x="122" y="13"/>
                    </a:lnTo>
                    <a:lnTo>
                      <a:pt x="108" y="18"/>
                    </a:lnTo>
                    <a:lnTo>
                      <a:pt x="93" y="24"/>
                    </a:lnTo>
                    <a:lnTo>
                      <a:pt x="76" y="25"/>
                    </a:lnTo>
                    <a:lnTo>
                      <a:pt x="58" y="27"/>
                    </a:lnTo>
                    <a:lnTo>
                      <a:pt x="38" y="29"/>
                    </a:lnTo>
                    <a:lnTo>
                      <a:pt x="17" y="29"/>
                    </a:lnTo>
                    <a:lnTo>
                      <a:pt x="17" y="37"/>
                    </a:lnTo>
                    <a:lnTo>
                      <a:pt x="17" y="45"/>
                    </a:lnTo>
                    <a:lnTo>
                      <a:pt x="16" y="54"/>
                    </a:lnTo>
                    <a:lnTo>
                      <a:pt x="12" y="61"/>
                    </a:lnTo>
                    <a:lnTo>
                      <a:pt x="7" y="74"/>
                    </a:lnTo>
                    <a:lnTo>
                      <a:pt x="0" y="81"/>
                    </a:lnTo>
                    <a:lnTo>
                      <a:pt x="12" y="83"/>
                    </a:lnTo>
                    <a:lnTo>
                      <a:pt x="26" y="84"/>
                    </a:lnTo>
                    <a:lnTo>
                      <a:pt x="41" y="84"/>
                    </a:lnTo>
                    <a:lnTo>
                      <a:pt x="53" y="86"/>
                    </a:lnTo>
                    <a:lnTo>
                      <a:pt x="71" y="76"/>
                    </a:lnTo>
                    <a:lnTo>
                      <a:pt x="88" y="66"/>
                    </a:lnTo>
                    <a:lnTo>
                      <a:pt x="102" y="56"/>
                    </a:lnTo>
                    <a:lnTo>
                      <a:pt x="115" y="45"/>
                    </a:lnTo>
                    <a:lnTo>
                      <a:pt x="125" y="35"/>
                    </a:lnTo>
                    <a:lnTo>
                      <a:pt x="134" y="24"/>
                    </a:lnTo>
                    <a:lnTo>
                      <a:pt x="141" y="12"/>
                    </a:lnTo>
                    <a:lnTo>
                      <a:pt x="144" y="0"/>
                    </a:lnTo>
                    <a:close/>
                  </a:path>
                </a:pathLst>
              </a:custGeom>
              <a:solidFill>
                <a:srgbClr val="C3C3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46" name="Freeform 21"/>
              <p:cNvSpPr>
                <a:spLocks/>
              </p:cNvSpPr>
              <p:nvPr/>
            </p:nvSpPr>
            <p:spPr bwMode="auto">
              <a:xfrm>
                <a:off x="3796" y="1583"/>
                <a:ext cx="243" cy="338"/>
              </a:xfrm>
              <a:custGeom>
                <a:avLst/>
                <a:gdLst>
                  <a:gd name="T0" fmla="*/ 243 w 243"/>
                  <a:gd name="T1" fmla="*/ 0 h 338"/>
                  <a:gd name="T2" fmla="*/ 233 w 243"/>
                  <a:gd name="T3" fmla="*/ 16 h 338"/>
                  <a:gd name="T4" fmla="*/ 222 w 243"/>
                  <a:gd name="T5" fmla="*/ 32 h 338"/>
                  <a:gd name="T6" fmla="*/ 211 w 243"/>
                  <a:gd name="T7" fmla="*/ 47 h 338"/>
                  <a:gd name="T8" fmla="*/ 199 w 243"/>
                  <a:gd name="T9" fmla="*/ 59 h 338"/>
                  <a:gd name="T10" fmla="*/ 185 w 243"/>
                  <a:gd name="T11" fmla="*/ 71 h 338"/>
                  <a:gd name="T12" fmla="*/ 172 w 243"/>
                  <a:gd name="T13" fmla="*/ 81 h 338"/>
                  <a:gd name="T14" fmla="*/ 158 w 243"/>
                  <a:gd name="T15" fmla="*/ 89 h 338"/>
                  <a:gd name="T16" fmla="*/ 143 w 243"/>
                  <a:gd name="T17" fmla="*/ 96 h 338"/>
                  <a:gd name="T18" fmla="*/ 128 w 243"/>
                  <a:gd name="T19" fmla="*/ 103 h 338"/>
                  <a:gd name="T20" fmla="*/ 113 w 243"/>
                  <a:gd name="T21" fmla="*/ 108 h 338"/>
                  <a:gd name="T22" fmla="*/ 96 w 243"/>
                  <a:gd name="T23" fmla="*/ 111 h 338"/>
                  <a:gd name="T24" fmla="*/ 79 w 243"/>
                  <a:gd name="T25" fmla="*/ 114 h 338"/>
                  <a:gd name="T26" fmla="*/ 60 w 243"/>
                  <a:gd name="T27" fmla="*/ 116 h 338"/>
                  <a:gd name="T28" fmla="*/ 42 w 243"/>
                  <a:gd name="T29" fmla="*/ 116 h 338"/>
                  <a:gd name="T30" fmla="*/ 21 w 243"/>
                  <a:gd name="T31" fmla="*/ 116 h 338"/>
                  <a:gd name="T32" fmla="*/ 1 w 243"/>
                  <a:gd name="T33" fmla="*/ 116 h 338"/>
                  <a:gd name="T34" fmla="*/ 8 w 243"/>
                  <a:gd name="T35" fmla="*/ 152 h 338"/>
                  <a:gd name="T36" fmla="*/ 11 w 243"/>
                  <a:gd name="T37" fmla="*/ 187 h 338"/>
                  <a:gd name="T38" fmla="*/ 13 w 243"/>
                  <a:gd name="T39" fmla="*/ 221 h 338"/>
                  <a:gd name="T40" fmla="*/ 13 w 243"/>
                  <a:gd name="T41" fmla="*/ 253 h 338"/>
                  <a:gd name="T42" fmla="*/ 13 w 243"/>
                  <a:gd name="T43" fmla="*/ 282 h 338"/>
                  <a:gd name="T44" fmla="*/ 10 w 243"/>
                  <a:gd name="T45" fmla="*/ 305 h 338"/>
                  <a:gd name="T46" fmla="*/ 5 w 243"/>
                  <a:gd name="T47" fmla="*/ 324 h 338"/>
                  <a:gd name="T48" fmla="*/ 0 w 243"/>
                  <a:gd name="T49" fmla="*/ 336 h 338"/>
                  <a:gd name="T50" fmla="*/ 13 w 243"/>
                  <a:gd name="T51" fmla="*/ 338 h 338"/>
                  <a:gd name="T52" fmla="*/ 21 w 243"/>
                  <a:gd name="T53" fmla="*/ 338 h 338"/>
                  <a:gd name="T54" fmla="*/ 28 w 243"/>
                  <a:gd name="T55" fmla="*/ 336 h 338"/>
                  <a:gd name="T56" fmla="*/ 42 w 243"/>
                  <a:gd name="T57" fmla="*/ 338 h 338"/>
                  <a:gd name="T58" fmla="*/ 79 w 243"/>
                  <a:gd name="T59" fmla="*/ 297 h 338"/>
                  <a:gd name="T60" fmla="*/ 114 w 243"/>
                  <a:gd name="T61" fmla="*/ 258 h 338"/>
                  <a:gd name="T62" fmla="*/ 145 w 243"/>
                  <a:gd name="T63" fmla="*/ 219 h 338"/>
                  <a:gd name="T64" fmla="*/ 173 w 243"/>
                  <a:gd name="T65" fmla="*/ 180 h 338"/>
                  <a:gd name="T66" fmla="*/ 185 w 243"/>
                  <a:gd name="T67" fmla="*/ 160 h 338"/>
                  <a:gd name="T68" fmla="*/ 197 w 243"/>
                  <a:gd name="T69" fmla="*/ 138 h 338"/>
                  <a:gd name="T70" fmla="*/ 207 w 243"/>
                  <a:gd name="T71" fmla="*/ 118 h 338"/>
                  <a:gd name="T72" fmla="*/ 217 w 243"/>
                  <a:gd name="T73" fmla="*/ 96 h 338"/>
                  <a:gd name="T74" fmla="*/ 224 w 243"/>
                  <a:gd name="T75" fmla="*/ 72 h 338"/>
                  <a:gd name="T76" fmla="*/ 233 w 243"/>
                  <a:gd name="T77" fmla="*/ 49 h 338"/>
                  <a:gd name="T78" fmla="*/ 238 w 243"/>
                  <a:gd name="T79" fmla="*/ 25 h 338"/>
                  <a:gd name="T80" fmla="*/ 243 w 243"/>
                  <a:gd name="T81" fmla="*/ 0 h 33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43"/>
                  <a:gd name="T124" fmla="*/ 0 h 338"/>
                  <a:gd name="T125" fmla="*/ 243 w 243"/>
                  <a:gd name="T126" fmla="*/ 338 h 33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43" h="338">
                    <a:moveTo>
                      <a:pt x="243" y="0"/>
                    </a:moveTo>
                    <a:lnTo>
                      <a:pt x="233" y="16"/>
                    </a:lnTo>
                    <a:lnTo>
                      <a:pt x="222" y="32"/>
                    </a:lnTo>
                    <a:lnTo>
                      <a:pt x="211" y="47"/>
                    </a:lnTo>
                    <a:lnTo>
                      <a:pt x="199" y="59"/>
                    </a:lnTo>
                    <a:lnTo>
                      <a:pt x="185" y="71"/>
                    </a:lnTo>
                    <a:lnTo>
                      <a:pt x="172" y="81"/>
                    </a:lnTo>
                    <a:lnTo>
                      <a:pt x="158" y="89"/>
                    </a:lnTo>
                    <a:lnTo>
                      <a:pt x="143" y="96"/>
                    </a:lnTo>
                    <a:lnTo>
                      <a:pt x="128" y="103"/>
                    </a:lnTo>
                    <a:lnTo>
                      <a:pt x="113" y="108"/>
                    </a:lnTo>
                    <a:lnTo>
                      <a:pt x="96" y="111"/>
                    </a:lnTo>
                    <a:lnTo>
                      <a:pt x="79" y="114"/>
                    </a:lnTo>
                    <a:lnTo>
                      <a:pt x="60" y="116"/>
                    </a:lnTo>
                    <a:lnTo>
                      <a:pt x="42" y="116"/>
                    </a:lnTo>
                    <a:lnTo>
                      <a:pt x="21" y="116"/>
                    </a:lnTo>
                    <a:lnTo>
                      <a:pt x="1" y="116"/>
                    </a:lnTo>
                    <a:lnTo>
                      <a:pt x="8" y="152"/>
                    </a:lnTo>
                    <a:lnTo>
                      <a:pt x="11" y="187"/>
                    </a:lnTo>
                    <a:lnTo>
                      <a:pt x="13" y="221"/>
                    </a:lnTo>
                    <a:lnTo>
                      <a:pt x="13" y="253"/>
                    </a:lnTo>
                    <a:lnTo>
                      <a:pt x="13" y="282"/>
                    </a:lnTo>
                    <a:lnTo>
                      <a:pt x="10" y="305"/>
                    </a:lnTo>
                    <a:lnTo>
                      <a:pt x="5" y="324"/>
                    </a:lnTo>
                    <a:lnTo>
                      <a:pt x="0" y="336"/>
                    </a:lnTo>
                    <a:lnTo>
                      <a:pt x="13" y="338"/>
                    </a:lnTo>
                    <a:lnTo>
                      <a:pt x="21" y="338"/>
                    </a:lnTo>
                    <a:lnTo>
                      <a:pt x="28" y="336"/>
                    </a:lnTo>
                    <a:lnTo>
                      <a:pt x="42" y="338"/>
                    </a:lnTo>
                    <a:lnTo>
                      <a:pt x="79" y="297"/>
                    </a:lnTo>
                    <a:lnTo>
                      <a:pt x="114" y="258"/>
                    </a:lnTo>
                    <a:lnTo>
                      <a:pt x="145" y="219"/>
                    </a:lnTo>
                    <a:lnTo>
                      <a:pt x="173" y="180"/>
                    </a:lnTo>
                    <a:lnTo>
                      <a:pt x="185" y="160"/>
                    </a:lnTo>
                    <a:lnTo>
                      <a:pt x="197" y="138"/>
                    </a:lnTo>
                    <a:lnTo>
                      <a:pt x="207" y="118"/>
                    </a:lnTo>
                    <a:lnTo>
                      <a:pt x="217" y="96"/>
                    </a:lnTo>
                    <a:lnTo>
                      <a:pt x="224" y="72"/>
                    </a:lnTo>
                    <a:lnTo>
                      <a:pt x="233" y="49"/>
                    </a:lnTo>
                    <a:lnTo>
                      <a:pt x="238" y="25"/>
                    </a:lnTo>
                    <a:lnTo>
                      <a:pt x="243" y="0"/>
                    </a:lnTo>
                    <a:close/>
                  </a:path>
                </a:pathLst>
              </a:custGeom>
              <a:solidFill>
                <a:srgbClr val="C3C3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47" name="Freeform 22"/>
              <p:cNvSpPr>
                <a:spLocks/>
              </p:cNvSpPr>
              <p:nvPr/>
            </p:nvSpPr>
            <p:spPr bwMode="auto">
              <a:xfrm>
                <a:off x="1796" y="1564"/>
                <a:ext cx="144" cy="88"/>
              </a:xfrm>
              <a:custGeom>
                <a:avLst/>
                <a:gdLst>
                  <a:gd name="T0" fmla="*/ 144 w 144"/>
                  <a:gd name="T1" fmla="*/ 0 h 88"/>
                  <a:gd name="T2" fmla="*/ 132 w 144"/>
                  <a:gd name="T3" fmla="*/ 7 h 88"/>
                  <a:gd name="T4" fmla="*/ 120 w 144"/>
                  <a:gd name="T5" fmla="*/ 13 h 88"/>
                  <a:gd name="T6" fmla="*/ 107 w 144"/>
                  <a:gd name="T7" fmla="*/ 19 h 88"/>
                  <a:gd name="T8" fmla="*/ 92 w 144"/>
                  <a:gd name="T9" fmla="*/ 22 h 88"/>
                  <a:gd name="T10" fmla="*/ 76 w 144"/>
                  <a:gd name="T11" fmla="*/ 25 h 88"/>
                  <a:gd name="T12" fmla="*/ 60 w 144"/>
                  <a:gd name="T13" fmla="*/ 27 h 88"/>
                  <a:gd name="T14" fmla="*/ 39 w 144"/>
                  <a:gd name="T15" fmla="*/ 29 h 88"/>
                  <a:gd name="T16" fmla="*/ 19 w 144"/>
                  <a:gd name="T17" fmla="*/ 29 h 88"/>
                  <a:gd name="T18" fmla="*/ 17 w 144"/>
                  <a:gd name="T19" fmla="*/ 44 h 88"/>
                  <a:gd name="T20" fmla="*/ 12 w 144"/>
                  <a:gd name="T21" fmla="*/ 59 h 88"/>
                  <a:gd name="T22" fmla="*/ 7 w 144"/>
                  <a:gd name="T23" fmla="*/ 71 h 88"/>
                  <a:gd name="T24" fmla="*/ 0 w 144"/>
                  <a:gd name="T25" fmla="*/ 83 h 88"/>
                  <a:gd name="T26" fmla="*/ 12 w 144"/>
                  <a:gd name="T27" fmla="*/ 83 h 88"/>
                  <a:gd name="T28" fmla="*/ 26 w 144"/>
                  <a:gd name="T29" fmla="*/ 84 h 88"/>
                  <a:gd name="T30" fmla="*/ 41 w 144"/>
                  <a:gd name="T31" fmla="*/ 86 h 88"/>
                  <a:gd name="T32" fmla="*/ 53 w 144"/>
                  <a:gd name="T33" fmla="*/ 88 h 88"/>
                  <a:gd name="T34" fmla="*/ 71 w 144"/>
                  <a:gd name="T35" fmla="*/ 78 h 88"/>
                  <a:gd name="T36" fmla="*/ 88 w 144"/>
                  <a:gd name="T37" fmla="*/ 68 h 88"/>
                  <a:gd name="T38" fmla="*/ 103 w 144"/>
                  <a:gd name="T39" fmla="*/ 57 h 88"/>
                  <a:gd name="T40" fmla="*/ 115 w 144"/>
                  <a:gd name="T41" fmla="*/ 46 h 88"/>
                  <a:gd name="T42" fmla="*/ 125 w 144"/>
                  <a:gd name="T43" fmla="*/ 35 h 88"/>
                  <a:gd name="T44" fmla="*/ 134 w 144"/>
                  <a:gd name="T45" fmla="*/ 24 h 88"/>
                  <a:gd name="T46" fmla="*/ 141 w 144"/>
                  <a:gd name="T47" fmla="*/ 12 h 88"/>
                  <a:gd name="T48" fmla="*/ 144 w 144"/>
                  <a:gd name="T49" fmla="*/ 0 h 8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44"/>
                  <a:gd name="T76" fmla="*/ 0 h 88"/>
                  <a:gd name="T77" fmla="*/ 144 w 144"/>
                  <a:gd name="T78" fmla="*/ 88 h 8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44" h="88">
                    <a:moveTo>
                      <a:pt x="144" y="0"/>
                    </a:moveTo>
                    <a:lnTo>
                      <a:pt x="132" y="7"/>
                    </a:lnTo>
                    <a:lnTo>
                      <a:pt x="120" y="13"/>
                    </a:lnTo>
                    <a:lnTo>
                      <a:pt x="107" y="19"/>
                    </a:lnTo>
                    <a:lnTo>
                      <a:pt x="92" y="22"/>
                    </a:lnTo>
                    <a:lnTo>
                      <a:pt x="76" y="25"/>
                    </a:lnTo>
                    <a:lnTo>
                      <a:pt x="60" y="27"/>
                    </a:lnTo>
                    <a:lnTo>
                      <a:pt x="39" y="29"/>
                    </a:lnTo>
                    <a:lnTo>
                      <a:pt x="19" y="29"/>
                    </a:lnTo>
                    <a:lnTo>
                      <a:pt x="17" y="44"/>
                    </a:lnTo>
                    <a:lnTo>
                      <a:pt x="12" y="59"/>
                    </a:lnTo>
                    <a:lnTo>
                      <a:pt x="7" y="71"/>
                    </a:lnTo>
                    <a:lnTo>
                      <a:pt x="0" y="83"/>
                    </a:lnTo>
                    <a:lnTo>
                      <a:pt x="12" y="83"/>
                    </a:lnTo>
                    <a:lnTo>
                      <a:pt x="26" y="84"/>
                    </a:lnTo>
                    <a:lnTo>
                      <a:pt x="41" y="86"/>
                    </a:lnTo>
                    <a:lnTo>
                      <a:pt x="53" y="88"/>
                    </a:lnTo>
                    <a:lnTo>
                      <a:pt x="71" y="78"/>
                    </a:lnTo>
                    <a:lnTo>
                      <a:pt x="88" y="68"/>
                    </a:lnTo>
                    <a:lnTo>
                      <a:pt x="103" y="57"/>
                    </a:lnTo>
                    <a:lnTo>
                      <a:pt x="115" y="46"/>
                    </a:lnTo>
                    <a:lnTo>
                      <a:pt x="125" y="35"/>
                    </a:lnTo>
                    <a:lnTo>
                      <a:pt x="134" y="24"/>
                    </a:lnTo>
                    <a:lnTo>
                      <a:pt x="141" y="12"/>
                    </a:lnTo>
                    <a:lnTo>
                      <a:pt x="144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48" name="Freeform 23"/>
              <p:cNvSpPr>
                <a:spLocks/>
              </p:cNvSpPr>
              <p:nvPr/>
            </p:nvSpPr>
            <p:spPr bwMode="auto">
              <a:xfrm>
                <a:off x="3785" y="1598"/>
                <a:ext cx="264" cy="344"/>
              </a:xfrm>
              <a:custGeom>
                <a:avLst/>
                <a:gdLst>
                  <a:gd name="T0" fmla="*/ 264 w 264"/>
                  <a:gd name="T1" fmla="*/ 0 h 344"/>
                  <a:gd name="T2" fmla="*/ 252 w 264"/>
                  <a:gd name="T3" fmla="*/ 15 h 344"/>
                  <a:gd name="T4" fmla="*/ 240 w 264"/>
                  <a:gd name="T5" fmla="*/ 28 h 344"/>
                  <a:gd name="T6" fmla="*/ 228 w 264"/>
                  <a:gd name="T7" fmla="*/ 42 h 344"/>
                  <a:gd name="T8" fmla="*/ 215 w 264"/>
                  <a:gd name="T9" fmla="*/ 54 h 344"/>
                  <a:gd name="T10" fmla="*/ 203 w 264"/>
                  <a:gd name="T11" fmla="*/ 64 h 344"/>
                  <a:gd name="T12" fmla="*/ 189 w 264"/>
                  <a:gd name="T13" fmla="*/ 72 h 344"/>
                  <a:gd name="T14" fmla="*/ 178 w 264"/>
                  <a:gd name="T15" fmla="*/ 81 h 344"/>
                  <a:gd name="T16" fmla="*/ 162 w 264"/>
                  <a:gd name="T17" fmla="*/ 88 h 344"/>
                  <a:gd name="T18" fmla="*/ 149 w 264"/>
                  <a:gd name="T19" fmla="*/ 94 h 344"/>
                  <a:gd name="T20" fmla="*/ 134 w 264"/>
                  <a:gd name="T21" fmla="*/ 99 h 344"/>
                  <a:gd name="T22" fmla="*/ 119 w 264"/>
                  <a:gd name="T23" fmla="*/ 103 h 344"/>
                  <a:gd name="T24" fmla="*/ 102 w 264"/>
                  <a:gd name="T25" fmla="*/ 106 h 344"/>
                  <a:gd name="T26" fmla="*/ 66 w 264"/>
                  <a:gd name="T27" fmla="*/ 111 h 344"/>
                  <a:gd name="T28" fmla="*/ 26 w 264"/>
                  <a:gd name="T29" fmla="*/ 113 h 344"/>
                  <a:gd name="T30" fmla="*/ 31 w 264"/>
                  <a:gd name="T31" fmla="*/ 135 h 344"/>
                  <a:gd name="T32" fmla="*/ 36 w 264"/>
                  <a:gd name="T33" fmla="*/ 155 h 344"/>
                  <a:gd name="T34" fmla="*/ 38 w 264"/>
                  <a:gd name="T35" fmla="*/ 174 h 344"/>
                  <a:gd name="T36" fmla="*/ 39 w 264"/>
                  <a:gd name="T37" fmla="*/ 192 h 344"/>
                  <a:gd name="T38" fmla="*/ 41 w 264"/>
                  <a:gd name="T39" fmla="*/ 209 h 344"/>
                  <a:gd name="T40" fmla="*/ 41 w 264"/>
                  <a:gd name="T41" fmla="*/ 226 h 344"/>
                  <a:gd name="T42" fmla="*/ 39 w 264"/>
                  <a:gd name="T43" fmla="*/ 241 h 344"/>
                  <a:gd name="T44" fmla="*/ 38 w 264"/>
                  <a:gd name="T45" fmla="*/ 257 h 344"/>
                  <a:gd name="T46" fmla="*/ 36 w 264"/>
                  <a:gd name="T47" fmla="*/ 270 h 344"/>
                  <a:gd name="T48" fmla="*/ 32 w 264"/>
                  <a:gd name="T49" fmla="*/ 282 h 344"/>
                  <a:gd name="T50" fmla="*/ 29 w 264"/>
                  <a:gd name="T51" fmla="*/ 294 h 344"/>
                  <a:gd name="T52" fmla="*/ 24 w 264"/>
                  <a:gd name="T53" fmla="*/ 304 h 344"/>
                  <a:gd name="T54" fmla="*/ 19 w 264"/>
                  <a:gd name="T55" fmla="*/ 314 h 344"/>
                  <a:gd name="T56" fmla="*/ 12 w 264"/>
                  <a:gd name="T57" fmla="*/ 323 h 344"/>
                  <a:gd name="T58" fmla="*/ 7 w 264"/>
                  <a:gd name="T59" fmla="*/ 329 h 344"/>
                  <a:gd name="T60" fmla="*/ 0 w 264"/>
                  <a:gd name="T61" fmla="*/ 336 h 344"/>
                  <a:gd name="T62" fmla="*/ 17 w 264"/>
                  <a:gd name="T63" fmla="*/ 339 h 344"/>
                  <a:gd name="T64" fmla="*/ 31 w 264"/>
                  <a:gd name="T65" fmla="*/ 339 h 344"/>
                  <a:gd name="T66" fmla="*/ 44 w 264"/>
                  <a:gd name="T67" fmla="*/ 341 h 344"/>
                  <a:gd name="T68" fmla="*/ 61 w 264"/>
                  <a:gd name="T69" fmla="*/ 344 h 344"/>
                  <a:gd name="T70" fmla="*/ 98 w 264"/>
                  <a:gd name="T71" fmla="*/ 304 h 344"/>
                  <a:gd name="T72" fmla="*/ 134 w 264"/>
                  <a:gd name="T73" fmla="*/ 265 h 344"/>
                  <a:gd name="T74" fmla="*/ 149 w 264"/>
                  <a:gd name="T75" fmla="*/ 245 h 344"/>
                  <a:gd name="T76" fmla="*/ 166 w 264"/>
                  <a:gd name="T77" fmla="*/ 224 h 344"/>
                  <a:gd name="T78" fmla="*/ 179 w 264"/>
                  <a:gd name="T79" fmla="*/ 204 h 344"/>
                  <a:gd name="T80" fmla="*/ 193 w 264"/>
                  <a:gd name="T81" fmla="*/ 184 h 344"/>
                  <a:gd name="T82" fmla="*/ 206 w 264"/>
                  <a:gd name="T83" fmla="*/ 162 h 344"/>
                  <a:gd name="T84" fmla="*/ 217 w 264"/>
                  <a:gd name="T85" fmla="*/ 140 h 344"/>
                  <a:gd name="T86" fmla="*/ 228 w 264"/>
                  <a:gd name="T87" fmla="*/ 118 h 344"/>
                  <a:gd name="T88" fmla="*/ 237 w 264"/>
                  <a:gd name="T89" fmla="*/ 96 h 344"/>
                  <a:gd name="T90" fmla="*/ 245 w 264"/>
                  <a:gd name="T91" fmla="*/ 72 h 344"/>
                  <a:gd name="T92" fmla="*/ 252 w 264"/>
                  <a:gd name="T93" fmla="*/ 49 h 344"/>
                  <a:gd name="T94" fmla="*/ 259 w 264"/>
                  <a:gd name="T95" fmla="*/ 25 h 344"/>
                  <a:gd name="T96" fmla="*/ 264 w 264"/>
                  <a:gd name="T97" fmla="*/ 0 h 34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64"/>
                  <a:gd name="T148" fmla="*/ 0 h 344"/>
                  <a:gd name="T149" fmla="*/ 264 w 264"/>
                  <a:gd name="T150" fmla="*/ 344 h 344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64" h="344">
                    <a:moveTo>
                      <a:pt x="264" y="0"/>
                    </a:moveTo>
                    <a:lnTo>
                      <a:pt x="252" y="15"/>
                    </a:lnTo>
                    <a:lnTo>
                      <a:pt x="240" y="28"/>
                    </a:lnTo>
                    <a:lnTo>
                      <a:pt x="228" y="42"/>
                    </a:lnTo>
                    <a:lnTo>
                      <a:pt x="215" y="54"/>
                    </a:lnTo>
                    <a:lnTo>
                      <a:pt x="203" y="64"/>
                    </a:lnTo>
                    <a:lnTo>
                      <a:pt x="189" y="72"/>
                    </a:lnTo>
                    <a:lnTo>
                      <a:pt x="178" y="81"/>
                    </a:lnTo>
                    <a:lnTo>
                      <a:pt x="162" y="88"/>
                    </a:lnTo>
                    <a:lnTo>
                      <a:pt x="149" y="94"/>
                    </a:lnTo>
                    <a:lnTo>
                      <a:pt x="134" y="99"/>
                    </a:lnTo>
                    <a:lnTo>
                      <a:pt x="119" y="103"/>
                    </a:lnTo>
                    <a:lnTo>
                      <a:pt x="102" y="106"/>
                    </a:lnTo>
                    <a:lnTo>
                      <a:pt x="66" y="111"/>
                    </a:lnTo>
                    <a:lnTo>
                      <a:pt x="26" y="113"/>
                    </a:lnTo>
                    <a:lnTo>
                      <a:pt x="31" y="135"/>
                    </a:lnTo>
                    <a:lnTo>
                      <a:pt x="36" y="155"/>
                    </a:lnTo>
                    <a:lnTo>
                      <a:pt x="38" y="174"/>
                    </a:lnTo>
                    <a:lnTo>
                      <a:pt x="39" y="192"/>
                    </a:lnTo>
                    <a:lnTo>
                      <a:pt x="41" y="209"/>
                    </a:lnTo>
                    <a:lnTo>
                      <a:pt x="41" y="226"/>
                    </a:lnTo>
                    <a:lnTo>
                      <a:pt x="39" y="241"/>
                    </a:lnTo>
                    <a:lnTo>
                      <a:pt x="38" y="257"/>
                    </a:lnTo>
                    <a:lnTo>
                      <a:pt x="36" y="270"/>
                    </a:lnTo>
                    <a:lnTo>
                      <a:pt x="32" y="282"/>
                    </a:lnTo>
                    <a:lnTo>
                      <a:pt x="29" y="294"/>
                    </a:lnTo>
                    <a:lnTo>
                      <a:pt x="24" y="304"/>
                    </a:lnTo>
                    <a:lnTo>
                      <a:pt x="19" y="314"/>
                    </a:lnTo>
                    <a:lnTo>
                      <a:pt x="12" y="323"/>
                    </a:lnTo>
                    <a:lnTo>
                      <a:pt x="7" y="329"/>
                    </a:lnTo>
                    <a:lnTo>
                      <a:pt x="0" y="336"/>
                    </a:lnTo>
                    <a:lnTo>
                      <a:pt x="17" y="339"/>
                    </a:lnTo>
                    <a:lnTo>
                      <a:pt x="31" y="339"/>
                    </a:lnTo>
                    <a:lnTo>
                      <a:pt x="44" y="341"/>
                    </a:lnTo>
                    <a:lnTo>
                      <a:pt x="61" y="344"/>
                    </a:lnTo>
                    <a:lnTo>
                      <a:pt x="98" y="304"/>
                    </a:lnTo>
                    <a:lnTo>
                      <a:pt x="134" y="265"/>
                    </a:lnTo>
                    <a:lnTo>
                      <a:pt x="149" y="245"/>
                    </a:lnTo>
                    <a:lnTo>
                      <a:pt x="166" y="224"/>
                    </a:lnTo>
                    <a:lnTo>
                      <a:pt x="179" y="204"/>
                    </a:lnTo>
                    <a:lnTo>
                      <a:pt x="193" y="184"/>
                    </a:lnTo>
                    <a:lnTo>
                      <a:pt x="206" y="162"/>
                    </a:lnTo>
                    <a:lnTo>
                      <a:pt x="217" y="140"/>
                    </a:lnTo>
                    <a:lnTo>
                      <a:pt x="228" y="118"/>
                    </a:lnTo>
                    <a:lnTo>
                      <a:pt x="237" y="96"/>
                    </a:lnTo>
                    <a:lnTo>
                      <a:pt x="245" y="72"/>
                    </a:lnTo>
                    <a:lnTo>
                      <a:pt x="252" y="49"/>
                    </a:lnTo>
                    <a:lnTo>
                      <a:pt x="259" y="25"/>
                    </a:lnTo>
                    <a:lnTo>
                      <a:pt x="264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49" name="Freeform 24"/>
              <p:cNvSpPr>
                <a:spLocks/>
              </p:cNvSpPr>
              <p:nvPr/>
            </p:nvSpPr>
            <p:spPr bwMode="auto">
              <a:xfrm>
                <a:off x="1800" y="1564"/>
                <a:ext cx="147" cy="91"/>
              </a:xfrm>
              <a:custGeom>
                <a:avLst/>
                <a:gdLst>
                  <a:gd name="T0" fmla="*/ 147 w 147"/>
                  <a:gd name="T1" fmla="*/ 0 h 91"/>
                  <a:gd name="T2" fmla="*/ 135 w 147"/>
                  <a:gd name="T3" fmla="*/ 8 h 91"/>
                  <a:gd name="T4" fmla="*/ 123 w 147"/>
                  <a:gd name="T5" fmla="*/ 15 h 91"/>
                  <a:gd name="T6" fmla="*/ 110 w 147"/>
                  <a:gd name="T7" fmla="*/ 20 h 91"/>
                  <a:gd name="T8" fmla="*/ 94 w 147"/>
                  <a:gd name="T9" fmla="*/ 25 h 91"/>
                  <a:gd name="T10" fmla="*/ 79 w 147"/>
                  <a:gd name="T11" fmla="*/ 29 h 91"/>
                  <a:gd name="T12" fmla="*/ 61 w 147"/>
                  <a:gd name="T13" fmla="*/ 30 h 91"/>
                  <a:gd name="T14" fmla="*/ 40 w 147"/>
                  <a:gd name="T15" fmla="*/ 32 h 91"/>
                  <a:gd name="T16" fmla="*/ 20 w 147"/>
                  <a:gd name="T17" fmla="*/ 30 h 91"/>
                  <a:gd name="T18" fmla="*/ 15 w 147"/>
                  <a:gd name="T19" fmla="*/ 52 h 91"/>
                  <a:gd name="T20" fmla="*/ 12 w 147"/>
                  <a:gd name="T21" fmla="*/ 68 h 91"/>
                  <a:gd name="T22" fmla="*/ 5 w 147"/>
                  <a:gd name="T23" fmla="*/ 78 h 91"/>
                  <a:gd name="T24" fmla="*/ 0 w 147"/>
                  <a:gd name="T25" fmla="*/ 88 h 91"/>
                  <a:gd name="T26" fmla="*/ 13 w 147"/>
                  <a:gd name="T27" fmla="*/ 88 h 91"/>
                  <a:gd name="T28" fmla="*/ 27 w 147"/>
                  <a:gd name="T29" fmla="*/ 90 h 91"/>
                  <a:gd name="T30" fmla="*/ 40 w 147"/>
                  <a:gd name="T31" fmla="*/ 91 h 91"/>
                  <a:gd name="T32" fmla="*/ 52 w 147"/>
                  <a:gd name="T33" fmla="*/ 91 h 91"/>
                  <a:gd name="T34" fmla="*/ 71 w 147"/>
                  <a:gd name="T35" fmla="*/ 81 h 91"/>
                  <a:gd name="T36" fmla="*/ 89 w 147"/>
                  <a:gd name="T37" fmla="*/ 71 h 91"/>
                  <a:gd name="T38" fmla="*/ 105 w 147"/>
                  <a:gd name="T39" fmla="*/ 61 h 91"/>
                  <a:gd name="T40" fmla="*/ 116 w 147"/>
                  <a:gd name="T41" fmla="*/ 49 h 91"/>
                  <a:gd name="T42" fmla="*/ 128 w 147"/>
                  <a:gd name="T43" fmla="*/ 37 h 91"/>
                  <a:gd name="T44" fmla="*/ 137 w 147"/>
                  <a:gd name="T45" fmla="*/ 25 h 91"/>
                  <a:gd name="T46" fmla="*/ 143 w 147"/>
                  <a:gd name="T47" fmla="*/ 13 h 91"/>
                  <a:gd name="T48" fmla="*/ 147 w 147"/>
                  <a:gd name="T49" fmla="*/ 0 h 9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47"/>
                  <a:gd name="T76" fmla="*/ 0 h 91"/>
                  <a:gd name="T77" fmla="*/ 147 w 147"/>
                  <a:gd name="T78" fmla="*/ 91 h 91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47" h="91">
                    <a:moveTo>
                      <a:pt x="147" y="0"/>
                    </a:moveTo>
                    <a:lnTo>
                      <a:pt x="135" y="8"/>
                    </a:lnTo>
                    <a:lnTo>
                      <a:pt x="123" y="15"/>
                    </a:lnTo>
                    <a:lnTo>
                      <a:pt x="110" y="20"/>
                    </a:lnTo>
                    <a:lnTo>
                      <a:pt x="94" y="25"/>
                    </a:lnTo>
                    <a:lnTo>
                      <a:pt x="79" y="29"/>
                    </a:lnTo>
                    <a:lnTo>
                      <a:pt x="61" y="30"/>
                    </a:lnTo>
                    <a:lnTo>
                      <a:pt x="40" y="32"/>
                    </a:lnTo>
                    <a:lnTo>
                      <a:pt x="20" y="30"/>
                    </a:lnTo>
                    <a:lnTo>
                      <a:pt x="15" y="52"/>
                    </a:lnTo>
                    <a:lnTo>
                      <a:pt x="12" y="68"/>
                    </a:lnTo>
                    <a:lnTo>
                      <a:pt x="5" y="78"/>
                    </a:lnTo>
                    <a:lnTo>
                      <a:pt x="0" y="88"/>
                    </a:lnTo>
                    <a:lnTo>
                      <a:pt x="13" y="88"/>
                    </a:lnTo>
                    <a:lnTo>
                      <a:pt x="27" y="90"/>
                    </a:lnTo>
                    <a:lnTo>
                      <a:pt x="40" y="91"/>
                    </a:lnTo>
                    <a:lnTo>
                      <a:pt x="52" y="91"/>
                    </a:lnTo>
                    <a:lnTo>
                      <a:pt x="71" y="81"/>
                    </a:lnTo>
                    <a:lnTo>
                      <a:pt x="89" y="71"/>
                    </a:lnTo>
                    <a:lnTo>
                      <a:pt x="105" y="61"/>
                    </a:lnTo>
                    <a:lnTo>
                      <a:pt x="116" y="49"/>
                    </a:lnTo>
                    <a:lnTo>
                      <a:pt x="128" y="37"/>
                    </a:lnTo>
                    <a:lnTo>
                      <a:pt x="137" y="25"/>
                    </a:lnTo>
                    <a:lnTo>
                      <a:pt x="143" y="13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3BB3C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50" name="Freeform 25"/>
              <p:cNvSpPr>
                <a:spLocks/>
              </p:cNvSpPr>
              <p:nvPr/>
            </p:nvSpPr>
            <p:spPr bwMode="auto">
              <a:xfrm>
                <a:off x="3807" y="1596"/>
                <a:ext cx="252" cy="367"/>
              </a:xfrm>
              <a:custGeom>
                <a:avLst/>
                <a:gdLst>
                  <a:gd name="T0" fmla="*/ 252 w 252"/>
                  <a:gd name="T1" fmla="*/ 0 h 367"/>
                  <a:gd name="T2" fmla="*/ 228 w 252"/>
                  <a:gd name="T3" fmla="*/ 30 h 367"/>
                  <a:gd name="T4" fmla="*/ 205 w 252"/>
                  <a:gd name="T5" fmla="*/ 56 h 367"/>
                  <a:gd name="T6" fmla="*/ 193 w 252"/>
                  <a:gd name="T7" fmla="*/ 68 h 367"/>
                  <a:gd name="T8" fmla="*/ 181 w 252"/>
                  <a:gd name="T9" fmla="*/ 78 h 367"/>
                  <a:gd name="T10" fmla="*/ 167 w 252"/>
                  <a:gd name="T11" fmla="*/ 86 h 367"/>
                  <a:gd name="T12" fmla="*/ 154 w 252"/>
                  <a:gd name="T13" fmla="*/ 95 h 367"/>
                  <a:gd name="T14" fmla="*/ 140 w 252"/>
                  <a:gd name="T15" fmla="*/ 101 h 367"/>
                  <a:gd name="T16" fmla="*/ 127 w 252"/>
                  <a:gd name="T17" fmla="*/ 107 h 367"/>
                  <a:gd name="T18" fmla="*/ 110 w 252"/>
                  <a:gd name="T19" fmla="*/ 112 h 367"/>
                  <a:gd name="T20" fmla="*/ 95 w 252"/>
                  <a:gd name="T21" fmla="*/ 115 h 367"/>
                  <a:gd name="T22" fmla="*/ 78 w 252"/>
                  <a:gd name="T23" fmla="*/ 118 h 367"/>
                  <a:gd name="T24" fmla="*/ 59 w 252"/>
                  <a:gd name="T25" fmla="*/ 120 h 367"/>
                  <a:gd name="T26" fmla="*/ 39 w 252"/>
                  <a:gd name="T27" fmla="*/ 122 h 367"/>
                  <a:gd name="T28" fmla="*/ 19 w 252"/>
                  <a:gd name="T29" fmla="*/ 123 h 367"/>
                  <a:gd name="T30" fmla="*/ 26 w 252"/>
                  <a:gd name="T31" fmla="*/ 161 h 367"/>
                  <a:gd name="T32" fmla="*/ 27 w 252"/>
                  <a:gd name="T33" fmla="*/ 194 h 367"/>
                  <a:gd name="T34" fmla="*/ 27 w 252"/>
                  <a:gd name="T35" fmla="*/ 226 h 367"/>
                  <a:gd name="T36" fmla="*/ 26 w 252"/>
                  <a:gd name="T37" fmla="*/ 254 h 367"/>
                  <a:gd name="T38" fmla="*/ 21 w 252"/>
                  <a:gd name="T39" fmla="*/ 279 h 367"/>
                  <a:gd name="T40" fmla="*/ 14 w 252"/>
                  <a:gd name="T41" fmla="*/ 303 h 367"/>
                  <a:gd name="T42" fmla="*/ 7 w 252"/>
                  <a:gd name="T43" fmla="*/ 326 h 367"/>
                  <a:gd name="T44" fmla="*/ 0 w 252"/>
                  <a:gd name="T45" fmla="*/ 346 h 367"/>
                  <a:gd name="T46" fmla="*/ 22 w 252"/>
                  <a:gd name="T47" fmla="*/ 352 h 367"/>
                  <a:gd name="T48" fmla="*/ 48 w 252"/>
                  <a:gd name="T49" fmla="*/ 357 h 367"/>
                  <a:gd name="T50" fmla="*/ 73 w 252"/>
                  <a:gd name="T51" fmla="*/ 362 h 367"/>
                  <a:gd name="T52" fmla="*/ 97 w 252"/>
                  <a:gd name="T53" fmla="*/ 367 h 367"/>
                  <a:gd name="T54" fmla="*/ 115 w 252"/>
                  <a:gd name="T55" fmla="*/ 346 h 367"/>
                  <a:gd name="T56" fmla="*/ 132 w 252"/>
                  <a:gd name="T57" fmla="*/ 325 h 367"/>
                  <a:gd name="T58" fmla="*/ 149 w 252"/>
                  <a:gd name="T59" fmla="*/ 303 h 367"/>
                  <a:gd name="T60" fmla="*/ 164 w 252"/>
                  <a:gd name="T61" fmla="*/ 279 h 367"/>
                  <a:gd name="T62" fmla="*/ 178 w 252"/>
                  <a:gd name="T63" fmla="*/ 257 h 367"/>
                  <a:gd name="T64" fmla="*/ 191 w 252"/>
                  <a:gd name="T65" fmla="*/ 233 h 367"/>
                  <a:gd name="T66" fmla="*/ 203 w 252"/>
                  <a:gd name="T67" fmla="*/ 210 h 367"/>
                  <a:gd name="T68" fmla="*/ 213 w 252"/>
                  <a:gd name="T69" fmla="*/ 184 h 367"/>
                  <a:gd name="T70" fmla="*/ 222 w 252"/>
                  <a:gd name="T71" fmla="*/ 161 h 367"/>
                  <a:gd name="T72" fmla="*/ 228 w 252"/>
                  <a:gd name="T73" fmla="*/ 137 h 367"/>
                  <a:gd name="T74" fmla="*/ 235 w 252"/>
                  <a:gd name="T75" fmla="*/ 113 h 367"/>
                  <a:gd name="T76" fmla="*/ 242 w 252"/>
                  <a:gd name="T77" fmla="*/ 90 h 367"/>
                  <a:gd name="T78" fmla="*/ 245 w 252"/>
                  <a:gd name="T79" fmla="*/ 66 h 367"/>
                  <a:gd name="T80" fmla="*/ 249 w 252"/>
                  <a:gd name="T81" fmla="*/ 44 h 367"/>
                  <a:gd name="T82" fmla="*/ 252 w 252"/>
                  <a:gd name="T83" fmla="*/ 22 h 367"/>
                  <a:gd name="T84" fmla="*/ 252 w 252"/>
                  <a:gd name="T85" fmla="*/ 0 h 36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252"/>
                  <a:gd name="T130" fmla="*/ 0 h 367"/>
                  <a:gd name="T131" fmla="*/ 252 w 252"/>
                  <a:gd name="T132" fmla="*/ 367 h 36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252" h="367">
                    <a:moveTo>
                      <a:pt x="252" y="0"/>
                    </a:moveTo>
                    <a:lnTo>
                      <a:pt x="228" y="30"/>
                    </a:lnTo>
                    <a:lnTo>
                      <a:pt x="205" y="56"/>
                    </a:lnTo>
                    <a:lnTo>
                      <a:pt x="193" y="68"/>
                    </a:lnTo>
                    <a:lnTo>
                      <a:pt x="181" y="78"/>
                    </a:lnTo>
                    <a:lnTo>
                      <a:pt x="167" y="86"/>
                    </a:lnTo>
                    <a:lnTo>
                      <a:pt x="154" y="95"/>
                    </a:lnTo>
                    <a:lnTo>
                      <a:pt x="140" y="101"/>
                    </a:lnTo>
                    <a:lnTo>
                      <a:pt x="127" y="107"/>
                    </a:lnTo>
                    <a:lnTo>
                      <a:pt x="110" y="112"/>
                    </a:lnTo>
                    <a:lnTo>
                      <a:pt x="95" y="115"/>
                    </a:lnTo>
                    <a:lnTo>
                      <a:pt x="78" y="118"/>
                    </a:lnTo>
                    <a:lnTo>
                      <a:pt x="59" y="120"/>
                    </a:lnTo>
                    <a:lnTo>
                      <a:pt x="39" y="122"/>
                    </a:lnTo>
                    <a:lnTo>
                      <a:pt x="19" y="123"/>
                    </a:lnTo>
                    <a:lnTo>
                      <a:pt x="26" y="161"/>
                    </a:lnTo>
                    <a:lnTo>
                      <a:pt x="27" y="194"/>
                    </a:lnTo>
                    <a:lnTo>
                      <a:pt x="27" y="226"/>
                    </a:lnTo>
                    <a:lnTo>
                      <a:pt x="26" y="254"/>
                    </a:lnTo>
                    <a:lnTo>
                      <a:pt x="21" y="279"/>
                    </a:lnTo>
                    <a:lnTo>
                      <a:pt x="14" y="303"/>
                    </a:lnTo>
                    <a:lnTo>
                      <a:pt x="7" y="326"/>
                    </a:lnTo>
                    <a:lnTo>
                      <a:pt x="0" y="346"/>
                    </a:lnTo>
                    <a:lnTo>
                      <a:pt x="22" y="352"/>
                    </a:lnTo>
                    <a:lnTo>
                      <a:pt x="48" y="357"/>
                    </a:lnTo>
                    <a:lnTo>
                      <a:pt x="73" y="362"/>
                    </a:lnTo>
                    <a:lnTo>
                      <a:pt x="97" y="367"/>
                    </a:lnTo>
                    <a:lnTo>
                      <a:pt x="115" y="346"/>
                    </a:lnTo>
                    <a:lnTo>
                      <a:pt x="132" y="325"/>
                    </a:lnTo>
                    <a:lnTo>
                      <a:pt x="149" y="303"/>
                    </a:lnTo>
                    <a:lnTo>
                      <a:pt x="164" y="279"/>
                    </a:lnTo>
                    <a:lnTo>
                      <a:pt x="178" y="257"/>
                    </a:lnTo>
                    <a:lnTo>
                      <a:pt x="191" y="233"/>
                    </a:lnTo>
                    <a:lnTo>
                      <a:pt x="203" y="210"/>
                    </a:lnTo>
                    <a:lnTo>
                      <a:pt x="213" y="184"/>
                    </a:lnTo>
                    <a:lnTo>
                      <a:pt x="222" y="161"/>
                    </a:lnTo>
                    <a:lnTo>
                      <a:pt x="228" y="137"/>
                    </a:lnTo>
                    <a:lnTo>
                      <a:pt x="235" y="113"/>
                    </a:lnTo>
                    <a:lnTo>
                      <a:pt x="242" y="90"/>
                    </a:lnTo>
                    <a:lnTo>
                      <a:pt x="245" y="66"/>
                    </a:lnTo>
                    <a:lnTo>
                      <a:pt x="249" y="44"/>
                    </a:lnTo>
                    <a:lnTo>
                      <a:pt x="252" y="22"/>
                    </a:lnTo>
                    <a:lnTo>
                      <a:pt x="252" y="0"/>
                    </a:lnTo>
                    <a:close/>
                  </a:path>
                </a:pathLst>
              </a:custGeom>
              <a:solidFill>
                <a:srgbClr val="3BB3C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51" name="Freeform 26"/>
              <p:cNvSpPr>
                <a:spLocks/>
              </p:cNvSpPr>
              <p:nvPr/>
            </p:nvSpPr>
            <p:spPr bwMode="auto">
              <a:xfrm>
                <a:off x="1704" y="1540"/>
                <a:ext cx="234" cy="88"/>
              </a:xfrm>
              <a:custGeom>
                <a:avLst/>
                <a:gdLst>
                  <a:gd name="T0" fmla="*/ 234 w 234"/>
                  <a:gd name="T1" fmla="*/ 0 h 88"/>
                  <a:gd name="T2" fmla="*/ 221 w 234"/>
                  <a:gd name="T3" fmla="*/ 0 h 88"/>
                  <a:gd name="T4" fmla="*/ 209 w 234"/>
                  <a:gd name="T5" fmla="*/ 4 h 88"/>
                  <a:gd name="T6" fmla="*/ 0 w 234"/>
                  <a:gd name="T7" fmla="*/ 88 h 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34"/>
                  <a:gd name="T13" fmla="*/ 0 h 88"/>
                  <a:gd name="T14" fmla="*/ 234 w 234"/>
                  <a:gd name="T15" fmla="*/ 88 h 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34" h="88">
                    <a:moveTo>
                      <a:pt x="234" y="0"/>
                    </a:moveTo>
                    <a:lnTo>
                      <a:pt x="221" y="0"/>
                    </a:lnTo>
                    <a:lnTo>
                      <a:pt x="209" y="4"/>
                    </a:lnTo>
                    <a:lnTo>
                      <a:pt x="0" y="88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52" name="Freeform 27"/>
              <p:cNvSpPr>
                <a:spLocks/>
              </p:cNvSpPr>
              <p:nvPr/>
            </p:nvSpPr>
            <p:spPr bwMode="auto">
              <a:xfrm>
                <a:off x="1200" y="1261"/>
                <a:ext cx="3458" cy="1283"/>
              </a:xfrm>
              <a:custGeom>
                <a:avLst/>
                <a:gdLst>
                  <a:gd name="T0" fmla="*/ 6 w 3458"/>
                  <a:gd name="T1" fmla="*/ 0 h 1283"/>
                  <a:gd name="T2" fmla="*/ 0 w 3458"/>
                  <a:gd name="T3" fmla="*/ 7 h 1283"/>
                  <a:gd name="T4" fmla="*/ 9 w 3458"/>
                  <a:gd name="T5" fmla="*/ 575 h 1283"/>
                  <a:gd name="T6" fmla="*/ 2305 w 3458"/>
                  <a:gd name="T7" fmla="*/ 1128 h 1283"/>
                  <a:gd name="T8" fmla="*/ 2445 w 3458"/>
                  <a:gd name="T9" fmla="*/ 1158 h 1283"/>
                  <a:gd name="T10" fmla="*/ 2582 w 3458"/>
                  <a:gd name="T11" fmla="*/ 1188 h 1283"/>
                  <a:gd name="T12" fmla="*/ 2722 w 3458"/>
                  <a:gd name="T13" fmla="*/ 1219 h 1283"/>
                  <a:gd name="T14" fmla="*/ 2866 w 3458"/>
                  <a:gd name="T15" fmla="*/ 1246 h 1283"/>
                  <a:gd name="T16" fmla="*/ 3004 w 3458"/>
                  <a:gd name="T17" fmla="*/ 1266 h 1283"/>
                  <a:gd name="T18" fmla="*/ 3136 w 3458"/>
                  <a:gd name="T19" fmla="*/ 1280 h 1283"/>
                  <a:gd name="T20" fmla="*/ 3197 w 3458"/>
                  <a:gd name="T21" fmla="*/ 1283 h 1283"/>
                  <a:gd name="T22" fmla="*/ 3256 w 3458"/>
                  <a:gd name="T23" fmla="*/ 1281 h 1283"/>
                  <a:gd name="T24" fmla="*/ 3308 w 3458"/>
                  <a:gd name="T25" fmla="*/ 1276 h 1283"/>
                  <a:gd name="T26" fmla="*/ 3355 w 3458"/>
                  <a:gd name="T27" fmla="*/ 1266 h 1283"/>
                  <a:gd name="T28" fmla="*/ 3381 w 3458"/>
                  <a:gd name="T29" fmla="*/ 1248 h 1283"/>
                  <a:gd name="T30" fmla="*/ 3401 w 3458"/>
                  <a:gd name="T31" fmla="*/ 1221 h 1283"/>
                  <a:gd name="T32" fmla="*/ 3416 w 3458"/>
                  <a:gd name="T33" fmla="*/ 1187 h 1283"/>
                  <a:gd name="T34" fmla="*/ 3428 w 3458"/>
                  <a:gd name="T35" fmla="*/ 1148 h 1283"/>
                  <a:gd name="T36" fmla="*/ 3425 w 3458"/>
                  <a:gd name="T37" fmla="*/ 1134 h 1283"/>
                  <a:gd name="T38" fmla="*/ 3425 w 3458"/>
                  <a:gd name="T39" fmla="*/ 1123 h 1283"/>
                  <a:gd name="T40" fmla="*/ 3431 w 3458"/>
                  <a:gd name="T41" fmla="*/ 1111 h 1283"/>
                  <a:gd name="T42" fmla="*/ 3440 w 3458"/>
                  <a:gd name="T43" fmla="*/ 1104 h 1283"/>
                  <a:gd name="T44" fmla="*/ 3425 w 3458"/>
                  <a:gd name="T45" fmla="*/ 1090 h 1283"/>
                  <a:gd name="T46" fmla="*/ 3411 w 3458"/>
                  <a:gd name="T47" fmla="*/ 1070 h 1283"/>
                  <a:gd name="T48" fmla="*/ 3404 w 3458"/>
                  <a:gd name="T49" fmla="*/ 1045 h 1283"/>
                  <a:gd name="T50" fmla="*/ 3403 w 3458"/>
                  <a:gd name="T51" fmla="*/ 1014 h 1283"/>
                  <a:gd name="T52" fmla="*/ 3408 w 3458"/>
                  <a:gd name="T53" fmla="*/ 982 h 1283"/>
                  <a:gd name="T54" fmla="*/ 3418 w 3458"/>
                  <a:gd name="T55" fmla="*/ 950 h 1283"/>
                  <a:gd name="T56" fmla="*/ 3435 w 3458"/>
                  <a:gd name="T57" fmla="*/ 921 h 1283"/>
                  <a:gd name="T58" fmla="*/ 3458 w 3458"/>
                  <a:gd name="T59" fmla="*/ 896 h 1283"/>
                  <a:gd name="T60" fmla="*/ 3404 w 3458"/>
                  <a:gd name="T61" fmla="*/ 867 h 1283"/>
                  <a:gd name="T62" fmla="*/ 3343 w 3458"/>
                  <a:gd name="T63" fmla="*/ 840 h 1283"/>
                  <a:gd name="T64" fmla="*/ 3274 w 3458"/>
                  <a:gd name="T65" fmla="*/ 812 h 1283"/>
                  <a:gd name="T66" fmla="*/ 3195 w 3458"/>
                  <a:gd name="T67" fmla="*/ 785 h 1283"/>
                  <a:gd name="T68" fmla="*/ 3011 w 3458"/>
                  <a:gd name="T69" fmla="*/ 734 h 1283"/>
                  <a:gd name="T70" fmla="*/ 2783 w 3458"/>
                  <a:gd name="T71" fmla="*/ 683 h 1283"/>
                  <a:gd name="T72" fmla="*/ 2744 w 3458"/>
                  <a:gd name="T73" fmla="*/ 671 h 1283"/>
                  <a:gd name="T74" fmla="*/ 2655 w 3458"/>
                  <a:gd name="T75" fmla="*/ 600 h 1283"/>
                  <a:gd name="T76" fmla="*/ 2562 w 3458"/>
                  <a:gd name="T77" fmla="*/ 543 h 1283"/>
                  <a:gd name="T78" fmla="*/ 2464 w 3458"/>
                  <a:gd name="T79" fmla="*/ 497 h 1283"/>
                  <a:gd name="T80" fmla="*/ 2364 w 3458"/>
                  <a:gd name="T81" fmla="*/ 463 h 1283"/>
                  <a:gd name="T82" fmla="*/ 2261 w 3458"/>
                  <a:gd name="T83" fmla="*/ 440 h 1283"/>
                  <a:gd name="T84" fmla="*/ 2157 w 3458"/>
                  <a:gd name="T85" fmla="*/ 426 h 1283"/>
                  <a:gd name="T86" fmla="*/ 2048 w 3458"/>
                  <a:gd name="T87" fmla="*/ 421 h 1283"/>
                  <a:gd name="T88" fmla="*/ 1940 w 3458"/>
                  <a:gd name="T89" fmla="*/ 423 h 1283"/>
                  <a:gd name="T90" fmla="*/ 1888 w 3458"/>
                  <a:gd name="T91" fmla="*/ 425 h 1283"/>
                  <a:gd name="T92" fmla="*/ 1750 w 3458"/>
                  <a:gd name="T93" fmla="*/ 423 h 1283"/>
                  <a:gd name="T94" fmla="*/ 1552 w 3458"/>
                  <a:gd name="T95" fmla="*/ 420 h 1283"/>
                  <a:gd name="T96" fmla="*/ 1319 w 3458"/>
                  <a:gd name="T97" fmla="*/ 413 h 1283"/>
                  <a:gd name="T98" fmla="*/ 1074 w 3458"/>
                  <a:gd name="T99" fmla="*/ 404 h 1283"/>
                  <a:gd name="T100" fmla="*/ 843 w 3458"/>
                  <a:gd name="T101" fmla="*/ 394 h 1283"/>
                  <a:gd name="T102" fmla="*/ 651 w 3458"/>
                  <a:gd name="T103" fmla="*/ 384 h 1283"/>
                  <a:gd name="T104" fmla="*/ 521 w 3458"/>
                  <a:gd name="T105" fmla="*/ 372 h 1283"/>
                  <a:gd name="T106" fmla="*/ 502 w 3458"/>
                  <a:gd name="T107" fmla="*/ 367 h 1283"/>
                  <a:gd name="T108" fmla="*/ 487 w 3458"/>
                  <a:gd name="T109" fmla="*/ 359 h 1283"/>
                  <a:gd name="T110" fmla="*/ 463 w 3458"/>
                  <a:gd name="T111" fmla="*/ 337 h 1283"/>
                  <a:gd name="T112" fmla="*/ 195 w 3458"/>
                  <a:gd name="T113" fmla="*/ 33 h 1283"/>
                  <a:gd name="T114" fmla="*/ 181 w 3458"/>
                  <a:gd name="T115" fmla="*/ 24 h 1283"/>
                  <a:gd name="T116" fmla="*/ 132 w 3458"/>
                  <a:gd name="T117" fmla="*/ 12 h 1283"/>
                  <a:gd name="T118" fmla="*/ 51 w 3458"/>
                  <a:gd name="T119" fmla="*/ 4 h 1283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458"/>
                  <a:gd name="T181" fmla="*/ 0 h 1283"/>
                  <a:gd name="T182" fmla="*/ 3458 w 3458"/>
                  <a:gd name="T183" fmla="*/ 1283 h 1283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458" h="1283">
                    <a:moveTo>
                      <a:pt x="11" y="0"/>
                    </a:moveTo>
                    <a:lnTo>
                      <a:pt x="6" y="0"/>
                    </a:lnTo>
                    <a:lnTo>
                      <a:pt x="2" y="2"/>
                    </a:lnTo>
                    <a:lnTo>
                      <a:pt x="0" y="7"/>
                    </a:lnTo>
                    <a:lnTo>
                      <a:pt x="0" y="12"/>
                    </a:lnTo>
                    <a:lnTo>
                      <a:pt x="9" y="575"/>
                    </a:lnTo>
                    <a:lnTo>
                      <a:pt x="1436" y="923"/>
                    </a:lnTo>
                    <a:lnTo>
                      <a:pt x="2305" y="1128"/>
                    </a:lnTo>
                    <a:lnTo>
                      <a:pt x="2376" y="1143"/>
                    </a:lnTo>
                    <a:lnTo>
                      <a:pt x="2445" y="1158"/>
                    </a:lnTo>
                    <a:lnTo>
                      <a:pt x="2513" y="1173"/>
                    </a:lnTo>
                    <a:lnTo>
                      <a:pt x="2582" y="1188"/>
                    </a:lnTo>
                    <a:lnTo>
                      <a:pt x="2653" y="1204"/>
                    </a:lnTo>
                    <a:lnTo>
                      <a:pt x="2722" y="1219"/>
                    </a:lnTo>
                    <a:lnTo>
                      <a:pt x="2793" y="1232"/>
                    </a:lnTo>
                    <a:lnTo>
                      <a:pt x="2866" y="1246"/>
                    </a:lnTo>
                    <a:lnTo>
                      <a:pt x="2935" y="1256"/>
                    </a:lnTo>
                    <a:lnTo>
                      <a:pt x="3004" y="1266"/>
                    </a:lnTo>
                    <a:lnTo>
                      <a:pt x="3070" y="1273"/>
                    </a:lnTo>
                    <a:lnTo>
                      <a:pt x="3136" y="1280"/>
                    </a:lnTo>
                    <a:lnTo>
                      <a:pt x="3166" y="1281"/>
                    </a:lnTo>
                    <a:lnTo>
                      <a:pt x="3197" y="1283"/>
                    </a:lnTo>
                    <a:lnTo>
                      <a:pt x="3227" y="1283"/>
                    </a:lnTo>
                    <a:lnTo>
                      <a:pt x="3256" y="1281"/>
                    </a:lnTo>
                    <a:lnTo>
                      <a:pt x="3283" y="1280"/>
                    </a:lnTo>
                    <a:lnTo>
                      <a:pt x="3308" y="1276"/>
                    </a:lnTo>
                    <a:lnTo>
                      <a:pt x="3332" y="1271"/>
                    </a:lnTo>
                    <a:lnTo>
                      <a:pt x="3355" y="1266"/>
                    </a:lnTo>
                    <a:lnTo>
                      <a:pt x="3369" y="1258"/>
                    </a:lnTo>
                    <a:lnTo>
                      <a:pt x="3381" y="1248"/>
                    </a:lnTo>
                    <a:lnTo>
                      <a:pt x="3391" y="1234"/>
                    </a:lnTo>
                    <a:lnTo>
                      <a:pt x="3401" y="1221"/>
                    </a:lnTo>
                    <a:lnTo>
                      <a:pt x="3409" y="1204"/>
                    </a:lnTo>
                    <a:lnTo>
                      <a:pt x="3416" y="1187"/>
                    </a:lnTo>
                    <a:lnTo>
                      <a:pt x="3423" y="1168"/>
                    </a:lnTo>
                    <a:lnTo>
                      <a:pt x="3428" y="1148"/>
                    </a:lnTo>
                    <a:lnTo>
                      <a:pt x="3426" y="1141"/>
                    </a:lnTo>
                    <a:lnTo>
                      <a:pt x="3425" y="1134"/>
                    </a:lnTo>
                    <a:lnTo>
                      <a:pt x="3425" y="1128"/>
                    </a:lnTo>
                    <a:lnTo>
                      <a:pt x="3425" y="1123"/>
                    </a:lnTo>
                    <a:lnTo>
                      <a:pt x="3428" y="1116"/>
                    </a:lnTo>
                    <a:lnTo>
                      <a:pt x="3431" y="1111"/>
                    </a:lnTo>
                    <a:lnTo>
                      <a:pt x="3435" y="1107"/>
                    </a:lnTo>
                    <a:lnTo>
                      <a:pt x="3440" y="1104"/>
                    </a:lnTo>
                    <a:lnTo>
                      <a:pt x="3431" y="1099"/>
                    </a:lnTo>
                    <a:lnTo>
                      <a:pt x="3425" y="1090"/>
                    </a:lnTo>
                    <a:lnTo>
                      <a:pt x="3418" y="1082"/>
                    </a:lnTo>
                    <a:lnTo>
                      <a:pt x="3411" y="1070"/>
                    </a:lnTo>
                    <a:lnTo>
                      <a:pt x="3408" y="1058"/>
                    </a:lnTo>
                    <a:lnTo>
                      <a:pt x="3404" y="1045"/>
                    </a:lnTo>
                    <a:lnTo>
                      <a:pt x="3403" y="1030"/>
                    </a:lnTo>
                    <a:lnTo>
                      <a:pt x="3403" y="1014"/>
                    </a:lnTo>
                    <a:lnTo>
                      <a:pt x="3404" y="997"/>
                    </a:lnTo>
                    <a:lnTo>
                      <a:pt x="3408" y="982"/>
                    </a:lnTo>
                    <a:lnTo>
                      <a:pt x="3411" y="965"/>
                    </a:lnTo>
                    <a:lnTo>
                      <a:pt x="3418" y="950"/>
                    </a:lnTo>
                    <a:lnTo>
                      <a:pt x="3425" y="935"/>
                    </a:lnTo>
                    <a:lnTo>
                      <a:pt x="3435" y="921"/>
                    </a:lnTo>
                    <a:lnTo>
                      <a:pt x="3445" y="908"/>
                    </a:lnTo>
                    <a:lnTo>
                      <a:pt x="3458" y="896"/>
                    </a:lnTo>
                    <a:lnTo>
                      <a:pt x="3433" y="881"/>
                    </a:lnTo>
                    <a:lnTo>
                      <a:pt x="3404" y="867"/>
                    </a:lnTo>
                    <a:lnTo>
                      <a:pt x="3374" y="854"/>
                    </a:lnTo>
                    <a:lnTo>
                      <a:pt x="3343" y="840"/>
                    </a:lnTo>
                    <a:lnTo>
                      <a:pt x="3310" y="825"/>
                    </a:lnTo>
                    <a:lnTo>
                      <a:pt x="3274" y="812"/>
                    </a:lnTo>
                    <a:lnTo>
                      <a:pt x="3235" y="798"/>
                    </a:lnTo>
                    <a:lnTo>
                      <a:pt x="3195" y="785"/>
                    </a:lnTo>
                    <a:lnTo>
                      <a:pt x="3109" y="759"/>
                    </a:lnTo>
                    <a:lnTo>
                      <a:pt x="3011" y="734"/>
                    </a:lnTo>
                    <a:lnTo>
                      <a:pt x="2903" y="709"/>
                    </a:lnTo>
                    <a:lnTo>
                      <a:pt x="2783" y="683"/>
                    </a:lnTo>
                    <a:lnTo>
                      <a:pt x="2758" y="678"/>
                    </a:lnTo>
                    <a:lnTo>
                      <a:pt x="2744" y="671"/>
                    </a:lnTo>
                    <a:lnTo>
                      <a:pt x="2699" y="634"/>
                    </a:lnTo>
                    <a:lnTo>
                      <a:pt x="2655" y="600"/>
                    </a:lnTo>
                    <a:lnTo>
                      <a:pt x="2607" y="570"/>
                    </a:lnTo>
                    <a:lnTo>
                      <a:pt x="2562" y="543"/>
                    </a:lnTo>
                    <a:lnTo>
                      <a:pt x="2513" y="518"/>
                    </a:lnTo>
                    <a:lnTo>
                      <a:pt x="2464" y="497"/>
                    </a:lnTo>
                    <a:lnTo>
                      <a:pt x="2415" y="479"/>
                    </a:lnTo>
                    <a:lnTo>
                      <a:pt x="2364" y="463"/>
                    </a:lnTo>
                    <a:lnTo>
                      <a:pt x="2314" y="450"/>
                    </a:lnTo>
                    <a:lnTo>
                      <a:pt x="2261" y="440"/>
                    </a:lnTo>
                    <a:lnTo>
                      <a:pt x="2209" y="431"/>
                    </a:lnTo>
                    <a:lnTo>
                      <a:pt x="2157" y="426"/>
                    </a:lnTo>
                    <a:lnTo>
                      <a:pt x="2103" y="423"/>
                    </a:lnTo>
                    <a:lnTo>
                      <a:pt x="2048" y="421"/>
                    </a:lnTo>
                    <a:lnTo>
                      <a:pt x="1994" y="421"/>
                    </a:lnTo>
                    <a:lnTo>
                      <a:pt x="1940" y="423"/>
                    </a:lnTo>
                    <a:lnTo>
                      <a:pt x="1925" y="425"/>
                    </a:lnTo>
                    <a:lnTo>
                      <a:pt x="1888" y="425"/>
                    </a:lnTo>
                    <a:lnTo>
                      <a:pt x="1827" y="425"/>
                    </a:lnTo>
                    <a:lnTo>
                      <a:pt x="1750" y="423"/>
                    </a:lnTo>
                    <a:lnTo>
                      <a:pt x="1657" y="421"/>
                    </a:lnTo>
                    <a:lnTo>
                      <a:pt x="1552" y="420"/>
                    </a:lnTo>
                    <a:lnTo>
                      <a:pt x="1439" y="416"/>
                    </a:lnTo>
                    <a:lnTo>
                      <a:pt x="1319" y="413"/>
                    </a:lnTo>
                    <a:lnTo>
                      <a:pt x="1198" y="409"/>
                    </a:lnTo>
                    <a:lnTo>
                      <a:pt x="1074" y="404"/>
                    </a:lnTo>
                    <a:lnTo>
                      <a:pt x="956" y="399"/>
                    </a:lnTo>
                    <a:lnTo>
                      <a:pt x="843" y="394"/>
                    </a:lnTo>
                    <a:lnTo>
                      <a:pt x="740" y="389"/>
                    </a:lnTo>
                    <a:lnTo>
                      <a:pt x="651" y="384"/>
                    </a:lnTo>
                    <a:lnTo>
                      <a:pt x="576" y="379"/>
                    </a:lnTo>
                    <a:lnTo>
                      <a:pt x="521" y="372"/>
                    </a:lnTo>
                    <a:lnTo>
                      <a:pt x="510" y="371"/>
                    </a:lnTo>
                    <a:lnTo>
                      <a:pt x="502" y="367"/>
                    </a:lnTo>
                    <a:lnTo>
                      <a:pt x="493" y="364"/>
                    </a:lnTo>
                    <a:lnTo>
                      <a:pt x="487" y="359"/>
                    </a:lnTo>
                    <a:lnTo>
                      <a:pt x="475" y="349"/>
                    </a:lnTo>
                    <a:lnTo>
                      <a:pt x="463" y="337"/>
                    </a:lnTo>
                    <a:lnTo>
                      <a:pt x="200" y="39"/>
                    </a:lnTo>
                    <a:lnTo>
                      <a:pt x="195" y="33"/>
                    </a:lnTo>
                    <a:lnTo>
                      <a:pt x="188" y="27"/>
                    </a:lnTo>
                    <a:lnTo>
                      <a:pt x="181" y="24"/>
                    </a:lnTo>
                    <a:lnTo>
                      <a:pt x="173" y="19"/>
                    </a:lnTo>
                    <a:lnTo>
                      <a:pt x="132" y="12"/>
                    </a:lnTo>
                    <a:lnTo>
                      <a:pt x="92" y="7"/>
                    </a:lnTo>
                    <a:lnTo>
                      <a:pt x="51" y="4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53" name="Freeform 28"/>
              <p:cNvSpPr>
                <a:spLocks/>
              </p:cNvSpPr>
              <p:nvPr/>
            </p:nvSpPr>
            <p:spPr bwMode="auto">
              <a:xfrm>
                <a:off x="1200" y="1261"/>
                <a:ext cx="3458" cy="1283"/>
              </a:xfrm>
              <a:custGeom>
                <a:avLst/>
                <a:gdLst>
                  <a:gd name="T0" fmla="*/ 6 w 3458"/>
                  <a:gd name="T1" fmla="*/ 0 h 1283"/>
                  <a:gd name="T2" fmla="*/ 0 w 3458"/>
                  <a:gd name="T3" fmla="*/ 7 h 1283"/>
                  <a:gd name="T4" fmla="*/ 9 w 3458"/>
                  <a:gd name="T5" fmla="*/ 575 h 1283"/>
                  <a:gd name="T6" fmla="*/ 2305 w 3458"/>
                  <a:gd name="T7" fmla="*/ 1128 h 1283"/>
                  <a:gd name="T8" fmla="*/ 2445 w 3458"/>
                  <a:gd name="T9" fmla="*/ 1158 h 1283"/>
                  <a:gd name="T10" fmla="*/ 2582 w 3458"/>
                  <a:gd name="T11" fmla="*/ 1188 h 1283"/>
                  <a:gd name="T12" fmla="*/ 2722 w 3458"/>
                  <a:gd name="T13" fmla="*/ 1219 h 1283"/>
                  <a:gd name="T14" fmla="*/ 2866 w 3458"/>
                  <a:gd name="T15" fmla="*/ 1246 h 1283"/>
                  <a:gd name="T16" fmla="*/ 3004 w 3458"/>
                  <a:gd name="T17" fmla="*/ 1266 h 1283"/>
                  <a:gd name="T18" fmla="*/ 3136 w 3458"/>
                  <a:gd name="T19" fmla="*/ 1280 h 1283"/>
                  <a:gd name="T20" fmla="*/ 3197 w 3458"/>
                  <a:gd name="T21" fmla="*/ 1283 h 1283"/>
                  <a:gd name="T22" fmla="*/ 3256 w 3458"/>
                  <a:gd name="T23" fmla="*/ 1281 h 1283"/>
                  <a:gd name="T24" fmla="*/ 3308 w 3458"/>
                  <a:gd name="T25" fmla="*/ 1276 h 1283"/>
                  <a:gd name="T26" fmla="*/ 3355 w 3458"/>
                  <a:gd name="T27" fmla="*/ 1266 h 1283"/>
                  <a:gd name="T28" fmla="*/ 3381 w 3458"/>
                  <a:gd name="T29" fmla="*/ 1248 h 1283"/>
                  <a:gd name="T30" fmla="*/ 3401 w 3458"/>
                  <a:gd name="T31" fmla="*/ 1221 h 1283"/>
                  <a:gd name="T32" fmla="*/ 3416 w 3458"/>
                  <a:gd name="T33" fmla="*/ 1187 h 1283"/>
                  <a:gd name="T34" fmla="*/ 3428 w 3458"/>
                  <a:gd name="T35" fmla="*/ 1148 h 1283"/>
                  <a:gd name="T36" fmla="*/ 3425 w 3458"/>
                  <a:gd name="T37" fmla="*/ 1134 h 1283"/>
                  <a:gd name="T38" fmla="*/ 3425 w 3458"/>
                  <a:gd name="T39" fmla="*/ 1123 h 1283"/>
                  <a:gd name="T40" fmla="*/ 3431 w 3458"/>
                  <a:gd name="T41" fmla="*/ 1111 h 1283"/>
                  <a:gd name="T42" fmla="*/ 3440 w 3458"/>
                  <a:gd name="T43" fmla="*/ 1104 h 1283"/>
                  <a:gd name="T44" fmla="*/ 3425 w 3458"/>
                  <a:gd name="T45" fmla="*/ 1090 h 1283"/>
                  <a:gd name="T46" fmla="*/ 3411 w 3458"/>
                  <a:gd name="T47" fmla="*/ 1070 h 1283"/>
                  <a:gd name="T48" fmla="*/ 3404 w 3458"/>
                  <a:gd name="T49" fmla="*/ 1045 h 1283"/>
                  <a:gd name="T50" fmla="*/ 3403 w 3458"/>
                  <a:gd name="T51" fmla="*/ 1014 h 1283"/>
                  <a:gd name="T52" fmla="*/ 3408 w 3458"/>
                  <a:gd name="T53" fmla="*/ 982 h 1283"/>
                  <a:gd name="T54" fmla="*/ 3418 w 3458"/>
                  <a:gd name="T55" fmla="*/ 950 h 1283"/>
                  <a:gd name="T56" fmla="*/ 3435 w 3458"/>
                  <a:gd name="T57" fmla="*/ 921 h 1283"/>
                  <a:gd name="T58" fmla="*/ 3458 w 3458"/>
                  <a:gd name="T59" fmla="*/ 896 h 1283"/>
                  <a:gd name="T60" fmla="*/ 3404 w 3458"/>
                  <a:gd name="T61" fmla="*/ 867 h 1283"/>
                  <a:gd name="T62" fmla="*/ 3343 w 3458"/>
                  <a:gd name="T63" fmla="*/ 840 h 1283"/>
                  <a:gd name="T64" fmla="*/ 3274 w 3458"/>
                  <a:gd name="T65" fmla="*/ 812 h 1283"/>
                  <a:gd name="T66" fmla="*/ 3195 w 3458"/>
                  <a:gd name="T67" fmla="*/ 785 h 1283"/>
                  <a:gd name="T68" fmla="*/ 3011 w 3458"/>
                  <a:gd name="T69" fmla="*/ 734 h 1283"/>
                  <a:gd name="T70" fmla="*/ 2783 w 3458"/>
                  <a:gd name="T71" fmla="*/ 683 h 1283"/>
                  <a:gd name="T72" fmla="*/ 2744 w 3458"/>
                  <a:gd name="T73" fmla="*/ 671 h 1283"/>
                  <a:gd name="T74" fmla="*/ 2655 w 3458"/>
                  <a:gd name="T75" fmla="*/ 600 h 1283"/>
                  <a:gd name="T76" fmla="*/ 2562 w 3458"/>
                  <a:gd name="T77" fmla="*/ 543 h 1283"/>
                  <a:gd name="T78" fmla="*/ 2464 w 3458"/>
                  <a:gd name="T79" fmla="*/ 497 h 1283"/>
                  <a:gd name="T80" fmla="*/ 2364 w 3458"/>
                  <a:gd name="T81" fmla="*/ 463 h 1283"/>
                  <a:gd name="T82" fmla="*/ 2261 w 3458"/>
                  <a:gd name="T83" fmla="*/ 440 h 1283"/>
                  <a:gd name="T84" fmla="*/ 2157 w 3458"/>
                  <a:gd name="T85" fmla="*/ 426 h 1283"/>
                  <a:gd name="T86" fmla="*/ 2048 w 3458"/>
                  <a:gd name="T87" fmla="*/ 421 h 1283"/>
                  <a:gd name="T88" fmla="*/ 1940 w 3458"/>
                  <a:gd name="T89" fmla="*/ 423 h 1283"/>
                  <a:gd name="T90" fmla="*/ 1888 w 3458"/>
                  <a:gd name="T91" fmla="*/ 425 h 1283"/>
                  <a:gd name="T92" fmla="*/ 1750 w 3458"/>
                  <a:gd name="T93" fmla="*/ 423 h 1283"/>
                  <a:gd name="T94" fmla="*/ 1552 w 3458"/>
                  <a:gd name="T95" fmla="*/ 420 h 1283"/>
                  <a:gd name="T96" fmla="*/ 1319 w 3458"/>
                  <a:gd name="T97" fmla="*/ 413 h 1283"/>
                  <a:gd name="T98" fmla="*/ 1074 w 3458"/>
                  <a:gd name="T99" fmla="*/ 404 h 1283"/>
                  <a:gd name="T100" fmla="*/ 843 w 3458"/>
                  <a:gd name="T101" fmla="*/ 394 h 1283"/>
                  <a:gd name="T102" fmla="*/ 651 w 3458"/>
                  <a:gd name="T103" fmla="*/ 384 h 1283"/>
                  <a:gd name="T104" fmla="*/ 521 w 3458"/>
                  <a:gd name="T105" fmla="*/ 372 h 1283"/>
                  <a:gd name="T106" fmla="*/ 502 w 3458"/>
                  <a:gd name="T107" fmla="*/ 367 h 1283"/>
                  <a:gd name="T108" fmla="*/ 487 w 3458"/>
                  <a:gd name="T109" fmla="*/ 359 h 1283"/>
                  <a:gd name="T110" fmla="*/ 463 w 3458"/>
                  <a:gd name="T111" fmla="*/ 337 h 1283"/>
                  <a:gd name="T112" fmla="*/ 195 w 3458"/>
                  <a:gd name="T113" fmla="*/ 33 h 1283"/>
                  <a:gd name="T114" fmla="*/ 181 w 3458"/>
                  <a:gd name="T115" fmla="*/ 24 h 1283"/>
                  <a:gd name="T116" fmla="*/ 132 w 3458"/>
                  <a:gd name="T117" fmla="*/ 12 h 1283"/>
                  <a:gd name="T118" fmla="*/ 51 w 3458"/>
                  <a:gd name="T119" fmla="*/ 4 h 1283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458"/>
                  <a:gd name="T181" fmla="*/ 0 h 1283"/>
                  <a:gd name="T182" fmla="*/ 3458 w 3458"/>
                  <a:gd name="T183" fmla="*/ 1283 h 1283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458" h="1283">
                    <a:moveTo>
                      <a:pt x="11" y="0"/>
                    </a:moveTo>
                    <a:lnTo>
                      <a:pt x="6" y="0"/>
                    </a:lnTo>
                    <a:lnTo>
                      <a:pt x="2" y="2"/>
                    </a:lnTo>
                    <a:lnTo>
                      <a:pt x="0" y="7"/>
                    </a:lnTo>
                    <a:lnTo>
                      <a:pt x="0" y="12"/>
                    </a:lnTo>
                    <a:lnTo>
                      <a:pt x="9" y="575"/>
                    </a:lnTo>
                    <a:lnTo>
                      <a:pt x="1436" y="923"/>
                    </a:lnTo>
                    <a:lnTo>
                      <a:pt x="2305" y="1128"/>
                    </a:lnTo>
                    <a:lnTo>
                      <a:pt x="2376" y="1143"/>
                    </a:lnTo>
                    <a:lnTo>
                      <a:pt x="2445" y="1158"/>
                    </a:lnTo>
                    <a:lnTo>
                      <a:pt x="2513" y="1173"/>
                    </a:lnTo>
                    <a:lnTo>
                      <a:pt x="2582" y="1188"/>
                    </a:lnTo>
                    <a:lnTo>
                      <a:pt x="2653" y="1204"/>
                    </a:lnTo>
                    <a:lnTo>
                      <a:pt x="2722" y="1219"/>
                    </a:lnTo>
                    <a:lnTo>
                      <a:pt x="2793" y="1232"/>
                    </a:lnTo>
                    <a:lnTo>
                      <a:pt x="2866" y="1246"/>
                    </a:lnTo>
                    <a:lnTo>
                      <a:pt x="2935" y="1256"/>
                    </a:lnTo>
                    <a:lnTo>
                      <a:pt x="3004" y="1266"/>
                    </a:lnTo>
                    <a:lnTo>
                      <a:pt x="3070" y="1273"/>
                    </a:lnTo>
                    <a:lnTo>
                      <a:pt x="3136" y="1280"/>
                    </a:lnTo>
                    <a:lnTo>
                      <a:pt x="3166" y="1281"/>
                    </a:lnTo>
                    <a:lnTo>
                      <a:pt x="3197" y="1283"/>
                    </a:lnTo>
                    <a:lnTo>
                      <a:pt x="3227" y="1283"/>
                    </a:lnTo>
                    <a:lnTo>
                      <a:pt x="3256" y="1281"/>
                    </a:lnTo>
                    <a:lnTo>
                      <a:pt x="3283" y="1280"/>
                    </a:lnTo>
                    <a:lnTo>
                      <a:pt x="3308" y="1276"/>
                    </a:lnTo>
                    <a:lnTo>
                      <a:pt x="3332" y="1271"/>
                    </a:lnTo>
                    <a:lnTo>
                      <a:pt x="3355" y="1266"/>
                    </a:lnTo>
                    <a:lnTo>
                      <a:pt x="3369" y="1258"/>
                    </a:lnTo>
                    <a:lnTo>
                      <a:pt x="3381" y="1248"/>
                    </a:lnTo>
                    <a:lnTo>
                      <a:pt x="3391" y="1234"/>
                    </a:lnTo>
                    <a:lnTo>
                      <a:pt x="3401" y="1221"/>
                    </a:lnTo>
                    <a:lnTo>
                      <a:pt x="3409" y="1204"/>
                    </a:lnTo>
                    <a:lnTo>
                      <a:pt x="3416" y="1187"/>
                    </a:lnTo>
                    <a:lnTo>
                      <a:pt x="3423" y="1168"/>
                    </a:lnTo>
                    <a:lnTo>
                      <a:pt x="3428" y="1148"/>
                    </a:lnTo>
                    <a:lnTo>
                      <a:pt x="3426" y="1141"/>
                    </a:lnTo>
                    <a:lnTo>
                      <a:pt x="3425" y="1134"/>
                    </a:lnTo>
                    <a:lnTo>
                      <a:pt x="3425" y="1128"/>
                    </a:lnTo>
                    <a:lnTo>
                      <a:pt x="3425" y="1123"/>
                    </a:lnTo>
                    <a:lnTo>
                      <a:pt x="3428" y="1116"/>
                    </a:lnTo>
                    <a:lnTo>
                      <a:pt x="3431" y="1111"/>
                    </a:lnTo>
                    <a:lnTo>
                      <a:pt x="3435" y="1107"/>
                    </a:lnTo>
                    <a:lnTo>
                      <a:pt x="3440" y="1104"/>
                    </a:lnTo>
                    <a:lnTo>
                      <a:pt x="3431" y="1099"/>
                    </a:lnTo>
                    <a:lnTo>
                      <a:pt x="3425" y="1090"/>
                    </a:lnTo>
                    <a:lnTo>
                      <a:pt x="3418" y="1082"/>
                    </a:lnTo>
                    <a:lnTo>
                      <a:pt x="3411" y="1070"/>
                    </a:lnTo>
                    <a:lnTo>
                      <a:pt x="3408" y="1058"/>
                    </a:lnTo>
                    <a:lnTo>
                      <a:pt x="3404" y="1045"/>
                    </a:lnTo>
                    <a:lnTo>
                      <a:pt x="3403" y="1030"/>
                    </a:lnTo>
                    <a:lnTo>
                      <a:pt x="3403" y="1014"/>
                    </a:lnTo>
                    <a:lnTo>
                      <a:pt x="3404" y="997"/>
                    </a:lnTo>
                    <a:lnTo>
                      <a:pt x="3408" y="982"/>
                    </a:lnTo>
                    <a:lnTo>
                      <a:pt x="3411" y="965"/>
                    </a:lnTo>
                    <a:lnTo>
                      <a:pt x="3418" y="950"/>
                    </a:lnTo>
                    <a:lnTo>
                      <a:pt x="3425" y="935"/>
                    </a:lnTo>
                    <a:lnTo>
                      <a:pt x="3435" y="921"/>
                    </a:lnTo>
                    <a:lnTo>
                      <a:pt x="3445" y="908"/>
                    </a:lnTo>
                    <a:lnTo>
                      <a:pt x="3458" y="896"/>
                    </a:lnTo>
                    <a:lnTo>
                      <a:pt x="3433" y="881"/>
                    </a:lnTo>
                    <a:lnTo>
                      <a:pt x="3404" y="867"/>
                    </a:lnTo>
                    <a:lnTo>
                      <a:pt x="3374" y="854"/>
                    </a:lnTo>
                    <a:lnTo>
                      <a:pt x="3343" y="840"/>
                    </a:lnTo>
                    <a:lnTo>
                      <a:pt x="3310" y="825"/>
                    </a:lnTo>
                    <a:lnTo>
                      <a:pt x="3274" y="812"/>
                    </a:lnTo>
                    <a:lnTo>
                      <a:pt x="3235" y="798"/>
                    </a:lnTo>
                    <a:lnTo>
                      <a:pt x="3195" y="785"/>
                    </a:lnTo>
                    <a:lnTo>
                      <a:pt x="3109" y="759"/>
                    </a:lnTo>
                    <a:lnTo>
                      <a:pt x="3011" y="734"/>
                    </a:lnTo>
                    <a:lnTo>
                      <a:pt x="2903" y="709"/>
                    </a:lnTo>
                    <a:lnTo>
                      <a:pt x="2783" y="683"/>
                    </a:lnTo>
                    <a:lnTo>
                      <a:pt x="2758" y="678"/>
                    </a:lnTo>
                    <a:lnTo>
                      <a:pt x="2744" y="671"/>
                    </a:lnTo>
                    <a:lnTo>
                      <a:pt x="2699" y="634"/>
                    </a:lnTo>
                    <a:lnTo>
                      <a:pt x="2655" y="600"/>
                    </a:lnTo>
                    <a:lnTo>
                      <a:pt x="2607" y="570"/>
                    </a:lnTo>
                    <a:lnTo>
                      <a:pt x="2562" y="543"/>
                    </a:lnTo>
                    <a:lnTo>
                      <a:pt x="2513" y="518"/>
                    </a:lnTo>
                    <a:lnTo>
                      <a:pt x="2464" y="497"/>
                    </a:lnTo>
                    <a:lnTo>
                      <a:pt x="2415" y="479"/>
                    </a:lnTo>
                    <a:lnTo>
                      <a:pt x="2364" y="463"/>
                    </a:lnTo>
                    <a:lnTo>
                      <a:pt x="2314" y="450"/>
                    </a:lnTo>
                    <a:lnTo>
                      <a:pt x="2261" y="440"/>
                    </a:lnTo>
                    <a:lnTo>
                      <a:pt x="2209" y="431"/>
                    </a:lnTo>
                    <a:lnTo>
                      <a:pt x="2157" y="426"/>
                    </a:lnTo>
                    <a:lnTo>
                      <a:pt x="2103" y="423"/>
                    </a:lnTo>
                    <a:lnTo>
                      <a:pt x="2048" y="421"/>
                    </a:lnTo>
                    <a:lnTo>
                      <a:pt x="1994" y="421"/>
                    </a:lnTo>
                    <a:lnTo>
                      <a:pt x="1940" y="423"/>
                    </a:lnTo>
                    <a:lnTo>
                      <a:pt x="1925" y="425"/>
                    </a:lnTo>
                    <a:lnTo>
                      <a:pt x="1888" y="425"/>
                    </a:lnTo>
                    <a:lnTo>
                      <a:pt x="1827" y="425"/>
                    </a:lnTo>
                    <a:lnTo>
                      <a:pt x="1750" y="423"/>
                    </a:lnTo>
                    <a:lnTo>
                      <a:pt x="1657" y="421"/>
                    </a:lnTo>
                    <a:lnTo>
                      <a:pt x="1552" y="420"/>
                    </a:lnTo>
                    <a:lnTo>
                      <a:pt x="1439" y="416"/>
                    </a:lnTo>
                    <a:lnTo>
                      <a:pt x="1319" y="413"/>
                    </a:lnTo>
                    <a:lnTo>
                      <a:pt x="1198" y="409"/>
                    </a:lnTo>
                    <a:lnTo>
                      <a:pt x="1074" y="404"/>
                    </a:lnTo>
                    <a:lnTo>
                      <a:pt x="956" y="399"/>
                    </a:lnTo>
                    <a:lnTo>
                      <a:pt x="843" y="394"/>
                    </a:lnTo>
                    <a:lnTo>
                      <a:pt x="740" y="389"/>
                    </a:lnTo>
                    <a:lnTo>
                      <a:pt x="651" y="384"/>
                    </a:lnTo>
                    <a:lnTo>
                      <a:pt x="576" y="379"/>
                    </a:lnTo>
                    <a:lnTo>
                      <a:pt x="521" y="372"/>
                    </a:lnTo>
                    <a:lnTo>
                      <a:pt x="510" y="371"/>
                    </a:lnTo>
                    <a:lnTo>
                      <a:pt x="502" y="367"/>
                    </a:lnTo>
                    <a:lnTo>
                      <a:pt x="493" y="364"/>
                    </a:lnTo>
                    <a:lnTo>
                      <a:pt x="487" y="359"/>
                    </a:lnTo>
                    <a:lnTo>
                      <a:pt x="475" y="349"/>
                    </a:lnTo>
                    <a:lnTo>
                      <a:pt x="463" y="337"/>
                    </a:lnTo>
                    <a:lnTo>
                      <a:pt x="200" y="39"/>
                    </a:lnTo>
                    <a:lnTo>
                      <a:pt x="195" y="33"/>
                    </a:lnTo>
                    <a:lnTo>
                      <a:pt x="188" y="27"/>
                    </a:lnTo>
                    <a:lnTo>
                      <a:pt x="181" y="24"/>
                    </a:lnTo>
                    <a:lnTo>
                      <a:pt x="173" y="19"/>
                    </a:lnTo>
                    <a:lnTo>
                      <a:pt x="132" y="12"/>
                    </a:lnTo>
                    <a:lnTo>
                      <a:pt x="92" y="7"/>
                    </a:lnTo>
                    <a:lnTo>
                      <a:pt x="51" y="4"/>
                    </a:lnTo>
                    <a:lnTo>
                      <a:pt x="11" y="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54" name="Freeform 29"/>
              <p:cNvSpPr>
                <a:spLocks/>
              </p:cNvSpPr>
              <p:nvPr/>
            </p:nvSpPr>
            <p:spPr bwMode="auto">
              <a:xfrm>
                <a:off x="1209" y="1795"/>
                <a:ext cx="3422" cy="717"/>
              </a:xfrm>
              <a:custGeom>
                <a:avLst/>
                <a:gdLst>
                  <a:gd name="T0" fmla="*/ 3422 w 3422"/>
                  <a:gd name="T1" fmla="*/ 565 h 717"/>
                  <a:gd name="T2" fmla="*/ 3416 w 3422"/>
                  <a:gd name="T3" fmla="*/ 585 h 717"/>
                  <a:gd name="T4" fmla="*/ 3410 w 3422"/>
                  <a:gd name="T5" fmla="*/ 605 h 717"/>
                  <a:gd name="T6" fmla="*/ 3402 w 3422"/>
                  <a:gd name="T7" fmla="*/ 626 h 717"/>
                  <a:gd name="T8" fmla="*/ 3394 w 3422"/>
                  <a:gd name="T9" fmla="*/ 646 h 717"/>
                  <a:gd name="T10" fmla="*/ 3383 w 3422"/>
                  <a:gd name="T11" fmla="*/ 663 h 717"/>
                  <a:gd name="T12" fmla="*/ 3372 w 3422"/>
                  <a:gd name="T13" fmla="*/ 678 h 717"/>
                  <a:gd name="T14" fmla="*/ 3367 w 3422"/>
                  <a:gd name="T15" fmla="*/ 685 h 717"/>
                  <a:gd name="T16" fmla="*/ 3360 w 3422"/>
                  <a:gd name="T17" fmla="*/ 692 h 717"/>
                  <a:gd name="T18" fmla="*/ 3353 w 3422"/>
                  <a:gd name="T19" fmla="*/ 697 h 717"/>
                  <a:gd name="T20" fmla="*/ 3346 w 3422"/>
                  <a:gd name="T21" fmla="*/ 700 h 717"/>
                  <a:gd name="T22" fmla="*/ 3323 w 3422"/>
                  <a:gd name="T23" fmla="*/ 707 h 717"/>
                  <a:gd name="T24" fmla="*/ 3299 w 3422"/>
                  <a:gd name="T25" fmla="*/ 712 h 717"/>
                  <a:gd name="T26" fmla="*/ 3274 w 3422"/>
                  <a:gd name="T27" fmla="*/ 715 h 717"/>
                  <a:gd name="T28" fmla="*/ 3247 w 3422"/>
                  <a:gd name="T29" fmla="*/ 717 h 717"/>
                  <a:gd name="T30" fmla="*/ 3218 w 3422"/>
                  <a:gd name="T31" fmla="*/ 717 h 717"/>
                  <a:gd name="T32" fmla="*/ 3188 w 3422"/>
                  <a:gd name="T33" fmla="*/ 717 h 717"/>
                  <a:gd name="T34" fmla="*/ 3157 w 3422"/>
                  <a:gd name="T35" fmla="*/ 717 h 717"/>
                  <a:gd name="T36" fmla="*/ 3127 w 3422"/>
                  <a:gd name="T37" fmla="*/ 714 h 717"/>
                  <a:gd name="T38" fmla="*/ 3061 w 3422"/>
                  <a:gd name="T39" fmla="*/ 709 h 717"/>
                  <a:gd name="T40" fmla="*/ 2995 w 3422"/>
                  <a:gd name="T41" fmla="*/ 700 h 717"/>
                  <a:gd name="T42" fmla="*/ 2926 w 3422"/>
                  <a:gd name="T43" fmla="*/ 690 h 717"/>
                  <a:gd name="T44" fmla="*/ 2857 w 3422"/>
                  <a:gd name="T45" fmla="*/ 680 h 717"/>
                  <a:gd name="T46" fmla="*/ 2784 w 3422"/>
                  <a:gd name="T47" fmla="*/ 666 h 717"/>
                  <a:gd name="T48" fmla="*/ 2713 w 3422"/>
                  <a:gd name="T49" fmla="*/ 653 h 717"/>
                  <a:gd name="T50" fmla="*/ 2644 w 3422"/>
                  <a:gd name="T51" fmla="*/ 638 h 717"/>
                  <a:gd name="T52" fmla="*/ 2573 w 3422"/>
                  <a:gd name="T53" fmla="*/ 622 h 717"/>
                  <a:gd name="T54" fmla="*/ 2504 w 3422"/>
                  <a:gd name="T55" fmla="*/ 607 h 717"/>
                  <a:gd name="T56" fmla="*/ 2436 w 3422"/>
                  <a:gd name="T57" fmla="*/ 592 h 717"/>
                  <a:gd name="T58" fmla="*/ 2367 w 3422"/>
                  <a:gd name="T59" fmla="*/ 577 h 717"/>
                  <a:gd name="T60" fmla="*/ 2296 w 3422"/>
                  <a:gd name="T61" fmla="*/ 563 h 717"/>
                  <a:gd name="T62" fmla="*/ 1427 w 3422"/>
                  <a:gd name="T63" fmla="*/ 357 h 717"/>
                  <a:gd name="T64" fmla="*/ 0 w 3422"/>
                  <a:gd name="T65" fmla="*/ 9 h 717"/>
                  <a:gd name="T66" fmla="*/ 0 w 3422"/>
                  <a:gd name="T67" fmla="*/ 0 h 717"/>
                  <a:gd name="T68" fmla="*/ 2375 w 3422"/>
                  <a:gd name="T69" fmla="*/ 499 h 717"/>
                  <a:gd name="T70" fmla="*/ 2387 w 3422"/>
                  <a:gd name="T71" fmla="*/ 502 h 717"/>
                  <a:gd name="T72" fmla="*/ 2391 w 3422"/>
                  <a:gd name="T73" fmla="*/ 504 h 717"/>
                  <a:gd name="T74" fmla="*/ 2391 w 3422"/>
                  <a:gd name="T75" fmla="*/ 506 h 717"/>
                  <a:gd name="T76" fmla="*/ 2387 w 3422"/>
                  <a:gd name="T77" fmla="*/ 507 h 717"/>
                  <a:gd name="T78" fmla="*/ 2384 w 3422"/>
                  <a:gd name="T79" fmla="*/ 507 h 717"/>
                  <a:gd name="T80" fmla="*/ 2384 w 3422"/>
                  <a:gd name="T81" fmla="*/ 509 h 717"/>
                  <a:gd name="T82" fmla="*/ 2387 w 3422"/>
                  <a:gd name="T83" fmla="*/ 511 h 717"/>
                  <a:gd name="T84" fmla="*/ 2399 w 3422"/>
                  <a:gd name="T85" fmla="*/ 512 h 717"/>
                  <a:gd name="T86" fmla="*/ 2487 w 3422"/>
                  <a:gd name="T87" fmla="*/ 524 h 717"/>
                  <a:gd name="T88" fmla="*/ 2600 w 3422"/>
                  <a:gd name="T89" fmla="*/ 536 h 717"/>
                  <a:gd name="T90" fmla="*/ 2722 w 3422"/>
                  <a:gd name="T91" fmla="*/ 546 h 717"/>
                  <a:gd name="T92" fmla="*/ 2847 w 3422"/>
                  <a:gd name="T93" fmla="*/ 555 h 717"/>
                  <a:gd name="T94" fmla="*/ 2971 w 3422"/>
                  <a:gd name="T95" fmla="*/ 560 h 717"/>
                  <a:gd name="T96" fmla="*/ 3034 w 3422"/>
                  <a:gd name="T97" fmla="*/ 561 h 717"/>
                  <a:gd name="T98" fmla="*/ 3095 w 3422"/>
                  <a:gd name="T99" fmla="*/ 561 h 717"/>
                  <a:gd name="T100" fmla="*/ 3152 w 3422"/>
                  <a:gd name="T101" fmla="*/ 561 h 717"/>
                  <a:gd name="T102" fmla="*/ 3210 w 3422"/>
                  <a:gd name="T103" fmla="*/ 560 h 717"/>
                  <a:gd name="T104" fmla="*/ 3264 w 3422"/>
                  <a:gd name="T105" fmla="*/ 556 h 717"/>
                  <a:gd name="T106" fmla="*/ 3314 w 3422"/>
                  <a:gd name="T107" fmla="*/ 553 h 717"/>
                  <a:gd name="T108" fmla="*/ 3361 w 3422"/>
                  <a:gd name="T109" fmla="*/ 548 h 717"/>
                  <a:gd name="T110" fmla="*/ 3404 w 3422"/>
                  <a:gd name="T111" fmla="*/ 540 h 717"/>
                  <a:gd name="T112" fmla="*/ 3407 w 3422"/>
                  <a:gd name="T113" fmla="*/ 546 h 717"/>
                  <a:gd name="T114" fmla="*/ 3410 w 3422"/>
                  <a:gd name="T115" fmla="*/ 553 h 717"/>
                  <a:gd name="T116" fmla="*/ 3416 w 3422"/>
                  <a:gd name="T117" fmla="*/ 560 h 717"/>
                  <a:gd name="T118" fmla="*/ 3422 w 3422"/>
                  <a:gd name="T119" fmla="*/ 565 h 717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422"/>
                  <a:gd name="T181" fmla="*/ 0 h 717"/>
                  <a:gd name="T182" fmla="*/ 3422 w 3422"/>
                  <a:gd name="T183" fmla="*/ 717 h 717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422" h="717">
                    <a:moveTo>
                      <a:pt x="3422" y="565"/>
                    </a:moveTo>
                    <a:lnTo>
                      <a:pt x="3416" y="585"/>
                    </a:lnTo>
                    <a:lnTo>
                      <a:pt x="3410" y="605"/>
                    </a:lnTo>
                    <a:lnTo>
                      <a:pt x="3402" y="626"/>
                    </a:lnTo>
                    <a:lnTo>
                      <a:pt x="3394" y="646"/>
                    </a:lnTo>
                    <a:lnTo>
                      <a:pt x="3383" y="663"/>
                    </a:lnTo>
                    <a:lnTo>
                      <a:pt x="3372" y="678"/>
                    </a:lnTo>
                    <a:lnTo>
                      <a:pt x="3367" y="685"/>
                    </a:lnTo>
                    <a:lnTo>
                      <a:pt x="3360" y="692"/>
                    </a:lnTo>
                    <a:lnTo>
                      <a:pt x="3353" y="697"/>
                    </a:lnTo>
                    <a:lnTo>
                      <a:pt x="3346" y="700"/>
                    </a:lnTo>
                    <a:lnTo>
                      <a:pt x="3323" y="707"/>
                    </a:lnTo>
                    <a:lnTo>
                      <a:pt x="3299" y="712"/>
                    </a:lnTo>
                    <a:lnTo>
                      <a:pt x="3274" y="715"/>
                    </a:lnTo>
                    <a:lnTo>
                      <a:pt x="3247" y="717"/>
                    </a:lnTo>
                    <a:lnTo>
                      <a:pt x="3218" y="717"/>
                    </a:lnTo>
                    <a:lnTo>
                      <a:pt x="3188" y="717"/>
                    </a:lnTo>
                    <a:lnTo>
                      <a:pt x="3157" y="717"/>
                    </a:lnTo>
                    <a:lnTo>
                      <a:pt x="3127" y="714"/>
                    </a:lnTo>
                    <a:lnTo>
                      <a:pt x="3061" y="709"/>
                    </a:lnTo>
                    <a:lnTo>
                      <a:pt x="2995" y="700"/>
                    </a:lnTo>
                    <a:lnTo>
                      <a:pt x="2926" y="690"/>
                    </a:lnTo>
                    <a:lnTo>
                      <a:pt x="2857" y="680"/>
                    </a:lnTo>
                    <a:lnTo>
                      <a:pt x="2784" y="666"/>
                    </a:lnTo>
                    <a:lnTo>
                      <a:pt x="2713" y="653"/>
                    </a:lnTo>
                    <a:lnTo>
                      <a:pt x="2644" y="638"/>
                    </a:lnTo>
                    <a:lnTo>
                      <a:pt x="2573" y="622"/>
                    </a:lnTo>
                    <a:lnTo>
                      <a:pt x="2504" y="607"/>
                    </a:lnTo>
                    <a:lnTo>
                      <a:pt x="2436" y="592"/>
                    </a:lnTo>
                    <a:lnTo>
                      <a:pt x="2367" y="577"/>
                    </a:lnTo>
                    <a:lnTo>
                      <a:pt x="2296" y="563"/>
                    </a:lnTo>
                    <a:lnTo>
                      <a:pt x="1427" y="357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2375" y="499"/>
                    </a:lnTo>
                    <a:lnTo>
                      <a:pt x="2387" y="502"/>
                    </a:lnTo>
                    <a:lnTo>
                      <a:pt x="2391" y="504"/>
                    </a:lnTo>
                    <a:lnTo>
                      <a:pt x="2391" y="506"/>
                    </a:lnTo>
                    <a:lnTo>
                      <a:pt x="2387" y="507"/>
                    </a:lnTo>
                    <a:lnTo>
                      <a:pt x="2384" y="507"/>
                    </a:lnTo>
                    <a:lnTo>
                      <a:pt x="2384" y="509"/>
                    </a:lnTo>
                    <a:lnTo>
                      <a:pt x="2387" y="511"/>
                    </a:lnTo>
                    <a:lnTo>
                      <a:pt x="2399" y="512"/>
                    </a:lnTo>
                    <a:lnTo>
                      <a:pt x="2487" y="524"/>
                    </a:lnTo>
                    <a:lnTo>
                      <a:pt x="2600" y="536"/>
                    </a:lnTo>
                    <a:lnTo>
                      <a:pt x="2722" y="546"/>
                    </a:lnTo>
                    <a:lnTo>
                      <a:pt x="2847" y="555"/>
                    </a:lnTo>
                    <a:lnTo>
                      <a:pt x="2971" y="560"/>
                    </a:lnTo>
                    <a:lnTo>
                      <a:pt x="3034" y="561"/>
                    </a:lnTo>
                    <a:lnTo>
                      <a:pt x="3095" y="561"/>
                    </a:lnTo>
                    <a:lnTo>
                      <a:pt x="3152" y="561"/>
                    </a:lnTo>
                    <a:lnTo>
                      <a:pt x="3210" y="560"/>
                    </a:lnTo>
                    <a:lnTo>
                      <a:pt x="3264" y="556"/>
                    </a:lnTo>
                    <a:lnTo>
                      <a:pt x="3314" y="553"/>
                    </a:lnTo>
                    <a:lnTo>
                      <a:pt x="3361" y="548"/>
                    </a:lnTo>
                    <a:lnTo>
                      <a:pt x="3404" y="540"/>
                    </a:lnTo>
                    <a:lnTo>
                      <a:pt x="3407" y="546"/>
                    </a:lnTo>
                    <a:lnTo>
                      <a:pt x="3410" y="553"/>
                    </a:lnTo>
                    <a:lnTo>
                      <a:pt x="3416" y="560"/>
                    </a:lnTo>
                    <a:lnTo>
                      <a:pt x="3422" y="565"/>
                    </a:lnTo>
                    <a:close/>
                  </a:path>
                </a:pathLst>
              </a:custGeom>
              <a:solidFill>
                <a:srgbClr val="C3C3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55" name="Freeform 30"/>
              <p:cNvSpPr>
                <a:spLocks/>
              </p:cNvSpPr>
              <p:nvPr/>
            </p:nvSpPr>
            <p:spPr bwMode="auto">
              <a:xfrm>
                <a:off x="1209" y="1802"/>
                <a:ext cx="3431" cy="742"/>
              </a:xfrm>
              <a:custGeom>
                <a:avLst/>
                <a:gdLst>
                  <a:gd name="T0" fmla="*/ 3427 w 3431"/>
                  <a:gd name="T1" fmla="*/ 561 h 742"/>
                  <a:gd name="T2" fmla="*/ 3426 w 3431"/>
                  <a:gd name="T3" fmla="*/ 566 h 742"/>
                  <a:gd name="T4" fmla="*/ 3419 w 3431"/>
                  <a:gd name="T5" fmla="*/ 575 h 742"/>
                  <a:gd name="T6" fmla="*/ 3416 w 3431"/>
                  <a:gd name="T7" fmla="*/ 587 h 742"/>
                  <a:gd name="T8" fmla="*/ 3417 w 3431"/>
                  <a:gd name="T9" fmla="*/ 600 h 742"/>
                  <a:gd name="T10" fmla="*/ 3414 w 3431"/>
                  <a:gd name="T11" fmla="*/ 627 h 742"/>
                  <a:gd name="T12" fmla="*/ 3400 w 3431"/>
                  <a:gd name="T13" fmla="*/ 663 h 742"/>
                  <a:gd name="T14" fmla="*/ 3382 w 3431"/>
                  <a:gd name="T15" fmla="*/ 693 h 742"/>
                  <a:gd name="T16" fmla="*/ 3360 w 3431"/>
                  <a:gd name="T17" fmla="*/ 717 h 742"/>
                  <a:gd name="T18" fmla="*/ 3323 w 3431"/>
                  <a:gd name="T19" fmla="*/ 730 h 742"/>
                  <a:gd name="T20" fmla="*/ 3274 w 3431"/>
                  <a:gd name="T21" fmla="*/ 739 h 742"/>
                  <a:gd name="T22" fmla="*/ 3218 w 3431"/>
                  <a:gd name="T23" fmla="*/ 742 h 742"/>
                  <a:gd name="T24" fmla="*/ 3157 w 3431"/>
                  <a:gd name="T25" fmla="*/ 740 h 742"/>
                  <a:gd name="T26" fmla="*/ 3061 w 3431"/>
                  <a:gd name="T27" fmla="*/ 732 h 742"/>
                  <a:gd name="T28" fmla="*/ 2926 w 3431"/>
                  <a:gd name="T29" fmla="*/ 715 h 742"/>
                  <a:gd name="T30" fmla="*/ 2784 w 3431"/>
                  <a:gd name="T31" fmla="*/ 691 h 742"/>
                  <a:gd name="T32" fmla="*/ 2644 w 3431"/>
                  <a:gd name="T33" fmla="*/ 663 h 742"/>
                  <a:gd name="T34" fmla="*/ 2504 w 3431"/>
                  <a:gd name="T35" fmla="*/ 632 h 742"/>
                  <a:gd name="T36" fmla="*/ 2367 w 3431"/>
                  <a:gd name="T37" fmla="*/ 602 h 742"/>
                  <a:gd name="T38" fmla="*/ 1427 w 3431"/>
                  <a:gd name="T39" fmla="*/ 382 h 742"/>
                  <a:gd name="T40" fmla="*/ 0 w 3431"/>
                  <a:gd name="T41" fmla="*/ 0 h 742"/>
                  <a:gd name="T42" fmla="*/ 2408 w 3431"/>
                  <a:gd name="T43" fmla="*/ 529 h 742"/>
                  <a:gd name="T44" fmla="*/ 2472 w 3431"/>
                  <a:gd name="T45" fmla="*/ 538 h 742"/>
                  <a:gd name="T46" fmla="*/ 2505 w 3431"/>
                  <a:gd name="T47" fmla="*/ 539 h 742"/>
                  <a:gd name="T48" fmla="*/ 2514 w 3431"/>
                  <a:gd name="T49" fmla="*/ 536 h 742"/>
                  <a:gd name="T50" fmla="*/ 2585 w 3431"/>
                  <a:gd name="T51" fmla="*/ 543 h 742"/>
                  <a:gd name="T52" fmla="*/ 2590 w 3431"/>
                  <a:gd name="T53" fmla="*/ 553 h 742"/>
                  <a:gd name="T54" fmla="*/ 2806 w 3431"/>
                  <a:gd name="T55" fmla="*/ 573 h 742"/>
                  <a:gd name="T56" fmla="*/ 3015 w 3431"/>
                  <a:gd name="T57" fmla="*/ 582 h 742"/>
                  <a:gd name="T58" fmla="*/ 3115 w 3431"/>
                  <a:gd name="T59" fmla="*/ 582 h 742"/>
                  <a:gd name="T60" fmla="*/ 3210 w 3431"/>
                  <a:gd name="T61" fmla="*/ 576 h 742"/>
                  <a:gd name="T62" fmla="*/ 3301 w 3431"/>
                  <a:gd name="T63" fmla="*/ 568 h 742"/>
                  <a:gd name="T64" fmla="*/ 3385 w 3431"/>
                  <a:gd name="T65" fmla="*/ 554 h 742"/>
                  <a:gd name="T66" fmla="*/ 3405 w 3431"/>
                  <a:gd name="T67" fmla="*/ 560 h 742"/>
                  <a:gd name="T68" fmla="*/ 3424 w 3431"/>
                  <a:gd name="T69" fmla="*/ 558 h 74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431"/>
                  <a:gd name="T106" fmla="*/ 0 h 742"/>
                  <a:gd name="T107" fmla="*/ 3431 w 3431"/>
                  <a:gd name="T108" fmla="*/ 742 h 74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431" h="742">
                    <a:moveTo>
                      <a:pt x="3424" y="558"/>
                    </a:moveTo>
                    <a:lnTo>
                      <a:pt x="3427" y="561"/>
                    </a:lnTo>
                    <a:lnTo>
                      <a:pt x="3431" y="563"/>
                    </a:lnTo>
                    <a:lnTo>
                      <a:pt x="3426" y="566"/>
                    </a:lnTo>
                    <a:lnTo>
                      <a:pt x="3422" y="570"/>
                    </a:lnTo>
                    <a:lnTo>
                      <a:pt x="3419" y="575"/>
                    </a:lnTo>
                    <a:lnTo>
                      <a:pt x="3416" y="582"/>
                    </a:lnTo>
                    <a:lnTo>
                      <a:pt x="3416" y="587"/>
                    </a:lnTo>
                    <a:lnTo>
                      <a:pt x="3416" y="593"/>
                    </a:lnTo>
                    <a:lnTo>
                      <a:pt x="3417" y="600"/>
                    </a:lnTo>
                    <a:lnTo>
                      <a:pt x="3419" y="607"/>
                    </a:lnTo>
                    <a:lnTo>
                      <a:pt x="3414" y="627"/>
                    </a:lnTo>
                    <a:lnTo>
                      <a:pt x="3407" y="646"/>
                    </a:lnTo>
                    <a:lnTo>
                      <a:pt x="3400" y="663"/>
                    </a:lnTo>
                    <a:lnTo>
                      <a:pt x="3392" y="680"/>
                    </a:lnTo>
                    <a:lnTo>
                      <a:pt x="3382" y="693"/>
                    </a:lnTo>
                    <a:lnTo>
                      <a:pt x="3372" y="707"/>
                    </a:lnTo>
                    <a:lnTo>
                      <a:pt x="3360" y="717"/>
                    </a:lnTo>
                    <a:lnTo>
                      <a:pt x="3346" y="725"/>
                    </a:lnTo>
                    <a:lnTo>
                      <a:pt x="3323" y="730"/>
                    </a:lnTo>
                    <a:lnTo>
                      <a:pt x="3299" y="735"/>
                    </a:lnTo>
                    <a:lnTo>
                      <a:pt x="3274" y="739"/>
                    </a:lnTo>
                    <a:lnTo>
                      <a:pt x="3247" y="740"/>
                    </a:lnTo>
                    <a:lnTo>
                      <a:pt x="3218" y="742"/>
                    </a:lnTo>
                    <a:lnTo>
                      <a:pt x="3188" y="742"/>
                    </a:lnTo>
                    <a:lnTo>
                      <a:pt x="3157" y="740"/>
                    </a:lnTo>
                    <a:lnTo>
                      <a:pt x="3127" y="739"/>
                    </a:lnTo>
                    <a:lnTo>
                      <a:pt x="3061" y="732"/>
                    </a:lnTo>
                    <a:lnTo>
                      <a:pt x="2995" y="725"/>
                    </a:lnTo>
                    <a:lnTo>
                      <a:pt x="2926" y="715"/>
                    </a:lnTo>
                    <a:lnTo>
                      <a:pt x="2857" y="705"/>
                    </a:lnTo>
                    <a:lnTo>
                      <a:pt x="2784" y="691"/>
                    </a:lnTo>
                    <a:lnTo>
                      <a:pt x="2713" y="678"/>
                    </a:lnTo>
                    <a:lnTo>
                      <a:pt x="2644" y="663"/>
                    </a:lnTo>
                    <a:lnTo>
                      <a:pt x="2573" y="647"/>
                    </a:lnTo>
                    <a:lnTo>
                      <a:pt x="2504" y="632"/>
                    </a:lnTo>
                    <a:lnTo>
                      <a:pt x="2436" y="617"/>
                    </a:lnTo>
                    <a:lnTo>
                      <a:pt x="2367" y="602"/>
                    </a:lnTo>
                    <a:lnTo>
                      <a:pt x="2296" y="587"/>
                    </a:lnTo>
                    <a:lnTo>
                      <a:pt x="1427" y="382"/>
                    </a:lnTo>
                    <a:lnTo>
                      <a:pt x="0" y="34"/>
                    </a:lnTo>
                    <a:lnTo>
                      <a:pt x="0" y="0"/>
                    </a:lnTo>
                    <a:lnTo>
                      <a:pt x="2375" y="524"/>
                    </a:lnTo>
                    <a:lnTo>
                      <a:pt x="2408" y="529"/>
                    </a:lnTo>
                    <a:lnTo>
                      <a:pt x="2440" y="533"/>
                    </a:lnTo>
                    <a:lnTo>
                      <a:pt x="2472" y="538"/>
                    </a:lnTo>
                    <a:lnTo>
                      <a:pt x="2504" y="541"/>
                    </a:lnTo>
                    <a:lnTo>
                      <a:pt x="2505" y="539"/>
                    </a:lnTo>
                    <a:lnTo>
                      <a:pt x="2509" y="538"/>
                    </a:lnTo>
                    <a:lnTo>
                      <a:pt x="2514" y="536"/>
                    </a:lnTo>
                    <a:lnTo>
                      <a:pt x="2519" y="536"/>
                    </a:lnTo>
                    <a:lnTo>
                      <a:pt x="2585" y="543"/>
                    </a:lnTo>
                    <a:lnTo>
                      <a:pt x="2588" y="546"/>
                    </a:lnTo>
                    <a:lnTo>
                      <a:pt x="2590" y="553"/>
                    </a:lnTo>
                    <a:lnTo>
                      <a:pt x="2700" y="563"/>
                    </a:lnTo>
                    <a:lnTo>
                      <a:pt x="2806" y="573"/>
                    </a:lnTo>
                    <a:lnTo>
                      <a:pt x="2912" y="578"/>
                    </a:lnTo>
                    <a:lnTo>
                      <a:pt x="3015" y="582"/>
                    </a:lnTo>
                    <a:lnTo>
                      <a:pt x="3066" y="582"/>
                    </a:lnTo>
                    <a:lnTo>
                      <a:pt x="3115" y="582"/>
                    </a:lnTo>
                    <a:lnTo>
                      <a:pt x="3162" y="580"/>
                    </a:lnTo>
                    <a:lnTo>
                      <a:pt x="3210" y="576"/>
                    </a:lnTo>
                    <a:lnTo>
                      <a:pt x="3257" y="573"/>
                    </a:lnTo>
                    <a:lnTo>
                      <a:pt x="3301" y="568"/>
                    </a:lnTo>
                    <a:lnTo>
                      <a:pt x="3345" y="561"/>
                    </a:lnTo>
                    <a:lnTo>
                      <a:pt x="3385" y="554"/>
                    </a:lnTo>
                    <a:lnTo>
                      <a:pt x="3397" y="558"/>
                    </a:lnTo>
                    <a:lnTo>
                      <a:pt x="3405" y="560"/>
                    </a:lnTo>
                    <a:lnTo>
                      <a:pt x="3414" y="560"/>
                    </a:lnTo>
                    <a:lnTo>
                      <a:pt x="3424" y="558"/>
                    </a:lnTo>
                    <a:close/>
                  </a:path>
                </a:pathLst>
              </a:custGeom>
              <a:solidFill>
                <a:srgbClr val="DA25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56" name="Freeform 31"/>
              <p:cNvSpPr>
                <a:spLocks/>
              </p:cNvSpPr>
              <p:nvPr/>
            </p:nvSpPr>
            <p:spPr bwMode="auto">
              <a:xfrm>
                <a:off x="1200" y="1261"/>
                <a:ext cx="3458" cy="1003"/>
              </a:xfrm>
              <a:custGeom>
                <a:avLst/>
                <a:gdLst>
                  <a:gd name="T0" fmla="*/ 0 w 3458"/>
                  <a:gd name="T1" fmla="*/ 7 h 1003"/>
                  <a:gd name="T2" fmla="*/ 11 w 3458"/>
                  <a:gd name="T3" fmla="*/ 0 h 1003"/>
                  <a:gd name="T4" fmla="*/ 132 w 3458"/>
                  <a:gd name="T5" fmla="*/ 12 h 1003"/>
                  <a:gd name="T6" fmla="*/ 188 w 3458"/>
                  <a:gd name="T7" fmla="*/ 27 h 1003"/>
                  <a:gd name="T8" fmla="*/ 463 w 3458"/>
                  <a:gd name="T9" fmla="*/ 337 h 1003"/>
                  <a:gd name="T10" fmla="*/ 493 w 3458"/>
                  <a:gd name="T11" fmla="*/ 364 h 1003"/>
                  <a:gd name="T12" fmla="*/ 521 w 3458"/>
                  <a:gd name="T13" fmla="*/ 372 h 1003"/>
                  <a:gd name="T14" fmla="*/ 666 w 3458"/>
                  <a:gd name="T15" fmla="*/ 384 h 1003"/>
                  <a:gd name="T16" fmla="*/ 884 w 3458"/>
                  <a:gd name="T17" fmla="*/ 396 h 1003"/>
                  <a:gd name="T18" fmla="*/ 1140 w 3458"/>
                  <a:gd name="T19" fmla="*/ 408 h 1003"/>
                  <a:gd name="T20" fmla="*/ 1405 w 3458"/>
                  <a:gd name="T21" fmla="*/ 416 h 1003"/>
                  <a:gd name="T22" fmla="*/ 1647 w 3458"/>
                  <a:gd name="T23" fmla="*/ 421 h 1003"/>
                  <a:gd name="T24" fmla="*/ 1711 w 3458"/>
                  <a:gd name="T25" fmla="*/ 442 h 1003"/>
                  <a:gd name="T26" fmla="*/ 1741 w 3458"/>
                  <a:gd name="T27" fmla="*/ 491 h 1003"/>
                  <a:gd name="T28" fmla="*/ 1824 w 3458"/>
                  <a:gd name="T29" fmla="*/ 583 h 1003"/>
                  <a:gd name="T30" fmla="*/ 1918 w 3458"/>
                  <a:gd name="T31" fmla="*/ 670 h 1003"/>
                  <a:gd name="T32" fmla="*/ 1976 w 3458"/>
                  <a:gd name="T33" fmla="*/ 714 h 1003"/>
                  <a:gd name="T34" fmla="*/ 2452 w 3458"/>
                  <a:gd name="T35" fmla="*/ 793 h 1003"/>
                  <a:gd name="T36" fmla="*/ 2533 w 3458"/>
                  <a:gd name="T37" fmla="*/ 791 h 1003"/>
                  <a:gd name="T38" fmla="*/ 2602 w 3458"/>
                  <a:gd name="T39" fmla="*/ 781 h 1003"/>
                  <a:gd name="T40" fmla="*/ 2661 w 3458"/>
                  <a:gd name="T41" fmla="*/ 761 h 1003"/>
                  <a:gd name="T42" fmla="*/ 2710 w 3458"/>
                  <a:gd name="T43" fmla="*/ 732 h 1003"/>
                  <a:gd name="T44" fmla="*/ 2747 w 3458"/>
                  <a:gd name="T45" fmla="*/ 693 h 1003"/>
                  <a:gd name="T46" fmla="*/ 2783 w 3458"/>
                  <a:gd name="T47" fmla="*/ 683 h 1003"/>
                  <a:gd name="T48" fmla="*/ 3109 w 3458"/>
                  <a:gd name="T49" fmla="*/ 759 h 1003"/>
                  <a:gd name="T50" fmla="*/ 3274 w 3458"/>
                  <a:gd name="T51" fmla="*/ 812 h 1003"/>
                  <a:gd name="T52" fmla="*/ 3374 w 3458"/>
                  <a:gd name="T53" fmla="*/ 854 h 1003"/>
                  <a:gd name="T54" fmla="*/ 3458 w 3458"/>
                  <a:gd name="T55" fmla="*/ 896 h 1003"/>
                  <a:gd name="T56" fmla="*/ 3428 w 3458"/>
                  <a:gd name="T57" fmla="*/ 928 h 1003"/>
                  <a:gd name="T58" fmla="*/ 3411 w 3458"/>
                  <a:gd name="T59" fmla="*/ 967 h 1003"/>
                  <a:gd name="T60" fmla="*/ 3403 w 3458"/>
                  <a:gd name="T61" fmla="*/ 1003 h 1003"/>
                  <a:gd name="T62" fmla="*/ 3296 w 3458"/>
                  <a:gd name="T63" fmla="*/ 999 h 1003"/>
                  <a:gd name="T64" fmla="*/ 3203 w 3458"/>
                  <a:gd name="T65" fmla="*/ 986 h 1003"/>
                  <a:gd name="T66" fmla="*/ 3036 w 3458"/>
                  <a:gd name="T67" fmla="*/ 962 h 1003"/>
                  <a:gd name="T68" fmla="*/ 2839 w 3458"/>
                  <a:gd name="T69" fmla="*/ 930 h 1003"/>
                  <a:gd name="T70" fmla="*/ 2619 w 3458"/>
                  <a:gd name="T71" fmla="*/ 889 h 1003"/>
                  <a:gd name="T72" fmla="*/ 2378 w 3458"/>
                  <a:gd name="T73" fmla="*/ 840 h 1003"/>
                  <a:gd name="T74" fmla="*/ 2116 w 3458"/>
                  <a:gd name="T75" fmla="*/ 785 h 1003"/>
                  <a:gd name="T76" fmla="*/ 569 w 3458"/>
                  <a:gd name="T77" fmla="*/ 430 h 1003"/>
                  <a:gd name="T78" fmla="*/ 510 w 3458"/>
                  <a:gd name="T79" fmla="*/ 409 h 1003"/>
                  <a:gd name="T80" fmla="*/ 456 w 3458"/>
                  <a:gd name="T81" fmla="*/ 379 h 1003"/>
                  <a:gd name="T82" fmla="*/ 392 w 3458"/>
                  <a:gd name="T83" fmla="*/ 323 h 1003"/>
                  <a:gd name="T84" fmla="*/ 301 w 3458"/>
                  <a:gd name="T85" fmla="*/ 224 h 1003"/>
                  <a:gd name="T86" fmla="*/ 223 w 3458"/>
                  <a:gd name="T87" fmla="*/ 142 h 1003"/>
                  <a:gd name="T88" fmla="*/ 171 w 3458"/>
                  <a:gd name="T89" fmla="*/ 100 h 1003"/>
                  <a:gd name="T90" fmla="*/ 114 w 3458"/>
                  <a:gd name="T91" fmla="*/ 66 h 1003"/>
                  <a:gd name="T92" fmla="*/ 49 w 3458"/>
                  <a:gd name="T93" fmla="*/ 46 h 1003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3458"/>
                  <a:gd name="T142" fmla="*/ 0 h 1003"/>
                  <a:gd name="T143" fmla="*/ 3458 w 3458"/>
                  <a:gd name="T144" fmla="*/ 1003 h 1003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3458" h="1003">
                    <a:moveTo>
                      <a:pt x="0" y="39"/>
                    </a:moveTo>
                    <a:lnTo>
                      <a:pt x="0" y="12"/>
                    </a:lnTo>
                    <a:lnTo>
                      <a:pt x="0" y="7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51" y="4"/>
                    </a:lnTo>
                    <a:lnTo>
                      <a:pt x="92" y="7"/>
                    </a:lnTo>
                    <a:lnTo>
                      <a:pt x="132" y="12"/>
                    </a:lnTo>
                    <a:lnTo>
                      <a:pt x="173" y="19"/>
                    </a:lnTo>
                    <a:lnTo>
                      <a:pt x="181" y="24"/>
                    </a:lnTo>
                    <a:lnTo>
                      <a:pt x="188" y="27"/>
                    </a:lnTo>
                    <a:lnTo>
                      <a:pt x="195" y="33"/>
                    </a:lnTo>
                    <a:lnTo>
                      <a:pt x="200" y="39"/>
                    </a:lnTo>
                    <a:lnTo>
                      <a:pt x="463" y="337"/>
                    </a:lnTo>
                    <a:lnTo>
                      <a:pt x="475" y="349"/>
                    </a:lnTo>
                    <a:lnTo>
                      <a:pt x="487" y="359"/>
                    </a:lnTo>
                    <a:lnTo>
                      <a:pt x="493" y="364"/>
                    </a:lnTo>
                    <a:lnTo>
                      <a:pt x="502" y="367"/>
                    </a:lnTo>
                    <a:lnTo>
                      <a:pt x="510" y="371"/>
                    </a:lnTo>
                    <a:lnTo>
                      <a:pt x="521" y="372"/>
                    </a:lnTo>
                    <a:lnTo>
                      <a:pt x="559" y="377"/>
                    </a:lnTo>
                    <a:lnTo>
                      <a:pt x="608" y="381"/>
                    </a:lnTo>
                    <a:lnTo>
                      <a:pt x="666" y="384"/>
                    </a:lnTo>
                    <a:lnTo>
                      <a:pt x="732" y="389"/>
                    </a:lnTo>
                    <a:lnTo>
                      <a:pt x="804" y="393"/>
                    </a:lnTo>
                    <a:lnTo>
                      <a:pt x="884" y="396"/>
                    </a:lnTo>
                    <a:lnTo>
                      <a:pt x="966" y="401"/>
                    </a:lnTo>
                    <a:lnTo>
                      <a:pt x="1052" y="404"/>
                    </a:lnTo>
                    <a:lnTo>
                      <a:pt x="1140" y="408"/>
                    </a:lnTo>
                    <a:lnTo>
                      <a:pt x="1230" y="409"/>
                    </a:lnTo>
                    <a:lnTo>
                      <a:pt x="1317" y="413"/>
                    </a:lnTo>
                    <a:lnTo>
                      <a:pt x="1405" y="416"/>
                    </a:lnTo>
                    <a:lnTo>
                      <a:pt x="1490" y="418"/>
                    </a:lnTo>
                    <a:lnTo>
                      <a:pt x="1571" y="420"/>
                    </a:lnTo>
                    <a:lnTo>
                      <a:pt x="1647" y="421"/>
                    </a:lnTo>
                    <a:lnTo>
                      <a:pt x="1716" y="423"/>
                    </a:lnTo>
                    <a:lnTo>
                      <a:pt x="1712" y="431"/>
                    </a:lnTo>
                    <a:lnTo>
                      <a:pt x="1711" y="442"/>
                    </a:lnTo>
                    <a:lnTo>
                      <a:pt x="1712" y="450"/>
                    </a:lnTo>
                    <a:lnTo>
                      <a:pt x="1716" y="458"/>
                    </a:lnTo>
                    <a:lnTo>
                      <a:pt x="1741" y="491"/>
                    </a:lnTo>
                    <a:lnTo>
                      <a:pt x="1767" y="523"/>
                    </a:lnTo>
                    <a:lnTo>
                      <a:pt x="1795" y="553"/>
                    </a:lnTo>
                    <a:lnTo>
                      <a:pt x="1824" y="583"/>
                    </a:lnTo>
                    <a:lnTo>
                      <a:pt x="1854" y="614"/>
                    </a:lnTo>
                    <a:lnTo>
                      <a:pt x="1885" y="643"/>
                    </a:lnTo>
                    <a:lnTo>
                      <a:pt x="1918" y="670"/>
                    </a:lnTo>
                    <a:lnTo>
                      <a:pt x="1952" y="698"/>
                    </a:lnTo>
                    <a:lnTo>
                      <a:pt x="1962" y="707"/>
                    </a:lnTo>
                    <a:lnTo>
                      <a:pt x="1976" y="714"/>
                    </a:lnTo>
                    <a:lnTo>
                      <a:pt x="1991" y="717"/>
                    </a:lnTo>
                    <a:lnTo>
                      <a:pt x="2006" y="722"/>
                    </a:lnTo>
                    <a:lnTo>
                      <a:pt x="2452" y="793"/>
                    </a:lnTo>
                    <a:lnTo>
                      <a:pt x="2481" y="793"/>
                    </a:lnTo>
                    <a:lnTo>
                      <a:pt x="2506" y="793"/>
                    </a:lnTo>
                    <a:lnTo>
                      <a:pt x="2533" y="791"/>
                    </a:lnTo>
                    <a:lnTo>
                      <a:pt x="2557" y="790"/>
                    </a:lnTo>
                    <a:lnTo>
                      <a:pt x="2580" y="786"/>
                    </a:lnTo>
                    <a:lnTo>
                      <a:pt x="2602" y="781"/>
                    </a:lnTo>
                    <a:lnTo>
                      <a:pt x="2624" y="776"/>
                    </a:lnTo>
                    <a:lnTo>
                      <a:pt x="2643" y="769"/>
                    </a:lnTo>
                    <a:lnTo>
                      <a:pt x="2661" y="761"/>
                    </a:lnTo>
                    <a:lnTo>
                      <a:pt x="2680" y="752"/>
                    </a:lnTo>
                    <a:lnTo>
                      <a:pt x="2695" y="742"/>
                    </a:lnTo>
                    <a:lnTo>
                      <a:pt x="2710" y="732"/>
                    </a:lnTo>
                    <a:lnTo>
                      <a:pt x="2724" y="720"/>
                    </a:lnTo>
                    <a:lnTo>
                      <a:pt x="2737" y="707"/>
                    </a:lnTo>
                    <a:lnTo>
                      <a:pt x="2747" y="693"/>
                    </a:lnTo>
                    <a:lnTo>
                      <a:pt x="2759" y="678"/>
                    </a:lnTo>
                    <a:lnTo>
                      <a:pt x="2769" y="680"/>
                    </a:lnTo>
                    <a:lnTo>
                      <a:pt x="2783" y="683"/>
                    </a:lnTo>
                    <a:lnTo>
                      <a:pt x="2903" y="709"/>
                    </a:lnTo>
                    <a:lnTo>
                      <a:pt x="3011" y="734"/>
                    </a:lnTo>
                    <a:lnTo>
                      <a:pt x="3109" y="759"/>
                    </a:lnTo>
                    <a:lnTo>
                      <a:pt x="3195" y="785"/>
                    </a:lnTo>
                    <a:lnTo>
                      <a:pt x="3235" y="798"/>
                    </a:lnTo>
                    <a:lnTo>
                      <a:pt x="3274" y="812"/>
                    </a:lnTo>
                    <a:lnTo>
                      <a:pt x="3310" y="825"/>
                    </a:lnTo>
                    <a:lnTo>
                      <a:pt x="3343" y="840"/>
                    </a:lnTo>
                    <a:lnTo>
                      <a:pt x="3374" y="854"/>
                    </a:lnTo>
                    <a:lnTo>
                      <a:pt x="3404" y="867"/>
                    </a:lnTo>
                    <a:lnTo>
                      <a:pt x="3433" y="881"/>
                    </a:lnTo>
                    <a:lnTo>
                      <a:pt x="3458" y="896"/>
                    </a:lnTo>
                    <a:lnTo>
                      <a:pt x="3446" y="906"/>
                    </a:lnTo>
                    <a:lnTo>
                      <a:pt x="3436" y="916"/>
                    </a:lnTo>
                    <a:lnTo>
                      <a:pt x="3428" y="928"/>
                    </a:lnTo>
                    <a:lnTo>
                      <a:pt x="3421" y="940"/>
                    </a:lnTo>
                    <a:lnTo>
                      <a:pt x="3416" y="954"/>
                    </a:lnTo>
                    <a:lnTo>
                      <a:pt x="3411" y="967"/>
                    </a:lnTo>
                    <a:lnTo>
                      <a:pt x="3408" y="981"/>
                    </a:lnTo>
                    <a:lnTo>
                      <a:pt x="3404" y="994"/>
                    </a:lnTo>
                    <a:lnTo>
                      <a:pt x="3403" y="1003"/>
                    </a:lnTo>
                    <a:lnTo>
                      <a:pt x="3328" y="996"/>
                    </a:lnTo>
                    <a:lnTo>
                      <a:pt x="3315" y="997"/>
                    </a:lnTo>
                    <a:lnTo>
                      <a:pt x="3296" y="999"/>
                    </a:lnTo>
                    <a:lnTo>
                      <a:pt x="3276" y="997"/>
                    </a:lnTo>
                    <a:lnTo>
                      <a:pt x="3252" y="994"/>
                    </a:lnTo>
                    <a:lnTo>
                      <a:pt x="3203" y="986"/>
                    </a:lnTo>
                    <a:lnTo>
                      <a:pt x="3153" y="979"/>
                    </a:lnTo>
                    <a:lnTo>
                      <a:pt x="3095" y="970"/>
                    </a:lnTo>
                    <a:lnTo>
                      <a:pt x="3036" y="962"/>
                    </a:lnTo>
                    <a:lnTo>
                      <a:pt x="2972" y="952"/>
                    </a:lnTo>
                    <a:lnTo>
                      <a:pt x="2906" y="942"/>
                    </a:lnTo>
                    <a:lnTo>
                      <a:pt x="2839" y="930"/>
                    </a:lnTo>
                    <a:lnTo>
                      <a:pt x="2768" y="918"/>
                    </a:lnTo>
                    <a:lnTo>
                      <a:pt x="2693" y="903"/>
                    </a:lnTo>
                    <a:lnTo>
                      <a:pt x="2619" y="889"/>
                    </a:lnTo>
                    <a:lnTo>
                      <a:pt x="2540" y="874"/>
                    </a:lnTo>
                    <a:lnTo>
                      <a:pt x="2460" y="857"/>
                    </a:lnTo>
                    <a:lnTo>
                      <a:pt x="2378" y="840"/>
                    </a:lnTo>
                    <a:lnTo>
                      <a:pt x="2292" y="822"/>
                    </a:lnTo>
                    <a:lnTo>
                      <a:pt x="2206" y="803"/>
                    </a:lnTo>
                    <a:lnTo>
                      <a:pt x="2116" y="785"/>
                    </a:lnTo>
                    <a:lnTo>
                      <a:pt x="2025" y="764"/>
                    </a:lnTo>
                    <a:lnTo>
                      <a:pt x="1932" y="742"/>
                    </a:lnTo>
                    <a:lnTo>
                      <a:pt x="569" y="430"/>
                    </a:lnTo>
                    <a:lnTo>
                      <a:pt x="549" y="425"/>
                    </a:lnTo>
                    <a:lnTo>
                      <a:pt x="529" y="418"/>
                    </a:lnTo>
                    <a:lnTo>
                      <a:pt x="510" y="409"/>
                    </a:lnTo>
                    <a:lnTo>
                      <a:pt x="492" y="401"/>
                    </a:lnTo>
                    <a:lnTo>
                      <a:pt x="473" y="391"/>
                    </a:lnTo>
                    <a:lnTo>
                      <a:pt x="456" y="379"/>
                    </a:lnTo>
                    <a:lnTo>
                      <a:pt x="439" y="365"/>
                    </a:lnTo>
                    <a:lnTo>
                      <a:pt x="423" y="352"/>
                    </a:lnTo>
                    <a:lnTo>
                      <a:pt x="392" y="323"/>
                    </a:lnTo>
                    <a:lnTo>
                      <a:pt x="362" y="291"/>
                    </a:lnTo>
                    <a:lnTo>
                      <a:pt x="331" y="257"/>
                    </a:lnTo>
                    <a:lnTo>
                      <a:pt x="301" y="224"/>
                    </a:lnTo>
                    <a:lnTo>
                      <a:pt x="271" y="190"/>
                    </a:lnTo>
                    <a:lnTo>
                      <a:pt x="240" y="158"/>
                    </a:lnTo>
                    <a:lnTo>
                      <a:pt x="223" y="142"/>
                    </a:lnTo>
                    <a:lnTo>
                      <a:pt x="206" y="127"/>
                    </a:lnTo>
                    <a:lnTo>
                      <a:pt x="190" y="114"/>
                    </a:lnTo>
                    <a:lnTo>
                      <a:pt x="171" y="100"/>
                    </a:lnTo>
                    <a:lnTo>
                      <a:pt x="154" y="88"/>
                    </a:lnTo>
                    <a:lnTo>
                      <a:pt x="134" y="76"/>
                    </a:lnTo>
                    <a:lnTo>
                      <a:pt x="114" y="66"/>
                    </a:lnTo>
                    <a:lnTo>
                      <a:pt x="93" y="58"/>
                    </a:lnTo>
                    <a:lnTo>
                      <a:pt x="71" y="51"/>
                    </a:lnTo>
                    <a:lnTo>
                      <a:pt x="49" y="46"/>
                    </a:lnTo>
                    <a:lnTo>
                      <a:pt x="26" y="41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F8C4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57" name="Freeform 32"/>
              <p:cNvSpPr>
                <a:spLocks/>
              </p:cNvSpPr>
              <p:nvPr/>
            </p:nvSpPr>
            <p:spPr bwMode="auto">
              <a:xfrm>
                <a:off x="2364" y="1669"/>
                <a:ext cx="2011" cy="471"/>
              </a:xfrm>
              <a:custGeom>
                <a:avLst/>
                <a:gdLst>
                  <a:gd name="T0" fmla="*/ 72 w 2011"/>
                  <a:gd name="T1" fmla="*/ 3 h 471"/>
                  <a:gd name="T2" fmla="*/ 219 w 2011"/>
                  <a:gd name="T3" fmla="*/ 6 h 471"/>
                  <a:gd name="T4" fmla="*/ 363 w 2011"/>
                  <a:gd name="T5" fmla="*/ 10 h 471"/>
                  <a:gd name="T6" fmla="*/ 494 w 2011"/>
                  <a:gd name="T7" fmla="*/ 13 h 471"/>
                  <a:gd name="T8" fmla="*/ 548 w 2011"/>
                  <a:gd name="T9" fmla="*/ 23 h 471"/>
                  <a:gd name="T10" fmla="*/ 548 w 2011"/>
                  <a:gd name="T11" fmla="*/ 42 h 471"/>
                  <a:gd name="T12" fmla="*/ 577 w 2011"/>
                  <a:gd name="T13" fmla="*/ 83 h 471"/>
                  <a:gd name="T14" fmla="*/ 631 w 2011"/>
                  <a:gd name="T15" fmla="*/ 145 h 471"/>
                  <a:gd name="T16" fmla="*/ 690 w 2011"/>
                  <a:gd name="T17" fmla="*/ 206 h 471"/>
                  <a:gd name="T18" fmla="*/ 754 w 2011"/>
                  <a:gd name="T19" fmla="*/ 262 h 471"/>
                  <a:gd name="T20" fmla="*/ 798 w 2011"/>
                  <a:gd name="T21" fmla="*/ 299 h 471"/>
                  <a:gd name="T22" fmla="*/ 827 w 2011"/>
                  <a:gd name="T23" fmla="*/ 309 h 471"/>
                  <a:gd name="T24" fmla="*/ 1288 w 2011"/>
                  <a:gd name="T25" fmla="*/ 385 h 471"/>
                  <a:gd name="T26" fmla="*/ 1342 w 2011"/>
                  <a:gd name="T27" fmla="*/ 385 h 471"/>
                  <a:gd name="T28" fmla="*/ 1393 w 2011"/>
                  <a:gd name="T29" fmla="*/ 382 h 471"/>
                  <a:gd name="T30" fmla="*/ 1438 w 2011"/>
                  <a:gd name="T31" fmla="*/ 373 h 471"/>
                  <a:gd name="T32" fmla="*/ 1479 w 2011"/>
                  <a:gd name="T33" fmla="*/ 361 h 471"/>
                  <a:gd name="T34" fmla="*/ 1516 w 2011"/>
                  <a:gd name="T35" fmla="*/ 344 h 471"/>
                  <a:gd name="T36" fmla="*/ 1546 w 2011"/>
                  <a:gd name="T37" fmla="*/ 324 h 471"/>
                  <a:gd name="T38" fmla="*/ 1573 w 2011"/>
                  <a:gd name="T39" fmla="*/ 299 h 471"/>
                  <a:gd name="T40" fmla="*/ 1595 w 2011"/>
                  <a:gd name="T41" fmla="*/ 270 h 471"/>
                  <a:gd name="T42" fmla="*/ 1619 w 2011"/>
                  <a:gd name="T43" fmla="*/ 275 h 471"/>
                  <a:gd name="T44" fmla="*/ 1730 w 2011"/>
                  <a:gd name="T45" fmla="*/ 299 h 471"/>
                  <a:gd name="T46" fmla="*/ 1833 w 2011"/>
                  <a:gd name="T47" fmla="*/ 322 h 471"/>
                  <a:gd name="T48" fmla="*/ 1926 w 2011"/>
                  <a:gd name="T49" fmla="*/ 346 h 471"/>
                  <a:gd name="T50" fmla="*/ 2011 w 2011"/>
                  <a:gd name="T51" fmla="*/ 371 h 471"/>
                  <a:gd name="T52" fmla="*/ 1973 w 2011"/>
                  <a:gd name="T53" fmla="*/ 397 h 471"/>
                  <a:gd name="T54" fmla="*/ 1930 w 2011"/>
                  <a:gd name="T55" fmla="*/ 417 h 471"/>
                  <a:gd name="T56" fmla="*/ 1884 w 2011"/>
                  <a:gd name="T57" fmla="*/ 434 h 471"/>
                  <a:gd name="T58" fmla="*/ 1833 w 2011"/>
                  <a:gd name="T59" fmla="*/ 448 h 471"/>
                  <a:gd name="T60" fmla="*/ 1725 w 2011"/>
                  <a:gd name="T61" fmla="*/ 464 h 471"/>
                  <a:gd name="T62" fmla="*/ 1614 w 2011"/>
                  <a:gd name="T63" fmla="*/ 471 h 471"/>
                  <a:gd name="T64" fmla="*/ 1506 w 2011"/>
                  <a:gd name="T65" fmla="*/ 469 h 471"/>
                  <a:gd name="T66" fmla="*/ 1408 w 2011"/>
                  <a:gd name="T67" fmla="*/ 463 h 471"/>
                  <a:gd name="T68" fmla="*/ 1268 w 2011"/>
                  <a:gd name="T69" fmla="*/ 444 h 471"/>
                  <a:gd name="T70" fmla="*/ 1148 w 2011"/>
                  <a:gd name="T71" fmla="*/ 419 h 471"/>
                  <a:gd name="T72" fmla="*/ 1026 w 2011"/>
                  <a:gd name="T73" fmla="*/ 392 h 471"/>
                  <a:gd name="T74" fmla="*/ 898 w 2011"/>
                  <a:gd name="T75" fmla="*/ 365 h 471"/>
                  <a:gd name="T76" fmla="*/ 768 w 2011"/>
                  <a:gd name="T77" fmla="*/ 334 h 47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011"/>
                  <a:gd name="T118" fmla="*/ 0 h 471"/>
                  <a:gd name="T119" fmla="*/ 2011 w 2011"/>
                  <a:gd name="T120" fmla="*/ 471 h 47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011" h="471">
                    <a:moveTo>
                      <a:pt x="0" y="0"/>
                    </a:moveTo>
                    <a:lnTo>
                      <a:pt x="72" y="3"/>
                    </a:lnTo>
                    <a:lnTo>
                      <a:pt x="147" y="5"/>
                    </a:lnTo>
                    <a:lnTo>
                      <a:pt x="219" y="6"/>
                    </a:lnTo>
                    <a:lnTo>
                      <a:pt x="292" y="10"/>
                    </a:lnTo>
                    <a:lnTo>
                      <a:pt x="363" y="10"/>
                    </a:lnTo>
                    <a:lnTo>
                      <a:pt x="430" y="12"/>
                    </a:lnTo>
                    <a:lnTo>
                      <a:pt x="494" y="13"/>
                    </a:lnTo>
                    <a:lnTo>
                      <a:pt x="552" y="15"/>
                    </a:lnTo>
                    <a:lnTo>
                      <a:pt x="548" y="23"/>
                    </a:lnTo>
                    <a:lnTo>
                      <a:pt x="547" y="34"/>
                    </a:lnTo>
                    <a:lnTo>
                      <a:pt x="548" y="42"/>
                    </a:lnTo>
                    <a:lnTo>
                      <a:pt x="552" y="50"/>
                    </a:lnTo>
                    <a:lnTo>
                      <a:pt x="577" y="83"/>
                    </a:lnTo>
                    <a:lnTo>
                      <a:pt x="603" y="115"/>
                    </a:lnTo>
                    <a:lnTo>
                      <a:pt x="631" y="145"/>
                    </a:lnTo>
                    <a:lnTo>
                      <a:pt x="660" y="175"/>
                    </a:lnTo>
                    <a:lnTo>
                      <a:pt x="690" y="206"/>
                    </a:lnTo>
                    <a:lnTo>
                      <a:pt x="721" y="235"/>
                    </a:lnTo>
                    <a:lnTo>
                      <a:pt x="754" y="262"/>
                    </a:lnTo>
                    <a:lnTo>
                      <a:pt x="788" y="290"/>
                    </a:lnTo>
                    <a:lnTo>
                      <a:pt x="798" y="299"/>
                    </a:lnTo>
                    <a:lnTo>
                      <a:pt x="812" y="306"/>
                    </a:lnTo>
                    <a:lnTo>
                      <a:pt x="827" y="309"/>
                    </a:lnTo>
                    <a:lnTo>
                      <a:pt x="842" y="314"/>
                    </a:lnTo>
                    <a:lnTo>
                      <a:pt x="1288" y="385"/>
                    </a:lnTo>
                    <a:lnTo>
                      <a:pt x="1317" y="385"/>
                    </a:lnTo>
                    <a:lnTo>
                      <a:pt x="1342" y="385"/>
                    </a:lnTo>
                    <a:lnTo>
                      <a:pt x="1369" y="383"/>
                    </a:lnTo>
                    <a:lnTo>
                      <a:pt x="1393" y="382"/>
                    </a:lnTo>
                    <a:lnTo>
                      <a:pt x="1416" y="378"/>
                    </a:lnTo>
                    <a:lnTo>
                      <a:pt x="1438" y="373"/>
                    </a:lnTo>
                    <a:lnTo>
                      <a:pt x="1460" y="368"/>
                    </a:lnTo>
                    <a:lnTo>
                      <a:pt x="1479" y="361"/>
                    </a:lnTo>
                    <a:lnTo>
                      <a:pt x="1497" y="353"/>
                    </a:lnTo>
                    <a:lnTo>
                      <a:pt x="1516" y="344"/>
                    </a:lnTo>
                    <a:lnTo>
                      <a:pt x="1531" y="334"/>
                    </a:lnTo>
                    <a:lnTo>
                      <a:pt x="1546" y="324"/>
                    </a:lnTo>
                    <a:lnTo>
                      <a:pt x="1560" y="312"/>
                    </a:lnTo>
                    <a:lnTo>
                      <a:pt x="1573" y="299"/>
                    </a:lnTo>
                    <a:lnTo>
                      <a:pt x="1583" y="285"/>
                    </a:lnTo>
                    <a:lnTo>
                      <a:pt x="1595" y="270"/>
                    </a:lnTo>
                    <a:lnTo>
                      <a:pt x="1605" y="272"/>
                    </a:lnTo>
                    <a:lnTo>
                      <a:pt x="1619" y="275"/>
                    </a:lnTo>
                    <a:lnTo>
                      <a:pt x="1676" y="287"/>
                    </a:lnTo>
                    <a:lnTo>
                      <a:pt x="1730" y="299"/>
                    </a:lnTo>
                    <a:lnTo>
                      <a:pt x="1783" y="311"/>
                    </a:lnTo>
                    <a:lnTo>
                      <a:pt x="1833" y="322"/>
                    </a:lnTo>
                    <a:lnTo>
                      <a:pt x="1881" y="334"/>
                    </a:lnTo>
                    <a:lnTo>
                      <a:pt x="1926" y="346"/>
                    </a:lnTo>
                    <a:lnTo>
                      <a:pt x="1970" y="358"/>
                    </a:lnTo>
                    <a:lnTo>
                      <a:pt x="2011" y="371"/>
                    </a:lnTo>
                    <a:lnTo>
                      <a:pt x="1992" y="383"/>
                    </a:lnTo>
                    <a:lnTo>
                      <a:pt x="1973" y="397"/>
                    </a:lnTo>
                    <a:lnTo>
                      <a:pt x="1952" y="407"/>
                    </a:lnTo>
                    <a:lnTo>
                      <a:pt x="1930" y="417"/>
                    </a:lnTo>
                    <a:lnTo>
                      <a:pt x="1908" y="426"/>
                    </a:lnTo>
                    <a:lnTo>
                      <a:pt x="1884" y="434"/>
                    </a:lnTo>
                    <a:lnTo>
                      <a:pt x="1859" y="441"/>
                    </a:lnTo>
                    <a:lnTo>
                      <a:pt x="1833" y="448"/>
                    </a:lnTo>
                    <a:lnTo>
                      <a:pt x="1779" y="458"/>
                    </a:lnTo>
                    <a:lnTo>
                      <a:pt x="1725" y="464"/>
                    </a:lnTo>
                    <a:lnTo>
                      <a:pt x="1670" y="469"/>
                    </a:lnTo>
                    <a:lnTo>
                      <a:pt x="1614" y="471"/>
                    </a:lnTo>
                    <a:lnTo>
                      <a:pt x="1560" y="471"/>
                    </a:lnTo>
                    <a:lnTo>
                      <a:pt x="1506" y="469"/>
                    </a:lnTo>
                    <a:lnTo>
                      <a:pt x="1455" y="466"/>
                    </a:lnTo>
                    <a:lnTo>
                      <a:pt x="1408" y="463"/>
                    </a:lnTo>
                    <a:lnTo>
                      <a:pt x="1325" y="453"/>
                    </a:lnTo>
                    <a:lnTo>
                      <a:pt x="1268" y="444"/>
                    </a:lnTo>
                    <a:lnTo>
                      <a:pt x="1209" y="431"/>
                    </a:lnTo>
                    <a:lnTo>
                      <a:pt x="1148" y="419"/>
                    </a:lnTo>
                    <a:lnTo>
                      <a:pt x="1087" y="405"/>
                    </a:lnTo>
                    <a:lnTo>
                      <a:pt x="1026" y="392"/>
                    </a:lnTo>
                    <a:lnTo>
                      <a:pt x="962" y="378"/>
                    </a:lnTo>
                    <a:lnTo>
                      <a:pt x="898" y="365"/>
                    </a:lnTo>
                    <a:lnTo>
                      <a:pt x="834" y="350"/>
                    </a:lnTo>
                    <a:lnTo>
                      <a:pt x="768" y="3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25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58" name="Freeform 33"/>
              <p:cNvSpPr>
                <a:spLocks/>
              </p:cNvSpPr>
              <p:nvPr/>
            </p:nvSpPr>
            <p:spPr bwMode="auto">
              <a:xfrm>
                <a:off x="2791" y="1682"/>
                <a:ext cx="1395" cy="421"/>
              </a:xfrm>
              <a:custGeom>
                <a:avLst/>
                <a:gdLst>
                  <a:gd name="T0" fmla="*/ 30 w 1395"/>
                  <a:gd name="T1" fmla="*/ 0 h 421"/>
                  <a:gd name="T2" fmla="*/ 98 w 1395"/>
                  <a:gd name="T3" fmla="*/ 2 h 421"/>
                  <a:gd name="T4" fmla="*/ 121 w 1395"/>
                  <a:gd name="T5" fmla="*/ 10 h 421"/>
                  <a:gd name="T6" fmla="*/ 121 w 1395"/>
                  <a:gd name="T7" fmla="*/ 29 h 421"/>
                  <a:gd name="T8" fmla="*/ 150 w 1395"/>
                  <a:gd name="T9" fmla="*/ 70 h 421"/>
                  <a:gd name="T10" fmla="*/ 204 w 1395"/>
                  <a:gd name="T11" fmla="*/ 132 h 421"/>
                  <a:gd name="T12" fmla="*/ 263 w 1395"/>
                  <a:gd name="T13" fmla="*/ 193 h 421"/>
                  <a:gd name="T14" fmla="*/ 327 w 1395"/>
                  <a:gd name="T15" fmla="*/ 249 h 421"/>
                  <a:gd name="T16" fmla="*/ 371 w 1395"/>
                  <a:gd name="T17" fmla="*/ 286 h 421"/>
                  <a:gd name="T18" fmla="*/ 400 w 1395"/>
                  <a:gd name="T19" fmla="*/ 296 h 421"/>
                  <a:gd name="T20" fmla="*/ 861 w 1395"/>
                  <a:gd name="T21" fmla="*/ 372 h 421"/>
                  <a:gd name="T22" fmla="*/ 915 w 1395"/>
                  <a:gd name="T23" fmla="*/ 372 h 421"/>
                  <a:gd name="T24" fmla="*/ 966 w 1395"/>
                  <a:gd name="T25" fmla="*/ 369 h 421"/>
                  <a:gd name="T26" fmla="*/ 1011 w 1395"/>
                  <a:gd name="T27" fmla="*/ 360 h 421"/>
                  <a:gd name="T28" fmla="*/ 1052 w 1395"/>
                  <a:gd name="T29" fmla="*/ 348 h 421"/>
                  <a:gd name="T30" fmla="*/ 1089 w 1395"/>
                  <a:gd name="T31" fmla="*/ 331 h 421"/>
                  <a:gd name="T32" fmla="*/ 1119 w 1395"/>
                  <a:gd name="T33" fmla="*/ 311 h 421"/>
                  <a:gd name="T34" fmla="*/ 1146 w 1395"/>
                  <a:gd name="T35" fmla="*/ 286 h 421"/>
                  <a:gd name="T36" fmla="*/ 1168 w 1395"/>
                  <a:gd name="T37" fmla="*/ 257 h 421"/>
                  <a:gd name="T38" fmla="*/ 1192 w 1395"/>
                  <a:gd name="T39" fmla="*/ 262 h 421"/>
                  <a:gd name="T40" fmla="*/ 1297 w 1395"/>
                  <a:gd name="T41" fmla="*/ 284 h 421"/>
                  <a:gd name="T42" fmla="*/ 1395 w 1395"/>
                  <a:gd name="T43" fmla="*/ 306 h 421"/>
                  <a:gd name="T44" fmla="*/ 1381 w 1395"/>
                  <a:gd name="T45" fmla="*/ 325 h 421"/>
                  <a:gd name="T46" fmla="*/ 1361 w 1395"/>
                  <a:gd name="T47" fmla="*/ 342 h 421"/>
                  <a:gd name="T48" fmla="*/ 1335 w 1395"/>
                  <a:gd name="T49" fmla="*/ 357 h 421"/>
                  <a:gd name="T50" fmla="*/ 1307 w 1395"/>
                  <a:gd name="T51" fmla="*/ 370 h 421"/>
                  <a:gd name="T52" fmla="*/ 1234 w 1395"/>
                  <a:gd name="T53" fmla="*/ 392 h 421"/>
                  <a:gd name="T54" fmla="*/ 1153 w 1395"/>
                  <a:gd name="T55" fmla="*/ 407 h 421"/>
                  <a:gd name="T56" fmla="*/ 1067 w 1395"/>
                  <a:gd name="T57" fmla="*/ 418 h 421"/>
                  <a:gd name="T58" fmla="*/ 984 w 1395"/>
                  <a:gd name="T59" fmla="*/ 421 h 421"/>
                  <a:gd name="T60" fmla="*/ 908 w 1395"/>
                  <a:gd name="T61" fmla="*/ 419 h 421"/>
                  <a:gd name="T62" fmla="*/ 847 w 1395"/>
                  <a:gd name="T63" fmla="*/ 413 h 421"/>
                  <a:gd name="T64" fmla="*/ 385 w 1395"/>
                  <a:gd name="T65" fmla="*/ 320 h 421"/>
                  <a:gd name="T66" fmla="*/ 371 w 1395"/>
                  <a:gd name="T67" fmla="*/ 315 h 421"/>
                  <a:gd name="T68" fmla="*/ 341 w 1395"/>
                  <a:gd name="T69" fmla="*/ 298 h 421"/>
                  <a:gd name="T70" fmla="*/ 282 w 1395"/>
                  <a:gd name="T71" fmla="*/ 260 h 421"/>
                  <a:gd name="T72" fmla="*/ 213 w 1395"/>
                  <a:gd name="T73" fmla="*/ 210 h 421"/>
                  <a:gd name="T74" fmla="*/ 140 w 1395"/>
                  <a:gd name="T75" fmla="*/ 154 h 421"/>
                  <a:gd name="T76" fmla="*/ 76 w 1395"/>
                  <a:gd name="T77" fmla="*/ 98 h 421"/>
                  <a:gd name="T78" fmla="*/ 25 w 1395"/>
                  <a:gd name="T79" fmla="*/ 49 h 421"/>
                  <a:gd name="T80" fmla="*/ 5 w 1395"/>
                  <a:gd name="T81" fmla="*/ 19 h 421"/>
                  <a:gd name="T82" fmla="*/ 0 w 1395"/>
                  <a:gd name="T83" fmla="*/ 5 h 421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395"/>
                  <a:gd name="T127" fmla="*/ 0 h 421"/>
                  <a:gd name="T128" fmla="*/ 1395 w 1395"/>
                  <a:gd name="T129" fmla="*/ 421 h 421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395" h="421">
                    <a:moveTo>
                      <a:pt x="2" y="0"/>
                    </a:moveTo>
                    <a:lnTo>
                      <a:pt x="30" y="0"/>
                    </a:lnTo>
                    <a:lnTo>
                      <a:pt x="66" y="0"/>
                    </a:lnTo>
                    <a:lnTo>
                      <a:pt x="98" y="2"/>
                    </a:lnTo>
                    <a:lnTo>
                      <a:pt x="125" y="2"/>
                    </a:lnTo>
                    <a:lnTo>
                      <a:pt x="121" y="10"/>
                    </a:lnTo>
                    <a:lnTo>
                      <a:pt x="120" y="21"/>
                    </a:lnTo>
                    <a:lnTo>
                      <a:pt x="121" y="29"/>
                    </a:lnTo>
                    <a:lnTo>
                      <a:pt x="125" y="37"/>
                    </a:lnTo>
                    <a:lnTo>
                      <a:pt x="150" y="70"/>
                    </a:lnTo>
                    <a:lnTo>
                      <a:pt x="176" y="102"/>
                    </a:lnTo>
                    <a:lnTo>
                      <a:pt x="204" y="132"/>
                    </a:lnTo>
                    <a:lnTo>
                      <a:pt x="233" y="162"/>
                    </a:lnTo>
                    <a:lnTo>
                      <a:pt x="263" y="193"/>
                    </a:lnTo>
                    <a:lnTo>
                      <a:pt x="294" y="222"/>
                    </a:lnTo>
                    <a:lnTo>
                      <a:pt x="327" y="249"/>
                    </a:lnTo>
                    <a:lnTo>
                      <a:pt x="361" y="277"/>
                    </a:lnTo>
                    <a:lnTo>
                      <a:pt x="371" y="286"/>
                    </a:lnTo>
                    <a:lnTo>
                      <a:pt x="385" y="293"/>
                    </a:lnTo>
                    <a:lnTo>
                      <a:pt x="400" y="296"/>
                    </a:lnTo>
                    <a:lnTo>
                      <a:pt x="415" y="301"/>
                    </a:lnTo>
                    <a:lnTo>
                      <a:pt x="861" y="372"/>
                    </a:lnTo>
                    <a:lnTo>
                      <a:pt x="890" y="372"/>
                    </a:lnTo>
                    <a:lnTo>
                      <a:pt x="915" y="372"/>
                    </a:lnTo>
                    <a:lnTo>
                      <a:pt x="942" y="370"/>
                    </a:lnTo>
                    <a:lnTo>
                      <a:pt x="966" y="369"/>
                    </a:lnTo>
                    <a:lnTo>
                      <a:pt x="989" y="365"/>
                    </a:lnTo>
                    <a:lnTo>
                      <a:pt x="1011" y="360"/>
                    </a:lnTo>
                    <a:lnTo>
                      <a:pt x="1033" y="355"/>
                    </a:lnTo>
                    <a:lnTo>
                      <a:pt x="1052" y="348"/>
                    </a:lnTo>
                    <a:lnTo>
                      <a:pt x="1070" y="340"/>
                    </a:lnTo>
                    <a:lnTo>
                      <a:pt x="1089" y="331"/>
                    </a:lnTo>
                    <a:lnTo>
                      <a:pt x="1104" y="321"/>
                    </a:lnTo>
                    <a:lnTo>
                      <a:pt x="1119" y="311"/>
                    </a:lnTo>
                    <a:lnTo>
                      <a:pt x="1133" y="299"/>
                    </a:lnTo>
                    <a:lnTo>
                      <a:pt x="1146" y="286"/>
                    </a:lnTo>
                    <a:lnTo>
                      <a:pt x="1156" y="272"/>
                    </a:lnTo>
                    <a:lnTo>
                      <a:pt x="1168" y="257"/>
                    </a:lnTo>
                    <a:lnTo>
                      <a:pt x="1178" y="259"/>
                    </a:lnTo>
                    <a:lnTo>
                      <a:pt x="1192" y="262"/>
                    </a:lnTo>
                    <a:lnTo>
                      <a:pt x="1246" y="272"/>
                    </a:lnTo>
                    <a:lnTo>
                      <a:pt x="1297" y="284"/>
                    </a:lnTo>
                    <a:lnTo>
                      <a:pt x="1347" y="294"/>
                    </a:lnTo>
                    <a:lnTo>
                      <a:pt x="1395" y="306"/>
                    </a:lnTo>
                    <a:lnTo>
                      <a:pt x="1388" y="316"/>
                    </a:lnTo>
                    <a:lnTo>
                      <a:pt x="1381" y="325"/>
                    </a:lnTo>
                    <a:lnTo>
                      <a:pt x="1373" y="333"/>
                    </a:lnTo>
                    <a:lnTo>
                      <a:pt x="1361" y="342"/>
                    </a:lnTo>
                    <a:lnTo>
                      <a:pt x="1349" y="348"/>
                    </a:lnTo>
                    <a:lnTo>
                      <a:pt x="1335" y="357"/>
                    </a:lnTo>
                    <a:lnTo>
                      <a:pt x="1322" y="364"/>
                    </a:lnTo>
                    <a:lnTo>
                      <a:pt x="1307" y="370"/>
                    </a:lnTo>
                    <a:lnTo>
                      <a:pt x="1271" y="382"/>
                    </a:lnTo>
                    <a:lnTo>
                      <a:pt x="1234" y="392"/>
                    </a:lnTo>
                    <a:lnTo>
                      <a:pt x="1195" y="401"/>
                    </a:lnTo>
                    <a:lnTo>
                      <a:pt x="1153" y="407"/>
                    </a:lnTo>
                    <a:lnTo>
                      <a:pt x="1111" y="413"/>
                    </a:lnTo>
                    <a:lnTo>
                      <a:pt x="1067" y="418"/>
                    </a:lnTo>
                    <a:lnTo>
                      <a:pt x="1025" y="421"/>
                    </a:lnTo>
                    <a:lnTo>
                      <a:pt x="984" y="421"/>
                    </a:lnTo>
                    <a:lnTo>
                      <a:pt x="944" y="421"/>
                    </a:lnTo>
                    <a:lnTo>
                      <a:pt x="908" y="419"/>
                    </a:lnTo>
                    <a:lnTo>
                      <a:pt x="875" y="418"/>
                    </a:lnTo>
                    <a:lnTo>
                      <a:pt x="847" y="413"/>
                    </a:lnTo>
                    <a:lnTo>
                      <a:pt x="388" y="318"/>
                    </a:lnTo>
                    <a:lnTo>
                      <a:pt x="385" y="320"/>
                    </a:lnTo>
                    <a:lnTo>
                      <a:pt x="380" y="318"/>
                    </a:lnTo>
                    <a:lnTo>
                      <a:pt x="371" y="315"/>
                    </a:lnTo>
                    <a:lnTo>
                      <a:pt x="363" y="311"/>
                    </a:lnTo>
                    <a:lnTo>
                      <a:pt x="341" y="298"/>
                    </a:lnTo>
                    <a:lnTo>
                      <a:pt x="312" y="281"/>
                    </a:lnTo>
                    <a:lnTo>
                      <a:pt x="282" y="260"/>
                    </a:lnTo>
                    <a:lnTo>
                      <a:pt x="248" y="237"/>
                    </a:lnTo>
                    <a:lnTo>
                      <a:pt x="213" y="210"/>
                    </a:lnTo>
                    <a:lnTo>
                      <a:pt x="176" y="183"/>
                    </a:lnTo>
                    <a:lnTo>
                      <a:pt x="140" y="154"/>
                    </a:lnTo>
                    <a:lnTo>
                      <a:pt x="106" y="125"/>
                    </a:lnTo>
                    <a:lnTo>
                      <a:pt x="76" y="98"/>
                    </a:lnTo>
                    <a:lnTo>
                      <a:pt x="49" y="73"/>
                    </a:lnTo>
                    <a:lnTo>
                      <a:pt x="25" y="49"/>
                    </a:lnTo>
                    <a:lnTo>
                      <a:pt x="10" y="29"/>
                    </a:lnTo>
                    <a:lnTo>
                      <a:pt x="5" y="19"/>
                    </a:lnTo>
                    <a:lnTo>
                      <a:pt x="2" y="12"/>
                    </a:lnTo>
                    <a:lnTo>
                      <a:pt x="0" y="5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3C3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59" name="Freeform 34"/>
              <p:cNvSpPr>
                <a:spLocks/>
              </p:cNvSpPr>
              <p:nvPr/>
            </p:nvSpPr>
            <p:spPr bwMode="auto">
              <a:xfrm>
                <a:off x="2904" y="1684"/>
                <a:ext cx="1065" cy="380"/>
              </a:xfrm>
              <a:custGeom>
                <a:avLst/>
                <a:gdLst>
                  <a:gd name="T0" fmla="*/ 12 w 1065"/>
                  <a:gd name="T1" fmla="*/ 0 h 380"/>
                  <a:gd name="T2" fmla="*/ 7 w 1065"/>
                  <a:gd name="T3" fmla="*/ 19 h 380"/>
                  <a:gd name="T4" fmla="*/ 12 w 1065"/>
                  <a:gd name="T5" fmla="*/ 35 h 380"/>
                  <a:gd name="T6" fmla="*/ 63 w 1065"/>
                  <a:gd name="T7" fmla="*/ 100 h 380"/>
                  <a:gd name="T8" fmla="*/ 120 w 1065"/>
                  <a:gd name="T9" fmla="*/ 160 h 380"/>
                  <a:gd name="T10" fmla="*/ 181 w 1065"/>
                  <a:gd name="T11" fmla="*/ 220 h 380"/>
                  <a:gd name="T12" fmla="*/ 248 w 1065"/>
                  <a:gd name="T13" fmla="*/ 275 h 380"/>
                  <a:gd name="T14" fmla="*/ 272 w 1065"/>
                  <a:gd name="T15" fmla="*/ 291 h 380"/>
                  <a:gd name="T16" fmla="*/ 302 w 1065"/>
                  <a:gd name="T17" fmla="*/ 299 h 380"/>
                  <a:gd name="T18" fmla="*/ 777 w 1065"/>
                  <a:gd name="T19" fmla="*/ 370 h 380"/>
                  <a:gd name="T20" fmla="*/ 829 w 1065"/>
                  <a:gd name="T21" fmla="*/ 368 h 380"/>
                  <a:gd name="T22" fmla="*/ 876 w 1065"/>
                  <a:gd name="T23" fmla="*/ 363 h 380"/>
                  <a:gd name="T24" fmla="*/ 920 w 1065"/>
                  <a:gd name="T25" fmla="*/ 353 h 380"/>
                  <a:gd name="T26" fmla="*/ 957 w 1065"/>
                  <a:gd name="T27" fmla="*/ 338 h 380"/>
                  <a:gd name="T28" fmla="*/ 991 w 1065"/>
                  <a:gd name="T29" fmla="*/ 319 h 380"/>
                  <a:gd name="T30" fmla="*/ 1020 w 1065"/>
                  <a:gd name="T31" fmla="*/ 297 h 380"/>
                  <a:gd name="T32" fmla="*/ 1043 w 1065"/>
                  <a:gd name="T33" fmla="*/ 270 h 380"/>
                  <a:gd name="T34" fmla="*/ 1060 w 1065"/>
                  <a:gd name="T35" fmla="*/ 257 h 380"/>
                  <a:gd name="T36" fmla="*/ 1052 w 1065"/>
                  <a:gd name="T37" fmla="*/ 277 h 380"/>
                  <a:gd name="T38" fmla="*/ 1016 w 1065"/>
                  <a:gd name="T39" fmla="*/ 311 h 380"/>
                  <a:gd name="T40" fmla="*/ 978 w 1065"/>
                  <a:gd name="T41" fmla="*/ 336 h 380"/>
                  <a:gd name="T42" fmla="*/ 934 w 1065"/>
                  <a:gd name="T43" fmla="*/ 356 h 380"/>
                  <a:gd name="T44" fmla="*/ 888 w 1065"/>
                  <a:gd name="T45" fmla="*/ 368 h 380"/>
                  <a:gd name="T46" fmla="*/ 844 w 1065"/>
                  <a:gd name="T47" fmla="*/ 377 h 380"/>
                  <a:gd name="T48" fmla="*/ 802 w 1065"/>
                  <a:gd name="T49" fmla="*/ 380 h 380"/>
                  <a:gd name="T50" fmla="*/ 763 w 1065"/>
                  <a:gd name="T51" fmla="*/ 378 h 380"/>
                  <a:gd name="T52" fmla="*/ 299 w 1065"/>
                  <a:gd name="T53" fmla="*/ 304 h 380"/>
                  <a:gd name="T54" fmla="*/ 269 w 1065"/>
                  <a:gd name="T55" fmla="*/ 296 h 380"/>
                  <a:gd name="T56" fmla="*/ 243 w 1065"/>
                  <a:gd name="T57" fmla="*/ 280 h 380"/>
                  <a:gd name="T58" fmla="*/ 186 w 1065"/>
                  <a:gd name="T59" fmla="*/ 231 h 380"/>
                  <a:gd name="T60" fmla="*/ 120 w 1065"/>
                  <a:gd name="T61" fmla="*/ 171 h 380"/>
                  <a:gd name="T62" fmla="*/ 56 w 1065"/>
                  <a:gd name="T63" fmla="*/ 103 h 380"/>
                  <a:gd name="T64" fmla="*/ 7 w 1065"/>
                  <a:gd name="T65" fmla="*/ 39 h 380"/>
                  <a:gd name="T66" fmla="*/ 0 w 1065"/>
                  <a:gd name="T67" fmla="*/ 25 h 380"/>
                  <a:gd name="T68" fmla="*/ 0 w 1065"/>
                  <a:gd name="T69" fmla="*/ 17 h 380"/>
                  <a:gd name="T70" fmla="*/ 5 w 1065"/>
                  <a:gd name="T71" fmla="*/ 0 h 38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65"/>
                  <a:gd name="T109" fmla="*/ 0 h 380"/>
                  <a:gd name="T110" fmla="*/ 1065 w 1065"/>
                  <a:gd name="T111" fmla="*/ 380 h 38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65" h="380">
                    <a:moveTo>
                      <a:pt x="5" y="0"/>
                    </a:moveTo>
                    <a:lnTo>
                      <a:pt x="12" y="0"/>
                    </a:lnTo>
                    <a:lnTo>
                      <a:pt x="8" y="8"/>
                    </a:lnTo>
                    <a:lnTo>
                      <a:pt x="7" y="19"/>
                    </a:lnTo>
                    <a:lnTo>
                      <a:pt x="8" y="27"/>
                    </a:lnTo>
                    <a:lnTo>
                      <a:pt x="12" y="35"/>
                    </a:lnTo>
                    <a:lnTo>
                      <a:pt x="37" y="68"/>
                    </a:lnTo>
                    <a:lnTo>
                      <a:pt x="63" y="100"/>
                    </a:lnTo>
                    <a:lnTo>
                      <a:pt x="91" y="130"/>
                    </a:lnTo>
                    <a:lnTo>
                      <a:pt x="120" y="160"/>
                    </a:lnTo>
                    <a:lnTo>
                      <a:pt x="150" y="191"/>
                    </a:lnTo>
                    <a:lnTo>
                      <a:pt x="181" y="220"/>
                    </a:lnTo>
                    <a:lnTo>
                      <a:pt x="214" y="247"/>
                    </a:lnTo>
                    <a:lnTo>
                      <a:pt x="248" y="275"/>
                    </a:lnTo>
                    <a:lnTo>
                      <a:pt x="258" y="284"/>
                    </a:lnTo>
                    <a:lnTo>
                      <a:pt x="272" y="291"/>
                    </a:lnTo>
                    <a:lnTo>
                      <a:pt x="287" y="294"/>
                    </a:lnTo>
                    <a:lnTo>
                      <a:pt x="302" y="299"/>
                    </a:lnTo>
                    <a:lnTo>
                      <a:pt x="748" y="370"/>
                    </a:lnTo>
                    <a:lnTo>
                      <a:pt x="777" y="370"/>
                    </a:lnTo>
                    <a:lnTo>
                      <a:pt x="802" y="370"/>
                    </a:lnTo>
                    <a:lnTo>
                      <a:pt x="829" y="368"/>
                    </a:lnTo>
                    <a:lnTo>
                      <a:pt x="853" y="367"/>
                    </a:lnTo>
                    <a:lnTo>
                      <a:pt x="876" y="363"/>
                    </a:lnTo>
                    <a:lnTo>
                      <a:pt x="898" y="358"/>
                    </a:lnTo>
                    <a:lnTo>
                      <a:pt x="920" y="353"/>
                    </a:lnTo>
                    <a:lnTo>
                      <a:pt x="939" y="346"/>
                    </a:lnTo>
                    <a:lnTo>
                      <a:pt x="957" y="338"/>
                    </a:lnTo>
                    <a:lnTo>
                      <a:pt x="976" y="329"/>
                    </a:lnTo>
                    <a:lnTo>
                      <a:pt x="991" y="319"/>
                    </a:lnTo>
                    <a:lnTo>
                      <a:pt x="1006" y="309"/>
                    </a:lnTo>
                    <a:lnTo>
                      <a:pt x="1020" y="297"/>
                    </a:lnTo>
                    <a:lnTo>
                      <a:pt x="1033" y="284"/>
                    </a:lnTo>
                    <a:lnTo>
                      <a:pt x="1043" y="270"/>
                    </a:lnTo>
                    <a:lnTo>
                      <a:pt x="1055" y="255"/>
                    </a:lnTo>
                    <a:lnTo>
                      <a:pt x="1060" y="257"/>
                    </a:lnTo>
                    <a:lnTo>
                      <a:pt x="1065" y="257"/>
                    </a:lnTo>
                    <a:lnTo>
                      <a:pt x="1052" y="277"/>
                    </a:lnTo>
                    <a:lnTo>
                      <a:pt x="1035" y="296"/>
                    </a:lnTo>
                    <a:lnTo>
                      <a:pt x="1016" y="311"/>
                    </a:lnTo>
                    <a:lnTo>
                      <a:pt x="998" y="324"/>
                    </a:lnTo>
                    <a:lnTo>
                      <a:pt x="978" y="336"/>
                    </a:lnTo>
                    <a:lnTo>
                      <a:pt x="956" y="346"/>
                    </a:lnTo>
                    <a:lnTo>
                      <a:pt x="934" y="356"/>
                    </a:lnTo>
                    <a:lnTo>
                      <a:pt x="910" y="363"/>
                    </a:lnTo>
                    <a:lnTo>
                      <a:pt x="888" y="368"/>
                    </a:lnTo>
                    <a:lnTo>
                      <a:pt x="866" y="373"/>
                    </a:lnTo>
                    <a:lnTo>
                      <a:pt x="844" y="377"/>
                    </a:lnTo>
                    <a:lnTo>
                      <a:pt x="822" y="378"/>
                    </a:lnTo>
                    <a:lnTo>
                      <a:pt x="802" y="380"/>
                    </a:lnTo>
                    <a:lnTo>
                      <a:pt x="782" y="380"/>
                    </a:lnTo>
                    <a:lnTo>
                      <a:pt x="763" y="378"/>
                    </a:lnTo>
                    <a:lnTo>
                      <a:pt x="748" y="377"/>
                    </a:lnTo>
                    <a:lnTo>
                      <a:pt x="299" y="304"/>
                    </a:lnTo>
                    <a:lnTo>
                      <a:pt x="284" y="301"/>
                    </a:lnTo>
                    <a:lnTo>
                      <a:pt x="269" y="296"/>
                    </a:lnTo>
                    <a:lnTo>
                      <a:pt x="255" y="289"/>
                    </a:lnTo>
                    <a:lnTo>
                      <a:pt x="243" y="280"/>
                    </a:lnTo>
                    <a:lnTo>
                      <a:pt x="216" y="258"/>
                    </a:lnTo>
                    <a:lnTo>
                      <a:pt x="186" y="231"/>
                    </a:lnTo>
                    <a:lnTo>
                      <a:pt x="154" y="203"/>
                    </a:lnTo>
                    <a:lnTo>
                      <a:pt x="120" y="171"/>
                    </a:lnTo>
                    <a:lnTo>
                      <a:pt x="88" y="137"/>
                    </a:lnTo>
                    <a:lnTo>
                      <a:pt x="56" y="103"/>
                    </a:lnTo>
                    <a:lnTo>
                      <a:pt x="29" y="71"/>
                    </a:lnTo>
                    <a:lnTo>
                      <a:pt x="7" y="39"/>
                    </a:lnTo>
                    <a:lnTo>
                      <a:pt x="3" y="32"/>
                    </a:lnTo>
                    <a:lnTo>
                      <a:pt x="0" y="25"/>
                    </a:lnTo>
                    <a:lnTo>
                      <a:pt x="0" y="20"/>
                    </a:lnTo>
                    <a:lnTo>
                      <a:pt x="0" y="17"/>
                    </a:lnTo>
                    <a:lnTo>
                      <a:pt x="2" y="8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60" name="Freeform 35"/>
              <p:cNvSpPr>
                <a:spLocks/>
              </p:cNvSpPr>
              <p:nvPr/>
            </p:nvSpPr>
            <p:spPr bwMode="auto">
              <a:xfrm>
                <a:off x="4655" y="2155"/>
                <a:ext cx="7" cy="4"/>
              </a:xfrm>
              <a:custGeom>
                <a:avLst/>
                <a:gdLst>
                  <a:gd name="T0" fmla="*/ 7 w 7"/>
                  <a:gd name="T1" fmla="*/ 4 h 4"/>
                  <a:gd name="T2" fmla="*/ 0 w 7"/>
                  <a:gd name="T3" fmla="*/ 4 h 4"/>
                  <a:gd name="T4" fmla="*/ 2 w 7"/>
                  <a:gd name="T5" fmla="*/ 2 h 4"/>
                  <a:gd name="T6" fmla="*/ 2 w 7"/>
                  <a:gd name="T7" fmla="*/ 0 h 4"/>
                  <a:gd name="T8" fmla="*/ 5 w 7"/>
                  <a:gd name="T9" fmla="*/ 2 h 4"/>
                  <a:gd name="T10" fmla="*/ 7 w 7"/>
                  <a:gd name="T11" fmla="*/ 4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"/>
                  <a:gd name="T19" fmla="*/ 0 h 4"/>
                  <a:gd name="T20" fmla="*/ 7 w 7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" h="4">
                    <a:moveTo>
                      <a:pt x="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" y="2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5A57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61" name="Freeform 36"/>
              <p:cNvSpPr>
                <a:spLocks/>
              </p:cNvSpPr>
              <p:nvPr/>
            </p:nvSpPr>
            <p:spPr bwMode="auto">
              <a:xfrm>
                <a:off x="4653" y="2157"/>
                <a:ext cx="14" cy="5"/>
              </a:xfrm>
              <a:custGeom>
                <a:avLst/>
                <a:gdLst>
                  <a:gd name="T0" fmla="*/ 4 w 14"/>
                  <a:gd name="T1" fmla="*/ 0 h 5"/>
                  <a:gd name="T2" fmla="*/ 5 w 14"/>
                  <a:gd name="T3" fmla="*/ 0 h 5"/>
                  <a:gd name="T4" fmla="*/ 9 w 14"/>
                  <a:gd name="T5" fmla="*/ 2 h 5"/>
                  <a:gd name="T6" fmla="*/ 14 w 14"/>
                  <a:gd name="T7" fmla="*/ 5 h 5"/>
                  <a:gd name="T8" fmla="*/ 0 w 14"/>
                  <a:gd name="T9" fmla="*/ 2 h 5"/>
                  <a:gd name="T10" fmla="*/ 2 w 14"/>
                  <a:gd name="T11" fmla="*/ 2 h 5"/>
                  <a:gd name="T12" fmla="*/ 4 w 14"/>
                  <a:gd name="T13" fmla="*/ 0 h 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"/>
                  <a:gd name="T22" fmla="*/ 0 h 5"/>
                  <a:gd name="T23" fmla="*/ 14 w 14"/>
                  <a:gd name="T24" fmla="*/ 5 h 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" h="5">
                    <a:moveTo>
                      <a:pt x="4" y="0"/>
                    </a:moveTo>
                    <a:lnTo>
                      <a:pt x="5" y="0"/>
                    </a:lnTo>
                    <a:lnTo>
                      <a:pt x="9" y="2"/>
                    </a:lnTo>
                    <a:lnTo>
                      <a:pt x="14" y="5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5B595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62" name="Freeform 37"/>
              <p:cNvSpPr>
                <a:spLocks/>
              </p:cNvSpPr>
              <p:nvPr/>
            </p:nvSpPr>
            <p:spPr bwMode="auto">
              <a:xfrm>
                <a:off x="4653" y="2159"/>
                <a:ext cx="19" cy="5"/>
              </a:xfrm>
              <a:custGeom>
                <a:avLst/>
                <a:gdLst>
                  <a:gd name="T0" fmla="*/ 2 w 19"/>
                  <a:gd name="T1" fmla="*/ 0 h 5"/>
                  <a:gd name="T2" fmla="*/ 9 w 19"/>
                  <a:gd name="T3" fmla="*/ 0 h 5"/>
                  <a:gd name="T4" fmla="*/ 14 w 19"/>
                  <a:gd name="T5" fmla="*/ 3 h 5"/>
                  <a:gd name="T6" fmla="*/ 19 w 19"/>
                  <a:gd name="T7" fmla="*/ 5 h 5"/>
                  <a:gd name="T8" fmla="*/ 0 w 19"/>
                  <a:gd name="T9" fmla="*/ 1 h 5"/>
                  <a:gd name="T10" fmla="*/ 0 w 19"/>
                  <a:gd name="T11" fmla="*/ 0 h 5"/>
                  <a:gd name="T12" fmla="*/ 2 w 19"/>
                  <a:gd name="T13" fmla="*/ 0 h 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"/>
                  <a:gd name="T22" fmla="*/ 0 h 5"/>
                  <a:gd name="T23" fmla="*/ 19 w 19"/>
                  <a:gd name="T24" fmla="*/ 5 h 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" h="5">
                    <a:moveTo>
                      <a:pt x="2" y="0"/>
                    </a:moveTo>
                    <a:lnTo>
                      <a:pt x="9" y="0"/>
                    </a:lnTo>
                    <a:lnTo>
                      <a:pt x="14" y="3"/>
                    </a:lnTo>
                    <a:lnTo>
                      <a:pt x="19" y="5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5F5D5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63" name="Freeform 38"/>
              <p:cNvSpPr>
                <a:spLocks/>
              </p:cNvSpPr>
              <p:nvPr/>
            </p:nvSpPr>
            <p:spPr bwMode="auto">
              <a:xfrm>
                <a:off x="4652" y="2159"/>
                <a:ext cx="23" cy="8"/>
              </a:xfrm>
              <a:custGeom>
                <a:avLst/>
                <a:gdLst>
                  <a:gd name="T0" fmla="*/ 1 w 23"/>
                  <a:gd name="T1" fmla="*/ 0 h 8"/>
                  <a:gd name="T2" fmla="*/ 15 w 23"/>
                  <a:gd name="T3" fmla="*/ 3 h 8"/>
                  <a:gd name="T4" fmla="*/ 18 w 23"/>
                  <a:gd name="T5" fmla="*/ 5 h 8"/>
                  <a:gd name="T6" fmla="*/ 23 w 23"/>
                  <a:gd name="T7" fmla="*/ 8 h 8"/>
                  <a:gd name="T8" fmla="*/ 0 w 23"/>
                  <a:gd name="T9" fmla="*/ 3 h 8"/>
                  <a:gd name="T10" fmla="*/ 0 w 23"/>
                  <a:gd name="T11" fmla="*/ 1 h 8"/>
                  <a:gd name="T12" fmla="*/ 1 w 23"/>
                  <a:gd name="T13" fmla="*/ 0 h 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3"/>
                  <a:gd name="T22" fmla="*/ 0 h 8"/>
                  <a:gd name="T23" fmla="*/ 23 w 23"/>
                  <a:gd name="T24" fmla="*/ 8 h 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3" h="8">
                    <a:moveTo>
                      <a:pt x="1" y="0"/>
                    </a:moveTo>
                    <a:lnTo>
                      <a:pt x="15" y="3"/>
                    </a:lnTo>
                    <a:lnTo>
                      <a:pt x="18" y="5"/>
                    </a:lnTo>
                    <a:lnTo>
                      <a:pt x="23" y="8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625F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64" name="Freeform 39"/>
              <p:cNvSpPr>
                <a:spLocks/>
              </p:cNvSpPr>
              <p:nvPr/>
            </p:nvSpPr>
            <p:spPr bwMode="auto">
              <a:xfrm>
                <a:off x="4650" y="2160"/>
                <a:ext cx="27" cy="9"/>
              </a:xfrm>
              <a:custGeom>
                <a:avLst/>
                <a:gdLst>
                  <a:gd name="T0" fmla="*/ 3 w 27"/>
                  <a:gd name="T1" fmla="*/ 0 h 9"/>
                  <a:gd name="T2" fmla="*/ 22 w 27"/>
                  <a:gd name="T3" fmla="*/ 4 h 9"/>
                  <a:gd name="T4" fmla="*/ 23 w 27"/>
                  <a:gd name="T5" fmla="*/ 6 h 9"/>
                  <a:gd name="T6" fmla="*/ 27 w 27"/>
                  <a:gd name="T7" fmla="*/ 7 h 9"/>
                  <a:gd name="T8" fmla="*/ 27 w 27"/>
                  <a:gd name="T9" fmla="*/ 9 h 9"/>
                  <a:gd name="T10" fmla="*/ 27 w 27"/>
                  <a:gd name="T11" fmla="*/ 9 h 9"/>
                  <a:gd name="T12" fmla="*/ 0 w 27"/>
                  <a:gd name="T13" fmla="*/ 4 h 9"/>
                  <a:gd name="T14" fmla="*/ 2 w 27"/>
                  <a:gd name="T15" fmla="*/ 2 h 9"/>
                  <a:gd name="T16" fmla="*/ 3 w 27"/>
                  <a:gd name="T17" fmla="*/ 0 h 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7"/>
                  <a:gd name="T28" fmla="*/ 0 h 9"/>
                  <a:gd name="T29" fmla="*/ 27 w 27"/>
                  <a:gd name="T30" fmla="*/ 9 h 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7" h="9">
                    <a:moveTo>
                      <a:pt x="3" y="0"/>
                    </a:moveTo>
                    <a:lnTo>
                      <a:pt x="22" y="4"/>
                    </a:lnTo>
                    <a:lnTo>
                      <a:pt x="23" y="6"/>
                    </a:lnTo>
                    <a:lnTo>
                      <a:pt x="27" y="7"/>
                    </a:lnTo>
                    <a:lnTo>
                      <a:pt x="27" y="9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64626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65" name="Freeform 40"/>
              <p:cNvSpPr>
                <a:spLocks/>
              </p:cNvSpPr>
              <p:nvPr/>
            </p:nvSpPr>
            <p:spPr bwMode="auto">
              <a:xfrm>
                <a:off x="4648" y="2162"/>
                <a:ext cx="29" cy="9"/>
              </a:xfrm>
              <a:custGeom>
                <a:avLst/>
                <a:gdLst>
                  <a:gd name="T0" fmla="*/ 4 w 29"/>
                  <a:gd name="T1" fmla="*/ 0 h 9"/>
                  <a:gd name="T2" fmla="*/ 27 w 29"/>
                  <a:gd name="T3" fmla="*/ 5 h 9"/>
                  <a:gd name="T4" fmla="*/ 27 w 29"/>
                  <a:gd name="T5" fmla="*/ 5 h 9"/>
                  <a:gd name="T6" fmla="*/ 29 w 29"/>
                  <a:gd name="T7" fmla="*/ 5 h 9"/>
                  <a:gd name="T8" fmla="*/ 29 w 29"/>
                  <a:gd name="T9" fmla="*/ 7 h 9"/>
                  <a:gd name="T10" fmla="*/ 29 w 29"/>
                  <a:gd name="T11" fmla="*/ 9 h 9"/>
                  <a:gd name="T12" fmla="*/ 0 w 29"/>
                  <a:gd name="T13" fmla="*/ 4 h 9"/>
                  <a:gd name="T14" fmla="*/ 2 w 29"/>
                  <a:gd name="T15" fmla="*/ 2 h 9"/>
                  <a:gd name="T16" fmla="*/ 4 w 29"/>
                  <a:gd name="T17" fmla="*/ 0 h 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9"/>
                  <a:gd name="T28" fmla="*/ 0 h 9"/>
                  <a:gd name="T29" fmla="*/ 29 w 29"/>
                  <a:gd name="T30" fmla="*/ 9 h 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9" h="9">
                    <a:moveTo>
                      <a:pt x="4" y="0"/>
                    </a:moveTo>
                    <a:lnTo>
                      <a:pt x="27" y="5"/>
                    </a:lnTo>
                    <a:lnTo>
                      <a:pt x="29" y="5"/>
                    </a:lnTo>
                    <a:lnTo>
                      <a:pt x="29" y="7"/>
                    </a:lnTo>
                    <a:lnTo>
                      <a:pt x="29" y="9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6866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66" name="Freeform 41"/>
              <p:cNvSpPr>
                <a:spLocks/>
              </p:cNvSpPr>
              <p:nvPr/>
            </p:nvSpPr>
            <p:spPr bwMode="auto">
              <a:xfrm>
                <a:off x="4648" y="2164"/>
                <a:ext cx="29" cy="8"/>
              </a:xfrm>
              <a:custGeom>
                <a:avLst/>
                <a:gdLst>
                  <a:gd name="T0" fmla="*/ 2 w 29"/>
                  <a:gd name="T1" fmla="*/ 0 h 8"/>
                  <a:gd name="T2" fmla="*/ 29 w 29"/>
                  <a:gd name="T3" fmla="*/ 5 h 8"/>
                  <a:gd name="T4" fmla="*/ 29 w 29"/>
                  <a:gd name="T5" fmla="*/ 7 h 8"/>
                  <a:gd name="T6" fmla="*/ 29 w 29"/>
                  <a:gd name="T7" fmla="*/ 8 h 8"/>
                  <a:gd name="T8" fmla="*/ 0 w 29"/>
                  <a:gd name="T9" fmla="*/ 3 h 8"/>
                  <a:gd name="T10" fmla="*/ 0 w 29"/>
                  <a:gd name="T11" fmla="*/ 2 h 8"/>
                  <a:gd name="T12" fmla="*/ 2 w 29"/>
                  <a:gd name="T13" fmla="*/ 0 h 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9"/>
                  <a:gd name="T22" fmla="*/ 0 h 8"/>
                  <a:gd name="T23" fmla="*/ 29 w 29"/>
                  <a:gd name="T24" fmla="*/ 8 h 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9" h="8">
                    <a:moveTo>
                      <a:pt x="2" y="0"/>
                    </a:moveTo>
                    <a:lnTo>
                      <a:pt x="29" y="5"/>
                    </a:lnTo>
                    <a:lnTo>
                      <a:pt x="29" y="7"/>
                    </a:lnTo>
                    <a:lnTo>
                      <a:pt x="29" y="8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6A686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67" name="Freeform 42"/>
              <p:cNvSpPr>
                <a:spLocks/>
              </p:cNvSpPr>
              <p:nvPr/>
            </p:nvSpPr>
            <p:spPr bwMode="auto">
              <a:xfrm>
                <a:off x="4646" y="2166"/>
                <a:ext cx="31" cy="8"/>
              </a:xfrm>
              <a:custGeom>
                <a:avLst/>
                <a:gdLst>
                  <a:gd name="T0" fmla="*/ 2 w 31"/>
                  <a:gd name="T1" fmla="*/ 0 h 8"/>
                  <a:gd name="T2" fmla="*/ 31 w 31"/>
                  <a:gd name="T3" fmla="*/ 5 h 8"/>
                  <a:gd name="T4" fmla="*/ 31 w 31"/>
                  <a:gd name="T5" fmla="*/ 6 h 8"/>
                  <a:gd name="T6" fmla="*/ 31 w 31"/>
                  <a:gd name="T7" fmla="*/ 8 h 8"/>
                  <a:gd name="T8" fmla="*/ 0 w 31"/>
                  <a:gd name="T9" fmla="*/ 3 h 8"/>
                  <a:gd name="T10" fmla="*/ 2 w 31"/>
                  <a:gd name="T11" fmla="*/ 1 h 8"/>
                  <a:gd name="T12" fmla="*/ 2 w 31"/>
                  <a:gd name="T13" fmla="*/ 0 h 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1"/>
                  <a:gd name="T22" fmla="*/ 0 h 8"/>
                  <a:gd name="T23" fmla="*/ 31 w 31"/>
                  <a:gd name="T24" fmla="*/ 8 h 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1" h="8">
                    <a:moveTo>
                      <a:pt x="2" y="0"/>
                    </a:moveTo>
                    <a:lnTo>
                      <a:pt x="31" y="5"/>
                    </a:lnTo>
                    <a:lnTo>
                      <a:pt x="31" y="6"/>
                    </a:lnTo>
                    <a:lnTo>
                      <a:pt x="31" y="8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6C6A6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68" name="Freeform 43"/>
              <p:cNvSpPr>
                <a:spLocks/>
              </p:cNvSpPr>
              <p:nvPr/>
            </p:nvSpPr>
            <p:spPr bwMode="auto">
              <a:xfrm>
                <a:off x="4645" y="2167"/>
                <a:ext cx="32" cy="9"/>
              </a:xfrm>
              <a:custGeom>
                <a:avLst/>
                <a:gdLst>
                  <a:gd name="T0" fmla="*/ 3 w 32"/>
                  <a:gd name="T1" fmla="*/ 0 h 9"/>
                  <a:gd name="T2" fmla="*/ 32 w 32"/>
                  <a:gd name="T3" fmla="*/ 5 h 9"/>
                  <a:gd name="T4" fmla="*/ 32 w 32"/>
                  <a:gd name="T5" fmla="*/ 7 h 9"/>
                  <a:gd name="T6" fmla="*/ 32 w 32"/>
                  <a:gd name="T7" fmla="*/ 9 h 9"/>
                  <a:gd name="T8" fmla="*/ 0 w 32"/>
                  <a:gd name="T9" fmla="*/ 4 h 9"/>
                  <a:gd name="T10" fmla="*/ 1 w 32"/>
                  <a:gd name="T11" fmla="*/ 2 h 9"/>
                  <a:gd name="T12" fmla="*/ 3 w 32"/>
                  <a:gd name="T13" fmla="*/ 0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2"/>
                  <a:gd name="T22" fmla="*/ 0 h 9"/>
                  <a:gd name="T23" fmla="*/ 32 w 32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2" h="9">
                    <a:moveTo>
                      <a:pt x="3" y="0"/>
                    </a:moveTo>
                    <a:lnTo>
                      <a:pt x="32" y="5"/>
                    </a:lnTo>
                    <a:lnTo>
                      <a:pt x="32" y="7"/>
                    </a:lnTo>
                    <a:lnTo>
                      <a:pt x="32" y="9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706E6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69" name="Freeform 44"/>
              <p:cNvSpPr>
                <a:spLocks/>
              </p:cNvSpPr>
              <p:nvPr/>
            </p:nvSpPr>
            <p:spPr bwMode="auto">
              <a:xfrm>
                <a:off x="4645" y="2169"/>
                <a:ext cx="34" cy="8"/>
              </a:xfrm>
              <a:custGeom>
                <a:avLst/>
                <a:gdLst>
                  <a:gd name="T0" fmla="*/ 1 w 34"/>
                  <a:gd name="T1" fmla="*/ 0 h 8"/>
                  <a:gd name="T2" fmla="*/ 32 w 34"/>
                  <a:gd name="T3" fmla="*/ 5 h 8"/>
                  <a:gd name="T4" fmla="*/ 32 w 34"/>
                  <a:gd name="T5" fmla="*/ 7 h 8"/>
                  <a:gd name="T6" fmla="*/ 34 w 34"/>
                  <a:gd name="T7" fmla="*/ 8 h 8"/>
                  <a:gd name="T8" fmla="*/ 0 w 34"/>
                  <a:gd name="T9" fmla="*/ 3 h 8"/>
                  <a:gd name="T10" fmla="*/ 0 w 34"/>
                  <a:gd name="T11" fmla="*/ 2 h 8"/>
                  <a:gd name="T12" fmla="*/ 1 w 34"/>
                  <a:gd name="T13" fmla="*/ 0 h 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4"/>
                  <a:gd name="T22" fmla="*/ 0 h 8"/>
                  <a:gd name="T23" fmla="*/ 34 w 34"/>
                  <a:gd name="T24" fmla="*/ 8 h 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4" h="8">
                    <a:moveTo>
                      <a:pt x="1" y="0"/>
                    </a:moveTo>
                    <a:lnTo>
                      <a:pt x="32" y="5"/>
                    </a:lnTo>
                    <a:lnTo>
                      <a:pt x="32" y="7"/>
                    </a:lnTo>
                    <a:lnTo>
                      <a:pt x="34" y="8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71706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70" name="Freeform 45"/>
              <p:cNvSpPr>
                <a:spLocks/>
              </p:cNvSpPr>
              <p:nvPr/>
            </p:nvSpPr>
            <p:spPr bwMode="auto">
              <a:xfrm>
                <a:off x="4643" y="2171"/>
                <a:ext cx="36" cy="8"/>
              </a:xfrm>
              <a:custGeom>
                <a:avLst/>
                <a:gdLst>
                  <a:gd name="T0" fmla="*/ 2 w 36"/>
                  <a:gd name="T1" fmla="*/ 0 h 8"/>
                  <a:gd name="T2" fmla="*/ 34 w 36"/>
                  <a:gd name="T3" fmla="*/ 5 h 8"/>
                  <a:gd name="T4" fmla="*/ 36 w 36"/>
                  <a:gd name="T5" fmla="*/ 6 h 8"/>
                  <a:gd name="T6" fmla="*/ 36 w 36"/>
                  <a:gd name="T7" fmla="*/ 8 h 8"/>
                  <a:gd name="T8" fmla="*/ 0 w 36"/>
                  <a:gd name="T9" fmla="*/ 3 h 8"/>
                  <a:gd name="T10" fmla="*/ 2 w 36"/>
                  <a:gd name="T11" fmla="*/ 1 h 8"/>
                  <a:gd name="T12" fmla="*/ 2 w 36"/>
                  <a:gd name="T13" fmla="*/ 0 h 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"/>
                  <a:gd name="T22" fmla="*/ 0 h 8"/>
                  <a:gd name="T23" fmla="*/ 36 w 36"/>
                  <a:gd name="T24" fmla="*/ 8 h 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" h="8">
                    <a:moveTo>
                      <a:pt x="2" y="0"/>
                    </a:moveTo>
                    <a:lnTo>
                      <a:pt x="34" y="5"/>
                    </a:lnTo>
                    <a:lnTo>
                      <a:pt x="36" y="6"/>
                    </a:lnTo>
                    <a:lnTo>
                      <a:pt x="36" y="8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73727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71" name="Freeform 46"/>
              <p:cNvSpPr>
                <a:spLocks/>
              </p:cNvSpPr>
              <p:nvPr/>
            </p:nvSpPr>
            <p:spPr bwMode="auto">
              <a:xfrm>
                <a:off x="4641" y="2172"/>
                <a:ext cx="38" cy="9"/>
              </a:xfrm>
              <a:custGeom>
                <a:avLst/>
                <a:gdLst>
                  <a:gd name="T0" fmla="*/ 4 w 38"/>
                  <a:gd name="T1" fmla="*/ 0 h 9"/>
                  <a:gd name="T2" fmla="*/ 38 w 38"/>
                  <a:gd name="T3" fmla="*/ 5 h 9"/>
                  <a:gd name="T4" fmla="*/ 38 w 38"/>
                  <a:gd name="T5" fmla="*/ 7 h 9"/>
                  <a:gd name="T6" fmla="*/ 38 w 38"/>
                  <a:gd name="T7" fmla="*/ 9 h 9"/>
                  <a:gd name="T8" fmla="*/ 0 w 38"/>
                  <a:gd name="T9" fmla="*/ 2 h 9"/>
                  <a:gd name="T10" fmla="*/ 2 w 38"/>
                  <a:gd name="T11" fmla="*/ 2 h 9"/>
                  <a:gd name="T12" fmla="*/ 4 w 38"/>
                  <a:gd name="T13" fmla="*/ 0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8"/>
                  <a:gd name="T22" fmla="*/ 0 h 9"/>
                  <a:gd name="T23" fmla="*/ 38 w 38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8" h="9">
                    <a:moveTo>
                      <a:pt x="4" y="0"/>
                    </a:moveTo>
                    <a:lnTo>
                      <a:pt x="38" y="5"/>
                    </a:lnTo>
                    <a:lnTo>
                      <a:pt x="38" y="7"/>
                    </a:lnTo>
                    <a:lnTo>
                      <a:pt x="38" y="9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77767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72" name="Freeform 47"/>
              <p:cNvSpPr>
                <a:spLocks noEditPoints="1"/>
              </p:cNvSpPr>
              <p:nvPr/>
            </p:nvSpPr>
            <p:spPr bwMode="auto">
              <a:xfrm>
                <a:off x="4641" y="2174"/>
                <a:ext cx="76" cy="15"/>
              </a:xfrm>
              <a:custGeom>
                <a:avLst/>
                <a:gdLst>
                  <a:gd name="T0" fmla="*/ 2 w 76"/>
                  <a:gd name="T1" fmla="*/ 0 h 15"/>
                  <a:gd name="T2" fmla="*/ 38 w 76"/>
                  <a:gd name="T3" fmla="*/ 5 h 15"/>
                  <a:gd name="T4" fmla="*/ 38 w 76"/>
                  <a:gd name="T5" fmla="*/ 7 h 15"/>
                  <a:gd name="T6" fmla="*/ 38 w 76"/>
                  <a:gd name="T7" fmla="*/ 8 h 15"/>
                  <a:gd name="T8" fmla="*/ 0 w 76"/>
                  <a:gd name="T9" fmla="*/ 2 h 15"/>
                  <a:gd name="T10" fmla="*/ 0 w 76"/>
                  <a:gd name="T11" fmla="*/ 0 h 15"/>
                  <a:gd name="T12" fmla="*/ 2 w 76"/>
                  <a:gd name="T13" fmla="*/ 0 h 15"/>
                  <a:gd name="T14" fmla="*/ 76 w 76"/>
                  <a:gd name="T15" fmla="*/ 15 h 15"/>
                  <a:gd name="T16" fmla="*/ 73 w 76"/>
                  <a:gd name="T17" fmla="*/ 15 h 15"/>
                  <a:gd name="T18" fmla="*/ 73 w 76"/>
                  <a:gd name="T19" fmla="*/ 15 h 15"/>
                  <a:gd name="T20" fmla="*/ 73 w 76"/>
                  <a:gd name="T21" fmla="*/ 14 h 15"/>
                  <a:gd name="T22" fmla="*/ 75 w 76"/>
                  <a:gd name="T23" fmla="*/ 15 h 15"/>
                  <a:gd name="T24" fmla="*/ 76 w 76"/>
                  <a:gd name="T25" fmla="*/ 15 h 1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76"/>
                  <a:gd name="T40" fmla="*/ 0 h 15"/>
                  <a:gd name="T41" fmla="*/ 76 w 76"/>
                  <a:gd name="T42" fmla="*/ 15 h 1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76" h="15">
                    <a:moveTo>
                      <a:pt x="2" y="0"/>
                    </a:moveTo>
                    <a:lnTo>
                      <a:pt x="38" y="5"/>
                    </a:lnTo>
                    <a:lnTo>
                      <a:pt x="38" y="7"/>
                    </a:lnTo>
                    <a:lnTo>
                      <a:pt x="38" y="8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  <a:moveTo>
                      <a:pt x="76" y="15"/>
                    </a:moveTo>
                    <a:lnTo>
                      <a:pt x="73" y="15"/>
                    </a:lnTo>
                    <a:lnTo>
                      <a:pt x="73" y="14"/>
                    </a:lnTo>
                    <a:lnTo>
                      <a:pt x="75" y="15"/>
                    </a:lnTo>
                    <a:lnTo>
                      <a:pt x="76" y="15"/>
                    </a:lnTo>
                    <a:close/>
                  </a:path>
                </a:pathLst>
              </a:custGeom>
              <a:solidFill>
                <a:srgbClr val="7978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73" name="Freeform 48"/>
              <p:cNvSpPr>
                <a:spLocks noEditPoints="1"/>
              </p:cNvSpPr>
              <p:nvPr/>
            </p:nvSpPr>
            <p:spPr bwMode="auto">
              <a:xfrm>
                <a:off x="4640" y="2174"/>
                <a:ext cx="82" cy="19"/>
              </a:xfrm>
              <a:custGeom>
                <a:avLst/>
                <a:gdLst>
                  <a:gd name="T0" fmla="*/ 1 w 82"/>
                  <a:gd name="T1" fmla="*/ 0 h 19"/>
                  <a:gd name="T2" fmla="*/ 39 w 82"/>
                  <a:gd name="T3" fmla="*/ 7 h 19"/>
                  <a:gd name="T4" fmla="*/ 39 w 82"/>
                  <a:gd name="T5" fmla="*/ 8 h 19"/>
                  <a:gd name="T6" fmla="*/ 40 w 82"/>
                  <a:gd name="T7" fmla="*/ 10 h 19"/>
                  <a:gd name="T8" fmla="*/ 0 w 82"/>
                  <a:gd name="T9" fmla="*/ 3 h 19"/>
                  <a:gd name="T10" fmla="*/ 1 w 82"/>
                  <a:gd name="T11" fmla="*/ 2 h 19"/>
                  <a:gd name="T12" fmla="*/ 1 w 82"/>
                  <a:gd name="T13" fmla="*/ 0 h 19"/>
                  <a:gd name="T14" fmla="*/ 82 w 82"/>
                  <a:gd name="T15" fmla="*/ 19 h 19"/>
                  <a:gd name="T16" fmla="*/ 74 w 82"/>
                  <a:gd name="T17" fmla="*/ 17 h 19"/>
                  <a:gd name="T18" fmla="*/ 74 w 82"/>
                  <a:gd name="T19" fmla="*/ 15 h 19"/>
                  <a:gd name="T20" fmla="*/ 74 w 82"/>
                  <a:gd name="T21" fmla="*/ 14 h 19"/>
                  <a:gd name="T22" fmla="*/ 79 w 82"/>
                  <a:gd name="T23" fmla="*/ 17 h 19"/>
                  <a:gd name="T24" fmla="*/ 82 w 82"/>
                  <a:gd name="T25" fmla="*/ 19 h 1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82"/>
                  <a:gd name="T40" fmla="*/ 0 h 19"/>
                  <a:gd name="T41" fmla="*/ 82 w 82"/>
                  <a:gd name="T42" fmla="*/ 19 h 19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82" h="19">
                    <a:moveTo>
                      <a:pt x="1" y="0"/>
                    </a:moveTo>
                    <a:lnTo>
                      <a:pt x="39" y="7"/>
                    </a:lnTo>
                    <a:lnTo>
                      <a:pt x="39" y="8"/>
                    </a:lnTo>
                    <a:lnTo>
                      <a:pt x="40" y="10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  <a:moveTo>
                      <a:pt x="82" y="19"/>
                    </a:moveTo>
                    <a:lnTo>
                      <a:pt x="74" y="17"/>
                    </a:lnTo>
                    <a:lnTo>
                      <a:pt x="74" y="15"/>
                    </a:lnTo>
                    <a:lnTo>
                      <a:pt x="74" y="14"/>
                    </a:lnTo>
                    <a:lnTo>
                      <a:pt x="79" y="17"/>
                    </a:lnTo>
                    <a:lnTo>
                      <a:pt x="82" y="19"/>
                    </a:lnTo>
                    <a:close/>
                  </a:path>
                </a:pathLst>
              </a:custGeom>
              <a:solidFill>
                <a:srgbClr val="7C7A7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74" name="Freeform 49"/>
              <p:cNvSpPr>
                <a:spLocks noEditPoints="1"/>
              </p:cNvSpPr>
              <p:nvPr/>
            </p:nvSpPr>
            <p:spPr bwMode="auto">
              <a:xfrm>
                <a:off x="4640" y="2176"/>
                <a:ext cx="89" cy="20"/>
              </a:xfrm>
              <a:custGeom>
                <a:avLst/>
                <a:gdLst>
                  <a:gd name="T0" fmla="*/ 1 w 89"/>
                  <a:gd name="T1" fmla="*/ 0 h 20"/>
                  <a:gd name="T2" fmla="*/ 39 w 89"/>
                  <a:gd name="T3" fmla="*/ 6 h 20"/>
                  <a:gd name="T4" fmla="*/ 40 w 89"/>
                  <a:gd name="T5" fmla="*/ 8 h 20"/>
                  <a:gd name="T6" fmla="*/ 40 w 89"/>
                  <a:gd name="T7" fmla="*/ 10 h 20"/>
                  <a:gd name="T8" fmla="*/ 0 w 89"/>
                  <a:gd name="T9" fmla="*/ 3 h 20"/>
                  <a:gd name="T10" fmla="*/ 0 w 89"/>
                  <a:gd name="T11" fmla="*/ 1 h 20"/>
                  <a:gd name="T12" fmla="*/ 1 w 89"/>
                  <a:gd name="T13" fmla="*/ 0 h 20"/>
                  <a:gd name="T14" fmla="*/ 74 w 89"/>
                  <a:gd name="T15" fmla="*/ 13 h 20"/>
                  <a:gd name="T16" fmla="*/ 77 w 89"/>
                  <a:gd name="T17" fmla="*/ 13 h 20"/>
                  <a:gd name="T18" fmla="*/ 82 w 89"/>
                  <a:gd name="T19" fmla="*/ 17 h 20"/>
                  <a:gd name="T20" fmla="*/ 89 w 89"/>
                  <a:gd name="T21" fmla="*/ 20 h 20"/>
                  <a:gd name="T22" fmla="*/ 74 w 89"/>
                  <a:gd name="T23" fmla="*/ 17 h 20"/>
                  <a:gd name="T24" fmla="*/ 74 w 89"/>
                  <a:gd name="T25" fmla="*/ 15 h 20"/>
                  <a:gd name="T26" fmla="*/ 74 w 89"/>
                  <a:gd name="T27" fmla="*/ 13 h 2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89"/>
                  <a:gd name="T43" fmla="*/ 0 h 20"/>
                  <a:gd name="T44" fmla="*/ 89 w 89"/>
                  <a:gd name="T45" fmla="*/ 20 h 2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89" h="20">
                    <a:moveTo>
                      <a:pt x="1" y="0"/>
                    </a:moveTo>
                    <a:lnTo>
                      <a:pt x="39" y="6"/>
                    </a:lnTo>
                    <a:lnTo>
                      <a:pt x="40" y="8"/>
                    </a:lnTo>
                    <a:lnTo>
                      <a:pt x="40" y="10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  <a:moveTo>
                      <a:pt x="74" y="13"/>
                    </a:moveTo>
                    <a:lnTo>
                      <a:pt x="77" y="13"/>
                    </a:lnTo>
                    <a:lnTo>
                      <a:pt x="82" y="17"/>
                    </a:lnTo>
                    <a:lnTo>
                      <a:pt x="89" y="20"/>
                    </a:lnTo>
                    <a:lnTo>
                      <a:pt x="74" y="17"/>
                    </a:lnTo>
                    <a:lnTo>
                      <a:pt x="74" y="15"/>
                    </a:lnTo>
                    <a:lnTo>
                      <a:pt x="74" y="13"/>
                    </a:lnTo>
                    <a:close/>
                  </a:path>
                </a:pathLst>
              </a:custGeom>
              <a:solidFill>
                <a:srgbClr val="7F7E7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75" name="Freeform 50"/>
              <p:cNvSpPr>
                <a:spLocks noEditPoints="1"/>
              </p:cNvSpPr>
              <p:nvPr/>
            </p:nvSpPr>
            <p:spPr bwMode="auto">
              <a:xfrm>
                <a:off x="4638" y="2177"/>
                <a:ext cx="96" cy="21"/>
              </a:xfrm>
              <a:custGeom>
                <a:avLst/>
                <a:gdLst>
                  <a:gd name="T0" fmla="*/ 2 w 96"/>
                  <a:gd name="T1" fmla="*/ 0 h 21"/>
                  <a:gd name="T2" fmla="*/ 42 w 96"/>
                  <a:gd name="T3" fmla="*/ 7 h 21"/>
                  <a:gd name="T4" fmla="*/ 42 w 96"/>
                  <a:gd name="T5" fmla="*/ 9 h 21"/>
                  <a:gd name="T6" fmla="*/ 42 w 96"/>
                  <a:gd name="T7" fmla="*/ 12 h 21"/>
                  <a:gd name="T8" fmla="*/ 0 w 96"/>
                  <a:gd name="T9" fmla="*/ 4 h 21"/>
                  <a:gd name="T10" fmla="*/ 2 w 96"/>
                  <a:gd name="T11" fmla="*/ 2 h 21"/>
                  <a:gd name="T12" fmla="*/ 2 w 96"/>
                  <a:gd name="T13" fmla="*/ 0 h 21"/>
                  <a:gd name="T14" fmla="*/ 76 w 96"/>
                  <a:gd name="T15" fmla="*/ 14 h 21"/>
                  <a:gd name="T16" fmla="*/ 84 w 96"/>
                  <a:gd name="T17" fmla="*/ 16 h 21"/>
                  <a:gd name="T18" fmla="*/ 90 w 96"/>
                  <a:gd name="T19" fmla="*/ 17 h 21"/>
                  <a:gd name="T20" fmla="*/ 96 w 96"/>
                  <a:gd name="T21" fmla="*/ 21 h 21"/>
                  <a:gd name="T22" fmla="*/ 76 w 96"/>
                  <a:gd name="T23" fmla="*/ 17 h 21"/>
                  <a:gd name="T24" fmla="*/ 76 w 96"/>
                  <a:gd name="T25" fmla="*/ 16 h 21"/>
                  <a:gd name="T26" fmla="*/ 76 w 96"/>
                  <a:gd name="T27" fmla="*/ 14 h 2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96"/>
                  <a:gd name="T43" fmla="*/ 0 h 21"/>
                  <a:gd name="T44" fmla="*/ 96 w 96"/>
                  <a:gd name="T45" fmla="*/ 21 h 2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96" h="21">
                    <a:moveTo>
                      <a:pt x="2" y="0"/>
                    </a:moveTo>
                    <a:lnTo>
                      <a:pt x="42" y="7"/>
                    </a:lnTo>
                    <a:lnTo>
                      <a:pt x="42" y="9"/>
                    </a:lnTo>
                    <a:lnTo>
                      <a:pt x="42" y="12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  <a:moveTo>
                      <a:pt x="76" y="14"/>
                    </a:moveTo>
                    <a:lnTo>
                      <a:pt x="84" y="16"/>
                    </a:lnTo>
                    <a:lnTo>
                      <a:pt x="90" y="17"/>
                    </a:lnTo>
                    <a:lnTo>
                      <a:pt x="96" y="21"/>
                    </a:lnTo>
                    <a:lnTo>
                      <a:pt x="76" y="17"/>
                    </a:lnTo>
                    <a:lnTo>
                      <a:pt x="76" y="16"/>
                    </a:lnTo>
                    <a:lnTo>
                      <a:pt x="76" y="14"/>
                    </a:lnTo>
                    <a:close/>
                  </a:path>
                </a:pathLst>
              </a:custGeom>
              <a:solidFill>
                <a:srgbClr val="8280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76" name="Freeform 51"/>
              <p:cNvSpPr>
                <a:spLocks noEditPoints="1"/>
              </p:cNvSpPr>
              <p:nvPr/>
            </p:nvSpPr>
            <p:spPr bwMode="auto">
              <a:xfrm>
                <a:off x="4636" y="2179"/>
                <a:ext cx="102" cy="22"/>
              </a:xfrm>
              <a:custGeom>
                <a:avLst/>
                <a:gdLst>
                  <a:gd name="T0" fmla="*/ 4 w 102"/>
                  <a:gd name="T1" fmla="*/ 0 h 22"/>
                  <a:gd name="T2" fmla="*/ 44 w 102"/>
                  <a:gd name="T3" fmla="*/ 7 h 22"/>
                  <a:gd name="T4" fmla="*/ 44 w 102"/>
                  <a:gd name="T5" fmla="*/ 10 h 22"/>
                  <a:gd name="T6" fmla="*/ 46 w 102"/>
                  <a:gd name="T7" fmla="*/ 12 h 22"/>
                  <a:gd name="T8" fmla="*/ 0 w 102"/>
                  <a:gd name="T9" fmla="*/ 3 h 22"/>
                  <a:gd name="T10" fmla="*/ 2 w 102"/>
                  <a:gd name="T11" fmla="*/ 2 h 22"/>
                  <a:gd name="T12" fmla="*/ 4 w 102"/>
                  <a:gd name="T13" fmla="*/ 0 h 22"/>
                  <a:gd name="T14" fmla="*/ 78 w 102"/>
                  <a:gd name="T15" fmla="*/ 14 h 22"/>
                  <a:gd name="T16" fmla="*/ 93 w 102"/>
                  <a:gd name="T17" fmla="*/ 17 h 22"/>
                  <a:gd name="T18" fmla="*/ 98 w 102"/>
                  <a:gd name="T19" fmla="*/ 19 h 22"/>
                  <a:gd name="T20" fmla="*/ 102 w 102"/>
                  <a:gd name="T21" fmla="*/ 22 h 22"/>
                  <a:gd name="T22" fmla="*/ 78 w 102"/>
                  <a:gd name="T23" fmla="*/ 17 h 22"/>
                  <a:gd name="T24" fmla="*/ 78 w 102"/>
                  <a:gd name="T25" fmla="*/ 15 h 22"/>
                  <a:gd name="T26" fmla="*/ 78 w 102"/>
                  <a:gd name="T27" fmla="*/ 14 h 2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2"/>
                  <a:gd name="T43" fmla="*/ 0 h 22"/>
                  <a:gd name="T44" fmla="*/ 102 w 102"/>
                  <a:gd name="T45" fmla="*/ 22 h 2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2" h="22">
                    <a:moveTo>
                      <a:pt x="4" y="0"/>
                    </a:moveTo>
                    <a:lnTo>
                      <a:pt x="44" y="7"/>
                    </a:lnTo>
                    <a:lnTo>
                      <a:pt x="44" y="10"/>
                    </a:lnTo>
                    <a:lnTo>
                      <a:pt x="46" y="12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close/>
                    <a:moveTo>
                      <a:pt x="78" y="14"/>
                    </a:moveTo>
                    <a:lnTo>
                      <a:pt x="93" y="17"/>
                    </a:lnTo>
                    <a:lnTo>
                      <a:pt x="98" y="19"/>
                    </a:lnTo>
                    <a:lnTo>
                      <a:pt x="102" y="22"/>
                    </a:lnTo>
                    <a:lnTo>
                      <a:pt x="78" y="17"/>
                    </a:lnTo>
                    <a:lnTo>
                      <a:pt x="78" y="15"/>
                    </a:lnTo>
                    <a:lnTo>
                      <a:pt x="78" y="14"/>
                    </a:lnTo>
                    <a:close/>
                  </a:path>
                </a:pathLst>
              </a:custGeom>
              <a:solidFill>
                <a:srgbClr val="84828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77" name="Freeform 52"/>
              <p:cNvSpPr>
                <a:spLocks noEditPoints="1"/>
              </p:cNvSpPr>
              <p:nvPr/>
            </p:nvSpPr>
            <p:spPr bwMode="auto">
              <a:xfrm>
                <a:off x="4636" y="2181"/>
                <a:ext cx="107" cy="22"/>
              </a:xfrm>
              <a:custGeom>
                <a:avLst/>
                <a:gdLst>
                  <a:gd name="T0" fmla="*/ 2 w 107"/>
                  <a:gd name="T1" fmla="*/ 0 h 22"/>
                  <a:gd name="T2" fmla="*/ 44 w 107"/>
                  <a:gd name="T3" fmla="*/ 8 h 22"/>
                  <a:gd name="T4" fmla="*/ 46 w 107"/>
                  <a:gd name="T5" fmla="*/ 10 h 22"/>
                  <a:gd name="T6" fmla="*/ 46 w 107"/>
                  <a:gd name="T7" fmla="*/ 12 h 22"/>
                  <a:gd name="T8" fmla="*/ 0 w 107"/>
                  <a:gd name="T9" fmla="*/ 3 h 22"/>
                  <a:gd name="T10" fmla="*/ 0 w 107"/>
                  <a:gd name="T11" fmla="*/ 1 h 22"/>
                  <a:gd name="T12" fmla="*/ 2 w 107"/>
                  <a:gd name="T13" fmla="*/ 0 h 22"/>
                  <a:gd name="T14" fmla="*/ 78 w 107"/>
                  <a:gd name="T15" fmla="*/ 13 h 22"/>
                  <a:gd name="T16" fmla="*/ 98 w 107"/>
                  <a:gd name="T17" fmla="*/ 17 h 22"/>
                  <a:gd name="T18" fmla="*/ 102 w 107"/>
                  <a:gd name="T19" fmla="*/ 20 h 22"/>
                  <a:gd name="T20" fmla="*/ 107 w 107"/>
                  <a:gd name="T21" fmla="*/ 22 h 22"/>
                  <a:gd name="T22" fmla="*/ 78 w 107"/>
                  <a:gd name="T23" fmla="*/ 17 h 22"/>
                  <a:gd name="T24" fmla="*/ 78 w 107"/>
                  <a:gd name="T25" fmla="*/ 15 h 22"/>
                  <a:gd name="T26" fmla="*/ 78 w 107"/>
                  <a:gd name="T27" fmla="*/ 13 h 2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7"/>
                  <a:gd name="T43" fmla="*/ 0 h 22"/>
                  <a:gd name="T44" fmla="*/ 107 w 107"/>
                  <a:gd name="T45" fmla="*/ 22 h 2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7" h="22">
                    <a:moveTo>
                      <a:pt x="2" y="0"/>
                    </a:moveTo>
                    <a:lnTo>
                      <a:pt x="44" y="8"/>
                    </a:lnTo>
                    <a:lnTo>
                      <a:pt x="46" y="10"/>
                    </a:lnTo>
                    <a:lnTo>
                      <a:pt x="46" y="1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close/>
                    <a:moveTo>
                      <a:pt x="78" y="13"/>
                    </a:moveTo>
                    <a:lnTo>
                      <a:pt x="98" y="17"/>
                    </a:lnTo>
                    <a:lnTo>
                      <a:pt x="102" y="20"/>
                    </a:lnTo>
                    <a:lnTo>
                      <a:pt x="107" y="22"/>
                    </a:lnTo>
                    <a:lnTo>
                      <a:pt x="78" y="17"/>
                    </a:lnTo>
                    <a:lnTo>
                      <a:pt x="78" y="15"/>
                    </a:lnTo>
                    <a:lnTo>
                      <a:pt x="78" y="13"/>
                    </a:lnTo>
                    <a:close/>
                  </a:path>
                </a:pathLst>
              </a:custGeom>
              <a:solidFill>
                <a:srgbClr val="88878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78" name="Freeform 53"/>
              <p:cNvSpPr>
                <a:spLocks noEditPoints="1"/>
              </p:cNvSpPr>
              <p:nvPr/>
            </p:nvSpPr>
            <p:spPr bwMode="auto">
              <a:xfrm>
                <a:off x="4635" y="2182"/>
                <a:ext cx="113" cy="24"/>
              </a:xfrm>
              <a:custGeom>
                <a:avLst/>
                <a:gdLst>
                  <a:gd name="T0" fmla="*/ 1 w 113"/>
                  <a:gd name="T1" fmla="*/ 0 h 24"/>
                  <a:gd name="T2" fmla="*/ 47 w 113"/>
                  <a:gd name="T3" fmla="*/ 9 h 24"/>
                  <a:gd name="T4" fmla="*/ 47 w 113"/>
                  <a:gd name="T5" fmla="*/ 11 h 24"/>
                  <a:gd name="T6" fmla="*/ 49 w 113"/>
                  <a:gd name="T7" fmla="*/ 12 h 24"/>
                  <a:gd name="T8" fmla="*/ 0 w 113"/>
                  <a:gd name="T9" fmla="*/ 4 h 24"/>
                  <a:gd name="T10" fmla="*/ 1 w 113"/>
                  <a:gd name="T11" fmla="*/ 2 h 24"/>
                  <a:gd name="T12" fmla="*/ 1 w 113"/>
                  <a:gd name="T13" fmla="*/ 0 h 24"/>
                  <a:gd name="T14" fmla="*/ 79 w 113"/>
                  <a:gd name="T15" fmla="*/ 14 h 24"/>
                  <a:gd name="T16" fmla="*/ 103 w 113"/>
                  <a:gd name="T17" fmla="*/ 19 h 24"/>
                  <a:gd name="T18" fmla="*/ 108 w 113"/>
                  <a:gd name="T19" fmla="*/ 21 h 24"/>
                  <a:gd name="T20" fmla="*/ 113 w 113"/>
                  <a:gd name="T21" fmla="*/ 24 h 24"/>
                  <a:gd name="T22" fmla="*/ 79 w 113"/>
                  <a:gd name="T23" fmla="*/ 17 h 24"/>
                  <a:gd name="T24" fmla="*/ 79 w 113"/>
                  <a:gd name="T25" fmla="*/ 16 h 24"/>
                  <a:gd name="T26" fmla="*/ 79 w 113"/>
                  <a:gd name="T27" fmla="*/ 14 h 2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3"/>
                  <a:gd name="T43" fmla="*/ 0 h 24"/>
                  <a:gd name="T44" fmla="*/ 113 w 113"/>
                  <a:gd name="T45" fmla="*/ 24 h 2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3" h="24">
                    <a:moveTo>
                      <a:pt x="1" y="0"/>
                    </a:moveTo>
                    <a:lnTo>
                      <a:pt x="47" y="9"/>
                    </a:lnTo>
                    <a:lnTo>
                      <a:pt x="47" y="11"/>
                    </a:lnTo>
                    <a:lnTo>
                      <a:pt x="49" y="12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  <a:moveTo>
                      <a:pt x="79" y="14"/>
                    </a:moveTo>
                    <a:lnTo>
                      <a:pt x="103" y="19"/>
                    </a:lnTo>
                    <a:lnTo>
                      <a:pt x="108" y="21"/>
                    </a:lnTo>
                    <a:lnTo>
                      <a:pt x="113" y="24"/>
                    </a:lnTo>
                    <a:lnTo>
                      <a:pt x="79" y="17"/>
                    </a:lnTo>
                    <a:lnTo>
                      <a:pt x="79" y="16"/>
                    </a:lnTo>
                    <a:lnTo>
                      <a:pt x="79" y="14"/>
                    </a:lnTo>
                    <a:close/>
                  </a:path>
                </a:pathLst>
              </a:custGeom>
              <a:solidFill>
                <a:srgbClr val="8A898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79" name="Freeform 54"/>
              <p:cNvSpPr>
                <a:spLocks noEditPoints="1"/>
              </p:cNvSpPr>
              <p:nvPr/>
            </p:nvSpPr>
            <p:spPr bwMode="auto">
              <a:xfrm>
                <a:off x="4635" y="2184"/>
                <a:ext cx="118" cy="24"/>
              </a:xfrm>
              <a:custGeom>
                <a:avLst/>
                <a:gdLst>
                  <a:gd name="T0" fmla="*/ 1 w 118"/>
                  <a:gd name="T1" fmla="*/ 0 h 24"/>
                  <a:gd name="T2" fmla="*/ 47 w 118"/>
                  <a:gd name="T3" fmla="*/ 9 h 24"/>
                  <a:gd name="T4" fmla="*/ 49 w 118"/>
                  <a:gd name="T5" fmla="*/ 10 h 24"/>
                  <a:gd name="T6" fmla="*/ 49 w 118"/>
                  <a:gd name="T7" fmla="*/ 12 h 24"/>
                  <a:gd name="T8" fmla="*/ 0 w 118"/>
                  <a:gd name="T9" fmla="*/ 4 h 24"/>
                  <a:gd name="T10" fmla="*/ 0 w 118"/>
                  <a:gd name="T11" fmla="*/ 2 h 24"/>
                  <a:gd name="T12" fmla="*/ 1 w 118"/>
                  <a:gd name="T13" fmla="*/ 0 h 24"/>
                  <a:gd name="T14" fmla="*/ 79 w 118"/>
                  <a:gd name="T15" fmla="*/ 14 h 24"/>
                  <a:gd name="T16" fmla="*/ 108 w 118"/>
                  <a:gd name="T17" fmla="*/ 19 h 24"/>
                  <a:gd name="T18" fmla="*/ 113 w 118"/>
                  <a:gd name="T19" fmla="*/ 22 h 24"/>
                  <a:gd name="T20" fmla="*/ 118 w 118"/>
                  <a:gd name="T21" fmla="*/ 24 h 24"/>
                  <a:gd name="T22" fmla="*/ 79 w 118"/>
                  <a:gd name="T23" fmla="*/ 17 h 24"/>
                  <a:gd name="T24" fmla="*/ 79 w 118"/>
                  <a:gd name="T25" fmla="*/ 15 h 24"/>
                  <a:gd name="T26" fmla="*/ 79 w 118"/>
                  <a:gd name="T27" fmla="*/ 14 h 2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8"/>
                  <a:gd name="T43" fmla="*/ 0 h 24"/>
                  <a:gd name="T44" fmla="*/ 118 w 118"/>
                  <a:gd name="T45" fmla="*/ 24 h 2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8" h="24">
                    <a:moveTo>
                      <a:pt x="1" y="0"/>
                    </a:moveTo>
                    <a:lnTo>
                      <a:pt x="47" y="9"/>
                    </a:lnTo>
                    <a:lnTo>
                      <a:pt x="49" y="10"/>
                    </a:lnTo>
                    <a:lnTo>
                      <a:pt x="49" y="12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  <a:moveTo>
                      <a:pt x="79" y="14"/>
                    </a:moveTo>
                    <a:lnTo>
                      <a:pt x="108" y="19"/>
                    </a:lnTo>
                    <a:lnTo>
                      <a:pt x="113" y="22"/>
                    </a:lnTo>
                    <a:lnTo>
                      <a:pt x="118" y="24"/>
                    </a:lnTo>
                    <a:lnTo>
                      <a:pt x="79" y="17"/>
                    </a:lnTo>
                    <a:lnTo>
                      <a:pt x="79" y="15"/>
                    </a:lnTo>
                    <a:lnTo>
                      <a:pt x="79" y="14"/>
                    </a:lnTo>
                    <a:close/>
                  </a:path>
                </a:pathLst>
              </a:custGeom>
              <a:solidFill>
                <a:srgbClr val="8C8B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80" name="Freeform 55"/>
              <p:cNvSpPr>
                <a:spLocks noEditPoints="1"/>
              </p:cNvSpPr>
              <p:nvPr/>
            </p:nvSpPr>
            <p:spPr bwMode="auto">
              <a:xfrm>
                <a:off x="4633" y="2186"/>
                <a:ext cx="123" cy="25"/>
              </a:xfrm>
              <a:custGeom>
                <a:avLst/>
                <a:gdLst>
                  <a:gd name="T0" fmla="*/ 2 w 123"/>
                  <a:gd name="T1" fmla="*/ 0 h 25"/>
                  <a:gd name="T2" fmla="*/ 51 w 123"/>
                  <a:gd name="T3" fmla="*/ 8 h 25"/>
                  <a:gd name="T4" fmla="*/ 51 w 123"/>
                  <a:gd name="T5" fmla="*/ 10 h 25"/>
                  <a:gd name="T6" fmla="*/ 52 w 123"/>
                  <a:gd name="T7" fmla="*/ 12 h 25"/>
                  <a:gd name="T8" fmla="*/ 0 w 123"/>
                  <a:gd name="T9" fmla="*/ 3 h 25"/>
                  <a:gd name="T10" fmla="*/ 2 w 123"/>
                  <a:gd name="T11" fmla="*/ 2 h 25"/>
                  <a:gd name="T12" fmla="*/ 2 w 123"/>
                  <a:gd name="T13" fmla="*/ 0 h 25"/>
                  <a:gd name="T14" fmla="*/ 81 w 123"/>
                  <a:gd name="T15" fmla="*/ 13 h 25"/>
                  <a:gd name="T16" fmla="*/ 115 w 123"/>
                  <a:gd name="T17" fmla="*/ 20 h 25"/>
                  <a:gd name="T18" fmla="*/ 118 w 123"/>
                  <a:gd name="T19" fmla="*/ 22 h 25"/>
                  <a:gd name="T20" fmla="*/ 123 w 123"/>
                  <a:gd name="T21" fmla="*/ 25 h 25"/>
                  <a:gd name="T22" fmla="*/ 79 w 123"/>
                  <a:gd name="T23" fmla="*/ 17 h 25"/>
                  <a:gd name="T24" fmla="*/ 81 w 123"/>
                  <a:gd name="T25" fmla="*/ 15 h 25"/>
                  <a:gd name="T26" fmla="*/ 81 w 123"/>
                  <a:gd name="T27" fmla="*/ 13 h 2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3"/>
                  <a:gd name="T43" fmla="*/ 0 h 25"/>
                  <a:gd name="T44" fmla="*/ 123 w 123"/>
                  <a:gd name="T45" fmla="*/ 25 h 2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3" h="25">
                    <a:moveTo>
                      <a:pt x="2" y="0"/>
                    </a:moveTo>
                    <a:lnTo>
                      <a:pt x="51" y="8"/>
                    </a:lnTo>
                    <a:lnTo>
                      <a:pt x="51" y="10"/>
                    </a:lnTo>
                    <a:lnTo>
                      <a:pt x="52" y="12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  <a:moveTo>
                      <a:pt x="81" y="13"/>
                    </a:moveTo>
                    <a:lnTo>
                      <a:pt x="115" y="20"/>
                    </a:lnTo>
                    <a:lnTo>
                      <a:pt x="118" y="22"/>
                    </a:lnTo>
                    <a:lnTo>
                      <a:pt x="123" y="25"/>
                    </a:lnTo>
                    <a:lnTo>
                      <a:pt x="79" y="17"/>
                    </a:lnTo>
                    <a:lnTo>
                      <a:pt x="81" y="15"/>
                    </a:lnTo>
                    <a:lnTo>
                      <a:pt x="81" y="13"/>
                    </a:lnTo>
                    <a:close/>
                  </a:path>
                </a:pathLst>
              </a:custGeom>
              <a:solidFill>
                <a:srgbClr val="908F8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81" name="Freeform 56"/>
              <p:cNvSpPr>
                <a:spLocks noEditPoints="1"/>
              </p:cNvSpPr>
              <p:nvPr/>
            </p:nvSpPr>
            <p:spPr bwMode="auto">
              <a:xfrm>
                <a:off x="4631" y="2188"/>
                <a:ext cx="130" cy="25"/>
              </a:xfrm>
              <a:custGeom>
                <a:avLst/>
                <a:gdLst>
                  <a:gd name="T0" fmla="*/ 4 w 130"/>
                  <a:gd name="T1" fmla="*/ 0 h 25"/>
                  <a:gd name="T2" fmla="*/ 53 w 130"/>
                  <a:gd name="T3" fmla="*/ 8 h 25"/>
                  <a:gd name="T4" fmla="*/ 54 w 130"/>
                  <a:gd name="T5" fmla="*/ 10 h 25"/>
                  <a:gd name="T6" fmla="*/ 56 w 130"/>
                  <a:gd name="T7" fmla="*/ 11 h 25"/>
                  <a:gd name="T8" fmla="*/ 0 w 130"/>
                  <a:gd name="T9" fmla="*/ 3 h 25"/>
                  <a:gd name="T10" fmla="*/ 2 w 130"/>
                  <a:gd name="T11" fmla="*/ 1 h 25"/>
                  <a:gd name="T12" fmla="*/ 4 w 130"/>
                  <a:gd name="T13" fmla="*/ 0 h 25"/>
                  <a:gd name="T14" fmla="*/ 83 w 130"/>
                  <a:gd name="T15" fmla="*/ 13 h 25"/>
                  <a:gd name="T16" fmla="*/ 122 w 130"/>
                  <a:gd name="T17" fmla="*/ 20 h 25"/>
                  <a:gd name="T18" fmla="*/ 125 w 130"/>
                  <a:gd name="T19" fmla="*/ 23 h 25"/>
                  <a:gd name="T20" fmla="*/ 130 w 130"/>
                  <a:gd name="T21" fmla="*/ 25 h 25"/>
                  <a:gd name="T22" fmla="*/ 81 w 130"/>
                  <a:gd name="T23" fmla="*/ 16 h 25"/>
                  <a:gd name="T24" fmla="*/ 81 w 130"/>
                  <a:gd name="T25" fmla="*/ 15 h 25"/>
                  <a:gd name="T26" fmla="*/ 83 w 130"/>
                  <a:gd name="T27" fmla="*/ 13 h 2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0"/>
                  <a:gd name="T43" fmla="*/ 0 h 25"/>
                  <a:gd name="T44" fmla="*/ 130 w 130"/>
                  <a:gd name="T45" fmla="*/ 25 h 2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0" h="25">
                    <a:moveTo>
                      <a:pt x="4" y="0"/>
                    </a:moveTo>
                    <a:lnTo>
                      <a:pt x="53" y="8"/>
                    </a:lnTo>
                    <a:lnTo>
                      <a:pt x="54" y="10"/>
                    </a:lnTo>
                    <a:lnTo>
                      <a:pt x="56" y="11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close/>
                    <a:moveTo>
                      <a:pt x="83" y="13"/>
                    </a:moveTo>
                    <a:lnTo>
                      <a:pt x="122" y="20"/>
                    </a:lnTo>
                    <a:lnTo>
                      <a:pt x="125" y="23"/>
                    </a:lnTo>
                    <a:lnTo>
                      <a:pt x="130" y="25"/>
                    </a:lnTo>
                    <a:lnTo>
                      <a:pt x="81" y="16"/>
                    </a:lnTo>
                    <a:lnTo>
                      <a:pt x="81" y="15"/>
                    </a:lnTo>
                    <a:lnTo>
                      <a:pt x="83" y="13"/>
                    </a:lnTo>
                    <a:close/>
                  </a:path>
                </a:pathLst>
              </a:custGeom>
              <a:solidFill>
                <a:srgbClr val="92919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82" name="Freeform 57"/>
              <p:cNvSpPr>
                <a:spLocks noEditPoints="1"/>
              </p:cNvSpPr>
              <p:nvPr/>
            </p:nvSpPr>
            <p:spPr bwMode="auto">
              <a:xfrm>
                <a:off x="4631" y="2189"/>
                <a:ext cx="134" cy="26"/>
              </a:xfrm>
              <a:custGeom>
                <a:avLst/>
                <a:gdLst>
                  <a:gd name="T0" fmla="*/ 2 w 134"/>
                  <a:gd name="T1" fmla="*/ 0 h 26"/>
                  <a:gd name="T2" fmla="*/ 54 w 134"/>
                  <a:gd name="T3" fmla="*/ 9 h 26"/>
                  <a:gd name="T4" fmla="*/ 56 w 134"/>
                  <a:gd name="T5" fmla="*/ 10 h 26"/>
                  <a:gd name="T6" fmla="*/ 56 w 134"/>
                  <a:gd name="T7" fmla="*/ 12 h 26"/>
                  <a:gd name="T8" fmla="*/ 0 w 134"/>
                  <a:gd name="T9" fmla="*/ 4 h 26"/>
                  <a:gd name="T10" fmla="*/ 0 w 134"/>
                  <a:gd name="T11" fmla="*/ 2 h 26"/>
                  <a:gd name="T12" fmla="*/ 2 w 134"/>
                  <a:gd name="T13" fmla="*/ 0 h 26"/>
                  <a:gd name="T14" fmla="*/ 81 w 134"/>
                  <a:gd name="T15" fmla="*/ 14 h 26"/>
                  <a:gd name="T16" fmla="*/ 125 w 134"/>
                  <a:gd name="T17" fmla="*/ 22 h 26"/>
                  <a:gd name="T18" fmla="*/ 129 w 134"/>
                  <a:gd name="T19" fmla="*/ 24 h 26"/>
                  <a:gd name="T20" fmla="*/ 134 w 134"/>
                  <a:gd name="T21" fmla="*/ 26 h 26"/>
                  <a:gd name="T22" fmla="*/ 81 w 134"/>
                  <a:gd name="T23" fmla="*/ 17 h 26"/>
                  <a:gd name="T24" fmla="*/ 81 w 134"/>
                  <a:gd name="T25" fmla="*/ 15 h 26"/>
                  <a:gd name="T26" fmla="*/ 81 w 134"/>
                  <a:gd name="T27" fmla="*/ 14 h 2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6"/>
                  <a:gd name="T44" fmla="*/ 134 w 134"/>
                  <a:gd name="T45" fmla="*/ 26 h 2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6">
                    <a:moveTo>
                      <a:pt x="2" y="0"/>
                    </a:moveTo>
                    <a:lnTo>
                      <a:pt x="54" y="9"/>
                    </a:lnTo>
                    <a:lnTo>
                      <a:pt x="56" y="10"/>
                    </a:lnTo>
                    <a:lnTo>
                      <a:pt x="56" y="12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  <a:moveTo>
                      <a:pt x="81" y="14"/>
                    </a:moveTo>
                    <a:lnTo>
                      <a:pt x="125" y="22"/>
                    </a:lnTo>
                    <a:lnTo>
                      <a:pt x="129" y="24"/>
                    </a:lnTo>
                    <a:lnTo>
                      <a:pt x="134" y="26"/>
                    </a:lnTo>
                    <a:lnTo>
                      <a:pt x="81" y="17"/>
                    </a:lnTo>
                    <a:lnTo>
                      <a:pt x="81" y="15"/>
                    </a:lnTo>
                    <a:lnTo>
                      <a:pt x="81" y="14"/>
                    </a:lnTo>
                    <a:close/>
                  </a:path>
                </a:pathLst>
              </a:custGeom>
              <a:solidFill>
                <a:srgbClr val="94939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83" name="Freeform 58"/>
              <p:cNvSpPr>
                <a:spLocks noEditPoints="1"/>
              </p:cNvSpPr>
              <p:nvPr/>
            </p:nvSpPr>
            <p:spPr bwMode="auto">
              <a:xfrm>
                <a:off x="4630" y="2191"/>
                <a:ext cx="138" cy="27"/>
              </a:xfrm>
              <a:custGeom>
                <a:avLst/>
                <a:gdLst>
                  <a:gd name="T0" fmla="*/ 1 w 138"/>
                  <a:gd name="T1" fmla="*/ 0 h 27"/>
                  <a:gd name="T2" fmla="*/ 57 w 138"/>
                  <a:gd name="T3" fmla="*/ 8 h 27"/>
                  <a:gd name="T4" fmla="*/ 57 w 138"/>
                  <a:gd name="T5" fmla="*/ 10 h 27"/>
                  <a:gd name="T6" fmla="*/ 59 w 138"/>
                  <a:gd name="T7" fmla="*/ 13 h 27"/>
                  <a:gd name="T8" fmla="*/ 0 w 138"/>
                  <a:gd name="T9" fmla="*/ 2 h 27"/>
                  <a:gd name="T10" fmla="*/ 1 w 138"/>
                  <a:gd name="T11" fmla="*/ 2 h 27"/>
                  <a:gd name="T12" fmla="*/ 1 w 138"/>
                  <a:gd name="T13" fmla="*/ 0 h 27"/>
                  <a:gd name="T14" fmla="*/ 82 w 138"/>
                  <a:gd name="T15" fmla="*/ 13 h 27"/>
                  <a:gd name="T16" fmla="*/ 131 w 138"/>
                  <a:gd name="T17" fmla="*/ 22 h 27"/>
                  <a:gd name="T18" fmla="*/ 135 w 138"/>
                  <a:gd name="T19" fmla="*/ 24 h 27"/>
                  <a:gd name="T20" fmla="*/ 138 w 138"/>
                  <a:gd name="T21" fmla="*/ 27 h 27"/>
                  <a:gd name="T22" fmla="*/ 81 w 138"/>
                  <a:gd name="T23" fmla="*/ 17 h 27"/>
                  <a:gd name="T24" fmla="*/ 82 w 138"/>
                  <a:gd name="T25" fmla="*/ 15 h 27"/>
                  <a:gd name="T26" fmla="*/ 82 w 138"/>
                  <a:gd name="T27" fmla="*/ 13 h 2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8"/>
                  <a:gd name="T43" fmla="*/ 0 h 27"/>
                  <a:gd name="T44" fmla="*/ 138 w 138"/>
                  <a:gd name="T45" fmla="*/ 27 h 2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8" h="27">
                    <a:moveTo>
                      <a:pt x="1" y="0"/>
                    </a:moveTo>
                    <a:lnTo>
                      <a:pt x="57" y="8"/>
                    </a:lnTo>
                    <a:lnTo>
                      <a:pt x="57" y="10"/>
                    </a:lnTo>
                    <a:lnTo>
                      <a:pt x="59" y="1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  <a:moveTo>
                      <a:pt x="82" y="13"/>
                    </a:moveTo>
                    <a:lnTo>
                      <a:pt x="131" y="22"/>
                    </a:lnTo>
                    <a:lnTo>
                      <a:pt x="135" y="24"/>
                    </a:lnTo>
                    <a:lnTo>
                      <a:pt x="138" y="27"/>
                    </a:lnTo>
                    <a:lnTo>
                      <a:pt x="81" y="17"/>
                    </a:lnTo>
                    <a:lnTo>
                      <a:pt x="82" y="15"/>
                    </a:lnTo>
                    <a:lnTo>
                      <a:pt x="82" y="13"/>
                    </a:lnTo>
                    <a:close/>
                  </a:path>
                </a:pathLst>
              </a:custGeom>
              <a:solidFill>
                <a:srgbClr val="99989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84" name="Freeform 59"/>
              <p:cNvSpPr>
                <a:spLocks noEditPoints="1"/>
              </p:cNvSpPr>
              <p:nvPr/>
            </p:nvSpPr>
            <p:spPr bwMode="auto">
              <a:xfrm>
                <a:off x="4630" y="2193"/>
                <a:ext cx="141" cy="27"/>
              </a:xfrm>
              <a:custGeom>
                <a:avLst/>
                <a:gdLst>
                  <a:gd name="T0" fmla="*/ 1 w 141"/>
                  <a:gd name="T1" fmla="*/ 0 h 27"/>
                  <a:gd name="T2" fmla="*/ 57 w 141"/>
                  <a:gd name="T3" fmla="*/ 8 h 27"/>
                  <a:gd name="T4" fmla="*/ 59 w 141"/>
                  <a:gd name="T5" fmla="*/ 11 h 27"/>
                  <a:gd name="T6" fmla="*/ 60 w 141"/>
                  <a:gd name="T7" fmla="*/ 13 h 27"/>
                  <a:gd name="T8" fmla="*/ 0 w 141"/>
                  <a:gd name="T9" fmla="*/ 1 h 27"/>
                  <a:gd name="T10" fmla="*/ 0 w 141"/>
                  <a:gd name="T11" fmla="*/ 0 h 27"/>
                  <a:gd name="T12" fmla="*/ 1 w 141"/>
                  <a:gd name="T13" fmla="*/ 0 h 27"/>
                  <a:gd name="T14" fmla="*/ 82 w 141"/>
                  <a:gd name="T15" fmla="*/ 13 h 27"/>
                  <a:gd name="T16" fmla="*/ 135 w 141"/>
                  <a:gd name="T17" fmla="*/ 22 h 27"/>
                  <a:gd name="T18" fmla="*/ 138 w 141"/>
                  <a:gd name="T19" fmla="*/ 25 h 27"/>
                  <a:gd name="T20" fmla="*/ 141 w 141"/>
                  <a:gd name="T21" fmla="*/ 27 h 27"/>
                  <a:gd name="T22" fmla="*/ 81 w 141"/>
                  <a:gd name="T23" fmla="*/ 16 h 27"/>
                  <a:gd name="T24" fmla="*/ 81 w 141"/>
                  <a:gd name="T25" fmla="*/ 15 h 27"/>
                  <a:gd name="T26" fmla="*/ 82 w 141"/>
                  <a:gd name="T27" fmla="*/ 13 h 2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41"/>
                  <a:gd name="T43" fmla="*/ 0 h 27"/>
                  <a:gd name="T44" fmla="*/ 141 w 141"/>
                  <a:gd name="T45" fmla="*/ 27 h 2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41" h="27">
                    <a:moveTo>
                      <a:pt x="1" y="0"/>
                    </a:moveTo>
                    <a:lnTo>
                      <a:pt x="57" y="8"/>
                    </a:lnTo>
                    <a:lnTo>
                      <a:pt x="59" y="11"/>
                    </a:lnTo>
                    <a:lnTo>
                      <a:pt x="60" y="1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  <a:moveTo>
                      <a:pt x="82" y="13"/>
                    </a:moveTo>
                    <a:lnTo>
                      <a:pt x="135" y="22"/>
                    </a:lnTo>
                    <a:lnTo>
                      <a:pt x="138" y="25"/>
                    </a:lnTo>
                    <a:lnTo>
                      <a:pt x="141" y="27"/>
                    </a:lnTo>
                    <a:lnTo>
                      <a:pt x="81" y="16"/>
                    </a:lnTo>
                    <a:lnTo>
                      <a:pt x="81" y="15"/>
                    </a:lnTo>
                    <a:lnTo>
                      <a:pt x="82" y="13"/>
                    </a:lnTo>
                    <a:close/>
                  </a:path>
                </a:pathLst>
              </a:custGeom>
              <a:solidFill>
                <a:srgbClr val="9B9A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85" name="Freeform 60"/>
              <p:cNvSpPr>
                <a:spLocks noEditPoints="1"/>
              </p:cNvSpPr>
              <p:nvPr/>
            </p:nvSpPr>
            <p:spPr bwMode="auto">
              <a:xfrm>
                <a:off x="4628" y="2193"/>
                <a:ext cx="148" cy="30"/>
              </a:xfrm>
              <a:custGeom>
                <a:avLst/>
                <a:gdLst>
                  <a:gd name="T0" fmla="*/ 2 w 148"/>
                  <a:gd name="T1" fmla="*/ 0 h 30"/>
                  <a:gd name="T2" fmla="*/ 61 w 148"/>
                  <a:gd name="T3" fmla="*/ 11 h 30"/>
                  <a:gd name="T4" fmla="*/ 62 w 148"/>
                  <a:gd name="T5" fmla="*/ 13 h 30"/>
                  <a:gd name="T6" fmla="*/ 64 w 148"/>
                  <a:gd name="T7" fmla="*/ 15 h 30"/>
                  <a:gd name="T8" fmla="*/ 0 w 148"/>
                  <a:gd name="T9" fmla="*/ 3 h 30"/>
                  <a:gd name="T10" fmla="*/ 2 w 148"/>
                  <a:gd name="T11" fmla="*/ 1 h 30"/>
                  <a:gd name="T12" fmla="*/ 2 w 148"/>
                  <a:gd name="T13" fmla="*/ 0 h 30"/>
                  <a:gd name="T14" fmla="*/ 83 w 148"/>
                  <a:gd name="T15" fmla="*/ 15 h 30"/>
                  <a:gd name="T16" fmla="*/ 140 w 148"/>
                  <a:gd name="T17" fmla="*/ 25 h 30"/>
                  <a:gd name="T18" fmla="*/ 143 w 148"/>
                  <a:gd name="T19" fmla="*/ 27 h 30"/>
                  <a:gd name="T20" fmla="*/ 148 w 148"/>
                  <a:gd name="T21" fmla="*/ 30 h 30"/>
                  <a:gd name="T22" fmla="*/ 81 w 148"/>
                  <a:gd name="T23" fmla="*/ 18 h 30"/>
                  <a:gd name="T24" fmla="*/ 83 w 148"/>
                  <a:gd name="T25" fmla="*/ 16 h 30"/>
                  <a:gd name="T26" fmla="*/ 83 w 148"/>
                  <a:gd name="T27" fmla="*/ 15 h 3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48"/>
                  <a:gd name="T43" fmla="*/ 0 h 30"/>
                  <a:gd name="T44" fmla="*/ 148 w 148"/>
                  <a:gd name="T45" fmla="*/ 30 h 3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48" h="30">
                    <a:moveTo>
                      <a:pt x="2" y="0"/>
                    </a:moveTo>
                    <a:lnTo>
                      <a:pt x="61" y="11"/>
                    </a:lnTo>
                    <a:lnTo>
                      <a:pt x="62" y="13"/>
                    </a:lnTo>
                    <a:lnTo>
                      <a:pt x="64" y="15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  <a:moveTo>
                      <a:pt x="83" y="15"/>
                    </a:moveTo>
                    <a:lnTo>
                      <a:pt x="140" y="25"/>
                    </a:lnTo>
                    <a:lnTo>
                      <a:pt x="143" y="27"/>
                    </a:lnTo>
                    <a:lnTo>
                      <a:pt x="148" y="30"/>
                    </a:lnTo>
                    <a:lnTo>
                      <a:pt x="81" y="18"/>
                    </a:lnTo>
                    <a:lnTo>
                      <a:pt x="83" y="16"/>
                    </a:lnTo>
                    <a:lnTo>
                      <a:pt x="83" y="15"/>
                    </a:lnTo>
                    <a:close/>
                  </a:path>
                </a:pathLst>
              </a:custGeom>
              <a:solidFill>
                <a:srgbClr val="9E9D9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86" name="Freeform 61"/>
              <p:cNvSpPr>
                <a:spLocks noEditPoints="1"/>
              </p:cNvSpPr>
              <p:nvPr/>
            </p:nvSpPr>
            <p:spPr bwMode="auto">
              <a:xfrm>
                <a:off x="4628" y="2194"/>
                <a:ext cx="152" cy="31"/>
              </a:xfrm>
              <a:custGeom>
                <a:avLst/>
                <a:gdLst>
                  <a:gd name="T0" fmla="*/ 2 w 152"/>
                  <a:gd name="T1" fmla="*/ 0 h 31"/>
                  <a:gd name="T2" fmla="*/ 62 w 152"/>
                  <a:gd name="T3" fmla="*/ 12 h 31"/>
                  <a:gd name="T4" fmla="*/ 64 w 152"/>
                  <a:gd name="T5" fmla="*/ 14 h 31"/>
                  <a:gd name="T6" fmla="*/ 67 w 152"/>
                  <a:gd name="T7" fmla="*/ 15 h 31"/>
                  <a:gd name="T8" fmla="*/ 0 w 152"/>
                  <a:gd name="T9" fmla="*/ 4 h 31"/>
                  <a:gd name="T10" fmla="*/ 0 w 152"/>
                  <a:gd name="T11" fmla="*/ 2 h 31"/>
                  <a:gd name="T12" fmla="*/ 2 w 152"/>
                  <a:gd name="T13" fmla="*/ 0 h 31"/>
                  <a:gd name="T14" fmla="*/ 83 w 152"/>
                  <a:gd name="T15" fmla="*/ 15 h 31"/>
                  <a:gd name="T16" fmla="*/ 143 w 152"/>
                  <a:gd name="T17" fmla="*/ 26 h 31"/>
                  <a:gd name="T18" fmla="*/ 148 w 152"/>
                  <a:gd name="T19" fmla="*/ 29 h 31"/>
                  <a:gd name="T20" fmla="*/ 152 w 152"/>
                  <a:gd name="T21" fmla="*/ 31 h 31"/>
                  <a:gd name="T22" fmla="*/ 79 w 152"/>
                  <a:gd name="T23" fmla="*/ 19 h 31"/>
                  <a:gd name="T24" fmla="*/ 81 w 152"/>
                  <a:gd name="T25" fmla="*/ 17 h 31"/>
                  <a:gd name="T26" fmla="*/ 83 w 152"/>
                  <a:gd name="T27" fmla="*/ 15 h 3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52"/>
                  <a:gd name="T43" fmla="*/ 0 h 31"/>
                  <a:gd name="T44" fmla="*/ 152 w 152"/>
                  <a:gd name="T45" fmla="*/ 31 h 3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52" h="31">
                    <a:moveTo>
                      <a:pt x="2" y="0"/>
                    </a:moveTo>
                    <a:lnTo>
                      <a:pt x="62" y="12"/>
                    </a:lnTo>
                    <a:lnTo>
                      <a:pt x="64" y="14"/>
                    </a:lnTo>
                    <a:lnTo>
                      <a:pt x="67" y="1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  <a:moveTo>
                      <a:pt x="83" y="15"/>
                    </a:moveTo>
                    <a:lnTo>
                      <a:pt x="143" y="26"/>
                    </a:lnTo>
                    <a:lnTo>
                      <a:pt x="148" y="29"/>
                    </a:lnTo>
                    <a:lnTo>
                      <a:pt x="152" y="31"/>
                    </a:lnTo>
                    <a:lnTo>
                      <a:pt x="79" y="19"/>
                    </a:lnTo>
                    <a:lnTo>
                      <a:pt x="81" y="17"/>
                    </a:lnTo>
                    <a:lnTo>
                      <a:pt x="83" y="15"/>
                    </a:lnTo>
                    <a:close/>
                  </a:path>
                </a:pathLst>
              </a:custGeom>
              <a:solidFill>
                <a:srgbClr val="A2A2A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87" name="Freeform 62"/>
              <p:cNvSpPr>
                <a:spLocks noEditPoints="1"/>
              </p:cNvSpPr>
              <p:nvPr/>
            </p:nvSpPr>
            <p:spPr bwMode="auto">
              <a:xfrm>
                <a:off x="4626" y="2196"/>
                <a:ext cx="157" cy="30"/>
              </a:xfrm>
              <a:custGeom>
                <a:avLst/>
                <a:gdLst>
                  <a:gd name="T0" fmla="*/ 2 w 157"/>
                  <a:gd name="T1" fmla="*/ 0 h 30"/>
                  <a:gd name="T2" fmla="*/ 66 w 157"/>
                  <a:gd name="T3" fmla="*/ 12 h 30"/>
                  <a:gd name="T4" fmla="*/ 69 w 157"/>
                  <a:gd name="T5" fmla="*/ 15 h 30"/>
                  <a:gd name="T6" fmla="*/ 73 w 157"/>
                  <a:gd name="T7" fmla="*/ 17 h 30"/>
                  <a:gd name="T8" fmla="*/ 0 w 157"/>
                  <a:gd name="T9" fmla="*/ 3 h 30"/>
                  <a:gd name="T10" fmla="*/ 2 w 157"/>
                  <a:gd name="T11" fmla="*/ 2 h 30"/>
                  <a:gd name="T12" fmla="*/ 2 w 157"/>
                  <a:gd name="T13" fmla="*/ 0 h 30"/>
                  <a:gd name="T14" fmla="*/ 83 w 157"/>
                  <a:gd name="T15" fmla="*/ 15 h 30"/>
                  <a:gd name="T16" fmla="*/ 150 w 157"/>
                  <a:gd name="T17" fmla="*/ 27 h 30"/>
                  <a:gd name="T18" fmla="*/ 154 w 157"/>
                  <a:gd name="T19" fmla="*/ 29 h 30"/>
                  <a:gd name="T20" fmla="*/ 157 w 157"/>
                  <a:gd name="T21" fmla="*/ 30 h 30"/>
                  <a:gd name="T22" fmla="*/ 78 w 157"/>
                  <a:gd name="T23" fmla="*/ 17 h 30"/>
                  <a:gd name="T24" fmla="*/ 81 w 157"/>
                  <a:gd name="T25" fmla="*/ 17 h 30"/>
                  <a:gd name="T26" fmla="*/ 83 w 157"/>
                  <a:gd name="T27" fmla="*/ 15 h 3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57"/>
                  <a:gd name="T43" fmla="*/ 0 h 30"/>
                  <a:gd name="T44" fmla="*/ 157 w 157"/>
                  <a:gd name="T45" fmla="*/ 30 h 3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57" h="30">
                    <a:moveTo>
                      <a:pt x="2" y="0"/>
                    </a:moveTo>
                    <a:lnTo>
                      <a:pt x="66" y="12"/>
                    </a:lnTo>
                    <a:lnTo>
                      <a:pt x="69" y="15"/>
                    </a:lnTo>
                    <a:lnTo>
                      <a:pt x="73" y="17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  <a:moveTo>
                      <a:pt x="83" y="15"/>
                    </a:moveTo>
                    <a:lnTo>
                      <a:pt x="150" y="27"/>
                    </a:lnTo>
                    <a:lnTo>
                      <a:pt x="154" y="29"/>
                    </a:lnTo>
                    <a:lnTo>
                      <a:pt x="157" y="30"/>
                    </a:lnTo>
                    <a:lnTo>
                      <a:pt x="78" y="17"/>
                    </a:lnTo>
                    <a:lnTo>
                      <a:pt x="81" y="17"/>
                    </a:lnTo>
                    <a:lnTo>
                      <a:pt x="83" y="15"/>
                    </a:lnTo>
                    <a:close/>
                  </a:path>
                </a:pathLst>
              </a:custGeom>
              <a:solidFill>
                <a:srgbClr val="A5A4A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88" name="Freeform 63"/>
              <p:cNvSpPr>
                <a:spLocks/>
              </p:cNvSpPr>
              <p:nvPr/>
            </p:nvSpPr>
            <p:spPr bwMode="auto">
              <a:xfrm>
                <a:off x="4626" y="2198"/>
                <a:ext cx="161" cy="32"/>
              </a:xfrm>
              <a:custGeom>
                <a:avLst/>
                <a:gdLst>
                  <a:gd name="T0" fmla="*/ 2 w 161"/>
                  <a:gd name="T1" fmla="*/ 0 h 32"/>
                  <a:gd name="T2" fmla="*/ 69 w 161"/>
                  <a:gd name="T3" fmla="*/ 11 h 32"/>
                  <a:gd name="T4" fmla="*/ 73 w 161"/>
                  <a:gd name="T5" fmla="*/ 15 h 32"/>
                  <a:gd name="T6" fmla="*/ 76 w 161"/>
                  <a:gd name="T7" fmla="*/ 15 h 32"/>
                  <a:gd name="T8" fmla="*/ 78 w 161"/>
                  <a:gd name="T9" fmla="*/ 15 h 32"/>
                  <a:gd name="T10" fmla="*/ 81 w 161"/>
                  <a:gd name="T11" fmla="*/ 15 h 32"/>
                  <a:gd name="T12" fmla="*/ 154 w 161"/>
                  <a:gd name="T13" fmla="*/ 27 h 32"/>
                  <a:gd name="T14" fmla="*/ 157 w 161"/>
                  <a:gd name="T15" fmla="*/ 28 h 32"/>
                  <a:gd name="T16" fmla="*/ 161 w 161"/>
                  <a:gd name="T17" fmla="*/ 32 h 32"/>
                  <a:gd name="T18" fmla="*/ 0 w 161"/>
                  <a:gd name="T19" fmla="*/ 3 h 32"/>
                  <a:gd name="T20" fmla="*/ 0 w 161"/>
                  <a:gd name="T21" fmla="*/ 1 h 32"/>
                  <a:gd name="T22" fmla="*/ 2 w 161"/>
                  <a:gd name="T23" fmla="*/ 0 h 3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61"/>
                  <a:gd name="T37" fmla="*/ 0 h 32"/>
                  <a:gd name="T38" fmla="*/ 161 w 161"/>
                  <a:gd name="T39" fmla="*/ 32 h 3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61" h="32">
                    <a:moveTo>
                      <a:pt x="2" y="0"/>
                    </a:moveTo>
                    <a:lnTo>
                      <a:pt x="69" y="11"/>
                    </a:lnTo>
                    <a:lnTo>
                      <a:pt x="73" y="15"/>
                    </a:lnTo>
                    <a:lnTo>
                      <a:pt x="76" y="15"/>
                    </a:lnTo>
                    <a:lnTo>
                      <a:pt x="78" y="15"/>
                    </a:lnTo>
                    <a:lnTo>
                      <a:pt x="81" y="15"/>
                    </a:lnTo>
                    <a:lnTo>
                      <a:pt x="154" y="27"/>
                    </a:lnTo>
                    <a:lnTo>
                      <a:pt x="157" y="28"/>
                    </a:lnTo>
                    <a:lnTo>
                      <a:pt x="161" y="3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7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89" name="Freeform 64"/>
              <p:cNvSpPr>
                <a:spLocks/>
              </p:cNvSpPr>
              <p:nvPr/>
            </p:nvSpPr>
            <p:spPr bwMode="auto">
              <a:xfrm>
                <a:off x="4625" y="2199"/>
                <a:ext cx="165" cy="32"/>
              </a:xfrm>
              <a:custGeom>
                <a:avLst/>
                <a:gdLst>
                  <a:gd name="T0" fmla="*/ 1 w 165"/>
                  <a:gd name="T1" fmla="*/ 0 h 32"/>
                  <a:gd name="T2" fmla="*/ 74 w 165"/>
                  <a:gd name="T3" fmla="*/ 14 h 32"/>
                  <a:gd name="T4" fmla="*/ 77 w 165"/>
                  <a:gd name="T5" fmla="*/ 14 h 32"/>
                  <a:gd name="T6" fmla="*/ 79 w 165"/>
                  <a:gd name="T7" fmla="*/ 14 h 32"/>
                  <a:gd name="T8" fmla="*/ 158 w 165"/>
                  <a:gd name="T9" fmla="*/ 27 h 32"/>
                  <a:gd name="T10" fmla="*/ 162 w 165"/>
                  <a:gd name="T11" fmla="*/ 31 h 32"/>
                  <a:gd name="T12" fmla="*/ 165 w 165"/>
                  <a:gd name="T13" fmla="*/ 32 h 32"/>
                  <a:gd name="T14" fmla="*/ 0 w 165"/>
                  <a:gd name="T15" fmla="*/ 4 h 32"/>
                  <a:gd name="T16" fmla="*/ 1 w 165"/>
                  <a:gd name="T17" fmla="*/ 2 h 32"/>
                  <a:gd name="T18" fmla="*/ 1 w 165"/>
                  <a:gd name="T19" fmla="*/ 0 h 3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65"/>
                  <a:gd name="T31" fmla="*/ 0 h 32"/>
                  <a:gd name="T32" fmla="*/ 165 w 165"/>
                  <a:gd name="T33" fmla="*/ 32 h 3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65" h="32">
                    <a:moveTo>
                      <a:pt x="1" y="0"/>
                    </a:moveTo>
                    <a:lnTo>
                      <a:pt x="74" y="14"/>
                    </a:lnTo>
                    <a:lnTo>
                      <a:pt x="77" y="14"/>
                    </a:lnTo>
                    <a:lnTo>
                      <a:pt x="79" y="14"/>
                    </a:lnTo>
                    <a:lnTo>
                      <a:pt x="158" y="27"/>
                    </a:lnTo>
                    <a:lnTo>
                      <a:pt x="162" y="31"/>
                    </a:lnTo>
                    <a:lnTo>
                      <a:pt x="165" y="32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BAAA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90" name="Freeform 65"/>
              <p:cNvSpPr>
                <a:spLocks/>
              </p:cNvSpPr>
              <p:nvPr/>
            </p:nvSpPr>
            <p:spPr bwMode="auto">
              <a:xfrm>
                <a:off x="4625" y="2201"/>
                <a:ext cx="168" cy="34"/>
              </a:xfrm>
              <a:custGeom>
                <a:avLst/>
                <a:gdLst>
                  <a:gd name="T0" fmla="*/ 1 w 168"/>
                  <a:gd name="T1" fmla="*/ 0 h 34"/>
                  <a:gd name="T2" fmla="*/ 162 w 168"/>
                  <a:gd name="T3" fmla="*/ 29 h 34"/>
                  <a:gd name="T4" fmla="*/ 165 w 168"/>
                  <a:gd name="T5" fmla="*/ 30 h 34"/>
                  <a:gd name="T6" fmla="*/ 168 w 168"/>
                  <a:gd name="T7" fmla="*/ 34 h 34"/>
                  <a:gd name="T8" fmla="*/ 0 w 168"/>
                  <a:gd name="T9" fmla="*/ 3 h 34"/>
                  <a:gd name="T10" fmla="*/ 0 w 168"/>
                  <a:gd name="T11" fmla="*/ 2 h 34"/>
                  <a:gd name="T12" fmla="*/ 1 w 168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8"/>
                  <a:gd name="T22" fmla="*/ 0 h 34"/>
                  <a:gd name="T23" fmla="*/ 168 w 168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8" h="34">
                    <a:moveTo>
                      <a:pt x="1" y="0"/>
                    </a:moveTo>
                    <a:lnTo>
                      <a:pt x="162" y="29"/>
                    </a:lnTo>
                    <a:lnTo>
                      <a:pt x="165" y="30"/>
                    </a:lnTo>
                    <a:lnTo>
                      <a:pt x="168" y="3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DACA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91" name="Freeform 66"/>
              <p:cNvSpPr>
                <a:spLocks/>
              </p:cNvSpPr>
              <p:nvPr/>
            </p:nvSpPr>
            <p:spPr bwMode="auto">
              <a:xfrm>
                <a:off x="4625" y="2203"/>
                <a:ext cx="172" cy="34"/>
              </a:xfrm>
              <a:custGeom>
                <a:avLst/>
                <a:gdLst>
                  <a:gd name="T0" fmla="*/ 0 w 172"/>
                  <a:gd name="T1" fmla="*/ 0 h 34"/>
                  <a:gd name="T2" fmla="*/ 165 w 172"/>
                  <a:gd name="T3" fmla="*/ 28 h 34"/>
                  <a:gd name="T4" fmla="*/ 168 w 172"/>
                  <a:gd name="T5" fmla="*/ 32 h 34"/>
                  <a:gd name="T6" fmla="*/ 172 w 172"/>
                  <a:gd name="T7" fmla="*/ 34 h 34"/>
                  <a:gd name="T8" fmla="*/ 0 w 172"/>
                  <a:gd name="T9" fmla="*/ 3 h 34"/>
                  <a:gd name="T10" fmla="*/ 0 w 172"/>
                  <a:gd name="T11" fmla="*/ 1 h 34"/>
                  <a:gd name="T12" fmla="*/ 0 w 172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2"/>
                  <a:gd name="T22" fmla="*/ 0 h 34"/>
                  <a:gd name="T23" fmla="*/ 172 w 172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2" h="34">
                    <a:moveTo>
                      <a:pt x="0" y="0"/>
                    </a:moveTo>
                    <a:lnTo>
                      <a:pt x="165" y="28"/>
                    </a:lnTo>
                    <a:lnTo>
                      <a:pt x="168" y="32"/>
                    </a:lnTo>
                    <a:lnTo>
                      <a:pt x="172" y="3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0AFA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92" name="Freeform 67"/>
              <p:cNvSpPr>
                <a:spLocks/>
              </p:cNvSpPr>
              <p:nvPr/>
            </p:nvSpPr>
            <p:spPr bwMode="auto">
              <a:xfrm>
                <a:off x="4623" y="2204"/>
                <a:ext cx="175" cy="34"/>
              </a:xfrm>
              <a:custGeom>
                <a:avLst/>
                <a:gdLst>
                  <a:gd name="T0" fmla="*/ 2 w 175"/>
                  <a:gd name="T1" fmla="*/ 0 h 34"/>
                  <a:gd name="T2" fmla="*/ 170 w 175"/>
                  <a:gd name="T3" fmla="*/ 31 h 34"/>
                  <a:gd name="T4" fmla="*/ 174 w 175"/>
                  <a:gd name="T5" fmla="*/ 33 h 34"/>
                  <a:gd name="T6" fmla="*/ 175 w 175"/>
                  <a:gd name="T7" fmla="*/ 34 h 34"/>
                  <a:gd name="T8" fmla="*/ 0 w 175"/>
                  <a:gd name="T9" fmla="*/ 4 h 34"/>
                  <a:gd name="T10" fmla="*/ 2 w 175"/>
                  <a:gd name="T11" fmla="*/ 2 h 34"/>
                  <a:gd name="T12" fmla="*/ 2 w 175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5"/>
                  <a:gd name="T22" fmla="*/ 0 h 34"/>
                  <a:gd name="T23" fmla="*/ 175 w 175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5" h="34">
                    <a:moveTo>
                      <a:pt x="2" y="0"/>
                    </a:moveTo>
                    <a:lnTo>
                      <a:pt x="170" y="31"/>
                    </a:lnTo>
                    <a:lnTo>
                      <a:pt x="174" y="33"/>
                    </a:lnTo>
                    <a:lnTo>
                      <a:pt x="175" y="3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B6B6B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93" name="Freeform 68"/>
              <p:cNvSpPr>
                <a:spLocks/>
              </p:cNvSpPr>
              <p:nvPr/>
            </p:nvSpPr>
            <p:spPr bwMode="auto">
              <a:xfrm>
                <a:off x="4623" y="2206"/>
                <a:ext cx="179" cy="36"/>
              </a:xfrm>
              <a:custGeom>
                <a:avLst/>
                <a:gdLst>
                  <a:gd name="T0" fmla="*/ 2 w 179"/>
                  <a:gd name="T1" fmla="*/ 0 h 36"/>
                  <a:gd name="T2" fmla="*/ 174 w 179"/>
                  <a:gd name="T3" fmla="*/ 31 h 36"/>
                  <a:gd name="T4" fmla="*/ 175 w 179"/>
                  <a:gd name="T5" fmla="*/ 32 h 36"/>
                  <a:gd name="T6" fmla="*/ 179 w 179"/>
                  <a:gd name="T7" fmla="*/ 36 h 36"/>
                  <a:gd name="T8" fmla="*/ 0 w 179"/>
                  <a:gd name="T9" fmla="*/ 3 h 36"/>
                  <a:gd name="T10" fmla="*/ 0 w 179"/>
                  <a:gd name="T11" fmla="*/ 2 h 36"/>
                  <a:gd name="T12" fmla="*/ 2 w 179"/>
                  <a:gd name="T13" fmla="*/ 0 h 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9"/>
                  <a:gd name="T22" fmla="*/ 0 h 36"/>
                  <a:gd name="T23" fmla="*/ 179 w 179"/>
                  <a:gd name="T24" fmla="*/ 36 h 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9" h="36">
                    <a:moveTo>
                      <a:pt x="2" y="0"/>
                    </a:moveTo>
                    <a:lnTo>
                      <a:pt x="174" y="31"/>
                    </a:lnTo>
                    <a:lnTo>
                      <a:pt x="175" y="32"/>
                    </a:lnTo>
                    <a:lnTo>
                      <a:pt x="179" y="36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B9B9B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94" name="Freeform 69"/>
              <p:cNvSpPr>
                <a:spLocks/>
              </p:cNvSpPr>
              <p:nvPr/>
            </p:nvSpPr>
            <p:spPr bwMode="auto">
              <a:xfrm>
                <a:off x="4621" y="2208"/>
                <a:ext cx="184" cy="35"/>
              </a:xfrm>
              <a:custGeom>
                <a:avLst/>
                <a:gdLst>
                  <a:gd name="T0" fmla="*/ 2 w 184"/>
                  <a:gd name="T1" fmla="*/ 0 h 35"/>
                  <a:gd name="T2" fmla="*/ 177 w 184"/>
                  <a:gd name="T3" fmla="*/ 30 h 35"/>
                  <a:gd name="T4" fmla="*/ 181 w 184"/>
                  <a:gd name="T5" fmla="*/ 34 h 35"/>
                  <a:gd name="T6" fmla="*/ 184 w 184"/>
                  <a:gd name="T7" fmla="*/ 35 h 35"/>
                  <a:gd name="T8" fmla="*/ 0 w 184"/>
                  <a:gd name="T9" fmla="*/ 3 h 35"/>
                  <a:gd name="T10" fmla="*/ 2 w 184"/>
                  <a:gd name="T11" fmla="*/ 1 h 35"/>
                  <a:gd name="T12" fmla="*/ 2 w 184"/>
                  <a:gd name="T13" fmla="*/ 0 h 3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4"/>
                  <a:gd name="T22" fmla="*/ 0 h 35"/>
                  <a:gd name="T23" fmla="*/ 184 w 184"/>
                  <a:gd name="T24" fmla="*/ 35 h 3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4" h="35">
                    <a:moveTo>
                      <a:pt x="2" y="0"/>
                    </a:moveTo>
                    <a:lnTo>
                      <a:pt x="177" y="30"/>
                    </a:lnTo>
                    <a:lnTo>
                      <a:pt x="181" y="34"/>
                    </a:lnTo>
                    <a:lnTo>
                      <a:pt x="184" y="35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BCBCB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95" name="Freeform 70"/>
              <p:cNvSpPr>
                <a:spLocks/>
              </p:cNvSpPr>
              <p:nvPr/>
            </p:nvSpPr>
            <p:spPr bwMode="auto">
              <a:xfrm>
                <a:off x="4621" y="2209"/>
                <a:ext cx="188" cy="36"/>
              </a:xfrm>
              <a:custGeom>
                <a:avLst/>
                <a:gdLst>
                  <a:gd name="T0" fmla="*/ 2 w 188"/>
                  <a:gd name="T1" fmla="*/ 0 h 36"/>
                  <a:gd name="T2" fmla="*/ 181 w 188"/>
                  <a:gd name="T3" fmla="*/ 33 h 36"/>
                  <a:gd name="T4" fmla="*/ 184 w 188"/>
                  <a:gd name="T5" fmla="*/ 34 h 36"/>
                  <a:gd name="T6" fmla="*/ 188 w 188"/>
                  <a:gd name="T7" fmla="*/ 36 h 36"/>
                  <a:gd name="T8" fmla="*/ 0 w 188"/>
                  <a:gd name="T9" fmla="*/ 4 h 36"/>
                  <a:gd name="T10" fmla="*/ 0 w 188"/>
                  <a:gd name="T11" fmla="*/ 2 h 36"/>
                  <a:gd name="T12" fmla="*/ 2 w 188"/>
                  <a:gd name="T13" fmla="*/ 0 h 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8"/>
                  <a:gd name="T22" fmla="*/ 0 h 36"/>
                  <a:gd name="T23" fmla="*/ 188 w 188"/>
                  <a:gd name="T24" fmla="*/ 36 h 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8" h="36">
                    <a:moveTo>
                      <a:pt x="2" y="0"/>
                    </a:moveTo>
                    <a:lnTo>
                      <a:pt x="181" y="33"/>
                    </a:lnTo>
                    <a:lnTo>
                      <a:pt x="184" y="34"/>
                    </a:lnTo>
                    <a:lnTo>
                      <a:pt x="188" y="3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1C1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96" name="Freeform 71"/>
              <p:cNvSpPr>
                <a:spLocks/>
              </p:cNvSpPr>
              <p:nvPr/>
            </p:nvSpPr>
            <p:spPr bwMode="auto">
              <a:xfrm>
                <a:off x="4619" y="2211"/>
                <a:ext cx="191" cy="36"/>
              </a:xfrm>
              <a:custGeom>
                <a:avLst/>
                <a:gdLst>
                  <a:gd name="T0" fmla="*/ 2 w 191"/>
                  <a:gd name="T1" fmla="*/ 0 h 36"/>
                  <a:gd name="T2" fmla="*/ 186 w 191"/>
                  <a:gd name="T3" fmla="*/ 32 h 36"/>
                  <a:gd name="T4" fmla="*/ 190 w 191"/>
                  <a:gd name="T5" fmla="*/ 34 h 36"/>
                  <a:gd name="T6" fmla="*/ 191 w 191"/>
                  <a:gd name="T7" fmla="*/ 36 h 36"/>
                  <a:gd name="T8" fmla="*/ 0 w 191"/>
                  <a:gd name="T9" fmla="*/ 4 h 36"/>
                  <a:gd name="T10" fmla="*/ 2 w 191"/>
                  <a:gd name="T11" fmla="*/ 2 h 36"/>
                  <a:gd name="T12" fmla="*/ 2 w 191"/>
                  <a:gd name="T13" fmla="*/ 0 h 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1"/>
                  <a:gd name="T22" fmla="*/ 0 h 36"/>
                  <a:gd name="T23" fmla="*/ 191 w 191"/>
                  <a:gd name="T24" fmla="*/ 36 h 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1" h="36">
                    <a:moveTo>
                      <a:pt x="2" y="0"/>
                    </a:moveTo>
                    <a:lnTo>
                      <a:pt x="186" y="32"/>
                    </a:lnTo>
                    <a:lnTo>
                      <a:pt x="190" y="34"/>
                    </a:lnTo>
                    <a:lnTo>
                      <a:pt x="191" y="3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4C4C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97" name="Freeform 72"/>
              <p:cNvSpPr>
                <a:spLocks/>
              </p:cNvSpPr>
              <p:nvPr/>
            </p:nvSpPr>
            <p:spPr bwMode="auto">
              <a:xfrm>
                <a:off x="4619" y="2213"/>
                <a:ext cx="195" cy="37"/>
              </a:xfrm>
              <a:custGeom>
                <a:avLst/>
                <a:gdLst>
                  <a:gd name="T0" fmla="*/ 2 w 195"/>
                  <a:gd name="T1" fmla="*/ 0 h 37"/>
                  <a:gd name="T2" fmla="*/ 190 w 195"/>
                  <a:gd name="T3" fmla="*/ 32 h 37"/>
                  <a:gd name="T4" fmla="*/ 191 w 195"/>
                  <a:gd name="T5" fmla="*/ 34 h 37"/>
                  <a:gd name="T6" fmla="*/ 195 w 195"/>
                  <a:gd name="T7" fmla="*/ 37 h 37"/>
                  <a:gd name="T8" fmla="*/ 0 w 195"/>
                  <a:gd name="T9" fmla="*/ 3 h 37"/>
                  <a:gd name="T10" fmla="*/ 0 w 195"/>
                  <a:gd name="T11" fmla="*/ 2 h 37"/>
                  <a:gd name="T12" fmla="*/ 2 w 195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5"/>
                  <a:gd name="T22" fmla="*/ 0 h 37"/>
                  <a:gd name="T23" fmla="*/ 195 w 195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5" h="37">
                    <a:moveTo>
                      <a:pt x="2" y="0"/>
                    </a:moveTo>
                    <a:lnTo>
                      <a:pt x="190" y="32"/>
                    </a:lnTo>
                    <a:lnTo>
                      <a:pt x="191" y="34"/>
                    </a:lnTo>
                    <a:lnTo>
                      <a:pt x="195" y="37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7C6C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98" name="Freeform 73"/>
              <p:cNvSpPr>
                <a:spLocks/>
              </p:cNvSpPr>
              <p:nvPr/>
            </p:nvSpPr>
            <p:spPr bwMode="auto">
              <a:xfrm>
                <a:off x="4619" y="2215"/>
                <a:ext cx="196" cy="37"/>
              </a:xfrm>
              <a:custGeom>
                <a:avLst/>
                <a:gdLst>
                  <a:gd name="T0" fmla="*/ 0 w 196"/>
                  <a:gd name="T1" fmla="*/ 0 h 37"/>
                  <a:gd name="T2" fmla="*/ 191 w 196"/>
                  <a:gd name="T3" fmla="*/ 32 h 37"/>
                  <a:gd name="T4" fmla="*/ 195 w 196"/>
                  <a:gd name="T5" fmla="*/ 35 h 37"/>
                  <a:gd name="T6" fmla="*/ 196 w 196"/>
                  <a:gd name="T7" fmla="*/ 37 h 37"/>
                  <a:gd name="T8" fmla="*/ 0 w 196"/>
                  <a:gd name="T9" fmla="*/ 3 h 37"/>
                  <a:gd name="T10" fmla="*/ 0 w 196"/>
                  <a:gd name="T11" fmla="*/ 1 h 37"/>
                  <a:gd name="T12" fmla="*/ 0 w 196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6"/>
                  <a:gd name="T22" fmla="*/ 0 h 37"/>
                  <a:gd name="T23" fmla="*/ 196 w 196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6" h="37">
                    <a:moveTo>
                      <a:pt x="0" y="0"/>
                    </a:moveTo>
                    <a:lnTo>
                      <a:pt x="191" y="32"/>
                    </a:lnTo>
                    <a:lnTo>
                      <a:pt x="195" y="35"/>
                    </a:lnTo>
                    <a:lnTo>
                      <a:pt x="196" y="37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C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799" name="Freeform 74"/>
              <p:cNvSpPr>
                <a:spLocks/>
              </p:cNvSpPr>
              <p:nvPr/>
            </p:nvSpPr>
            <p:spPr bwMode="auto">
              <a:xfrm>
                <a:off x="4618" y="2216"/>
                <a:ext cx="199" cy="37"/>
              </a:xfrm>
              <a:custGeom>
                <a:avLst/>
                <a:gdLst>
                  <a:gd name="T0" fmla="*/ 1 w 199"/>
                  <a:gd name="T1" fmla="*/ 0 h 37"/>
                  <a:gd name="T2" fmla="*/ 196 w 199"/>
                  <a:gd name="T3" fmla="*/ 34 h 37"/>
                  <a:gd name="T4" fmla="*/ 197 w 199"/>
                  <a:gd name="T5" fmla="*/ 36 h 37"/>
                  <a:gd name="T6" fmla="*/ 199 w 199"/>
                  <a:gd name="T7" fmla="*/ 37 h 37"/>
                  <a:gd name="T8" fmla="*/ 0 w 199"/>
                  <a:gd name="T9" fmla="*/ 2 h 37"/>
                  <a:gd name="T10" fmla="*/ 1 w 199"/>
                  <a:gd name="T11" fmla="*/ 2 h 37"/>
                  <a:gd name="T12" fmla="*/ 1 w 199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9"/>
                  <a:gd name="T22" fmla="*/ 0 h 37"/>
                  <a:gd name="T23" fmla="*/ 199 w 199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9" h="37">
                    <a:moveTo>
                      <a:pt x="1" y="0"/>
                    </a:moveTo>
                    <a:lnTo>
                      <a:pt x="196" y="34"/>
                    </a:lnTo>
                    <a:lnTo>
                      <a:pt x="197" y="36"/>
                    </a:lnTo>
                    <a:lnTo>
                      <a:pt x="199" y="37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FCEC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00" name="Freeform 75"/>
              <p:cNvSpPr>
                <a:spLocks/>
              </p:cNvSpPr>
              <p:nvPr/>
            </p:nvSpPr>
            <p:spPr bwMode="auto">
              <a:xfrm>
                <a:off x="4618" y="2218"/>
                <a:ext cx="202" cy="39"/>
              </a:xfrm>
              <a:custGeom>
                <a:avLst/>
                <a:gdLst>
                  <a:gd name="T0" fmla="*/ 1 w 202"/>
                  <a:gd name="T1" fmla="*/ 0 h 39"/>
                  <a:gd name="T2" fmla="*/ 197 w 202"/>
                  <a:gd name="T3" fmla="*/ 34 h 39"/>
                  <a:gd name="T4" fmla="*/ 199 w 202"/>
                  <a:gd name="T5" fmla="*/ 35 h 39"/>
                  <a:gd name="T6" fmla="*/ 202 w 202"/>
                  <a:gd name="T7" fmla="*/ 39 h 39"/>
                  <a:gd name="T8" fmla="*/ 0 w 202"/>
                  <a:gd name="T9" fmla="*/ 2 h 39"/>
                  <a:gd name="T10" fmla="*/ 0 w 202"/>
                  <a:gd name="T11" fmla="*/ 0 h 39"/>
                  <a:gd name="T12" fmla="*/ 1 w 202"/>
                  <a:gd name="T13" fmla="*/ 0 h 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2"/>
                  <a:gd name="T22" fmla="*/ 0 h 39"/>
                  <a:gd name="T23" fmla="*/ 202 w 202"/>
                  <a:gd name="T24" fmla="*/ 39 h 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2" h="39">
                    <a:moveTo>
                      <a:pt x="1" y="0"/>
                    </a:moveTo>
                    <a:lnTo>
                      <a:pt x="197" y="34"/>
                    </a:lnTo>
                    <a:lnTo>
                      <a:pt x="199" y="35"/>
                    </a:lnTo>
                    <a:lnTo>
                      <a:pt x="202" y="39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3D2D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01" name="Freeform 76"/>
              <p:cNvSpPr>
                <a:spLocks/>
              </p:cNvSpPr>
              <p:nvPr/>
            </p:nvSpPr>
            <p:spPr bwMode="auto">
              <a:xfrm>
                <a:off x="4616" y="2218"/>
                <a:ext cx="206" cy="40"/>
              </a:xfrm>
              <a:custGeom>
                <a:avLst/>
                <a:gdLst>
                  <a:gd name="T0" fmla="*/ 2 w 206"/>
                  <a:gd name="T1" fmla="*/ 0 h 40"/>
                  <a:gd name="T2" fmla="*/ 201 w 206"/>
                  <a:gd name="T3" fmla="*/ 35 h 40"/>
                  <a:gd name="T4" fmla="*/ 204 w 206"/>
                  <a:gd name="T5" fmla="*/ 39 h 40"/>
                  <a:gd name="T6" fmla="*/ 206 w 206"/>
                  <a:gd name="T7" fmla="*/ 40 h 40"/>
                  <a:gd name="T8" fmla="*/ 0 w 206"/>
                  <a:gd name="T9" fmla="*/ 3 h 40"/>
                  <a:gd name="T10" fmla="*/ 2 w 206"/>
                  <a:gd name="T11" fmla="*/ 2 h 40"/>
                  <a:gd name="T12" fmla="*/ 2 w 206"/>
                  <a:gd name="T13" fmla="*/ 0 h 4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6"/>
                  <a:gd name="T22" fmla="*/ 0 h 40"/>
                  <a:gd name="T23" fmla="*/ 206 w 206"/>
                  <a:gd name="T24" fmla="*/ 40 h 4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6" h="40">
                    <a:moveTo>
                      <a:pt x="2" y="0"/>
                    </a:moveTo>
                    <a:lnTo>
                      <a:pt x="201" y="35"/>
                    </a:lnTo>
                    <a:lnTo>
                      <a:pt x="204" y="39"/>
                    </a:lnTo>
                    <a:lnTo>
                      <a:pt x="206" y="40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DBDBD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02" name="Freeform 77"/>
              <p:cNvSpPr>
                <a:spLocks/>
              </p:cNvSpPr>
              <p:nvPr/>
            </p:nvSpPr>
            <p:spPr bwMode="auto">
              <a:xfrm>
                <a:off x="4616" y="2220"/>
                <a:ext cx="208" cy="40"/>
              </a:xfrm>
              <a:custGeom>
                <a:avLst/>
                <a:gdLst>
                  <a:gd name="T0" fmla="*/ 2 w 208"/>
                  <a:gd name="T1" fmla="*/ 0 h 40"/>
                  <a:gd name="T2" fmla="*/ 204 w 208"/>
                  <a:gd name="T3" fmla="*/ 37 h 40"/>
                  <a:gd name="T4" fmla="*/ 206 w 208"/>
                  <a:gd name="T5" fmla="*/ 38 h 40"/>
                  <a:gd name="T6" fmla="*/ 208 w 208"/>
                  <a:gd name="T7" fmla="*/ 40 h 40"/>
                  <a:gd name="T8" fmla="*/ 0 w 208"/>
                  <a:gd name="T9" fmla="*/ 3 h 40"/>
                  <a:gd name="T10" fmla="*/ 0 w 208"/>
                  <a:gd name="T11" fmla="*/ 1 h 40"/>
                  <a:gd name="T12" fmla="*/ 2 w 208"/>
                  <a:gd name="T13" fmla="*/ 0 h 4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8"/>
                  <a:gd name="T22" fmla="*/ 0 h 40"/>
                  <a:gd name="T23" fmla="*/ 208 w 208"/>
                  <a:gd name="T24" fmla="*/ 40 h 4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8" h="40">
                    <a:moveTo>
                      <a:pt x="2" y="0"/>
                    </a:moveTo>
                    <a:lnTo>
                      <a:pt x="204" y="37"/>
                    </a:lnTo>
                    <a:lnTo>
                      <a:pt x="206" y="38"/>
                    </a:lnTo>
                    <a:lnTo>
                      <a:pt x="208" y="40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DE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03" name="Freeform 78"/>
              <p:cNvSpPr>
                <a:spLocks/>
              </p:cNvSpPr>
              <p:nvPr/>
            </p:nvSpPr>
            <p:spPr bwMode="auto">
              <a:xfrm>
                <a:off x="4616" y="2221"/>
                <a:ext cx="209" cy="41"/>
              </a:xfrm>
              <a:custGeom>
                <a:avLst/>
                <a:gdLst>
                  <a:gd name="T0" fmla="*/ 0 w 209"/>
                  <a:gd name="T1" fmla="*/ 0 h 41"/>
                  <a:gd name="T2" fmla="*/ 206 w 209"/>
                  <a:gd name="T3" fmla="*/ 37 h 41"/>
                  <a:gd name="T4" fmla="*/ 208 w 209"/>
                  <a:gd name="T5" fmla="*/ 39 h 41"/>
                  <a:gd name="T6" fmla="*/ 209 w 209"/>
                  <a:gd name="T7" fmla="*/ 41 h 41"/>
                  <a:gd name="T8" fmla="*/ 0 w 209"/>
                  <a:gd name="T9" fmla="*/ 4 h 41"/>
                  <a:gd name="T10" fmla="*/ 0 w 209"/>
                  <a:gd name="T11" fmla="*/ 2 h 41"/>
                  <a:gd name="T12" fmla="*/ 0 w 209"/>
                  <a:gd name="T13" fmla="*/ 0 h 4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9"/>
                  <a:gd name="T22" fmla="*/ 0 h 41"/>
                  <a:gd name="T23" fmla="*/ 209 w 209"/>
                  <a:gd name="T24" fmla="*/ 41 h 4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9" h="41">
                    <a:moveTo>
                      <a:pt x="0" y="0"/>
                    </a:moveTo>
                    <a:lnTo>
                      <a:pt x="206" y="37"/>
                    </a:lnTo>
                    <a:lnTo>
                      <a:pt x="208" y="39"/>
                    </a:lnTo>
                    <a:lnTo>
                      <a:pt x="209" y="41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1E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04" name="Freeform 79"/>
              <p:cNvSpPr>
                <a:spLocks/>
              </p:cNvSpPr>
              <p:nvPr/>
            </p:nvSpPr>
            <p:spPr bwMode="auto">
              <a:xfrm>
                <a:off x="4614" y="2223"/>
                <a:ext cx="215" cy="41"/>
              </a:xfrm>
              <a:custGeom>
                <a:avLst/>
                <a:gdLst>
                  <a:gd name="T0" fmla="*/ 2 w 215"/>
                  <a:gd name="T1" fmla="*/ 0 h 41"/>
                  <a:gd name="T2" fmla="*/ 210 w 215"/>
                  <a:gd name="T3" fmla="*/ 37 h 41"/>
                  <a:gd name="T4" fmla="*/ 211 w 215"/>
                  <a:gd name="T5" fmla="*/ 39 h 41"/>
                  <a:gd name="T6" fmla="*/ 213 w 215"/>
                  <a:gd name="T7" fmla="*/ 41 h 41"/>
                  <a:gd name="T8" fmla="*/ 213 w 215"/>
                  <a:gd name="T9" fmla="*/ 41 h 41"/>
                  <a:gd name="T10" fmla="*/ 215 w 215"/>
                  <a:gd name="T11" fmla="*/ 41 h 41"/>
                  <a:gd name="T12" fmla="*/ 0 w 215"/>
                  <a:gd name="T13" fmla="*/ 3 h 41"/>
                  <a:gd name="T14" fmla="*/ 2 w 215"/>
                  <a:gd name="T15" fmla="*/ 2 h 41"/>
                  <a:gd name="T16" fmla="*/ 2 w 215"/>
                  <a:gd name="T17" fmla="*/ 0 h 4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5"/>
                  <a:gd name="T28" fmla="*/ 0 h 41"/>
                  <a:gd name="T29" fmla="*/ 215 w 215"/>
                  <a:gd name="T30" fmla="*/ 41 h 4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5" h="41">
                    <a:moveTo>
                      <a:pt x="2" y="0"/>
                    </a:moveTo>
                    <a:lnTo>
                      <a:pt x="210" y="37"/>
                    </a:lnTo>
                    <a:lnTo>
                      <a:pt x="211" y="39"/>
                    </a:lnTo>
                    <a:lnTo>
                      <a:pt x="213" y="41"/>
                    </a:lnTo>
                    <a:lnTo>
                      <a:pt x="215" y="41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9E9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05" name="Freeform 80"/>
              <p:cNvSpPr>
                <a:spLocks/>
              </p:cNvSpPr>
              <p:nvPr/>
            </p:nvSpPr>
            <p:spPr bwMode="auto">
              <a:xfrm>
                <a:off x="4614" y="2225"/>
                <a:ext cx="215" cy="42"/>
              </a:xfrm>
              <a:custGeom>
                <a:avLst/>
                <a:gdLst>
                  <a:gd name="T0" fmla="*/ 2 w 215"/>
                  <a:gd name="T1" fmla="*/ 0 h 42"/>
                  <a:gd name="T2" fmla="*/ 211 w 215"/>
                  <a:gd name="T3" fmla="*/ 37 h 42"/>
                  <a:gd name="T4" fmla="*/ 213 w 215"/>
                  <a:gd name="T5" fmla="*/ 39 h 42"/>
                  <a:gd name="T6" fmla="*/ 213 w 215"/>
                  <a:gd name="T7" fmla="*/ 39 h 42"/>
                  <a:gd name="T8" fmla="*/ 215 w 215"/>
                  <a:gd name="T9" fmla="*/ 40 h 42"/>
                  <a:gd name="T10" fmla="*/ 215 w 215"/>
                  <a:gd name="T11" fmla="*/ 42 h 42"/>
                  <a:gd name="T12" fmla="*/ 0 w 215"/>
                  <a:gd name="T13" fmla="*/ 3 h 42"/>
                  <a:gd name="T14" fmla="*/ 0 w 215"/>
                  <a:gd name="T15" fmla="*/ 1 h 42"/>
                  <a:gd name="T16" fmla="*/ 2 w 215"/>
                  <a:gd name="T17" fmla="*/ 0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5"/>
                  <a:gd name="T28" fmla="*/ 0 h 42"/>
                  <a:gd name="T29" fmla="*/ 215 w 215"/>
                  <a:gd name="T30" fmla="*/ 42 h 4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5" h="42">
                    <a:moveTo>
                      <a:pt x="2" y="0"/>
                    </a:moveTo>
                    <a:lnTo>
                      <a:pt x="211" y="37"/>
                    </a:lnTo>
                    <a:lnTo>
                      <a:pt x="213" y="39"/>
                    </a:lnTo>
                    <a:lnTo>
                      <a:pt x="215" y="40"/>
                    </a:lnTo>
                    <a:lnTo>
                      <a:pt x="215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DEDE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06" name="Freeform 81"/>
              <p:cNvSpPr>
                <a:spLocks/>
              </p:cNvSpPr>
              <p:nvPr/>
            </p:nvSpPr>
            <p:spPr bwMode="auto">
              <a:xfrm>
                <a:off x="4614" y="2226"/>
                <a:ext cx="216" cy="43"/>
              </a:xfrm>
              <a:custGeom>
                <a:avLst/>
                <a:gdLst>
                  <a:gd name="T0" fmla="*/ 0 w 216"/>
                  <a:gd name="T1" fmla="*/ 0 h 43"/>
                  <a:gd name="T2" fmla="*/ 215 w 216"/>
                  <a:gd name="T3" fmla="*/ 38 h 43"/>
                  <a:gd name="T4" fmla="*/ 215 w 216"/>
                  <a:gd name="T5" fmla="*/ 41 h 43"/>
                  <a:gd name="T6" fmla="*/ 216 w 216"/>
                  <a:gd name="T7" fmla="*/ 43 h 43"/>
                  <a:gd name="T8" fmla="*/ 0 w 216"/>
                  <a:gd name="T9" fmla="*/ 4 h 43"/>
                  <a:gd name="T10" fmla="*/ 0 w 216"/>
                  <a:gd name="T11" fmla="*/ 2 h 43"/>
                  <a:gd name="T12" fmla="*/ 0 w 216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6"/>
                  <a:gd name="T22" fmla="*/ 0 h 43"/>
                  <a:gd name="T23" fmla="*/ 216 w 216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6" h="43">
                    <a:moveTo>
                      <a:pt x="0" y="0"/>
                    </a:moveTo>
                    <a:lnTo>
                      <a:pt x="215" y="38"/>
                    </a:lnTo>
                    <a:lnTo>
                      <a:pt x="215" y="41"/>
                    </a:lnTo>
                    <a:lnTo>
                      <a:pt x="216" y="43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1F1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07" name="Freeform 82"/>
              <p:cNvSpPr>
                <a:spLocks/>
              </p:cNvSpPr>
              <p:nvPr/>
            </p:nvSpPr>
            <p:spPr bwMode="auto">
              <a:xfrm>
                <a:off x="4613" y="2228"/>
                <a:ext cx="219" cy="42"/>
              </a:xfrm>
              <a:custGeom>
                <a:avLst/>
                <a:gdLst>
                  <a:gd name="T0" fmla="*/ 1 w 219"/>
                  <a:gd name="T1" fmla="*/ 0 h 42"/>
                  <a:gd name="T2" fmla="*/ 216 w 219"/>
                  <a:gd name="T3" fmla="*/ 39 h 42"/>
                  <a:gd name="T4" fmla="*/ 217 w 219"/>
                  <a:gd name="T5" fmla="*/ 41 h 42"/>
                  <a:gd name="T6" fmla="*/ 219 w 219"/>
                  <a:gd name="T7" fmla="*/ 42 h 42"/>
                  <a:gd name="T8" fmla="*/ 0 w 219"/>
                  <a:gd name="T9" fmla="*/ 3 h 42"/>
                  <a:gd name="T10" fmla="*/ 1 w 219"/>
                  <a:gd name="T11" fmla="*/ 2 h 42"/>
                  <a:gd name="T12" fmla="*/ 1 w 219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9"/>
                  <a:gd name="T22" fmla="*/ 0 h 42"/>
                  <a:gd name="T23" fmla="*/ 219 w 219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9" h="42">
                    <a:moveTo>
                      <a:pt x="1" y="0"/>
                    </a:moveTo>
                    <a:lnTo>
                      <a:pt x="216" y="39"/>
                    </a:lnTo>
                    <a:lnTo>
                      <a:pt x="217" y="41"/>
                    </a:lnTo>
                    <a:lnTo>
                      <a:pt x="219" y="42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8F8F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08" name="Freeform 83"/>
              <p:cNvSpPr>
                <a:spLocks/>
              </p:cNvSpPr>
              <p:nvPr/>
            </p:nvSpPr>
            <p:spPr bwMode="auto">
              <a:xfrm>
                <a:off x="4613" y="2230"/>
                <a:ext cx="219" cy="42"/>
              </a:xfrm>
              <a:custGeom>
                <a:avLst/>
                <a:gdLst>
                  <a:gd name="T0" fmla="*/ 1 w 219"/>
                  <a:gd name="T1" fmla="*/ 0 h 42"/>
                  <a:gd name="T2" fmla="*/ 217 w 219"/>
                  <a:gd name="T3" fmla="*/ 39 h 42"/>
                  <a:gd name="T4" fmla="*/ 219 w 219"/>
                  <a:gd name="T5" fmla="*/ 40 h 42"/>
                  <a:gd name="T6" fmla="*/ 219 w 219"/>
                  <a:gd name="T7" fmla="*/ 42 h 42"/>
                  <a:gd name="T8" fmla="*/ 0 w 219"/>
                  <a:gd name="T9" fmla="*/ 3 h 42"/>
                  <a:gd name="T10" fmla="*/ 0 w 219"/>
                  <a:gd name="T11" fmla="*/ 1 h 42"/>
                  <a:gd name="T12" fmla="*/ 1 w 219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9"/>
                  <a:gd name="T22" fmla="*/ 0 h 42"/>
                  <a:gd name="T23" fmla="*/ 219 w 219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9" h="42">
                    <a:moveTo>
                      <a:pt x="1" y="0"/>
                    </a:moveTo>
                    <a:lnTo>
                      <a:pt x="217" y="39"/>
                    </a:lnTo>
                    <a:lnTo>
                      <a:pt x="219" y="40"/>
                    </a:lnTo>
                    <a:lnTo>
                      <a:pt x="219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CFCF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09" name="Freeform 84"/>
              <p:cNvSpPr>
                <a:spLocks/>
              </p:cNvSpPr>
              <p:nvPr/>
            </p:nvSpPr>
            <p:spPr bwMode="auto">
              <a:xfrm>
                <a:off x="4613" y="2231"/>
                <a:ext cx="221" cy="43"/>
              </a:xfrm>
              <a:custGeom>
                <a:avLst/>
                <a:gdLst>
                  <a:gd name="T0" fmla="*/ 0 w 221"/>
                  <a:gd name="T1" fmla="*/ 0 h 43"/>
                  <a:gd name="T2" fmla="*/ 219 w 221"/>
                  <a:gd name="T3" fmla="*/ 39 h 43"/>
                  <a:gd name="T4" fmla="*/ 219 w 221"/>
                  <a:gd name="T5" fmla="*/ 41 h 43"/>
                  <a:gd name="T6" fmla="*/ 221 w 221"/>
                  <a:gd name="T7" fmla="*/ 43 h 43"/>
                  <a:gd name="T8" fmla="*/ 0 w 221"/>
                  <a:gd name="T9" fmla="*/ 4 h 43"/>
                  <a:gd name="T10" fmla="*/ 0 w 221"/>
                  <a:gd name="T11" fmla="*/ 2 h 43"/>
                  <a:gd name="T12" fmla="*/ 0 w 221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1"/>
                  <a:gd name="T22" fmla="*/ 0 h 43"/>
                  <a:gd name="T23" fmla="*/ 221 w 221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1" h="43">
                    <a:moveTo>
                      <a:pt x="0" y="0"/>
                    </a:moveTo>
                    <a:lnTo>
                      <a:pt x="219" y="39"/>
                    </a:lnTo>
                    <a:lnTo>
                      <a:pt x="219" y="41"/>
                    </a:lnTo>
                    <a:lnTo>
                      <a:pt x="221" y="43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10" name="Freeform 85"/>
              <p:cNvSpPr>
                <a:spLocks/>
              </p:cNvSpPr>
              <p:nvPr/>
            </p:nvSpPr>
            <p:spPr bwMode="auto">
              <a:xfrm>
                <a:off x="4613" y="2233"/>
                <a:ext cx="221" cy="42"/>
              </a:xfrm>
              <a:custGeom>
                <a:avLst/>
                <a:gdLst>
                  <a:gd name="T0" fmla="*/ 0 w 221"/>
                  <a:gd name="T1" fmla="*/ 0 h 42"/>
                  <a:gd name="T2" fmla="*/ 219 w 221"/>
                  <a:gd name="T3" fmla="*/ 39 h 42"/>
                  <a:gd name="T4" fmla="*/ 221 w 221"/>
                  <a:gd name="T5" fmla="*/ 41 h 42"/>
                  <a:gd name="T6" fmla="*/ 221 w 221"/>
                  <a:gd name="T7" fmla="*/ 42 h 42"/>
                  <a:gd name="T8" fmla="*/ 0 w 221"/>
                  <a:gd name="T9" fmla="*/ 4 h 42"/>
                  <a:gd name="T10" fmla="*/ 0 w 221"/>
                  <a:gd name="T11" fmla="*/ 2 h 42"/>
                  <a:gd name="T12" fmla="*/ 0 w 221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1"/>
                  <a:gd name="T22" fmla="*/ 0 h 42"/>
                  <a:gd name="T23" fmla="*/ 221 w 221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1" h="42">
                    <a:moveTo>
                      <a:pt x="0" y="0"/>
                    </a:moveTo>
                    <a:lnTo>
                      <a:pt x="219" y="39"/>
                    </a:lnTo>
                    <a:lnTo>
                      <a:pt x="221" y="41"/>
                    </a:lnTo>
                    <a:lnTo>
                      <a:pt x="221" y="42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EFEF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11" name="Freeform 86"/>
              <p:cNvSpPr>
                <a:spLocks/>
              </p:cNvSpPr>
              <p:nvPr/>
            </p:nvSpPr>
            <p:spPr bwMode="auto">
              <a:xfrm>
                <a:off x="4611" y="2235"/>
                <a:ext cx="225" cy="42"/>
              </a:xfrm>
              <a:custGeom>
                <a:avLst/>
                <a:gdLst>
                  <a:gd name="T0" fmla="*/ 2 w 225"/>
                  <a:gd name="T1" fmla="*/ 0 h 42"/>
                  <a:gd name="T2" fmla="*/ 223 w 225"/>
                  <a:gd name="T3" fmla="*/ 39 h 42"/>
                  <a:gd name="T4" fmla="*/ 223 w 225"/>
                  <a:gd name="T5" fmla="*/ 40 h 42"/>
                  <a:gd name="T6" fmla="*/ 225 w 225"/>
                  <a:gd name="T7" fmla="*/ 42 h 42"/>
                  <a:gd name="T8" fmla="*/ 0 w 225"/>
                  <a:gd name="T9" fmla="*/ 3 h 42"/>
                  <a:gd name="T10" fmla="*/ 2 w 225"/>
                  <a:gd name="T11" fmla="*/ 2 h 42"/>
                  <a:gd name="T12" fmla="*/ 2 w 225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5"/>
                  <a:gd name="T22" fmla="*/ 0 h 42"/>
                  <a:gd name="T23" fmla="*/ 225 w 225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5" h="42">
                    <a:moveTo>
                      <a:pt x="2" y="0"/>
                    </a:moveTo>
                    <a:lnTo>
                      <a:pt x="223" y="39"/>
                    </a:lnTo>
                    <a:lnTo>
                      <a:pt x="223" y="40"/>
                    </a:lnTo>
                    <a:lnTo>
                      <a:pt x="225" y="42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EFEF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12" name="Freeform 87"/>
              <p:cNvSpPr>
                <a:spLocks/>
              </p:cNvSpPr>
              <p:nvPr/>
            </p:nvSpPr>
            <p:spPr bwMode="auto">
              <a:xfrm>
                <a:off x="4611" y="2237"/>
                <a:ext cx="225" cy="42"/>
              </a:xfrm>
              <a:custGeom>
                <a:avLst/>
                <a:gdLst>
                  <a:gd name="T0" fmla="*/ 2 w 225"/>
                  <a:gd name="T1" fmla="*/ 0 h 42"/>
                  <a:gd name="T2" fmla="*/ 223 w 225"/>
                  <a:gd name="T3" fmla="*/ 38 h 42"/>
                  <a:gd name="T4" fmla="*/ 225 w 225"/>
                  <a:gd name="T5" fmla="*/ 40 h 42"/>
                  <a:gd name="T6" fmla="*/ 225 w 225"/>
                  <a:gd name="T7" fmla="*/ 42 h 42"/>
                  <a:gd name="T8" fmla="*/ 0 w 225"/>
                  <a:gd name="T9" fmla="*/ 3 h 42"/>
                  <a:gd name="T10" fmla="*/ 0 w 225"/>
                  <a:gd name="T11" fmla="*/ 1 h 42"/>
                  <a:gd name="T12" fmla="*/ 2 w 225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5"/>
                  <a:gd name="T22" fmla="*/ 0 h 42"/>
                  <a:gd name="T23" fmla="*/ 225 w 225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5" h="42">
                    <a:moveTo>
                      <a:pt x="2" y="0"/>
                    </a:moveTo>
                    <a:lnTo>
                      <a:pt x="223" y="38"/>
                    </a:lnTo>
                    <a:lnTo>
                      <a:pt x="225" y="40"/>
                    </a:lnTo>
                    <a:lnTo>
                      <a:pt x="225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DF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13" name="Freeform 88"/>
              <p:cNvSpPr>
                <a:spLocks/>
              </p:cNvSpPr>
              <p:nvPr/>
            </p:nvSpPr>
            <p:spPr bwMode="auto">
              <a:xfrm>
                <a:off x="4611" y="2238"/>
                <a:ext cx="225" cy="42"/>
              </a:xfrm>
              <a:custGeom>
                <a:avLst/>
                <a:gdLst>
                  <a:gd name="T0" fmla="*/ 0 w 225"/>
                  <a:gd name="T1" fmla="*/ 0 h 42"/>
                  <a:gd name="T2" fmla="*/ 225 w 225"/>
                  <a:gd name="T3" fmla="*/ 39 h 42"/>
                  <a:gd name="T4" fmla="*/ 225 w 225"/>
                  <a:gd name="T5" fmla="*/ 41 h 42"/>
                  <a:gd name="T6" fmla="*/ 225 w 225"/>
                  <a:gd name="T7" fmla="*/ 42 h 42"/>
                  <a:gd name="T8" fmla="*/ 0 w 225"/>
                  <a:gd name="T9" fmla="*/ 4 h 42"/>
                  <a:gd name="T10" fmla="*/ 0 w 225"/>
                  <a:gd name="T11" fmla="*/ 2 h 42"/>
                  <a:gd name="T12" fmla="*/ 0 w 225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5"/>
                  <a:gd name="T22" fmla="*/ 0 h 42"/>
                  <a:gd name="T23" fmla="*/ 225 w 225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5" h="42">
                    <a:moveTo>
                      <a:pt x="0" y="0"/>
                    </a:moveTo>
                    <a:lnTo>
                      <a:pt x="225" y="39"/>
                    </a:lnTo>
                    <a:lnTo>
                      <a:pt x="225" y="41"/>
                    </a:lnTo>
                    <a:lnTo>
                      <a:pt x="225" y="42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CFCF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14" name="Freeform 89"/>
              <p:cNvSpPr>
                <a:spLocks/>
              </p:cNvSpPr>
              <p:nvPr/>
            </p:nvSpPr>
            <p:spPr bwMode="auto">
              <a:xfrm>
                <a:off x="4611" y="2240"/>
                <a:ext cx="225" cy="42"/>
              </a:xfrm>
              <a:custGeom>
                <a:avLst/>
                <a:gdLst>
                  <a:gd name="T0" fmla="*/ 0 w 225"/>
                  <a:gd name="T1" fmla="*/ 0 h 42"/>
                  <a:gd name="T2" fmla="*/ 225 w 225"/>
                  <a:gd name="T3" fmla="*/ 39 h 42"/>
                  <a:gd name="T4" fmla="*/ 225 w 225"/>
                  <a:gd name="T5" fmla="*/ 40 h 42"/>
                  <a:gd name="T6" fmla="*/ 225 w 225"/>
                  <a:gd name="T7" fmla="*/ 42 h 42"/>
                  <a:gd name="T8" fmla="*/ 0 w 225"/>
                  <a:gd name="T9" fmla="*/ 3 h 42"/>
                  <a:gd name="T10" fmla="*/ 0 w 225"/>
                  <a:gd name="T11" fmla="*/ 2 h 42"/>
                  <a:gd name="T12" fmla="*/ 0 w 225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5"/>
                  <a:gd name="T22" fmla="*/ 0 h 42"/>
                  <a:gd name="T23" fmla="*/ 225 w 225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5" h="42">
                    <a:moveTo>
                      <a:pt x="0" y="0"/>
                    </a:moveTo>
                    <a:lnTo>
                      <a:pt x="225" y="39"/>
                    </a:lnTo>
                    <a:lnTo>
                      <a:pt x="225" y="40"/>
                    </a:lnTo>
                    <a:lnTo>
                      <a:pt x="225" y="4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AFAF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15" name="Freeform 90"/>
              <p:cNvSpPr>
                <a:spLocks/>
              </p:cNvSpPr>
              <p:nvPr/>
            </p:nvSpPr>
            <p:spPr bwMode="auto">
              <a:xfrm>
                <a:off x="4609" y="2242"/>
                <a:ext cx="227" cy="42"/>
              </a:xfrm>
              <a:custGeom>
                <a:avLst/>
                <a:gdLst>
                  <a:gd name="T0" fmla="*/ 2 w 227"/>
                  <a:gd name="T1" fmla="*/ 0 h 42"/>
                  <a:gd name="T2" fmla="*/ 227 w 227"/>
                  <a:gd name="T3" fmla="*/ 38 h 42"/>
                  <a:gd name="T4" fmla="*/ 227 w 227"/>
                  <a:gd name="T5" fmla="*/ 40 h 42"/>
                  <a:gd name="T6" fmla="*/ 227 w 227"/>
                  <a:gd name="T7" fmla="*/ 42 h 42"/>
                  <a:gd name="T8" fmla="*/ 0 w 227"/>
                  <a:gd name="T9" fmla="*/ 3 h 42"/>
                  <a:gd name="T10" fmla="*/ 2 w 227"/>
                  <a:gd name="T11" fmla="*/ 1 h 42"/>
                  <a:gd name="T12" fmla="*/ 2 w 227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7"/>
                  <a:gd name="T22" fmla="*/ 0 h 42"/>
                  <a:gd name="T23" fmla="*/ 227 w 227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7" h="42">
                    <a:moveTo>
                      <a:pt x="2" y="0"/>
                    </a:moveTo>
                    <a:lnTo>
                      <a:pt x="227" y="38"/>
                    </a:lnTo>
                    <a:lnTo>
                      <a:pt x="227" y="40"/>
                    </a:lnTo>
                    <a:lnTo>
                      <a:pt x="227" y="42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AFAF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16" name="Freeform 91"/>
              <p:cNvSpPr>
                <a:spLocks/>
              </p:cNvSpPr>
              <p:nvPr/>
            </p:nvSpPr>
            <p:spPr bwMode="auto">
              <a:xfrm>
                <a:off x="4609" y="2243"/>
                <a:ext cx="227" cy="43"/>
              </a:xfrm>
              <a:custGeom>
                <a:avLst/>
                <a:gdLst>
                  <a:gd name="T0" fmla="*/ 2 w 227"/>
                  <a:gd name="T1" fmla="*/ 0 h 43"/>
                  <a:gd name="T2" fmla="*/ 227 w 227"/>
                  <a:gd name="T3" fmla="*/ 39 h 43"/>
                  <a:gd name="T4" fmla="*/ 227 w 227"/>
                  <a:gd name="T5" fmla="*/ 41 h 43"/>
                  <a:gd name="T6" fmla="*/ 227 w 227"/>
                  <a:gd name="T7" fmla="*/ 43 h 43"/>
                  <a:gd name="T8" fmla="*/ 0 w 227"/>
                  <a:gd name="T9" fmla="*/ 4 h 43"/>
                  <a:gd name="T10" fmla="*/ 0 w 227"/>
                  <a:gd name="T11" fmla="*/ 2 h 43"/>
                  <a:gd name="T12" fmla="*/ 2 w 227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7"/>
                  <a:gd name="T22" fmla="*/ 0 h 43"/>
                  <a:gd name="T23" fmla="*/ 227 w 227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7" h="43">
                    <a:moveTo>
                      <a:pt x="2" y="0"/>
                    </a:moveTo>
                    <a:lnTo>
                      <a:pt x="227" y="39"/>
                    </a:lnTo>
                    <a:lnTo>
                      <a:pt x="227" y="41"/>
                    </a:lnTo>
                    <a:lnTo>
                      <a:pt x="227" y="43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8F8F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17" name="Freeform 92"/>
              <p:cNvSpPr>
                <a:spLocks/>
              </p:cNvSpPr>
              <p:nvPr/>
            </p:nvSpPr>
            <p:spPr bwMode="auto">
              <a:xfrm>
                <a:off x="4609" y="2245"/>
                <a:ext cx="227" cy="42"/>
              </a:xfrm>
              <a:custGeom>
                <a:avLst/>
                <a:gdLst>
                  <a:gd name="T0" fmla="*/ 0 w 227"/>
                  <a:gd name="T1" fmla="*/ 0 h 42"/>
                  <a:gd name="T2" fmla="*/ 227 w 227"/>
                  <a:gd name="T3" fmla="*/ 39 h 42"/>
                  <a:gd name="T4" fmla="*/ 227 w 227"/>
                  <a:gd name="T5" fmla="*/ 41 h 42"/>
                  <a:gd name="T6" fmla="*/ 227 w 227"/>
                  <a:gd name="T7" fmla="*/ 42 h 42"/>
                  <a:gd name="T8" fmla="*/ 0 w 227"/>
                  <a:gd name="T9" fmla="*/ 3 h 42"/>
                  <a:gd name="T10" fmla="*/ 0 w 227"/>
                  <a:gd name="T11" fmla="*/ 2 h 42"/>
                  <a:gd name="T12" fmla="*/ 0 w 227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7"/>
                  <a:gd name="T22" fmla="*/ 0 h 42"/>
                  <a:gd name="T23" fmla="*/ 227 w 227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7" h="42">
                    <a:moveTo>
                      <a:pt x="0" y="0"/>
                    </a:moveTo>
                    <a:lnTo>
                      <a:pt x="227" y="39"/>
                    </a:lnTo>
                    <a:lnTo>
                      <a:pt x="227" y="41"/>
                    </a:lnTo>
                    <a:lnTo>
                      <a:pt x="227" y="4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F8F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18" name="Freeform 93"/>
              <p:cNvSpPr>
                <a:spLocks/>
              </p:cNvSpPr>
              <p:nvPr/>
            </p:nvSpPr>
            <p:spPr bwMode="auto">
              <a:xfrm>
                <a:off x="4609" y="2247"/>
                <a:ext cx="227" cy="42"/>
              </a:xfrm>
              <a:custGeom>
                <a:avLst/>
                <a:gdLst>
                  <a:gd name="T0" fmla="*/ 0 w 227"/>
                  <a:gd name="T1" fmla="*/ 0 h 42"/>
                  <a:gd name="T2" fmla="*/ 227 w 227"/>
                  <a:gd name="T3" fmla="*/ 39 h 42"/>
                  <a:gd name="T4" fmla="*/ 227 w 227"/>
                  <a:gd name="T5" fmla="*/ 40 h 42"/>
                  <a:gd name="T6" fmla="*/ 227 w 227"/>
                  <a:gd name="T7" fmla="*/ 42 h 42"/>
                  <a:gd name="T8" fmla="*/ 0 w 227"/>
                  <a:gd name="T9" fmla="*/ 3 h 42"/>
                  <a:gd name="T10" fmla="*/ 0 w 227"/>
                  <a:gd name="T11" fmla="*/ 1 h 42"/>
                  <a:gd name="T12" fmla="*/ 0 w 227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7"/>
                  <a:gd name="T22" fmla="*/ 0 h 42"/>
                  <a:gd name="T23" fmla="*/ 227 w 227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7" h="42">
                    <a:moveTo>
                      <a:pt x="0" y="0"/>
                    </a:moveTo>
                    <a:lnTo>
                      <a:pt x="227" y="39"/>
                    </a:lnTo>
                    <a:lnTo>
                      <a:pt x="227" y="40"/>
                    </a:lnTo>
                    <a:lnTo>
                      <a:pt x="227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F7F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19" name="Freeform 94"/>
              <p:cNvSpPr>
                <a:spLocks/>
              </p:cNvSpPr>
              <p:nvPr/>
            </p:nvSpPr>
            <p:spPr bwMode="auto">
              <a:xfrm>
                <a:off x="4608" y="2248"/>
                <a:ext cx="228" cy="43"/>
              </a:xfrm>
              <a:custGeom>
                <a:avLst/>
                <a:gdLst>
                  <a:gd name="T0" fmla="*/ 1 w 228"/>
                  <a:gd name="T1" fmla="*/ 0 h 43"/>
                  <a:gd name="T2" fmla="*/ 228 w 228"/>
                  <a:gd name="T3" fmla="*/ 39 h 43"/>
                  <a:gd name="T4" fmla="*/ 228 w 228"/>
                  <a:gd name="T5" fmla="*/ 41 h 43"/>
                  <a:gd name="T6" fmla="*/ 226 w 228"/>
                  <a:gd name="T7" fmla="*/ 43 h 43"/>
                  <a:gd name="T8" fmla="*/ 0 w 228"/>
                  <a:gd name="T9" fmla="*/ 4 h 43"/>
                  <a:gd name="T10" fmla="*/ 1 w 228"/>
                  <a:gd name="T11" fmla="*/ 2 h 43"/>
                  <a:gd name="T12" fmla="*/ 1 w 228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8"/>
                  <a:gd name="T22" fmla="*/ 0 h 43"/>
                  <a:gd name="T23" fmla="*/ 228 w 228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8" h="43">
                    <a:moveTo>
                      <a:pt x="1" y="0"/>
                    </a:moveTo>
                    <a:lnTo>
                      <a:pt x="228" y="39"/>
                    </a:lnTo>
                    <a:lnTo>
                      <a:pt x="228" y="41"/>
                    </a:lnTo>
                    <a:lnTo>
                      <a:pt x="226" y="43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6F6F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20" name="Freeform 95"/>
              <p:cNvSpPr>
                <a:spLocks/>
              </p:cNvSpPr>
              <p:nvPr/>
            </p:nvSpPr>
            <p:spPr bwMode="auto">
              <a:xfrm>
                <a:off x="4608" y="2250"/>
                <a:ext cx="228" cy="42"/>
              </a:xfrm>
              <a:custGeom>
                <a:avLst/>
                <a:gdLst>
                  <a:gd name="T0" fmla="*/ 1 w 228"/>
                  <a:gd name="T1" fmla="*/ 0 h 42"/>
                  <a:gd name="T2" fmla="*/ 228 w 228"/>
                  <a:gd name="T3" fmla="*/ 39 h 42"/>
                  <a:gd name="T4" fmla="*/ 226 w 228"/>
                  <a:gd name="T5" fmla="*/ 41 h 42"/>
                  <a:gd name="T6" fmla="*/ 226 w 228"/>
                  <a:gd name="T7" fmla="*/ 42 h 42"/>
                  <a:gd name="T8" fmla="*/ 0 w 228"/>
                  <a:gd name="T9" fmla="*/ 3 h 42"/>
                  <a:gd name="T10" fmla="*/ 0 w 228"/>
                  <a:gd name="T11" fmla="*/ 2 h 42"/>
                  <a:gd name="T12" fmla="*/ 1 w 228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8"/>
                  <a:gd name="T22" fmla="*/ 0 h 42"/>
                  <a:gd name="T23" fmla="*/ 228 w 228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8" h="42">
                    <a:moveTo>
                      <a:pt x="1" y="0"/>
                    </a:moveTo>
                    <a:lnTo>
                      <a:pt x="228" y="39"/>
                    </a:lnTo>
                    <a:lnTo>
                      <a:pt x="226" y="41"/>
                    </a:lnTo>
                    <a:lnTo>
                      <a:pt x="226" y="4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5F5F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21" name="Freeform 96"/>
              <p:cNvSpPr>
                <a:spLocks/>
              </p:cNvSpPr>
              <p:nvPr/>
            </p:nvSpPr>
            <p:spPr bwMode="auto">
              <a:xfrm>
                <a:off x="4608" y="2252"/>
                <a:ext cx="226" cy="42"/>
              </a:xfrm>
              <a:custGeom>
                <a:avLst/>
                <a:gdLst>
                  <a:gd name="T0" fmla="*/ 0 w 226"/>
                  <a:gd name="T1" fmla="*/ 0 h 42"/>
                  <a:gd name="T2" fmla="*/ 226 w 226"/>
                  <a:gd name="T3" fmla="*/ 39 h 42"/>
                  <a:gd name="T4" fmla="*/ 226 w 226"/>
                  <a:gd name="T5" fmla="*/ 40 h 42"/>
                  <a:gd name="T6" fmla="*/ 226 w 226"/>
                  <a:gd name="T7" fmla="*/ 42 h 42"/>
                  <a:gd name="T8" fmla="*/ 0 w 226"/>
                  <a:gd name="T9" fmla="*/ 3 h 42"/>
                  <a:gd name="T10" fmla="*/ 0 w 226"/>
                  <a:gd name="T11" fmla="*/ 1 h 42"/>
                  <a:gd name="T12" fmla="*/ 0 w 226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6"/>
                  <a:gd name="T22" fmla="*/ 0 h 42"/>
                  <a:gd name="T23" fmla="*/ 226 w 226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6" h="42">
                    <a:moveTo>
                      <a:pt x="0" y="0"/>
                    </a:moveTo>
                    <a:lnTo>
                      <a:pt x="226" y="39"/>
                    </a:lnTo>
                    <a:lnTo>
                      <a:pt x="226" y="40"/>
                    </a:lnTo>
                    <a:lnTo>
                      <a:pt x="226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5F5F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22" name="Freeform 97"/>
              <p:cNvSpPr>
                <a:spLocks/>
              </p:cNvSpPr>
              <p:nvPr/>
            </p:nvSpPr>
            <p:spPr bwMode="auto">
              <a:xfrm>
                <a:off x="4608" y="2253"/>
                <a:ext cx="226" cy="43"/>
              </a:xfrm>
              <a:custGeom>
                <a:avLst/>
                <a:gdLst>
                  <a:gd name="T0" fmla="*/ 0 w 226"/>
                  <a:gd name="T1" fmla="*/ 0 h 43"/>
                  <a:gd name="T2" fmla="*/ 226 w 226"/>
                  <a:gd name="T3" fmla="*/ 39 h 43"/>
                  <a:gd name="T4" fmla="*/ 226 w 226"/>
                  <a:gd name="T5" fmla="*/ 41 h 43"/>
                  <a:gd name="T6" fmla="*/ 224 w 226"/>
                  <a:gd name="T7" fmla="*/ 43 h 43"/>
                  <a:gd name="T8" fmla="*/ 0 w 226"/>
                  <a:gd name="T9" fmla="*/ 4 h 43"/>
                  <a:gd name="T10" fmla="*/ 0 w 226"/>
                  <a:gd name="T11" fmla="*/ 2 h 43"/>
                  <a:gd name="T12" fmla="*/ 0 w 226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6"/>
                  <a:gd name="T22" fmla="*/ 0 h 43"/>
                  <a:gd name="T23" fmla="*/ 226 w 226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6" h="43">
                    <a:moveTo>
                      <a:pt x="0" y="0"/>
                    </a:moveTo>
                    <a:lnTo>
                      <a:pt x="226" y="39"/>
                    </a:lnTo>
                    <a:lnTo>
                      <a:pt x="226" y="41"/>
                    </a:lnTo>
                    <a:lnTo>
                      <a:pt x="224" y="43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F2F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23" name="Freeform 98"/>
              <p:cNvSpPr>
                <a:spLocks/>
              </p:cNvSpPr>
              <p:nvPr/>
            </p:nvSpPr>
            <p:spPr bwMode="auto">
              <a:xfrm>
                <a:off x="4608" y="2255"/>
                <a:ext cx="226" cy="42"/>
              </a:xfrm>
              <a:custGeom>
                <a:avLst/>
                <a:gdLst>
                  <a:gd name="T0" fmla="*/ 0 w 226"/>
                  <a:gd name="T1" fmla="*/ 0 h 42"/>
                  <a:gd name="T2" fmla="*/ 226 w 226"/>
                  <a:gd name="T3" fmla="*/ 39 h 42"/>
                  <a:gd name="T4" fmla="*/ 224 w 226"/>
                  <a:gd name="T5" fmla="*/ 41 h 42"/>
                  <a:gd name="T6" fmla="*/ 224 w 226"/>
                  <a:gd name="T7" fmla="*/ 42 h 42"/>
                  <a:gd name="T8" fmla="*/ 0 w 226"/>
                  <a:gd name="T9" fmla="*/ 3 h 42"/>
                  <a:gd name="T10" fmla="*/ 0 w 226"/>
                  <a:gd name="T11" fmla="*/ 2 h 42"/>
                  <a:gd name="T12" fmla="*/ 0 w 226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6"/>
                  <a:gd name="T22" fmla="*/ 0 h 42"/>
                  <a:gd name="T23" fmla="*/ 226 w 226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6" h="42">
                    <a:moveTo>
                      <a:pt x="0" y="0"/>
                    </a:moveTo>
                    <a:lnTo>
                      <a:pt x="226" y="39"/>
                    </a:lnTo>
                    <a:lnTo>
                      <a:pt x="224" y="41"/>
                    </a:lnTo>
                    <a:lnTo>
                      <a:pt x="224" y="4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F2F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24" name="Freeform 99"/>
              <p:cNvSpPr>
                <a:spLocks/>
              </p:cNvSpPr>
              <p:nvPr/>
            </p:nvSpPr>
            <p:spPr bwMode="auto">
              <a:xfrm>
                <a:off x="4608" y="2257"/>
                <a:ext cx="224" cy="42"/>
              </a:xfrm>
              <a:custGeom>
                <a:avLst/>
                <a:gdLst>
                  <a:gd name="T0" fmla="*/ 0 w 224"/>
                  <a:gd name="T1" fmla="*/ 0 h 42"/>
                  <a:gd name="T2" fmla="*/ 224 w 224"/>
                  <a:gd name="T3" fmla="*/ 39 h 42"/>
                  <a:gd name="T4" fmla="*/ 224 w 224"/>
                  <a:gd name="T5" fmla="*/ 40 h 42"/>
                  <a:gd name="T6" fmla="*/ 222 w 224"/>
                  <a:gd name="T7" fmla="*/ 42 h 42"/>
                  <a:gd name="T8" fmla="*/ 0 w 224"/>
                  <a:gd name="T9" fmla="*/ 3 h 42"/>
                  <a:gd name="T10" fmla="*/ 0 w 224"/>
                  <a:gd name="T11" fmla="*/ 1 h 42"/>
                  <a:gd name="T12" fmla="*/ 0 w 224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4"/>
                  <a:gd name="T22" fmla="*/ 0 h 42"/>
                  <a:gd name="T23" fmla="*/ 224 w 224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4" h="42">
                    <a:moveTo>
                      <a:pt x="0" y="0"/>
                    </a:moveTo>
                    <a:lnTo>
                      <a:pt x="224" y="39"/>
                    </a:lnTo>
                    <a:lnTo>
                      <a:pt x="224" y="40"/>
                    </a:lnTo>
                    <a:lnTo>
                      <a:pt x="222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1F1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25" name="Freeform 100"/>
              <p:cNvSpPr>
                <a:spLocks/>
              </p:cNvSpPr>
              <p:nvPr/>
            </p:nvSpPr>
            <p:spPr bwMode="auto">
              <a:xfrm>
                <a:off x="4608" y="2258"/>
                <a:ext cx="224" cy="43"/>
              </a:xfrm>
              <a:custGeom>
                <a:avLst/>
                <a:gdLst>
                  <a:gd name="T0" fmla="*/ 0 w 224"/>
                  <a:gd name="T1" fmla="*/ 0 h 43"/>
                  <a:gd name="T2" fmla="*/ 224 w 224"/>
                  <a:gd name="T3" fmla="*/ 39 h 43"/>
                  <a:gd name="T4" fmla="*/ 222 w 224"/>
                  <a:gd name="T5" fmla="*/ 41 h 43"/>
                  <a:gd name="T6" fmla="*/ 222 w 224"/>
                  <a:gd name="T7" fmla="*/ 43 h 43"/>
                  <a:gd name="T8" fmla="*/ 0 w 224"/>
                  <a:gd name="T9" fmla="*/ 4 h 43"/>
                  <a:gd name="T10" fmla="*/ 0 w 224"/>
                  <a:gd name="T11" fmla="*/ 2 h 43"/>
                  <a:gd name="T12" fmla="*/ 0 w 224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4"/>
                  <a:gd name="T22" fmla="*/ 0 h 43"/>
                  <a:gd name="T23" fmla="*/ 224 w 224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4" h="43">
                    <a:moveTo>
                      <a:pt x="0" y="0"/>
                    </a:moveTo>
                    <a:lnTo>
                      <a:pt x="224" y="39"/>
                    </a:lnTo>
                    <a:lnTo>
                      <a:pt x="222" y="41"/>
                    </a:lnTo>
                    <a:lnTo>
                      <a:pt x="222" y="43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0F0E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26" name="Freeform 101"/>
              <p:cNvSpPr>
                <a:spLocks/>
              </p:cNvSpPr>
              <p:nvPr/>
            </p:nvSpPr>
            <p:spPr bwMode="auto">
              <a:xfrm>
                <a:off x="4606" y="2260"/>
                <a:ext cx="224" cy="42"/>
              </a:xfrm>
              <a:custGeom>
                <a:avLst/>
                <a:gdLst>
                  <a:gd name="T0" fmla="*/ 2 w 224"/>
                  <a:gd name="T1" fmla="*/ 0 h 42"/>
                  <a:gd name="T2" fmla="*/ 224 w 224"/>
                  <a:gd name="T3" fmla="*/ 39 h 42"/>
                  <a:gd name="T4" fmla="*/ 224 w 224"/>
                  <a:gd name="T5" fmla="*/ 41 h 42"/>
                  <a:gd name="T6" fmla="*/ 223 w 224"/>
                  <a:gd name="T7" fmla="*/ 42 h 42"/>
                  <a:gd name="T8" fmla="*/ 0 w 224"/>
                  <a:gd name="T9" fmla="*/ 4 h 42"/>
                  <a:gd name="T10" fmla="*/ 2 w 224"/>
                  <a:gd name="T11" fmla="*/ 2 h 42"/>
                  <a:gd name="T12" fmla="*/ 2 w 224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4"/>
                  <a:gd name="T22" fmla="*/ 0 h 42"/>
                  <a:gd name="T23" fmla="*/ 224 w 224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4" h="42">
                    <a:moveTo>
                      <a:pt x="2" y="0"/>
                    </a:moveTo>
                    <a:lnTo>
                      <a:pt x="224" y="39"/>
                    </a:lnTo>
                    <a:lnTo>
                      <a:pt x="224" y="41"/>
                    </a:lnTo>
                    <a:lnTo>
                      <a:pt x="223" y="42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FEEE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27" name="Freeform 102"/>
              <p:cNvSpPr>
                <a:spLocks/>
              </p:cNvSpPr>
              <p:nvPr/>
            </p:nvSpPr>
            <p:spPr bwMode="auto">
              <a:xfrm>
                <a:off x="4606" y="2262"/>
                <a:ext cx="224" cy="42"/>
              </a:xfrm>
              <a:custGeom>
                <a:avLst/>
                <a:gdLst>
                  <a:gd name="T0" fmla="*/ 2 w 224"/>
                  <a:gd name="T1" fmla="*/ 0 h 42"/>
                  <a:gd name="T2" fmla="*/ 224 w 224"/>
                  <a:gd name="T3" fmla="*/ 39 h 42"/>
                  <a:gd name="T4" fmla="*/ 223 w 224"/>
                  <a:gd name="T5" fmla="*/ 40 h 42"/>
                  <a:gd name="T6" fmla="*/ 223 w 224"/>
                  <a:gd name="T7" fmla="*/ 42 h 42"/>
                  <a:gd name="T8" fmla="*/ 0 w 224"/>
                  <a:gd name="T9" fmla="*/ 3 h 42"/>
                  <a:gd name="T10" fmla="*/ 0 w 224"/>
                  <a:gd name="T11" fmla="*/ 2 h 42"/>
                  <a:gd name="T12" fmla="*/ 2 w 224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4"/>
                  <a:gd name="T22" fmla="*/ 0 h 42"/>
                  <a:gd name="T23" fmla="*/ 224 w 224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4" h="42">
                    <a:moveTo>
                      <a:pt x="2" y="0"/>
                    </a:moveTo>
                    <a:lnTo>
                      <a:pt x="224" y="39"/>
                    </a:lnTo>
                    <a:lnTo>
                      <a:pt x="223" y="40"/>
                    </a:lnTo>
                    <a:lnTo>
                      <a:pt x="223" y="4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FEEE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28" name="Freeform 103"/>
              <p:cNvSpPr>
                <a:spLocks/>
              </p:cNvSpPr>
              <p:nvPr/>
            </p:nvSpPr>
            <p:spPr bwMode="auto">
              <a:xfrm>
                <a:off x="4606" y="2264"/>
                <a:ext cx="223" cy="42"/>
              </a:xfrm>
              <a:custGeom>
                <a:avLst/>
                <a:gdLst>
                  <a:gd name="T0" fmla="*/ 0 w 223"/>
                  <a:gd name="T1" fmla="*/ 0 h 42"/>
                  <a:gd name="T2" fmla="*/ 223 w 223"/>
                  <a:gd name="T3" fmla="*/ 38 h 42"/>
                  <a:gd name="T4" fmla="*/ 223 w 223"/>
                  <a:gd name="T5" fmla="*/ 40 h 42"/>
                  <a:gd name="T6" fmla="*/ 221 w 223"/>
                  <a:gd name="T7" fmla="*/ 42 h 42"/>
                  <a:gd name="T8" fmla="*/ 0 w 223"/>
                  <a:gd name="T9" fmla="*/ 3 h 42"/>
                  <a:gd name="T10" fmla="*/ 0 w 223"/>
                  <a:gd name="T11" fmla="*/ 1 h 42"/>
                  <a:gd name="T12" fmla="*/ 0 w 223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3"/>
                  <a:gd name="T22" fmla="*/ 0 h 42"/>
                  <a:gd name="T23" fmla="*/ 223 w 223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3" h="42">
                    <a:moveTo>
                      <a:pt x="0" y="0"/>
                    </a:moveTo>
                    <a:lnTo>
                      <a:pt x="223" y="38"/>
                    </a:lnTo>
                    <a:lnTo>
                      <a:pt x="223" y="40"/>
                    </a:lnTo>
                    <a:lnTo>
                      <a:pt x="221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CEC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29" name="Freeform 104"/>
              <p:cNvSpPr>
                <a:spLocks/>
              </p:cNvSpPr>
              <p:nvPr/>
            </p:nvSpPr>
            <p:spPr bwMode="auto">
              <a:xfrm>
                <a:off x="4606" y="2265"/>
                <a:ext cx="223" cy="42"/>
              </a:xfrm>
              <a:custGeom>
                <a:avLst/>
                <a:gdLst>
                  <a:gd name="T0" fmla="*/ 0 w 223"/>
                  <a:gd name="T1" fmla="*/ 0 h 42"/>
                  <a:gd name="T2" fmla="*/ 223 w 223"/>
                  <a:gd name="T3" fmla="*/ 39 h 42"/>
                  <a:gd name="T4" fmla="*/ 221 w 223"/>
                  <a:gd name="T5" fmla="*/ 41 h 42"/>
                  <a:gd name="T6" fmla="*/ 219 w 223"/>
                  <a:gd name="T7" fmla="*/ 42 h 42"/>
                  <a:gd name="T8" fmla="*/ 0 w 223"/>
                  <a:gd name="T9" fmla="*/ 4 h 42"/>
                  <a:gd name="T10" fmla="*/ 0 w 223"/>
                  <a:gd name="T11" fmla="*/ 2 h 42"/>
                  <a:gd name="T12" fmla="*/ 0 w 223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3"/>
                  <a:gd name="T22" fmla="*/ 0 h 42"/>
                  <a:gd name="T23" fmla="*/ 223 w 223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3" h="42">
                    <a:moveTo>
                      <a:pt x="0" y="0"/>
                    </a:moveTo>
                    <a:lnTo>
                      <a:pt x="223" y="39"/>
                    </a:lnTo>
                    <a:lnTo>
                      <a:pt x="221" y="41"/>
                    </a:lnTo>
                    <a:lnTo>
                      <a:pt x="219" y="42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CEC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30" name="Freeform 105"/>
              <p:cNvSpPr>
                <a:spLocks/>
              </p:cNvSpPr>
              <p:nvPr/>
            </p:nvSpPr>
            <p:spPr bwMode="auto">
              <a:xfrm>
                <a:off x="4606" y="2267"/>
                <a:ext cx="221" cy="42"/>
              </a:xfrm>
              <a:custGeom>
                <a:avLst/>
                <a:gdLst>
                  <a:gd name="T0" fmla="*/ 0 w 221"/>
                  <a:gd name="T1" fmla="*/ 0 h 42"/>
                  <a:gd name="T2" fmla="*/ 221 w 221"/>
                  <a:gd name="T3" fmla="*/ 39 h 42"/>
                  <a:gd name="T4" fmla="*/ 221 w 221"/>
                  <a:gd name="T5" fmla="*/ 39 h 42"/>
                  <a:gd name="T6" fmla="*/ 219 w 221"/>
                  <a:gd name="T7" fmla="*/ 40 h 42"/>
                  <a:gd name="T8" fmla="*/ 219 w 221"/>
                  <a:gd name="T9" fmla="*/ 40 h 42"/>
                  <a:gd name="T10" fmla="*/ 218 w 221"/>
                  <a:gd name="T11" fmla="*/ 42 h 42"/>
                  <a:gd name="T12" fmla="*/ 0 w 221"/>
                  <a:gd name="T13" fmla="*/ 3 h 42"/>
                  <a:gd name="T14" fmla="*/ 0 w 221"/>
                  <a:gd name="T15" fmla="*/ 2 h 42"/>
                  <a:gd name="T16" fmla="*/ 0 w 221"/>
                  <a:gd name="T17" fmla="*/ 0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21"/>
                  <a:gd name="T28" fmla="*/ 0 h 42"/>
                  <a:gd name="T29" fmla="*/ 221 w 221"/>
                  <a:gd name="T30" fmla="*/ 42 h 4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21" h="42">
                    <a:moveTo>
                      <a:pt x="0" y="0"/>
                    </a:moveTo>
                    <a:lnTo>
                      <a:pt x="221" y="39"/>
                    </a:lnTo>
                    <a:lnTo>
                      <a:pt x="219" y="40"/>
                    </a:lnTo>
                    <a:lnTo>
                      <a:pt x="218" y="4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BE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31" name="Freeform 106"/>
              <p:cNvSpPr>
                <a:spLocks/>
              </p:cNvSpPr>
              <p:nvPr/>
            </p:nvSpPr>
            <p:spPr bwMode="auto">
              <a:xfrm>
                <a:off x="4606" y="2269"/>
                <a:ext cx="219" cy="40"/>
              </a:xfrm>
              <a:custGeom>
                <a:avLst/>
                <a:gdLst>
                  <a:gd name="T0" fmla="*/ 0 w 219"/>
                  <a:gd name="T1" fmla="*/ 0 h 40"/>
                  <a:gd name="T2" fmla="*/ 219 w 219"/>
                  <a:gd name="T3" fmla="*/ 38 h 40"/>
                  <a:gd name="T4" fmla="*/ 219 w 219"/>
                  <a:gd name="T5" fmla="*/ 38 h 40"/>
                  <a:gd name="T6" fmla="*/ 219 w 219"/>
                  <a:gd name="T7" fmla="*/ 38 h 40"/>
                  <a:gd name="T8" fmla="*/ 218 w 219"/>
                  <a:gd name="T9" fmla="*/ 40 h 40"/>
                  <a:gd name="T10" fmla="*/ 216 w 219"/>
                  <a:gd name="T11" fmla="*/ 40 h 40"/>
                  <a:gd name="T12" fmla="*/ 0 w 219"/>
                  <a:gd name="T13" fmla="*/ 3 h 40"/>
                  <a:gd name="T14" fmla="*/ 0 w 219"/>
                  <a:gd name="T15" fmla="*/ 1 h 40"/>
                  <a:gd name="T16" fmla="*/ 0 w 219"/>
                  <a:gd name="T17" fmla="*/ 0 h 4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9"/>
                  <a:gd name="T28" fmla="*/ 0 h 40"/>
                  <a:gd name="T29" fmla="*/ 219 w 219"/>
                  <a:gd name="T30" fmla="*/ 40 h 4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9" h="40">
                    <a:moveTo>
                      <a:pt x="0" y="0"/>
                    </a:moveTo>
                    <a:lnTo>
                      <a:pt x="219" y="38"/>
                    </a:lnTo>
                    <a:lnTo>
                      <a:pt x="218" y="40"/>
                    </a:lnTo>
                    <a:lnTo>
                      <a:pt x="216" y="40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E9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32" name="Freeform 107"/>
              <p:cNvSpPr>
                <a:spLocks/>
              </p:cNvSpPr>
              <p:nvPr/>
            </p:nvSpPr>
            <p:spPr bwMode="auto">
              <a:xfrm>
                <a:off x="4606" y="2270"/>
                <a:ext cx="218" cy="41"/>
              </a:xfrm>
              <a:custGeom>
                <a:avLst/>
                <a:gdLst>
                  <a:gd name="T0" fmla="*/ 0 w 218"/>
                  <a:gd name="T1" fmla="*/ 0 h 41"/>
                  <a:gd name="T2" fmla="*/ 218 w 218"/>
                  <a:gd name="T3" fmla="*/ 39 h 41"/>
                  <a:gd name="T4" fmla="*/ 216 w 218"/>
                  <a:gd name="T5" fmla="*/ 39 h 41"/>
                  <a:gd name="T6" fmla="*/ 214 w 218"/>
                  <a:gd name="T7" fmla="*/ 41 h 41"/>
                  <a:gd name="T8" fmla="*/ 0 w 218"/>
                  <a:gd name="T9" fmla="*/ 4 h 41"/>
                  <a:gd name="T10" fmla="*/ 0 w 218"/>
                  <a:gd name="T11" fmla="*/ 2 h 41"/>
                  <a:gd name="T12" fmla="*/ 0 w 218"/>
                  <a:gd name="T13" fmla="*/ 0 h 4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8"/>
                  <a:gd name="T22" fmla="*/ 0 h 41"/>
                  <a:gd name="T23" fmla="*/ 218 w 218"/>
                  <a:gd name="T24" fmla="*/ 41 h 4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8" h="41">
                    <a:moveTo>
                      <a:pt x="0" y="0"/>
                    </a:moveTo>
                    <a:lnTo>
                      <a:pt x="218" y="39"/>
                    </a:lnTo>
                    <a:lnTo>
                      <a:pt x="216" y="39"/>
                    </a:lnTo>
                    <a:lnTo>
                      <a:pt x="214" y="41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8E8E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33" name="Freeform 108"/>
              <p:cNvSpPr>
                <a:spLocks/>
              </p:cNvSpPr>
              <p:nvPr/>
            </p:nvSpPr>
            <p:spPr bwMode="auto">
              <a:xfrm>
                <a:off x="4606" y="2272"/>
                <a:ext cx="216" cy="41"/>
              </a:xfrm>
              <a:custGeom>
                <a:avLst/>
                <a:gdLst>
                  <a:gd name="T0" fmla="*/ 0 w 216"/>
                  <a:gd name="T1" fmla="*/ 0 h 41"/>
                  <a:gd name="T2" fmla="*/ 216 w 216"/>
                  <a:gd name="T3" fmla="*/ 37 h 41"/>
                  <a:gd name="T4" fmla="*/ 214 w 216"/>
                  <a:gd name="T5" fmla="*/ 39 h 41"/>
                  <a:gd name="T6" fmla="*/ 213 w 216"/>
                  <a:gd name="T7" fmla="*/ 41 h 41"/>
                  <a:gd name="T8" fmla="*/ 0 w 216"/>
                  <a:gd name="T9" fmla="*/ 3 h 41"/>
                  <a:gd name="T10" fmla="*/ 0 w 216"/>
                  <a:gd name="T11" fmla="*/ 2 h 41"/>
                  <a:gd name="T12" fmla="*/ 0 w 216"/>
                  <a:gd name="T13" fmla="*/ 0 h 4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6"/>
                  <a:gd name="T22" fmla="*/ 0 h 41"/>
                  <a:gd name="T23" fmla="*/ 216 w 216"/>
                  <a:gd name="T24" fmla="*/ 41 h 4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6" h="41">
                    <a:moveTo>
                      <a:pt x="0" y="0"/>
                    </a:moveTo>
                    <a:lnTo>
                      <a:pt x="216" y="37"/>
                    </a:lnTo>
                    <a:lnTo>
                      <a:pt x="214" y="39"/>
                    </a:lnTo>
                    <a:lnTo>
                      <a:pt x="213" y="41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8E8E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34" name="Freeform 109"/>
              <p:cNvSpPr>
                <a:spLocks/>
              </p:cNvSpPr>
              <p:nvPr/>
            </p:nvSpPr>
            <p:spPr bwMode="auto">
              <a:xfrm>
                <a:off x="4606" y="2274"/>
                <a:ext cx="214" cy="40"/>
              </a:xfrm>
              <a:custGeom>
                <a:avLst/>
                <a:gdLst>
                  <a:gd name="T0" fmla="*/ 0 w 214"/>
                  <a:gd name="T1" fmla="*/ 0 h 40"/>
                  <a:gd name="T2" fmla="*/ 214 w 214"/>
                  <a:gd name="T3" fmla="*/ 37 h 40"/>
                  <a:gd name="T4" fmla="*/ 213 w 214"/>
                  <a:gd name="T5" fmla="*/ 39 h 40"/>
                  <a:gd name="T6" fmla="*/ 211 w 214"/>
                  <a:gd name="T7" fmla="*/ 40 h 40"/>
                  <a:gd name="T8" fmla="*/ 0 w 214"/>
                  <a:gd name="T9" fmla="*/ 3 h 40"/>
                  <a:gd name="T10" fmla="*/ 0 w 214"/>
                  <a:gd name="T11" fmla="*/ 1 h 40"/>
                  <a:gd name="T12" fmla="*/ 0 w 214"/>
                  <a:gd name="T13" fmla="*/ 0 h 4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4"/>
                  <a:gd name="T22" fmla="*/ 0 h 40"/>
                  <a:gd name="T23" fmla="*/ 214 w 214"/>
                  <a:gd name="T24" fmla="*/ 40 h 4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4" h="40">
                    <a:moveTo>
                      <a:pt x="0" y="0"/>
                    </a:moveTo>
                    <a:lnTo>
                      <a:pt x="214" y="37"/>
                    </a:lnTo>
                    <a:lnTo>
                      <a:pt x="213" y="39"/>
                    </a:lnTo>
                    <a:lnTo>
                      <a:pt x="211" y="40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5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35" name="Freeform 110"/>
              <p:cNvSpPr>
                <a:spLocks/>
              </p:cNvSpPr>
              <p:nvPr/>
            </p:nvSpPr>
            <p:spPr bwMode="auto">
              <a:xfrm>
                <a:off x="4606" y="2275"/>
                <a:ext cx="213" cy="41"/>
              </a:xfrm>
              <a:custGeom>
                <a:avLst/>
                <a:gdLst>
                  <a:gd name="T0" fmla="*/ 0 w 213"/>
                  <a:gd name="T1" fmla="*/ 0 h 41"/>
                  <a:gd name="T2" fmla="*/ 213 w 213"/>
                  <a:gd name="T3" fmla="*/ 38 h 41"/>
                  <a:gd name="T4" fmla="*/ 211 w 213"/>
                  <a:gd name="T5" fmla="*/ 39 h 41"/>
                  <a:gd name="T6" fmla="*/ 209 w 213"/>
                  <a:gd name="T7" fmla="*/ 41 h 41"/>
                  <a:gd name="T8" fmla="*/ 0 w 213"/>
                  <a:gd name="T9" fmla="*/ 4 h 41"/>
                  <a:gd name="T10" fmla="*/ 0 w 213"/>
                  <a:gd name="T11" fmla="*/ 2 h 41"/>
                  <a:gd name="T12" fmla="*/ 0 w 213"/>
                  <a:gd name="T13" fmla="*/ 0 h 4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3"/>
                  <a:gd name="T22" fmla="*/ 0 h 41"/>
                  <a:gd name="T23" fmla="*/ 213 w 213"/>
                  <a:gd name="T24" fmla="*/ 41 h 4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3" h="41">
                    <a:moveTo>
                      <a:pt x="0" y="0"/>
                    </a:moveTo>
                    <a:lnTo>
                      <a:pt x="213" y="38"/>
                    </a:lnTo>
                    <a:lnTo>
                      <a:pt x="211" y="39"/>
                    </a:lnTo>
                    <a:lnTo>
                      <a:pt x="209" y="41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5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36" name="Freeform 111"/>
              <p:cNvSpPr>
                <a:spLocks/>
              </p:cNvSpPr>
              <p:nvPr/>
            </p:nvSpPr>
            <p:spPr bwMode="auto">
              <a:xfrm>
                <a:off x="4606" y="2277"/>
                <a:ext cx="211" cy="39"/>
              </a:xfrm>
              <a:custGeom>
                <a:avLst/>
                <a:gdLst>
                  <a:gd name="T0" fmla="*/ 0 w 211"/>
                  <a:gd name="T1" fmla="*/ 0 h 39"/>
                  <a:gd name="T2" fmla="*/ 211 w 211"/>
                  <a:gd name="T3" fmla="*/ 37 h 39"/>
                  <a:gd name="T4" fmla="*/ 209 w 211"/>
                  <a:gd name="T5" fmla="*/ 39 h 39"/>
                  <a:gd name="T6" fmla="*/ 206 w 211"/>
                  <a:gd name="T7" fmla="*/ 39 h 39"/>
                  <a:gd name="T8" fmla="*/ 0 w 211"/>
                  <a:gd name="T9" fmla="*/ 3 h 39"/>
                  <a:gd name="T10" fmla="*/ 0 w 211"/>
                  <a:gd name="T11" fmla="*/ 2 h 39"/>
                  <a:gd name="T12" fmla="*/ 0 w 211"/>
                  <a:gd name="T13" fmla="*/ 0 h 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1"/>
                  <a:gd name="T22" fmla="*/ 0 h 39"/>
                  <a:gd name="T23" fmla="*/ 211 w 211"/>
                  <a:gd name="T24" fmla="*/ 39 h 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1" h="39">
                    <a:moveTo>
                      <a:pt x="0" y="0"/>
                    </a:moveTo>
                    <a:lnTo>
                      <a:pt x="211" y="37"/>
                    </a:lnTo>
                    <a:lnTo>
                      <a:pt x="209" y="39"/>
                    </a:lnTo>
                    <a:lnTo>
                      <a:pt x="206" y="39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E4E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37" name="Freeform 112"/>
              <p:cNvSpPr>
                <a:spLocks/>
              </p:cNvSpPr>
              <p:nvPr/>
            </p:nvSpPr>
            <p:spPr bwMode="auto">
              <a:xfrm>
                <a:off x="4606" y="2279"/>
                <a:ext cx="209" cy="39"/>
              </a:xfrm>
              <a:custGeom>
                <a:avLst/>
                <a:gdLst>
                  <a:gd name="T0" fmla="*/ 0 w 209"/>
                  <a:gd name="T1" fmla="*/ 0 h 39"/>
                  <a:gd name="T2" fmla="*/ 209 w 209"/>
                  <a:gd name="T3" fmla="*/ 37 h 39"/>
                  <a:gd name="T4" fmla="*/ 206 w 209"/>
                  <a:gd name="T5" fmla="*/ 37 h 39"/>
                  <a:gd name="T6" fmla="*/ 204 w 209"/>
                  <a:gd name="T7" fmla="*/ 39 h 39"/>
                  <a:gd name="T8" fmla="*/ 0 w 209"/>
                  <a:gd name="T9" fmla="*/ 3 h 39"/>
                  <a:gd name="T10" fmla="*/ 0 w 209"/>
                  <a:gd name="T11" fmla="*/ 1 h 39"/>
                  <a:gd name="T12" fmla="*/ 0 w 209"/>
                  <a:gd name="T13" fmla="*/ 0 h 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9"/>
                  <a:gd name="T22" fmla="*/ 0 h 39"/>
                  <a:gd name="T23" fmla="*/ 209 w 209"/>
                  <a:gd name="T24" fmla="*/ 39 h 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9" h="39">
                    <a:moveTo>
                      <a:pt x="0" y="0"/>
                    </a:moveTo>
                    <a:lnTo>
                      <a:pt x="209" y="37"/>
                    </a:lnTo>
                    <a:lnTo>
                      <a:pt x="206" y="37"/>
                    </a:lnTo>
                    <a:lnTo>
                      <a:pt x="204" y="39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3E3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38" name="Freeform 113"/>
              <p:cNvSpPr>
                <a:spLocks/>
              </p:cNvSpPr>
              <p:nvPr/>
            </p:nvSpPr>
            <p:spPr bwMode="auto">
              <a:xfrm>
                <a:off x="4606" y="2280"/>
                <a:ext cx="206" cy="39"/>
              </a:xfrm>
              <a:custGeom>
                <a:avLst/>
                <a:gdLst>
                  <a:gd name="T0" fmla="*/ 0 w 206"/>
                  <a:gd name="T1" fmla="*/ 0 h 39"/>
                  <a:gd name="T2" fmla="*/ 206 w 206"/>
                  <a:gd name="T3" fmla="*/ 36 h 39"/>
                  <a:gd name="T4" fmla="*/ 204 w 206"/>
                  <a:gd name="T5" fmla="*/ 38 h 39"/>
                  <a:gd name="T6" fmla="*/ 203 w 206"/>
                  <a:gd name="T7" fmla="*/ 39 h 39"/>
                  <a:gd name="T8" fmla="*/ 0 w 206"/>
                  <a:gd name="T9" fmla="*/ 4 h 39"/>
                  <a:gd name="T10" fmla="*/ 0 w 206"/>
                  <a:gd name="T11" fmla="*/ 0 h 3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06"/>
                  <a:gd name="T19" fmla="*/ 0 h 39"/>
                  <a:gd name="T20" fmla="*/ 206 w 206"/>
                  <a:gd name="T21" fmla="*/ 39 h 3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06" h="39">
                    <a:moveTo>
                      <a:pt x="0" y="0"/>
                    </a:moveTo>
                    <a:lnTo>
                      <a:pt x="206" y="36"/>
                    </a:lnTo>
                    <a:lnTo>
                      <a:pt x="204" y="38"/>
                    </a:lnTo>
                    <a:lnTo>
                      <a:pt x="203" y="39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1E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39" name="Freeform 114"/>
              <p:cNvSpPr>
                <a:spLocks/>
              </p:cNvSpPr>
              <p:nvPr/>
            </p:nvSpPr>
            <p:spPr bwMode="auto">
              <a:xfrm>
                <a:off x="4606" y="2282"/>
                <a:ext cx="204" cy="39"/>
              </a:xfrm>
              <a:custGeom>
                <a:avLst/>
                <a:gdLst>
                  <a:gd name="T0" fmla="*/ 0 w 204"/>
                  <a:gd name="T1" fmla="*/ 0 h 39"/>
                  <a:gd name="T2" fmla="*/ 204 w 204"/>
                  <a:gd name="T3" fmla="*/ 36 h 39"/>
                  <a:gd name="T4" fmla="*/ 203 w 204"/>
                  <a:gd name="T5" fmla="*/ 37 h 39"/>
                  <a:gd name="T6" fmla="*/ 201 w 204"/>
                  <a:gd name="T7" fmla="*/ 39 h 39"/>
                  <a:gd name="T8" fmla="*/ 0 w 204"/>
                  <a:gd name="T9" fmla="*/ 4 h 39"/>
                  <a:gd name="T10" fmla="*/ 0 w 204"/>
                  <a:gd name="T11" fmla="*/ 2 h 39"/>
                  <a:gd name="T12" fmla="*/ 0 w 204"/>
                  <a:gd name="T13" fmla="*/ 0 h 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4"/>
                  <a:gd name="T22" fmla="*/ 0 h 39"/>
                  <a:gd name="T23" fmla="*/ 204 w 204"/>
                  <a:gd name="T24" fmla="*/ 39 h 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4" h="39">
                    <a:moveTo>
                      <a:pt x="0" y="0"/>
                    </a:moveTo>
                    <a:lnTo>
                      <a:pt x="204" y="36"/>
                    </a:lnTo>
                    <a:lnTo>
                      <a:pt x="203" y="37"/>
                    </a:lnTo>
                    <a:lnTo>
                      <a:pt x="201" y="39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1E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40" name="Freeform 115"/>
              <p:cNvSpPr>
                <a:spLocks/>
              </p:cNvSpPr>
              <p:nvPr/>
            </p:nvSpPr>
            <p:spPr bwMode="auto">
              <a:xfrm>
                <a:off x="4606" y="2284"/>
                <a:ext cx="203" cy="39"/>
              </a:xfrm>
              <a:custGeom>
                <a:avLst/>
                <a:gdLst>
                  <a:gd name="T0" fmla="*/ 0 w 203"/>
                  <a:gd name="T1" fmla="*/ 0 h 39"/>
                  <a:gd name="T2" fmla="*/ 203 w 203"/>
                  <a:gd name="T3" fmla="*/ 35 h 39"/>
                  <a:gd name="T4" fmla="*/ 201 w 203"/>
                  <a:gd name="T5" fmla="*/ 37 h 39"/>
                  <a:gd name="T6" fmla="*/ 197 w 203"/>
                  <a:gd name="T7" fmla="*/ 39 h 39"/>
                  <a:gd name="T8" fmla="*/ 0 w 203"/>
                  <a:gd name="T9" fmla="*/ 3 h 39"/>
                  <a:gd name="T10" fmla="*/ 0 w 203"/>
                  <a:gd name="T11" fmla="*/ 2 h 39"/>
                  <a:gd name="T12" fmla="*/ 0 w 203"/>
                  <a:gd name="T13" fmla="*/ 0 h 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3"/>
                  <a:gd name="T22" fmla="*/ 0 h 39"/>
                  <a:gd name="T23" fmla="*/ 203 w 203"/>
                  <a:gd name="T24" fmla="*/ 39 h 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3" h="39">
                    <a:moveTo>
                      <a:pt x="0" y="0"/>
                    </a:moveTo>
                    <a:lnTo>
                      <a:pt x="203" y="35"/>
                    </a:lnTo>
                    <a:lnTo>
                      <a:pt x="201" y="37"/>
                    </a:lnTo>
                    <a:lnTo>
                      <a:pt x="197" y="39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0E0E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41" name="Freeform 116"/>
              <p:cNvSpPr>
                <a:spLocks/>
              </p:cNvSpPr>
              <p:nvPr/>
            </p:nvSpPr>
            <p:spPr bwMode="auto">
              <a:xfrm>
                <a:off x="4606" y="2286"/>
                <a:ext cx="201" cy="37"/>
              </a:xfrm>
              <a:custGeom>
                <a:avLst/>
                <a:gdLst>
                  <a:gd name="T0" fmla="*/ 0 w 201"/>
                  <a:gd name="T1" fmla="*/ 0 h 37"/>
                  <a:gd name="T2" fmla="*/ 201 w 201"/>
                  <a:gd name="T3" fmla="*/ 35 h 37"/>
                  <a:gd name="T4" fmla="*/ 197 w 201"/>
                  <a:gd name="T5" fmla="*/ 37 h 37"/>
                  <a:gd name="T6" fmla="*/ 196 w 201"/>
                  <a:gd name="T7" fmla="*/ 37 h 37"/>
                  <a:gd name="T8" fmla="*/ 0 w 201"/>
                  <a:gd name="T9" fmla="*/ 3 h 37"/>
                  <a:gd name="T10" fmla="*/ 0 w 201"/>
                  <a:gd name="T11" fmla="*/ 1 h 37"/>
                  <a:gd name="T12" fmla="*/ 0 w 201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1"/>
                  <a:gd name="T22" fmla="*/ 0 h 37"/>
                  <a:gd name="T23" fmla="*/ 201 w 201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1" h="37">
                    <a:moveTo>
                      <a:pt x="0" y="0"/>
                    </a:moveTo>
                    <a:lnTo>
                      <a:pt x="201" y="35"/>
                    </a:lnTo>
                    <a:lnTo>
                      <a:pt x="197" y="37"/>
                    </a:lnTo>
                    <a:lnTo>
                      <a:pt x="196" y="37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FDFD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42" name="Freeform 117"/>
              <p:cNvSpPr>
                <a:spLocks/>
              </p:cNvSpPr>
              <p:nvPr/>
            </p:nvSpPr>
            <p:spPr bwMode="auto">
              <a:xfrm>
                <a:off x="4606" y="2287"/>
                <a:ext cx="197" cy="37"/>
              </a:xfrm>
              <a:custGeom>
                <a:avLst/>
                <a:gdLst>
                  <a:gd name="T0" fmla="*/ 0 w 197"/>
                  <a:gd name="T1" fmla="*/ 0 h 37"/>
                  <a:gd name="T2" fmla="*/ 197 w 197"/>
                  <a:gd name="T3" fmla="*/ 36 h 37"/>
                  <a:gd name="T4" fmla="*/ 196 w 197"/>
                  <a:gd name="T5" fmla="*/ 36 h 37"/>
                  <a:gd name="T6" fmla="*/ 194 w 197"/>
                  <a:gd name="T7" fmla="*/ 37 h 37"/>
                  <a:gd name="T8" fmla="*/ 0 w 197"/>
                  <a:gd name="T9" fmla="*/ 4 h 37"/>
                  <a:gd name="T10" fmla="*/ 0 w 197"/>
                  <a:gd name="T11" fmla="*/ 2 h 37"/>
                  <a:gd name="T12" fmla="*/ 0 w 197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7"/>
                  <a:gd name="T22" fmla="*/ 0 h 37"/>
                  <a:gd name="T23" fmla="*/ 197 w 197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7" h="37">
                    <a:moveTo>
                      <a:pt x="0" y="0"/>
                    </a:moveTo>
                    <a:lnTo>
                      <a:pt x="197" y="36"/>
                    </a:lnTo>
                    <a:lnTo>
                      <a:pt x="196" y="36"/>
                    </a:lnTo>
                    <a:lnTo>
                      <a:pt x="194" y="37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E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43" name="Freeform 118"/>
              <p:cNvSpPr>
                <a:spLocks/>
              </p:cNvSpPr>
              <p:nvPr/>
            </p:nvSpPr>
            <p:spPr bwMode="auto">
              <a:xfrm>
                <a:off x="4606" y="2289"/>
                <a:ext cx="196" cy="37"/>
              </a:xfrm>
              <a:custGeom>
                <a:avLst/>
                <a:gdLst>
                  <a:gd name="T0" fmla="*/ 0 w 196"/>
                  <a:gd name="T1" fmla="*/ 0 h 37"/>
                  <a:gd name="T2" fmla="*/ 196 w 196"/>
                  <a:gd name="T3" fmla="*/ 34 h 37"/>
                  <a:gd name="T4" fmla="*/ 194 w 196"/>
                  <a:gd name="T5" fmla="*/ 35 h 37"/>
                  <a:gd name="T6" fmla="*/ 191 w 196"/>
                  <a:gd name="T7" fmla="*/ 37 h 37"/>
                  <a:gd name="T8" fmla="*/ 0 w 196"/>
                  <a:gd name="T9" fmla="*/ 3 h 37"/>
                  <a:gd name="T10" fmla="*/ 0 w 196"/>
                  <a:gd name="T11" fmla="*/ 2 h 37"/>
                  <a:gd name="T12" fmla="*/ 0 w 196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6"/>
                  <a:gd name="T22" fmla="*/ 0 h 37"/>
                  <a:gd name="T23" fmla="*/ 196 w 196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6" h="37">
                    <a:moveTo>
                      <a:pt x="0" y="0"/>
                    </a:moveTo>
                    <a:lnTo>
                      <a:pt x="196" y="34"/>
                    </a:lnTo>
                    <a:lnTo>
                      <a:pt x="194" y="35"/>
                    </a:lnTo>
                    <a:lnTo>
                      <a:pt x="191" y="37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CDCD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44" name="Freeform 119"/>
              <p:cNvSpPr>
                <a:spLocks/>
              </p:cNvSpPr>
              <p:nvPr/>
            </p:nvSpPr>
            <p:spPr bwMode="auto">
              <a:xfrm>
                <a:off x="4606" y="2291"/>
                <a:ext cx="194" cy="37"/>
              </a:xfrm>
              <a:custGeom>
                <a:avLst/>
                <a:gdLst>
                  <a:gd name="T0" fmla="*/ 0 w 194"/>
                  <a:gd name="T1" fmla="*/ 0 h 37"/>
                  <a:gd name="T2" fmla="*/ 194 w 194"/>
                  <a:gd name="T3" fmla="*/ 33 h 37"/>
                  <a:gd name="T4" fmla="*/ 191 w 194"/>
                  <a:gd name="T5" fmla="*/ 35 h 37"/>
                  <a:gd name="T6" fmla="*/ 189 w 194"/>
                  <a:gd name="T7" fmla="*/ 37 h 37"/>
                  <a:gd name="T8" fmla="*/ 0 w 194"/>
                  <a:gd name="T9" fmla="*/ 3 h 37"/>
                  <a:gd name="T10" fmla="*/ 0 w 194"/>
                  <a:gd name="T11" fmla="*/ 1 h 37"/>
                  <a:gd name="T12" fmla="*/ 0 w 194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4"/>
                  <a:gd name="T22" fmla="*/ 0 h 37"/>
                  <a:gd name="T23" fmla="*/ 194 w 194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4" h="37">
                    <a:moveTo>
                      <a:pt x="0" y="0"/>
                    </a:moveTo>
                    <a:lnTo>
                      <a:pt x="194" y="33"/>
                    </a:lnTo>
                    <a:lnTo>
                      <a:pt x="191" y="35"/>
                    </a:lnTo>
                    <a:lnTo>
                      <a:pt x="189" y="37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DBD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45" name="Freeform 120"/>
              <p:cNvSpPr>
                <a:spLocks/>
              </p:cNvSpPr>
              <p:nvPr/>
            </p:nvSpPr>
            <p:spPr bwMode="auto">
              <a:xfrm>
                <a:off x="4606" y="2292"/>
                <a:ext cx="191" cy="37"/>
              </a:xfrm>
              <a:custGeom>
                <a:avLst/>
                <a:gdLst>
                  <a:gd name="T0" fmla="*/ 0 w 191"/>
                  <a:gd name="T1" fmla="*/ 0 h 37"/>
                  <a:gd name="T2" fmla="*/ 191 w 191"/>
                  <a:gd name="T3" fmla="*/ 34 h 37"/>
                  <a:gd name="T4" fmla="*/ 189 w 191"/>
                  <a:gd name="T5" fmla="*/ 36 h 37"/>
                  <a:gd name="T6" fmla="*/ 187 w 191"/>
                  <a:gd name="T7" fmla="*/ 37 h 37"/>
                  <a:gd name="T8" fmla="*/ 0 w 191"/>
                  <a:gd name="T9" fmla="*/ 4 h 37"/>
                  <a:gd name="T10" fmla="*/ 0 w 191"/>
                  <a:gd name="T11" fmla="*/ 2 h 37"/>
                  <a:gd name="T12" fmla="*/ 0 w 191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1"/>
                  <a:gd name="T22" fmla="*/ 0 h 37"/>
                  <a:gd name="T23" fmla="*/ 191 w 191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1" h="37">
                    <a:moveTo>
                      <a:pt x="0" y="0"/>
                    </a:moveTo>
                    <a:lnTo>
                      <a:pt x="191" y="34"/>
                    </a:lnTo>
                    <a:lnTo>
                      <a:pt x="189" y="36"/>
                    </a:lnTo>
                    <a:lnTo>
                      <a:pt x="187" y="37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DBD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46" name="Freeform 121"/>
              <p:cNvSpPr>
                <a:spLocks/>
              </p:cNvSpPr>
              <p:nvPr/>
            </p:nvSpPr>
            <p:spPr bwMode="auto">
              <a:xfrm>
                <a:off x="4606" y="2294"/>
                <a:ext cx="189" cy="35"/>
              </a:xfrm>
              <a:custGeom>
                <a:avLst/>
                <a:gdLst>
                  <a:gd name="T0" fmla="*/ 0 w 189"/>
                  <a:gd name="T1" fmla="*/ 0 h 35"/>
                  <a:gd name="T2" fmla="*/ 189 w 189"/>
                  <a:gd name="T3" fmla="*/ 34 h 35"/>
                  <a:gd name="T4" fmla="*/ 187 w 189"/>
                  <a:gd name="T5" fmla="*/ 35 h 35"/>
                  <a:gd name="T6" fmla="*/ 184 w 189"/>
                  <a:gd name="T7" fmla="*/ 35 h 35"/>
                  <a:gd name="T8" fmla="*/ 0 w 189"/>
                  <a:gd name="T9" fmla="*/ 3 h 35"/>
                  <a:gd name="T10" fmla="*/ 0 w 189"/>
                  <a:gd name="T11" fmla="*/ 2 h 35"/>
                  <a:gd name="T12" fmla="*/ 0 w 189"/>
                  <a:gd name="T13" fmla="*/ 0 h 3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9"/>
                  <a:gd name="T22" fmla="*/ 0 h 35"/>
                  <a:gd name="T23" fmla="*/ 189 w 189"/>
                  <a:gd name="T24" fmla="*/ 35 h 3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9" h="35">
                    <a:moveTo>
                      <a:pt x="0" y="0"/>
                    </a:moveTo>
                    <a:lnTo>
                      <a:pt x="189" y="34"/>
                    </a:lnTo>
                    <a:lnTo>
                      <a:pt x="187" y="35"/>
                    </a:lnTo>
                    <a:lnTo>
                      <a:pt x="184" y="3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D9D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47" name="Freeform 122"/>
              <p:cNvSpPr>
                <a:spLocks/>
              </p:cNvSpPr>
              <p:nvPr/>
            </p:nvSpPr>
            <p:spPr bwMode="auto">
              <a:xfrm>
                <a:off x="4606" y="2296"/>
                <a:ext cx="187" cy="35"/>
              </a:xfrm>
              <a:custGeom>
                <a:avLst/>
                <a:gdLst>
                  <a:gd name="T0" fmla="*/ 0 w 187"/>
                  <a:gd name="T1" fmla="*/ 0 h 35"/>
                  <a:gd name="T2" fmla="*/ 187 w 187"/>
                  <a:gd name="T3" fmla="*/ 33 h 35"/>
                  <a:gd name="T4" fmla="*/ 184 w 187"/>
                  <a:gd name="T5" fmla="*/ 33 h 35"/>
                  <a:gd name="T6" fmla="*/ 182 w 187"/>
                  <a:gd name="T7" fmla="*/ 35 h 35"/>
                  <a:gd name="T8" fmla="*/ 0 w 187"/>
                  <a:gd name="T9" fmla="*/ 3 h 35"/>
                  <a:gd name="T10" fmla="*/ 0 w 187"/>
                  <a:gd name="T11" fmla="*/ 1 h 35"/>
                  <a:gd name="T12" fmla="*/ 0 w 187"/>
                  <a:gd name="T13" fmla="*/ 0 h 3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7"/>
                  <a:gd name="T22" fmla="*/ 0 h 35"/>
                  <a:gd name="T23" fmla="*/ 187 w 187"/>
                  <a:gd name="T24" fmla="*/ 35 h 3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7" h="35">
                    <a:moveTo>
                      <a:pt x="0" y="0"/>
                    </a:moveTo>
                    <a:lnTo>
                      <a:pt x="187" y="33"/>
                    </a:lnTo>
                    <a:lnTo>
                      <a:pt x="184" y="33"/>
                    </a:lnTo>
                    <a:lnTo>
                      <a:pt x="182" y="35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8D8D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48" name="Freeform 123"/>
              <p:cNvSpPr>
                <a:spLocks/>
              </p:cNvSpPr>
              <p:nvPr/>
            </p:nvSpPr>
            <p:spPr bwMode="auto">
              <a:xfrm>
                <a:off x="4606" y="2297"/>
                <a:ext cx="184" cy="36"/>
              </a:xfrm>
              <a:custGeom>
                <a:avLst/>
                <a:gdLst>
                  <a:gd name="T0" fmla="*/ 0 w 184"/>
                  <a:gd name="T1" fmla="*/ 0 h 36"/>
                  <a:gd name="T2" fmla="*/ 184 w 184"/>
                  <a:gd name="T3" fmla="*/ 32 h 36"/>
                  <a:gd name="T4" fmla="*/ 182 w 184"/>
                  <a:gd name="T5" fmla="*/ 34 h 36"/>
                  <a:gd name="T6" fmla="*/ 179 w 184"/>
                  <a:gd name="T7" fmla="*/ 36 h 36"/>
                  <a:gd name="T8" fmla="*/ 0 w 184"/>
                  <a:gd name="T9" fmla="*/ 4 h 36"/>
                  <a:gd name="T10" fmla="*/ 0 w 184"/>
                  <a:gd name="T11" fmla="*/ 2 h 36"/>
                  <a:gd name="T12" fmla="*/ 0 w 184"/>
                  <a:gd name="T13" fmla="*/ 0 h 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4"/>
                  <a:gd name="T22" fmla="*/ 0 h 36"/>
                  <a:gd name="T23" fmla="*/ 184 w 184"/>
                  <a:gd name="T24" fmla="*/ 36 h 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4" h="36">
                    <a:moveTo>
                      <a:pt x="0" y="0"/>
                    </a:moveTo>
                    <a:lnTo>
                      <a:pt x="184" y="32"/>
                    </a:lnTo>
                    <a:lnTo>
                      <a:pt x="182" y="34"/>
                    </a:lnTo>
                    <a:lnTo>
                      <a:pt x="179" y="3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7D6D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49" name="Freeform 124"/>
              <p:cNvSpPr>
                <a:spLocks/>
              </p:cNvSpPr>
              <p:nvPr/>
            </p:nvSpPr>
            <p:spPr bwMode="auto">
              <a:xfrm>
                <a:off x="4606" y="2299"/>
                <a:ext cx="182" cy="36"/>
              </a:xfrm>
              <a:custGeom>
                <a:avLst/>
                <a:gdLst>
                  <a:gd name="T0" fmla="*/ 0 w 182"/>
                  <a:gd name="T1" fmla="*/ 0 h 36"/>
                  <a:gd name="T2" fmla="*/ 182 w 182"/>
                  <a:gd name="T3" fmla="*/ 32 h 36"/>
                  <a:gd name="T4" fmla="*/ 179 w 182"/>
                  <a:gd name="T5" fmla="*/ 34 h 36"/>
                  <a:gd name="T6" fmla="*/ 177 w 182"/>
                  <a:gd name="T7" fmla="*/ 36 h 36"/>
                  <a:gd name="T8" fmla="*/ 2 w 182"/>
                  <a:gd name="T9" fmla="*/ 3 h 36"/>
                  <a:gd name="T10" fmla="*/ 0 w 182"/>
                  <a:gd name="T11" fmla="*/ 2 h 36"/>
                  <a:gd name="T12" fmla="*/ 0 w 182"/>
                  <a:gd name="T13" fmla="*/ 0 h 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2"/>
                  <a:gd name="T22" fmla="*/ 0 h 36"/>
                  <a:gd name="T23" fmla="*/ 182 w 182"/>
                  <a:gd name="T24" fmla="*/ 36 h 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2" h="36">
                    <a:moveTo>
                      <a:pt x="0" y="0"/>
                    </a:moveTo>
                    <a:lnTo>
                      <a:pt x="182" y="32"/>
                    </a:lnTo>
                    <a:lnTo>
                      <a:pt x="179" y="34"/>
                    </a:lnTo>
                    <a:lnTo>
                      <a:pt x="177" y="36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5D5D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50" name="Freeform 125"/>
              <p:cNvSpPr>
                <a:spLocks/>
              </p:cNvSpPr>
              <p:nvPr/>
            </p:nvSpPr>
            <p:spPr bwMode="auto">
              <a:xfrm>
                <a:off x="4606" y="2301"/>
                <a:ext cx="179" cy="34"/>
              </a:xfrm>
              <a:custGeom>
                <a:avLst/>
                <a:gdLst>
                  <a:gd name="T0" fmla="*/ 0 w 179"/>
                  <a:gd name="T1" fmla="*/ 0 h 34"/>
                  <a:gd name="T2" fmla="*/ 179 w 179"/>
                  <a:gd name="T3" fmla="*/ 32 h 34"/>
                  <a:gd name="T4" fmla="*/ 177 w 179"/>
                  <a:gd name="T5" fmla="*/ 34 h 34"/>
                  <a:gd name="T6" fmla="*/ 174 w 179"/>
                  <a:gd name="T7" fmla="*/ 34 h 34"/>
                  <a:gd name="T8" fmla="*/ 2 w 179"/>
                  <a:gd name="T9" fmla="*/ 3 h 34"/>
                  <a:gd name="T10" fmla="*/ 2 w 179"/>
                  <a:gd name="T11" fmla="*/ 1 h 34"/>
                  <a:gd name="T12" fmla="*/ 0 w 179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9"/>
                  <a:gd name="T22" fmla="*/ 0 h 34"/>
                  <a:gd name="T23" fmla="*/ 179 w 179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9" h="34">
                    <a:moveTo>
                      <a:pt x="0" y="0"/>
                    </a:moveTo>
                    <a:lnTo>
                      <a:pt x="179" y="32"/>
                    </a:lnTo>
                    <a:lnTo>
                      <a:pt x="177" y="34"/>
                    </a:lnTo>
                    <a:lnTo>
                      <a:pt x="174" y="34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5D5D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51" name="Freeform 126"/>
              <p:cNvSpPr>
                <a:spLocks/>
              </p:cNvSpPr>
              <p:nvPr/>
            </p:nvSpPr>
            <p:spPr bwMode="auto">
              <a:xfrm>
                <a:off x="4608" y="2302"/>
                <a:ext cx="175" cy="34"/>
              </a:xfrm>
              <a:custGeom>
                <a:avLst/>
                <a:gdLst>
                  <a:gd name="T0" fmla="*/ 0 w 175"/>
                  <a:gd name="T1" fmla="*/ 0 h 34"/>
                  <a:gd name="T2" fmla="*/ 175 w 175"/>
                  <a:gd name="T3" fmla="*/ 33 h 34"/>
                  <a:gd name="T4" fmla="*/ 172 w 175"/>
                  <a:gd name="T5" fmla="*/ 33 h 34"/>
                  <a:gd name="T6" fmla="*/ 170 w 175"/>
                  <a:gd name="T7" fmla="*/ 34 h 34"/>
                  <a:gd name="T8" fmla="*/ 0 w 175"/>
                  <a:gd name="T9" fmla="*/ 4 h 34"/>
                  <a:gd name="T10" fmla="*/ 0 w 175"/>
                  <a:gd name="T11" fmla="*/ 2 h 34"/>
                  <a:gd name="T12" fmla="*/ 0 w 175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5"/>
                  <a:gd name="T22" fmla="*/ 0 h 34"/>
                  <a:gd name="T23" fmla="*/ 175 w 175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5" h="34">
                    <a:moveTo>
                      <a:pt x="0" y="0"/>
                    </a:moveTo>
                    <a:lnTo>
                      <a:pt x="175" y="33"/>
                    </a:lnTo>
                    <a:lnTo>
                      <a:pt x="172" y="33"/>
                    </a:lnTo>
                    <a:lnTo>
                      <a:pt x="170" y="3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4D3D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52" name="Freeform 127"/>
              <p:cNvSpPr>
                <a:spLocks/>
              </p:cNvSpPr>
              <p:nvPr/>
            </p:nvSpPr>
            <p:spPr bwMode="auto">
              <a:xfrm>
                <a:off x="4608" y="2304"/>
                <a:ext cx="172" cy="34"/>
              </a:xfrm>
              <a:custGeom>
                <a:avLst/>
                <a:gdLst>
                  <a:gd name="T0" fmla="*/ 0 w 172"/>
                  <a:gd name="T1" fmla="*/ 0 h 34"/>
                  <a:gd name="T2" fmla="*/ 172 w 172"/>
                  <a:gd name="T3" fmla="*/ 31 h 34"/>
                  <a:gd name="T4" fmla="*/ 170 w 172"/>
                  <a:gd name="T5" fmla="*/ 32 h 34"/>
                  <a:gd name="T6" fmla="*/ 167 w 172"/>
                  <a:gd name="T7" fmla="*/ 34 h 34"/>
                  <a:gd name="T8" fmla="*/ 0 w 172"/>
                  <a:gd name="T9" fmla="*/ 3 h 34"/>
                  <a:gd name="T10" fmla="*/ 0 w 172"/>
                  <a:gd name="T11" fmla="*/ 2 h 34"/>
                  <a:gd name="T12" fmla="*/ 0 w 172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2"/>
                  <a:gd name="T22" fmla="*/ 0 h 34"/>
                  <a:gd name="T23" fmla="*/ 172 w 172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2" h="34">
                    <a:moveTo>
                      <a:pt x="0" y="0"/>
                    </a:moveTo>
                    <a:lnTo>
                      <a:pt x="172" y="31"/>
                    </a:lnTo>
                    <a:lnTo>
                      <a:pt x="170" y="32"/>
                    </a:lnTo>
                    <a:lnTo>
                      <a:pt x="167" y="3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3D2D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53" name="Freeform 128"/>
              <p:cNvSpPr>
                <a:spLocks/>
              </p:cNvSpPr>
              <p:nvPr/>
            </p:nvSpPr>
            <p:spPr bwMode="auto">
              <a:xfrm>
                <a:off x="4608" y="2306"/>
                <a:ext cx="170" cy="34"/>
              </a:xfrm>
              <a:custGeom>
                <a:avLst/>
                <a:gdLst>
                  <a:gd name="T0" fmla="*/ 0 w 170"/>
                  <a:gd name="T1" fmla="*/ 0 h 34"/>
                  <a:gd name="T2" fmla="*/ 170 w 170"/>
                  <a:gd name="T3" fmla="*/ 30 h 34"/>
                  <a:gd name="T4" fmla="*/ 167 w 170"/>
                  <a:gd name="T5" fmla="*/ 32 h 34"/>
                  <a:gd name="T6" fmla="*/ 165 w 170"/>
                  <a:gd name="T7" fmla="*/ 34 h 34"/>
                  <a:gd name="T8" fmla="*/ 0 w 170"/>
                  <a:gd name="T9" fmla="*/ 3 h 34"/>
                  <a:gd name="T10" fmla="*/ 0 w 170"/>
                  <a:gd name="T11" fmla="*/ 1 h 34"/>
                  <a:gd name="T12" fmla="*/ 0 w 170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0"/>
                  <a:gd name="T22" fmla="*/ 0 h 34"/>
                  <a:gd name="T23" fmla="*/ 170 w 170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0" h="34">
                    <a:moveTo>
                      <a:pt x="0" y="0"/>
                    </a:moveTo>
                    <a:lnTo>
                      <a:pt x="170" y="30"/>
                    </a:lnTo>
                    <a:lnTo>
                      <a:pt x="167" y="32"/>
                    </a:lnTo>
                    <a:lnTo>
                      <a:pt x="165" y="3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1D0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54" name="Freeform 129"/>
              <p:cNvSpPr>
                <a:spLocks/>
              </p:cNvSpPr>
              <p:nvPr/>
            </p:nvSpPr>
            <p:spPr bwMode="auto">
              <a:xfrm>
                <a:off x="4608" y="2307"/>
                <a:ext cx="167" cy="33"/>
              </a:xfrm>
              <a:custGeom>
                <a:avLst/>
                <a:gdLst>
                  <a:gd name="T0" fmla="*/ 0 w 167"/>
                  <a:gd name="T1" fmla="*/ 0 h 33"/>
                  <a:gd name="T2" fmla="*/ 167 w 167"/>
                  <a:gd name="T3" fmla="*/ 31 h 33"/>
                  <a:gd name="T4" fmla="*/ 165 w 167"/>
                  <a:gd name="T5" fmla="*/ 33 h 33"/>
                  <a:gd name="T6" fmla="*/ 162 w 167"/>
                  <a:gd name="T7" fmla="*/ 33 h 33"/>
                  <a:gd name="T8" fmla="*/ 1 w 167"/>
                  <a:gd name="T9" fmla="*/ 6 h 33"/>
                  <a:gd name="T10" fmla="*/ 0 w 167"/>
                  <a:gd name="T11" fmla="*/ 2 h 33"/>
                  <a:gd name="T12" fmla="*/ 0 w 167"/>
                  <a:gd name="T13" fmla="*/ 0 h 3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7"/>
                  <a:gd name="T22" fmla="*/ 0 h 33"/>
                  <a:gd name="T23" fmla="*/ 167 w 167"/>
                  <a:gd name="T24" fmla="*/ 33 h 3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7" h="33">
                    <a:moveTo>
                      <a:pt x="0" y="0"/>
                    </a:moveTo>
                    <a:lnTo>
                      <a:pt x="167" y="31"/>
                    </a:lnTo>
                    <a:lnTo>
                      <a:pt x="165" y="33"/>
                    </a:lnTo>
                    <a:lnTo>
                      <a:pt x="162" y="33"/>
                    </a:lnTo>
                    <a:lnTo>
                      <a:pt x="1" y="6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0CFC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55" name="Freeform 130"/>
              <p:cNvSpPr>
                <a:spLocks/>
              </p:cNvSpPr>
              <p:nvPr/>
            </p:nvSpPr>
            <p:spPr bwMode="auto">
              <a:xfrm>
                <a:off x="4608" y="2309"/>
                <a:ext cx="165" cy="32"/>
              </a:xfrm>
              <a:custGeom>
                <a:avLst/>
                <a:gdLst>
                  <a:gd name="T0" fmla="*/ 0 w 165"/>
                  <a:gd name="T1" fmla="*/ 0 h 32"/>
                  <a:gd name="T2" fmla="*/ 165 w 165"/>
                  <a:gd name="T3" fmla="*/ 31 h 32"/>
                  <a:gd name="T4" fmla="*/ 162 w 165"/>
                  <a:gd name="T5" fmla="*/ 31 h 32"/>
                  <a:gd name="T6" fmla="*/ 160 w 165"/>
                  <a:gd name="T7" fmla="*/ 32 h 32"/>
                  <a:gd name="T8" fmla="*/ 1 w 165"/>
                  <a:gd name="T9" fmla="*/ 5 h 32"/>
                  <a:gd name="T10" fmla="*/ 1 w 165"/>
                  <a:gd name="T11" fmla="*/ 4 h 32"/>
                  <a:gd name="T12" fmla="*/ 0 w 165"/>
                  <a:gd name="T13" fmla="*/ 0 h 3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5"/>
                  <a:gd name="T22" fmla="*/ 0 h 32"/>
                  <a:gd name="T23" fmla="*/ 165 w 165"/>
                  <a:gd name="T24" fmla="*/ 32 h 3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5" h="32">
                    <a:moveTo>
                      <a:pt x="0" y="0"/>
                    </a:moveTo>
                    <a:lnTo>
                      <a:pt x="165" y="31"/>
                    </a:lnTo>
                    <a:lnTo>
                      <a:pt x="162" y="31"/>
                    </a:lnTo>
                    <a:lnTo>
                      <a:pt x="160" y="32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FCEC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56" name="Freeform 131"/>
              <p:cNvSpPr>
                <a:spLocks/>
              </p:cNvSpPr>
              <p:nvPr/>
            </p:nvSpPr>
            <p:spPr bwMode="auto">
              <a:xfrm>
                <a:off x="4609" y="2313"/>
                <a:ext cx="161" cy="30"/>
              </a:xfrm>
              <a:custGeom>
                <a:avLst/>
                <a:gdLst>
                  <a:gd name="T0" fmla="*/ 0 w 161"/>
                  <a:gd name="T1" fmla="*/ 0 h 30"/>
                  <a:gd name="T2" fmla="*/ 161 w 161"/>
                  <a:gd name="T3" fmla="*/ 27 h 30"/>
                  <a:gd name="T4" fmla="*/ 159 w 161"/>
                  <a:gd name="T5" fmla="*/ 28 h 30"/>
                  <a:gd name="T6" fmla="*/ 156 w 161"/>
                  <a:gd name="T7" fmla="*/ 30 h 30"/>
                  <a:gd name="T8" fmla="*/ 0 w 161"/>
                  <a:gd name="T9" fmla="*/ 3 h 30"/>
                  <a:gd name="T10" fmla="*/ 0 w 161"/>
                  <a:gd name="T11" fmla="*/ 1 h 30"/>
                  <a:gd name="T12" fmla="*/ 0 w 161"/>
                  <a:gd name="T13" fmla="*/ 0 h 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1"/>
                  <a:gd name="T22" fmla="*/ 0 h 30"/>
                  <a:gd name="T23" fmla="*/ 161 w 161"/>
                  <a:gd name="T24" fmla="*/ 30 h 3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1" h="30">
                    <a:moveTo>
                      <a:pt x="0" y="0"/>
                    </a:moveTo>
                    <a:lnTo>
                      <a:pt x="161" y="27"/>
                    </a:lnTo>
                    <a:lnTo>
                      <a:pt x="159" y="28"/>
                    </a:lnTo>
                    <a:lnTo>
                      <a:pt x="156" y="30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FCEC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57" name="Freeform 132"/>
              <p:cNvSpPr>
                <a:spLocks/>
              </p:cNvSpPr>
              <p:nvPr/>
            </p:nvSpPr>
            <p:spPr bwMode="auto">
              <a:xfrm>
                <a:off x="4609" y="2314"/>
                <a:ext cx="159" cy="31"/>
              </a:xfrm>
              <a:custGeom>
                <a:avLst/>
                <a:gdLst>
                  <a:gd name="T0" fmla="*/ 0 w 159"/>
                  <a:gd name="T1" fmla="*/ 0 h 31"/>
                  <a:gd name="T2" fmla="*/ 159 w 159"/>
                  <a:gd name="T3" fmla="*/ 27 h 31"/>
                  <a:gd name="T4" fmla="*/ 156 w 159"/>
                  <a:gd name="T5" fmla="*/ 29 h 31"/>
                  <a:gd name="T6" fmla="*/ 152 w 159"/>
                  <a:gd name="T7" fmla="*/ 31 h 31"/>
                  <a:gd name="T8" fmla="*/ 0 w 159"/>
                  <a:gd name="T9" fmla="*/ 4 h 31"/>
                  <a:gd name="T10" fmla="*/ 0 w 159"/>
                  <a:gd name="T11" fmla="*/ 2 h 31"/>
                  <a:gd name="T12" fmla="*/ 0 w 159"/>
                  <a:gd name="T13" fmla="*/ 0 h 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9"/>
                  <a:gd name="T22" fmla="*/ 0 h 31"/>
                  <a:gd name="T23" fmla="*/ 159 w 159"/>
                  <a:gd name="T24" fmla="*/ 31 h 3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9" h="31">
                    <a:moveTo>
                      <a:pt x="0" y="0"/>
                    </a:moveTo>
                    <a:lnTo>
                      <a:pt x="159" y="27"/>
                    </a:lnTo>
                    <a:lnTo>
                      <a:pt x="156" y="29"/>
                    </a:lnTo>
                    <a:lnTo>
                      <a:pt x="152" y="31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ECEC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58" name="Freeform 133"/>
              <p:cNvSpPr>
                <a:spLocks/>
              </p:cNvSpPr>
              <p:nvPr/>
            </p:nvSpPr>
            <p:spPr bwMode="auto">
              <a:xfrm>
                <a:off x="4609" y="2316"/>
                <a:ext cx="156" cy="29"/>
              </a:xfrm>
              <a:custGeom>
                <a:avLst/>
                <a:gdLst>
                  <a:gd name="T0" fmla="*/ 0 w 156"/>
                  <a:gd name="T1" fmla="*/ 0 h 29"/>
                  <a:gd name="T2" fmla="*/ 156 w 156"/>
                  <a:gd name="T3" fmla="*/ 27 h 29"/>
                  <a:gd name="T4" fmla="*/ 152 w 156"/>
                  <a:gd name="T5" fmla="*/ 29 h 29"/>
                  <a:gd name="T6" fmla="*/ 151 w 156"/>
                  <a:gd name="T7" fmla="*/ 29 h 29"/>
                  <a:gd name="T8" fmla="*/ 2 w 156"/>
                  <a:gd name="T9" fmla="*/ 3 h 29"/>
                  <a:gd name="T10" fmla="*/ 0 w 156"/>
                  <a:gd name="T11" fmla="*/ 2 h 29"/>
                  <a:gd name="T12" fmla="*/ 0 w 156"/>
                  <a:gd name="T13" fmla="*/ 0 h 2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6"/>
                  <a:gd name="T22" fmla="*/ 0 h 29"/>
                  <a:gd name="T23" fmla="*/ 156 w 156"/>
                  <a:gd name="T24" fmla="*/ 29 h 2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6" h="29">
                    <a:moveTo>
                      <a:pt x="0" y="0"/>
                    </a:moveTo>
                    <a:lnTo>
                      <a:pt x="156" y="27"/>
                    </a:lnTo>
                    <a:lnTo>
                      <a:pt x="152" y="29"/>
                    </a:lnTo>
                    <a:lnTo>
                      <a:pt x="151" y="29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DCD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59" name="Freeform 134"/>
              <p:cNvSpPr>
                <a:spLocks/>
              </p:cNvSpPr>
              <p:nvPr/>
            </p:nvSpPr>
            <p:spPr bwMode="auto">
              <a:xfrm>
                <a:off x="4609" y="2318"/>
                <a:ext cx="152" cy="28"/>
              </a:xfrm>
              <a:custGeom>
                <a:avLst/>
                <a:gdLst>
                  <a:gd name="T0" fmla="*/ 0 w 152"/>
                  <a:gd name="T1" fmla="*/ 0 h 28"/>
                  <a:gd name="T2" fmla="*/ 152 w 152"/>
                  <a:gd name="T3" fmla="*/ 27 h 28"/>
                  <a:gd name="T4" fmla="*/ 151 w 152"/>
                  <a:gd name="T5" fmla="*/ 27 h 28"/>
                  <a:gd name="T6" fmla="*/ 147 w 152"/>
                  <a:gd name="T7" fmla="*/ 28 h 28"/>
                  <a:gd name="T8" fmla="*/ 2 w 152"/>
                  <a:gd name="T9" fmla="*/ 3 h 28"/>
                  <a:gd name="T10" fmla="*/ 2 w 152"/>
                  <a:gd name="T11" fmla="*/ 1 h 28"/>
                  <a:gd name="T12" fmla="*/ 0 w 152"/>
                  <a:gd name="T13" fmla="*/ 0 h 2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2"/>
                  <a:gd name="T22" fmla="*/ 0 h 28"/>
                  <a:gd name="T23" fmla="*/ 152 w 152"/>
                  <a:gd name="T24" fmla="*/ 28 h 2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2" h="28">
                    <a:moveTo>
                      <a:pt x="0" y="0"/>
                    </a:moveTo>
                    <a:lnTo>
                      <a:pt x="152" y="27"/>
                    </a:lnTo>
                    <a:lnTo>
                      <a:pt x="151" y="27"/>
                    </a:lnTo>
                    <a:lnTo>
                      <a:pt x="147" y="28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C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60" name="Freeform 135"/>
              <p:cNvSpPr>
                <a:spLocks/>
              </p:cNvSpPr>
              <p:nvPr/>
            </p:nvSpPr>
            <p:spPr bwMode="auto">
              <a:xfrm>
                <a:off x="4611" y="2319"/>
                <a:ext cx="149" cy="29"/>
              </a:xfrm>
              <a:custGeom>
                <a:avLst/>
                <a:gdLst>
                  <a:gd name="T0" fmla="*/ 0 w 149"/>
                  <a:gd name="T1" fmla="*/ 0 h 29"/>
                  <a:gd name="T2" fmla="*/ 149 w 149"/>
                  <a:gd name="T3" fmla="*/ 26 h 29"/>
                  <a:gd name="T4" fmla="*/ 145 w 149"/>
                  <a:gd name="T5" fmla="*/ 27 h 29"/>
                  <a:gd name="T6" fmla="*/ 142 w 149"/>
                  <a:gd name="T7" fmla="*/ 29 h 29"/>
                  <a:gd name="T8" fmla="*/ 0 w 149"/>
                  <a:gd name="T9" fmla="*/ 4 h 29"/>
                  <a:gd name="T10" fmla="*/ 0 w 149"/>
                  <a:gd name="T11" fmla="*/ 2 h 29"/>
                  <a:gd name="T12" fmla="*/ 0 w 149"/>
                  <a:gd name="T13" fmla="*/ 0 h 2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9"/>
                  <a:gd name="T22" fmla="*/ 0 h 29"/>
                  <a:gd name="T23" fmla="*/ 149 w 149"/>
                  <a:gd name="T24" fmla="*/ 29 h 2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9" h="29">
                    <a:moveTo>
                      <a:pt x="0" y="0"/>
                    </a:moveTo>
                    <a:lnTo>
                      <a:pt x="149" y="26"/>
                    </a:lnTo>
                    <a:lnTo>
                      <a:pt x="145" y="27"/>
                    </a:lnTo>
                    <a:lnTo>
                      <a:pt x="142" y="29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BCBC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61" name="Freeform 136"/>
              <p:cNvSpPr>
                <a:spLocks/>
              </p:cNvSpPr>
              <p:nvPr/>
            </p:nvSpPr>
            <p:spPr bwMode="auto">
              <a:xfrm>
                <a:off x="4611" y="2321"/>
                <a:ext cx="145" cy="27"/>
              </a:xfrm>
              <a:custGeom>
                <a:avLst/>
                <a:gdLst>
                  <a:gd name="T0" fmla="*/ 0 w 145"/>
                  <a:gd name="T1" fmla="*/ 0 h 27"/>
                  <a:gd name="T2" fmla="*/ 145 w 145"/>
                  <a:gd name="T3" fmla="*/ 25 h 27"/>
                  <a:gd name="T4" fmla="*/ 142 w 145"/>
                  <a:gd name="T5" fmla="*/ 27 h 27"/>
                  <a:gd name="T6" fmla="*/ 140 w 145"/>
                  <a:gd name="T7" fmla="*/ 27 h 27"/>
                  <a:gd name="T8" fmla="*/ 2 w 145"/>
                  <a:gd name="T9" fmla="*/ 3 h 27"/>
                  <a:gd name="T10" fmla="*/ 0 w 145"/>
                  <a:gd name="T11" fmla="*/ 2 h 27"/>
                  <a:gd name="T12" fmla="*/ 0 w 145"/>
                  <a:gd name="T13" fmla="*/ 0 h 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5"/>
                  <a:gd name="T22" fmla="*/ 0 h 27"/>
                  <a:gd name="T23" fmla="*/ 145 w 145"/>
                  <a:gd name="T24" fmla="*/ 27 h 2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5" h="27">
                    <a:moveTo>
                      <a:pt x="0" y="0"/>
                    </a:moveTo>
                    <a:lnTo>
                      <a:pt x="145" y="25"/>
                    </a:lnTo>
                    <a:lnTo>
                      <a:pt x="142" y="27"/>
                    </a:lnTo>
                    <a:lnTo>
                      <a:pt x="140" y="27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C2C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62" name="Freeform 137"/>
              <p:cNvSpPr>
                <a:spLocks/>
              </p:cNvSpPr>
              <p:nvPr/>
            </p:nvSpPr>
            <p:spPr bwMode="auto">
              <a:xfrm>
                <a:off x="4611" y="2323"/>
                <a:ext cx="142" cy="27"/>
              </a:xfrm>
              <a:custGeom>
                <a:avLst/>
                <a:gdLst>
                  <a:gd name="T0" fmla="*/ 0 w 142"/>
                  <a:gd name="T1" fmla="*/ 0 h 27"/>
                  <a:gd name="T2" fmla="*/ 142 w 142"/>
                  <a:gd name="T3" fmla="*/ 25 h 27"/>
                  <a:gd name="T4" fmla="*/ 140 w 142"/>
                  <a:gd name="T5" fmla="*/ 25 h 27"/>
                  <a:gd name="T6" fmla="*/ 137 w 142"/>
                  <a:gd name="T7" fmla="*/ 27 h 27"/>
                  <a:gd name="T8" fmla="*/ 2 w 142"/>
                  <a:gd name="T9" fmla="*/ 3 h 27"/>
                  <a:gd name="T10" fmla="*/ 2 w 142"/>
                  <a:gd name="T11" fmla="*/ 1 h 27"/>
                  <a:gd name="T12" fmla="*/ 0 w 142"/>
                  <a:gd name="T13" fmla="*/ 0 h 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2"/>
                  <a:gd name="T22" fmla="*/ 0 h 27"/>
                  <a:gd name="T23" fmla="*/ 142 w 142"/>
                  <a:gd name="T24" fmla="*/ 27 h 2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2" h="27">
                    <a:moveTo>
                      <a:pt x="0" y="0"/>
                    </a:moveTo>
                    <a:lnTo>
                      <a:pt x="142" y="25"/>
                    </a:lnTo>
                    <a:lnTo>
                      <a:pt x="140" y="25"/>
                    </a:lnTo>
                    <a:lnTo>
                      <a:pt x="137" y="27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DBDB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63" name="Freeform 138"/>
              <p:cNvSpPr>
                <a:spLocks/>
              </p:cNvSpPr>
              <p:nvPr/>
            </p:nvSpPr>
            <p:spPr bwMode="auto">
              <a:xfrm>
                <a:off x="4613" y="2324"/>
                <a:ext cx="138" cy="27"/>
              </a:xfrm>
              <a:custGeom>
                <a:avLst/>
                <a:gdLst>
                  <a:gd name="T0" fmla="*/ 0 w 138"/>
                  <a:gd name="T1" fmla="*/ 0 h 27"/>
                  <a:gd name="T2" fmla="*/ 138 w 138"/>
                  <a:gd name="T3" fmla="*/ 24 h 27"/>
                  <a:gd name="T4" fmla="*/ 135 w 138"/>
                  <a:gd name="T5" fmla="*/ 26 h 27"/>
                  <a:gd name="T6" fmla="*/ 131 w 138"/>
                  <a:gd name="T7" fmla="*/ 27 h 27"/>
                  <a:gd name="T8" fmla="*/ 1 w 138"/>
                  <a:gd name="T9" fmla="*/ 4 h 27"/>
                  <a:gd name="T10" fmla="*/ 0 w 138"/>
                  <a:gd name="T11" fmla="*/ 2 h 27"/>
                  <a:gd name="T12" fmla="*/ 0 w 138"/>
                  <a:gd name="T13" fmla="*/ 0 h 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8"/>
                  <a:gd name="T22" fmla="*/ 0 h 27"/>
                  <a:gd name="T23" fmla="*/ 138 w 138"/>
                  <a:gd name="T24" fmla="*/ 27 h 2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8" h="27">
                    <a:moveTo>
                      <a:pt x="0" y="0"/>
                    </a:moveTo>
                    <a:lnTo>
                      <a:pt x="138" y="24"/>
                    </a:lnTo>
                    <a:lnTo>
                      <a:pt x="135" y="26"/>
                    </a:lnTo>
                    <a:lnTo>
                      <a:pt x="131" y="27"/>
                    </a:ln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8B8B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64" name="Freeform 139"/>
              <p:cNvSpPr>
                <a:spLocks/>
              </p:cNvSpPr>
              <p:nvPr/>
            </p:nvSpPr>
            <p:spPr bwMode="auto">
              <a:xfrm>
                <a:off x="4613" y="2326"/>
                <a:ext cx="135" cy="27"/>
              </a:xfrm>
              <a:custGeom>
                <a:avLst/>
                <a:gdLst>
                  <a:gd name="T0" fmla="*/ 0 w 135"/>
                  <a:gd name="T1" fmla="*/ 0 h 27"/>
                  <a:gd name="T2" fmla="*/ 135 w 135"/>
                  <a:gd name="T3" fmla="*/ 24 h 27"/>
                  <a:gd name="T4" fmla="*/ 131 w 135"/>
                  <a:gd name="T5" fmla="*/ 25 h 27"/>
                  <a:gd name="T6" fmla="*/ 130 w 135"/>
                  <a:gd name="T7" fmla="*/ 27 h 27"/>
                  <a:gd name="T8" fmla="*/ 1 w 135"/>
                  <a:gd name="T9" fmla="*/ 3 h 27"/>
                  <a:gd name="T10" fmla="*/ 1 w 135"/>
                  <a:gd name="T11" fmla="*/ 2 h 27"/>
                  <a:gd name="T12" fmla="*/ 0 w 135"/>
                  <a:gd name="T13" fmla="*/ 0 h 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5"/>
                  <a:gd name="T22" fmla="*/ 0 h 27"/>
                  <a:gd name="T23" fmla="*/ 135 w 135"/>
                  <a:gd name="T24" fmla="*/ 27 h 2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5" h="27">
                    <a:moveTo>
                      <a:pt x="0" y="0"/>
                    </a:moveTo>
                    <a:lnTo>
                      <a:pt x="135" y="24"/>
                    </a:lnTo>
                    <a:lnTo>
                      <a:pt x="131" y="25"/>
                    </a:lnTo>
                    <a:lnTo>
                      <a:pt x="130" y="27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EAD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65" name="Freeform 140"/>
              <p:cNvSpPr>
                <a:spLocks/>
              </p:cNvSpPr>
              <p:nvPr/>
            </p:nvSpPr>
            <p:spPr bwMode="auto">
              <a:xfrm>
                <a:off x="4614" y="2328"/>
                <a:ext cx="130" cy="25"/>
              </a:xfrm>
              <a:custGeom>
                <a:avLst/>
                <a:gdLst>
                  <a:gd name="T0" fmla="*/ 0 w 130"/>
                  <a:gd name="T1" fmla="*/ 0 h 25"/>
                  <a:gd name="T2" fmla="*/ 130 w 130"/>
                  <a:gd name="T3" fmla="*/ 23 h 25"/>
                  <a:gd name="T4" fmla="*/ 129 w 130"/>
                  <a:gd name="T5" fmla="*/ 25 h 25"/>
                  <a:gd name="T6" fmla="*/ 125 w 130"/>
                  <a:gd name="T7" fmla="*/ 25 h 25"/>
                  <a:gd name="T8" fmla="*/ 2 w 130"/>
                  <a:gd name="T9" fmla="*/ 3 h 25"/>
                  <a:gd name="T10" fmla="*/ 0 w 130"/>
                  <a:gd name="T11" fmla="*/ 1 h 25"/>
                  <a:gd name="T12" fmla="*/ 0 w 130"/>
                  <a:gd name="T13" fmla="*/ 0 h 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0"/>
                  <a:gd name="T22" fmla="*/ 0 h 25"/>
                  <a:gd name="T23" fmla="*/ 130 w 130"/>
                  <a:gd name="T24" fmla="*/ 25 h 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0" h="25">
                    <a:moveTo>
                      <a:pt x="0" y="0"/>
                    </a:moveTo>
                    <a:lnTo>
                      <a:pt x="130" y="23"/>
                    </a:lnTo>
                    <a:lnTo>
                      <a:pt x="129" y="25"/>
                    </a:lnTo>
                    <a:lnTo>
                      <a:pt x="125" y="25"/>
                    </a:ln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A9A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66" name="Freeform 141"/>
              <p:cNvSpPr>
                <a:spLocks/>
              </p:cNvSpPr>
              <p:nvPr/>
            </p:nvSpPr>
            <p:spPr bwMode="auto">
              <a:xfrm>
                <a:off x="4614" y="2329"/>
                <a:ext cx="129" cy="26"/>
              </a:xfrm>
              <a:custGeom>
                <a:avLst/>
                <a:gdLst>
                  <a:gd name="T0" fmla="*/ 0 w 129"/>
                  <a:gd name="T1" fmla="*/ 0 h 26"/>
                  <a:gd name="T2" fmla="*/ 129 w 129"/>
                  <a:gd name="T3" fmla="*/ 24 h 26"/>
                  <a:gd name="T4" fmla="*/ 125 w 129"/>
                  <a:gd name="T5" fmla="*/ 24 h 26"/>
                  <a:gd name="T6" fmla="*/ 122 w 129"/>
                  <a:gd name="T7" fmla="*/ 26 h 26"/>
                  <a:gd name="T8" fmla="*/ 2 w 129"/>
                  <a:gd name="T9" fmla="*/ 6 h 26"/>
                  <a:gd name="T10" fmla="*/ 2 w 129"/>
                  <a:gd name="T11" fmla="*/ 2 h 26"/>
                  <a:gd name="T12" fmla="*/ 0 w 129"/>
                  <a:gd name="T13" fmla="*/ 0 h 2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"/>
                  <a:gd name="T22" fmla="*/ 0 h 26"/>
                  <a:gd name="T23" fmla="*/ 129 w 129"/>
                  <a:gd name="T24" fmla="*/ 26 h 2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" h="26">
                    <a:moveTo>
                      <a:pt x="0" y="0"/>
                    </a:moveTo>
                    <a:lnTo>
                      <a:pt x="129" y="24"/>
                    </a:lnTo>
                    <a:lnTo>
                      <a:pt x="125" y="24"/>
                    </a:lnTo>
                    <a:lnTo>
                      <a:pt x="122" y="26"/>
                    </a:ln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6A5A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67" name="Freeform 142"/>
              <p:cNvSpPr>
                <a:spLocks/>
              </p:cNvSpPr>
              <p:nvPr/>
            </p:nvSpPr>
            <p:spPr bwMode="auto">
              <a:xfrm>
                <a:off x="4616" y="2331"/>
                <a:ext cx="123" cy="25"/>
              </a:xfrm>
              <a:custGeom>
                <a:avLst/>
                <a:gdLst>
                  <a:gd name="T0" fmla="*/ 0 w 123"/>
                  <a:gd name="T1" fmla="*/ 0 h 25"/>
                  <a:gd name="T2" fmla="*/ 123 w 123"/>
                  <a:gd name="T3" fmla="*/ 22 h 25"/>
                  <a:gd name="T4" fmla="*/ 120 w 123"/>
                  <a:gd name="T5" fmla="*/ 24 h 25"/>
                  <a:gd name="T6" fmla="*/ 117 w 123"/>
                  <a:gd name="T7" fmla="*/ 25 h 25"/>
                  <a:gd name="T8" fmla="*/ 2 w 123"/>
                  <a:gd name="T9" fmla="*/ 5 h 25"/>
                  <a:gd name="T10" fmla="*/ 0 w 123"/>
                  <a:gd name="T11" fmla="*/ 4 h 25"/>
                  <a:gd name="T12" fmla="*/ 0 w 123"/>
                  <a:gd name="T13" fmla="*/ 0 h 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3"/>
                  <a:gd name="T22" fmla="*/ 0 h 25"/>
                  <a:gd name="T23" fmla="*/ 123 w 123"/>
                  <a:gd name="T24" fmla="*/ 25 h 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3" h="25">
                    <a:moveTo>
                      <a:pt x="0" y="0"/>
                    </a:moveTo>
                    <a:lnTo>
                      <a:pt x="123" y="22"/>
                    </a:lnTo>
                    <a:lnTo>
                      <a:pt x="120" y="24"/>
                    </a:lnTo>
                    <a:lnTo>
                      <a:pt x="117" y="25"/>
                    </a:lnTo>
                    <a:lnTo>
                      <a:pt x="2" y="5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F9E9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68" name="Freeform 143"/>
              <p:cNvSpPr>
                <a:spLocks/>
              </p:cNvSpPr>
              <p:nvPr/>
            </p:nvSpPr>
            <p:spPr bwMode="auto">
              <a:xfrm>
                <a:off x="4616" y="2335"/>
                <a:ext cx="120" cy="21"/>
              </a:xfrm>
              <a:custGeom>
                <a:avLst/>
                <a:gdLst>
                  <a:gd name="T0" fmla="*/ 0 w 120"/>
                  <a:gd name="T1" fmla="*/ 0 h 21"/>
                  <a:gd name="T2" fmla="*/ 120 w 120"/>
                  <a:gd name="T3" fmla="*/ 20 h 21"/>
                  <a:gd name="T4" fmla="*/ 117 w 120"/>
                  <a:gd name="T5" fmla="*/ 21 h 21"/>
                  <a:gd name="T6" fmla="*/ 113 w 120"/>
                  <a:gd name="T7" fmla="*/ 21 h 21"/>
                  <a:gd name="T8" fmla="*/ 2 w 120"/>
                  <a:gd name="T9" fmla="*/ 3 h 21"/>
                  <a:gd name="T10" fmla="*/ 2 w 120"/>
                  <a:gd name="T11" fmla="*/ 1 h 21"/>
                  <a:gd name="T12" fmla="*/ 0 w 120"/>
                  <a:gd name="T13" fmla="*/ 0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0"/>
                  <a:gd name="T22" fmla="*/ 0 h 21"/>
                  <a:gd name="T23" fmla="*/ 120 w 120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0" h="21">
                    <a:moveTo>
                      <a:pt x="0" y="0"/>
                    </a:moveTo>
                    <a:lnTo>
                      <a:pt x="120" y="20"/>
                    </a:lnTo>
                    <a:lnTo>
                      <a:pt x="117" y="21"/>
                    </a:lnTo>
                    <a:lnTo>
                      <a:pt x="113" y="21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A9A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69" name="Freeform 144"/>
              <p:cNvSpPr>
                <a:spLocks/>
              </p:cNvSpPr>
              <p:nvPr/>
            </p:nvSpPr>
            <p:spPr bwMode="auto">
              <a:xfrm>
                <a:off x="4618" y="2336"/>
                <a:ext cx="115" cy="22"/>
              </a:xfrm>
              <a:custGeom>
                <a:avLst/>
                <a:gdLst>
                  <a:gd name="T0" fmla="*/ 0 w 115"/>
                  <a:gd name="T1" fmla="*/ 0 h 22"/>
                  <a:gd name="T2" fmla="*/ 115 w 115"/>
                  <a:gd name="T3" fmla="*/ 20 h 22"/>
                  <a:gd name="T4" fmla="*/ 111 w 115"/>
                  <a:gd name="T5" fmla="*/ 20 h 22"/>
                  <a:gd name="T6" fmla="*/ 108 w 115"/>
                  <a:gd name="T7" fmla="*/ 22 h 22"/>
                  <a:gd name="T8" fmla="*/ 66 w 115"/>
                  <a:gd name="T9" fmla="*/ 15 h 22"/>
                  <a:gd name="T10" fmla="*/ 61 w 115"/>
                  <a:gd name="T11" fmla="*/ 14 h 22"/>
                  <a:gd name="T12" fmla="*/ 55 w 115"/>
                  <a:gd name="T13" fmla="*/ 14 h 22"/>
                  <a:gd name="T14" fmla="*/ 1 w 115"/>
                  <a:gd name="T15" fmla="*/ 4 h 22"/>
                  <a:gd name="T16" fmla="*/ 0 w 115"/>
                  <a:gd name="T17" fmla="*/ 2 h 22"/>
                  <a:gd name="T18" fmla="*/ 0 w 115"/>
                  <a:gd name="T19" fmla="*/ 0 h 2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15"/>
                  <a:gd name="T31" fmla="*/ 0 h 22"/>
                  <a:gd name="T32" fmla="*/ 115 w 115"/>
                  <a:gd name="T33" fmla="*/ 22 h 2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15" h="22">
                    <a:moveTo>
                      <a:pt x="0" y="0"/>
                    </a:moveTo>
                    <a:lnTo>
                      <a:pt x="115" y="20"/>
                    </a:lnTo>
                    <a:lnTo>
                      <a:pt x="111" y="20"/>
                    </a:lnTo>
                    <a:lnTo>
                      <a:pt x="108" y="22"/>
                    </a:lnTo>
                    <a:lnTo>
                      <a:pt x="66" y="15"/>
                    </a:lnTo>
                    <a:lnTo>
                      <a:pt x="61" y="14"/>
                    </a:lnTo>
                    <a:lnTo>
                      <a:pt x="55" y="14"/>
                    </a:ln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6959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70" name="Freeform 145"/>
              <p:cNvSpPr>
                <a:spLocks/>
              </p:cNvSpPr>
              <p:nvPr/>
            </p:nvSpPr>
            <p:spPr bwMode="auto">
              <a:xfrm>
                <a:off x="4618" y="2338"/>
                <a:ext cx="111" cy="22"/>
              </a:xfrm>
              <a:custGeom>
                <a:avLst/>
                <a:gdLst>
                  <a:gd name="T0" fmla="*/ 0 w 111"/>
                  <a:gd name="T1" fmla="*/ 0 h 22"/>
                  <a:gd name="T2" fmla="*/ 111 w 111"/>
                  <a:gd name="T3" fmla="*/ 18 h 22"/>
                  <a:gd name="T4" fmla="*/ 108 w 111"/>
                  <a:gd name="T5" fmla="*/ 20 h 22"/>
                  <a:gd name="T6" fmla="*/ 106 w 111"/>
                  <a:gd name="T7" fmla="*/ 22 h 22"/>
                  <a:gd name="T8" fmla="*/ 67 w 111"/>
                  <a:gd name="T9" fmla="*/ 15 h 22"/>
                  <a:gd name="T10" fmla="*/ 64 w 111"/>
                  <a:gd name="T11" fmla="*/ 12 h 22"/>
                  <a:gd name="T12" fmla="*/ 61 w 111"/>
                  <a:gd name="T13" fmla="*/ 12 h 22"/>
                  <a:gd name="T14" fmla="*/ 55 w 111"/>
                  <a:gd name="T15" fmla="*/ 12 h 22"/>
                  <a:gd name="T16" fmla="*/ 50 w 111"/>
                  <a:gd name="T17" fmla="*/ 12 h 22"/>
                  <a:gd name="T18" fmla="*/ 1 w 111"/>
                  <a:gd name="T19" fmla="*/ 3 h 22"/>
                  <a:gd name="T20" fmla="*/ 1 w 111"/>
                  <a:gd name="T21" fmla="*/ 2 h 22"/>
                  <a:gd name="T22" fmla="*/ 0 w 111"/>
                  <a:gd name="T23" fmla="*/ 0 h 2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11"/>
                  <a:gd name="T37" fmla="*/ 0 h 22"/>
                  <a:gd name="T38" fmla="*/ 111 w 111"/>
                  <a:gd name="T39" fmla="*/ 22 h 2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11" h="22">
                    <a:moveTo>
                      <a:pt x="0" y="0"/>
                    </a:moveTo>
                    <a:lnTo>
                      <a:pt x="111" y="18"/>
                    </a:lnTo>
                    <a:lnTo>
                      <a:pt x="108" y="20"/>
                    </a:lnTo>
                    <a:lnTo>
                      <a:pt x="106" y="22"/>
                    </a:lnTo>
                    <a:lnTo>
                      <a:pt x="67" y="15"/>
                    </a:lnTo>
                    <a:lnTo>
                      <a:pt x="64" y="12"/>
                    </a:lnTo>
                    <a:lnTo>
                      <a:pt x="61" y="12"/>
                    </a:lnTo>
                    <a:lnTo>
                      <a:pt x="55" y="12"/>
                    </a:lnTo>
                    <a:lnTo>
                      <a:pt x="50" y="12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8D8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71" name="Freeform 146"/>
              <p:cNvSpPr>
                <a:spLocks noEditPoints="1"/>
              </p:cNvSpPr>
              <p:nvPr/>
            </p:nvSpPr>
            <p:spPr bwMode="auto">
              <a:xfrm>
                <a:off x="4619" y="2340"/>
                <a:ext cx="107" cy="20"/>
              </a:xfrm>
              <a:custGeom>
                <a:avLst/>
                <a:gdLst>
                  <a:gd name="T0" fmla="*/ 0 w 107"/>
                  <a:gd name="T1" fmla="*/ 0 h 20"/>
                  <a:gd name="T2" fmla="*/ 54 w 107"/>
                  <a:gd name="T3" fmla="*/ 10 h 20"/>
                  <a:gd name="T4" fmla="*/ 49 w 107"/>
                  <a:gd name="T5" fmla="*/ 10 h 20"/>
                  <a:gd name="T6" fmla="*/ 46 w 107"/>
                  <a:gd name="T7" fmla="*/ 11 h 20"/>
                  <a:gd name="T8" fmla="*/ 2 w 107"/>
                  <a:gd name="T9" fmla="*/ 3 h 20"/>
                  <a:gd name="T10" fmla="*/ 0 w 107"/>
                  <a:gd name="T11" fmla="*/ 1 h 20"/>
                  <a:gd name="T12" fmla="*/ 0 w 107"/>
                  <a:gd name="T13" fmla="*/ 0 h 20"/>
                  <a:gd name="T14" fmla="*/ 65 w 107"/>
                  <a:gd name="T15" fmla="*/ 11 h 20"/>
                  <a:gd name="T16" fmla="*/ 107 w 107"/>
                  <a:gd name="T17" fmla="*/ 18 h 20"/>
                  <a:gd name="T18" fmla="*/ 103 w 107"/>
                  <a:gd name="T19" fmla="*/ 20 h 20"/>
                  <a:gd name="T20" fmla="*/ 102 w 107"/>
                  <a:gd name="T21" fmla="*/ 20 h 20"/>
                  <a:gd name="T22" fmla="*/ 68 w 107"/>
                  <a:gd name="T23" fmla="*/ 15 h 20"/>
                  <a:gd name="T24" fmla="*/ 66 w 107"/>
                  <a:gd name="T25" fmla="*/ 13 h 20"/>
                  <a:gd name="T26" fmla="*/ 65 w 107"/>
                  <a:gd name="T27" fmla="*/ 11 h 2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7"/>
                  <a:gd name="T43" fmla="*/ 0 h 20"/>
                  <a:gd name="T44" fmla="*/ 107 w 107"/>
                  <a:gd name="T45" fmla="*/ 20 h 2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7" h="20">
                    <a:moveTo>
                      <a:pt x="0" y="0"/>
                    </a:moveTo>
                    <a:lnTo>
                      <a:pt x="54" y="10"/>
                    </a:lnTo>
                    <a:lnTo>
                      <a:pt x="49" y="10"/>
                    </a:lnTo>
                    <a:lnTo>
                      <a:pt x="46" y="11"/>
                    </a:ln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  <a:moveTo>
                      <a:pt x="65" y="11"/>
                    </a:moveTo>
                    <a:lnTo>
                      <a:pt x="107" y="18"/>
                    </a:lnTo>
                    <a:lnTo>
                      <a:pt x="103" y="20"/>
                    </a:lnTo>
                    <a:lnTo>
                      <a:pt x="102" y="20"/>
                    </a:lnTo>
                    <a:lnTo>
                      <a:pt x="68" y="15"/>
                    </a:lnTo>
                    <a:lnTo>
                      <a:pt x="66" y="13"/>
                    </a:lnTo>
                    <a:lnTo>
                      <a:pt x="65" y="11"/>
                    </a:lnTo>
                    <a:close/>
                  </a:path>
                </a:pathLst>
              </a:custGeom>
              <a:solidFill>
                <a:srgbClr val="8B898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72" name="Freeform 147"/>
              <p:cNvSpPr>
                <a:spLocks noEditPoints="1"/>
              </p:cNvSpPr>
              <p:nvPr/>
            </p:nvSpPr>
            <p:spPr bwMode="auto">
              <a:xfrm>
                <a:off x="4619" y="2341"/>
                <a:ext cx="105" cy="21"/>
              </a:xfrm>
              <a:custGeom>
                <a:avLst/>
                <a:gdLst>
                  <a:gd name="T0" fmla="*/ 0 w 105"/>
                  <a:gd name="T1" fmla="*/ 0 h 21"/>
                  <a:gd name="T2" fmla="*/ 49 w 105"/>
                  <a:gd name="T3" fmla="*/ 9 h 21"/>
                  <a:gd name="T4" fmla="*/ 46 w 105"/>
                  <a:gd name="T5" fmla="*/ 10 h 21"/>
                  <a:gd name="T6" fmla="*/ 43 w 105"/>
                  <a:gd name="T7" fmla="*/ 10 h 21"/>
                  <a:gd name="T8" fmla="*/ 4 w 105"/>
                  <a:gd name="T9" fmla="*/ 4 h 21"/>
                  <a:gd name="T10" fmla="*/ 2 w 105"/>
                  <a:gd name="T11" fmla="*/ 2 h 21"/>
                  <a:gd name="T12" fmla="*/ 0 w 105"/>
                  <a:gd name="T13" fmla="*/ 0 h 21"/>
                  <a:gd name="T14" fmla="*/ 66 w 105"/>
                  <a:gd name="T15" fmla="*/ 12 h 21"/>
                  <a:gd name="T16" fmla="*/ 105 w 105"/>
                  <a:gd name="T17" fmla="*/ 19 h 21"/>
                  <a:gd name="T18" fmla="*/ 102 w 105"/>
                  <a:gd name="T19" fmla="*/ 19 h 21"/>
                  <a:gd name="T20" fmla="*/ 98 w 105"/>
                  <a:gd name="T21" fmla="*/ 21 h 21"/>
                  <a:gd name="T22" fmla="*/ 70 w 105"/>
                  <a:gd name="T23" fmla="*/ 15 h 21"/>
                  <a:gd name="T24" fmla="*/ 68 w 105"/>
                  <a:gd name="T25" fmla="*/ 14 h 21"/>
                  <a:gd name="T26" fmla="*/ 66 w 105"/>
                  <a:gd name="T27" fmla="*/ 12 h 2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21"/>
                  <a:gd name="T44" fmla="*/ 105 w 105"/>
                  <a:gd name="T45" fmla="*/ 21 h 2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21">
                    <a:moveTo>
                      <a:pt x="0" y="0"/>
                    </a:moveTo>
                    <a:lnTo>
                      <a:pt x="49" y="9"/>
                    </a:lnTo>
                    <a:lnTo>
                      <a:pt x="46" y="10"/>
                    </a:lnTo>
                    <a:lnTo>
                      <a:pt x="43" y="10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  <a:moveTo>
                      <a:pt x="66" y="12"/>
                    </a:moveTo>
                    <a:lnTo>
                      <a:pt x="105" y="19"/>
                    </a:lnTo>
                    <a:lnTo>
                      <a:pt x="102" y="19"/>
                    </a:lnTo>
                    <a:lnTo>
                      <a:pt x="98" y="21"/>
                    </a:lnTo>
                    <a:lnTo>
                      <a:pt x="70" y="15"/>
                    </a:lnTo>
                    <a:lnTo>
                      <a:pt x="68" y="14"/>
                    </a:lnTo>
                    <a:lnTo>
                      <a:pt x="66" y="12"/>
                    </a:lnTo>
                    <a:close/>
                  </a:path>
                </a:pathLst>
              </a:custGeom>
              <a:solidFill>
                <a:srgbClr val="8786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73" name="Freeform 148"/>
              <p:cNvSpPr>
                <a:spLocks noEditPoints="1"/>
              </p:cNvSpPr>
              <p:nvPr/>
            </p:nvSpPr>
            <p:spPr bwMode="auto">
              <a:xfrm>
                <a:off x="4621" y="2343"/>
                <a:ext cx="100" cy="20"/>
              </a:xfrm>
              <a:custGeom>
                <a:avLst/>
                <a:gdLst>
                  <a:gd name="T0" fmla="*/ 0 w 100"/>
                  <a:gd name="T1" fmla="*/ 0 h 20"/>
                  <a:gd name="T2" fmla="*/ 44 w 100"/>
                  <a:gd name="T3" fmla="*/ 8 h 20"/>
                  <a:gd name="T4" fmla="*/ 41 w 100"/>
                  <a:gd name="T5" fmla="*/ 8 h 20"/>
                  <a:gd name="T6" fmla="*/ 37 w 100"/>
                  <a:gd name="T7" fmla="*/ 10 h 20"/>
                  <a:gd name="T8" fmla="*/ 4 w 100"/>
                  <a:gd name="T9" fmla="*/ 3 h 20"/>
                  <a:gd name="T10" fmla="*/ 2 w 100"/>
                  <a:gd name="T11" fmla="*/ 2 h 20"/>
                  <a:gd name="T12" fmla="*/ 0 w 100"/>
                  <a:gd name="T13" fmla="*/ 0 h 20"/>
                  <a:gd name="T14" fmla="*/ 66 w 100"/>
                  <a:gd name="T15" fmla="*/ 12 h 20"/>
                  <a:gd name="T16" fmla="*/ 100 w 100"/>
                  <a:gd name="T17" fmla="*/ 17 h 20"/>
                  <a:gd name="T18" fmla="*/ 96 w 100"/>
                  <a:gd name="T19" fmla="*/ 19 h 20"/>
                  <a:gd name="T20" fmla="*/ 93 w 100"/>
                  <a:gd name="T21" fmla="*/ 20 h 20"/>
                  <a:gd name="T22" fmla="*/ 69 w 100"/>
                  <a:gd name="T23" fmla="*/ 15 h 20"/>
                  <a:gd name="T24" fmla="*/ 68 w 100"/>
                  <a:gd name="T25" fmla="*/ 13 h 20"/>
                  <a:gd name="T26" fmla="*/ 66 w 100"/>
                  <a:gd name="T27" fmla="*/ 12 h 2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0"/>
                  <a:gd name="T43" fmla="*/ 0 h 20"/>
                  <a:gd name="T44" fmla="*/ 100 w 100"/>
                  <a:gd name="T45" fmla="*/ 20 h 2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0" h="20">
                    <a:moveTo>
                      <a:pt x="0" y="0"/>
                    </a:moveTo>
                    <a:lnTo>
                      <a:pt x="44" y="8"/>
                    </a:lnTo>
                    <a:lnTo>
                      <a:pt x="41" y="8"/>
                    </a:lnTo>
                    <a:lnTo>
                      <a:pt x="37" y="10"/>
                    </a:ln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  <a:moveTo>
                      <a:pt x="66" y="12"/>
                    </a:moveTo>
                    <a:lnTo>
                      <a:pt x="100" y="17"/>
                    </a:lnTo>
                    <a:lnTo>
                      <a:pt x="96" y="19"/>
                    </a:lnTo>
                    <a:lnTo>
                      <a:pt x="93" y="20"/>
                    </a:lnTo>
                    <a:lnTo>
                      <a:pt x="69" y="15"/>
                    </a:lnTo>
                    <a:lnTo>
                      <a:pt x="68" y="13"/>
                    </a:lnTo>
                    <a:lnTo>
                      <a:pt x="66" y="12"/>
                    </a:lnTo>
                    <a:close/>
                  </a:path>
                </a:pathLst>
              </a:custGeom>
              <a:solidFill>
                <a:srgbClr val="807F7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74" name="Freeform 149"/>
              <p:cNvSpPr>
                <a:spLocks noEditPoints="1"/>
              </p:cNvSpPr>
              <p:nvPr/>
            </p:nvSpPr>
            <p:spPr bwMode="auto">
              <a:xfrm>
                <a:off x="4623" y="2345"/>
                <a:ext cx="94" cy="18"/>
              </a:xfrm>
              <a:custGeom>
                <a:avLst/>
                <a:gdLst>
                  <a:gd name="T0" fmla="*/ 0 w 94"/>
                  <a:gd name="T1" fmla="*/ 0 h 18"/>
                  <a:gd name="T2" fmla="*/ 39 w 94"/>
                  <a:gd name="T3" fmla="*/ 6 h 18"/>
                  <a:gd name="T4" fmla="*/ 35 w 94"/>
                  <a:gd name="T5" fmla="*/ 8 h 18"/>
                  <a:gd name="T6" fmla="*/ 34 w 94"/>
                  <a:gd name="T7" fmla="*/ 10 h 18"/>
                  <a:gd name="T8" fmla="*/ 2 w 94"/>
                  <a:gd name="T9" fmla="*/ 5 h 18"/>
                  <a:gd name="T10" fmla="*/ 2 w 94"/>
                  <a:gd name="T11" fmla="*/ 1 h 18"/>
                  <a:gd name="T12" fmla="*/ 0 w 94"/>
                  <a:gd name="T13" fmla="*/ 0 h 18"/>
                  <a:gd name="T14" fmla="*/ 66 w 94"/>
                  <a:gd name="T15" fmla="*/ 11 h 18"/>
                  <a:gd name="T16" fmla="*/ 94 w 94"/>
                  <a:gd name="T17" fmla="*/ 17 h 18"/>
                  <a:gd name="T18" fmla="*/ 91 w 94"/>
                  <a:gd name="T19" fmla="*/ 18 h 18"/>
                  <a:gd name="T20" fmla="*/ 88 w 94"/>
                  <a:gd name="T21" fmla="*/ 18 h 18"/>
                  <a:gd name="T22" fmla="*/ 67 w 94"/>
                  <a:gd name="T23" fmla="*/ 15 h 18"/>
                  <a:gd name="T24" fmla="*/ 67 w 94"/>
                  <a:gd name="T25" fmla="*/ 13 h 18"/>
                  <a:gd name="T26" fmla="*/ 66 w 94"/>
                  <a:gd name="T27" fmla="*/ 11 h 1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94"/>
                  <a:gd name="T43" fmla="*/ 0 h 18"/>
                  <a:gd name="T44" fmla="*/ 94 w 94"/>
                  <a:gd name="T45" fmla="*/ 18 h 1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94" h="18">
                    <a:moveTo>
                      <a:pt x="0" y="0"/>
                    </a:moveTo>
                    <a:lnTo>
                      <a:pt x="39" y="6"/>
                    </a:lnTo>
                    <a:lnTo>
                      <a:pt x="35" y="8"/>
                    </a:lnTo>
                    <a:lnTo>
                      <a:pt x="34" y="10"/>
                    </a:ln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  <a:moveTo>
                      <a:pt x="66" y="11"/>
                    </a:moveTo>
                    <a:lnTo>
                      <a:pt x="94" y="17"/>
                    </a:lnTo>
                    <a:lnTo>
                      <a:pt x="91" y="18"/>
                    </a:lnTo>
                    <a:lnTo>
                      <a:pt x="88" y="18"/>
                    </a:lnTo>
                    <a:lnTo>
                      <a:pt x="67" y="15"/>
                    </a:lnTo>
                    <a:lnTo>
                      <a:pt x="67" y="13"/>
                    </a:lnTo>
                    <a:lnTo>
                      <a:pt x="66" y="11"/>
                    </a:lnTo>
                    <a:close/>
                  </a:path>
                </a:pathLst>
              </a:custGeom>
              <a:solidFill>
                <a:srgbClr val="7D7B7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75" name="Freeform 150"/>
              <p:cNvSpPr>
                <a:spLocks noEditPoints="1"/>
              </p:cNvSpPr>
              <p:nvPr/>
            </p:nvSpPr>
            <p:spPr bwMode="auto">
              <a:xfrm>
                <a:off x="4625" y="2346"/>
                <a:ext cx="89" cy="19"/>
              </a:xfrm>
              <a:custGeom>
                <a:avLst/>
                <a:gdLst>
                  <a:gd name="T0" fmla="*/ 0 w 89"/>
                  <a:gd name="T1" fmla="*/ 0 h 19"/>
                  <a:gd name="T2" fmla="*/ 33 w 89"/>
                  <a:gd name="T3" fmla="*/ 7 h 19"/>
                  <a:gd name="T4" fmla="*/ 32 w 89"/>
                  <a:gd name="T5" fmla="*/ 9 h 19"/>
                  <a:gd name="T6" fmla="*/ 28 w 89"/>
                  <a:gd name="T7" fmla="*/ 10 h 19"/>
                  <a:gd name="T8" fmla="*/ 1 w 89"/>
                  <a:gd name="T9" fmla="*/ 5 h 19"/>
                  <a:gd name="T10" fmla="*/ 0 w 89"/>
                  <a:gd name="T11" fmla="*/ 4 h 19"/>
                  <a:gd name="T12" fmla="*/ 0 w 89"/>
                  <a:gd name="T13" fmla="*/ 0 h 19"/>
                  <a:gd name="T14" fmla="*/ 65 w 89"/>
                  <a:gd name="T15" fmla="*/ 12 h 19"/>
                  <a:gd name="T16" fmla="*/ 89 w 89"/>
                  <a:gd name="T17" fmla="*/ 17 h 19"/>
                  <a:gd name="T18" fmla="*/ 86 w 89"/>
                  <a:gd name="T19" fmla="*/ 17 h 19"/>
                  <a:gd name="T20" fmla="*/ 82 w 89"/>
                  <a:gd name="T21" fmla="*/ 19 h 19"/>
                  <a:gd name="T22" fmla="*/ 67 w 89"/>
                  <a:gd name="T23" fmla="*/ 17 h 19"/>
                  <a:gd name="T24" fmla="*/ 65 w 89"/>
                  <a:gd name="T25" fmla="*/ 14 h 19"/>
                  <a:gd name="T26" fmla="*/ 65 w 89"/>
                  <a:gd name="T27" fmla="*/ 12 h 1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89"/>
                  <a:gd name="T43" fmla="*/ 0 h 19"/>
                  <a:gd name="T44" fmla="*/ 89 w 89"/>
                  <a:gd name="T45" fmla="*/ 19 h 1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89" h="19">
                    <a:moveTo>
                      <a:pt x="0" y="0"/>
                    </a:moveTo>
                    <a:lnTo>
                      <a:pt x="33" y="7"/>
                    </a:lnTo>
                    <a:lnTo>
                      <a:pt x="32" y="9"/>
                    </a:lnTo>
                    <a:lnTo>
                      <a:pt x="28" y="10"/>
                    </a:lnTo>
                    <a:lnTo>
                      <a:pt x="1" y="5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  <a:moveTo>
                      <a:pt x="65" y="12"/>
                    </a:moveTo>
                    <a:lnTo>
                      <a:pt x="89" y="17"/>
                    </a:lnTo>
                    <a:lnTo>
                      <a:pt x="86" y="17"/>
                    </a:lnTo>
                    <a:lnTo>
                      <a:pt x="82" y="19"/>
                    </a:lnTo>
                    <a:lnTo>
                      <a:pt x="67" y="17"/>
                    </a:lnTo>
                    <a:lnTo>
                      <a:pt x="65" y="14"/>
                    </a:lnTo>
                    <a:lnTo>
                      <a:pt x="65" y="12"/>
                    </a:lnTo>
                    <a:close/>
                  </a:path>
                </a:pathLst>
              </a:custGeom>
              <a:solidFill>
                <a:srgbClr val="79777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76" name="Freeform 151"/>
              <p:cNvSpPr>
                <a:spLocks noEditPoints="1"/>
              </p:cNvSpPr>
              <p:nvPr/>
            </p:nvSpPr>
            <p:spPr bwMode="auto">
              <a:xfrm>
                <a:off x="4625" y="2350"/>
                <a:ext cx="86" cy="17"/>
              </a:xfrm>
              <a:custGeom>
                <a:avLst/>
                <a:gdLst>
                  <a:gd name="T0" fmla="*/ 0 w 86"/>
                  <a:gd name="T1" fmla="*/ 0 h 17"/>
                  <a:gd name="T2" fmla="*/ 32 w 86"/>
                  <a:gd name="T3" fmla="*/ 5 h 17"/>
                  <a:gd name="T4" fmla="*/ 28 w 86"/>
                  <a:gd name="T5" fmla="*/ 6 h 17"/>
                  <a:gd name="T6" fmla="*/ 27 w 86"/>
                  <a:gd name="T7" fmla="*/ 6 h 17"/>
                  <a:gd name="T8" fmla="*/ 3 w 86"/>
                  <a:gd name="T9" fmla="*/ 3 h 17"/>
                  <a:gd name="T10" fmla="*/ 1 w 86"/>
                  <a:gd name="T11" fmla="*/ 1 h 17"/>
                  <a:gd name="T12" fmla="*/ 0 w 86"/>
                  <a:gd name="T13" fmla="*/ 0 h 17"/>
                  <a:gd name="T14" fmla="*/ 65 w 86"/>
                  <a:gd name="T15" fmla="*/ 10 h 17"/>
                  <a:gd name="T16" fmla="*/ 86 w 86"/>
                  <a:gd name="T17" fmla="*/ 13 h 17"/>
                  <a:gd name="T18" fmla="*/ 82 w 86"/>
                  <a:gd name="T19" fmla="*/ 15 h 17"/>
                  <a:gd name="T20" fmla="*/ 79 w 86"/>
                  <a:gd name="T21" fmla="*/ 17 h 17"/>
                  <a:gd name="T22" fmla="*/ 67 w 86"/>
                  <a:gd name="T23" fmla="*/ 15 h 17"/>
                  <a:gd name="T24" fmla="*/ 67 w 86"/>
                  <a:gd name="T25" fmla="*/ 13 h 17"/>
                  <a:gd name="T26" fmla="*/ 65 w 86"/>
                  <a:gd name="T27" fmla="*/ 10 h 1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86"/>
                  <a:gd name="T43" fmla="*/ 0 h 17"/>
                  <a:gd name="T44" fmla="*/ 86 w 86"/>
                  <a:gd name="T45" fmla="*/ 17 h 1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86" h="17">
                    <a:moveTo>
                      <a:pt x="0" y="0"/>
                    </a:moveTo>
                    <a:lnTo>
                      <a:pt x="32" y="5"/>
                    </a:lnTo>
                    <a:lnTo>
                      <a:pt x="28" y="6"/>
                    </a:lnTo>
                    <a:lnTo>
                      <a:pt x="27" y="6"/>
                    </a:lnTo>
                    <a:lnTo>
                      <a:pt x="3" y="3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  <a:moveTo>
                      <a:pt x="65" y="10"/>
                    </a:moveTo>
                    <a:lnTo>
                      <a:pt x="86" y="13"/>
                    </a:lnTo>
                    <a:lnTo>
                      <a:pt x="82" y="15"/>
                    </a:lnTo>
                    <a:lnTo>
                      <a:pt x="79" y="17"/>
                    </a:lnTo>
                    <a:lnTo>
                      <a:pt x="67" y="15"/>
                    </a:lnTo>
                    <a:lnTo>
                      <a:pt x="67" y="13"/>
                    </a:lnTo>
                    <a:lnTo>
                      <a:pt x="65" y="10"/>
                    </a:lnTo>
                    <a:close/>
                  </a:path>
                </a:pathLst>
              </a:custGeom>
              <a:solidFill>
                <a:srgbClr val="7270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77" name="Freeform 152"/>
              <p:cNvSpPr>
                <a:spLocks noEditPoints="1"/>
              </p:cNvSpPr>
              <p:nvPr/>
            </p:nvSpPr>
            <p:spPr bwMode="auto">
              <a:xfrm>
                <a:off x="4626" y="2351"/>
                <a:ext cx="81" cy="16"/>
              </a:xfrm>
              <a:custGeom>
                <a:avLst/>
                <a:gdLst>
                  <a:gd name="T0" fmla="*/ 0 w 81"/>
                  <a:gd name="T1" fmla="*/ 0 h 16"/>
                  <a:gd name="T2" fmla="*/ 27 w 81"/>
                  <a:gd name="T3" fmla="*/ 5 h 16"/>
                  <a:gd name="T4" fmla="*/ 26 w 81"/>
                  <a:gd name="T5" fmla="*/ 5 h 16"/>
                  <a:gd name="T6" fmla="*/ 24 w 81"/>
                  <a:gd name="T7" fmla="*/ 7 h 16"/>
                  <a:gd name="T8" fmla="*/ 4 w 81"/>
                  <a:gd name="T9" fmla="*/ 4 h 16"/>
                  <a:gd name="T10" fmla="*/ 2 w 81"/>
                  <a:gd name="T11" fmla="*/ 2 h 16"/>
                  <a:gd name="T12" fmla="*/ 0 w 81"/>
                  <a:gd name="T13" fmla="*/ 0 h 16"/>
                  <a:gd name="T14" fmla="*/ 66 w 81"/>
                  <a:gd name="T15" fmla="*/ 12 h 16"/>
                  <a:gd name="T16" fmla="*/ 81 w 81"/>
                  <a:gd name="T17" fmla="*/ 14 h 16"/>
                  <a:gd name="T18" fmla="*/ 78 w 81"/>
                  <a:gd name="T19" fmla="*/ 16 h 16"/>
                  <a:gd name="T20" fmla="*/ 73 w 81"/>
                  <a:gd name="T21" fmla="*/ 16 h 16"/>
                  <a:gd name="T22" fmla="*/ 66 w 81"/>
                  <a:gd name="T23" fmla="*/ 16 h 16"/>
                  <a:gd name="T24" fmla="*/ 66 w 81"/>
                  <a:gd name="T25" fmla="*/ 14 h 16"/>
                  <a:gd name="T26" fmla="*/ 66 w 81"/>
                  <a:gd name="T27" fmla="*/ 12 h 1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81"/>
                  <a:gd name="T43" fmla="*/ 0 h 16"/>
                  <a:gd name="T44" fmla="*/ 81 w 81"/>
                  <a:gd name="T45" fmla="*/ 16 h 1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81" h="16">
                    <a:moveTo>
                      <a:pt x="0" y="0"/>
                    </a:moveTo>
                    <a:lnTo>
                      <a:pt x="27" y="5"/>
                    </a:lnTo>
                    <a:lnTo>
                      <a:pt x="26" y="5"/>
                    </a:lnTo>
                    <a:lnTo>
                      <a:pt x="24" y="7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  <a:moveTo>
                      <a:pt x="66" y="12"/>
                    </a:moveTo>
                    <a:lnTo>
                      <a:pt x="81" y="14"/>
                    </a:lnTo>
                    <a:lnTo>
                      <a:pt x="78" y="16"/>
                    </a:lnTo>
                    <a:lnTo>
                      <a:pt x="73" y="16"/>
                    </a:lnTo>
                    <a:lnTo>
                      <a:pt x="66" y="16"/>
                    </a:lnTo>
                    <a:lnTo>
                      <a:pt x="66" y="14"/>
                    </a:lnTo>
                    <a:lnTo>
                      <a:pt x="66" y="12"/>
                    </a:lnTo>
                    <a:close/>
                  </a:path>
                </a:pathLst>
              </a:custGeom>
              <a:solidFill>
                <a:srgbClr val="6F6D6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78" name="Freeform 153"/>
              <p:cNvSpPr>
                <a:spLocks noEditPoints="1"/>
              </p:cNvSpPr>
              <p:nvPr/>
            </p:nvSpPr>
            <p:spPr bwMode="auto">
              <a:xfrm>
                <a:off x="4628" y="2353"/>
                <a:ext cx="76" cy="15"/>
              </a:xfrm>
              <a:custGeom>
                <a:avLst/>
                <a:gdLst>
                  <a:gd name="T0" fmla="*/ 0 w 76"/>
                  <a:gd name="T1" fmla="*/ 0 h 15"/>
                  <a:gd name="T2" fmla="*/ 24 w 76"/>
                  <a:gd name="T3" fmla="*/ 3 h 15"/>
                  <a:gd name="T4" fmla="*/ 22 w 76"/>
                  <a:gd name="T5" fmla="*/ 5 h 15"/>
                  <a:gd name="T6" fmla="*/ 18 w 76"/>
                  <a:gd name="T7" fmla="*/ 7 h 15"/>
                  <a:gd name="T8" fmla="*/ 3 w 76"/>
                  <a:gd name="T9" fmla="*/ 3 h 15"/>
                  <a:gd name="T10" fmla="*/ 2 w 76"/>
                  <a:gd name="T11" fmla="*/ 2 h 15"/>
                  <a:gd name="T12" fmla="*/ 0 w 76"/>
                  <a:gd name="T13" fmla="*/ 0 h 15"/>
                  <a:gd name="T14" fmla="*/ 64 w 76"/>
                  <a:gd name="T15" fmla="*/ 12 h 15"/>
                  <a:gd name="T16" fmla="*/ 76 w 76"/>
                  <a:gd name="T17" fmla="*/ 14 h 15"/>
                  <a:gd name="T18" fmla="*/ 71 w 76"/>
                  <a:gd name="T19" fmla="*/ 14 h 15"/>
                  <a:gd name="T20" fmla="*/ 67 w 76"/>
                  <a:gd name="T21" fmla="*/ 15 h 15"/>
                  <a:gd name="T22" fmla="*/ 64 w 76"/>
                  <a:gd name="T23" fmla="*/ 15 h 15"/>
                  <a:gd name="T24" fmla="*/ 64 w 76"/>
                  <a:gd name="T25" fmla="*/ 14 h 15"/>
                  <a:gd name="T26" fmla="*/ 64 w 76"/>
                  <a:gd name="T27" fmla="*/ 12 h 1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76"/>
                  <a:gd name="T43" fmla="*/ 0 h 15"/>
                  <a:gd name="T44" fmla="*/ 76 w 76"/>
                  <a:gd name="T45" fmla="*/ 15 h 1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76" h="15">
                    <a:moveTo>
                      <a:pt x="0" y="0"/>
                    </a:moveTo>
                    <a:lnTo>
                      <a:pt x="24" y="3"/>
                    </a:lnTo>
                    <a:lnTo>
                      <a:pt x="22" y="5"/>
                    </a:lnTo>
                    <a:lnTo>
                      <a:pt x="18" y="7"/>
                    </a:lnTo>
                    <a:lnTo>
                      <a:pt x="3" y="3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  <a:moveTo>
                      <a:pt x="64" y="12"/>
                    </a:moveTo>
                    <a:lnTo>
                      <a:pt x="76" y="14"/>
                    </a:lnTo>
                    <a:lnTo>
                      <a:pt x="71" y="14"/>
                    </a:lnTo>
                    <a:lnTo>
                      <a:pt x="67" y="15"/>
                    </a:lnTo>
                    <a:lnTo>
                      <a:pt x="64" y="15"/>
                    </a:lnTo>
                    <a:lnTo>
                      <a:pt x="64" y="14"/>
                    </a:lnTo>
                    <a:lnTo>
                      <a:pt x="64" y="12"/>
                    </a:lnTo>
                    <a:close/>
                  </a:path>
                </a:pathLst>
              </a:custGeom>
              <a:solidFill>
                <a:srgbClr val="6C6A6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79" name="Freeform 154"/>
              <p:cNvSpPr>
                <a:spLocks noEditPoints="1"/>
              </p:cNvSpPr>
              <p:nvPr/>
            </p:nvSpPr>
            <p:spPr bwMode="auto">
              <a:xfrm>
                <a:off x="4630" y="2355"/>
                <a:ext cx="69" cy="15"/>
              </a:xfrm>
              <a:custGeom>
                <a:avLst/>
                <a:gdLst>
                  <a:gd name="T0" fmla="*/ 0 w 69"/>
                  <a:gd name="T1" fmla="*/ 0 h 15"/>
                  <a:gd name="T2" fmla="*/ 20 w 69"/>
                  <a:gd name="T3" fmla="*/ 3 h 15"/>
                  <a:gd name="T4" fmla="*/ 16 w 69"/>
                  <a:gd name="T5" fmla="*/ 5 h 15"/>
                  <a:gd name="T6" fmla="*/ 15 w 69"/>
                  <a:gd name="T7" fmla="*/ 7 h 15"/>
                  <a:gd name="T8" fmla="*/ 3 w 69"/>
                  <a:gd name="T9" fmla="*/ 5 h 15"/>
                  <a:gd name="T10" fmla="*/ 1 w 69"/>
                  <a:gd name="T11" fmla="*/ 1 h 15"/>
                  <a:gd name="T12" fmla="*/ 0 w 69"/>
                  <a:gd name="T13" fmla="*/ 0 h 15"/>
                  <a:gd name="T14" fmla="*/ 62 w 69"/>
                  <a:gd name="T15" fmla="*/ 12 h 15"/>
                  <a:gd name="T16" fmla="*/ 69 w 69"/>
                  <a:gd name="T17" fmla="*/ 12 h 15"/>
                  <a:gd name="T18" fmla="*/ 65 w 69"/>
                  <a:gd name="T19" fmla="*/ 13 h 15"/>
                  <a:gd name="T20" fmla="*/ 64 w 69"/>
                  <a:gd name="T21" fmla="*/ 15 h 15"/>
                  <a:gd name="T22" fmla="*/ 62 w 69"/>
                  <a:gd name="T23" fmla="*/ 13 h 15"/>
                  <a:gd name="T24" fmla="*/ 62 w 69"/>
                  <a:gd name="T25" fmla="*/ 12 h 1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9"/>
                  <a:gd name="T40" fmla="*/ 0 h 15"/>
                  <a:gd name="T41" fmla="*/ 69 w 69"/>
                  <a:gd name="T42" fmla="*/ 15 h 1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9" h="15">
                    <a:moveTo>
                      <a:pt x="0" y="0"/>
                    </a:moveTo>
                    <a:lnTo>
                      <a:pt x="20" y="3"/>
                    </a:lnTo>
                    <a:lnTo>
                      <a:pt x="16" y="5"/>
                    </a:lnTo>
                    <a:lnTo>
                      <a:pt x="15" y="7"/>
                    </a:lnTo>
                    <a:lnTo>
                      <a:pt x="3" y="5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  <a:moveTo>
                      <a:pt x="62" y="12"/>
                    </a:moveTo>
                    <a:lnTo>
                      <a:pt x="69" y="12"/>
                    </a:lnTo>
                    <a:lnTo>
                      <a:pt x="65" y="13"/>
                    </a:lnTo>
                    <a:lnTo>
                      <a:pt x="64" y="15"/>
                    </a:lnTo>
                    <a:lnTo>
                      <a:pt x="62" y="13"/>
                    </a:lnTo>
                    <a:lnTo>
                      <a:pt x="62" y="12"/>
                    </a:lnTo>
                    <a:close/>
                  </a:path>
                </a:pathLst>
              </a:custGeom>
              <a:solidFill>
                <a:srgbClr val="65626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80" name="Freeform 155"/>
              <p:cNvSpPr>
                <a:spLocks noEditPoints="1"/>
              </p:cNvSpPr>
              <p:nvPr/>
            </p:nvSpPr>
            <p:spPr bwMode="auto">
              <a:xfrm>
                <a:off x="4631" y="2356"/>
                <a:ext cx="64" cy="14"/>
              </a:xfrm>
              <a:custGeom>
                <a:avLst/>
                <a:gdLst>
                  <a:gd name="T0" fmla="*/ 0 w 64"/>
                  <a:gd name="T1" fmla="*/ 0 h 14"/>
                  <a:gd name="T2" fmla="*/ 15 w 64"/>
                  <a:gd name="T3" fmla="*/ 4 h 14"/>
                  <a:gd name="T4" fmla="*/ 14 w 64"/>
                  <a:gd name="T5" fmla="*/ 6 h 14"/>
                  <a:gd name="T6" fmla="*/ 12 w 64"/>
                  <a:gd name="T7" fmla="*/ 7 h 14"/>
                  <a:gd name="T8" fmla="*/ 4 w 64"/>
                  <a:gd name="T9" fmla="*/ 6 h 14"/>
                  <a:gd name="T10" fmla="*/ 2 w 64"/>
                  <a:gd name="T11" fmla="*/ 4 h 14"/>
                  <a:gd name="T12" fmla="*/ 0 w 64"/>
                  <a:gd name="T13" fmla="*/ 0 h 14"/>
                  <a:gd name="T14" fmla="*/ 61 w 64"/>
                  <a:gd name="T15" fmla="*/ 12 h 14"/>
                  <a:gd name="T16" fmla="*/ 64 w 64"/>
                  <a:gd name="T17" fmla="*/ 12 h 14"/>
                  <a:gd name="T18" fmla="*/ 63 w 64"/>
                  <a:gd name="T19" fmla="*/ 12 h 14"/>
                  <a:gd name="T20" fmla="*/ 63 w 64"/>
                  <a:gd name="T21" fmla="*/ 14 h 14"/>
                  <a:gd name="T22" fmla="*/ 61 w 64"/>
                  <a:gd name="T23" fmla="*/ 12 h 14"/>
                  <a:gd name="T24" fmla="*/ 61 w 64"/>
                  <a:gd name="T25" fmla="*/ 12 h 1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4"/>
                  <a:gd name="T40" fmla="*/ 0 h 14"/>
                  <a:gd name="T41" fmla="*/ 64 w 64"/>
                  <a:gd name="T42" fmla="*/ 14 h 1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4" h="14">
                    <a:moveTo>
                      <a:pt x="0" y="0"/>
                    </a:moveTo>
                    <a:lnTo>
                      <a:pt x="15" y="4"/>
                    </a:lnTo>
                    <a:lnTo>
                      <a:pt x="14" y="6"/>
                    </a:lnTo>
                    <a:lnTo>
                      <a:pt x="12" y="7"/>
                    </a:ln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close/>
                    <a:moveTo>
                      <a:pt x="61" y="12"/>
                    </a:moveTo>
                    <a:lnTo>
                      <a:pt x="64" y="12"/>
                    </a:lnTo>
                    <a:lnTo>
                      <a:pt x="63" y="12"/>
                    </a:lnTo>
                    <a:lnTo>
                      <a:pt x="63" y="14"/>
                    </a:lnTo>
                    <a:lnTo>
                      <a:pt x="61" y="12"/>
                    </a:lnTo>
                    <a:close/>
                  </a:path>
                </a:pathLst>
              </a:custGeom>
              <a:solidFill>
                <a:srgbClr val="615E5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81" name="Freeform 156"/>
              <p:cNvSpPr>
                <a:spLocks/>
              </p:cNvSpPr>
              <p:nvPr/>
            </p:nvSpPr>
            <p:spPr bwMode="auto">
              <a:xfrm>
                <a:off x="4633" y="2360"/>
                <a:ext cx="12" cy="3"/>
              </a:xfrm>
              <a:custGeom>
                <a:avLst/>
                <a:gdLst>
                  <a:gd name="T0" fmla="*/ 0 w 12"/>
                  <a:gd name="T1" fmla="*/ 0 h 3"/>
                  <a:gd name="T2" fmla="*/ 12 w 12"/>
                  <a:gd name="T3" fmla="*/ 2 h 3"/>
                  <a:gd name="T4" fmla="*/ 10 w 12"/>
                  <a:gd name="T5" fmla="*/ 3 h 3"/>
                  <a:gd name="T6" fmla="*/ 8 w 12"/>
                  <a:gd name="T7" fmla="*/ 3 h 3"/>
                  <a:gd name="T8" fmla="*/ 5 w 12"/>
                  <a:gd name="T9" fmla="*/ 3 h 3"/>
                  <a:gd name="T10" fmla="*/ 3 w 12"/>
                  <a:gd name="T11" fmla="*/ 2 h 3"/>
                  <a:gd name="T12" fmla="*/ 0 w 12"/>
                  <a:gd name="T13" fmla="*/ 0 h 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"/>
                  <a:gd name="T22" fmla="*/ 0 h 3"/>
                  <a:gd name="T23" fmla="*/ 12 w 12"/>
                  <a:gd name="T24" fmla="*/ 3 h 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" h="3">
                    <a:moveTo>
                      <a:pt x="0" y="0"/>
                    </a:moveTo>
                    <a:lnTo>
                      <a:pt x="12" y="2"/>
                    </a:lnTo>
                    <a:lnTo>
                      <a:pt x="10" y="3"/>
                    </a:lnTo>
                    <a:lnTo>
                      <a:pt x="8" y="3"/>
                    </a:lnTo>
                    <a:lnTo>
                      <a:pt x="5" y="3"/>
                    </a:lnTo>
                    <a:lnTo>
                      <a:pt x="3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5A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82" name="Freeform 157"/>
              <p:cNvSpPr>
                <a:spLocks/>
              </p:cNvSpPr>
              <p:nvPr/>
            </p:nvSpPr>
            <p:spPr bwMode="auto">
              <a:xfrm>
                <a:off x="4635" y="2362"/>
                <a:ext cx="8" cy="3"/>
              </a:xfrm>
              <a:custGeom>
                <a:avLst/>
                <a:gdLst>
                  <a:gd name="T0" fmla="*/ 0 w 8"/>
                  <a:gd name="T1" fmla="*/ 0 h 3"/>
                  <a:gd name="T2" fmla="*/ 8 w 8"/>
                  <a:gd name="T3" fmla="*/ 1 h 3"/>
                  <a:gd name="T4" fmla="*/ 6 w 8"/>
                  <a:gd name="T5" fmla="*/ 1 h 3"/>
                  <a:gd name="T6" fmla="*/ 5 w 8"/>
                  <a:gd name="T7" fmla="*/ 3 h 3"/>
                  <a:gd name="T8" fmla="*/ 3 w 8"/>
                  <a:gd name="T9" fmla="*/ 1 h 3"/>
                  <a:gd name="T10" fmla="*/ 0 w 8"/>
                  <a:gd name="T11" fmla="*/ 0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"/>
                  <a:gd name="T19" fmla="*/ 0 h 3"/>
                  <a:gd name="T20" fmla="*/ 8 w 8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" h="3">
                    <a:moveTo>
                      <a:pt x="0" y="0"/>
                    </a:moveTo>
                    <a:lnTo>
                      <a:pt x="8" y="1"/>
                    </a:lnTo>
                    <a:lnTo>
                      <a:pt x="6" y="1"/>
                    </a:lnTo>
                    <a:lnTo>
                      <a:pt x="5" y="3"/>
                    </a:lnTo>
                    <a:lnTo>
                      <a:pt x="3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6535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83" name="Freeform 158"/>
              <p:cNvSpPr>
                <a:spLocks/>
              </p:cNvSpPr>
              <p:nvPr/>
            </p:nvSpPr>
            <p:spPr bwMode="auto">
              <a:xfrm>
                <a:off x="4638" y="2363"/>
                <a:ext cx="3" cy="2"/>
              </a:xfrm>
              <a:custGeom>
                <a:avLst/>
                <a:gdLst>
                  <a:gd name="T0" fmla="*/ 0 w 3"/>
                  <a:gd name="T1" fmla="*/ 0 h 2"/>
                  <a:gd name="T2" fmla="*/ 3 w 3"/>
                  <a:gd name="T3" fmla="*/ 0 h 2"/>
                  <a:gd name="T4" fmla="*/ 2 w 3"/>
                  <a:gd name="T5" fmla="*/ 2 h 2"/>
                  <a:gd name="T6" fmla="*/ 2 w 3"/>
                  <a:gd name="T7" fmla="*/ 2 h 2"/>
                  <a:gd name="T8" fmla="*/ 0 w 3"/>
                  <a:gd name="T9" fmla="*/ 0 h 2"/>
                  <a:gd name="T10" fmla="*/ 0 w 3"/>
                  <a:gd name="T11" fmla="*/ 0 h 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2"/>
                  <a:gd name="T20" fmla="*/ 3 w 3"/>
                  <a:gd name="T21" fmla="*/ 2 h 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2">
                    <a:moveTo>
                      <a:pt x="0" y="0"/>
                    </a:moveTo>
                    <a:lnTo>
                      <a:pt x="3" y="0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4F4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84" name="Freeform 159"/>
              <p:cNvSpPr>
                <a:spLocks/>
              </p:cNvSpPr>
              <p:nvPr/>
            </p:nvSpPr>
            <p:spPr bwMode="auto">
              <a:xfrm>
                <a:off x="4606" y="2155"/>
                <a:ext cx="230" cy="215"/>
              </a:xfrm>
              <a:custGeom>
                <a:avLst/>
                <a:gdLst>
                  <a:gd name="T0" fmla="*/ 221 w 230"/>
                  <a:gd name="T1" fmla="*/ 109 h 215"/>
                  <a:gd name="T2" fmla="*/ 224 w 230"/>
                  <a:gd name="T3" fmla="*/ 114 h 215"/>
                  <a:gd name="T4" fmla="*/ 228 w 230"/>
                  <a:gd name="T5" fmla="*/ 119 h 215"/>
                  <a:gd name="T6" fmla="*/ 230 w 230"/>
                  <a:gd name="T7" fmla="*/ 125 h 215"/>
                  <a:gd name="T8" fmla="*/ 230 w 230"/>
                  <a:gd name="T9" fmla="*/ 131 h 215"/>
                  <a:gd name="T10" fmla="*/ 228 w 230"/>
                  <a:gd name="T11" fmla="*/ 136 h 215"/>
                  <a:gd name="T12" fmla="*/ 226 w 230"/>
                  <a:gd name="T13" fmla="*/ 141 h 215"/>
                  <a:gd name="T14" fmla="*/ 224 w 230"/>
                  <a:gd name="T15" fmla="*/ 147 h 215"/>
                  <a:gd name="T16" fmla="*/ 219 w 230"/>
                  <a:gd name="T17" fmla="*/ 152 h 215"/>
                  <a:gd name="T18" fmla="*/ 208 w 230"/>
                  <a:gd name="T19" fmla="*/ 161 h 215"/>
                  <a:gd name="T20" fmla="*/ 192 w 230"/>
                  <a:gd name="T21" fmla="*/ 171 h 215"/>
                  <a:gd name="T22" fmla="*/ 176 w 230"/>
                  <a:gd name="T23" fmla="*/ 180 h 215"/>
                  <a:gd name="T24" fmla="*/ 159 w 230"/>
                  <a:gd name="T25" fmla="*/ 188 h 215"/>
                  <a:gd name="T26" fmla="*/ 122 w 230"/>
                  <a:gd name="T27" fmla="*/ 203 h 215"/>
                  <a:gd name="T28" fmla="*/ 88 w 230"/>
                  <a:gd name="T29" fmla="*/ 215 h 215"/>
                  <a:gd name="T30" fmla="*/ 84 w 230"/>
                  <a:gd name="T31" fmla="*/ 205 h 215"/>
                  <a:gd name="T32" fmla="*/ 81 w 230"/>
                  <a:gd name="T33" fmla="*/ 198 h 215"/>
                  <a:gd name="T34" fmla="*/ 76 w 230"/>
                  <a:gd name="T35" fmla="*/ 195 h 215"/>
                  <a:gd name="T36" fmla="*/ 69 w 230"/>
                  <a:gd name="T37" fmla="*/ 193 h 215"/>
                  <a:gd name="T38" fmla="*/ 62 w 230"/>
                  <a:gd name="T39" fmla="*/ 195 h 215"/>
                  <a:gd name="T40" fmla="*/ 52 w 230"/>
                  <a:gd name="T41" fmla="*/ 198 h 215"/>
                  <a:gd name="T42" fmla="*/ 44 w 230"/>
                  <a:gd name="T43" fmla="*/ 203 h 215"/>
                  <a:gd name="T44" fmla="*/ 34 w 230"/>
                  <a:gd name="T45" fmla="*/ 210 h 215"/>
                  <a:gd name="T46" fmla="*/ 25 w 230"/>
                  <a:gd name="T47" fmla="*/ 201 h 215"/>
                  <a:gd name="T48" fmla="*/ 17 w 230"/>
                  <a:gd name="T49" fmla="*/ 191 h 215"/>
                  <a:gd name="T50" fmla="*/ 12 w 230"/>
                  <a:gd name="T51" fmla="*/ 181 h 215"/>
                  <a:gd name="T52" fmla="*/ 7 w 230"/>
                  <a:gd name="T53" fmla="*/ 171 h 215"/>
                  <a:gd name="T54" fmla="*/ 3 w 230"/>
                  <a:gd name="T55" fmla="*/ 158 h 215"/>
                  <a:gd name="T56" fmla="*/ 0 w 230"/>
                  <a:gd name="T57" fmla="*/ 146 h 215"/>
                  <a:gd name="T58" fmla="*/ 0 w 230"/>
                  <a:gd name="T59" fmla="*/ 132 h 215"/>
                  <a:gd name="T60" fmla="*/ 0 w 230"/>
                  <a:gd name="T61" fmla="*/ 119 h 215"/>
                  <a:gd name="T62" fmla="*/ 2 w 230"/>
                  <a:gd name="T63" fmla="*/ 103 h 215"/>
                  <a:gd name="T64" fmla="*/ 3 w 230"/>
                  <a:gd name="T65" fmla="*/ 90 h 215"/>
                  <a:gd name="T66" fmla="*/ 8 w 230"/>
                  <a:gd name="T67" fmla="*/ 75 h 215"/>
                  <a:gd name="T68" fmla="*/ 13 w 230"/>
                  <a:gd name="T69" fmla="*/ 60 h 215"/>
                  <a:gd name="T70" fmla="*/ 20 w 230"/>
                  <a:gd name="T71" fmla="*/ 44 h 215"/>
                  <a:gd name="T72" fmla="*/ 29 w 230"/>
                  <a:gd name="T73" fmla="*/ 29 h 215"/>
                  <a:gd name="T74" fmla="*/ 39 w 230"/>
                  <a:gd name="T75" fmla="*/ 16 h 215"/>
                  <a:gd name="T76" fmla="*/ 51 w 230"/>
                  <a:gd name="T77" fmla="*/ 0 h 215"/>
                  <a:gd name="T78" fmla="*/ 61 w 230"/>
                  <a:gd name="T79" fmla="*/ 7 h 215"/>
                  <a:gd name="T80" fmla="*/ 71 w 230"/>
                  <a:gd name="T81" fmla="*/ 12 h 215"/>
                  <a:gd name="T82" fmla="*/ 73 w 230"/>
                  <a:gd name="T83" fmla="*/ 27 h 215"/>
                  <a:gd name="T84" fmla="*/ 78 w 230"/>
                  <a:gd name="T85" fmla="*/ 41 h 215"/>
                  <a:gd name="T86" fmla="*/ 84 w 230"/>
                  <a:gd name="T87" fmla="*/ 51 h 215"/>
                  <a:gd name="T88" fmla="*/ 91 w 230"/>
                  <a:gd name="T89" fmla="*/ 56 h 215"/>
                  <a:gd name="T90" fmla="*/ 94 w 230"/>
                  <a:gd name="T91" fmla="*/ 58 h 215"/>
                  <a:gd name="T92" fmla="*/ 98 w 230"/>
                  <a:gd name="T93" fmla="*/ 58 h 215"/>
                  <a:gd name="T94" fmla="*/ 101 w 230"/>
                  <a:gd name="T95" fmla="*/ 58 h 215"/>
                  <a:gd name="T96" fmla="*/ 103 w 230"/>
                  <a:gd name="T97" fmla="*/ 56 h 215"/>
                  <a:gd name="T98" fmla="*/ 106 w 230"/>
                  <a:gd name="T99" fmla="*/ 53 h 215"/>
                  <a:gd name="T100" fmla="*/ 108 w 230"/>
                  <a:gd name="T101" fmla="*/ 48 h 215"/>
                  <a:gd name="T102" fmla="*/ 108 w 230"/>
                  <a:gd name="T103" fmla="*/ 41 h 215"/>
                  <a:gd name="T104" fmla="*/ 108 w 230"/>
                  <a:gd name="T105" fmla="*/ 33 h 215"/>
                  <a:gd name="T106" fmla="*/ 137 w 230"/>
                  <a:gd name="T107" fmla="*/ 48 h 215"/>
                  <a:gd name="T108" fmla="*/ 169 w 230"/>
                  <a:gd name="T109" fmla="*/ 66 h 215"/>
                  <a:gd name="T110" fmla="*/ 184 w 230"/>
                  <a:gd name="T111" fmla="*/ 76 h 215"/>
                  <a:gd name="T112" fmla="*/ 199 w 230"/>
                  <a:gd name="T113" fmla="*/ 88 h 215"/>
                  <a:gd name="T114" fmla="*/ 211 w 230"/>
                  <a:gd name="T115" fmla="*/ 98 h 215"/>
                  <a:gd name="T116" fmla="*/ 221 w 230"/>
                  <a:gd name="T117" fmla="*/ 109 h 215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30"/>
                  <a:gd name="T178" fmla="*/ 0 h 215"/>
                  <a:gd name="T179" fmla="*/ 230 w 230"/>
                  <a:gd name="T180" fmla="*/ 215 h 215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30" h="215">
                    <a:moveTo>
                      <a:pt x="221" y="109"/>
                    </a:moveTo>
                    <a:lnTo>
                      <a:pt x="224" y="114"/>
                    </a:lnTo>
                    <a:lnTo>
                      <a:pt x="228" y="119"/>
                    </a:lnTo>
                    <a:lnTo>
                      <a:pt x="230" y="125"/>
                    </a:lnTo>
                    <a:lnTo>
                      <a:pt x="230" y="131"/>
                    </a:lnTo>
                    <a:lnTo>
                      <a:pt x="228" y="136"/>
                    </a:lnTo>
                    <a:lnTo>
                      <a:pt x="226" y="141"/>
                    </a:lnTo>
                    <a:lnTo>
                      <a:pt x="224" y="147"/>
                    </a:lnTo>
                    <a:lnTo>
                      <a:pt x="219" y="152"/>
                    </a:lnTo>
                    <a:lnTo>
                      <a:pt x="208" y="161"/>
                    </a:lnTo>
                    <a:lnTo>
                      <a:pt x="192" y="171"/>
                    </a:lnTo>
                    <a:lnTo>
                      <a:pt x="176" y="180"/>
                    </a:lnTo>
                    <a:lnTo>
                      <a:pt x="159" y="188"/>
                    </a:lnTo>
                    <a:lnTo>
                      <a:pt x="122" y="203"/>
                    </a:lnTo>
                    <a:lnTo>
                      <a:pt x="88" y="215"/>
                    </a:lnTo>
                    <a:lnTo>
                      <a:pt x="84" y="205"/>
                    </a:lnTo>
                    <a:lnTo>
                      <a:pt x="81" y="198"/>
                    </a:lnTo>
                    <a:lnTo>
                      <a:pt x="76" y="195"/>
                    </a:lnTo>
                    <a:lnTo>
                      <a:pt x="69" y="193"/>
                    </a:lnTo>
                    <a:lnTo>
                      <a:pt x="62" y="195"/>
                    </a:lnTo>
                    <a:lnTo>
                      <a:pt x="52" y="198"/>
                    </a:lnTo>
                    <a:lnTo>
                      <a:pt x="44" y="203"/>
                    </a:lnTo>
                    <a:lnTo>
                      <a:pt x="34" y="210"/>
                    </a:lnTo>
                    <a:lnTo>
                      <a:pt x="25" y="201"/>
                    </a:lnTo>
                    <a:lnTo>
                      <a:pt x="17" y="191"/>
                    </a:lnTo>
                    <a:lnTo>
                      <a:pt x="12" y="181"/>
                    </a:lnTo>
                    <a:lnTo>
                      <a:pt x="7" y="171"/>
                    </a:lnTo>
                    <a:lnTo>
                      <a:pt x="3" y="158"/>
                    </a:lnTo>
                    <a:lnTo>
                      <a:pt x="0" y="146"/>
                    </a:lnTo>
                    <a:lnTo>
                      <a:pt x="0" y="132"/>
                    </a:lnTo>
                    <a:lnTo>
                      <a:pt x="0" y="119"/>
                    </a:lnTo>
                    <a:lnTo>
                      <a:pt x="2" y="103"/>
                    </a:lnTo>
                    <a:lnTo>
                      <a:pt x="3" y="90"/>
                    </a:lnTo>
                    <a:lnTo>
                      <a:pt x="8" y="75"/>
                    </a:lnTo>
                    <a:lnTo>
                      <a:pt x="13" y="60"/>
                    </a:lnTo>
                    <a:lnTo>
                      <a:pt x="20" y="44"/>
                    </a:lnTo>
                    <a:lnTo>
                      <a:pt x="29" y="29"/>
                    </a:lnTo>
                    <a:lnTo>
                      <a:pt x="39" y="16"/>
                    </a:lnTo>
                    <a:lnTo>
                      <a:pt x="51" y="0"/>
                    </a:lnTo>
                    <a:lnTo>
                      <a:pt x="61" y="7"/>
                    </a:lnTo>
                    <a:lnTo>
                      <a:pt x="71" y="12"/>
                    </a:lnTo>
                    <a:lnTo>
                      <a:pt x="73" y="27"/>
                    </a:lnTo>
                    <a:lnTo>
                      <a:pt x="78" y="41"/>
                    </a:lnTo>
                    <a:lnTo>
                      <a:pt x="84" y="51"/>
                    </a:lnTo>
                    <a:lnTo>
                      <a:pt x="91" y="56"/>
                    </a:lnTo>
                    <a:lnTo>
                      <a:pt x="94" y="58"/>
                    </a:lnTo>
                    <a:lnTo>
                      <a:pt x="98" y="58"/>
                    </a:lnTo>
                    <a:lnTo>
                      <a:pt x="101" y="58"/>
                    </a:lnTo>
                    <a:lnTo>
                      <a:pt x="103" y="56"/>
                    </a:lnTo>
                    <a:lnTo>
                      <a:pt x="106" y="53"/>
                    </a:lnTo>
                    <a:lnTo>
                      <a:pt x="108" y="48"/>
                    </a:lnTo>
                    <a:lnTo>
                      <a:pt x="108" y="41"/>
                    </a:lnTo>
                    <a:lnTo>
                      <a:pt x="108" y="33"/>
                    </a:lnTo>
                    <a:lnTo>
                      <a:pt x="137" y="48"/>
                    </a:lnTo>
                    <a:lnTo>
                      <a:pt x="169" y="66"/>
                    </a:lnTo>
                    <a:lnTo>
                      <a:pt x="184" y="76"/>
                    </a:lnTo>
                    <a:lnTo>
                      <a:pt x="199" y="88"/>
                    </a:lnTo>
                    <a:lnTo>
                      <a:pt x="211" y="98"/>
                    </a:lnTo>
                    <a:lnTo>
                      <a:pt x="221" y="109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85" name="Freeform 160"/>
              <p:cNvSpPr>
                <a:spLocks/>
              </p:cNvSpPr>
              <p:nvPr/>
            </p:nvSpPr>
            <p:spPr bwMode="auto">
              <a:xfrm>
                <a:off x="4592" y="2350"/>
                <a:ext cx="102" cy="404"/>
              </a:xfrm>
              <a:custGeom>
                <a:avLst/>
                <a:gdLst>
                  <a:gd name="T0" fmla="*/ 102 w 102"/>
                  <a:gd name="T1" fmla="*/ 20 h 404"/>
                  <a:gd name="T2" fmla="*/ 98 w 102"/>
                  <a:gd name="T3" fmla="*/ 12 h 404"/>
                  <a:gd name="T4" fmla="*/ 97 w 102"/>
                  <a:gd name="T5" fmla="*/ 6 h 404"/>
                  <a:gd name="T6" fmla="*/ 92 w 102"/>
                  <a:gd name="T7" fmla="*/ 1 h 404"/>
                  <a:gd name="T8" fmla="*/ 85 w 102"/>
                  <a:gd name="T9" fmla="*/ 0 h 404"/>
                  <a:gd name="T10" fmla="*/ 78 w 102"/>
                  <a:gd name="T11" fmla="*/ 0 h 404"/>
                  <a:gd name="T12" fmla="*/ 70 w 102"/>
                  <a:gd name="T13" fmla="*/ 1 h 404"/>
                  <a:gd name="T14" fmla="*/ 60 w 102"/>
                  <a:gd name="T15" fmla="*/ 6 h 404"/>
                  <a:gd name="T16" fmla="*/ 49 w 102"/>
                  <a:gd name="T17" fmla="*/ 15 h 404"/>
                  <a:gd name="T18" fmla="*/ 44 w 102"/>
                  <a:gd name="T19" fmla="*/ 57 h 404"/>
                  <a:gd name="T20" fmla="*/ 39 w 102"/>
                  <a:gd name="T21" fmla="*/ 101 h 404"/>
                  <a:gd name="T22" fmla="*/ 34 w 102"/>
                  <a:gd name="T23" fmla="*/ 148 h 404"/>
                  <a:gd name="T24" fmla="*/ 27 w 102"/>
                  <a:gd name="T25" fmla="*/ 196 h 404"/>
                  <a:gd name="T26" fmla="*/ 21 w 102"/>
                  <a:gd name="T27" fmla="*/ 246 h 404"/>
                  <a:gd name="T28" fmla="*/ 14 w 102"/>
                  <a:gd name="T29" fmla="*/ 297 h 404"/>
                  <a:gd name="T30" fmla="*/ 7 w 102"/>
                  <a:gd name="T31" fmla="*/ 350 h 404"/>
                  <a:gd name="T32" fmla="*/ 0 w 102"/>
                  <a:gd name="T33" fmla="*/ 402 h 404"/>
                  <a:gd name="T34" fmla="*/ 2 w 102"/>
                  <a:gd name="T35" fmla="*/ 404 h 404"/>
                  <a:gd name="T36" fmla="*/ 4 w 102"/>
                  <a:gd name="T37" fmla="*/ 404 h 404"/>
                  <a:gd name="T38" fmla="*/ 7 w 102"/>
                  <a:gd name="T39" fmla="*/ 400 h 404"/>
                  <a:gd name="T40" fmla="*/ 11 w 102"/>
                  <a:gd name="T41" fmla="*/ 397 h 404"/>
                  <a:gd name="T42" fmla="*/ 33 w 102"/>
                  <a:gd name="T43" fmla="*/ 343 h 404"/>
                  <a:gd name="T44" fmla="*/ 49 w 102"/>
                  <a:gd name="T45" fmla="*/ 292 h 404"/>
                  <a:gd name="T46" fmla="*/ 66 w 102"/>
                  <a:gd name="T47" fmla="*/ 241 h 404"/>
                  <a:gd name="T48" fmla="*/ 78 w 102"/>
                  <a:gd name="T49" fmla="*/ 194 h 404"/>
                  <a:gd name="T50" fmla="*/ 88 w 102"/>
                  <a:gd name="T51" fmla="*/ 147 h 404"/>
                  <a:gd name="T52" fmla="*/ 95 w 102"/>
                  <a:gd name="T53" fmla="*/ 103 h 404"/>
                  <a:gd name="T54" fmla="*/ 100 w 102"/>
                  <a:gd name="T55" fmla="*/ 61 h 404"/>
                  <a:gd name="T56" fmla="*/ 102 w 102"/>
                  <a:gd name="T57" fmla="*/ 20 h 40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02"/>
                  <a:gd name="T88" fmla="*/ 0 h 404"/>
                  <a:gd name="T89" fmla="*/ 102 w 102"/>
                  <a:gd name="T90" fmla="*/ 404 h 404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02" h="404">
                    <a:moveTo>
                      <a:pt x="102" y="20"/>
                    </a:moveTo>
                    <a:lnTo>
                      <a:pt x="98" y="12"/>
                    </a:lnTo>
                    <a:lnTo>
                      <a:pt x="97" y="6"/>
                    </a:lnTo>
                    <a:lnTo>
                      <a:pt x="92" y="1"/>
                    </a:lnTo>
                    <a:lnTo>
                      <a:pt x="85" y="0"/>
                    </a:lnTo>
                    <a:lnTo>
                      <a:pt x="78" y="0"/>
                    </a:lnTo>
                    <a:lnTo>
                      <a:pt x="70" y="1"/>
                    </a:lnTo>
                    <a:lnTo>
                      <a:pt x="60" y="6"/>
                    </a:lnTo>
                    <a:lnTo>
                      <a:pt x="49" y="15"/>
                    </a:lnTo>
                    <a:lnTo>
                      <a:pt x="44" y="57"/>
                    </a:lnTo>
                    <a:lnTo>
                      <a:pt x="39" y="101"/>
                    </a:lnTo>
                    <a:lnTo>
                      <a:pt x="34" y="148"/>
                    </a:lnTo>
                    <a:lnTo>
                      <a:pt x="27" y="196"/>
                    </a:lnTo>
                    <a:lnTo>
                      <a:pt x="21" y="246"/>
                    </a:lnTo>
                    <a:lnTo>
                      <a:pt x="14" y="297"/>
                    </a:lnTo>
                    <a:lnTo>
                      <a:pt x="7" y="350"/>
                    </a:lnTo>
                    <a:lnTo>
                      <a:pt x="0" y="402"/>
                    </a:lnTo>
                    <a:lnTo>
                      <a:pt x="2" y="404"/>
                    </a:lnTo>
                    <a:lnTo>
                      <a:pt x="4" y="404"/>
                    </a:lnTo>
                    <a:lnTo>
                      <a:pt x="7" y="400"/>
                    </a:lnTo>
                    <a:lnTo>
                      <a:pt x="11" y="397"/>
                    </a:lnTo>
                    <a:lnTo>
                      <a:pt x="33" y="343"/>
                    </a:lnTo>
                    <a:lnTo>
                      <a:pt x="49" y="292"/>
                    </a:lnTo>
                    <a:lnTo>
                      <a:pt x="66" y="241"/>
                    </a:lnTo>
                    <a:lnTo>
                      <a:pt x="78" y="194"/>
                    </a:lnTo>
                    <a:lnTo>
                      <a:pt x="88" y="147"/>
                    </a:lnTo>
                    <a:lnTo>
                      <a:pt x="95" y="103"/>
                    </a:lnTo>
                    <a:lnTo>
                      <a:pt x="100" y="61"/>
                    </a:lnTo>
                    <a:lnTo>
                      <a:pt x="102" y="20"/>
                    </a:lnTo>
                    <a:close/>
                  </a:path>
                </a:pathLst>
              </a:custGeom>
              <a:solidFill>
                <a:srgbClr val="4E4B4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86" name="Freeform 161"/>
              <p:cNvSpPr>
                <a:spLocks/>
              </p:cNvSpPr>
              <p:nvPr/>
            </p:nvSpPr>
            <p:spPr bwMode="auto">
              <a:xfrm>
                <a:off x="4592" y="2350"/>
                <a:ext cx="102" cy="404"/>
              </a:xfrm>
              <a:custGeom>
                <a:avLst/>
                <a:gdLst>
                  <a:gd name="T0" fmla="*/ 102 w 102"/>
                  <a:gd name="T1" fmla="*/ 20 h 404"/>
                  <a:gd name="T2" fmla="*/ 98 w 102"/>
                  <a:gd name="T3" fmla="*/ 12 h 404"/>
                  <a:gd name="T4" fmla="*/ 97 w 102"/>
                  <a:gd name="T5" fmla="*/ 6 h 404"/>
                  <a:gd name="T6" fmla="*/ 92 w 102"/>
                  <a:gd name="T7" fmla="*/ 1 h 404"/>
                  <a:gd name="T8" fmla="*/ 85 w 102"/>
                  <a:gd name="T9" fmla="*/ 0 h 404"/>
                  <a:gd name="T10" fmla="*/ 78 w 102"/>
                  <a:gd name="T11" fmla="*/ 0 h 404"/>
                  <a:gd name="T12" fmla="*/ 70 w 102"/>
                  <a:gd name="T13" fmla="*/ 1 h 404"/>
                  <a:gd name="T14" fmla="*/ 60 w 102"/>
                  <a:gd name="T15" fmla="*/ 6 h 404"/>
                  <a:gd name="T16" fmla="*/ 49 w 102"/>
                  <a:gd name="T17" fmla="*/ 15 h 404"/>
                  <a:gd name="T18" fmla="*/ 44 w 102"/>
                  <a:gd name="T19" fmla="*/ 57 h 404"/>
                  <a:gd name="T20" fmla="*/ 39 w 102"/>
                  <a:gd name="T21" fmla="*/ 101 h 404"/>
                  <a:gd name="T22" fmla="*/ 34 w 102"/>
                  <a:gd name="T23" fmla="*/ 148 h 404"/>
                  <a:gd name="T24" fmla="*/ 27 w 102"/>
                  <a:gd name="T25" fmla="*/ 196 h 404"/>
                  <a:gd name="T26" fmla="*/ 21 w 102"/>
                  <a:gd name="T27" fmla="*/ 246 h 404"/>
                  <a:gd name="T28" fmla="*/ 14 w 102"/>
                  <a:gd name="T29" fmla="*/ 297 h 404"/>
                  <a:gd name="T30" fmla="*/ 7 w 102"/>
                  <a:gd name="T31" fmla="*/ 350 h 404"/>
                  <a:gd name="T32" fmla="*/ 0 w 102"/>
                  <a:gd name="T33" fmla="*/ 402 h 404"/>
                  <a:gd name="T34" fmla="*/ 2 w 102"/>
                  <a:gd name="T35" fmla="*/ 404 h 404"/>
                  <a:gd name="T36" fmla="*/ 4 w 102"/>
                  <a:gd name="T37" fmla="*/ 404 h 404"/>
                  <a:gd name="T38" fmla="*/ 7 w 102"/>
                  <a:gd name="T39" fmla="*/ 400 h 404"/>
                  <a:gd name="T40" fmla="*/ 11 w 102"/>
                  <a:gd name="T41" fmla="*/ 397 h 404"/>
                  <a:gd name="T42" fmla="*/ 33 w 102"/>
                  <a:gd name="T43" fmla="*/ 343 h 404"/>
                  <a:gd name="T44" fmla="*/ 49 w 102"/>
                  <a:gd name="T45" fmla="*/ 292 h 404"/>
                  <a:gd name="T46" fmla="*/ 66 w 102"/>
                  <a:gd name="T47" fmla="*/ 241 h 404"/>
                  <a:gd name="T48" fmla="*/ 78 w 102"/>
                  <a:gd name="T49" fmla="*/ 194 h 404"/>
                  <a:gd name="T50" fmla="*/ 88 w 102"/>
                  <a:gd name="T51" fmla="*/ 147 h 404"/>
                  <a:gd name="T52" fmla="*/ 95 w 102"/>
                  <a:gd name="T53" fmla="*/ 103 h 404"/>
                  <a:gd name="T54" fmla="*/ 100 w 102"/>
                  <a:gd name="T55" fmla="*/ 61 h 404"/>
                  <a:gd name="T56" fmla="*/ 102 w 102"/>
                  <a:gd name="T57" fmla="*/ 20 h 40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02"/>
                  <a:gd name="T88" fmla="*/ 0 h 404"/>
                  <a:gd name="T89" fmla="*/ 102 w 102"/>
                  <a:gd name="T90" fmla="*/ 404 h 404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02" h="404">
                    <a:moveTo>
                      <a:pt x="102" y="20"/>
                    </a:moveTo>
                    <a:lnTo>
                      <a:pt x="98" y="12"/>
                    </a:lnTo>
                    <a:lnTo>
                      <a:pt x="97" y="6"/>
                    </a:lnTo>
                    <a:lnTo>
                      <a:pt x="92" y="1"/>
                    </a:lnTo>
                    <a:lnTo>
                      <a:pt x="85" y="0"/>
                    </a:lnTo>
                    <a:lnTo>
                      <a:pt x="78" y="0"/>
                    </a:lnTo>
                    <a:lnTo>
                      <a:pt x="70" y="1"/>
                    </a:lnTo>
                    <a:lnTo>
                      <a:pt x="60" y="6"/>
                    </a:lnTo>
                    <a:lnTo>
                      <a:pt x="49" y="15"/>
                    </a:lnTo>
                    <a:lnTo>
                      <a:pt x="44" y="57"/>
                    </a:lnTo>
                    <a:lnTo>
                      <a:pt x="39" y="101"/>
                    </a:lnTo>
                    <a:lnTo>
                      <a:pt x="34" y="148"/>
                    </a:lnTo>
                    <a:lnTo>
                      <a:pt x="27" y="196"/>
                    </a:lnTo>
                    <a:lnTo>
                      <a:pt x="21" y="246"/>
                    </a:lnTo>
                    <a:lnTo>
                      <a:pt x="14" y="297"/>
                    </a:lnTo>
                    <a:lnTo>
                      <a:pt x="7" y="350"/>
                    </a:lnTo>
                    <a:lnTo>
                      <a:pt x="0" y="402"/>
                    </a:lnTo>
                    <a:lnTo>
                      <a:pt x="2" y="404"/>
                    </a:lnTo>
                    <a:lnTo>
                      <a:pt x="4" y="404"/>
                    </a:lnTo>
                    <a:lnTo>
                      <a:pt x="7" y="400"/>
                    </a:lnTo>
                    <a:lnTo>
                      <a:pt x="11" y="397"/>
                    </a:lnTo>
                    <a:lnTo>
                      <a:pt x="33" y="343"/>
                    </a:lnTo>
                    <a:lnTo>
                      <a:pt x="49" y="292"/>
                    </a:lnTo>
                    <a:lnTo>
                      <a:pt x="66" y="241"/>
                    </a:lnTo>
                    <a:lnTo>
                      <a:pt x="78" y="194"/>
                    </a:lnTo>
                    <a:lnTo>
                      <a:pt x="88" y="147"/>
                    </a:lnTo>
                    <a:lnTo>
                      <a:pt x="95" y="103"/>
                    </a:lnTo>
                    <a:lnTo>
                      <a:pt x="100" y="61"/>
                    </a:lnTo>
                    <a:lnTo>
                      <a:pt x="102" y="2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87" name="Freeform 162"/>
              <p:cNvSpPr>
                <a:spLocks/>
              </p:cNvSpPr>
              <p:nvPr/>
            </p:nvSpPr>
            <p:spPr bwMode="auto">
              <a:xfrm>
                <a:off x="4677" y="1728"/>
                <a:ext cx="78" cy="490"/>
              </a:xfrm>
              <a:custGeom>
                <a:avLst/>
                <a:gdLst>
                  <a:gd name="T0" fmla="*/ 0 w 78"/>
                  <a:gd name="T1" fmla="*/ 441 h 490"/>
                  <a:gd name="T2" fmla="*/ 5 w 78"/>
                  <a:gd name="T3" fmla="*/ 460 h 490"/>
                  <a:gd name="T4" fmla="*/ 10 w 78"/>
                  <a:gd name="T5" fmla="*/ 473 h 490"/>
                  <a:gd name="T6" fmla="*/ 17 w 78"/>
                  <a:gd name="T7" fmla="*/ 483 h 490"/>
                  <a:gd name="T8" fmla="*/ 22 w 78"/>
                  <a:gd name="T9" fmla="*/ 488 h 490"/>
                  <a:gd name="T10" fmla="*/ 25 w 78"/>
                  <a:gd name="T11" fmla="*/ 490 h 490"/>
                  <a:gd name="T12" fmla="*/ 27 w 78"/>
                  <a:gd name="T13" fmla="*/ 490 h 490"/>
                  <a:gd name="T14" fmla="*/ 30 w 78"/>
                  <a:gd name="T15" fmla="*/ 488 h 490"/>
                  <a:gd name="T16" fmla="*/ 32 w 78"/>
                  <a:gd name="T17" fmla="*/ 487 h 490"/>
                  <a:gd name="T18" fmla="*/ 34 w 78"/>
                  <a:gd name="T19" fmla="*/ 478 h 490"/>
                  <a:gd name="T20" fmla="*/ 35 w 78"/>
                  <a:gd name="T21" fmla="*/ 468 h 490"/>
                  <a:gd name="T22" fmla="*/ 44 w 78"/>
                  <a:gd name="T23" fmla="*/ 412 h 490"/>
                  <a:gd name="T24" fmla="*/ 51 w 78"/>
                  <a:gd name="T25" fmla="*/ 358 h 490"/>
                  <a:gd name="T26" fmla="*/ 56 w 78"/>
                  <a:gd name="T27" fmla="*/ 302 h 490"/>
                  <a:gd name="T28" fmla="*/ 61 w 78"/>
                  <a:gd name="T29" fmla="*/ 245 h 490"/>
                  <a:gd name="T30" fmla="*/ 66 w 78"/>
                  <a:gd name="T31" fmla="*/ 187 h 490"/>
                  <a:gd name="T32" fmla="*/ 71 w 78"/>
                  <a:gd name="T33" fmla="*/ 130 h 490"/>
                  <a:gd name="T34" fmla="*/ 74 w 78"/>
                  <a:gd name="T35" fmla="*/ 73 h 490"/>
                  <a:gd name="T36" fmla="*/ 78 w 78"/>
                  <a:gd name="T37" fmla="*/ 12 h 490"/>
                  <a:gd name="T38" fmla="*/ 76 w 78"/>
                  <a:gd name="T39" fmla="*/ 3 h 490"/>
                  <a:gd name="T40" fmla="*/ 74 w 78"/>
                  <a:gd name="T41" fmla="*/ 0 h 490"/>
                  <a:gd name="T42" fmla="*/ 71 w 78"/>
                  <a:gd name="T43" fmla="*/ 3 h 490"/>
                  <a:gd name="T44" fmla="*/ 69 w 78"/>
                  <a:gd name="T45" fmla="*/ 10 h 490"/>
                  <a:gd name="T46" fmla="*/ 64 w 78"/>
                  <a:gd name="T47" fmla="*/ 59 h 490"/>
                  <a:gd name="T48" fmla="*/ 59 w 78"/>
                  <a:gd name="T49" fmla="*/ 108 h 490"/>
                  <a:gd name="T50" fmla="*/ 54 w 78"/>
                  <a:gd name="T51" fmla="*/ 155 h 490"/>
                  <a:gd name="T52" fmla="*/ 47 w 78"/>
                  <a:gd name="T53" fmla="*/ 203 h 490"/>
                  <a:gd name="T54" fmla="*/ 40 w 78"/>
                  <a:gd name="T55" fmla="*/ 248 h 490"/>
                  <a:gd name="T56" fmla="*/ 32 w 78"/>
                  <a:gd name="T57" fmla="*/ 294 h 490"/>
                  <a:gd name="T58" fmla="*/ 23 w 78"/>
                  <a:gd name="T59" fmla="*/ 336 h 490"/>
                  <a:gd name="T60" fmla="*/ 15 w 78"/>
                  <a:gd name="T61" fmla="*/ 378 h 490"/>
                  <a:gd name="T62" fmla="*/ 10 w 78"/>
                  <a:gd name="T63" fmla="*/ 395 h 490"/>
                  <a:gd name="T64" fmla="*/ 7 w 78"/>
                  <a:gd name="T65" fmla="*/ 409 h 490"/>
                  <a:gd name="T66" fmla="*/ 2 w 78"/>
                  <a:gd name="T67" fmla="*/ 424 h 490"/>
                  <a:gd name="T68" fmla="*/ 0 w 78"/>
                  <a:gd name="T69" fmla="*/ 441 h 49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78"/>
                  <a:gd name="T106" fmla="*/ 0 h 490"/>
                  <a:gd name="T107" fmla="*/ 78 w 78"/>
                  <a:gd name="T108" fmla="*/ 490 h 49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78" h="490">
                    <a:moveTo>
                      <a:pt x="0" y="441"/>
                    </a:moveTo>
                    <a:lnTo>
                      <a:pt x="5" y="460"/>
                    </a:lnTo>
                    <a:lnTo>
                      <a:pt x="10" y="473"/>
                    </a:lnTo>
                    <a:lnTo>
                      <a:pt x="17" y="483"/>
                    </a:lnTo>
                    <a:lnTo>
                      <a:pt x="22" y="488"/>
                    </a:lnTo>
                    <a:lnTo>
                      <a:pt x="25" y="490"/>
                    </a:lnTo>
                    <a:lnTo>
                      <a:pt x="27" y="490"/>
                    </a:lnTo>
                    <a:lnTo>
                      <a:pt x="30" y="488"/>
                    </a:lnTo>
                    <a:lnTo>
                      <a:pt x="32" y="487"/>
                    </a:lnTo>
                    <a:lnTo>
                      <a:pt x="34" y="478"/>
                    </a:lnTo>
                    <a:lnTo>
                      <a:pt x="35" y="468"/>
                    </a:lnTo>
                    <a:lnTo>
                      <a:pt x="44" y="412"/>
                    </a:lnTo>
                    <a:lnTo>
                      <a:pt x="51" y="358"/>
                    </a:lnTo>
                    <a:lnTo>
                      <a:pt x="56" y="302"/>
                    </a:lnTo>
                    <a:lnTo>
                      <a:pt x="61" y="245"/>
                    </a:lnTo>
                    <a:lnTo>
                      <a:pt x="66" y="187"/>
                    </a:lnTo>
                    <a:lnTo>
                      <a:pt x="71" y="130"/>
                    </a:lnTo>
                    <a:lnTo>
                      <a:pt x="74" y="73"/>
                    </a:lnTo>
                    <a:lnTo>
                      <a:pt x="78" y="12"/>
                    </a:lnTo>
                    <a:lnTo>
                      <a:pt x="76" y="3"/>
                    </a:lnTo>
                    <a:lnTo>
                      <a:pt x="74" y="0"/>
                    </a:lnTo>
                    <a:lnTo>
                      <a:pt x="71" y="3"/>
                    </a:lnTo>
                    <a:lnTo>
                      <a:pt x="69" y="10"/>
                    </a:lnTo>
                    <a:lnTo>
                      <a:pt x="64" y="59"/>
                    </a:lnTo>
                    <a:lnTo>
                      <a:pt x="59" y="108"/>
                    </a:lnTo>
                    <a:lnTo>
                      <a:pt x="54" y="155"/>
                    </a:lnTo>
                    <a:lnTo>
                      <a:pt x="47" y="203"/>
                    </a:lnTo>
                    <a:lnTo>
                      <a:pt x="40" y="248"/>
                    </a:lnTo>
                    <a:lnTo>
                      <a:pt x="32" y="294"/>
                    </a:lnTo>
                    <a:lnTo>
                      <a:pt x="23" y="336"/>
                    </a:lnTo>
                    <a:lnTo>
                      <a:pt x="15" y="378"/>
                    </a:lnTo>
                    <a:lnTo>
                      <a:pt x="10" y="395"/>
                    </a:lnTo>
                    <a:lnTo>
                      <a:pt x="7" y="409"/>
                    </a:lnTo>
                    <a:lnTo>
                      <a:pt x="2" y="424"/>
                    </a:lnTo>
                    <a:lnTo>
                      <a:pt x="0" y="441"/>
                    </a:lnTo>
                    <a:close/>
                  </a:path>
                </a:pathLst>
              </a:custGeom>
              <a:solidFill>
                <a:srgbClr val="4E4B4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88" name="Freeform 163"/>
              <p:cNvSpPr>
                <a:spLocks/>
              </p:cNvSpPr>
              <p:nvPr/>
            </p:nvSpPr>
            <p:spPr bwMode="auto">
              <a:xfrm>
                <a:off x="4677" y="1728"/>
                <a:ext cx="78" cy="490"/>
              </a:xfrm>
              <a:custGeom>
                <a:avLst/>
                <a:gdLst>
                  <a:gd name="T0" fmla="*/ 0 w 78"/>
                  <a:gd name="T1" fmla="*/ 441 h 490"/>
                  <a:gd name="T2" fmla="*/ 5 w 78"/>
                  <a:gd name="T3" fmla="*/ 460 h 490"/>
                  <a:gd name="T4" fmla="*/ 10 w 78"/>
                  <a:gd name="T5" fmla="*/ 473 h 490"/>
                  <a:gd name="T6" fmla="*/ 17 w 78"/>
                  <a:gd name="T7" fmla="*/ 483 h 490"/>
                  <a:gd name="T8" fmla="*/ 22 w 78"/>
                  <a:gd name="T9" fmla="*/ 488 h 490"/>
                  <a:gd name="T10" fmla="*/ 25 w 78"/>
                  <a:gd name="T11" fmla="*/ 490 h 490"/>
                  <a:gd name="T12" fmla="*/ 27 w 78"/>
                  <a:gd name="T13" fmla="*/ 490 h 490"/>
                  <a:gd name="T14" fmla="*/ 30 w 78"/>
                  <a:gd name="T15" fmla="*/ 488 h 490"/>
                  <a:gd name="T16" fmla="*/ 32 w 78"/>
                  <a:gd name="T17" fmla="*/ 487 h 490"/>
                  <a:gd name="T18" fmla="*/ 34 w 78"/>
                  <a:gd name="T19" fmla="*/ 478 h 490"/>
                  <a:gd name="T20" fmla="*/ 35 w 78"/>
                  <a:gd name="T21" fmla="*/ 468 h 490"/>
                  <a:gd name="T22" fmla="*/ 44 w 78"/>
                  <a:gd name="T23" fmla="*/ 412 h 490"/>
                  <a:gd name="T24" fmla="*/ 51 w 78"/>
                  <a:gd name="T25" fmla="*/ 358 h 490"/>
                  <a:gd name="T26" fmla="*/ 56 w 78"/>
                  <a:gd name="T27" fmla="*/ 302 h 490"/>
                  <a:gd name="T28" fmla="*/ 61 w 78"/>
                  <a:gd name="T29" fmla="*/ 245 h 490"/>
                  <a:gd name="T30" fmla="*/ 66 w 78"/>
                  <a:gd name="T31" fmla="*/ 187 h 490"/>
                  <a:gd name="T32" fmla="*/ 71 w 78"/>
                  <a:gd name="T33" fmla="*/ 130 h 490"/>
                  <a:gd name="T34" fmla="*/ 74 w 78"/>
                  <a:gd name="T35" fmla="*/ 73 h 490"/>
                  <a:gd name="T36" fmla="*/ 78 w 78"/>
                  <a:gd name="T37" fmla="*/ 12 h 490"/>
                  <a:gd name="T38" fmla="*/ 76 w 78"/>
                  <a:gd name="T39" fmla="*/ 3 h 490"/>
                  <a:gd name="T40" fmla="*/ 74 w 78"/>
                  <a:gd name="T41" fmla="*/ 0 h 490"/>
                  <a:gd name="T42" fmla="*/ 71 w 78"/>
                  <a:gd name="T43" fmla="*/ 3 h 490"/>
                  <a:gd name="T44" fmla="*/ 69 w 78"/>
                  <a:gd name="T45" fmla="*/ 10 h 490"/>
                  <a:gd name="T46" fmla="*/ 64 w 78"/>
                  <a:gd name="T47" fmla="*/ 59 h 490"/>
                  <a:gd name="T48" fmla="*/ 59 w 78"/>
                  <a:gd name="T49" fmla="*/ 108 h 490"/>
                  <a:gd name="T50" fmla="*/ 54 w 78"/>
                  <a:gd name="T51" fmla="*/ 155 h 490"/>
                  <a:gd name="T52" fmla="*/ 47 w 78"/>
                  <a:gd name="T53" fmla="*/ 203 h 490"/>
                  <a:gd name="T54" fmla="*/ 40 w 78"/>
                  <a:gd name="T55" fmla="*/ 248 h 490"/>
                  <a:gd name="T56" fmla="*/ 32 w 78"/>
                  <a:gd name="T57" fmla="*/ 294 h 490"/>
                  <a:gd name="T58" fmla="*/ 23 w 78"/>
                  <a:gd name="T59" fmla="*/ 336 h 490"/>
                  <a:gd name="T60" fmla="*/ 15 w 78"/>
                  <a:gd name="T61" fmla="*/ 378 h 490"/>
                  <a:gd name="T62" fmla="*/ 10 w 78"/>
                  <a:gd name="T63" fmla="*/ 395 h 490"/>
                  <a:gd name="T64" fmla="*/ 7 w 78"/>
                  <a:gd name="T65" fmla="*/ 409 h 490"/>
                  <a:gd name="T66" fmla="*/ 2 w 78"/>
                  <a:gd name="T67" fmla="*/ 424 h 490"/>
                  <a:gd name="T68" fmla="*/ 0 w 78"/>
                  <a:gd name="T69" fmla="*/ 441 h 49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78"/>
                  <a:gd name="T106" fmla="*/ 0 h 490"/>
                  <a:gd name="T107" fmla="*/ 78 w 78"/>
                  <a:gd name="T108" fmla="*/ 490 h 49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78" h="490">
                    <a:moveTo>
                      <a:pt x="0" y="441"/>
                    </a:moveTo>
                    <a:lnTo>
                      <a:pt x="5" y="460"/>
                    </a:lnTo>
                    <a:lnTo>
                      <a:pt x="10" y="473"/>
                    </a:lnTo>
                    <a:lnTo>
                      <a:pt x="17" y="483"/>
                    </a:lnTo>
                    <a:lnTo>
                      <a:pt x="22" y="488"/>
                    </a:lnTo>
                    <a:lnTo>
                      <a:pt x="25" y="490"/>
                    </a:lnTo>
                    <a:lnTo>
                      <a:pt x="27" y="490"/>
                    </a:lnTo>
                    <a:lnTo>
                      <a:pt x="30" y="488"/>
                    </a:lnTo>
                    <a:lnTo>
                      <a:pt x="32" y="487"/>
                    </a:lnTo>
                    <a:lnTo>
                      <a:pt x="34" y="478"/>
                    </a:lnTo>
                    <a:lnTo>
                      <a:pt x="35" y="468"/>
                    </a:lnTo>
                    <a:lnTo>
                      <a:pt x="44" y="412"/>
                    </a:lnTo>
                    <a:lnTo>
                      <a:pt x="51" y="358"/>
                    </a:lnTo>
                    <a:lnTo>
                      <a:pt x="56" y="302"/>
                    </a:lnTo>
                    <a:lnTo>
                      <a:pt x="61" y="245"/>
                    </a:lnTo>
                    <a:lnTo>
                      <a:pt x="66" y="187"/>
                    </a:lnTo>
                    <a:lnTo>
                      <a:pt x="71" y="130"/>
                    </a:lnTo>
                    <a:lnTo>
                      <a:pt x="74" y="73"/>
                    </a:lnTo>
                    <a:lnTo>
                      <a:pt x="78" y="12"/>
                    </a:lnTo>
                    <a:lnTo>
                      <a:pt x="76" y="3"/>
                    </a:lnTo>
                    <a:lnTo>
                      <a:pt x="74" y="0"/>
                    </a:lnTo>
                    <a:lnTo>
                      <a:pt x="71" y="3"/>
                    </a:lnTo>
                    <a:lnTo>
                      <a:pt x="69" y="10"/>
                    </a:lnTo>
                    <a:lnTo>
                      <a:pt x="64" y="59"/>
                    </a:lnTo>
                    <a:lnTo>
                      <a:pt x="59" y="108"/>
                    </a:lnTo>
                    <a:lnTo>
                      <a:pt x="54" y="155"/>
                    </a:lnTo>
                    <a:lnTo>
                      <a:pt x="47" y="203"/>
                    </a:lnTo>
                    <a:lnTo>
                      <a:pt x="40" y="248"/>
                    </a:lnTo>
                    <a:lnTo>
                      <a:pt x="32" y="294"/>
                    </a:lnTo>
                    <a:lnTo>
                      <a:pt x="23" y="336"/>
                    </a:lnTo>
                    <a:lnTo>
                      <a:pt x="15" y="378"/>
                    </a:lnTo>
                    <a:lnTo>
                      <a:pt x="10" y="395"/>
                    </a:lnTo>
                    <a:lnTo>
                      <a:pt x="7" y="409"/>
                    </a:lnTo>
                    <a:lnTo>
                      <a:pt x="2" y="424"/>
                    </a:lnTo>
                    <a:lnTo>
                      <a:pt x="0" y="441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89" name="Freeform 164"/>
              <p:cNvSpPr>
                <a:spLocks/>
              </p:cNvSpPr>
              <p:nvPr/>
            </p:nvSpPr>
            <p:spPr bwMode="auto">
              <a:xfrm>
                <a:off x="1528" y="2089"/>
                <a:ext cx="2171" cy="976"/>
              </a:xfrm>
              <a:custGeom>
                <a:avLst/>
                <a:gdLst>
                  <a:gd name="T0" fmla="*/ 1248 w 2171"/>
                  <a:gd name="T1" fmla="*/ 0 h 976"/>
                  <a:gd name="T2" fmla="*/ 1376 w 2171"/>
                  <a:gd name="T3" fmla="*/ 6 h 976"/>
                  <a:gd name="T4" fmla="*/ 1504 w 2171"/>
                  <a:gd name="T5" fmla="*/ 12 h 976"/>
                  <a:gd name="T6" fmla="*/ 1567 w 2171"/>
                  <a:gd name="T7" fmla="*/ 17 h 976"/>
                  <a:gd name="T8" fmla="*/ 1629 w 2171"/>
                  <a:gd name="T9" fmla="*/ 22 h 976"/>
                  <a:gd name="T10" fmla="*/ 1690 w 2171"/>
                  <a:gd name="T11" fmla="*/ 29 h 976"/>
                  <a:gd name="T12" fmla="*/ 1749 w 2171"/>
                  <a:gd name="T13" fmla="*/ 36 h 976"/>
                  <a:gd name="T14" fmla="*/ 1808 w 2171"/>
                  <a:gd name="T15" fmla="*/ 44 h 976"/>
                  <a:gd name="T16" fmla="*/ 1866 w 2171"/>
                  <a:gd name="T17" fmla="*/ 55 h 976"/>
                  <a:gd name="T18" fmla="*/ 1920 w 2171"/>
                  <a:gd name="T19" fmla="*/ 66 h 976"/>
                  <a:gd name="T20" fmla="*/ 1972 w 2171"/>
                  <a:gd name="T21" fmla="*/ 80 h 976"/>
                  <a:gd name="T22" fmla="*/ 2024 w 2171"/>
                  <a:gd name="T23" fmla="*/ 97 h 976"/>
                  <a:gd name="T24" fmla="*/ 2072 w 2171"/>
                  <a:gd name="T25" fmla="*/ 114 h 976"/>
                  <a:gd name="T26" fmla="*/ 2095 w 2171"/>
                  <a:gd name="T27" fmla="*/ 124 h 976"/>
                  <a:gd name="T28" fmla="*/ 2117 w 2171"/>
                  <a:gd name="T29" fmla="*/ 134 h 976"/>
                  <a:gd name="T30" fmla="*/ 2139 w 2171"/>
                  <a:gd name="T31" fmla="*/ 146 h 976"/>
                  <a:gd name="T32" fmla="*/ 2161 w 2171"/>
                  <a:gd name="T33" fmla="*/ 158 h 976"/>
                  <a:gd name="T34" fmla="*/ 2168 w 2171"/>
                  <a:gd name="T35" fmla="*/ 163 h 976"/>
                  <a:gd name="T36" fmla="*/ 2171 w 2171"/>
                  <a:gd name="T37" fmla="*/ 169 h 976"/>
                  <a:gd name="T38" fmla="*/ 2170 w 2171"/>
                  <a:gd name="T39" fmla="*/ 175 h 976"/>
                  <a:gd name="T40" fmla="*/ 2166 w 2171"/>
                  <a:gd name="T41" fmla="*/ 181 h 976"/>
                  <a:gd name="T42" fmla="*/ 623 w 2171"/>
                  <a:gd name="T43" fmla="*/ 960 h 976"/>
                  <a:gd name="T44" fmla="*/ 608 w 2171"/>
                  <a:gd name="T45" fmla="*/ 965 h 976"/>
                  <a:gd name="T46" fmla="*/ 593 w 2171"/>
                  <a:gd name="T47" fmla="*/ 970 h 976"/>
                  <a:gd name="T48" fmla="*/ 577 w 2171"/>
                  <a:gd name="T49" fmla="*/ 974 h 976"/>
                  <a:gd name="T50" fmla="*/ 564 w 2171"/>
                  <a:gd name="T51" fmla="*/ 976 h 976"/>
                  <a:gd name="T52" fmla="*/ 534 w 2171"/>
                  <a:gd name="T53" fmla="*/ 976 h 976"/>
                  <a:gd name="T54" fmla="*/ 507 w 2171"/>
                  <a:gd name="T55" fmla="*/ 972 h 976"/>
                  <a:gd name="T56" fmla="*/ 459 w 2171"/>
                  <a:gd name="T57" fmla="*/ 964 h 976"/>
                  <a:gd name="T58" fmla="*/ 415 w 2171"/>
                  <a:gd name="T59" fmla="*/ 955 h 976"/>
                  <a:gd name="T60" fmla="*/ 375 w 2171"/>
                  <a:gd name="T61" fmla="*/ 949 h 976"/>
                  <a:gd name="T62" fmla="*/ 334 w 2171"/>
                  <a:gd name="T63" fmla="*/ 940 h 976"/>
                  <a:gd name="T64" fmla="*/ 295 w 2171"/>
                  <a:gd name="T65" fmla="*/ 932 h 976"/>
                  <a:gd name="T66" fmla="*/ 258 w 2171"/>
                  <a:gd name="T67" fmla="*/ 923 h 976"/>
                  <a:gd name="T68" fmla="*/ 221 w 2171"/>
                  <a:gd name="T69" fmla="*/ 913 h 976"/>
                  <a:gd name="T70" fmla="*/ 186 w 2171"/>
                  <a:gd name="T71" fmla="*/ 905 h 976"/>
                  <a:gd name="T72" fmla="*/ 181 w 2171"/>
                  <a:gd name="T73" fmla="*/ 889 h 976"/>
                  <a:gd name="T74" fmla="*/ 177 w 2171"/>
                  <a:gd name="T75" fmla="*/ 874 h 976"/>
                  <a:gd name="T76" fmla="*/ 169 w 2171"/>
                  <a:gd name="T77" fmla="*/ 900 h 976"/>
                  <a:gd name="T78" fmla="*/ 130 w 2171"/>
                  <a:gd name="T79" fmla="*/ 889 h 976"/>
                  <a:gd name="T80" fmla="*/ 91 w 2171"/>
                  <a:gd name="T81" fmla="*/ 879 h 976"/>
                  <a:gd name="T82" fmla="*/ 51 w 2171"/>
                  <a:gd name="T83" fmla="*/ 867 h 976"/>
                  <a:gd name="T84" fmla="*/ 10 w 2171"/>
                  <a:gd name="T85" fmla="*/ 856 h 976"/>
                  <a:gd name="T86" fmla="*/ 3 w 2171"/>
                  <a:gd name="T87" fmla="*/ 852 h 976"/>
                  <a:gd name="T88" fmla="*/ 2 w 2171"/>
                  <a:gd name="T89" fmla="*/ 847 h 976"/>
                  <a:gd name="T90" fmla="*/ 0 w 2171"/>
                  <a:gd name="T91" fmla="*/ 842 h 976"/>
                  <a:gd name="T92" fmla="*/ 3 w 2171"/>
                  <a:gd name="T93" fmla="*/ 837 h 976"/>
                  <a:gd name="T94" fmla="*/ 1248 w 2171"/>
                  <a:gd name="T95" fmla="*/ 0 h 97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171"/>
                  <a:gd name="T145" fmla="*/ 0 h 976"/>
                  <a:gd name="T146" fmla="*/ 2171 w 2171"/>
                  <a:gd name="T147" fmla="*/ 976 h 97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171" h="976">
                    <a:moveTo>
                      <a:pt x="1248" y="0"/>
                    </a:moveTo>
                    <a:lnTo>
                      <a:pt x="1376" y="6"/>
                    </a:lnTo>
                    <a:lnTo>
                      <a:pt x="1504" y="12"/>
                    </a:lnTo>
                    <a:lnTo>
                      <a:pt x="1567" y="17"/>
                    </a:lnTo>
                    <a:lnTo>
                      <a:pt x="1629" y="22"/>
                    </a:lnTo>
                    <a:lnTo>
                      <a:pt x="1690" y="29"/>
                    </a:lnTo>
                    <a:lnTo>
                      <a:pt x="1749" y="36"/>
                    </a:lnTo>
                    <a:lnTo>
                      <a:pt x="1808" y="44"/>
                    </a:lnTo>
                    <a:lnTo>
                      <a:pt x="1866" y="55"/>
                    </a:lnTo>
                    <a:lnTo>
                      <a:pt x="1920" y="66"/>
                    </a:lnTo>
                    <a:lnTo>
                      <a:pt x="1972" y="80"/>
                    </a:lnTo>
                    <a:lnTo>
                      <a:pt x="2024" y="97"/>
                    </a:lnTo>
                    <a:lnTo>
                      <a:pt x="2072" y="114"/>
                    </a:lnTo>
                    <a:lnTo>
                      <a:pt x="2095" y="124"/>
                    </a:lnTo>
                    <a:lnTo>
                      <a:pt x="2117" y="134"/>
                    </a:lnTo>
                    <a:lnTo>
                      <a:pt x="2139" y="146"/>
                    </a:lnTo>
                    <a:lnTo>
                      <a:pt x="2161" y="158"/>
                    </a:lnTo>
                    <a:lnTo>
                      <a:pt x="2168" y="163"/>
                    </a:lnTo>
                    <a:lnTo>
                      <a:pt x="2171" y="169"/>
                    </a:lnTo>
                    <a:lnTo>
                      <a:pt x="2170" y="175"/>
                    </a:lnTo>
                    <a:lnTo>
                      <a:pt x="2166" y="181"/>
                    </a:lnTo>
                    <a:lnTo>
                      <a:pt x="623" y="960"/>
                    </a:lnTo>
                    <a:lnTo>
                      <a:pt x="608" y="965"/>
                    </a:lnTo>
                    <a:lnTo>
                      <a:pt x="593" y="970"/>
                    </a:lnTo>
                    <a:lnTo>
                      <a:pt x="577" y="974"/>
                    </a:lnTo>
                    <a:lnTo>
                      <a:pt x="564" y="976"/>
                    </a:lnTo>
                    <a:lnTo>
                      <a:pt x="534" y="976"/>
                    </a:lnTo>
                    <a:lnTo>
                      <a:pt x="507" y="972"/>
                    </a:lnTo>
                    <a:lnTo>
                      <a:pt x="459" y="964"/>
                    </a:lnTo>
                    <a:lnTo>
                      <a:pt x="415" y="955"/>
                    </a:lnTo>
                    <a:lnTo>
                      <a:pt x="375" y="949"/>
                    </a:lnTo>
                    <a:lnTo>
                      <a:pt x="334" y="940"/>
                    </a:lnTo>
                    <a:lnTo>
                      <a:pt x="295" y="932"/>
                    </a:lnTo>
                    <a:lnTo>
                      <a:pt x="258" y="923"/>
                    </a:lnTo>
                    <a:lnTo>
                      <a:pt x="221" y="913"/>
                    </a:lnTo>
                    <a:lnTo>
                      <a:pt x="186" y="905"/>
                    </a:lnTo>
                    <a:lnTo>
                      <a:pt x="181" y="889"/>
                    </a:lnTo>
                    <a:lnTo>
                      <a:pt x="177" y="874"/>
                    </a:lnTo>
                    <a:lnTo>
                      <a:pt x="169" y="900"/>
                    </a:lnTo>
                    <a:lnTo>
                      <a:pt x="130" y="889"/>
                    </a:lnTo>
                    <a:lnTo>
                      <a:pt x="91" y="879"/>
                    </a:lnTo>
                    <a:lnTo>
                      <a:pt x="51" y="867"/>
                    </a:lnTo>
                    <a:lnTo>
                      <a:pt x="10" y="856"/>
                    </a:lnTo>
                    <a:lnTo>
                      <a:pt x="3" y="852"/>
                    </a:lnTo>
                    <a:lnTo>
                      <a:pt x="2" y="847"/>
                    </a:lnTo>
                    <a:lnTo>
                      <a:pt x="0" y="842"/>
                    </a:lnTo>
                    <a:lnTo>
                      <a:pt x="3" y="837"/>
                    </a:lnTo>
                    <a:lnTo>
                      <a:pt x="1248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90" name="Freeform 165"/>
              <p:cNvSpPr>
                <a:spLocks/>
              </p:cNvSpPr>
              <p:nvPr/>
            </p:nvSpPr>
            <p:spPr bwMode="auto">
              <a:xfrm>
                <a:off x="1528" y="2089"/>
                <a:ext cx="2171" cy="976"/>
              </a:xfrm>
              <a:custGeom>
                <a:avLst/>
                <a:gdLst>
                  <a:gd name="T0" fmla="*/ 1248 w 2171"/>
                  <a:gd name="T1" fmla="*/ 0 h 976"/>
                  <a:gd name="T2" fmla="*/ 1376 w 2171"/>
                  <a:gd name="T3" fmla="*/ 6 h 976"/>
                  <a:gd name="T4" fmla="*/ 1504 w 2171"/>
                  <a:gd name="T5" fmla="*/ 12 h 976"/>
                  <a:gd name="T6" fmla="*/ 1567 w 2171"/>
                  <a:gd name="T7" fmla="*/ 17 h 976"/>
                  <a:gd name="T8" fmla="*/ 1629 w 2171"/>
                  <a:gd name="T9" fmla="*/ 22 h 976"/>
                  <a:gd name="T10" fmla="*/ 1690 w 2171"/>
                  <a:gd name="T11" fmla="*/ 29 h 976"/>
                  <a:gd name="T12" fmla="*/ 1749 w 2171"/>
                  <a:gd name="T13" fmla="*/ 36 h 976"/>
                  <a:gd name="T14" fmla="*/ 1808 w 2171"/>
                  <a:gd name="T15" fmla="*/ 44 h 976"/>
                  <a:gd name="T16" fmla="*/ 1866 w 2171"/>
                  <a:gd name="T17" fmla="*/ 55 h 976"/>
                  <a:gd name="T18" fmla="*/ 1920 w 2171"/>
                  <a:gd name="T19" fmla="*/ 66 h 976"/>
                  <a:gd name="T20" fmla="*/ 1972 w 2171"/>
                  <a:gd name="T21" fmla="*/ 80 h 976"/>
                  <a:gd name="T22" fmla="*/ 2024 w 2171"/>
                  <a:gd name="T23" fmla="*/ 97 h 976"/>
                  <a:gd name="T24" fmla="*/ 2072 w 2171"/>
                  <a:gd name="T25" fmla="*/ 114 h 976"/>
                  <a:gd name="T26" fmla="*/ 2095 w 2171"/>
                  <a:gd name="T27" fmla="*/ 124 h 976"/>
                  <a:gd name="T28" fmla="*/ 2117 w 2171"/>
                  <a:gd name="T29" fmla="*/ 134 h 976"/>
                  <a:gd name="T30" fmla="*/ 2139 w 2171"/>
                  <a:gd name="T31" fmla="*/ 146 h 976"/>
                  <a:gd name="T32" fmla="*/ 2161 w 2171"/>
                  <a:gd name="T33" fmla="*/ 158 h 976"/>
                  <a:gd name="T34" fmla="*/ 2168 w 2171"/>
                  <a:gd name="T35" fmla="*/ 163 h 976"/>
                  <a:gd name="T36" fmla="*/ 2171 w 2171"/>
                  <a:gd name="T37" fmla="*/ 169 h 976"/>
                  <a:gd name="T38" fmla="*/ 2170 w 2171"/>
                  <a:gd name="T39" fmla="*/ 175 h 976"/>
                  <a:gd name="T40" fmla="*/ 2166 w 2171"/>
                  <a:gd name="T41" fmla="*/ 181 h 976"/>
                  <a:gd name="T42" fmla="*/ 623 w 2171"/>
                  <a:gd name="T43" fmla="*/ 960 h 976"/>
                  <a:gd name="T44" fmla="*/ 608 w 2171"/>
                  <a:gd name="T45" fmla="*/ 965 h 976"/>
                  <a:gd name="T46" fmla="*/ 593 w 2171"/>
                  <a:gd name="T47" fmla="*/ 970 h 976"/>
                  <a:gd name="T48" fmla="*/ 577 w 2171"/>
                  <a:gd name="T49" fmla="*/ 974 h 976"/>
                  <a:gd name="T50" fmla="*/ 564 w 2171"/>
                  <a:gd name="T51" fmla="*/ 976 h 976"/>
                  <a:gd name="T52" fmla="*/ 534 w 2171"/>
                  <a:gd name="T53" fmla="*/ 976 h 976"/>
                  <a:gd name="T54" fmla="*/ 507 w 2171"/>
                  <a:gd name="T55" fmla="*/ 972 h 976"/>
                  <a:gd name="T56" fmla="*/ 459 w 2171"/>
                  <a:gd name="T57" fmla="*/ 964 h 976"/>
                  <a:gd name="T58" fmla="*/ 415 w 2171"/>
                  <a:gd name="T59" fmla="*/ 955 h 976"/>
                  <a:gd name="T60" fmla="*/ 375 w 2171"/>
                  <a:gd name="T61" fmla="*/ 949 h 976"/>
                  <a:gd name="T62" fmla="*/ 334 w 2171"/>
                  <a:gd name="T63" fmla="*/ 940 h 976"/>
                  <a:gd name="T64" fmla="*/ 295 w 2171"/>
                  <a:gd name="T65" fmla="*/ 932 h 976"/>
                  <a:gd name="T66" fmla="*/ 258 w 2171"/>
                  <a:gd name="T67" fmla="*/ 923 h 976"/>
                  <a:gd name="T68" fmla="*/ 221 w 2171"/>
                  <a:gd name="T69" fmla="*/ 913 h 976"/>
                  <a:gd name="T70" fmla="*/ 186 w 2171"/>
                  <a:gd name="T71" fmla="*/ 905 h 976"/>
                  <a:gd name="T72" fmla="*/ 181 w 2171"/>
                  <a:gd name="T73" fmla="*/ 889 h 976"/>
                  <a:gd name="T74" fmla="*/ 177 w 2171"/>
                  <a:gd name="T75" fmla="*/ 874 h 976"/>
                  <a:gd name="T76" fmla="*/ 169 w 2171"/>
                  <a:gd name="T77" fmla="*/ 900 h 976"/>
                  <a:gd name="T78" fmla="*/ 130 w 2171"/>
                  <a:gd name="T79" fmla="*/ 889 h 976"/>
                  <a:gd name="T80" fmla="*/ 91 w 2171"/>
                  <a:gd name="T81" fmla="*/ 879 h 976"/>
                  <a:gd name="T82" fmla="*/ 51 w 2171"/>
                  <a:gd name="T83" fmla="*/ 867 h 976"/>
                  <a:gd name="T84" fmla="*/ 10 w 2171"/>
                  <a:gd name="T85" fmla="*/ 856 h 976"/>
                  <a:gd name="T86" fmla="*/ 3 w 2171"/>
                  <a:gd name="T87" fmla="*/ 852 h 976"/>
                  <a:gd name="T88" fmla="*/ 2 w 2171"/>
                  <a:gd name="T89" fmla="*/ 847 h 976"/>
                  <a:gd name="T90" fmla="*/ 0 w 2171"/>
                  <a:gd name="T91" fmla="*/ 842 h 976"/>
                  <a:gd name="T92" fmla="*/ 3 w 2171"/>
                  <a:gd name="T93" fmla="*/ 837 h 976"/>
                  <a:gd name="T94" fmla="*/ 1248 w 2171"/>
                  <a:gd name="T95" fmla="*/ 0 h 97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171"/>
                  <a:gd name="T145" fmla="*/ 0 h 976"/>
                  <a:gd name="T146" fmla="*/ 2171 w 2171"/>
                  <a:gd name="T147" fmla="*/ 976 h 97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171" h="976">
                    <a:moveTo>
                      <a:pt x="1248" y="0"/>
                    </a:moveTo>
                    <a:lnTo>
                      <a:pt x="1376" y="6"/>
                    </a:lnTo>
                    <a:lnTo>
                      <a:pt x="1504" y="12"/>
                    </a:lnTo>
                    <a:lnTo>
                      <a:pt x="1567" y="17"/>
                    </a:lnTo>
                    <a:lnTo>
                      <a:pt x="1629" y="22"/>
                    </a:lnTo>
                    <a:lnTo>
                      <a:pt x="1690" y="29"/>
                    </a:lnTo>
                    <a:lnTo>
                      <a:pt x="1749" y="36"/>
                    </a:lnTo>
                    <a:lnTo>
                      <a:pt x="1808" y="44"/>
                    </a:lnTo>
                    <a:lnTo>
                      <a:pt x="1866" y="55"/>
                    </a:lnTo>
                    <a:lnTo>
                      <a:pt x="1920" y="66"/>
                    </a:lnTo>
                    <a:lnTo>
                      <a:pt x="1972" y="80"/>
                    </a:lnTo>
                    <a:lnTo>
                      <a:pt x="2024" y="97"/>
                    </a:lnTo>
                    <a:lnTo>
                      <a:pt x="2072" y="114"/>
                    </a:lnTo>
                    <a:lnTo>
                      <a:pt x="2095" y="124"/>
                    </a:lnTo>
                    <a:lnTo>
                      <a:pt x="2117" y="134"/>
                    </a:lnTo>
                    <a:lnTo>
                      <a:pt x="2139" y="146"/>
                    </a:lnTo>
                    <a:lnTo>
                      <a:pt x="2161" y="158"/>
                    </a:lnTo>
                    <a:lnTo>
                      <a:pt x="2168" y="163"/>
                    </a:lnTo>
                    <a:lnTo>
                      <a:pt x="2171" y="169"/>
                    </a:lnTo>
                    <a:lnTo>
                      <a:pt x="2170" y="175"/>
                    </a:lnTo>
                    <a:lnTo>
                      <a:pt x="2166" y="181"/>
                    </a:lnTo>
                    <a:lnTo>
                      <a:pt x="623" y="960"/>
                    </a:lnTo>
                    <a:lnTo>
                      <a:pt x="608" y="965"/>
                    </a:lnTo>
                    <a:lnTo>
                      <a:pt x="593" y="970"/>
                    </a:lnTo>
                    <a:lnTo>
                      <a:pt x="577" y="974"/>
                    </a:lnTo>
                    <a:lnTo>
                      <a:pt x="564" y="976"/>
                    </a:lnTo>
                    <a:lnTo>
                      <a:pt x="534" y="976"/>
                    </a:lnTo>
                    <a:lnTo>
                      <a:pt x="507" y="972"/>
                    </a:lnTo>
                    <a:lnTo>
                      <a:pt x="459" y="964"/>
                    </a:lnTo>
                    <a:lnTo>
                      <a:pt x="415" y="955"/>
                    </a:lnTo>
                    <a:lnTo>
                      <a:pt x="375" y="949"/>
                    </a:lnTo>
                    <a:lnTo>
                      <a:pt x="334" y="940"/>
                    </a:lnTo>
                    <a:lnTo>
                      <a:pt x="295" y="932"/>
                    </a:lnTo>
                    <a:lnTo>
                      <a:pt x="258" y="923"/>
                    </a:lnTo>
                    <a:lnTo>
                      <a:pt x="221" y="913"/>
                    </a:lnTo>
                    <a:lnTo>
                      <a:pt x="186" y="905"/>
                    </a:lnTo>
                    <a:lnTo>
                      <a:pt x="181" y="889"/>
                    </a:lnTo>
                    <a:lnTo>
                      <a:pt x="177" y="874"/>
                    </a:lnTo>
                    <a:lnTo>
                      <a:pt x="169" y="900"/>
                    </a:lnTo>
                    <a:lnTo>
                      <a:pt x="130" y="889"/>
                    </a:lnTo>
                    <a:lnTo>
                      <a:pt x="91" y="879"/>
                    </a:lnTo>
                    <a:lnTo>
                      <a:pt x="51" y="867"/>
                    </a:lnTo>
                    <a:lnTo>
                      <a:pt x="10" y="856"/>
                    </a:lnTo>
                    <a:lnTo>
                      <a:pt x="3" y="852"/>
                    </a:lnTo>
                    <a:lnTo>
                      <a:pt x="2" y="847"/>
                    </a:lnTo>
                    <a:lnTo>
                      <a:pt x="0" y="842"/>
                    </a:lnTo>
                    <a:lnTo>
                      <a:pt x="3" y="837"/>
                    </a:lnTo>
                    <a:lnTo>
                      <a:pt x="1248" y="0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91" name="Freeform 166"/>
              <p:cNvSpPr>
                <a:spLocks/>
              </p:cNvSpPr>
              <p:nvPr/>
            </p:nvSpPr>
            <p:spPr bwMode="auto">
              <a:xfrm>
                <a:off x="3328" y="2774"/>
                <a:ext cx="137" cy="127"/>
              </a:xfrm>
              <a:custGeom>
                <a:avLst/>
                <a:gdLst>
                  <a:gd name="T0" fmla="*/ 69 w 137"/>
                  <a:gd name="T1" fmla="*/ 127 h 127"/>
                  <a:gd name="T2" fmla="*/ 83 w 137"/>
                  <a:gd name="T3" fmla="*/ 125 h 127"/>
                  <a:gd name="T4" fmla="*/ 96 w 137"/>
                  <a:gd name="T5" fmla="*/ 122 h 127"/>
                  <a:gd name="T6" fmla="*/ 106 w 137"/>
                  <a:gd name="T7" fmla="*/ 115 h 127"/>
                  <a:gd name="T8" fmla="*/ 116 w 137"/>
                  <a:gd name="T9" fmla="*/ 108 h 127"/>
                  <a:gd name="T10" fmla="*/ 125 w 137"/>
                  <a:gd name="T11" fmla="*/ 98 h 127"/>
                  <a:gd name="T12" fmla="*/ 132 w 137"/>
                  <a:gd name="T13" fmla="*/ 88 h 127"/>
                  <a:gd name="T14" fmla="*/ 135 w 137"/>
                  <a:gd name="T15" fmla="*/ 76 h 127"/>
                  <a:gd name="T16" fmla="*/ 137 w 137"/>
                  <a:gd name="T17" fmla="*/ 62 h 127"/>
                  <a:gd name="T18" fmla="*/ 135 w 137"/>
                  <a:gd name="T19" fmla="*/ 51 h 127"/>
                  <a:gd name="T20" fmla="*/ 132 w 137"/>
                  <a:gd name="T21" fmla="*/ 39 h 127"/>
                  <a:gd name="T22" fmla="*/ 125 w 137"/>
                  <a:gd name="T23" fmla="*/ 29 h 127"/>
                  <a:gd name="T24" fmla="*/ 116 w 137"/>
                  <a:gd name="T25" fmla="*/ 18 h 127"/>
                  <a:gd name="T26" fmla="*/ 106 w 137"/>
                  <a:gd name="T27" fmla="*/ 12 h 127"/>
                  <a:gd name="T28" fmla="*/ 96 w 137"/>
                  <a:gd name="T29" fmla="*/ 5 h 127"/>
                  <a:gd name="T30" fmla="*/ 83 w 137"/>
                  <a:gd name="T31" fmla="*/ 2 h 127"/>
                  <a:gd name="T32" fmla="*/ 69 w 137"/>
                  <a:gd name="T33" fmla="*/ 0 h 127"/>
                  <a:gd name="T34" fmla="*/ 56 w 137"/>
                  <a:gd name="T35" fmla="*/ 2 h 127"/>
                  <a:gd name="T36" fmla="*/ 42 w 137"/>
                  <a:gd name="T37" fmla="*/ 5 h 127"/>
                  <a:gd name="T38" fmla="*/ 30 w 137"/>
                  <a:gd name="T39" fmla="*/ 12 h 127"/>
                  <a:gd name="T40" fmla="*/ 20 w 137"/>
                  <a:gd name="T41" fmla="*/ 18 h 127"/>
                  <a:gd name="T42" fmla="*/ 12 w 137"/>
                  <a:gd name="T43" fmla="*/ 29 h 127"/>
                  <a:gd name="T44" fmla="*/ 5 w 137"/>
                  <a:gd name="T45" fmla="*/ 39 h 127"/>
                  <a:gd name="T46" fmla="*/ 2 w 137"/>
                  <a:gd name="T47" fmla="*/ 51 h 127"/>
                  <a:gd name="T48" fmla="*/ 0 w 137"/>
                  <a:gd name="T49" fmla="*/ 62 h 127"/>
                  <a:gd name="T50" fmla="*/ 2 w 137"/>
                  <a:gd name="T51" fmla="*/ 76 h 127"/>
                  <a:gd name="T52" fmla="*/ 5 w 137"/>
                  <a:gd name="T53" fmla="*/ 88 h 127"/>
                  <a:gd name="T54" fmla="*/ 12 w 137"/>
                  <a:gd name="T55" fmla="*/ 98 h 127"/>
                  <a:gd name="T56" fmla="*/ 20 w 137"/>
                  <a:gd name="T57" fmla="*/ 108 h 127"/>
                  <a:gd name="T58" fmla="*/ 30 w 137"/>
                  <a:gd name="T59" fmla="*/ 115 h 127"/>
                  <a:gd name="T60" fmla="*/ 42 w 137"/>
                  <a:gd name="T61" fmla="*/ 122 h 127"/>
                  <a:gd name="T62" fmla="*/ 56 w 137"/>
                  <a:gd name="T63" fmla="*/ 125 h 127"/>
                  <a:gd name="T64" fmla="*/ 69 w 137"/>
                  <a:gd name="T65" fmla="*/ 127 h 12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37"/>
                  <a:gd name="T100" fmla="*/ 0 h 127"/>
                  <a:gd name="T101" fmla="*/ 137 w 137"/>
                  <a:gd name="T102" fmla="*/ 127 h 12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37" h="127">
                    <a:moveTo>
                      <a:pt x="69" y="127"/>
                    </a:moveTo>
                    <a:lnTo>
                      <a:pt x="83" y="125"/>
                    </a:lnTo>
                    <a:lnTo>
                      <a:pt x="96" y="122"/>
                    </a:lnTo>
                    <a:lnTo>
                      <a:pt x="106" y="115"/>
                    </a:lnTo>
                    <a:lnTo>
                      <a:pt x="116" y="108"/>
                    </a:lnTo>
                    <a:lnTo>
                      <a:pt x="125" y="98"/>
                    </a:lnTo>
                    <a:lnTo>
                      <a:pt x="132" y="88"/>
                    </a:lnTo>
                    <a:lnTo>
                      <a:pt x="135" y="76"/>
                    </a:lnTo>
                    <a:lnTo>
                      <a:pt x="137" y="62"/>
                    </a:lnTo>
                    <a:lnTo>
                      <a:pt x="135" y="51"/>
                    </a:lnTo>
                    <a:lnTo>
                      <a:pt x="132" y="39"/>
                    </a:lnTo>
                    <a:lnTo>
                      <a:pt x="125" y="29"/>
                    </a:lnTo>
                    <a:lnTo>
                      <a:pt x="116" y="18"/>
                    </a:lnTo>
                    <a:lnTo>
                      <a:pt x="106" y="12"/>
                    </a:lnTo>
                    <a:lnTo>
                      <a:pt x="96" y="5"/>
                    </a:lnTo>
                    <a:lnTo>
                      <a:pt x="83" y="2"/>
                    </a:lnTo>
                    <a:lnTo>
                      <a:pt x="69" y="0"/>
                    </a:lnTo>
                    <a:lnTo>
                      <a:pt x="56" y="2"/>
                    </a:lnTo>
                    <a:lnTo>
                      <a:pt x="42" y="5"/>
                    </a:lnTo>
                    <a:lnTo>
                      <a:pt x="30" y="12"/>
                    </a:lnTo>
                    <a:lnTo>
                      <a:pt x="20" y="18"/>
                    </a:lnTo>
                    <a:lnTo>
                      <a:pt x="12" y="29"/>
                    </a:lnTo>
                    <a:lnTo>
                      <a:pt x="5" y="39"/>
                    </a:lnTo>
                    <a:lnTo>
                      <a:pt x="2" y="51"/>
                    </a:lnTo>
                    <a:lnTo>
                      <a:pt x="0" y="62"/>
                    </a:lnTo>
                    <a:lnTo>
                      <a:pt x="2" y="76"/>
                    </a:lnTo>
                    <a:lnTo>
                      <a:pt x="5" y="88"/>
                    </a:lnTo>
                    <a:lnTo>
                      <a:pt x="12" y="98"/>
                    </a:lnTo>
                    <a:lnTo>
                      <a:pt x="20" y="108"/>
                    </a:lnTo>
                    <a:lnTo>
                      <a:pt x="30" y="115"/>
                    </a:lnTo>
                    <a:lnTo>
                      <a:pt x="42" y="122"/>
                    </a:lnTo>
                    <a:lnTo>
                      <a:pt x="56" y="125"/>
                    </a:lnTo>
                    <a:lnTo>
                      <a:pt x="69" y="127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92" name="Freeform 167"/>
              <p:cNvSpPr>
                <a:spLocks/>
              </p:cNvSpPr>
              <p:nvPr/>
            </p:nvSpPr>
            <p:spPr bwMode="auto">
              <a:xfrm>
                <a:off x="3328" y="2774"/>
                <a:ext cx="137" cy="127"/>
              </a:xfrm>
              <a:custGeom>
                <a:avLst/>
                <a:gdLst>
                  <a:gd name="T0" fmla="*/ 69 w 137"/>
                  <a:gd name="T1" fmla="*/ 127 h 127"/>
                  <a:gd name="T2" fmla="*/ 83 w 137"/>
                  <a:gd name="T3" fmla="*/ 125 h 127"/>
                  <a:gd name="T4" fmla="*/ 96 w 137"/>
                  <a:gd name="T5" fmla="*/ 122 h 127"/>
                  <a:gd name="T6" fmla="*/ 106 w 137"/>
                  <a:gd name="T7" fmla="*/ 115 h 127"/>
                  <a:gd name="T8" fmla="*/ 116 w 137"/>
                  <a:gd name="T9" fmla="*/ 108 h 127"/>
                  <a:gd name="T10" fmla="*/ 125 w 137"/>
                  <a:gd name="T11" fmla="*/ 98 h 127"/>
                  <a:gd name="T12" fmla="*/ 132 w 137"/>
                  <a:gd name="T13" fmla="*/ 88 h 127"/>
                  <a:gd name="T14" fmla="*/ 135 w 137"/>
                  <a:gd name="T15" fmla="*/ 76 h 127"/>
                  <a:gd name="T16" fmla="*/ 137 w 137"/>
                  <a:gd name="T17" fmla="*/ 62 h 127"/>
                  <a:gd name="T18" fmla="*/ 135 w 137"/>
                  <a:gd name="T19" fmla="*/ 51 h 127"/>
                  <a:gd name="T20" fmla="*/ 132 w 137"/>
                  <a:gd name="T21" fmla="*/ 39 h 127"/>
                  <a:gd name="T22" fmla="*/ 125 w 137"/>
                  <a:gd name="T23" fmla="*/ 29 h 127"/>
                  <a:gd name="T24" fmla="*/ 116 w 137"/>
                  <a:gd name="T25" fmla="*/ 18 h 127"/>
                  <a:gd name="T26" fmla="*/ 106 w 137"/>
                  <a:gd name="T27" fmla="*/ 12 h 127"/>
                  <a:gd name="T28" fmla="*/ 96 w 137"/>
                  <a:gd name="T29" fmla="*/ 5 h 127"/>
                  <a:gd name="T30" fmla="*/ 83 w 137"/>
                  <a:gd name="T31" fmla="*/ 2 h 127"/>
                  <a:gd name="T32" fmla="*/ 69 w 137"/>
                  <a:gd name="T33" fmla="*/ 0 h 127"/>
                  <a:gd name="T34" fmla="*/ 56 w 137"/>
                  <a:gd name="T35" fmla="*/ 2 h 127"/>
                  <a:gd name="T36" fmla="*/ 42 w 137"/>
                  <a:gd name="T37" fmla="*/ 5 h 127"/>
                  <a:gd name="T38" fmla="*/ 30 w 137"/>
                  <a:gd name="T39" fmla="*/ 12 h 127"/>
                  <a:gd name="T40" fmla="*/ 20 w 137"/>
                  <a:gd name="T41" fmla="*/ 18 h 127"/>
                  <a:gd name="T42" fmla="*/ 12 w 137"/>
                  <a:gd name="T43" fmla="*/ 29 h 127"/>
                  <a:gd name="T44" fmla="*/ 5 w 137"/>
                  <a:gd name="T45" fmla="*/ 39 h 127"/>
                  <a:gd name="T46" fmla="*/ 2 w 137"/>
                  <a:gd name="T47" fmla="*/ 51 h 127"/>
                  <a:gd name="T48" fmla="*/ 0 w 137"/>
                  <a:gd name="T49" fmla="*/ 62 h 127"/>
                  <a:gd name="T50" fmla="*/ 2 w 137"/>
                  <a:gd name="T51" fmla="*/ 76 h 127"/>
                  <a:gd name="T52" fmla="*/ 5 w 137"/>
                  <a:gd name="T53" fmla="*/ 88 h 127"/>
                  <a:gd name="T54" fmla="*/ 12 w 137"/>
                  <a:gd name="T55" fmla="*/ 98 h 127"/>
                  <a:gd name="T56" fmla="*/ 20 w 137"/>
                  <a:gd name="T57" fmla="*/ 108 h 127"/>
                  <a:gd name="T58" fmla="*/ 30 w 137"/>
                  <a:gd name="T59" fmla="*/ 115 h 127"/>
                  <a:gd name="T60" fmla="*/ 42 w 137"/>
                  <a:gd name="T61" fmla="*/ 122 h 127"/>
                  <a:gd name="T62" fmla="*/ 56 w 137"/>
                  <a:gd name="T63" fmla="*/ 125 h 127"/>
                  <a:gd name="T64" fmla="*/ 69 w 137"/>
                  <a:gd name="T65" fmla="*/ 127 h 12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37"/>
                  <a:gd name="T100" fmla="*/ 0 h 127"/>
                  <a:gd name="T101" fmla="*/ 137 w 137"/>
                  <a:gd name="T102" fmla="*/ 127 h 12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37" h="127">
                    <a:moveTo>
                      <a:pt x="69" y="127"/>
                    </a:moveTo>
                    <a:lnTo>
                      <a:pt x="83" y="125"/>
                    </a:lnTo>
                    <a:lnTo>
                      <a:pt x="96" y="122"/>
                    </a:lnTo>
                    <a:lnTo>
                      <a:pt x="106" y="115"/>
                    </a:lnTo>
                    <a:lnTo>
                      <a:pt x="116" y="108"/>
                    </a:lnTo>
                    <a:lnTo>
                      <a:pt x="125" y="98"/>
                    </a:lnTo>
                    <a:lnTo>
                      <a:pt x="132" y="88"/>
                    </a:lnTo>
                    <a:lnTo>
                      <a:pt x="135" y="76"/>
                    </a:lnTo>
                    <a:lnTo>
                      <a:pt x="137" y="62"/>
                    </a:lnTo>
                    <a:lnTo>
                      <a:pt x="135" y="51"/>
                    </a:lnTo>
                    <a:lnTo>
                      <a:pt x="132" y="39"/>
                    </a:lnTo>
                    <a:lnTo>
                      <a:pt x="125" y="29"/>
                    </a:lnTo>
                    <a:lnTo>
                      <a:pt x="116" y="18"/>
                    </a:lnTo>
                    <a:lnTo>
                      <a:pt x="106" y="12"/>
                    </a:lnTo>
                    <a:lnTo>
                      <a:pt x="96" y="5"/>
                    </a:lnTo>
                    <a:lnTo>
                      <a:pt x="83" y="2"/>
                    </a:lnTo>
                    <a:lnTo>
                      <a:pt x="69" y="0"/>
                    </a:lnTo>
                    <a:lnTo>
                      <a:pt x="56" y="2"/>
                    </a:lnTo>
                    <a:lnTo>
                      <a:pt x="42" y="5"/>
                    </a:lnTo>
                    <a:lnTo>
                      <a:pt x="30" y="12"/>
                    </a:lnTo>
                    <a:lnTo>
                      <a:pt x="20" y="18"/>
                    </a:lnTo>
                    <a:lnTo>
                      <a:pt x="12" y="29"/>
                    </a:lnTo>
                    <a:lnTo>
                      <a:pt x="5" y="39"/>
                    </a:lnTo>
                    <a:lnTo>
                      <a:pt x="2" y="51"/>
                    </a:lnTo>
                    <a:lnTo>
                      <a:pt x="0" y="62"/>
                    </a:lnTo>
                    <a:lnTo>
                      <a:pt x="2" y="76"/>
                    </a:lnTo>
                    <a:lnTo>
                      <a:pt x="5" y="88"/>
                    </a:lnTo>
                    <a:lnTo>
                      <a:pt x="12" y="98"/>
                    </a:lnTo>
                    <a:lnTo>
                      <a:pt x="20" y="108"/>
                    </a:lnTo>
                    <a:lnTo>
                      <a:pt x="30" y="115"/>
                    </a:lnTo>
                    <a:lnTo>
                      <a:pt x="42" y="122"/>
                    </a:lnTo>
                    <a:lnTo>
                      <a:pt x="56" y="125"/>
                    </a:lnTo>
                    <a:lnTo>
                      <a:pt x="69" y="127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93" name="Line 168"/>
              <p:cNvSpPr>
                <a:spLocks noChangeShapeType="1"/>
              </p:cNvSpPr>
              <p:nvPr/>
            </p:nvSpPr>
            <p:spPr bwMode="auto">
              <a:xfrm flipV="1">
                <a:off x="3635" y="1517"/>
                <a:ext cx="385" cy="229"/>
              </a:xfrm>
              <a:prstGeom prst="line">
                <a:avLst/>
              </a:pr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94" name="Freeform 169"/>
              <p:cNvSpPr>
                <a:spLocks/>
              </p:cNvSpPr>
              <p:nvPr/>
            </p:nvSpPr>
            <p:spPr bwMode="auto">
              <a:xfrm>
                <a:off x="3584" y="2326"/>
                <a:ext cx="1049" cy="58"/>
              </a:xfrm>
              <a:custGeom>
                <a:avLst/>
                <a:gdLst>
                  <a:gd name="T0" fmla="*/ 1049 w 1049"/>
                  <a:gd name="T1" fmla="*/ 34 h 58"/>
                  <a:gd name="T2" fmla="*/ 1039 w 1049"/>
                  <a:gd name="T3" fmla="*/ 36 h 58"/>
                  <a:gd name="T4" fmla="*/ 1030 w 1049"/>
                  <a:gd name="T5" fmla="*/ 36 h 58"/>
                  <a:gd name="T6" fmla="*/ 1022 w 1049"/>
                  <a:gd name="T7" fmla="*/ 34 h 58"/>
                  <a:gd name="T8" fmla="*/ 1010 w 1049"/>
                  <a:gd name="T9" fmla="*/ 30 h 58"/>
                  <a:gd name="T10" fmla="*/ 970 w 1049"/>
                  <a:gd name="T11" fmla="*/ 37 h 58"/>
                  <a:gd name="T12" fmla="*/ 926 w 1049"/>
                  <a:gd name="T13" fmla="*/ 44 h 58"/>
                  <a:gd name="T14" fmla="*/ 882 w 1049"/>
                  <a:gd name="T15" fmla="*/ 49 h 58"/>
                  <a:gd name="T16" fmla="*/ 835 w 1049"/>
                  <a:gd name="T17" fmla="*/ 52 h 58"/>
                  <a:gd name="T18" fmla="*/ 787 w 1049"/>
                  <a:gd name="T19" fmla="*/ 56 h 58"/>
                  <a:gd name="T20" fmla="*/ 740 w 1049"/>
                  <a:gd name="T21" fmla="*/ 58 h 58"/>
                  <a:gd name="T22" fmla="*/ 691 w 1049"/>
                  <a:gd name="T23" fmla="*/ 58 h 58"/>
                  <a:gd name="T24" fmla="*/ 640 w 1049"/>
                  <a:gd name="T25" fmla="*/ 58 h 58"/>
                  <a:gd name="T26" fmla="*/ 537 w 1049"/>
                  <a:gd name="T27" fmla="*/ 54 h 58"/>
                  <a:gd name="T28" fmla="*/ 431 w 1049"/>
                  <a:gd name="T29" fmla="*/ 49 h 58"/>
                  <a:gd name="T30" fmla="*/ 325 w 1049"/>
                  <a:gd name="T31" fmla="*/ 39 h 58"/>
                  <a:gd name="T32" fmla="*/ 215 w 1049"/>
                  <a:gd name="T33" fmla="*/ 29 h 58"/>
                  <a:gd name="T34" fmla="*/ 213 w 1049"/>
                  <a:gd name="T35" fmla="*/ 22 h 58"/>
                  <a:gd name="T36" fmla="*/ 210 w 1049"/>
                  <a:gd name="T37" fmla="*/ 19 h 58"/>
                  <a:gd name="T38" fmla="*/ 144 w 1049"/>
                  <a:gd name="T39" fmla="*/ 12 h 58"/>
                  <a:gd name="T40" fmla="*/ 139 w 1049"/>
                  <a:gd name="T41" fmla="*/ 12 h 58"/>
                  <a:gd name="T42" fmla="*/ 134 w 1049"/>
                  <a:gd name="T43" fmla="*/ 14 h 58"/>
                  <a:gd name="T44" fmla="*/ 130 w 1049"/>
                  <a:gd name="T45" fmla="*/ 15 h 58"/>
                  <a:gd name="T46" fmla="*/ 129 w 1049"/>
                  <a:gd name="T47" fmla="*/ 17 h 58"/>
                  <a:gd name="T48" fmla="*/ 97 w 1049"/>
                  <a:gd name="T49" fmla="*/ 14 h 58"/>
                  <a:gd name="T50" fmla="*/ 65 w 1049"/>
                  <a:gd name="T51" fmla="*/ 9 h 58"/>
                  <a:gd name="T52" fmla="*/ 33 w 1049"/>
                  <a:gd name="T53" fmla="*/ 5 h 58"/>
                  <a:gd name="T54" fmla="*/ 0 w 1049"/>
                  <a:gd name="T55" fmla="*/ 0 h 58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049"/>
                  <a:gd name="T85" fmla="*/ 0 h 58"/>
                  <a:gd name="T86" fmla="*/ 1049 w 1049"/>
                  <a:gd name="T87" fmla="*/ 58 h 58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049" h="58">
                    <a:moveTo>
                      <a:pt x="1049" y="34"/>
                    </a:moveTo>
                    <a:lnTo>
                      <a:pt x="1039" y="36"/>
                    </a:lnTo>
                    <a:lnTo>
                      <a:pt x="1030" y="36"/>
                    </a:lnTo>
                    <a:lnTo>
                      <a:pt x="1022" y="34"/>
                    </a:lnTo>
                    <a:lnTo>
                      <a:pt x="1010" y="30"/>
                    </a:lnTo>
                    <a:lnTo>
                      <a:pt x="970" y="37"/>
                    </a:lnTo>
                    <a:lnTo>
                      <a:pt x="926" y="44"/>
                    </a:lnTo>
                    <a:lnTo>
                      <a:pt x="882" y="49"/>
                    </a:lnTo>
                    <a:lnTo>
                      <a:pt x="835" y="52"/>
                    </a:lnTo>
                    <a:lnTo>
                      <a:pt x="787" y="56"/>
                    </a:lnTo>
                    <a:lnTo>
                      <a:pt x="740" y="58"/>
                    </a:lnTo>
                    <a:lnTo>
                      <a:pt x="691" y="58"/>
                    </a:lnTo>
                    <a:lnTo>
                      <a:pt x="640" y="58"/>
                    </a:lnTo>
                    <a:lnTo>
                      <a:pt x="537" y="54"/>
                    </a:lnTo>
                    <a:lnTo>
                      <a:pt x="431" y="49"/>
                    </a:lnTo>
                    <a:lnTo>
                      <a:pt x="325" y="39"/>
                    </a:lnTo>
                    <a:lnTo>
                      <a:pt x="215" y="29"/>
                    </a:lnTo>
                    <a:lnTo>
                      <a:pt x="213" y="22"/>
                    </a:lnTo>
                    <a:lnTo>
                      <a:pt x="210" y="19"/>
                    </a:lnTo>
                    <a:lnTo>
                      <a:pt x="144" y="12"/>
                    </a:lnTo>
                    <a:lnTo>
                      <a:pt x="139" y="12"/>
                    </a:lnTo>
                    <a:lnTo>
                      <a:pt x="134" y="14"/>
                    </a:lnTo>
                    <a:lnTo>
                      <a:pt x="130" y="15"/>
                    </a:lnTo>
                    <a:lnTo>
                      <a:pt x="129" y="17"/>
                    </a:lnTo>
                    <a:lnTo>
                      <a:pt x="97" y="14"/>
                    </a:lnTo>
                    <a:lnTo>
                      <a:pt x="65" y="9"/>
                    </a:lnTo>
                    <a:lnTo>
                      <a:pt x="33" y="5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95" name="Freeform 170"/>
              <p:cNvSpPr>
                <a:spLocks/>
              </p:cNvSpPr>
              <p:nvPr/>
            </p:nvSpPr>
            <p:spPr bwMode="auto">
              <a:xfrm>
                <a:off x="756" y="1746"/>
                <a:ext cx="919" cy="271"/>
              </a:xfrm>
              <a:custGeom>
                <a:avLst/>
                <a:gdLst>
                  <a:gd name="T0" fmla="*/ 919 w 919"/>
                  <a:gd name="T1" fmla="*/ 70 h 271"/>
                  <a:gd name="T2" fmla="*/ 314 w 919"/>
                  <a:gd name="T3" fmla="*/ 262 h 271"/>
                  <a:gd name="T4" fmla="*/ 289 w 919"/>
                  <a:gd name="T5" fmla="*/ 267 h 271"/>
                  <a:gd name="T6" fmla="*/ 260 w 919"/>
                  <a:gd name="T7" fmla="*/ 271 h 271"/>
                  <a:gd name="T8" fmla="*/ 227 w 919"/>
                  <a:gd name="T9" fmla="*/ 271 h 271"/>
                  <a:gd name="T10" fmla="*/ 190 w 919"/>
                  <a:gd name="T11" fmla="*/ 269 h 271"/>
                  <a:gd name="T12" fmla="*/ 147 w 919"/>
                  <a:gd name="T13" fmla="*/ 266 h 271"/>
                  <a:gd name="T14" fmla="*/ 102 w 919"/>
                  <a:gd name="T15" fmla="*/ 259 h 271"/>
                  <a:gd name="T16" fmla="*/ 54 w 919"/>
                  <a:gd name="T17" fmla="*/ 249 h 271"/>
                  <a:gd name="T18" fmla="*/ 2 w 919"/>
                  <a:gd name="T19" fmla="*/ 239 h 271"/>
                  <a:gd name="T20" fmla="*/ 0 w 919"/>
                  <a:gd name="T21" fmla="*/ 237 h 271"/>
                  <a:gd name="T22" fmla="*/ 0 w 919"/>
                  <a:gd name="T23" fmla="*/ 235 h 271"/>
                  <a:gd name="T24" fmla="*/ 2 w 919"/>
                  <a:gd name="T25" fmla="*/ 234 h 271"/>
                  <a:gd name="T26" fmla="*/ 6 w 919"/>
                  <a:gd name="T27" fmla="*/ 232 h 271"/>
                  <a:gd name="T28" fmla="*/ 468 w 919"/>
                  <a:gd name="T29" fmla="*/ 33 h 271"/>
                  <a:gd name="T30" fmla="*/ 602 w 919"/>
                  <a:gd name="T31" fmla="*/ 7 h 271"/>
                  <a:gd name="T32" fmla="*/ 640 w 919"/>
                  <a:gd name="T33" fmla="*/ 9 h 271"/>
                  <a:gd name="T34" fmla="*/ 661 w 919"/>
                  <a:gd name="T35" fmla="*/ 0 h 271"/>
                  <a:gd name="T36" fmla="*/ 694 w 919"/>
                  <a:gd name="T37" fmla="*/ 2 h 271"/>
                  <a:gd name="T38" fmla="*/ 730 w 919"/>
                  <a:gd name="T39" fmla="*/ 4 h 271"/>
                  <a:gd name="T40" fmla="*/ 765 w 919"/>
                  <a:gd name="T41" fmla="*/ 9 h 271"/>
                  <a:gd name="T42" fmla="*/ 801 w 919"/>
                  <a:gd name="T43" fmla="*/ 14 h 271"/>
                  <a:gd name="T44" fmla="*/ 836 w 919"/>
                  <a:gd name="T45" fmla="*/ 22 h 271"/>
                  <a:gd name="T46" fmla="*/ 867 w 919"/>
                  <a:gd name="T47" fmla="*/ 31 h 271"/>
                  <a:gd name="T48" fmla="*/ 882 w 919"/>
                  <a:gd name="T49" fmla="*/ 38 h 271"/>
                  <a:gd name="T50" fmla="*/ 894 w 919"/>
                  <a:gd name="T51" fmla="*/ 43 h 271"/>
                  <a:gd name="T52" fmla="*/ 905 w 919"/>
                  <a:gd name="T53" fmla="*/ 51 h 271"/>
                  <a:gd name="T54" fmla="*/ 916 w 919"/>
                  <a:gd name="T55" fmla="*/ 58 h 271"/>
                  <a:gd name="T56" fmla="*/ 919 w 919"/>
                  <a:gd name="T57" fmla="*/ 65 h 271"/>
                  <a:gd name="T58" fmla="*/ 919 w 919"/>
                  <a:gd name="T59" fmla="*/ 70 h 27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919"/>
                  <a:gd name="T91" fmla="*/ 0 h 271"/>
                  <a:gd name="T92" fmla="*/ 919 w 919"/>
                  <a:gd name="T93" fmla="*/ 271 h 271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919" h="271">
                    <a:moveTo>
                      <a:pt x="919" y="70"/>
                    </a:moveTo>
                    <a:lnTo>
                      <a:pt x="314" y="262"/>
                    </a:lnTo>
                    <a:lnTo>
                      <a:pt x="289" y="267"/>
                    </a:lnTo>
                    <a:lnTo>
                      <a:pt x="260" y="271"/>
                    </a:lnTo>
                    <a:lnTo>
                      <a:pt x="227" y="271"/>
                    </a:lnTo>
                    <a:lnTo>
                      <a:pt x="190" y="269"/>
                    </a:lnTo>
                    <a:lnTo>
                      <a:pt x="147" y="266"/>
                    </a:lnTo>
                    <a:lnTo>
                      <a:pt x="102" y="259"/>
                    </a:lnTo>
                    <a:lnTo>
                      <a:pt x="54" y="249"/>
                    </a:lnTo>
                    <a:lnTo>
                      <a:pt x="2" y="239"/>
                    </a:lnTo>
                    <a:lnTo>
                      <a:pt x="0" y="237"/>
                    </a:lnTo>
                    <a:lnTo>
                      <a:pt x="0" y="235"/>
                    </a:lnTo>
                    <a:lnTo>
                      <a:pt x="2" y="234"/>
                    </a:lnTo>
                    <a:lnTo>
                      <a:pt x="6" y="232"/>
                    </a:lnTo>
                    <a:lnTo>
                      <a:pt x="468" y="33"/>
                    </a:lnTo>
                    <a:lnTo>
                      <a:pt x="602" y="7"/>
                    </a:lnTo>
                    <a:lnTo>
                      <a:pt x="640" y="9"/>
                    </a:lnTo>
                    <a:lnTo>
                      <a:pt x="661" y="0"/>
                    </a:lnTo>
                    <a:lnTo>
                      <a:pt x="694" y="2"/>
                    </a:lnTo>
                    <a:lnTo>
                      <a:pt x="730" y="4"/>
                    </a:lnTo>
                    <a:lnTo>
                      <a:pt x="765" y="9"/>
                    </a:lnTo>
                    <a:lnTo>
                      <a:pt x="801" y="14"/>
                    </a:lnTo>
                    <a:lnTo>
                      <a:pt x="836" y="22"/>
                    </a:lnTo>
                    <a:lnTo>
                      <a:pt x="867" y="31"/>
                    </a:lnTo>
                    <a:lnTo>
                      <a:pt x="882" y="38"/>
                    </a:lnTo>
                    <a:lnTo>
                      <a:pt x="894" y="43"/>
                    </a:lnTo>
                    <a:lnTo>
                      <a:pt x="905" y="51"/>
                    </a:lnTo>
                    <a:lnTo>
                      <a:pt x="916" y="58"/>
                    </a:lnTo>
                    <a:lnTo>
                      <a:pt x="919" y="65"/>
                    </a:lnTo>
                    <a:lnTo>
                      <a:pt x="919" y="7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96" name="Freeform 171"/>
              <p:cNvSpPr>
                <a:spLocks/>
              </p:cNvSpPr>
              <p:nvPr/>
            </p:nvSpPr>
            <p:spPr bwMode="auto">
              <a:xfrm>
                <a:off x="756" y="1746"/>
                <a:ext cx="919" cy="271"/>
              </a:xfrm>
              <a:custGeom>
                <a:avLst/>
                <a:gdLst>
                  <a:gd name="T0" fmla="*/ 919 w 919"/>
                  <a:gd name="T1" fmla="*/ 70 h 271"/>
                  <a:gd name="T2" fmla="*/ 314 w 919"/>
                  <a:gd name="T3" fmla="*/ 262 h 271"/>
                  <a:gd name="T4" fmla="*/ 289 w 919"/>
                  <a:gd name="T5" fmla="*/ 267 h 271"/>
                  <a:gd name="T6" fmla="*/ 260 w 919"/>
                  <a:gd name="T7" fmla="*/ 271 h 271"/>
                  <a:gd name="T8" fmla="*/ 227 w 919"/>
                  <a:gd name="T9" fmla="*/ 271 h 271"/>
                  <a:gd name="T10" fmla="*/ 190 w 919"/>
                  <a:gd name="T11" fmla="*/ 269 h 271"/>
                  <a:gd name="T12" fmla="*/ 147 w 919"/>
                  <a:gd name="T13" fmla="*/ 266 h 271"/>
                  <a:gd name="T14" fmla="*/ 102 w 919"/>
                  <a:gd name="T15" fmla="*/ 259 h 271"/>
                  <a:gd name="T16" fmla="*/ 54 w 919"/>
                  <a:gd name="T17" fmla="*/ 249 h 271"/>
                  <a:gd name="T18" fmla="*/ 2 w 919"/>
                  <a:gd name="T19" fmla="*/ 239 h 271"/>
                  <a:gd name="T20" fmla="*/ 0 w 919"/>
                  <a:gd name="T21" fmla="*/ 237 h 271"/>
                  <a:gd name="T22" fmla="*/ 0 w 919"/>
                  <a:gd name="T23" fmla="*/ 235 h 271"/>
                  <a:gd name="T24" fmla="*/ 2 w 919"/>
                  <a:gd name="T25" fmla="*/ 234 h 271"/>
                  <a:gd name="T26" fmla="*/ 6 w 919"/>
                  <a:gd name="T27" fmla="*/ 232 h 271"/>
                  <a:gd name="T28" fmla="*/ 468 w 919"/>
                  <a:gd name="T29" fmla="*/ 33 h 271"/>
                  <a:gd name="T30" fmla="*/ 602 w 919"/>
                  <a:gd name="T31" fmla="*/ 7 h 271"/>
                  <a:gd name="T32" fmla="*/ 640 w 919"/>
                  <a:gd name="T33" fmla="*/ 9 h 271"/>
                  <a:gd name="T34" fmla="*/ 661 w 919"/>
                  <a:gd name="T35" fmla="*/ 0 h 271"/>
                  <a:gd name="T36" fmla="*/ 694 w 919"/>
                  <a:gd name="T37" fmla="*/ 2 h 271"/>
                  <a:gd name="T38" fmla="*/ 730 w 919"/>
                  <a:gd name="T39" fmla="*/ 4 h 271"/>
                  <a:gd name="T40" fmla="*/ 765 w 919"/>
                  <a:gd name="T41" fmla="*/ 9 h 271"/>
                  <a:gd name="T42" fmla="*/ 801 w 919"/>
                  <a:gd name="T43" fmla="*/ 14 h 271"/>
                  <a:gd name="T44" fmla="*/ 836 w 919"/>
                  <a:gd name="T45" fmla="*/ 22 h 271"/>
                  <a:gd name="T46" fmla="*/ 867 w 919"/>
                  <a:gd name="T47" fmla="*/ 31 h 271"/>
                  <a:gd name="T48" fmla="*/ 882 w 919"/>
                  <a:gd name="T49" fmla="*/ 38 h 271"/>
                  <a:gd name="T50" fmla="*/ 894 w 919"/>
                  <a:gd name="T51" fmla="*/ 43 h 271"/>
                  <a:gd name="T52" fmla="*/ 905 w 919"/>
                  <a:gd name="T53" fmla="*/ 51 h 271"/>
                  <a:gd name="T54" fmla="*/ 916 w 919"/>
                  <a:gd name="T55" fmla="*/ 58 h 271"/>
                  <a:gd name="T56" fmla="*/ 919 w 919"/>
                  <a:gd name="T57" fmla="*/ 65 h 271"/>
                  <a:gd name="T58" fmla="*/ 919 w 919"/>
                  <a:gd name="T59" fmla="*/ 70 h 27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919"/>
                  <a:gd name="T91" fmla="*/ 0 h 271"/>
                  <a:gd name="T92" fmla="*/ 919 w 919"/>
                  <a:gd name="T93" fmla="*/ 271 h 271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919" h="271">
                    <a:moveTo>
                      <a:pt x="919" y="70"/>
                    </a:moveTo>
                    <a:lnTo>
                      <a:pt x="314" y="262"/>
                    </a:lnTo>
                    <a:lnTo>
                      <a:pt x="289" y="267"/>
                    </a:lnTo>
                    <a:lnTo>
                      <a:pt x="260" y="271"/>
                    </a:lnTo>
                    <a:lnTo>
                      <a:pt x="227" y="271"/>
                    </a:lnTo>
                    <a:lnTo>
                      <a:pt x="190" y="269"/>
                    </a:lnTo>
                    <a:lnTo>
                      <a:pt x="147" y="266"/>
                    </a:lnTo>
                    <a:lnTo>
                      <a:pt x="102" y="259"/>
                    </a:lnTo>
                    <a:lnTo>
                      <a:pt x="54" y="249"/>
                    </a:lnTo>
                    <a:lnTo>
                      <a:pt x="2" y="239"/>
                    </a:lnTo>
                    <a:lnTo>
                      <a:pt x="0" y="237"/>
                    </a:lnTo>
                    <a:lnTo>
                      <a:pt x="0" y="235"/>
                    </a:lnTo>
                    <a:lnTo>
                      <a:pt x="2" y="234"/>
                    </a:lnTo>
                    <a:lnTo>
                      <a:pt x="6" y="232"/>
                    </a:lnTo>
                    <a:lnTo>
                      <a:pt x="468" y="33"/>
                    </a:lnTo>
                    <a:lnTo>
                      <a:pt x="602" y="7"/>
                    </a:lnTo>
                    <a:lnTo>
                      <a:pt x="640" y="9"/>
                    </a:lnTo>
                    <a:lnTo>
                      <a:pt x="661" y="0"/>
                    </a:lnTo>
                    <a:lnTo>
                      <a:pt x="694" y="2"/>
                    </a:lnTo>
                    <a:lnTo>
                      <a:pt x="730" y="4"/>
                    </a:lnTo>
                    <a:lnTo>
                      <a:pt x="765" y="9"/>
                    </a:lnTo>
                    <a:lnTo>
                      <a:pt x="801" y="14"/>
                    </a:lnTo>
                    <a:lnTo>
                      <a:pt x="836" y="22"/>
                    </a:lnTo>
                    <a:lnTo>
                      <a:pt x="867" y="31"/>
                    </a:lnTo>
                    <a:lnTo>
                      <a:pt x="882" y="38"/>
                    </a:lnTo>
                    <a:lnTo>
                      <a:pt x="894" y="43"/>
                    </a:lnTo>
                    <a:lnTo>
                      <a:pt x="905" y="51"/>
                    </a:lnTo>
                    <a:lnTo>
                      <a:pt x="916" y="58"/>
                    </a:lnTo>
                    <a:lnTo>
                      <a:pt x="919" y="65"/>
                    </a:lnTo>
                    <a:lnTo>
                      <a:pt x="919" y="70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97" name="Freeform 172"/>
              <p:cNvSpPr>
                <a:spLocks/>
              </p:cNvSpPr>
              <p:nvPr/>
            </p:nvSpPr>
            <p:spPr bwMode="auto">
              <a:xfrm>
                <a:off x="3205" y="2754"/>
                <a:ext cx="356" cy="131"/>
              </a:xfrm>
              <a:custGeom>
                <a:avLst/>
                <a:gdLst>
                  <a:gd name="T0" fmla="*/ 8 w 356"/>
                  <a:gd name="T1" fmla="*/ 0 h 131"/>
                  <a:gd name="T2" fmla="*/ 3 w 356"/>
                  <a:gd name="T3" fmla="*/ 3 h 131"/>
                  <a:gd name="T4" fmla="*/ 1 w 356"/>
                  <a:gd name="T5" fmla="*/ 8 h 131"/>
                  <a:gd name="T6" fmla="*/ 0 w 356"/>
                  <a:gd name="T7" fmla="*/ 11 h 131"/>
                  <a:gd name="T8" fmla="*/ 0 w 356"/>
                  <a:gd name="T9" fmla="*/ 17 h 131"/>
                  <a:gd name="T10" fmla="*/ 38 w 356"/>
                  <a:gd name="T11" fmla="*/ 40 h 131"/>
                  <a:gd name="T12" fmla="*/ 76 w 356"/>
                  <a:gd name="T13" fmla="*/ 60 h 131"/>
                  <a:gd name="T14" fmla="*/ 113 w 356"/>
                  <a:gd name="T15" fmla="*/ 79 h 131"/>
                  <a:gd name="T16" fmla="*/ 150 w 356"/>
                  <a:gd name="T17" fmla="*/ 94 h 131"/>
                  <a:gd name="T18" fmla="*/ 185 w 356"/>
                  <a:gd name="T19" fmla="*/ 108 h 131"/>
                  <a:gd name="T20" fmla="*/ 221 w 356"/>
                  <a:gd name="T21" fmla="*/ 118 h 131"/>
                  <a:gd name="T22" fmla="*/ 255 w 356"/>
                  <a:gd name="T23" fmla="*/ 125 h 131"/>
                  <a:gd name="T24" fmla="*/ 288 w 356"/>
                  <a:gd name="T25" fmla="*/ 130 h 131"/>
                  <a:gd name="T26" fmla="*/ 310 w 356"/>
                  <a:gd name="T27" fmla="*/ 131 h 131"/>
                  <a:gd name="T28" fmla="*/ 327 w 356"/>
                  <a:gd name="T29" fmla="*/ 131 h 131"/>
                  <a:gd name="T30" fmla="*/ 342 w 356"/>
                  <a:gd name="T31" fmla="*/ 128 h 131"/>
                  <a:gd name="T32" fmla="*/ 351 w 356"/>
                  <a:gd name="T33" fmla="*/ 123 h 131"/>
                  <a:gd name="T34" fmla="*/ 354 w 356"/>
                  <a:gd name="T35" fmla="*/ 120 h 131"/>
                  <a:gd name="T36" fmla="*/ 356 w 356"/>
                  <a:gd name="T37" fmla="*/ 116 h 131"/>
                  <a:gd name="T38" fmla="*/ 356 w 356"/>
                  <a:gd name="T39" fmla="*/ 111 h 131"/>
                  <a:gd name="T40" fmla="*/ 356 w 356"/>
                  <a:gd name="T41" fmla="*/ 106 h 131"/>
                  <a:gd name="T42" fmla="*/ 352 w 356"/>
                  <a:gd name="T43" fmla="*/ 101 h 131"/>
                  <a:gd name="T44" fmla="*/ 349 w 356"/>
                  <a:gd name="T45" fmla="*/ 94 h 131"/>
                  <a:gd name="T46" fmla="*/ 344 w 356"/>
                  <a:gd name="T47" fmla="*/ 86 h 131"/>
                  <a:gd name="T48" fmla="*/ 337 w 356"/>
                  <a:gd name="T49" fmla="*/ 77 h 131"/>
                  <a:gd name="T50" fmla="*/ 325 w 356"/>
                  <a:gd name="T51" fmla="*/ 66 h 131"/>
                  <a:gd name="T52" fmla="*/ 314 w 356"/>
                  <a:gd name="T53" fmla="*/ 55 h 131"/>
                  <a:gd name="T54" fmla="*/ 298 w 356"/>
                  <a:gd name="T55" fmla="*/ 45 h 131"/>
                  <a:gd name="T56" fmla="*/ 283 w 356"/>
                  <a:gd name="T57" fmla="*/ 37 h 131"/>
                  <a:gd name="T58" fmla="*/ 266 w 356"/>
                  <a:gd name="T59" fmla="*/ 28 h 131"/>
                  <a:gd name="T60" fmla="*/ 248 w 356"/>
                  <a:gd name="T61" fmla="*/ 23 h 131"/>
                  <a:gd name="T62" fmla="*/ 228 w 356"/>
                  <a:gd name="T63" fmla="*/ 17 h 131"/>
                  <a:gd name="T64" fmla="*/ 207 w 356"/>
                  <a:gd name="T65" fmla="*/ 11 h 131"/>
                  <a:gd name="T66" fmla="*/ 162 w 356"/>
                  <a:gd name="T67" fmla="*/ 5 h 131"/>
                  <a:gd name="T68" fmla="*/ 114 w 356"/>
                  <a:gd name="T69" fmla="*/ 1 h 131"/>
                  <a:gd name="T70" fmla="*/ 62 w 356"/>
                  <a:gd name="T71" fmla="*/ 0 h 131"/>
                  <a:gd name="T72" fmla="*/ 8 w 356"/>
                  <a:gd name="T73" fmla="*/ 0 h 131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56"/>
                  <a:gd name="T112" fmla="*/ 0 h 131"/>
                  <a:gd name="T113" fmla="*/ 356 w 356"/>
                  <a:gd name="T114" fmla="*/ 131 h 131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56" h="131">
                    <a:moveTo>
                      <a:pt x="8" y="0"/>
                    </a:moveTo>
                    <a:lnTo>
                      <a:pt x="3" y="3"/>
                    </a:lnTo>
                    <a:lnTo>
                      <a:pt x="1" y="8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38" y="40"/>
                    </a:lnTo>
                    <a:lnTo>
                      <a:pt x="76" y="60"/>
                    </a:lnTo>
                    <a:lnTo>
                      <a:pt x="113" y="79"/>
                    </a:lnTo>
                    <a:lnTo>
                      <a:pt x="150" y="94"/>
                    </a:lnTo>
                    <a:lnTo>
                      <a:pt x="185" y="108"/>
                    </a:lnTo>
                    <a:lnTo>
                      <a:pt x="221" y="118"/>
                    </a:lnTo>
                    <a:lnTo>
                      <a:pt x="255" y="125"/>
                    </a:lnTo>
                    <a:lnTo>
                      <a:pt x="288" y="130"/>
                    </a:lnTo>
                    <a:lnTo>
                      <a:pt x="310" y="131"/>
                    </a:lnTo>
                    <a:lnTo>
                      <a:pt x="327" y="131"/>
                    </a:lnTo>
                    <a:lnTo>
                      <a:pt x="342" y="128"/>
                    </a:lnTo>
                    <a:lnTo>
                      <a:pt x="351" y="123"/>
                    </a:lnTo>
                    <a:lnTo>
                      <a:pt x="354" y="120"/>
                    </a:lnTo>
                    <a:lnTo>
                      <a:pt x="356" y="116"/>
                    </a:lnTo>
                    <a:lnTo>
                      <a:pt x="356" y="111"/>
                    </a:lnTo>
                    <a:lnTo>
                      <a:pt x="356" y="106"/>
                    </a:lnTo>
                    <a:lnTo>
                      <a:pt x="352" y="101"/>
                    </a:lnTo>
                    <a:lnTo>
                      <a:pt x="349" y="94"/>
                    </a:lnTo>
                    <a:lnTo>
                      <a:pt x="344" y="86"/>
                    </a:lnTo>
                    <a:lnTo>
                      <a:pt x="337" y="77"/>
                    </a:lnTo>
                    <a:lnTo>
                      <a:pt x="325" y="66"/>
                    </a:lnTo>
                    <a:lnTo>
                      <a:pt x="314" y="55"/>
                    </a:lnTo>
                    <a:lnTo>
                      <a:pt x="298" y="45"/>
                    </a:lnTo>
                    <a:lnTo>
                      <a:pt x="283" y="37"/>
                    </a:lnTo>
                    <a:lnTo>
                      <a:pt x="266" y="28"/>
                    </a:lnTo>
                    <a:lnTo>
                      <a:pt x="248" y="23"/>
                    </a:lnTo>
                    <a:lnTo>
                      <a:pt x="228" y="17"/>
                    </a:lnTo>
                    <a:lnTo>
                      <a:pt x="207" y="11"/>
                    </a:lnTo>
                    <a:lnTo>
                      <a:pt x="162" y="5"/>
                    </a:lnTo>
                    <a:lnTo>
                      <a:pt x="114" y="1"/>
                    </a:lnTo>
                    <a:lnTo>
                      <a:pt x="62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98" name="Freeform 173"/>
              <p:cNvSpPr>
                <a:spLocks/>
              </p:cNvSpPr>
              <p:nvPr/>
            </p:nvSpPr>
            <p:spPr bwMode="auto">
              <a:xfrm>
                <a:off x="3205" y="2754"/>
                <a:ext cx="356" cy="131"/>
              </a:xfrm>
              <a:custGeom>
                <a:avLst/>
                <a:gdLst>
                  <a:gd name="T0" fmla="*/ 8 w 356"/>
                  <a:gd name="T1" fmla="*/ 0 h 131"/>
                  <a:gd name="T2" fmla="*/ 3 w 356"/>
                  <a:gd name="T3" fmla="*/ 3 h 131"/>
                  <a:gd name="T4" fmla="*/ 1 w 356"/>
                  <a:gd name="T5" fmla="*/ 8 h 131"/>
                  <a:gd name="T6" fmla="*/ 0 w 356"/>
                  <a:gd name="T7" fmla="*/ 11 h 131"/>
                  <a:gd name="T8" fmla="*/ 0 w 356"/>
                  <a:gd name="T9" fmla="*/ 17 h 131"/>
                  <a:gd name="T10" fmla="*/ 38 w 356"/>
                  <a:gd name="T11" fmla="*/ 40 h 131"/>
                  <a:gd name="T12" fmla="*/ 76 w 356"/>
                  <a:gd name="T13" fmla="*/ 60 h 131"/>
                  <a:gd name="T14" fmla="*/ 113 w 356"/>
                  <a:gd name="T15" fmla="*/ 79 h 131"/>
                  <a:gd name="T16" fmla="*/ 150 w 356"/>
                  <a:gd name="T17" fmla="*/ 94 h 131"/>
                  <a:gd name="T18" fmla="*/ 185 w 356"/>
                  <a:gd name="T19" fmla="*/ 108 h 131"/>
                  <a:gd name="T20" fmla="*/ 221 w 356"/>
                  <a:gd name="T21" fmla="*/ 118 h 131"/>
                  <a:gd name="T22" fmla="*/ 255 w 356"/>
                  <a:gd name="T23" fmla="*/ 125 h 131"/>
                  <a:gd name="T24" fmla="*/ 288 w 356"/>
                  <a:gd name="T25" fmla="*/ 130 h 131"/>
                  <a:gd name="T26" fmla="*/ 310 w 356"/>
                  <a:gd name="T27" fmla="*/ 131 h 131"/>
                  <a:gd name="T28" fmla="*/ 327 w 356"/>
                  <a:gd name="T29" fmla="*/ 131 h 131"/>
                  <a:gd name="T30" fmla="*/ 342 w 356"/>
                  <a:gd name="T31" fmla="*/ 128 h 131"/>
                  <a:gd name="T32" fmla="*/ 351 w 356"/>
                  <a:gd name="T33" fmla="*/ 123 h 131"/>
                  <a:gd name="T34" fmla="*/ 354 w 356"/>
                  <a:gd name="T35" fmla="*/ 120 h 131"/>
                  <a:gd name="T36" fmla="*/ 356 w 356"/>
                  <a:gd name="T37" fmla="*/ 116 h 131"/>
                  <a:gd name="T38" fmla="*/ 356 w 356"/>
                  <a:gd name="T39" fmla="*/ 111 h 131"/>
                  <a:gd name="T40" fmla="*/ 356 w 356"/>
                  <a:gd name="T41" fmla="*/ 106 h 131"/>
                  <a:gd name="T42" fmla="*/ 352 w 356"/>
                  <a:gd name="T43" fmla="*/ 101 h 131"/>
                  <a:gd name="T44" fmla="*/ 349 w 356"/>
                  <a:gd name="T45" fmla="*/ 94 h 131"/>
                  <a:gd name="T46" fmla="*/ 344 w 356"/>
                  <a:gd name="T47" fmla="*/ 86 h 131"/>
                  <a:gd name="T48" fmla="*/ 337 w 356"/>
                  <a:gd name="T49" fmla="*/ 77 h 131"/>
                  <a:gd name="T50" fmla="*/ 325 w 356"/>
                  <a:gd name="T51" fmla="*/ 66 h 131"/>
                  <a:gd name="T52" fmla="*/ 314 w 356"/>
                  <a:gd name="T53" fmla="*/ 55 h 131"/>
                  <a:gd name="T54" fmla="*/ 298 w 356"/>
                  <a:gd name="T55" fmla="*/ 45 h 131"/>
                  <a:gd name="T56" fmla="*/ 283 w 356"/>
                  <a:gd name="T57" fmla="*/ 37 h 131"/>
                  <a:gd name="T58" fmla="*/ 266 w 356"/>
                  <a:gd name="T59" fmla="*/ 28 h 131"/>
                  <a:gd name="T60" fmla="*/ 248 w 356"/>
                  <a:gd name="T61" fmla="*/ 23 h 131"/>
                  <a:gd name="T62" fmla="*/ 228 w 356"/>
                  <a:gd name="T63" fmla="*/ 17 h 131"/>
                  <a:gd name="T64" fmla="*/ 207 w 356"/>
                  <a:gd name="T65" fmla="*/ 11 h 131"/>
                  <a:gd name="T66" fmla="*/ 162 w 356"/>
                  <a:gd name="T67" fmla="*/ 5 h 131"/>
                  <a:gd name="T68" fmla="*/ 114 w 356"/>
                  <a:gd name="T69" fmla="*/ 1 h 131"/>
                  <a:gd name="T70" fmla="*/ 62 w 356"/>
                  <a:gd name="T71" fmla="*/ 0 h 131"/>
                  <a:gd name="T72" fmla="*/ 8 w 356"/>
                  <a:gd name="T73" fmla="*/ 0 h 131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56"/>
                  <a:gd name="T112" fmla="*/ 0 h 131"/>
                  <a:gd name="T113" fmla="*/ 356 w 356"/>
                  <a:gd name="T114" fmla="*/ 131 h 131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56" h="131">
                    <a:moveTo>
                      <a:pt x="8" y="0"/>
                    </a:moveTo>
                    <a:lnTo>
                      <a:pt x="3" y="3"/>
                    </a:lnTo>
                    <a:lnTo>
                      <a:pt x="1" y="8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38" y="40"/>
                    </a:lnTo>
                    <a:lnTo>
                      <a:pt x="76" y="60"/>
                    </a:lnTo>
                    <a:lnTo>
                      <a:pt x="113" y="79"/>
                    </a:lnTo>
                    <a:lnTo>
                      <a:pt x="150" y="94"/>
                    </a:lnTo>
                    <a:lnTo>
                      <a:pt x="185" y="108"/>
                    </a:lnTo>
                    <a:lnTo>
                      <a:pt x="221" y="118"/>
                    </a:lnTo>
                    <a:lnTo>
                      <a:pt x="255" y="125"/>
                    </a:lnTo>
                    <a:lnTo>
                      <a:pt x="288" y="130"/>
                    </a:lnTo>
                    <a:lnTo>
                      <a:pt x="310" y="131"/>
                    </a:lnTo>
                    <a:lnTo>
                      <a:pt x="327" y="131"/>
                    </a:lnTo>
                    <a:lnTo>
                      <a:pt x="342" y="128"/>
                    </a:lnTo>
                    <a:lnTo>
                      <a:pt x="351" y="123"/>
                    </a:lnTo>
                    <a:lnTo>
                      <a:pt x="354" y="120"/>
                    </a:lnTo>
                    <a:lnTo>
                      <a:pt x="356" y="116"/>
                    </a:lnTo>
                    <a:lnTo>
                      <a:pt x="356" y="111"/>
                    </a:lnTo>
                    <a:lnTo>
                      <a:pt x="356" y="106"/>
                    </a:lnTo>
                    <a:lnTo>
                      <a:pt x="352" y="101"/>
                    </a:lnTo>
                    <a:lnTo>
                      <a:pt x="349" y="94"/>
                    </a:lnTo>
                    <a:lnTo>
                      <a:pt x="344" y="86"/>
                    </a:lnTo>
                    <a:lnTo>
                      <a:pt x="337" y="77"/>
                    </a:lnTo>
                    <a:lnTo>
                      <a:pt x="325" y="66"/>
                    </a:lnTo>
                    <a:lnTo>
                      <a:pt x="314" y="55"/>
                    </a:lnTo>
                    <a:lnTo>
                      <a:pt x="298" y="45"/>
                    </a:lnTo>
                    <a:lnTo>
                      <a:pt x="283" y="37"/>
                    </a:lnTo>
                    <a:lnTo>
                      <a:pt x="266" y="28"/>
                    </a:lnTo>
                    <a:lnTo>
                      <a:pt x="248" y="23"/>
                    </a:lnTo>
                    <a:lnTo>
                      <a:pt x="228" y="17"/>
                    </a:lnTo>
                    <a:lnTo>
                      <a:pt x="207" y="11"/>
                    </a:lnTo>
                    <a:lnTo>
                      <a:pt x="162" y="5"/>
                    </a:lnTo>
                    <a:lnTo>
                      <a:pt x="114" y="1"/>
                    </a:lnTo>
                    <a:lnTo>
                      <a:pt x="62" y="0"/>
                    </a:lnTo>
                    <a:lnTo>
                      <a:pt x="8" y="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899" name="Freeform 174"/>
              <p:cNvSpPr>
                <a:spLocks/>
              </p:cNvSpPr>
              <p:nvPr/>
            </p:nvSpPr>
            <p:spPr bwMode="auto">
              <a:xfrm>
                <a:off x="3205" y="2767"/>
                <a:ext cx="319" cy="117"/>
              </a:xfrm>
              <a:custGeom>
                <a:avLst/>
                <a:gdLst>
                  <a:gd name="T0" fmla="*/ 0 w 319"/>
                  <a:gd name="T1" fmla="*/ 0 h 117"/>
                  <a:gd name="T2" fmla="*/ 1 w 319"/>
                  <a:gd name="T3" fmla="*/ 4 h 117"/>
                  <a:gd name="T4" fmla="*/ 3 w 319"/>
                  <a:gd name="T5" fmla="*/ 7 h 117"/>
                  <a:gd name="T6" fmla="*/ 43 w 319"/>
                  <a:gd name="T7" fmla="*/ 25 h 117"/>
                  <a:gd name="T8" fmla="*/ 84 w 319"/>
                  <a:gd name="T9" fmla="*/ 46 h 117"/>
                  <a:gd name="T10" fmla="*/ 126 w 319"/>
                  <a:gd name="T11" fmla="*/ 64 h 117"/>
                  <a:gd name="T12" fmla="*/ 167 w 319"/>
                  <a:gd name="T13" fmla="*/ 81 h 117"/>
                  <a:gd name="T14" fmla="*/ 207 w 319"/>
                  <a:gd name="T15" fmla="*/ 96 h 117"/>
                  <a:gd name="T16" fmla="*/ 248 w 319"/>
                  <a:gd name="T17" fmla="*/ 108 h 117"/>
                  <a:gd name="T18" fmla="*/ 266 w 319"/>
                  <a:gd name="T19" fmla="*/ 113 h 117"/>
                  <a:gd name="T20" fmla="*/ 285 w 319"/>
                  <a:gd name="T21" fmla="*/ 115 h 117"/>
                  <a:gd name="T22" fmla="*/ 302 w 319"/>
                  <a:gd name="T23" fmla="*/ 117 h 117"/>
                  <a:gd name="T24" fmla="*/ 319 w 319"/>
                  <a:gd name="T25" fmla="*/ 117 h 117"/>
                  <a:gd name="T26" fmla="*/ 315 w 319"/>
                  <a:gd name="T27" fmla="*/ 113 h 117"/>
                  <a:gd name="T28" fmla="*/ 309 w 319"/>
                  <a:gd name="T29" fmla="*/ 108 h 117"/>
                  <a:gd name="T30" fmla="*/ 298 w 319"/>
                  <a:gd name="T31" fmla="*/ 102 h 117"/>
                  <a:gd name="T32" fmla="*/ 285 w 319"/>
                  <a:gd name="T33" fmla="*/ 95 h 117"/>
                  <a:gd name="T34" fmla="*/ 253 w 319"/>
                  <a:gd name="T35" fmla="*/ 83 h 117"/>
                  <a:gd name="T36" fmla="*/ 219 w 319"/>
                  <a:gd name="T37" fmla="*/ 74 h 117"/>
                  <a:gd name="T38" fmla="*/ 177 w 319"/>
                  <a:gd name="T39" fmla="*/ 64 h 117"/>
                  <a:gd name="T40" fmla="*/ 136 w 319"/>
                  <a:gd name="T41" fmla="*/ 53 h 117"/>
                  <a:gd name="T42" fmla="*/ 99 w 319"/>
                  <a:gd name="T43" fmla="*/ 39 h 117"/>
                  <a:gd name="T44" fmla="*/ 65 w 319"/>
                  <a:gd name="T45" fmla="*/ 27 h 117"/>
                  <a:gd name="T46" fmla="*/ 16 w 319"/>
                  <a:gd name="T47" fmla="*/ 9 h 117"/>
                  <a:gd name="T48" fmla="*/ 0 w 319"/>
                  <a:gd name="T49" fmla="*/ 0 h 11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19"/>
                  <a:gd name="T76" fmla="*/ 0 h 117"/>
                  <a:gd name="T77" fmla="*/ 319 w 319"/>
                  <a:gd name="T78" fmla="*/ 117 h 11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19" h="117">
                    <a:moveTo>
                      <a:pt x="0" y="0"/>
                    </a:moveTo>
                    <a:lnTo>
                      <a:pt x="1" y="4"/>
                    </a:lnTo>
                    <a:lnTo>
                      <a:pt x="3" y="7"/>
                    </a:lnTo>
                    <a:lnTo>
                      <a:pt x="43" y="25"/>
                    </a:lnTo>
                    <a:lnTo>
                      <a:pt x="84" y="46"/>
                    </a:lnTo>
                    <a:lnTo>
                      <a:pt x="126" y="64"/>
                    </a:lnTo>
                    <a:lnTo>
                      <a:pt x="167" y="81"/>
                    </a:lnTo>
                    <a:lnTo>
                      <a:pt x="207" y="96"/>
                    </a:lnTo>
                    <a:lnTo>
                      <a:pt x="248" y="108"/>
                    </a:lnTo>
                    <a:lnTo>
                      <a:pt x="266" y="113"/>
                    </a:lnTo>
                    <a:lnTo>
                      <a:pt x="285" y="115"/>
                    </a:lnTo>
                    <a:lnTo>
                      <a:pt x="302" y="117"/>
                    </a:lnTo>
                    <a:lnTo>
                      <a:pt x="319" y="117"/>
                    </a:lnTo>
                    <a:lnTo>
                      <a:pt x="315" y="113"/>
                    </a:lnTo>
                    <a:lnTo>
                      <a:pt x="309" y="108"/>
                    </a:lnTo>
                    <a:lnTo>
                      <a:pt x="298" y="102"/>
                    </a:lnTo>
                    <a:lnTo>
                      <a:pt x="285" y="95"/>
                    </a:lnTo>
                    <a:lnTo>
                      <a:pt x="253" y="83"/>
                    </a:lnTo>
                    <a:lnTo>
                      <a:pt x="219" y="74"/>
                    </a:lnTo>
                    <a:lnTo>
                      <a:pt x="177" y="64"/>
                    </a:lnTo>
                    <a:lnTo>
                      <a:pt x="136" y="53"/>
                    </a:lnTo>
                    <a:lnTo>
                      <a:pt x="99" y="39"/>
                    </a:lnTo>
                    <a:lnTo>
                      <a:pt x="65" y="27"/>
                    </a:lnTo>
                    <a:lnTo>
                      <a:pt x="16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BB3C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00" name="Freeform 175"/>
              <p:cNvSpPr>
                <a:spLocks/>
              </p:cNvSpPr>
              <p:nvPr/>
            </p:nvSpPr>
            <p:spPr bwMode="auto">
              <a:xfrm>
                <a:off x="3205" y="2771"/>
                <a:ext cx="288" cy="113"/>
              </a:xfrm>
              <a:custGeom>
                <a:avLst/>
                <a:gdLst>
                  <a:gd name="T0" fmla="*/ 0 w 288"/>
                  <a:gd name="T1" fmla="*/ 0 h 113"/>
                  <a:gd name="T2" fmla="*/ 38 w 288"/>
                  <a:gd name="T3" fmla="*/ 23 h 113"/>
                  <a:gd name="T4" fmla="*/ 76 w 288"/>
                  <a:gd name="T5" fmla="*/ 43 h 113"/>
                  <a:gd name="T6" fmla="*/ 113 w 288"/>
                  <a:gd name="T7" fmla="*/ 62 h 113"/>
                  <a:gd name="T8" fmla="*/ 150 w 288"/>
                  <a:gd name="T9" fmla="*/ 77 h 113"/>
                  <a:gd name="T10" fmla="*/ 185 w 288"/>
                  <a:gd name="T11" fmla="*/ 91 h 113"/>
                  <a:gd name="T12" fmla="*/ 221 w 288"/>
                  <a:gd name="T13" fmla="*/ 101 h 113"/>
                  <a:gd name="T14" fmla="*/ 255 w 288"/>
                  <a:gd name="T15" fmla="*/ 108 h 113"/>
                  <a:gd name="T16" fmla="*/ 288 w 288"/>
                  <a:gd name="T17" fmla="*/ 113 h 113"/>
                  <a:gd name="T18" fmla="*/ 287 w 288"/>
                  <a:gd name="T19" fmla="*/ 109 h 113"/>
                  <a:gd name="T20" fmla="*/ 282 w 288"/>
                  <a:gd name="T21" fmla="*/ 104 h 113"/>
                  <a:gd name="T22" fmla="*/ 275 w 288"/>
                  <a:gd name="T23" fmla="*/ 98 h 113"/>
                  <a:gd name="T24" fmla="*/ 266 w 288"/>
                  <a:gd name="T25" fmla="*/ 92 h 113"/>
                  <a:gd name="T26" fmla="*/ 258 w 288"/>
                  <a:gd name="T27" fmla="*/ 87 h 113"/>
                  <a:gd name="T28" fmla="*/ 246 w 288"/>
                  <a:gd name="T29" fmla="*/ 82 h 113"/>
                  <a:gd name="T30" fmla="*/ 233 w 288"/>
                  <a:gd name="T31" fmla="*/ 77 h 113"/>
                  <a:gd name="T32" fmla="*/ 219 w 288"/>
                  <a:gd name="T33" fmla="*/ 72 h 113"/>
                  <a:gd name="T34" fmla="*/ 138 w 288"/>
                  <a:gd name="T35" fmla="*/ 49 h 113"/>
                  <a:gd name="T36" fmla="*/ 65 w 288"/>
                  <a:gd name="T37" fmla="*/ 25 h 113"/>
                  <a:gd name="T38" fmla="*/ 16 w 288"/>
                  <a:gd name="T39" fmla="*/ 6 h 113"/>
                  <a:gd name="T40" fmla="*/ 0 w 288"/>
                  <a:gd name="T41" fmla="*/ 0 h 11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88"/>
                  <a:gd name="T64" fmla="*/ 0 h 113"/>
                  <a:gd name="T65" fmla="*/ 288 w 288"/>
                  <a:gd name="T66" fmla="*/ 113 h 11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88" h="113">
                    <a:moveTo>
                      <a:pt x="0" y="0"/>
                    </a:moveTo>
                    <a:lnTo>
                      <a:pt x="38" y="23"/>
                    </a:lnTo>
                    <a:lnTo>
                      <a:pt x="76" y="43"/>
                    </a:lnTo>
                    <a:lnTo>
                      <a:pt x="113" y="62"/>
                    </a:lnTo>
                    <a:lnTo>
                      <a:pt x="150" y="77"/>
                    </a:lnTo>
                    <a:lnTo>
                      <a:pt x="185" y="91"/>
                    </a:lnTo>
                    <a:lnTo>
                      <a:pt x="221" y="101"/>
                    </a:lnTo>
                    <a:lnTo>
                      <a:pt x="255" y="108"/>
                    </a:lnTo>
                    <a:lnTo>
                      <a:pt x="288" y="113"/>
                    </a:lnTo>
                    <a:lnTo>
                      <a:pt x="287" y="109"/>
                    </a:lnTo>
                    <a:lnTo>
                      <a:pt x="282" y="104"/>
                    </a:lnTo>
                    <a:lnTo>
                      <a:pt x="275" y="98"/>
                    </a:lnTo>
                    <a:lnTo>
                      <a:pt x="266" y="92"/>
                    </a:lnTo>
                    <a:lnTo>
                      <a:pt x="258" y="87"/>
                    </a:lnTo>
                    <a:lnTo>
                      <a:pt x="246" y="82"/>
                    </a:lnTo>
                    <a:lnTo>
                      <a:pt x="233" y="77"/>
                    </a:lnTo>
                    <a:lnTo>
                      <a:pt x="219" y="72"/>
                    </a:lnTo>
                    <a:lnTo>
                      <a:pt x="138" y="49"/>
                    </a:lnTo>
                    <a:lnTo>
                      <a:pt x="65" y="25"/>
                    </a:lnTo>
                    <a:lnTo>
                      <a:pt x="16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25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01" name="Freeform 176"/>
              <p:cNvSpPr>
                <a:spLocks/>
              </p:cNvSpPr>
              <p:nvPr/>
            </p:nvSpPr>
            <p:spPr bwMode="auto">
              <a:xfrm>
                <a:off x="3213" y="2754"/>
                <a:ext cx="329" cy="86"/>
              </a:xfrm>
              <a:custGeom>
                <a:avLst/>
                <a:gdLst>
                  <a:gd name="T0" fmla="*/ 0 w 329"/>
                  <a:gd name="T1" fmla="*/ 0 h 86"/>
                  <a:gd name="T2" fmla="*/ 8 w 329"/>
                  <a:gd name="T3" fmla="*/ 6 h 86"/>
                  <a:gd name="T4" fmla="*/ 39 w 329"/>
                  <a:gd name="T5" fmla="*/ 20 h 86"/>
                  <a:gd name="T6" fmla="*/ 86 w 329"/>
                  <a:gd name="T7" fmla="*/ 37 h 86"/>
                  <a:gd name="T8" fmla="*/ 140 w 329"/>
                  <a:gd name="T9" fmla="*/ 55 h 86"/>
                  <a:gd name="T10" fmla="*/ 169 w 329"/>
                  <a:gd name="T11" fmla="*/ 64 h 86"/>
                  <a:gd name="T12" fmla="*/ 198 w 329"/>
                  <a:gd name="T13" fmla="*/ 72 h 86"/>
                  <a:gd name="T14" fmla="*/ 226 w 329"/>
                  <a:gd name="T15" fmla="*/ 77 h 86"/>
                  <a:gd name="T16" fmla="*/ 253 w 329"/>
                  <a:gd name="T17" fmla="*/ 82 h 86"/>
                  <a:gd name="T18" fmla="*/ 277 w 329"/>
                  <a:gd name="T19" fmla="*/ 86 h 86"/>
                  <a:gd name="T20" fmla="*/ 299 w 329"/>
                  <a:gd name="T21" fmla="*/ 86 h 86"/>
                  <a:gd name="T22" fmla="*/ 307 w 329"/>
                  <a:gd name="T23" fmla="*/ 86 h 86"/>
                  <a:gd name="T24" fmla="*/ 316 w 329"/>
                  <a:gd name="T25" fmla="*/ 84 h 86"/>
                  <a:gd name="T26" fmla="*/ 324 w 329"/>
                  <a:gd name="T27" fmla="*/ 81 h 86"/>
                  <a:gd name="T28" fmla="*/ 329 w 329"/>
                  <a:gd name="T29" fmla="*/ 77 h 86"/>
                  <a:gd name="T30" fmla="*/ 317 w 329"/>
                  <a:gd name="T31" fmla="*/ 66 h 86"/>
                  <a:gd name="T32" fmla="*/ 306 w 329"/>
                  <a:gd name="T33" fmla="*/ 55 h 86"/>
                  <a:gd name="T34" fmla="*/ 290 w 329"/>
                  <a:gd name="T35" fmla="*/ 45 h 86"/>
                  <a:gd name="T36" fmla="*/ 275 w 329"/>
                  <a:gd name="T37" fmla="*/ 37 h 86"/>
                  <a:gd name="T38" fmla="*/ 258 w 329"/>
                  <a:gd name="T39" fmla="*/ 28 h 86"/>
                  <a:gd name="T40" fmla="*/ 240 w 329"/>
                  <a:gd name="T41" fmla="*/ 23 h 86"/>
                  <a:gd name="T42" fmla="*/ 220 w 329"/>
                  <a:gd name="T43" fmla="*/ 17 h 86"/>
                  <a:gd name="T44" fmla="*/ 199 w 329"/>
                  <a:gd name="T45" fmla="*/ 11 h 86"/>
                  <a:gd name="T46" fmla="*/ 154 w 329"/>
                  <a:gd name="T47" fmla="*/ 5 h 86"/>
                  <a:gd name="T48" fmla="*/ 106 w 329"/>
                  <a:gd name="T49" fmla="*/ 1 h 86"/>
                  <a:gd name="T50" fmla="*/ 54 w 329"/>
                  <a:gd name="T51" fmla="*/ 0 h 86"/>
                  <a:gd name="T52" fmla="*/ 0 w 329"/>
                  <a:gd name="T53" fmla="*/ 0 h 8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29"/>
                  <a:gd name="T82" fmla="*/ 0 h 86"/>
                  <a:gd name="T83" fmla="*/ 329 w 329"/>
                  <a:gd name="T84" fmla="*/ 86 h 8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29" h="86">
                    <a:moveTo>
                      <a:pt x="0" y="0"/>
                    </a:moveTo>
                    <a:lnTo>
                      <a:pt x="8" y="6"/>
                    </a:lnTo>
                    <a:lnTo>
                      <a:pt x="39" y="20"/>
                    </a:lnTo>
                    <a:lnTo>
                      <a:pt x="86" y="37"/>
                    </a:lnTo>
                    <a:lnTo>
                      <a:pt x="140" y="55"/>
                    </a:lnTo>
                    <a:lnTo>
                      <a:pt x="169" y="64"/>
                    </a:lnTo>
                    <a:lnTo>
                      <a:pt x="198" y="72"/>
                    </a:lnTo>
                    <a:lnTo>
                      <a:pt x="226" y="77"/>
                    </a:lnTo>
                    <a:lnTo>
                      <a:pt x="253" y="82"/>
                    </a:lnTo>
                    <a:lnTo>
                      <a:pt x="277" y="86"/>
                    </a:lnTo>
                    <a:lnTo>
                      <a:pt x="299" y="86"/>
                    </a:lnTo>
                    <a:lnTo>
                      <a:pt x="307" y="86"/>
                    </a:lnTo>
                    <a:lnTo>
                      <a:pt x="316" y="84"/>
                    </a:lnTo>
                    <a:lnTo>
                      <a:pt x="324" y="81"/>
                    </a:lnTo>
                    <a:lnTo>
                      <a:pt x="329" y="77"/>
                    </a:lnTo>
                    <a:lnTo>
                      <a:pt x="317" y="66"/>
                    </a:lnTo>
                    <a:lnTo>
                      <a:pt x="306" y="55"/>
                    </a:lnTo>
                    <a:lnTo>
                      <a:pt x="290" y="45"/>
                    </a:lnTo>
                    <a:lnTo>
                      <a:pt x="275" y="37"/>
                    </a:lnTo>
                    <a:lnTo>
                      <a:pt x="258" y="28"/>
                    </a:lnTo>
                    <a:lnTo>
                      <a:pt x="240" y="23"/>
                    </a:lnTo>
                    <a:lnTo>
                      <a:pt x="220" y="17"/>
                    </a:lnTo>
                    <a:lnTo>
                      <a:pt x="199" y="11"/>
                    </a:lnTo>
                    <a:lnTo>
                      <a:pt x="154" y="5"/>
                    </a:lnTo>
                    <a:lnTo>
                      <a:pt x="106" y="1"/>
                    </a:lnTo>
                    <a:lnTo>
                      <a:pt x="5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AC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02" name="Freeform 177"/>
              <p:cNvSpPr>
                <a:spLocks/>
              </p:cNvSpPr>
              <p:nvPr/>
            </p:nvSpPr>
            <p:spPr bwMode="auto">
              <a:xfrm>
                <a:off x="3210" y="2755"/>
                <a:ext cx="344" cy="98"/>
              </a:xfrm>
              <a:custGeom>
                <a:avLst/>
                <a:gdLst>
                  <a:gd name="T0" fmla="*/ 3 w 344"/>
                  <a:gd name="T1" fmla="*/ 0 h 98"/>
                  <a:gd name="T2" fmla="*/ 15 w 344"/>
                  <a:gd name="T3" fmla="*/ 7 h 98"/>
                  <a:gd name="T4" fmla="*/ 49 w 344"/>
                  <a:gd name="T5" fmla="*/ 21 h 98"/>
                  <a:gd name="T6" fmla="*/ 96 w 344"/>
                  <a:gd name="T7" fmla="*/ 39 h 98"/>
                  <a:gd name="T8" fmla="*/ 150 w 344"/>
                  <a:gd name="T9" fmla="*/ 58 h 98"/>
                  <a:gd name="T10" fmla="*/ 179 w 344"/>
                  <a:gd name="T11" fmla="*/ 68 h 98"/>
                  <a:gd name="T12" fmla="*/ 207 w 344"/>
                  <a:gd name="T13" fmla="*/ 76 h 98"/>
                  <a:gd name="T14" fmla="*/ 236 w 344"/>
                  <a:gd name="T15" fmla="*/ 83 h 98"/>
                  <a:gd name="T16" fmla="*/ 261 w 344"/>
                  <a:gd name="T17" fmla="*/ 88 h 98"/>
                  <a:gd name="T18" fmla="*/ 285 w 344"/>
                  <a:gd name="T19" fmla="*/ 90 h 98"/>
                  <a:gd name="T20" fmla="*/ 307 w 344"/>
                  <a:gd name="T21" fmla="*/ 92 h 98"/>
                  <a:gd name="T22" fmla="*/ 315 w 344"/>
                  <a:gd name="T23" fmla="*/ 90 h 98"/>
                  <a:gd name="T24" fmla="*/ 324 w 344"/>
                  <a:gd name="T25" fmla="*/ 88 h 98"/>
                  <a:gd name="T26" fmla="*/ 331 w 344"/>
                  <a:gd name="T27" fmla="*/ 86 h 98"/>
                  <a:gd name="T28" fmla="*/ 337 w 344"/>
                  <a:gd name="T29" fmla="*/ 83 h 98"/>
                  <a:gd name="T30" fmla="*/ 341 w 344"/>
                  <a:gd name="T31" fmla="*/ 88 h 98"/>
                  <a:gd name="T32" fmla="*/ 344 w 344"/>
                  <a:gd name="T33" fmla="*/ 92 h 98"/>
                  <a:gd name="T34" fmla="*/ 337 w 344"/>
                  <a:gd name="T35" fmla="*/ 95 h 98"/>
                  <a:gd name="T36" fmla="*/ 326 w 344"/>
                  <a:gd name="T37" fmla="*/ 98 h 98"/>
                  <a:gd name="T38" fmla="*/ 310 w 344"/>
                  <a:gd name="T39" fmla="*/ 98 h 98"/>
                  <a:gd name="T40" fmla="*/ 293 w 344"/>
                  <a:gd name="T41" fmla="*/ 97 h 98"/>
                  <a:gd name="T42" fmla="*/ 273 w 344"/>
                  <a:gd name="T43" fmla="*/ 95 h 98"/>
                  <a:gd name="T44" fmla="*/ 251 w 344"/>
                  <a:gd name="T45" fmla="*/ 92 h 98"/>
                  <a:gd name="T46" fmla="*/ 226 w 344"/>
                  <a:gd name="T47" fmla="*/ 86 h 98"/>
                  <a:gd name="T48" fmla="*/ 201 w 344"/>
                  <a:gd name="T49" fmla="*/ 80 h 98"/>
                  <a:gd name="T50" fmla="*/ 147 w 344"/>
                  <a:gd name="T51" fmla="*/ 65 h 98"/>
                  <a:gd name="T52" fmla="*/ 94 w 344"/>
                  <a:gd name="T53" fmla="*/ 46 h 98"/>
                  <a:gd name="T54" fmla="*/ 67 w 344"/>
                  <a:gd name="T55" fmla="*/ 36 h 98"/>
                  <a:gd name="T56" fmla="*/ 44 w 344"/>
                  <a:gd name="T57" fmla="*/ 24 h 98"/>
                  <a:gd name="T58" fmla="*/ 20 w 344"/>
                  <a:gd name="T59" fmla="*/ 14 h 98"/>
                  <a:gd name="T60" fmla="*/ 0 w 344"/>
                  <a:gd name="T61" fmla="*/ 2 h 98"/>
                  <a:gd name="T62" fmla="*/ 3 w 344"/>
                  <a:gd name="T63" fmla="*/ 0 h 9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44"/>
                  <a:gd name="T97" fmla="*/ 0 h 98"/>
                  <a:gd name="T98" fmla="*/ 344 w 344"/>
                  <a:gd name="T99" fmla="*/ 98 h 9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44" h="98">
                    <a:moveTo>
                      <a:pt x="3" y="0"/>
                    </a:moveTo>
                    <a:lnTo>
                      <a:pt x="15" y="7"/>
                    </a:lnTo>
                    <a:lnTo>
                      <a:pt x="49" y="21"/>
                    </a:lnTo>
                    <a:lnTo>
                      <a:pt x="96" y="39"/>
                    </a:lnTo>
                    <a:lnTo>
                      <a:pt x="150" y="58"/>
                    </a:lnTo>
                    <a:lnTo>
                      <a:pt x="179" y="68"/>
                    </a:lnTo>
                    <a:lnTo>
                      <a:pt x="207" y="76"/>
                    </a:lnTo>
                    <a:lnTo>
                      <a:pt x="236" y="83"/>
                    </a:lnTo>
                    <a:lnTo>
                      <a:pt x="261" y="88"/>
                    </a:lnTo>
                    <a:lnTo>
                      <a:pt x="285" y="90"/>
                    </a:lnTo>
                    <a:lnTo>
                      <a:pt x="307" y="92"/>
                    </a:lnTo>
                    <a:lnTo>
                      <a:pt x="315" y="90"/>
                    </a:lnTo>
                    <a:lnTo>
                      <a:pt x="324" y="88"/>
                    </a:lnTo>
                    <a:lnTo>
                      <a:pt x="331" y="86"/>
                    </a:lnTo>
                    <a:lnTo>
                      <a:pt x="337" y="83"/>
                    </a:lnTo>
                    <a:lnTo>
                      <a:pt x="341" y="88"/>
                    </a:lnTo>
                    <a:lnTo>
                      <a:pt x="344" y="92"/>
                    </a:lnTo>
                    <a:lnTo>
                      <a:pt x="337" y="95"/>
                    </a:lnTo>
                    <a:lnTo>
                      <a:pt x="326" y="98"/>
                    </a:lnTo>
                    <a:lnTo>
                      <a:pt x="310" y="98"/>
                    </a:lnTo>
                    <a:lnTo>
                      <a:pt x="293" y="97"/>
                    </a:lnTo>
                    <a:lnTo>
                      <a:pt x="273" y="95"/>
                    </a:lnTo>
                    <a:lnTo>
                      <a:pt x="251" y="92"/>
                    </a:lnTo>
                    <a:lnTo>
                      <a:pt x="226" y="86"/>
                    </a:lnTo>
                    <a:lnTo>
                      <a:pt x="201" y="80"/>
                    </a:lnTo>
                    <a:lnTo>
                      <a:pt x="147" y="65"/>
                    </a:lnTo>
                    <a:lnTo>
                      <a:pt x="94" y="46"/>
                    </a:lnTo>
                    <a:lnTo>
                      <a:pt x="67" y="36"/>
                    </a:lnTo>
                    <a:lnTo>
                      <a:pt x="44" y="24"/>
                    </a:lnTo>
                    <a:lnTo>
                      <a:pt x="20" y="14"/>
                    </a:lnTo>
                    <a:lnTo>
                      <a:pt x="0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C3C3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03" name="Freeform 178"/>
              <p:cNvSpPr>
                <a:spLocks/>
              </p:cNvSpPr>
              <p:nvPr/>
            </p:nvSpPr>
            <p:spPr bwMode="auto">
              <a:xfrm>
                <a:off x="3211" y="2754"/>
                <a:ext cx="338" cy="94"/>
              </a:xfrm>
              <a:custGeom>
                <a:avLst/>
                <a:gdLst>
                  <a:gd name="T0" fmla="*/ 2 w 338"/>
                  <a:gd name="T1" fmla="*/ 0 h 94"/>
                  <a:gd name="T2" fmla="*/ 10 w 338"/>
                  <a:gd name="T3" fmla="*/ 6 h 94"/>
                  <a:gd name="T4" fmla="*/ 41 w 338"/>
                  <a:gd name="T5" fmla="*/ 20 h 94"/>
                  <a:gd name="T6" fmla="*/ 88 w 338"/>
                  <a:gd name="T7" fmla="*/ 37 h 94"/>
                  <a:gd name="T8" fmla="*/ 142 w 338"/>
                  <a:gd name="T9" fmla="*/ 55 h 94"/>
                  <a:gd name="T10" fmla="*/ 171 w 338"/>
                  <a:gd name="T11" fmla="*/ 64 h 94"/>
                  <a:gd name="T12" fmla="*/ 200 w 338"/>
                  <a:gd name="T13" fmla="*/ 72 h 94"/>
                  <a:gd name="T14" fmla="*/ 228 w 338"/>
                  <a:gd name="T15" fmla="*/ 77 h 94"/>
                  <a:gd name="T16" fmla="*/ 255 w 338"/>
                  <a:gd name="T17" fmla="*/ 82 h 94"/>
                  <a:gd name="T18" fmla="*/ 279 w 338"/>
                  <a:gd name="T19" fmla="*/ 86 h 94"/>
                  <a:gd name="T20" fmla="*/ 301 w 338"/>
                  <a:gd name="T21" fmla="*/ 86 h 94"/>
                  <a:gd name="T22" fmla="*/ 309 w 338"/>
                  <a:gd name="T23" fmla="*/ 86 h 94"/>
                  <a:gd name="T24" fmla="*/ 318 w 338"/>
                  <a:gd name="T25" fmla="*/ 84 h 94"/>
                  <a:gd name="T26" fmla="*/ 326 w 338"/>
                  <a:gd name="T27" fmla="*/ 81 h 94"/>
                  <a:gd name="T28" fmla="*/ 331 w 338"/>
                  <a:gd name="T29" fmla="*/ 77 h 94"/>
                  <a:gd name="T30" fmla="*/ 335 w 338"/>
                  <a:gd name="T31" fmla="*/ 82 h 94"/>
                  <a:gd name="T32" fmla="*/ 338 w 338"/>
                  <a:gd name="T33" fmla="*/ 87 h 94"/>
                  <a:gd name="T34" fmla="*/ 331 w 338"/>
                  <a:gd name="T35" fmla="*/ 91 h 94"/>
                  <a:gd name="T36" fmla="*/ 321 w 338"/>
                  <a:gd name="T37" fmla="*/ 93 h 94"/>
                  <a:gd name="T38" fmla="*/ 306 w 338"/>
                  <a:gd name="T39" fmla="*/ 94 h 94"/>
                  <a:gd name="T40" fmla="*/ 289 w 338"/>
                  <a:gd name="T41" fmla="*/ 93 h 94"/>
                  <a:gd name="T42" fmla="*/ 269 w 338"/>
                  <a:gd name="T43" fmla="*/ 91 h 94"/>
                  <a:gd name="T44" fmla="*/ 247 w 338"/>
                  <a:gd name="T45" fmla="*/ 87 h 94"/>
                  <a:gd name="T46" fmla="*/ 223 w 338"/>
                  <a:gd name="T47" fmla="*/ 82 h 94"/>
                  <a:gd name="T48" fmla="*/ 198 w 338"/>
                  <a:gd name="T49" fmla="*/ 77 h 94"/>
                  <a:gd name="T50" fmla="*/ 146 w 338"/>
                  <a:gd name="T51" fmla="*/ 62 h 94"/>
                  <a:gd name="T52" fmla="*/ 93 w 338"/>
                  <a:gd name="T53" fmla="*/ 44 h 94"/>
                  <a:gd name="T54" fmla="*/ 68 w 338"/>
                  <a:gd name="T55" fmla="*/ 35 h 94"/>
                  <a:gd name="T56" fmla="*/ 44 w 338"/>
                  <a:gd name="T57" fmla="*/ 23 h 94"/>
                  <a:gd name="T58" fmla="*/ 22 w 338"/>
                  <a:gd name="T59" fmla="*/ 13 h 94"/>
                  <a:gd name="T60" fmla="*/ 0 w 338"/>
                  <a:gd name="T61" fmla="*/ 1 h 94"/>
                  <a:gd name="T62" fmla="*/ 2 w 338"/>
                  <a:gd name="T63" fmla="*/ 1 h 94"/>
                  <a:gd name="T64" fmla="*/ 2 w 338"/>
                  <a:gd name="T65" fmla="*/ 0 h 9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38"/>
                  <a:gd name="T100" fmla="*/ 0 h 94"/>
                  <a:gd name="T101" fmla="*/ 338 w 338"/>
                  <a:gd name="T102" fmla="*/ 94 h 9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38" h="94">
                    <a:moveTo>
                      <a:pt x="2" y="0"/>
                    </a:moveTo>
                    <a:lnTo>
                      <a:pt x="10" y="6"/>
                    </a:lnTo>
                    <a:lnTo>
                      <a:pt x="41" y="20"/>
                    </a:lnTo>
                    <a:lnTo>
                      <a:pt x="88" y="37"/>
                    </a:lnTo>
                    <a:lnTo>
                      <a:pt x="142" y="55"/>
                    </a:lnTo>
                    <a:lnTo>
                      <a:pt x="171" y="64"/>
                    </a:lnTo>
                    <a:lnTo>
                      <a:pt x="200" y="72"/>
                    </a:lnTo>
                    <a:lnTo>
                      <a:pt x="228" y="77"/>
                    </a:lnTo>
                    <a:lnTo>
                      <a:pt x="255" y="82"/>
                    </a:lnTo>
                    <a:lnTo>
                      <a:pt x="279" y="86"/>
                    </a:lnTo>
                    <a:lnTo>
                      <a:pt x="301" y="86"/>
                    </a:lnTo>
                    <a:lnTo>
                      <a:pt x="309" y="86"/>
                    </a:lnTo>
                    <a:lnTo>
                      <a:pt x="318" y="84"/>
                    </a:lnTo>
                    <a:lnTo>
                      <a:pt x="326" y="81"/>
                    </a:lnTo>
                    <a:lnTo>
                      <a:pt x="331" y="77"/>
                    </a:lnTo>
                    <a:lnTo>
                      <a:pt x="335" y="82"/>
                    </a:lnTo>
                    <a:lnTo>
                      <a:pt x="338" y="87"/>
                    </a:lnTo>
                    <a:lnTo>
                      <a:pt x="331" y="91"/>
                    </a:lnTo>
                    <a:lnTo>
                      <a:pt x="321" y="93"/>
                    </a:lnTo>
                    <a:lnTo>
                      <a:pt x="306" y="94"/>
                    </a:lnTo>
                    <a:lnTo>
                      <a:pt x="289" y="93"/>
                    </a:lnTo>
                    <a:lnTo>
                      <a:pt x="269" y="91"/>
                    </a:lnTo>
                    <a:lnTo>
                      <a:pt x="247" y="87"/>
                    </a:lnTo>
                    <a:lnTo>
                      <a:pt x="223" y="82"/>
                    </a:lnTo>
                    <a:lnTo>
                      <a:pt x="198" y="77"/>
                    </a:lnTo>
                    <a:lnTo>
                      <a:pt x="146" y="62"/>
                    </a:lnTo>
                    <a:lnTo>
                      <a:pt x="93" y="44"/>
                    </a:lnTo>
                    <a:lnTo>
                      <a:pt x="68" y="35"/>
                    </a:lnTo>
                    <a:lnTo>
                      <a:pt x="44" y="23"/>
                    </a:lnTo>
                    <a:lnTo>
                      <a:pt x="22" y="13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04" name="Freeform 179"/>
              <p:cNvSpPr>
                <a:spLocks/>
              </p:cNvSpPr>
              <p:nvPr/>
            </p:nvSpPr>
            <p:spPr bwMode="auto">
              <a:xfrm>
                <a:off x="3427" y="2338"/>
                <a:ext cx="374" cy="444"/>
              </a:xfrm>
              <a:custGeom>
                <a:avLst/>
                <a:gdLst>
                  <a:gd name="T0" fmla="*/ 284 w 374"/>
                  <a:gd name="T1" fmla="*/ 8 h 444"/>
                  <a:gd name="T2" fmla="*/ 287 w 374"/>
                  <a:gd name="T3" fmla="*/ 5 h 444"/>
                  <a:gd name="T4" fmla="*/ 291 w 374"/>
                  <a:gd name="T5" fmla="*/ 2 h 444"/>
                  <a:gd name="T6" fmla="*/ 298 w 374"/>
                  <a:gd name="T7" fmla="*/ 0 h 444"/>
                  <a:gd name="T8" fmla="*/ 303 w 374"/>
                  <a:gd name="T9" fmla="*/ 0 h 444"/>
                  <a:gd name="T10" fmla="*/ 363 w 374"/>
                  <a:gd name="T11" fmla="*/ 7 h 444"/>
                  <a:gd name="T12" fmla="*/ 367 w 374"/>
                  <a:gd name="T13" fmla="*/ 7 h 444"/>
                  <a:gd name="T14" fmla="*/ 370 w 374"/>
                  <a:gd name="T15" fmla="*/ 10 h 444"/>
                  <a:gd name="T16" fmla="*/ 372 w 374"/>
                  <a:gd name="T17" fmla="*/ 13 h 444"/>
                  <a:gd name="T18" fmla="*/ 374 w 374"/>
                  <a:gd name="T19" fmla="*/ 17 h 444"/>
                  <a:gd name="T20" fmla="*/ 374 w 374"/>
                  <a:gd name="T21" fmla="*/ 24 h 444"/>
                  <a:gd name="T22" fmla="*/ 372 w 374"/>
                  <a:gd name="T23" fmla="*/ 30 h 444"/>
                  <a:gd name="T24" fmla="*/ 362 w 374"/>
                  <a:gd name="T25" fmla="*/ 54 h 444"/>
                  <a:gd name="T26" fmla="*/ 350 w 374"/>
                  <a:gd name="T27" fmla="*/ 79 h 444"/>
                  <a:gd name="T28" fmla="*/ 336 w 374"/>
                  <a:gd name="T29" fmla="*/ 105 h 444"/>
                  <a:gd name="T30" fmla="*/ 321 w 374"/>
                  <a:gd name="T31" fmla="*/ 130 h 444"/>
                  <a:gd name="T32" fmla="*/ 304 w 374"/>
                  <a:gd name="T33" fmla="*/ 155 h 444"/>
                  <a:gd name="T34" fmla="*/ 287 w 374"/>
                  <a:gd name="T35" fmla="*/ 181 h 444"/>
                  <a:gd name="T36" fmla="*/ 269 w 374"/>
                  <a:gd name="T37" fmla="*/ 206 h 444"/>
                  <a:gd name="T38" fmla="*/ 247 w 374"/>
                  <a:gd name="T39" fmla="*/ 231 h 444"/>
                  <a:gd name="T40" fmla="*/ 203 w 374"/>
                  <a:gd name="T41" fmla="*/ 284 h 444"/>
                  <a:gd name="T42" fmla="*/ 154 w 374"/>
                  <a:gd name="T43" fmla="*/ 338 h 444"/>
                  <a:gd name="T44" fmla="*/ 100 w 374"/>
                  <a:gd name="T45" fmla="*/ 390 h 444"/>
                  <a:gd name="T46" fmla="*/ 43 w 374"/>
                  <a:gd name="T47" fmla="*/ 444 h 444"/>
                  <a:gd name="T48" fmla="*/ 0 w 374"/>
                  <a:gd name="T49" fmla="*/ 431 h 444"/>
                  <a:gd name="T50" fmla="*/ 39 w 374"/>
                  <a:gd name="T51" fmla="*/ 389 h 444"/>
                  <a:gd name="T52" fmla="*/ 78 w 374"/>
                  <a:gd name="T53" fmla="*/ 340 h 444"/>
                  <a:gd name="T54" fmla="*/ 119 w 374"/>
                  <a:gd name="T55" fmla="*/ 287 h 444"/>
                  <a:gd name="T56" fmla="*/ 159 w 374"/>
                  <a:gd name="T57" fmla="*/ 231 h 444"/>
                  <a:gd name="T58" fmla="*/ 196 w 374"/>
                  <a:gd name="T59" fmla="*/ 174 h 444"/>
                  <a:gd name="T60" fmla="*/ 230 w 374"/>
                  <a:gd name="T61" fmla="*/ 117 h 444"/>
                  <a:gd name="T62" fmla="*/ 247 w 374"/>
                  <a:gd name="T63" fmla="*/ 88 h 444"/>
                  <a:gd name="T64" fmla="*/ 260 w 374"/>
                  <a:gd name="T65" fmla="*/ 61 h 444"/>
                  <a:gd name="T66" fmla="*/ 274 w 374"/>
                  <a:gd name="T67" fmla="*/ 35 h 444"/>
                  <a:gd name="T68" fmla="*/ 284 w 374"/>
                  <a:gd name="T69" fmla="*/ 8 h 44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74"/>
                  <a:gd name="T106" fmla="*/ 0 h 444"/>
                  <a:gd name="T107" fmla="*/ 374 w 374"/>
                  <a:gd name="T108" fmla="*/ 444 h 44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74" h="444">
                    <a:moveTo>
                      <a:pt x="284" y="8"/>
                    </a:moveTo>
                    <a:lnTo>
                      <a:pt x="287" y="5"/>
                    </a:lnTo>
                    <a:lnTo>
                      <a:pt x="291" y="2"/>
                    </a:lnTo>
                    <a:lnTo>
                      <a:pt x="298" y="0"/>
                    </a:lnTo>
                    <a:lnTo>
                      <a:pt x="303" y="0"/>
                    </a:lnTo>
                    <a:lnTo>
                      <a:pt x="363" y="7"/>
                    </a:lnTo>
                    <a:lnTo>
                      <a:pt x="367" y="7"/>
                    </a:lnTo>
                    <a:lnTo>
                      <a:pt x="370" y="10"/>
                    </a:lnTo>
                    <a:lnTo>
                      <a:pt x="372" y="13"/>
                    </a:lnTo>
                    <a:lnTo>
                      <a:pt x="374" y="17"/>
                    </a:lnTo>
                    <a:lnTo>
                      <a:pt x="374" y="24"/>
                    </a:lnTo>
                    <a:lnTo>
                      <a:pt x="372" y="30"/>
                    </a:lnTo>
                    <a:lnTo>
                      <a:pt x="362" y="54"/>
                    </a:lnTo>
                    <a:lnTo>
                      <a:pt x="350" y="79"/>
                    </a:lnTo>
                    <a:lnTo>
                      <a:pt x="336" y="105"/>
                    </a:lnTo>
                    <a:lnTo>
                      <a:pt x="321" y="130"/>
                    </a:lnTo>
                    <a:lnTo>
                      <a:pt x="304" y="155"/>
                    </a:lnTo>
                    <a:lnTo>
                      <a:pt x="287" y="181"/>
                    </a:lnTo>
                    <a:lnTo>
                      <a:pt x="269" y="206"/>
                    </a:lnTo>
                    <a:lnTo>
                      <a:pt x="247" y="231"/>
                    </a:lnTo>
                    <a:lnTo>
                      <a:pt x="203" y="284"/>
                    </a:lnTo>
                    <a:lnTo>
                      <a:pt x="154" y="338"/>
                    </a:lnTo>
                    <a:lnTo>
                      <a:pt x="100" y="390"/>
                    </a:lnTo>
                    <a:lnTo>
                      <a:pt x="43" y="444"/>
                    </a:lnTo>
                    <a:lnTo>
                      <a:pt x="0" y="431"/>
                    </a:lnTo>
                    <a:lnTo>
                      <a:pt x="39" y="389"/>
                    </a:lnTo>
                    <a:lnTo>
                      <a:pt x="78" y="340"/>
                    </a:lnTo>
                    <a:lnTo>
                      <a:pt x="119" y="287"/>
                    </a:lnTo>
                    <a:lnTo>
                      <a:pt x="159" y="231"/>
                    </a:lnTo>
                    <a:lnTo>
                      <a:pt x="196" y="174"/>
                    </a:lnTo>
                    <a:lnTo>
                      <a:pt x="230" y="117"/>
                    </a:lnTo>
                    <a:lnTo>
                      <a:pt x="247" y="88"/>
                    </a:lnTo>
                    <a:lnTo>
                      <a:pt x="260" y="61"/>
                    </a:lnTo>
                    <a:lnTo>
                      <a:pt x="274" y="35"/>
                    </a:lnTo>
                    <a:lnTo>
                      <a:pt x="284" y="8"/>
                    </a:lnTo>
                    <a:close/>
                  </a:path>
                </a:pathLst>
              </a:custGeom>
              <a:solidFill>
                <a:srgbClr val="4E4B4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05" name="Freeform 180"/>
              <p:cNvSpPr>
                <a:spLocks/>
              </p:cNvSpPr>
              <p:nvPr/>
            </p:nvSpPr>
            <p:spPr bwMode="auto">
              <a:xfrm>
                <a:off x="3427" y="2338"/>
                <a:ext cx="374" cy="444"/>
              </a:xfrm>
              <a:custGeom>
                <a:avLst/>
                <a:gdLst>
                  <a:gd name="T0" fmla="*/ 284 w 374"/>
                  <a:gd name="T1" fmla="*/ 8 h 444"/>
                  <a:gd name="T2" fmla="*/ 287 w 374"/>
                  <a:gd name="T3" fmla="*/ 5 h 444"/>
                  <a:gd name="T4" fmla="*/ 291 w 374"/>
                  <a:gd name="T5" fmla="*/ 2 h 444"/>
                  <a:gd name="T6" fmla="*/ 298 w 374"/>
                  <a:gd name="T7" fmla="*/ 0 h 444"/>
                  <a:gd name="T8" fmla="*/ 303 w 374"/>
                  <a:gd name="T9" fmla="*/ 0 h 444"/>
                  <a:gd name="T10" fmla="*/ 363 w 374"/>
                  <a:gd name="T11" fmla="*/ 7 h 444"/>
                  <a:gd name="T12" fmla="*/ 367 w 374"/>
                  <a:gd name="T13" fmla="*/ 7 h 444"/>
                  <a:gd name="T14" fmla="*/ 370 w 374"/>
                  <a:gd name="T15" fmla="*/ 10 h 444"/>
                  <a:gd name="T16" fmla="*/ 372 w 374"/>
                  <a:gd name="T17" fmla="*/ 13 h 444"/>
                  <a:gd name="T18" fmla="*/ 374 w 374"/>
                  <a:gd name="T19" fmla="*/ 17 h 444"/>
                  <a:gd name="T20" fmla="*/ 374 w 374"/>
                  <a:gd name="T21" fmla="*/ 24 h 444"/>
                  <a:gd name="T22" fmla="*/ 372 w 374"/>
                  <a:gd name="T23" fmla="*/ 30 h 444"/>
                  <a:gd name="T24" fmla="*/ 362 w 374"/>
                  <a:gd name="T25" fmla="*/ 54 h 444"/>
                  <a:gd name="T26" fmla="*/ 350 w 374"/>
                  <a:gd name="T27" fmla="*/ 79 h 444"/>
                  <a:gd name="T28" fmla="*/ 336 w 374"/>
                  <a:gd name="T29" fmla="*/ 105 h 444"/>
                  <a:gd name="T30" fmla="*/ 321 w 374"/>
                  <a:gd name="T31" fmla="*/ 130 h 444"/>
                  <a:gd name="T32" fmla="*/ 304 w 374"/>
                  <a:gd name="T33" fmla="*/ 155 h 444"/>
                  <a:gd name="T34" fmla="*/ 287 w 374"/>
                  <a:gd name="T35" fmla="*/ 181 h 444"/>
                  <a:gd name="T36" fmla="*/ 269 w 374"/>
                  <a:gd name="T37" fmla="*/ 206 h 444"/>
                  <a:gd name="T38" fmla="*/ 247 w 374"/>
                  <a:gd name="T39" fmla="*/ 231 h 444"/>
                  <a:gd name="T40" fmla="*/ 203 w 374"/>
                  <a:gd name="T41" fmla="*/ 284 h 444"/>
                  <a:gd name="T42" fmla="*/ 154 w 374"/>
                  <a:gd name="T43" fmla="*/ 338 h 444"/>
                  <a:gd name="T44" fmla="*/ 100 w 374"/>
                  <a:gd name="T45" fmla="*/ 390 h 444"/>
                  <a:gd name="T46" fmla="*/ 43 w 374"/>
                  <a:gd name="T47" fmla="*/ 444 h 444"/>
                  <a:gd name="T48" fmla="*/ 0 w 374"/>
                  <a:gd name="T49" fmla="*/ 431 h 444"/>
                  <a:gd name="T50" fmla="*/ 39 w 374"/>
                  <a:gd name="T51" fmla="*/ 389 h 444"/>
                  <a:gd name="T52" fmla="*/ 78 w 374"/>
                  <a:gd name="T53" fmla="*/ 340 h 444"/>
                  <a:gd name="T54" fmla="*/ 119 w 374"/>
                  <a:gd name="T55" fmla="*/ 287 h 444"/>
                  <a:gd name="T56" fmla="*/ 159 w 374"/>
                  <a:gd name="T57" fmla="*/ 231 h 444"/>
                  <a:gd name="T58" fmla="*/ 196 w 374"/>
                  <a:gd name="T59" fmla="*/ 174 h 444"/>
                  <a:gd name="T60" fmla="*/ 230 w 374"/>
                  <a:gd name="T61" fmla="*/ 117 h 444"/>
                  <a:gd name="T62" fmla="*/ 247 w 374"/>
                  <a:gd name="T63" fmla="*/ 88 h 444"/>
                  <a:gd name="T64" fmla="*/ 260 w 374"/>
                  <a:gd name="T65" fmla="*/ 61 h 444"/>
                  <a:gd name="T66" fmla="*/ 274 w 374"/>
                  <a:gd name="T67" fmla="*/ 35 h 444"/>
                  <a:gd name="T68" fmla="*/ 284 w 374"/>
                  <a:gd name="T69" fmla="*/ 8 h 44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74"/>
                  <a:gd name="T106" fmla="*/ 0 h 444"/>
                  <a:gd name="T107" fmla="*/ 374 w 374"/>
                  <a:gd name="T108" fmla="*/ 444 h 44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74" h="444">
                    <a:moveTo>
                      <a:pt x="284" y="8"/>
                    </a:moveTo>
                    <a:lnTo>
                      <a:pt x="287" y="5"/>
                    </a:lnTo>
                    <a:lnTo>
                      <a:pt x="291" y="2"/>
                    </a:lnTo>
                    <a:lnTo>
                      <a:pt x="298" y="0"/>
                    </a:lnTo>
                    <a:lnTo>
                      <a:pt x="303" y="0"/>
                    </a:lnTo>
                    <a:lnTo>
                      <a:pt x="363" y="7"/>
                    </a:lnTo>
                    <a:lnTo>
                      <a:pt x="367" y="7"/>
                    </a:lnTo>
                    <a:lnTo>
                      <a:pt x="370" y="10"/>
                    </a:lnTo>
                    <a:lnTo>
                      <a:pt x="372" y="13"/>
                    </a:lnTo>
                    <a:lnTo>
                      <a:pt x="374" y="17"/>
                    </a:lnTo>
                    <a:lnTo>
                      <a:pt x="374" y="24"/>
                    </a:lnTo>
                    <a:lnTo>
                      <a:pt x="372" y="30"/>
                    </a:lnTo>
                    <a:lnTo>
                      <a:pt x="362" y="54"/>
                    </a:lnTo>
                    <a:lnTo>
                      <a:pt x="350" y="79"/>
                    </a:lnTo>
                    <a:lnTo>
                      <a:pt x="336" y="105"/>
                    </a:lnTo>
                    <a:lnTo>
                      <a:pt x="321" y="130"/>
                    </a:lnTo>
                    <a:lnTo>
                      <a:pt x="304" y="155"/>
                    </a:lnTo>
                    <a:lnTo>
                      <a:pt x="287" y="181"/>
                    </a:lnTo>
                    <a:lnTo>
                      <a:pt x="269" y="206"/>
                    </a:lnTo>
                    <a:lnTo>
                      <a:pt x="247" y="231"/>
                    </a:lnTo>
                    <a:lnTo>
                      <a:pt x="203" y="284"/>
                    </a:lnTo>
                    <a:lnTo>
                      <a:pt x="154" y="338"/>
                    </a:lnTo>
                    <a:lnTo>
                      <a:pt x="100" y="390"/>
                    </a:lnTo>
                    <a:lnTo>
                      <a:pt x="43" y="444"/>
                    </a:lnTo>
                    <a:lnTo>
                      <a:pt x="0" y="431"/>
                    </a:lnTo>
                    <a:lnTo>
                      <a:pt x="39" y="389"/>
                    </a:lnTo>
                    <a:lnTo>
                      <a:pt x="78" y="340"/>
                    </a:lnTo>
                    <a:lnTo>
                      <a:pt x="119" y="287"/>
                    </a:lnTo>
                    <a:lnTo>
                      <a:pt x="159" y="231"/>
                    </a:lnTo>
                    <a:lnTo>
                      <a:pt x="196" y="174"/>
                    </a:lnTo>
                    <a:lnTo>
                      <a:pt x="230" y="117"/>
                    </a:lnTo>
                    <a:lnTo>
                      <a:pt x="247" y="88"/>
                    </a:lnTo>
                    <a:lnTo>
                      <a:pt x="260" y="61"/>
                    </a:lnTo>
                    <a:lnTo>
                      <a:pt x="274" y="35"/>
                    </a:lnTo>
                    <a:lnTo>
                      <a:pt x="284" y="8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06" name="Freeform 181"/>
              <p:cNvSpPr>
                <a:spLocks/>
              </p:cNvSpPr>
              <p:nvPr/>
            </p:nvSpPr>
            <p:spPr bwMode="auto">
              <a:xfrm>
                <a:off x="3402" y="1692"/>
                <a:ext cx="117" cy="21"/>
              </a:xfrm>
              <a:custGeom>
                <a:avLst/>
                <a:gdLst>
                  <a:gd name="T0" fmla="*/ 117 w 117"/>
                  <a:gd name="T1" fmla="*/ 21 h 21"/>
                  <a:gd name="T2" fmla="*/ 0 w 117"/>
                  <a:gd name="T3" fmla="*/ 0 h 21"/>
                  <a:gd name="T4" fmla="*/ 29 w 117"/>
                  <a:gd name="T5" fmla="*/ 4 h 21"/>
                  <a:gd name="T6" fmla="*/ 58 w 117"/>
                  <a:gd name="T7" fmla="*/ 9 h 21"/>
                  <a:gd name="T8" fmla="*/ 88 w 117"/>
                  <a:gd name="T9" fmla="*/ 14 h 21"/>
                  <a:gd name="T10" fmla="*/ 117 w 117"/>
                  <a:gd name="T11" fmla="*/ 21 h 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17"/>
                  <a:gd name="T19" fmla="*/ 0 h 21"/>
                  <a:gd name="T20" fmla="*/ 117 w 117"/>
                  <a:gd name="T21" fmla="*/ 21 h 2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17" h="21">
                    <a:moveTo>
                      <a:pt x="117" y="21"/>
                    </a:moveTo>
                    <a:lnTo>
                      <a:pt x="0" y="0"/>
                    </a:lnTo>
                    <a:lnTo>
                      <a:pt x="29" y="4"/>
                    </a:lnTo>
                    <a:lnTo>
                      <a:pt x="58" y="9"/>
                    </a:lnTo>
                    <a:lnTo>
                      <a:pt x="88" y="14"/>
                    </a:lnTo>
                    <a:lnTo>
                      <a:pt x="117" y="21"/>
                    </a:lnTo>
                    <a:close/>
                  </a:path>
                </a:pathLst>
              </a:custGeom>
              <a:solidFill>
                <a:srgbClr val="BED8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07" name="Freeform 182"/>
              <p:cNvSpPr>
                <a:spLocks/>
              </p:cNvSpPr>
              <p:nvPr/>
            </p:nvSpPr>
            <p:spPr bwMode="auto">
              <a:xfrm>
                <a:off x="3368" y="1687"/>
                <a:ext cx="181" cy="32"/>
              </a:xfrm>
              <a:custGeom>
                <a:avLst/>
                <a:gdLst>
                  <a:gd name="T0" fmla="*/ 181 w 181"/>
                  <a:gd name="T1" fmla="*/ 32 h 32"/>
                  <a:gd name="T2" fmla="*/ 0 w 181"/>
                  <a:gd name="T3" fmla="*/ 0 h 32"/>
                  <a:gd name="T4" fmla="*/ 46 w 181"/>
                  <a:gd name="T5" fmla="*/ 7 h 32"/>
                  <a:gd name="T6" fmla="*/ 92 w 181"/>
                  <a:gd name="T7" fmla="*/ 14 h 32"/>
                  <a:gd name="T8" fmla="*/ 137 w 181"/>
                  <a:gd name="T9" fmla="*/ 22 h 32"/>
                  <a:gd name="T10" fmla="*/ 181 w 181"/>
                  <a:gd name="T11" fmla="*/ 32 h 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81"/>
                  <a:gd name="T19" fmla="*/ 0 h 32"/>
                  <a:gd name="T20" fmla="*/ 181 w 181"/>
                  <a:gd name="T21" fmla="*/ 32 h 3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81" h="32">
                    <a:moveTo>
                      <a:pt x="181" y="32"/>
                    </a:moveTo>
                    <a:lnTo>
                      <a:pt x="0" y="0"/>
                    </a:lnTo>
                    <a:lnTo>
                      <a:pt x="46" y="7"/>
                    </a:lnTo>
                    <a:lnTo>
                      <a:pt x="92" y="14"/>
                    </a:lnTo>
                    <a:lnTo>
                      <a:pt x="137" y="22"/>
                    </a:lnTo>
                    <a:lnTo>
                      <a:pt x="181" y="32"/>
                    </a:lnTo>
                    <a:close/>
                  </a:path>
                </a:pathLst>
              </a:custGeom>
              <a:solidFill>
                <a:srgbClr val="BED8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08" name="Freeform 183"/>
              <p:cNvSpPr>
                <a:spLocks/>
              </p:cNvSpPr>
              <p:nvPr/>
            </p:nvSpPr>
            <p:spPr bwMode="auto">
              <a:xfrm>
                <a:off x="3343" y="1686"/>
                <a:ext cx="228" cy="40"/>
              </a:xfrm>
              <a:custGeom>
                <a:avLst/>
                <a:gdLst>
                  <a:gd name="T0" fmla="*/ 59 w 228"/>
                  <a:gd name="T1" fmla="*/ 6 h 40"/>
                  <a:gd name="T2" fmla="*/ 176 w 228"/>
                  <a:gd name="T3" fmla="*/ 27 h 40"/>
                  <a:gd name="T4" fmla="*/ 189 w 228"/>
                  <a:gd name="T5" fmla="*/ 30 h 40"/>
                  <a:gd name="T6" fmla="*/ 203 w 228"/>
                  <a:gd name="T7" fmla="*/ 33 h 40"/>
                  <a:gd name="T8" fmla="*/ 214 w 228"/>
                  <a:gd name="T9" fmla="*/ 37 h 40"/>
                  <a:gd name="T10" fmla="*/ 228 w 228"/>
                  <a:gd name="T11" fmla="*/ 40 h 40"/>
                  <a:gd name="T12" fmla="*/ 0 w 228"/>
                  <a:gd name="T13" fmla="*/ 0 h 40"/>
                  <a:gd name="T14" fmla="*/ 14 w 228"/>
                  <a:gd name="T15" fmla="*/ 1 h 40"/>
                  <a:gd name="T16" fmla="*/ 29 w 228"/>
                  <a:gd name="T17" fmla="*/ 3 h 40"/>
                  <a:gd name="T18" fmla="*/ 44 w 228"/>
                  <a:gd name="T19" fmla="*/ 5 h 40"/>
                  <a:gd name="T20" fmla="*/ 59 w 228"/>
                  <a:gd name="T21" fmla="*/ 6 h 4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"/>
                  <a:gd name="T34" fmla="*/ 0 h 40"/>
                  <a:gd name="T35" fmla="*/ 228 w 228"/>
                  <a:gd name="T36" fmla="*/ 40 h 4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" h="40">
                    <a:moveTo>
                      <a:pt x="59" y="6"/>
                    </a:moveTo>
                    <a:lnTo>
                      <a:pt x="176" y="27"/>
                    </a:lnTo>
                    <a:lnTo>
                      <a:pt x="189" y="30"/>
                    </a:lnTo>
                    <a:lnTo>
                      <a:pt x="203" y="33"/>
                    </a:lnTo>
                    <a:lnTo>
                      <a:pt x="214" y="37"/>
                    </a:lnTo>
                    <a:lnTo>
                      <a:pt x="228" y="40"/>
                    </a:lnTo>
                    <a:lnTo>
                      <a:pt x="0" y="0"/>
                    </a:lnTo>
                    <a:lnTo>
                      <a:pt x="14" y="1"/>
                    </a:lnTo>
                    <a:lnTo>
                      <a:pt x="29" y="3"/>
                    </a:lnTo>
                    <a:lnTo>
                      <a:pt x="44" y="5"/>
                    </a:lnTo>
                    <a:lnTo>
                      <a:pt x="59" y="6"/>
                    </a:lnTo>
                    <a:close/>
                  </a:path>
                </a:pathLst>
              </a:custGeom>
              <a:solidFill>
                <a:srgbClr val="BED8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09" name="Freeform 184"/>
              <p:cNvSpPr>
                <a:spLocks/>
              </p:cNvSpPr>
              <p:nvPr/>
            </p:nvSpPr>
            <p:spPr bwMode="auto">
              <a:xfrm>
                <a:off x="3321" y="1684"/>
                <a:ext cx="269" cy="47"/>
              </a:xfrm>
              <a:custGeom>
                <a:avLst/>
                <a:gdLst>
                  <a:gd name="T0" fmla="*/ 47 w 269"/>
                  <a:gd name="T1" fmla="*/ 3 h 47"/>
                  <a:gd name="T2" fmla="*/ 228 w 269"/>
                  <a:gd name="T3" fmla="*/ 35 h 47"/>
                  <a:gd name="T4" fmla="*/ 248 w 269"/>
                  <a:gd name="T5" fmla="*/ 42 h 47"/>
                  <a:gd name="T6" fmla="*/ 269 w 269"/>
                  <a:gd name="T7" fmla="*/ 47 h 47"/>
                  <a:gd name="T8" fmla="*/ 0 w 269"/>
                  <a:gd name="T9" fmla="*/ 0 h 47"/>
                  <a:gd name="T10" fmla="*/ 24 w 269"/>
                  <a:gd name="T11" fmla="*/ 2 h 47"/>
                  <a:gd name="T12" fmla="*/ 47 w 269"/>
                  <a:gd name="T13" fmla="*/ 3 h 4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69"/>
                  <a:gd name="T22" fmla="*/ 0 h 47"/>
                  <a:gd name="T23" fmla="*/ 269 w 269"/>
                  <a:gd name="T24" fmla="*/ 47 h 4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69" h="47">
                    <a:moveTo>
                      <a:pt x="47" y="3"/>
                    </a:moveTo>
                    <a:lnTo>
                      <a:pt x="228" y="35"/>
                    </a:lnTo>
                    <a:lnTo>
                      <a:pt x="248" y="42"/>
                    </a:lnTo>
                    <a:lnTo>
                      <a:pt x="269" y="47"/>
                    </a:lnTo>
                    <a:lnTo>
                      <a:pt x="0" y="0"/>
                    </a:lnTo>
                    <a:lnTo>
                      <a:pt x="24" y="2"/>
                    </a:lnTo>
                    <a:lnTo>
                      <a:pt x="47" y="3"/>
                    </a:lnTo>
                    <a:close/>
                  </a:path>
                </a:pathLst>
              </a:custGeom>
              <a:solidFill>
                <a:srgbClr val="BED8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10" name="Freeform 185"/>
              <p:cNvSpPr>
                <a:spLocks/>
              </p:cNvSpPr>
              <p:nvPr/>
            </p:nvSpPr>
            <p:spPr bwMode="auto">
              <a:xfrm>
                <a:off x="3303" y="1684"/>
                <a:ext cx="302" cy="52"/>
              </a:xfrm>
              <a:custGeom>
                <a:avLst/>
                <a:gdLst>
                  <a:gd name="T0" fmla="*/ 40 w 302"/>
                  <a:gd name="T1" fmla="*/ 2 h 52"/>
                  <a:gd name="T2" fmla="*/ 268 w 302"/>
                  <a:gd name="T3" fmla="*/ 42 h 52"/>
                  <a:gd name="T4" fmla="*/ 285 w 302"/>
                  <a:gd name="T5" fmla="*/ 47 h 52"/>
                  <a:gd name="T6" fmla="*/ 302 w 302"/>
                  <a:gd name="T7" fmla="*/ 52 h 52"/>
                  <a:gd name="T8" fmla="*/ 0 w 302"/>
                  <a:gd name="T9" fmla="*/ 0 h 52"/>
                  <a:gd name="T10" fmla="*/ 20 w 302"/>
                  <a:gd name="T11" fmla="*/ 0 h 52"/>
                  <a:gd name="T12" fmla="*/ 40 w 302"/>
                  <a:gd name="T13" fmla="*/ 2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02"/>
                  <a:gd name="T22" fmla="*/ 0 h 52"/>
                  <a:gd name="T23" fmla="*/ 302 w 302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02" h="52">
                    <a:moveTo>
                      <a:pt x="40" y="2"/>
                    </a:moveTo>
                    <a:lnTo>
                      <a:pt x="268" y="42"/>
                    </a:lnTo>
                    <a:lnTo>
                      <a:pt x="285" y="47"/>
                    </a:lnTo>
                    <a:lnTo>
                      <a:pt x="302" y="52"/>
                    </a:lnTo>
                    <a:lnTo>
                      <a:pt x="0" y="0"/>
                    </a:lnTo>
                    <a:lnTo>
                      <a:pt x="20" y="0"/>
                    </a:lnTo>
                    <a:lnTo>
                      <a:pt x="40" y="2"/>
                    </a:lnTo>
                    <a:close/>
                  </a:path>
                </a:pathLst>
              </a:custGeom>
              <a:solidFill>
                <a:srgbClr val="BED8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11" name="Freeform 186"/>
              <p:cNvSpPr>
                <a:spLocks/>
              </p:cNvSpPr>
              <p:nvPr/>
            </p:nvSpPr>
            <p:spPr bwMode="auto">
              <a:xfrm>
                <a:off x="3286" y="1682"/>
                <a:ext cx="334" cy="59"/>
              </a:xfrm>
              <a:custGeom>
                <a:avLst/>
                <a:gdLst>
                  <a:gd name="T0" fmla="*/ 35 w 334"/>
                  <a:gd name="T1" fmla="*/ 2 h 59"/>
                  <a:gd name="T2" fmla="*/ 304 w 334"/>
                  <a:gd name="T3" fmla="*/ 49 h 59"/>
                  <a:gd name="T4" fmla="*/ 319 w 334"/>
                  <a:gd name="T5" fmla="*/ 54 h 59"/>
                  <a:gd name="T6" fmla="*/ 334 w 334"/>
                  <a:gd name="T7" fmla="*/ 59 h 59"/>
                  <a:gd name="T8" fmla="*/ 0 w 334"/>
                  <a:gd name="T9" fmla="*/ 0 h 59"/>
                  <a:gd name="T10" fmla="*/ 18 w 334"/>
                  <a:gd name="T11" fmla="*/ 2 h 59"/>
                  <a:gd name="T12" fmla="*/ 35 w 334"/>
                  <a:gd name="T13" fmla="*/ 2 h 5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34"/>
                  <a:gd name="T22" fmla="*/ 0 h 59"/>
                  <a:gd name="T23" fmla="*/ 334 w 334"/>
                  <a:gd name="T24" fmla="*/ 59 h 5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34" h="59">
                    <a:moveTo>
                      <a:pt x="35" y="2"/>
                    </a:moveTo>
                    <a:lnTo>
                      <a:pt x="304" y="49"/>
                    </a:lnTo>
                    <a:lnTo>
                      <a:pt x="319" y="54"/>
                    </a:lnTo>
                    <a:lnTo>
                      <a:pt x="334" y="59"/>
                    </a:lnTo>
                    <a:lnTo>
                      <a:pt x="0" y="0"/>
                    </a:lnTo>
                    <a:lnTo>
                      <a:pt x="18" y="2"/>
                    </a:lnTo>
                    <a:lnTo>
                      <a:pt x="35" y="2"/>
                    </a:lnTo>
                    <a:close/>
                  </a:path>
                </a:pathLst>
              </a:custGeom>
              <a:solidFill>
                <a:srgbClr val="C0D9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12" name="Freeform 187"/>
              <p:cNvSpPr>
                <a:spLocks/>
              </p:cNvSpPr>
              <p:nvPr/>
            </p:nvSpPr>
            <p:spPr bwMode="auto">
              <a:xfrm>
                <a:off x="3270" y="1682"/>
                <a:ext cx="362" cy="64"/>
              </a:xfrm>
              <a:custGeom>
                <a:avLst/>
                <a:gdLst>
                  <a:gd name="T0" fmla="*/ 33 w 362"/>
                  <a:gd name="T1" fmla="*/ 2 h 64"/>
                  <a:gd name="T2" fmla="*/ 335 w 362"/>
                  <a:gd name="T3" fmla="*/ 54 h 64"/>
                  <a:gd name="T4" fmla="*/ 348 w 362"/>
                  <a:gd name="T5" fmla="*/ 59 h 64"/>
                  <a:gd name="T6" fmla="*/ 362 w 362"/>
                  <a:gd name="T7" fmla="*/ 64 h 64"/>
                  <a:gd name="T8" fmla="*/ 0 w 362"/>
                  <a:gd name="T9" fmla="*/ 0 h 64"/>
                  <a:gd name="T10" fmla="*/ 17 w 362"/>
                  <a:gd name="T11" fmla="*/ 0 h 64"/>
                  <a:gd name="T12" fmla="*/ 33 w 362"/>
                  <a:gd name="T13" fmla="*/ 2 h 6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2"/>
                  <a:gd name="T22" fmla="*/ 0 h 64"/>
                  <a:gd name="T23" fmla="*/ 362 w 362"/>
                  <a:gd name="T24" fmla="*/ 64 h 6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2" h="64">
                    <a:moveTo>
                      <a:pt x="33" y="2"/>
                    </a:moveTo>
                    <a:lnTo>
                      <a:pt x="335" y="54"/>
                    </a:lnTo>
                    <a:lnTo>
                      <a:pt x="348" y="59"/>
                    </a:lnTo>
                    <a:lnTo>
                      <a:pt x="362" y="64"/>
                    </a:lnTo>
                    <a:lnTo>
                      <a:pt x="0" y="0"/>
                    </a:lnTo>
                    <a:lnTo>
                      <a:pt x="17" y="0"/>
                    </a:lnTo>
                    <a:lnTo>
                      <a:pt x="33" y="2"/>
                    </a:lnTo>
                    <a:close/>
                  </a:path>
                </a:pathLst>
              </a:custGeom>
              <a:solidFill>
                <a:srgbClr val="C0D9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13" name="Freeform 188"/>
              <p:cNvSpPr>
                <a:spLocks/>
              </p:cNvSpPr>
              <p:nvPr/>
            </p:nvSpPr>
            <p:spPr bwMode="auto">
              <a:xfrm>
                <a:off x="3257" y="1682"/>
                <a:ext cx="387" cy="68"/>
              </a:xfrm>
              <a:custGeom>
                <a:avLst/>
                <a:gdLst>
                  <a:gd name="T0" fmla="*/ 29 w 387"/>
                  <a:gd name="T1" fmla="*/ 0 h 68"/>
                  <a:gd name="T2" fmla="*/ 363 w 387"/>
                  <a:gd name="T3" fmla="*/ 59 h 68"/>
                  <a:gd name="T4" fmla="*/ 375 w 387"/>
                  <a:gd name="T5" fmla="*/ 64 h 68"/>
                  <a:gd name="T6" fmla="*/ 387 w 387"/>
                  <a:gd name="T7" fmla="*/ 68 h 68"/>
                  <a:gd name="T8" fmla="*/ 0 w 387"/>
                  <a:gd name="T9" fmla="*/ 0 h 68"/>
                  <a:gd name="T10" fmla="*/ 13 w 387"/>
                  <a:gd name="T11" fmla="*/ 0 h 68"/>
                  <a:gd name="T12" fmla="*/ 29 w 387"/>
                  <a:gd name="T13" fmla="*/ 0 h 6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87"/>
                  <a:gd name="T22" fmla="*/ 0 h 68"/>
                  <a:gd name="T23" fmla="*/ 387 w 387"/>
                  <a:gd name="T24" fmla="*/ 68 h 6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87" h="68">
                    <a:moveTo>
                      <a:pt x="29" y="0"/>
                    </a:moveTo>
                    <a:lnTo>
                      <a:pt x="363" y="59"/>
                    </a:lnTo>
                    <a:lnTo>
                      <a:pt x="375" y="64"/>
                    </a:lnTo>
                    <a:lnTo>
                      <a:pt x="387" y="68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C0D9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14" name="Freeform 189"/>
              <p:cNvSpPr>
                <a:spLocks/>
              </p:cNvSpPr>
              <p:nvPr/>
            </p:nvSpPr>
            <p:spPr bwMode="auto">
              <a:xfrm>
                <a:off x="3242" y="1682"/>
                <a:ext cx="412" cy="73"/>
              </a:xfrm>
              <a:custGeom>
                <a:avLst/>
                <a:gdLst>
                  <a:gd name="T0" fmla="*/ 28 w 412"/>
                  <a:gd name="T1" fmla="*/ 0 h 73"/>
                  <a:gd name="T2" fmla="*/ 390 w 412"/>
                  <a:gd name="T3" fmla="*/ 64 h 73"/>
                  <a:gd name="T4" fmla="*/ 402 w 412"/>
                  <a:gd name="T5" fmla="*/ 68 h 73"/>
                  <a:gd name="T6" fmla="*/ 412 w 412"/>
                  <a:gd name="T7" fmla="*/ 73 h 73"/>
                  <a:gd name="T8" fmla="*/ 0 w 412"/>
                  <a:gd name="T9" fmla="*/ 0 h 73"/>
                  <a:gd name="T10" fmla="*/ 15 w 412"/>
                  <a:gd name="T11" fmla="*/ 0 h 73"/>
                  <a:gd name="T12" fmla="*/ 28 w 412"/>
                  <a:gd name="T13" fmla="*/ 0 h 7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2"/>
                  <a:gd name="T22" fmla="*/ 0 h 73"/>
                  <a:gd name="T23" fmla="*/ 412 w 412"/>
                  <a:gd name="T24" fmla="*/ 73 h 7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2" h="73">
                    <a:moveTo>
                      <a:pt x="28" y="0"/>
                    </a:moveTo>
                    <a:lnTo>
                      <a:pt x="390" y="64"/>
                    </a:lnTo>
                    <a:lnTo>
                      <a:pt x="402" y="68"/>
                    </a:lnTo>
                    <a:lnTo>
                      <a:pt x="412" y="73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C0DA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15" name="Freeform 190"/>
              <p:cNvSpPr>
                <a:spLocks/>
              </p:cNvSpPr>
              <p:nvPr/>
            </p:nvSpPr>
            <p:spPr bwMode="auto">
              <a:xfrm>
                <a:off x="3230" y="1682"/>
                <a:ext cx="436" cy="76"/>
              </a:xfrm>
              <a:custGeom>
                <a:avLst/>
                <a:gdLst>
                  <a:gd name="T0" fmla="*/ 27 w 436"/>
                  <a:gd name="T1" fmla="*/ 0 h 76"/>
                  <a:gd name="T2" fmla="*/ 414 w 436"/>
                  <a:gd name="T3" fmla="*/ 68 h 76"/>
                  <a:gd name="T4" fmla="*/ 424 w 436"/>
                  <a:gd name="T5" fmla="*/ 73 h 76"/>
                  <a:gd name="T6" fmla="*/ 436 w 436"/>
                  <a:gd name="T7" fmla="*/ 76 h 76"/>
                  <a:gd name="T8" fmla="*/ 0 w 436"/>
                  <a:gd name="T9" fmla="*/ 0 h 76"/>
                  <a:gd name="T10" fmla="*/ 13 w 436"/>
                  <a:gd name="T11" fmla="*/ 0 h 76"/>
                  <a:gd name="T12" fmla="*/ 27 w 436"/>
                  <a:gd name="T13" fmla="*/ 0 h 7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36"/>
                  <a:gd name="T22" fmla="*/ 0 h 76"/>
                  <a:gd name="T23" fmla="*/ 436 w 436"/>
                  <a:gd name="T24" fmla="*/ 76 h 7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36" h="76">
                    <a:moveTo>
                      <a:pt x="27" y="0"/>
                    </a:moveTo>
                    <a:lnTo>
                      <a:pt x="414" y="68"/>
                    </a:lnTo>
                    <a:lnTo>
                      <a:pt x="424" y="73"/>
                    </a:lnTo>
                    <a:lnTo>
                      <a:pt x="436" y="76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C0DA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16" name="Freeform 191"/>
              <p:cNvSpPr>
                <a:spLocks/>
              </p:cNvSpPr>
              <p:nvPr/>
            </p:nvSpPr>
            <p:spPr bwMode="auto">
              <a:xfrm>
                <a:off x="3216" y="1682"/>
                <a:ext cx="458" cy="80"/>
              </a:xfrm>
              <a:custGeom>
                <a:avLst/>
                <a:gdLst>
                  <a:gd name="T0" fmla="*/ 26 w 458"/>
                  <a:gd name="T1" fmla="*/ 0 h 80"/>
                  <a:gd name="T2" fmla="*/ 438 w 458"/>
                  <a:gd name="T3" fmla="*/ 73 h 80"/>
                  <a:gd name="T4" fmla="*/ 448 w 458"/>
                  <a:gd name="T5" fmla="*/ 76 h 80"/>
                  <a:gd name="T6" fmla="*/ 458 w 458"/>
                  <a:gd name="T7" fmla="*/ 80 h 80"/>
                  <a:gd name="T8" fmla="*/ 0 w 458"/>
                  <a:gd name="T9" fmla="*/ 0 h 80"/>
                  <a:gd name="T10" fmla="*/ 14 w 458"/>
                  <a:gd name="T11" fmla="*/ 0 h 80"/>
                  <a:gd name="T12" fmla="*/ 26 w 458"/>
                  <a:gd name="T13" fmla="*/ 0 h 8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58"/>
                  <a:gd name="T22" fmla="*/ 0 h 80"/>
                  <a:gd name="T23" fmla="*/ 458 w 458"/>
                  <a:gd name="T24" fmla="*/ 80 h 8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58" h="80">
                    <a:moveTo>
                      <a:pt x="26" y="0"/>
                    </a:moveTo>
                    <a:lnTo>
                      <a:pt x="438" y="73"/>
                    </a:lnTo>
                    <a:lnTo>
                      <a:pt x="448" y="76"/>
                    </a:lnTo>
                    <a:lnTo>
                      <a:pt x="458" y="80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C0DA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17" name="Freeform 192"/>
              <p:cNvSpPr>
                <a:spLocks/>
              </p:cNvSpPr>
              <p:nvPr/>
            </p:nvSpPr>
            <p:spPr bwMode="auto">
              <a:xfrm>
                <a:off x="3205" y="1682"/>
                <a:ext cx="479" cy="85"/>
              </a:xfrm>
              <a:custGeom>
                <a:avLst/>
                <a:gdLst>
                  <a:gd name="T0" fmla="*/ 25 w 479"/>
                  <a:gd name="T1" fmla="*/ 0 h 85"/>
                  <a:gd name="T2" fmla="*/ 461 w 479"/>
                  <a:gd name="T3" fmla="*/ 76 h 85"/>
                  <a:gd name="T4" fmla="*/ 469 w 479"/>
                  <a:gd name="T5" fmla="*/ 80 h 85"/>
                  <a:gd name="T6" fmla="*/ 479 w 479"/>
                  <a:gd name="T7" fmla="*/ 85 h 85"/>
                  <a:gd name="T8" fmla="*/ 0 w 479"/>
                  <a:gd name="T9" fmla="*/ 0 h 85"/>
                  <a:gd name="T10" fmla="*/ 13 w 479"/>
                  <a:gd name="T11" fmla="*/ 0 h 85"/>
                  <a:gd name="T12" fmla="*/ 25 w 479"/>
                  <a:gd name="T13" fmla="*/ 0 h 8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79"/>
                  <a:gd name="T22" fmla="*/ 0 h 85"/>
                  <a:gd name="T23" fmla="*/ 479 w 479"/>
                  <a:gd name="T24" fmla="*/ 85 h 8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79" h="85">
                    <a:moveTo>
                      <a:pt x="25" y="0"/>
                    </a:moveTo>
                    <a:lnTo>
                      <a:pt x="461" y="76"/>
                    </a:lnTo>
                    <a:lnTo>
                      <a:pt x="469" y="80"/>
                    </a:lnTo>
                    <a:lnTo>
                      <a:pt x="479" y="85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C2D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18" name="Freeform 193"/>
              <p:cNvSpPr>
                <a:spLocks/>
              </p:cNvSpPr>
              <p:nvPr/>
            </p:nvSpPr>
            <p:spPr bwMode="auto">
              <a:xfrm>
                <a:off x="3193" y="1682"/>
                <a:ext cx="500" cy="88"/>
              </a:xfrm>
              <a:custGeom>
                <a:avLst/>
                <a:gdLst>
                  <a:gd name="T0" fmla="*/ 23 w 500"/>
                  <a:gd name="T1" fmla="*/ 0 h 88"/>
                  <a:gd name="T2" fmla="*/ 481 w 500"/>
                  <a:gd name="T3" fmla="*/ 80 h 88"/>
                  <a:gd name="T4" fmla="*/ 489 w 500"/>
                  <a:gd name="T5" fmla="*/ 83 h 88"/>
                  <a:gd name="T6" fmla="*/ 500 w 500"/>
                  <a:gd name="T7" fmla="*/ 88 h 88"/>
                  <a:gd name="T8" fmla="*/ 0 w 500"/>
                  <a:gd name="T9" fmla="*/ 0 h 88"/>
                  <a:gd name="T10" fmla="*/ 12 w 500"/>
                  <a:gd name="T11" fmla="*/ 0 h 88"/>
                  <a:gd name="T12" fmla="*/ 23 w 500"/>
                  <a:gd name="T13" fmla="*/ 0 h 8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00"/>
                  <a:gd name="T22" fmla="*/ 0 h 88"/>
                  <a:gd name="T23" fmla="*/ 500 w 500"/>
                  <a:gd name="T24" fmla="*/ 88 h 8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00" h="88">
                    <a:moveTo>
                      <a:pt x="23" y="0"/>
                    </a:moveTo>
                    <a:lnTo>
                      <a:pt x="481" y="80"/>
                    </a:lnTo>
                    <a:lnTo>
                      <a:pt x="489" y="83"/>
                    </a:lnTo>
                    <a:lnTo>
                      <a:pt x="500" y="88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C2D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19" name="Freeform 194"/>
              <p:cNvSpPr>
                <a:spLocks/>
              </p:cNvSpPr>
              <p:nvPr/>
            </p:nvSpPr>
            <p:spPr bwMode="auto">
              <a:xfrm>
                <a:off x="3183" y="1682"/>
                <a:ext cx="518" cy="91"/>
              </a:xfrm>
              <a:custGeom>
                <a:avLst/>
                <a:gdLst>
                  <a:gd name="T0" fmla="*/ 22 w 518"/>
                  <a:gd name="T1" fmla="*/ 0 h 91"/>
                  <a:gd name="T2" fmla="*/ 501 w 518"/>
                  <a:gd name="T3" fmla="*/ 85 h 91"/>
                  <a:gd name="T4" fmla="*/ 510 w 518"/>
                  <a:gd name="T5" fmla="*/ 88 h 91"/>
                  <a:gd name="T6" fmla="*/ 518 w 518"/>
                  <a:gd name="T7" fmla="*/ 91 h 91"/>
                  <a:gd name="T8" fmla="*/ 0 w 518"/>
                  <a:gd name="T9" fmla="*/ 0 h 91"/>
                  <a:gd name="T10" fmla="*/ 11 w 518"/>
                  <a:gd name="T11" fmla="*/ 0 h 91"/>
                  <a:gd name="T12" fmla="*/ 22 w 518"/>
                  <a:gd name="T13" fmla="*/ 0 h 9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18"/>
                  <a:gd name="T22" fmla="*/ 0 h 91"/>
                  <a:gd name="T23" fmla="*/ 518 w 518"/>
                  <a:gd name="T24" fmla="*/ 91 h 9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18" h="91">
                    <a:moveTo>
                      <a:pt x="22" y="0"/>
                    </a:moveTo>
                    <a:lnTo>
                      <a:pt x="501" y="85"/>
                    </a:lnTo>
                    <a:lnTo>
                      <a:pt x="510" y="88"/>
                    </a:lnTo>
                    <a:lnTo>
                      <a:pt x="518" y="91"/>
                    </a:lnTo>
                    <a:lnTo>
                      <a:pt x="0" y="0"/>
                    </a:lnTo>
                    <a:lnTo>
                      <a:pt x="11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C2D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20" name="Freeform 195"/>
              <p:cNvSpPr>
                <a:spLocks/>
              </p:cNvSpPr>
              <p:nvPr/>
            </p:nvSpPr>
            <p:spPr bwMode="auto">
              <a:xfrm>
                <a:off x="3171" y="1682"/>
                <a:ext cx="537" cy="95"/>
              </a:xfrm>
              <a:custGeom>
                <a:avLst/>
                <a:gdLst>
                  <a:gd name="T0" fmla="*/ 22 w 537"/>
                  <a:gd name="T1" fmla="*/ 0 h 95"/>
                  <a:gd name="T2" fmla="*/ 522 w 537"/>
                  <a:gd name="T3" fmla="*/ 88 h 95"/>
                  <a:gd name="T4" fmla="*/ 528 w 537"/>
                  <a:gd name="T5" fmla="*/ 91 h 95"/>
                  <a:gd name="T6" fmla="*/ 537 w 537"/>
                  <a:gd name="T7" fmla="*/ 95 h 95"/>
                  <a:gd name="T8" fmla="*/ 0 w 537"/>
                  <a:gd name="T9" fmla="*/ 0 h 95"/>
                  <a:gd name="T10" fmla="*/ 12 w 537"/>
                  <a:gd name="T11" fmla="*/ 0 h 95"/>
                  <a:gd name="T12" fmla="*/ 22 w 537"/>
                  <a:gd name="T13" fmla="*/ 0 h 9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7"/>
                  <a:gd name="T22" fmla="*/ 0 h 95"/>
                  <a:gd name="T23" fmla="*/ 537 w 537"/>
                  <a:gd name="T24" fmla="*/ 95 h 9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7" h="95">
                    <a:moveTo>
                      <a:pt x="22" y="0"/>
                    </a:moveTo>
                    <a:lnTo>
                      <a:pt x="522" y="88"/>
                    </a:lnTo>
                    <a:lnTo>
                      <a:pt x="528" y="91"/>
                    </a:lnTo>
                    <a:lnTo>
                      <a:pt x="537" y="95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C2D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21" name="Freeform 196"/>
              <p:cNvSpPr>
                <a:spLocks/>
              </p:cNvSpPr>
              <p:nvPr/>
            </p:nvSpPr>
            <p:spPr bwMode="auto">
              <a:xfrm>
                <a:off x="3161" y="1682"/>
                <a:ext cx="555" cy="98"/>
              </a:xfrm>
              <a:custGeom>
                <a:avLst/>
                <a:gdLst>
                  <a:gd name="T0" fmla="*/ 22 w 555"/>
                  <a:gd name="T1" fmla="*/ 0 h 98"/>
                  <a:gd name="T2" fmla="*/ 540 w 555"/>
                  <a:gd name="T3" fmla="*/ 91 h 98"/>
                  <a:gd name="T4" fmla="*/ 547 w 555"/>
                  <a:gd name="T5" fmla="*/ 95 h 98"/>
                  <a:gd name="T6" fmla="*/ 555 w 555"/>
                  <a:gd name="T7" fmla="*/ 98 h 98"/>
                  <a:gd name="T8" fmla="*/ 0 w 555"/>
                  <a:gd name="T9" fmla="*/ 0 h 98"/>
                  <a:gd name="T10" fmla="*/ 12 w 555"/>
                  <a:gd name="T11" fmla="*/ 0 h 98"/>
                  <a:gd name="T12" fmla="*/ 22 w 555"/>
                  <a:gd name="T13" fmla="*/ 0 h 9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55"/>
                  <a:gd name="T22" fmla="*/ 0 h 98"/>
                  <a:gd name="T23" fmla="*/ 555 w 555"/>
                  <a:gd name="T24" fmla="*/ 98 h 9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55" h="98">
                    <a:moveTo>
                      <a:pt x="22" y="0"/>
                    </a:moveTo>
                    <a:lnTo>
                      <a:pt x="540" y="91"/>
                    </a:lnTo>
                    <a:lnTo>
                      <a:pt x="547" y="95"/>
                    </a:lnTo>
                    <a:lnTo>
                      <a:pt x="555" y="98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C2D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22" name="Freeform 197"/>
              <p:cNvSpPr>
                <a:spLocks/>
              </p:cNvSpPr>
              <p:nvPr/>
            </p:nvSpPr>
            <p:spPr bwMode="auto">
              <a:xfrm>
                <a:off x="3151" y="1682"/>
                <a:ext cx="572" cy="102"/>
              </a:xfrm>
              <a:custGeom>
                <a:avLst/>
                <a:gdLst>
                  <a:gd name="T0" fmla="*/ 20 w 572"/>
                  <a:gd name="T1" fmla="*/ 0 h 102"/>
                  <a:gd name="T2" fmla="*/ 557 w 572"/>
                  <a:gd name="T3" fmla="*/ 95 h 102"/>
                  <a:gd name="T4" fmla="*/ 565 w 572"/>
                  <a:gd name="T5" fmla="*/ 98 h 102"/>
                  <a:gd name="T6" fmla="*/ 572 w 572"/>
                  <a:gd name="T7" fmla="*/ 102 h 102"/>
                  <a:gd name="T8" fmla="*/ 0 w 572"/>
                  <a:gd name="T9" fmla="*/ 0 h 102"/>
                  <a:gd name="T10" fmla="*/ 10 w 572"/>
                  <a:gd name="T11" fmla="*/ 0 h 102"/>
                  <a:gd name="T12" fmla="*/ 20 w 572"/>
                  <a:gd name="T13" fmla="*/ 0 h 10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72"/>
                  <a:gd name="T22" fmla="*/ 0 h 102"/>
                  <a:gd name="T23" fmla="*/ 572 w 572"/>
                  <a:gd name="T24" fmla="*/ 102 h 10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72" h="102">
                    <a:moveTo>
                      <a:pt x="20" y="0"/>
                    </a:moveTo>
                    <a:lnTo>
                      <a:pt x="557" y="95"/>
                    </a:lnTo>
                    <a:lnTo>
                      <a:pt x="565" y="98"/>
                    </a:lnTo>
                    <a:lnTo>
                      <a:pt x="572" y="102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C2D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23" name="Freeform 198"/>
              <p:cNvSpPr>
                <a:spLocks/>
              </p:cNvSpPr>
              <p:nvPr/>
            </p:nvSpPr>
            <p:spPr bwMode="auto">
              <a:xfrm>
                <a:off x="3140" y="1682"/>
                <a:ext cx="590" cy="105"/>
              </a:xfrm>
              <a:custGeom>
                <a:avLst/>
                <a:gdLst>
                  <a:gd name="T0" fmla="*/ 21 w 590"/>
                  <a:gd name="T1" fmla="*/ 0 h 105"/>
                  <a:gd name="T2" fmla="*/ 576 w 590"/>
                  <a:gd name="T3" fmla="*/ 98 h 105"/>
                  <a:gd name="T4" fmla="*/ 583 w 590"/>
                  <a:gd name="T5" fmla="*/ 102 h 105"/>
                  <a:gd name="T6" fmla="*/ 590 w 590"/>
                  <a:gd name="T7" fmla="*/ 105 h 105"/>
                  <a:gd name="T8" fmla="*/ 0 w 590"/>
                  <a:gd name="T9" fmla="*/ 2 h 105"/>
                  <a:gd name="T10" fmla="*/ 11 w 590"/>
                  <a:gd name="T11" fmla="*/ 0 h 105"/>
                  <a:gd name="T12" fmla="*/ 21 w 590"/>
                  <a:gd name="T13" fmla="*/ 0 h 10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90"/>
                  <a:gd name="T22" fmla="*/ 0 h 105"/>
                  <a:gd name="T23" fmla="*/ 590 w 590"/>
                  <a:gd name="T24" fmla="*/ 105 h 10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90" h="105">
                    <a:moveTo>
                      <a:pt x="21" y="0"/>
                    </a:moveTo>
                    <a:lnTo>
                      <a:pt x="576" y="98"/>
                    </a:lnTo>
                    <a:lnTo>
                      <a:pt x="583" y="102"/>
                    </a:lnTo>
                    <a:lnTo>
                      <a:pt x="590" y="105"/>
                    </a:lnTo>
                    <a:lnTo>
                      <a:pt x="0" y="2"/>
                    </a:lnTo>
                    <a:lnTo>
                      <a:pt x="11" y="0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C4DB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24" name="Freeform 199"/>
              <p:cNvSpPr>
                <a:spLocks/>
              </p:cNvSpPr>
              <p:nvPr/>
            </p:nvSpPr>
            <p:spPr bwMode="auto">
              <a:xfrm>
                <a:off x="3134" y="1682"/>
                <a:ext cx="602" cy="108"/>
              </a:xfrm>
              <a:custGeom>
                <a:avLst/>
                <a:gdLst>
                  <a:gd name="T0" fmla="*/ 17 w 602"/>
                  <a:gd name="T1" fmla="*/ 0 h 108"/>
                  <a:gd name="T2" fmla="*/ 589 w 602"/>
                  <a:gd name="T3" fmla="*/ 102 h 108"/>
                  <a:gd name="T4" fmla="*/ 596 w 602"/>
                  <a:gd name="T5" fmla="*/ 105 h 108"/>
                  <a:gd name="T6" fmla="*/ 602 w 602"/>
                  <a:gd name="T7" fmla="*/ 108 h 108"/>
                  <a:gd name="T8" fmla="*/ 0 w 602"/>
                  <a:gd name="T9" fmla="*/ 2 h 108"/>
                  <a:gd name="T10" fmla="*/ 5 w 602"/>
                  <a:gd name="T11" fmla="*/ 2 h 108"/>
                  <a:gd name="T12" fmla="*/ 6 w 602"/>
                  <a:gd name="T13" fmla="*/ 2 h 108"/>
                  <a:gd name="T14" fmla="*/ 11 w 602"/>
                  <a:gd name="T15" fmla="*/ 2 h 108"/>
                  <a:gd name="T16" fmla="*/ 17 w 602"/>
                  <a:gd name="T17" fmla="*/ 0 h 10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02"/>
                  <a:gd name="T28" fmla="*/ 0 h 108"/>
                  <a:gd name="T29" fmla="*/ 602 w 602"/>
                  <a:gd name="T30" fmla="*/ 108 h 10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02" h="108">
                    <a:moveTo>
                      <a:pt x="17" y="0"/>
                    </a:moveTo>
                    <a:lnTo>
                      <a:pt x="589" y="102"/>
                    </a:lnTo>
                    <a:lnTo>
                      <a:pt x="596" y="105"/>
                    </a:lnTo>
                    <a:lnTo>
                      <a:pt x="602" y="108"/>
                    </a:lnTo>
                    <a:lnTo>
                      <a:pt x="0" y="2"/>
                    </a:lnTo>
                    <a:lnTo>
                      <a:pt x="5" y="2"/>
                    </a:lnTo>
                    <a:lnTo>
                      <a:pt x="6" y="2"/>
                    </a:lnTo>
                    <a:lnTo>
                      <a:pt x="11" y="2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C4DB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25" name="Freeform 200"/>
              <p:cNvSpPr>
                <a:spLocks/>
              </p:cNvSpPr>
              <p:nvPr/>
            </p:nvSpPr>
            <p:spPr bwMode="auto">
              <a:xfrm>
                <a:off x="3125" y="1684"/>
                <a:ext cx="618" cy="110"/>
              </a:xfrm>
              <a:custGeom>
                <a:avLst/>
                <a:gdLst>
                  <a:gd name="T0" fmla="*/ 15 w 618"/>
                  <a:gd name="T1" fmla="*/ 0 h 110"/>
                  <a:gd name="T2" fmla="*/ 605 w 618"/>
                  <a:gd name="T3" fmla="*/ 103 h 110"/>
                  <a:gd name="T4" fmla="*/ 611 w 618"/>
                  <a:gd name="T5" fmla="*/ 106 h 110"/>
                  <a:gd name="T6" fmla="*/ 618 w 618"/>
                  <a:gd name="T7" fmla="*/ 110 h 110"/>
                  <a:gd name="T8" fmla="*/ 0 w 618"/>
                  <a:gd name="T9" fmla="*/ 2 h 110"/>
                  <a:gd name="T10" fmla="*/ 10 w 618"/>
                  <a:gd name="T11" fmla="*/ 0 h 110"/>
                  <a:gd name="T12" fmla="*/ 15 w 618"/>
                  <a:gd name="T13" fmla="*/ 0 h 110"/>
                  <a:gd name="T14" fmla="*/ 15 w 618"/>
                  <a:gd name="T15" fmla="*/ 0 h 110"/>
                  <a:gd name="T16" fmla="*/ 15 w 618"/>
                  <a:gd name="T17" fmla="*/ 0 h 11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18"/>
                  <a:gd name="T28" fmla="*/ 0 h 110"/>
                  <a:gd name="T29" fmla="*/ 618 w 618"/>
                  <a:gd name="T30" fmla="*/ 110 h 11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18" h="110">
                    <a:moveTo>
                      <a:pt x="15" y="0"/>
                    </a:moveTo>
                    <a:lnTo>
                      <a:pt x="605" y="103"/>
                    </a:lnTo>
                    <a:lnTo>
                      <a:pt x="611" y="106"/>
                    </a:lnTo>
                    <a:lnTo>
                      <a:pt x="618" y="110"/>
                    </a:lnTo>
                    <a:lnTo>
                      <a:pt x="0" y="2"/>
                    </a:lnTo>
                    <a:lnTo>
                      <a:pt x="10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C4DB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26" name="Freeform 201"/>
              <p:cNvSpPr>
                <a:spLocks/>
              </p:cNvSpPr>
              <p:nvPr/>
            </p:nvSpPr>
            <p:spPr bwMode="auto">
              <a:xfrm>
                <a:off x="3113" y="1684"/>
                <a:ext cx="637" cy="113"/>
              </a:xfrm>
              <a:custGeom>
                <a:avLst/>
                <a:gdLst>
                  <a:gd name="T0" fmla="*/ 21 w 637"/>
                  <a:gd name="T1" fmla="*/ 0 h 113"/>
                  <a:gd name="T2" fmla="*/ 623 w 637"/>
                  <a:gd name="T3" fmla="*/ 106 h 113"/>
                  <a:gd name="T4" fmla="*/ 630 w 637"/>
                  <a:gd name="T5" fmla="*/ 110 h 113"/>
                  <a:gd name="T6" fmla="*/ 637 w 637"/>
                  <a:gd name="T7" fmla="*/ 113 h 113"/>
                  <a:gd name="T8" fmla="*/ 0 w 637"/>
                  <a:gd name="T9" fmla="*/ 2 h 113"/>
                  <a:gd name="T10" fmla="*/ 14 w 637"/>
                  <a:gd name="T11" fmla="*/ 2 h 113"/>
                  <a:gd name="T12" fmla="*/ 21 w 637"/>
                  <a:gd name="T13" fmla="*/ 0 h 1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37"/>
                  <a:gd name="T22" fmla="*/ 0 h 113"/>
                  <a:gd name="T23" fmla="*/ 637 w 637"/>
                  <a:gd name="T24" fmla="*/ 113 h 1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37" h="113">
                    <a:moveTo>
                      <a:pt x="21" y="0"/>
                    </a:moveTo>
                    <a:lnTo>
                      <a:pt x="623" y="106"/>
                    </a:lnTo>
                    <a:lnTo>
                      <a:pt x="630" y="110"/>
                    </a:lnTo>
                    <a:lnTo>
                      <a:pt x="637" y="113"/>
                    </a:lnTo>
                    <a:lnTo>
                      <a:pt x="0" y="2"/>
                    </a:lnTo>
                    <a:lnTo>
                      <a:pt x="14" y="2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C4DB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27" name="Freeform 202"/>
              <p:cNvSpPr>
                <a:spLocks/>
              </p:cNvSpPr>
              <p:nvPr/>
            </p:nvSpPr>
            <p:spPr bwMode="auto">
              <a:xfrm>
                <a:off x="3103" y="1686"/>
                <a:ext cx="654" cy="115"/>
              </a:xfrm>
              <a:custGeom>
                <a:avLst/>
                <a:gdLst>
                  <a:gd name="T0" fmla="*/ 22 w 654"/>
                  <a:gd name="T1" fmla="*/ 0 h 115"/>
                  <a:gd name="T2" fmla="*/ 640 w 654"/>
                  <a:gd name="T3" fmla="*/ 108 h 115"/>
                  <a:gd name="T4" fmla="*/ 647 w 654"/>
                  <a:gd name="T5" fmla="*/ 111 h 115"/>
                  <a:gd name="T6" fmla="*/ 654 w 654"/>
                  <a:gd name="T7" fmla="*/ 115 h 115"/>
                  <a:gd name="T8" fmla="*/ 0 w 654"/>
                  <a:gd name="T9" fmla="*/ 0 h 115"/>
                  <a:gd name="T10" fmla="*/ 12 w 654"/>
                  <a:gd name="T11" fmla="*/ 0 h 115"/>
                  <a:gd name="T12" fmla="*/ 22 w 654"/>
                  <a:gd name="T13" fmla="*/ 0 h 11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54"/>
                  <a:gd name="T22" fmla="*/ 0 h 115"/>
                  <a:gd name="T23" fmla="*/ 654 w 654"/>
                  <a:gd name="T24" fmla="*/ 115 h 11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54" h="115">
                    <a:moveTo>
                      <a:pt x="22" y="0"/>
                    </a:moveTo>
                    <a:lnTo>
                      <a:pt x="640" y="108"/>
                    </a:lnTo>
                    <a:lnTo>
                      <a:pt x="647" y="111"/>
                    </a:lnTo>
                    <a:lnTo>
                      <a:pt x="654" y="115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C4DB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28" name="Freeform 203"/>
              <p:cNvSpPr>
                <a:spLocks/>
              </p:cNvSpPr>
              <p:nvPr/>
            </p:nvSpPr>
            <p:spPr bwMode="auto">
              <a:xfrm>
                <a:off x="3091" y="1686"/>
                <a:ext cx="672" cy="118"/>
              </a:xfrm>
              <a:custGeom>
                <a:avLst/>
                <a:gdLst>
                  <a:gd name="T0" fmla="*/ 22 w 672"/>
                  <a:gd name="T1" fmla="*/ 0 h 118"/>
                  <a:gd name="T2" fmla="*/ 659 w 672"/>
                  <a:gd name="T3" fmla="*/ 111 h 118"/>
                  <a:gd name="T4" fmla="*/ 666 w 672"/>
                  <a:gd name="T5" fmla="*/ 115 h 118"/>
                  <a:gd name="T6" fmla="*/ 672 w 672"/>
                  <a:gd name="T7" fmla="*/ 118 h 118"/>
                  <a:gd name="T8" fmla="*/ 0 w 672"/>
                  <a:gd name="T9" fmla="*/ 0 h 118"/>
                  <a:gd name="T10" fmla="*/ 12 w 672"/>
                  <a:gd name="T11" fmla="*/ 0 h 118"/>
                  <a:gd name="T12" fmla="*/ 22 w 672"/>
                  <a:gd name="T13" fmla="*/ 0 h 11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72"/>
                  <a:gd name="T22" fmla="*/ 0 h 118"/>
                  <a:gd name="T23" fmla="*/ 672 w 672"/>
                  <a:gd name="T24" fmla="*/ 118 h 11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72" h="118">
                    <a:moveTo>
                      <a:pt x="22" y="0"/>
                    </a:moveTo>
                    <a:lnTo>
                      <a:pt x="659" y="111"/>
                    </a:lnTo>
                    <a:lnTo>
                      <a:pt x="666" y="115"/>
                    </a:lnTo>
                    <a:lnTo>
                      <a:pt x="672" y="118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C5DC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29" name="Freeform 204"/>
              <p:cNvSpPr>
                <a:spLocks/>
              </p:cNvSpPr>
              <p:nvPr/>
            </p:nvSpPr>
            <p:spPr bwMode="auto">
              <a:xfrm>
                <a:off x="3078" y="1686"/>
                <a:ext cx="691" cy="121"/>
              </a:xfrm>
              <a:custGeom>
                <a:avLst/>
                <a:gdLst>
                  <a:gd name="T0" fmla="*/ 25 w 691"/>
                  <a:gd name="T1" fmla="*/ 0 h 121"/>
                  <a:gd name="T2" fmla="*/ 679 w 691"/>
                  <a:gd name="T3" fmla="*/ 115 h 121"/>
                  <a:gd name="T4" fmla="*/ 684 w 691"/>
                  <a:gd name="T5" fmla="*/ 118 h 121"/>
                  <a:gd name="T6" fmla="*/ 691 w 691"/>
                  <a:gd name="T7" fmla="*/ 121 h 121"/>
                  <a:gd name="T8" fmla="*/ 0 w 691"/>
                  <a:gd name="T9" fmla="*/ 0 h 121"/>
                  <a:gd name="T10" fmla="*/ 13 w 691"/>
                  <a:gd name="T11" fmla="*/ 0 h 121"/>
                  <a:gd name="T12" fmla="*/ 25 w 691"/>
                  <a:gd name="T13" fmla="*/ 0 h 1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91"/>
                  <a:gd name="T22" fmla="*/ 0 h 121"/>
                  <a:gd name="T23" fmla="*/ 691 w 691"/>
                  <a:gd name="T24" fmla="*/ 121 h 1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91" h="121">
                    <a:moveTo>
                      <a:pt x="25" y="0"/>
                    </a:moveTo>
                    <a:lnTo>
                      <a:pt x="679" y="115"/>
                    </a:lnTo>
                    <a:lnTo>
                      <a:pt x="684" y="118"/>
                    </a:lnTo>
                    <a:lnTo>
                      <a:pt x="691" y="121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C7DD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30" name="Freeform 205"/>
              <p:cNvSpPr>
                <a:spLocks/>
              </p:cNvSpPr>
              <p:nvPr/>
            </p:nvSpPr>
            <p:spPr bwMode="auto">
              <a:xfrm>
                <a:off x="3066" y="1686"/>
                <a:ext cx="708" cy="125"/>
              </a:xfrm>
              <a:custGeom>
                <a:avLst/>
                <a:gdLst>
                  <a:gd name="T0" fmla="*/ 25 w 708"/>
                  <a:gd name="T1" fmla="*/ 0 h 125"/>
                  <a:gd name="T2" fmla="*/ 697 w 708"/>
                  <a:gd name="T3" fmla="*/ 118 h 125"/>
                  <a:gd name="T4" fmla="*/ 703 w 708"/>
                  <a:gd name="T5" fmla="*/ 121 h 125"/>
                  <a:gd name="T6" fmla="*/ 708 w 708"/>
                  <a:gd name="T7" fmla="*/ 125 h 125"/>
                  <a:gd name="T8" fmla="*/ 0 w 708"/>
                  <a:gd name="T9" fmla="*/ 0 h 125"/>
                  <a:gd name="T10" fmla="*/ 14 w 708"/>
                  <a:gd name="T11" fmla="*/ 0 h 125"/>
                  <a:gd name="T12" fmla="*/ 25 w 708"/>
                  <a:gd name="T13" fmla="*/ 0 h 1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08"/>
                  <a:gd name="T22" fmla="*/ 0 h 125"/>
                  <a:gd name="T23" fmla="*/ 708 w 708"/>
                  <a:gd name="T24" fmla="*/ 125 h 1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08" h="125">
                    <a:moveTo>
                      <a:pt x="25" y="0"/>
                    </a:moveTo>
                    <a:lnTo>
                      <a:pt x="697" y="118"/>
                    </a:lnTo>
                    <a:lnTo>
                      <a:pt x="703" y="121"/>
                    </a:lnTo>
                    <a:lnTo>
                      <a:pt x="708" y="125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C7DD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31" name="Freeform 206"/>
              <p:cNvSpPr>
                <a:spLocks/>
              </p:cNvSpPr>
              <p:nvPr/>
            </p:nvSpPr>
            <p:spPr bwMode="auto">
              <a:xfrm>
                <a:off x="3053" y="1686"/>
                <a:ext cx="727" cy="128"/>
              </a:xfrm>
              <a:custGeom>
                <a:avLst/>
                <a:gdLst>
                  <a:gd name="T0" fmla="*/ 25 w 727"/>
                  <a:gd name="T1" fmla="*/ 0 h 128"/>
                  <a:gd name="T2" fmla="*/ 716 w 727"/>
                  <a:gd name="T3" fmla="*/ 121 h 128"/>
                  <a:gd name="T4" fmla="*/ 721 w 727"/>
                  <a:gd name="T5" fmla="*/ 125 h 128"/>
                  <a:gd name="T6" fmla="*/ 727 w 727"/>
                  <a:gd name="T7" fmla="*/ 128 h 128"/>
                  <a:gd name="T8" fmla="*/ 0 w 727"/>
                  <a:gd name="T9" fmla="*/ 0 h 128"/>
                  <a:gd name="T10" fmla="*/ 13 w 727"/>
                  <a:gd name="T11" fmla="*/ 0 h 128"/>
                  <a:gd name="T12" fmla="*/ 25 w 727"/>
                  <a:gd name="T13" fmla="*/ 0 h 12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27"/>
                  <a:gd name="T22" fmla="*/ 0 h 128"/>
                  <a:gd name="T23" fmla="*/ 727 w 727"/>
                  <a:gd name="T24" fmla="*/ 128 h 12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27" h="128">
                    <a:moveTo>
                      <a:pt x="25" y="0"/>
                    </a:moveTo>
                    <a:lnTo>
                      <a:pt x="716" y="121"/>
                    </a:lnTo>
                    <a:lnTo>
                      <a:pt x="721" y="125"/>
                    </a:lnTo>
                    <a:lnTo>
                      <a:pt x="727" y="128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C7DD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32" name="Freeform 207"/>
              <p:cNvSpPr>
                <a:spLocks/>
              </p:cNvSpPr>
              <p:nvPr/>
            </p:nvSpPr>
            <p:spPr bwMode="auto">
              <a:xfrm>
                <a:off x="3041" y="1686"/>
                <a:ext cx="744" cy="131"/>
              </a:xfrm>
              <a:custGeom>
                <a:avLst/>
                <a:gdLst>
                  <a:gd name="T0" fmla="*/ 25 w 744"/>
                  <a:gd name="T1" fmla="*/ 0 h 131"/>
                  <a:gd name="T2" fmla="*/ 733 w 744"/>
                  <a:gd name="T3" fmla="*/ 125 h 131"/>
                  <a:gd name="T4" fmla="*/ 739 w 744"/>
                  <a:gd name="T5" fmla="*/ 128 h 131"/>
                  <a:gd name="T6" fmla="*/ 744 w 744"/>
                  <a:gd name="T7" fmla="*/ 131 h 131"/>
                  <a:gd name="T8" fmla="*/ 0 w 744"/>
                  <a:gd name="T9" fmla="*/ 0 h 131"/>
                  <a:gd name="T10" fmla="*/ 12 w 744"/>
                  <a:gd name="T11" fmla="*/ 0 h 131"/>
                  <a:gd name="T12" fmla="*/ 25 w 744"/>
                  <a:gd name="T13" fmla="*/ 0 h 1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44"/>
                  <a:gd name="T22" fmla="*/ 0 h 131"/>
                  <a:gd name="T23" fmla="*/ 744 w 744"/>
                  <a:gd name="T24" fmla="*/ 131 h 13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44" h="131">
                    <a:moveTo>
                      <a:pt x="25" y="0"/>
                    </a:moveTo>
                    <a:lnTo>
                      <a:pt x="733" y="125"/>
                    </a:lnTo>
                    <a:lnTo>
                      <a:pt x="739" y="128"/>
                    </a:lnTo>
                    <a:lnTo>
                      <a:pt x="744" y="131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C7DD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33" name="Freeform 208"/>
              <p:cNvSpPr>
                <a:spLocks/>
              </p:cNvSpPr>
              <p:nvPr/>
            </p:nvSpPr>
            <p:spPr bwMode="auto">
              <a:xfrm>
                <a:off x="3027" y="1686"/>
                <a:ext cx="763" cy="135"/>
              </a:xfrm>
              <a:custGeom>
                <a:avLst/>
                <a:gdLst>
                  <a:gd name="T0" fmla="*/ 26 w 763"/>
                  <a:gd name="T1" fmla="*/ 0 h 135"/>
                  <a:gd name="T2" fmla="*/ 753 w 763"/>
                  <a:gd name="T3" fmla="*/ 128 h 135"/>
                  <a:gd name="T4" fmla="*/ 758 w 763"/>
                  <a:gd name="T5" fmla="*/ 131 h 135"/>
                  <a:gd name="T6" fmla="*/ 763 w 763"/>
                  <a:gd name="T7" fmla="*/ 135 h 135"/>
                  <a:gd name="T8" fmla="*/ 0 w 763"/>
                  <a:gd name="T9" fmla="*/ 0 h 135"/>
                  <a:gd name="T10" fmla="*/ 14 w 763"/>
                  <a:gd name="T11" fmla="*/ 0 h 135"/>
                  <a:gd name="T12" fmla="*/ 26 w 763"/>
                  <a:gd name="T13" fmla="*/ 0 h 13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63"/>
                  <a:gd name="T22" fmla="*/ 0 h 135"/>
                  <a:gd name="T23" fmla="*/ 763 w 763"/>
                  <a:gd name="T24" fmla="*/ 135 h 13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63" h="135">
                    <a:moveTo>
                      <a:pt x="26" y="0"/>
                    </a:moveTo>
                    <a:lnTo>
                      <a:pt x="753" y="128"/>
                    </a:lnTo>
                    <a:lnTo>
                      <a:pt x="758" y="131"/>
                    </a:lnTo>
                    <a:lnTo>
                      <a:pt x="763" y="135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C7DD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34" name="Freeform 209"/>
              <p:cNvSpPr>
                <a:spLocks/>
              </p:cNvSpPr>
              <p:nvPr/>
            </p:nvSpPr>
            <p:spPr bwMode="auto">
              <a:xfrm>
                <a:off x="3014" y="1686"/>
                <a:ext cx="782" cy="138"/>
              </a:xfrm>
              <a:custGeom>
                <a:avLst/>
                <a:gdLst>
                  <a:gd name="T0" fmla="*/ 27 w 782"/>
                  <a:gd name="T1" fmla="*/ 0 h 138"/>
                  <a:gd name="T2" fmla="*/ 771 w 782"/>
                  <a:gd name="T3" fmla="*/ 131 h 138"/>
                  <a:gd name="T4" fmla="*/ 776 w 782"/>
                  <a:gd name="T5" fmla="*/ 135 h 138"/>
                  <a:gd name="T6" fmla="*/ 782 w 782"/>
                  <a:gd name="T7" fmla="*/ 138 h 138"/>
                  <a:gd name="T8" fmla="*/ 0 w 782"/>
                  <a:gd name="T9" fmla="*/ 0 h 138"/>
                  <a:gd name="T10" fmla="*/ 13 w 782"/>
                  <a:gd name="T11" fmla="*/ 0 h 138"/>
                  <a:gd name="T12" fmla="*/ 27 w 782"/>
                  <a:gd name="T13" fmla="*/ 0 h 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82"/>
                  <a:gd name="T22" fmla="*/ 0 h 138"/>
                  <a:gd name="T23" fmla="*/ 782 w 782"/>
                  <a:gd name="T24" fmla="*/ 138 h 13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82" h="138">
                    <a:moveTo>
                      <a:pt x="27" y="0"/>
                    </a:moveTo>
                    <a:lnTo>
                      <a:pt x="771" y="131"/>
                    </a:lnTo>
                    <a:lnTo>
                      <a:pt x="776" y="135"/>
                    </a:lnTo>
                    <a:lnTo>
                      <a:pt x="782" y="138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C7DD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35" name="Freeform 210"/>
              <p:cNvSpPr>
                <a:spLocks/>
              </p:cNvSpPr>
              <p:nvPr/>
            </p:nvSpPr>
            <p:spPr bwMode="auto">
              <a:xfrm>
                <a:off x="3000" y="1686"/>
                <a:ext cx="801" cy="140"/>
              </a:xfrm>
              <a:custGeom>
                <a:avLst/>
                <a:gdLst>
                  <a:gd name="T0" fmla="*/ 27 w 801"/>
                  <a:gd name="T1" fmla="*/ 0 h 140"/>
                  <a:gd name="T2" fmla="*/ 790 w 801"/>
                  <a:gd name="T3" fmla="*/ 135 h 140"/>
                  <a:gd name="T4" fmla="*/ 796 w 801"/>
                  <a:gd name="T5" fmla="*/ 138 h 140"/>
                  <a:gd name="T6" fmla="*/ 801 w 801"/>
                  <a:gd name="T7" fmla="*/ 140 h 140"/>
                  <a:gd name="T8" fmla="*/ 0 w 801"/>
                  <a:gd name="T9" fmla="*/ 0 h 140"/>
                  <a:gd name="T10" fmla="*/ 14 w 801"/>
                  <a:gd name="T11" fmla="*/ 0 h 140"/>
                  <a:gd name="T12" fmla="*/ 27 w 801"/>
                  <a:gd name="T13" fmla="*/ 0 h 14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01"/>
                  <a:gd name="T22" fmla="*/ 0 h 140"/>
                  <a:gd name="T23" fmla="*/ 801 w 801"/>
                  <a:gd name="T24" fmla="*/ 140 h 14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01" h="140">
                    <a:moveTo>
                      <a:pt x="27" y="0"/>
                    </a:moveTo>
                    <a:lnTo>
                      <a:pt x="790" y="135"/>
                    </a:lnTo>
                    <a:lnTo>
                      <a:pt x="796" y="138"/>
                    </a:lnTo>
                    <a:lnTo>
                      <a:pt x="801" y="140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C9DE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62936" name="Freeform 211"/>
              <p:cNvSpPr>
                <a:spLocks/>
              </p:cNvSpPr>
              <p:nvPr/>
            </p:nvSpPr>
            <p:spPr bwMode="auto">
              <a:xfrm>
                <a:off x="2987" y="1686"/>
                <a:ext cx="820" cy="143"/>
              </a:xfrm>
              <a:custGeom>
                <a:avLst/>
                <a:gdLst>
                  <a:gd name="T0" fmla="*/ 27 w 820"/>
                  <a:gd name="T1" fmla="*/ 0 h 143"/>
                  <a:gd name="T2" fmla="*/ 809 w 820"/>
                  <a:gd name="T3" fmla="*/ 138 h 143"/>
                  <a:gd name="T4" fmla="*/ 815 w 820"/>
                  <a:gd name="T5" fmla="*/ 140 h 143"/>
                  <a:gd name="T6" fmla="*/ 820 w 820"/>
                  <a:gd name="T7" fmla="*/ 143 h 143"/>
                  <a:gd name="T8" fmla="*/ 0 w 820"/>
                  <a:gd name="T9" fmla="*/ 0 h 143"/>
                  <a:gd name="T10" fmla="*/ 13 w 820"/>
                  <a:gd name="T11" fmla="*/ 0 h 143"/>
                  <a:gd name="T12" fmla="*/ 27 w 820"/>
                  <a:gd name="T13" fmla="*/ 0 h 1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20"/>
                  <a:gd name="T22" fmla="*/ 0 h 143"/>
                  <a:gd name="T23" fmla="*/ 820 w 820"/>
                  <a:gd name="T24" fmla="*/ 143 h 1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20" h="143">
                    <a:moveTo>
                      <a:pt x="27" y="0"/>
                    </a:moveTo>
                    <a:lnTo>
                      <a:pt x="809" y="138"/>
                    </a:lnTo>
                    <a:lnTo>
                      <a:pt x="815" y="140"/>
                    </a:lnTo>
                    <a:lnTo>
                      <a:pt x="820" y="14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C9DE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62578" name="Freeform 212"/>
            <p:cNvSpPr>
              <a:spLocks/>
            </p:cNvSpPr>
            <p:nvPr/>
          </p:nvSpPr>
          <p:spPr bwMode="auto">
            <a:xfrm>
              <a:off x="2973" y="1686"/>
              <a:ext cx="838" cy="147"/>
            </a:xfrm>
            <a:custGeom>
              <a:avLst/>
              <a:gdLst>
                <a:gd name="T0" fmla="*/ 27 w 838"/>
                <a:gd name="T1" fmla="*/ 0 h 147"/>
                <a:gd name="T2" fmla="*/ 828 w 838"/>
                <a:gd name="T3" fmla="*/ 140 h 147"/>
                <a:gd name="T4" fmla="*/ 833 w 838"/>
                <a:gd name="T5" fmla="*/ 143 h 147"/>
                <a:gd name="T6" fmla="*/ 838 w 838"/>
                <a:gd name="T7" fmla="*/ 147 h 147"/>
                <a:gd name="T8" fmla="*/ 0 w 838"/>
                <a:gd name="T9" fmla="*/ 0 h 147"/>
                <a:gd name="T10" fmla="*/ 14 w 838"/>
                <a:gd name="T11" fmla="*/ 0 h 147"/>
                <a:gd name="T12" fmla="*/ 27 w 838"/>
                <a:gd name="T13" fmla="*/ 0 h 1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38"/>
                <a:gd name="T22" fmla="*/ 0 h 147"/>
                <a:gd name="T23" fmla="*/ 838 w 838"/>
                <a:gd name="T24" fmla="*/ 147 h 14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38" h="147">
                  <a:moveTo>
                    <a:pt x="27" y="0"/>
                  </a:moveTo>
                  <a:lnTo>
                    <a:pt x="828" y="140"/>
                  </a:lnTo>
                  <a:lnTo>
                    <a:pt x="833" y="143"/>
                  </a:lnTo>
                  <a:lnTo>
                    <a:pt x="838" y="147"/>
                  </a:lnTo>
                  <a:lnTo>
                    <a:pt x="0" y="0"/>
                  </a:lnTo>
                  <a:lnTo>
                    <a:pt x="14" y="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C9DEE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79" name="Freeform 213"/>
            <p:cNvSpPr>
              <a:spLocks/>
            </p:cNvSpPr>
            <p:nvPr/>
          </p:nvSpPr>
          <p:spPr bwMode="auto">
            <a:xfrm>
              <a:off x="2960" y="1684"/>
              <a:ext cx="856" cy="152"/>
            </a:xfrm>
            <a:custGeom>
              <a:avLst/>
              <a:gdLst>
                <a:gd name="T0" fmla="*/ 27 w 856"/>
                <a:gd name="T1" fmla="*/ 2 h 152"/>
                <a:gd name="T2" fmla="*/ 847 w 856"/>
                <a:gd name="T3" fmla="*/ 145 h 152"/>
                <a:gd name="T4" fmla="*/ 851 w 856"/>
                <a:gd name="T5" fmla="*/ 149 h 152"/>
                <a:gd name="T6" fmla="*/ 856 w 856"/>
                <a:gd name="T7" fmla="*/ 152 h 152"/>
                <a:gd name="T8" fmla="*/ 0 w 856"/>
                <a:gd name="T9" fmla="*/ 0 h 152"/>
                <a:gd name="T10" fmla="*/ 13 w 856"/>
                <a:gd name="T11" fmla="*/ 2 h 152"/>
                <a:gd name="T12" fmla="*/ 27 w 856"/>
                <a:gd name="T13" fmla="*/ 2 h 1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56"/>
                <a:gd name="T22" fmla="*/ 0 h 152"/>
                <a:gd name="T23" fmla="*/ 856 w 856"/>
                <a:gd name="T24" fmla="*/ 152 h 1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56" h="152">
                  <a:moveTo>
                    <a:pt x="27" y="2"/>
                  </a:moveTo>
                  <a:lnTo>
                    <a:pt x="847" y="145"/>
                  </a:lnTo>
                  <a:lnTo>
                    <a:pt x="851" y="149"/>
                  </a:lnTo>
                  <a:lnTo>
                    <a:pt x="856" y="152"/>
                  </a:lnTo>
                  <a:lnTo>
                    <a:pt x="0" y="0"/>
                  </a:lnTo>
                  <a:lnTo>
                    <a:pt x="13" y="2"/>
                  </a:lnTo>
                  <a:lnTo>
                    <a:pt x="27" y="2"/>
                  </a:lnTo>
                  <a:close/>
                </a:path>
              </a:pathLst>
            </a:custGeom>
            <a:solidFill>
              <a:srgbClr val="C9DEE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80" name="Freeform 214"/>
            <p:cNvSpPr>
              <a:spLocks/>
            </p:cNvSpPr>
            <p:nvPr/>
          </p:nvSpPr>
          <p:spPr bwMode="auto">
            <a:xfrm>
              <a:off x="2946" y="1684"/>
              <a:ext cx="875" cy="155"/>
            </a:xfrm>
            <a:custGeom>
              <a:avLst/>
              <a:gdLst>
                <a:gd name="T0" fmla="*/ 27 w 875"/>
                <a:gd name="T1" fmla="*/ 2 h 155"/>
                <a:gd name="T2" fmla="*/ 865 w 875"/>
                <a:gd name="T3" fmla="*/ 149 h 155"/>
                <a:gd name="T4" fmla="*/ 870 w 875"/>
                <a:gd name="T5" fmla="*/ 152 h 155"/>
                <a:gd name="T6" fmla="*/ 875 w 875"/>
                <a:gd name="T7" fmla="*/ 155 h 155"/>
                <a:gd name="T8" fmla="*/ 0 w 875"/>
                <a:gd name="T9" fmla="*/ 0 h 155"/>
                <a:gd name="T10" fmla="*/ 14 w 875"/>
                <a:gd name="T11" fmla="*/ 0 h 155"/>
                <a:gd name="T12" fmla="*/ 27 w 875"/>
                <a:gd name="T13" fmla="*/ 2 h 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75"/>
                <a:gd name="T22" fmla="*/ 0 h 155"/>
                <a:gd name="T23" fmla="*/ 875 w 875"/>
                <a:gd name="T24" fmla="*/ 155 h 15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75" h="155">
                  <a:moveTo>
                    <a:pt x="27" y="2"/>
                  </a:moveTo>
                  <a:lnTo>
                    <a:pt x="865" y="149"/>
                  </a:lnTo>
                  <a:lnTo>
                    <a:pt x="870" y="152"/>
                  </a:lnTo>
                  <a:lnTo>
                    <a:pt x="875" y="155"/>
                  </a:lnTo>
                  <a:lnTo>
                    <a:pt x="0" y="0"/>
                  </a:lnTo>
                  <a:lnTo>
                    <a:pt x="14" y="0"/>
                  </a:lnTo>
                  <a:lnTo>
                    <a:pt x="27" y="2"/>
                  </a:lnTo>
                  <a:close/>
                </a:path>
              </a:pathLst>
            </a:custGeom>
            <a:solidFill>
              <a:srgbClr val="C9DEE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81" name="Freeform 215"/>
            <p:cNvSpPr>
              <a:spLocks/>
            </p:cNvSpPr>
            <p:nvPr/>
          </p:nvSpPr>
          <p:spPr bwMode="auto">
            <a:xfrm>
              <a:off x="2933" y="1684"/>
              <a:ext cx="893" cy="159"/>
            </a:xfrm>
            <a:custGeom>
              <a:avLst/>
              <a:gdLst>
                <a:gd name="T0" fmla="*/ 27 w 893"/>
                <a:gd name="T1" fmla="*/ 0 h 159"/>
                <a:gd name="T2" fmla="*/ 883 w 893"/>
                <a:gd name="T3" fmla="*/ 152 h 159"/>
                <a:gd name="T4" fmla="*/ 888 w 893"/>
                <a:gd name="T5" fmla="*/ 155 h 159"/>
                <a:gd name="T6" fmla="*/ 893 w 893"/>
                <a:gd name="T7" fmla="*/ 159 h 159"/>
                <a:gd name="T8" fmla="*/ 0 w 893"/>
                <a:gd name="T9" fmla="*/ 0 h 159"/>
                <a:gd name="T10" fmla="*/ 13 w 893"/>
                <a:gd name="T11" fmla="*/ 0 h 159"/>
                <a:gd name="T12" fmla="*/ 27 w 893"/>
                <a:gd name="T13" fmla="*/ 0 h 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3"/>
                <a:gd name="T22" fmla="*/ 0 h 159"/>
                <a:gd name="T23" fmla="*/ 893 w 893"/>
                <a:gd name="T24" fmla="*/ 159 h 1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3" h="159">
                  <a:moveTo>
                    <a:pt x="27" y="0"/>
                  </a:moveTo>
                  <a:lnTo>
                    <a:pt x="883" y="152"/>
                  </a:lnTo>
                  <a:lnTo>
                    <a:pt x="888" y="155"/>
                  </a:lnTo>
                  <a:lnTo>
                    <a:pt x="893" y="159"/>
                  </a:lnTo>
                  <a:lnTo>
                    <a:pt x="0" y="0"/>
                  </a:lnTo>
                  <a:lnTo>
                    <a:pt x="13" y="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C9DEE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82" name="Freeform 216"/>
            <p:cNvSpPr>
              <a:spLocks/>
            </p:cNvSpPr>
            <p:nvPr/>
          </p:nvSpPr>
          <p:spPr bwMode="auto">
            <a:xfrm>
              <a:off x="2918" y="1684"/>
              <a:ext cx="913" cy="160"/>
            </a:xfrm>
            <a:custGeom>
              <a:avLst/>
              <a:gdLst>
                <a:gd name="T0" fmla="*/ 28 w 913"/>
                <a:gd name="T1" fmla="*/ 0 h 160"/>
                <a:gd name="T2" fmla="*/ 903 w 913"/>
                <a:gd name="T3" fmla="*/ 155 h 160"/>
                <a:gd name="T4" fmla="*/ 908 w 913"/>
                <a:gd name="T5" fmla="*/ 159 h 160"/>
                <a:gd name="T6" fmla="*/ 913 w 913"/>
                <a:gd name="T7" fmla="*/ 160 h 160"/>
                <a:gd name="T8" fmla="*/ 0 w 913"/>
                <a:gd name="T9" fmla="*/ 0 h 160"/>
                <a:gd name="T10" fmla="*/ 15 w 913"/>
                <a:gd name="T11" fmla="*/ 0 h 160"/>
                <a:gd name="T12" fmla="*/ 28 w 913"/>
                <a:gd name="T13" fmla="*/ 0 h 1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13"/>
                <a:gd name="T22" fmla="*/ 0 h 160"/>
                <a:gd name="T23" fmla="*/ 913 w 913"/>
                <a:gd name="T24" fmla="*/ 160 h 1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13" h="160">
                  <a:moveTo>
                    <a:pt x="28" y="0"/>
                  </a:moveTo>
                  <a:lnTo>
                    <a:pt x="903" y="155"/>
                  </a:lnTo>
                  <a:lnTo>
                    <a:pt x="908" y="159"/>
                  </a:lnTo>
                  <a:lnTo>
                    <a:pt x="913" y="160"/>
                  </a:lnTo>
                  <a:lnTo>
                    <a:pt x="0" y="0"/>
                  </a:lnTo>
                  <a:lnTo>
                    <a:pt x="15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CBDFE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83" name="Freeform 217"/>
            <p:cNvSpPr>
              <a:spLocks/>
            </p:cNvSpPr>
            <p:nvPr/>
          </p:nvSpPr>
          <p:spPr bwMode="auto">
            <a:xfrm>
              <a:off x="2916" y="1684"/>
              <a:ext cx="918" cy="164"/>
            </a:xfrm>
            <a:custGeom>
              <a:avLst/>
              <a:gdLst>
                <a:gd name="T0" fmla="*/ 17 w 918"/>
                <a:gd name="T1" fmla="*/ 0 h 164"/>
                <a:gd name="T2" fmla="*/ 910 w 918"/>
                <a:gd name="T3" fmla="*/ 159 h 164"/>
                <a:gd name="T4" fmla="*/ 915 w 918"/>
                <a:gd name="T5" fmla="*/ 160 h 164"/>
                <a:gd name="T6" fmla="*/ 918 w 918"/>
                <a:gd name="T7" fmla="*/ 164 h 164"/>
                <a:gd name="T8" fmla="*/ 0 w 918"/>
                <a:gd name="T9" fmla="*/ 2 h 164"/>
                <a:gd name="T10" fmla="*/ 0 w 918"/>
                <a:gd name="T11" fmla="*/ 2 h 164"/>
                <a:gd name="T12" fmla="*/ 0 w 918"/>
                <a:gd name="T13" fmla="*/ 0 h 164"/>
                <a:gd name="T14" fmla="*/ 8 w 918"/>
                <a:gd name="T15" fmla="*/ 0 h 164"/>
                <a:gd name="T16" fmla="*/ 17 w 918"/>
                <a:gd name="T17" fmla="*/ 0 h 1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18"/>
                <a:gd name="T28" fmla="*/ 0 h 164"/>
                <a:gd name="T29" fmla="*/ 918 w 918"/>
                <a:gd name="T30" fmla="*/ 164 h 16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18" h="164">
                  <a:moveTo>
                    <a:pt x="17" y="0"/>
                  </a:moveTo>
                  <a:lnTo>
                    <a:pt x="910" y="159"/>
                  </a:lnTo>
                  <a:lnTo>
                    <a:pt x="915" y="160"/>
                  </a:lnTo>
                  <a:lnTo>
                    <a:pt x="918" y="164"/>
                  </a:lnTo>
                  <a:lnTo>
                    <a:pt x="0" y="2"/>
                  </a:lnTo>
                  <a:lnTo>
                    <a:pt x="0" y="0"/>
                  </a:lnTo>
                  <a:lnTo>
                    <a:pt x="8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CBE0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84" name="Freeform 218"/>
            <p:cNvSpPr>
              <a:spLocks/>
            </p:cNvSpPr>
            <p:nvPr/>
          </p:nvSpPr>
          <p:spPr bwMode="auto">
            <a:xfrm>
              <a:off x="2914" y="1684"/>
              <a:ext cx="925" cy="167"/>
            </a:xfrm>
            <a:custGeom>
              <a:avLst/>
              <a:gdLst>
                <a:gd name="T0" fmla="*/ 4 w 925"/>
                <a:gd name="T1" fmla="*/ 0 h 167"/>
                <a:gd name="T2" fmla="*/ 917 w 925"/>
                <a:gd name="T3" fmla="*/ 160 h 167"/>
                <a:gd name="T4" fmla="*/ 920 w 925"/>
                <a:gd name="T5" fmla="*/ 164 h 167"/>
                <a:gd name="T6" fmla="*/ 925 w 925"/>
                <a:gd name="T7" fmla="*/ 167 h 167"/>
                <a:gd name="T8" fmla="*/ 0 w 925"/>
                <a:gd name="T9" fmla="*/ 3 h 167"/>
                <a:gd name="T10" fmla="*/ 0 w 925"/>
                <a:gd name="T11" fmla="*/ 2 h 167"/>
                <a:gd name="T12" fmla="*/ 2 w 925"/>
                <a:gd name="T13" fmla="*/ 0 h 167"/>
                <a:gd name="T14" fmla="*/ 4 w 925"/>
                <a:gd name="T15" fmla="*/ 0 h 167"/>
                <a:gd name="T16" fmla="*/ 4 w 925"/>
                <a:gd name="T17" fmla="*/ 0 h 1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25"/>
                <a:gd name="T28" fmla="*/ 0 h 167"/>
                <a:gd name="T29" fmla="*/ 925 w 925"/>
                <a:gd name="T30" fmla="*/ 167 h 16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25" h="167">
                  <a:moveTo>
                    <a:pt x="4" y="0"/>
                  </a:moveTo>
                  <a:lnTo>
                    <a:pt x="917" y="160"/>
                  </a:lnTo>
                  <a:lnTo>
                    <a:pt x="920" y="164"/>
                  </a:lnTo>
                  <a:lnTo>
                    <a:pt x="925" y="167"/>
                  </a:lnTo>
                  <a:lnTo>
                    <a:pt x="0" y="3"/>
                  </a:lnTo>
                  <a:lnTo>
                    <a:pt x="0" y="2"/>
                  </a:lnTo>
                  <a:lnTo>
                    <a:pt x="2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BE0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85" name="Freeform 219"/>
            <p:cNvSpPr>
              <a:spLocks/>
            </p:cNvSpPr>
            <p:nvPr/>
          </p:nvSpPr>
          <p:spPr bwMode="auto">
            <a:xfrm>
              <a:off x="2912" y="1686"/>
              <a:ext cx="932" cy="169"/>
            </a:xfrm>
            <a:custGeom>
              <a:avLst/>
              <a:gdLst>
                <a:gd name="T0" fmla="*/ 4 w 932"/>
                <a:gd name="T1" fmla="*/ 0 h 169"/>
                <a:gd name="T2" fmla="*/ 922 w 932"/>
                <a:gd name="T3" fmla="*/ 162 h 169"/>
                <a:gd name="T4" fmla="*/ 927 w 932"/>
                <a:gd name="T5" fmla="*/ 165 h 169"/>
                <a:gd name="T6" fmla="*/ 932 w 932"/>
                <a:gd name="T7" fmla="*/ 169 h 169"/>
                <a:gd name="T8" fmla="*/ 0 w 932"/>
                <a:gd name="T9" fmla="*/ 3 h 169"/>
                <a:gd name="T10" fmla="*/ 2 w 932"/>
                <a:gd name="T11" fmla="*/ 1 h 169"/>
                <a:gd name="T12" fmla="*/ 4 w 932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32"/>
                <a:gd name="T22" fmla="*/ 0 h 169"/>
                <a:gd name="T23" fmla="*/ 932 w 932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32" h="169">
                  <a:moveTo>
                    <a:pt x="4" y="0"/>
                  </a:moveTo>
                  <a:lnTo>
                    <a:pt x="922" y="162"/>
                  </a:lnTo>
                  <a:lnTo>
                    <a:pt x="927" y="165"/>
                  </a:lnTo>
                  <a:lnTo>
                    <a:pt x="932" y="169"/>
                  </a:lnTo>
                  <a:lnTo>
                    <a:pt x="0" y="3"/>
                  </a:lnTo>
                  <a:lnTo>
                    <a:pt x="2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BE0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86" name="Freeform 220"/>
            <p:cNvSpPr>
              <a:spLocks/>
            </p:cNvSpPr>
            <p:nvPr/>
          </p:nvSpPr>
          <p:spPr bwMode="auto">
            <a:xfrm>
              <a:off x="2912" y="1687"/>
              <a:ext cx="936" cy="169"/>
            </a:xfrm>
            <a:custGeom>
              <a:avLst/>
              <a:gdLst>
                <a:gd name="T0" fmla="*/ 2 w 936"/>
                <a:gd name="T1" fmla="*/ 0 h 169"/>
                <a:gd name="T2" fmla="*/ 927 w 936"/>
                <a:gd name="T3" fmla="*/ 164 h 169"/>
                <a:gd name="T4" fmla="*/ 932 w 936"/>
                <a:gd name="T5" fmla="*/ 168 h 169"/>
                <a:gd name="T6" fmla="*/ 936 w 936"/>
                <a:gd name="T7" fmla="*/ 169 h 169"/>
                <a:gd name="T8" fmla="*/ 0 w 936"/>
                <a:gd name="T9" fmla="*/ 5 h 169"/>
                <a:gd name="T10" fmla="*/ 0 w 936"/>
                <a:gd name="T11" fmla="*/ 2 h 169"/>
                <a:gd name="T12" fmla="*/ 2 w 936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36"/>
                <a:gd name="T22" fmla="*/ 0 h 169"/>
                <a:gd name="T23" fmla="*/ 936 w 936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36" h="169">
                  <a:moveTo>
                    <a:pt x="2" y="0"/>
                  </a:moveTo>
                  <a:lnTo>
                    <a:pt x="927" y="164"/>
                  </a:lnTo>
                  <a:lnTo>
                    <a:pt x="932" y="168"/>
                  </a:lnTo>
                  <a:lnTo>
                    <a:pt x="936" y="169"/>
                  </a:lnTo>
                  <a:lnTo>
                    <a:pt x="0" y="5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BE0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87" name="Freeform 221"/>
            <p:cNvSpPr>
              <a:spLocks/>
            </p:cNvSpPr>
            <p:nvPr/>
          </p:nvSpPr>
          <p:spPr bwMode="auto">
            <a:xfrm>
              <a:off x="2911" y="1689"/>
              <a:ext cx="942" cy="171"/>
            </a:xfrm>
            <a:custGeom>
              <a:avLst/>
              <a:gdLst>
                <a:gd name="T0" fmla="*/ 1 w 942"/>
                <a:gd name="T1" fmla="*/ 0 h 171"/>
                <a:gd name="T2" fmla="*/ 933 w 942"/>
                <a:gd name="T3" fmla="*/ 166 h 171"/>
                <a:gd name="T4" fmla="*/ 937 w 942"/>
                <a:gd name="T5" fmla="*/ 167 h 171"/>
                <a:gd name="T6" fmla="*/ 942 w 942"/>
                <a:gd name="T7" fmla="*/ 171 h 171"/>
                <a:gd name="T8" fmla="*/ 0 w 942"/>
                <a:gd name="T9" fmla="*/ 5 h 171"/>
                <a:gd name="T10" fmla="*/ 1 w 942"/>
                <a:gd name="T11" fmla="*/ 3 h 171"/>
                <a:gd name="T12" fmla="*/ 1 w 942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42"/>
                <a:gd name="T22" fmla="*/ 0 h 171"/>
                <a:gd name="T23" fmla="*/ 942 w 942"/>
                <a:gd name="T24" fmla="*/ 171 h 1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42" h="171">
                  <a:moveTo>
                    <a:pt x="1" y="0"/>
                  </a:moveTo>
                  <a:lnTo>
                    <a:pt x="933" y="166"/>
                  </a:lnTo>
                  <a:lnTo>
                    <a:pt x="937" y="167"/>
                  </a:lnTo>
                  <a:lnTo>
                    <a:pt x="942" y="171"/>
                  </a:lnTo>
                  <a:lnTo>
                    <a:pt x="0" y="5"/>
                  </a:lnTo>
                  <a:lnTo>
                    <a:pt x="1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D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88" name="Freeform 222"/>
            <p:cNvSpPr>
              <a:spLocks/>
            </p:cNvSpPr>
            <p:nvPr/>
          </p:nvSpPr>
          <p:spPr bwMode="auto">
            <a:xfrm>
              <a:off x="2911" y="1692"/>
              <a:ext cx="945" cy="171"/>
            </a:xfrm>
            <a:custGeom>
              <a:avLst/>
              <a:gdLst>
                <a:gd name="T0" fmla="*/ 1 w 945"/>
                <a:gd name="T1" fmla="*/ 0 h 171"/>
                <a:gd name="T2" fmla="*/ 937 w 945"/>
                <a:gd name="T3" fmla="*/ 164 h 171"/>
                <a:gd name="T4" fmla="*/ 942 w 945"/>
                <a:gd name="T5" fmla="*/ 168 h 171"/>
                <a:gd name="T6" fmla="*/ 945 w 945"/>
                <a:gd name="T7" fmla="*/ 171 h 171"/>
                <a:gd name="T8" fmla="*/ 0 w 945"/>
                <a:gd name="T9" fmla="*/ 4 h 171"/>
                <a:gd name="T10" fmla="*/ 0 w 945"/>
                <a:gd name="T11" fmla="*/ 2 h 171"/>
                <a:gd name="T12" fmla="*/ 1 w 945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45"/>
                <a:gd name="T22" fmla="*/ 0 h 171"/>
                <a:gd name="T23" fmla="*/ 945 w 945"/>
                <a:gd name="T24" fmla="*/ 171 h 1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45" h="171">
                  <a:moveTo>
                    <a:pt x="1" y="0"/>
                  </a:moveTo>
                  <a:lnTo>
                    <a:pt x="937" y="164"/>
                  </a:lnTo>
                  <a:lnTo>
                    <a:pt x="942" y="168"/>
                  </a:lnTo>
                  <a:lnTo>
                    <a:pt x="945" y="171"/>
                  </a:ln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D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89" name="Freeform 223"/>
            <p:cNvSpPr>
              <a:spLocks/>
            </p:cNvSpPr>
            <p:nvPr/>
          </p:nvSpPr>
          <p:spPr bwMode="auto">
            <a:xfrm>
              <a:off x="2911" y="1694"/>
              <a:ext cx="950" cy="172"/>
            </a:xfrm>
            <a:custGeom>
              <a:avLst/>
              <a:gdLst>
                <a:gd name="T0" fmla="*/ 0 w 950"/>
                <a:gd name="T1" fmla="*/ 0 h 172"/>
                <a:gd name="T2" fmla="*/ 942 w 950"/>
                <a:gd name="T3" fmla="*/ 166 h 172"/>
                <a:gd name="T4" fmla="*/ 945 w 950"/>
                <a:gd name="T5" fmla="*/ 169 h 172"/>
                <a:gd name="T6" fmla="*/ 950 w 950"/>
                <a:gd name="T7" fmla="*/ 172 h 172"/>
                <a:gd name="T8" fmla="*/ 0 w 950"/>
                <a:gd name="T9" fmla="*/ 3 h 172"/>
                <a:gd name="T10" fmla="*/ 0 w 950"/>
                <a:gd name="T11" fmla="*/ 2 h 172"/>
                <a:gd name="T12" fmla="*/ 0 w 950"/>
                <a:gd name="T13" fmla="*/ 0 h 1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50"/>
                <a:gd name="T22" fmla="*/ 0 h 172"/>
                <a:gd name="T23" fmla="*/ 950 w 950"/>
                <a:gd name="T24" fmla="*/ 172 h 17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50" h="172">
                  <a:moveTo>
                    <a:pt x="0" y="0"/>
                  </a:moveTo>
                  <a:lnTo>
                    <a:pt x="942" y="166"/>
                  </a:lnTo>
                  <a:lnTo>
                    <a:pt x="945" y="169"/>
                  </a:lnTo>
                  <a:lnTo>
                    <a:pt x="950" y="172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90" name="Freeform 224"/>
            <p:cNvSpPr>
              <a:spLocks/>
            </p:cNvSpPr>
            <p:nvPr/>
          </p:nvSpPr>
          <p:spPr bwMode="auto">
            <a:xfrm>
              <a:off x="2911" y="1696"/>
              <a:ext cx="954" cy="172"/>
            </a:xfrm>
            <a:custGeom>
              <a:avLst/>
              <a:gdLst>
                <a:gd name="T0" fmla="*/ 0 w 954"/>
                <a:gd name="T1" fmla="*/ 0 h 172"/>
                <a:gd name="T2" fmla="*/ 945 w 954"/>
                <a:gd name="T3" fmla="*/ 167 h 172"/>
                <a:gd name="T4" fmla="*/ 950 w 954"/>
                <a:gd name="T5" fmla="*/ 170 h 172"/>
                <a:gd name="T6" fmla="*/ 954 w 954"/>
                <a:gd name="T7" fmla="*/ 172 h 172"/>
                <a:gd name="T8" fmla="*/ 0 w 954"/>
                <a:gd name="T9" fmla="*/ 5 h 172"/>
                <a:gd name="T10" fmla="*/ 0 w 954"/>
                <a:gd name="T11" fmla="*/ 1 h 172"/>
                <a:gd name="T12" fmla="*/ 0 w 954"/>
                <a:gd name="T13" fmla="*/ 0 h 1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54"/>
                <a:gd name="T22" fmla="*/ 0 h 172"/>
                <a:gd name="T23" fmla="*/ 954 w 954"/>
                <a:gd name="T24" fmla="*/ 172 h 17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54" h="172">
                  <a:moveTo>
                    <a:pt x="0" y="0"/>
                  </a:moveTo>
                  <a:lnTo>
                    <a:pt x="945" y="167"/>
                  </a:lnTo>
                  <a:lnTo>
                    <a:pt x="950" y="170"/>
                  </a:lnTo>
                  <a:lnTo>
                    <a:pt x="954" y="172"/>
                  </a:lnTo>
                  <a:lnTo>
                    <a:pt x="0" y="5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91" name="Freeform 225"/>
            <p:cNvSpPr>
              <a:spLocks/>
            </p:cNvSpPr>
            <p:nvPr/>
          </p:nvSpPr>
          <p:spPr bwMode="auto">
            <a:xfrm>
              <a:off x="2911" y="1697"/>
              <a:ext cx="957" cy="174"/>
            </a:xfrm>
            <a:custGeom>
              <a:avLst/>
              <a:gdLst>
                <a:gd name="T0" fmla="*/ 0 w 957"/>
                <a:gd name="T1" fmla="*/ 0 h 174"/>
                <a:gd name="T2" fmla="*/ 950 w 957"/>
                <a:gd name="T3" fmla="*/ 169 h 174"/>
                <a:gd name="T4" fmla="*/ 954 w 957"/>
                <a:gd name="T5" fmla="*/ 171 h 174"/>
                <a:gd name="T6" fmla="*/ 957 w 957"/>
                <a:gd name="T7" fmla="*/ 174 h 174"/>
                <a:gd name="T8" fmla="*/ 0 w 957"/>
                <a:gd name="T9" fmla="*/ 6 h 174"/>
                <a:gd name="T10" fmla="*/ 0 w 957"/>
                <a:gd name="T11" fmla="*/ 4 h 174"/>
                <a:gd name="T12" fmla="*/ 0 w 957"/>
                <a:gd name="T13" fmla="*/ 0 h 1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57"/>
                <a:gd name="T22" fmla="*/ 0 h 174"/>
                <a:gd name="T23" fmla="*/ 957 w 957"/>
                <a:gd name="T24" fmla="*/ 174 h 1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57" h="174">
                  <a:moveTo>
                    <a:pt x="0" y="0"/>
                  </a:moveTo>
                  <a:lnTo>
                    <a:pt x="950" y="169"/>
                  </a:lnTo>
                  <a:lnTo>
                    <a:pt x="954" y="171"/>
                  </a:lnTo>
                  <a:lnTo>
                    <a:pt x="957" y="174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92" name="Freeform 226"/>
            <p:cNvSpPr>
              <a:spLocks/>
            </p:cNvSpPr>
            <p:nvPr/>
          </p:nvSpPr>
          <p:spPr bwMode="auto">
            <a:xfrm>
              <a:off x="2911" y="1701"/>
              <a:ext cx="962" cy="174"/>
            </a:xfrm>
            <a:custGeom>
              <a:avLst/>
              <a:gdLst>
                <a:gd name="T0" fmla="*/ 0 w 962"/>
                <a:gd name="T1" fmla="*/ 0 h 174"/>
                <a:gd name="T2" fmla="*/ 954 w 962"/>
                <a:gd name="T3" fmla="*/ 167 h 174"/>
                <a:gd name="T4" fmla="*/ 957 w 962"/>
                <a:gd name="T5" fmla="*/ 170 h 174"/>
                <a:gd name="T6" fmla="*/ 962 w 962"/>
                <a:gd name="T7" fmla="*/ 174 h 174"/>
                <a:gd name="T8" fmla="*/ 0 w 962"/>
                <a:gd name="T9" fmla="*/ 3 h 174"/>
                <a:gd name="T10" fmla="*/ 0 w 962"/>
                <a:gd name="T11" fmla="*/ 2 h 174"/>
                <a:gd name="T12" fmla="*/ 0 w 962"/>
                <a:gd name="T13" fmla="*/ 0 h 1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2"/>
                <a:gd name="T22" fmla="*/ 0 h 174"/>
                <a:gd name="T23" fmla="*/ 962 w 962"/>
                <a:gd name="T24" fmla="*/ 174 h 1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2" h="174">
                  <a:moveTo>
                    <a:pt x="0" y="0"/>
                  </a:moveTo>
                  <a:lnTo>
                    <a:pt x="954" y="167"/>
                  </a:lnTo>
                  <a:lnTo>
                    <a:pt x="957" y="170"/>
                  </a:lnTo>
                  <a:lnTo>
                    <a:pt x="962" y="174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93" name="Freeform 227"/>
            <p:cNvSpPr>
              <a:spLocks/>
            </p:cNvSpPr>
            <p:nvPr/>
          </p:nvSpPr>
          <p:spPr bwMode="auto">
            <a:xfrm>
              <a:off x="2911" y="1703"/>
              <a:ext cx="966" cy="175"/>
            </a:xfrm>
            <a:custGeom>
              <a:avLst/>
              <a:gdLst>
                <a:gd name="T0" fmla="*/ 0 w 966"/>
                <a:gd name="T1" fmla="*/ 0 h 175"/>
                <a:gd name="T2" fmla="*/ 957 w 966"/>
                <a:gd name="T3" fmla="*/ 168 h 175"/>
                <a:gd name="T4" fmla="*/ 962 w 966"/>
                <a:gd name="T5" fmla="*/ 172 h 175"/>
                <a:gd name="T6" fmla="*/ 966 w 966"/>
                <a:gd name="T7" fmla="*/ 175 h 175"/>
                <a:gd name="T8" fmla="*/ 0 w 966"/>
                <a:gd name="T9" fmla="*/ 5 h 175"/>
                <a:gd name="T10" fmla="*/ 0 w 966"/>
                <a:gd name="T11" fmla="*/ 1 h 175"/>
                <a:gd name="T12" fmla="*/ 0 w 966"/>
                <a:gd name="T13" fmla="*/ 0 h 1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6"/>
                <a:gd name="T22" fmla="*/ 0 h 175"/>
                <a:gd name="T23" fmla="*/ 966 w 966"/>
                <a:gd name="T24" fmla="*/ 175 h 17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6" h="175">
                  <a:moveTo>
                    <a:pt x="0" y="0"/>
                  </a:moveTo>
                  <a:lnTo>
                    <a:pt x="957" y="168"/>
                  </a:lnTo>
                  <a:lnTo>
                    <a:pt x="962" y="172"/>
                  </a:lnTo>
                  <a:lnTo>
                    <a:pt x="966" y="175"/>
                  </a:lnTo>
                  <a:lnTo>
                    <a:pt x="0" y="5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94" name="Freeform 228"/>
            <p:cNvSpPr>
              <a:spLocks/>
            </p:cNvSpPr>
            <p:nvPr/>
          </p:nvSpPr>
          <p:spPr bwMode="auto">
            <a:xfrm>
              <a:off x="2911" y="1704"/>
              <a:ext cx="969" cy="176"/>
            </a:xfrm>
            <a:custGeom>
              <a:avLst/>
              <a:gdLst>
                <a:gd name="T0" fmla="*/ 0 w 969"/>
                <a:gd name="T1" fmla="*/ 0 h 176"/>
                <a:gd name="T2" fmla="*/ 962 w 969"/>
                <a:gd name="T3" fmla="*/ 171 h 176"/>
                <a:gd name="T4" fmla="*/ 966 w 969"/>
                <a:gd name="T5" fmla="*/ 174 h 176"/>
                <a:gd name="T6" fmla="*/ 969 w 969"/>
                <a:gd name="T7" fmla="*/ 176 h 176"/>
                <a:gd name="T8" fmla="*/ 0 w 969"/>
                <a:gd name="T9" fmla="*/ 5 h 176"/>
                <a:gd name="T10" fmla="*/ 0 w 969"/>
                <a:gd name="T11" fmla="*/ 4 h 176"/>
                <a:gd name="T12" fmla="*/ 0 w 969"/>
                <a:gd name="T13" fmla="*/ 0 h 1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9"/>
                <a:gd name="T22" fmla="*/ 0 h 176"/>
                <a:gd name="T23" fmla="*/ 969 w 969"/>
                <a:gd name="T24" fmla="*/ 176 h 17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9" h="176">
                  <a:moveTo>
                    <a:pt x="0" y="0"/>
                  </a:moveTo>
                  <a:lnTo>
                    <a:pt x="962" y="171"/>
                  </a:lnTo>
                  <a:lnTo>
                    <a:pt x="966" y="174"/>
                  </a:lnTo>
                  <a:lnTo>
                    <a:pt x="969" y="176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95" name="Freeform 229"/>
            <p:cNvSpPr>
              <a:spLocks/>
            </p:cNvSpPr>
            <p:nvPr/>
          </p:nvSpPr>
          <p:spPr bwMode="auto">
            <a:xfrm>
              <a:off x="2911" y="1708"/>
              <a:ext cx="972" cy="175"/>
            </a:xfrm>
            <a:custGeom>
              <a:avLst/>
              <a:gdLst>
                <a:gd name="T0" fmla="*/ 0 w 972"/>
                <a:gd name="T1" fmla="*/ 0 h 175"/>
                <a:gd name="T2" fmla="*/ 966 w 972"/>
                <a:gd name="T3" fmla="*/ 170 h 175"/>
                <a:gd name="T4" fmla="*/ 969 w 972"/>
                <a:gd name="T5" fmla="*/ 172 h 175"/>
                <a:gd name="T6" fmla="*/ 972 w 972"/>
                <a:gd name="T7" fmla="*/ 175 h 175"/>
                <a:gd name="T8" fmla="*/ 1 w 972"/>
                <a:gd name="T9" fmla="*/ 3 h 175"/>
                <a:gd name="T10" fmla="*/ 0 w 972"/>
                <a:gd name="T11" fmla="*/ 1 h 175"/>
                <a:gd name="T12" fmla="*/ 0 w 972"/>
                <a:gd name="T13" fmla="*/ 0 h 1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72"/>
                <a:gd name="T22" fmla="*/ 0 h 175"/>
                <a:gd name="T23" fmla="*/ 972 w 972"/>
                <a:gd name="T24" fmla="*/ 175 h 17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72" h="175">
                  <a:moveTo>
                    <a:pt x="0" y="0"/>
                  </a:moveTo>
                  <a:lnTo>
                    <a:pt x="966" y="170"/>
                  </a:lnTo>
                  <a:lnTo>
                    <a:pt x="969" y="172"/>
                  </a:lnTo>
                  <a:lnTo>
                    <a:pt x="972" y="175"/>
                  </a:lnTo>
                  <a:lnTo>
                    <a:pt x="1" y="3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96" name="Freeform 230"/>
            <p:cNvSpPr>
              <a:spLocks/>
            </p:cNvSpPr>
            <p:nvPr/>
          </p:nvSpPr>
          <p:spPr bwMode="auto">
            <a:xfrm>
              <a:off x="2911" y="1709"/>
              <a:ext cx="977" cy="178"/>
            </a:xfrm>
            <a:custGeom>
              <a:avLst/>
              <a:gdLst>
                <a:gd name="T0" fmla="*/ 0 w 977"/>
                <a:gd name="T1" fmla="*/ 0 h 178"/>
                <a:gd name="T2" fmla="*/ 969 w 977"/>
                <a:gd name="T3" fmla="*/ 171 h 178"/>
                <a:gd name="T4" fmla="*/ 972 w 977"/>
                <a:gd name="T5" fmla="*/ 174 h 178"/>
                <a:gd name="T6" fmla="*/ 977 w 977"/>
                <a:gd name="T7" fmla="*/ 178 h 178"/>
                <a:gd name="T8" fmla="*/ 1 w 977"/>
                <a:gd name="T9" fmla="*/ 5 h 178"/>
                <a:gd name="T10" fmla="*/ 1 w 977"/>
                <a:gd name="T11" fmla="*/ 4 h 178"/>
                <a:gd name="T12" fmla="*/ 0 w 977"/>
                <a:gd name="T13" fmla="*/ 0 h 1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77"/>
                <a:gd name="T22" fmla="*/ 0 h 178"/>
                <a:gd name="T23" fmla="*/ 977 w 977"/>
                <a:gd name="T24" fmla="*/ 178 h 1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77" h="178">
                  <a:moveTo>
                    <a:pt x="0" y="0"/>
                  </a:moveTo>
                  <a:lnTo>
                    <a:pt x="969" y="171"/>
                  </a:lnTo>
                  <a:lnTo>
                    <a:pt x="972" y="174"/>
                  </a:lnTo>
                  <a:lnTo>
                    <a:pt x="977" y="178"/>
                  </a:lnTo>
                  <a:lnTo>
                    <a:pt x="1" y="5"/>
                  </a:lnTo>
                  <a:lnTo>
                    <a:pt x="1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97" name="Freeform 231"/>
            <p:cNvSpPr>
              <a:spLocks/>
            </p:cNvSpPr>
            <p:nvPr/>
          </p:nvSpPr>
          <p:spPr bwMode="auto">
            <a:xfrm>
              <a:off x="2912" y="1711"/>
              <a:ext cx="980" cy="177"/>
            </a:xfrm>
            <a:custGeom>
              <a:avLst/>
              <a:gdLst>
                <a:gd name="T0" fmla="*/ 0 w 980"/>
                <a:gd name="T1" fmla="*/ 0 h 177"/>
                <a:gd name="T2" fmla="*/ 971 w 980"/>
                <a:gd name="T3" fmla="*/ 172 h 177"/>
                <a:gd name="T4" fmla="*/ 976 w 980"/>
                <a:gd name="T5" fmla="*/ 176 h 177"/>
                <a:gd name="T6" fmla="*/ 980 w 980"/>
                <a:gd name="T7" fmla="*/ 177 h 177"/>
                <a:gd name="T8" fmla="*/ 2 w 980"/>
                <a:gd name="T9" fmla="*/ 5 h 177"/>
                <a:gd name="T10" fmla="*/ 0 w 980"/>
                <a:gd name="T11" fmla="*/ 3 h 177"/>
                <a:gd name="T12" fmla="*/ 0 w 980"/>
                <a:gd name="T13" fmla="*/ 0 h 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80"/>
                <a:gd name="T22" fmla="*/ 0 h 177"/>
                <a:gd name="T23" fmla="*/ 980 w 980"/>
                <a:gd name="T24" fmla="*/ 177 h 1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80" h="177">
                  <a:moveTo>
                    <a:pt x="0" y="0"/>
                  </a:moveTo>
                  <a:lnTo>
                    <a:pt x="971" y="172"/>
                  </a:lnTo>
                  <a:lnTo>
                    <a:pt x="976" y="176"/>
                  </a:lnTo>
                  <a:lnTo>
                    <a:pt x="980" y="177"/>
                  </a:lnTo>
                  <a:lnTo>
                    <a:pt x="2" y="5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98" name="Freeform 232"/>
            <p:cNvSpPr>
              <a:spLocks/>
            </p:cNvSpPr>
            <p:nvPr/>
          </p:nvSpPr>
          <p:spPr bwMode="auto">
            <a:xfrm>
              <a:off x="2912" y="1714"/>
              <a:ext cx="983" cy="178"/>
            </a:xfrm>
            <a:custGeom>
              <a:avLst/>
              <a:gdLst>
                <a:gd name="T0" fmla="*/ 0 w 983"/>
                <a:gd name="T1" fmla="*/ 0 h 178"/>
                <a:gd name="T2" fmla="*/ 976 w 983"/>
                <a:gd name="T3" fmla="*/ 173 h 178"/>
                <a:gd name="T4" fmla="*/ 980 w 983"/>
                <a:gd name="T5" fmla="*/ 174 h 178"/>
                <a:gd name="T6" fmla="*/ 983 w 983"/>
                <a:gd name="T7" fmla="*/ 178 h 178"/>
                <a:gd name="T8" fmla="*/ 4 w 983"/>
                <a:gd name="T9" fmla="*/ 5 h 178"/>
                <a:gd name="T10" fmla="*/ 4 w 983"/>
                <a:gd name="T11" fmla="*/ 5 h 178"/>
                <a:gd name="T12" fmla="*/ 4 w 983"/>
                <a:gd name="T13" fmla="*/ 5 h 178"/>
                <a:gd name="T14" fmla="*/ 2 w 983"/>
                <a:gd name="T15" fmla="*/ 2 h 178"/>
                <a:gd name="T16" fmla="*/ 0 w 983"/>
                <a:gd name="T17" fmla="*/ 0 h 17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83"/>
                <a:gd name="T28" fmla="*/ 0 h 178"/>
                <a:gd name="T29" fmla="*/ 983 w 983"/>
                <a:gd name="T30" fmla="*/ 178 h 17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83" h="178">
                  <a:moveTo>
                    <a:pt x="0" y="0"/>
                  </a:moveTo>
                  <a:lnTo>
                    <a:pt x="976" y="173"/>
                  </a:lnTo>
                  <a:lnTo>
                    <a:pt x="980" y="174"/>
                  </a:lnTo>
                  <a:lnTo>
                    <a:pt x="983" y="178"/>
                  </a:lnTo>
                  <a:lnTo>
                    <a:pt x="4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0E2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99" name="Freeform 233"/>
            <p:cNvSpPr>
              <a:spLocks/>
            </p:cNvSpPr>
            <p:nvPr/>
          </p:nvSpPr>
          <p:spPr bwMode="auto">
            <a:xfrm>
              <a:off x="2914" y="1716"/>
              <a:ext cx="985" cy="179"/>
            </a:xfrm>
            <a:custGeom>
              <a:avLst/>
              <a:gdLst>
                <a:gd name="T0" fmla="*/ 0 w 985"/>
                <a:gd name="T1" fmla="*/ 0 h 179"/>
                <a:gd name="T2" fmla="*/ 978 w 985"/>
                <a:gd name="T3" fmla="*/ 172 h 179"/>
                <a:gd name="T4" fmla="*/ 981 w 985"/>
                <a:gd name="T5" fmla="*/ 176 h 179"/>
                <a:gd name="T6" fmla="*/ 985 w 985"/>
                <a:gd name="T7" fmla="*/ 179 h 179"/>
                <a:gd name="T8" fmla="*/ 4 w 985"/>
                <a:gd name="T9" fmla="*/ 5 h 179"/>
                <a:gd name="T10" fmla="*/ 4 w 985"/>
                <a:gd name="T11" fmla="*/ 3 h 179"/>
                <a:gd name="T12" fmla="*/ 2 w 985"/>
                <a:gd name="T13" fmla="*/ 3 h 179"/>
                <a:gd name="T14" fmla="*/ 2 w 985"/>
                <a:gd name="T15" fmla="*/ 2 h 179"/>
                <a:gd name="T16" fmla="*/ 0 w 985"/>
                <a:gd name="T17" fmla="*/ 0 h 17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85"/>
                <a:gd name="T28" fmla="*/ 0 h 179"/>
                <a:gd name="T29" fmla="*/ 985 w 985"/>
                <a:gd name="T30" fmla="*/ 179 h 17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85" h="179">
                  <a:moveTo>
                    <a:pt x="0" y="0"/>
                  </a:moveTo>
                  <a:lnTo>
                    <a:pt x="978" y="172"/>
                  </a:lnTo>
                  <a:lnTo>
                    <a:pt x="981" y="176"/>
                  </a:lnTo>
                  <a:lnTo>
                    <a:pt x="985" y="179"/>
                  </a:lnTo>
                  <a:lnTo>
                    <a:pt x="4" y="5"/>
                  </a:lnTo>
                  <a:lnTo>
                    <a:pt x="4" y="3"/>
                  </a:lnTo>
                  <a:lnTo>
                    <a:pt x="2" y="3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3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00" name="Freeform 234"/>
            <p:cNvSpPr>
              <a:spLocks/>
            </p:cNvSpPr>
            <p:nvPr/>
          </p:nvSpPr>
          <p:spPr bwMode="auto">
            <a:xfrm>
              <a:off x="2916" y="1719"/>
              <a:ext cx="986" cy="178"/>
            </a:xfrm>
            <a:custGeom>
              <a:avLst/>
              <a:gdLst>
                <a:gd name="T0" fmla="*/ 0 w 986"/>
                <a:gd name="T1" fmla="*/ 0 h 178"/>
                <a:gd name="T2" fmla="*/ 979 w 986"/>
                <a:gd name="T3" fmla="*/ 173 h 178"/>
                <a:gd name="T4" fmla="*/ 983 w 986"/>
                <a:gd name="T5" fmla="*/ 176 h 178"/>
                <a:gd name="T6" fmla="*/ 986 w 986"/>
                <a:gd name="T7" fmla="*/ 178 h 178"/>
                <a:gd name="T8" fmla="*/ 3 w 986"/>
                <a:gd name="T9" fmla="*/ 5 h 178"/>
                <a:gd name="T10" fmla="*/ 2 w 986"/>
                <a:gd name="T11" fmla="*/ 2 h 178"/>
                <a:gd name="T12" fmla="*/ 0 w 986"/>
                <a:gd name="T13" fmla="*/ 0 h 1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86"/>
                <a:gd name="T22" fmla="*/ 0 h 178"/>
                <a:gd name="T23" fmla="*/ 986 w 986"/>
                <a:gd name="T24" fmla="*/ 178 h 1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86" h="178">
                  <a:moveTo>
                    <a:pt x="0" y="0"/>
                  </a:moveTo>
                  <a:lnTo>
                    <a:pt x="979" y="173"/>
                  </a:lnTo>
                  <a:lnTo>
                    <a:pt x="983" y="176"/>
                  </a:lnTo>
                  <a:lnTo>
                    <a:pt x="986" y="178"/>
                  </a:lnTo>
                  <a:lnTo>
                    <a:pt x="3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3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01" name="Freeform 235"/>
            <p:cNvSpPr>
              <a:spLocks/>
            </p:cNvSpPr>
            <p:nvPr/>
          </p:nvSpPr>
          <p:spPr bwMode="auto">
            <a:xfrm>
              <a:off x="2918" y="1721"/>
              <a:ext cx="987" cy="179"/>
            </a:xfrm>
            <a:custGeom>
              <a:avLst/>
              <a:gdLst>
                <a:gd name="T0" fmla="*/ 0 w 987"/>
                <a:gd name="T1" fmla="*/ 0 h 179"/>
                <a:gd name="T2" fmla="*/ 981 w 987"/>
                <a:gd name="T3" fmla="*/ 174 h 179"/>
                <a:gd name="T4" fmla="*/ 984 w 987"/>
                <a:gd name="T5" fmla="*/ 176 h 179"/>
                <a:gd name="T6" fmla="*/ 987 w 987"/>
                <a:gd name="T7" fmla="*/ 179 h 179"/>
                <a:gd name="T8" fmla="*/ 3 w 987"/>
                <a:gd name="T9" fmla="*/ 5 h 179"/>
                <a:gd name="T10" fmla="*/ 1 w 987"/>
                <a:gd name="T11" fmla="*/ 3 h 179"/>
                <a:gd name="T12" fmla="*/ 0 w 987"/>
                <a:gd name="T13" fmla="*/ 0 h 1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87"/>
                <a:gd name="T22" fmla="*/ 0 h 179"/>
                <a:gd name="T23" fmla="*/ 987 w 987"/>
                <a:gd name="T24" fmla="*/ 179 h 1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87" h="179">
                  <a:moveTo>
                    <a:pt x="0" y="0"/>
                  </a:moveTo>
                  <a:lnTo>
                    <a:pt x="981" y="174"/>
                  </a:lnTo>
                  <a:lnTo>
                    <a:pt x="984" y="176"/>
                  </a:lnTo>
                  <a:lnTo>
                    <a:pt x="987" y="179"/>
                  </a:lnTo>
                  <a:lnTo>
                    <a:pt x="3" y="5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3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02" name="Freeform 236"/>
            <p:cNvSpPr>
              <a:spLocks/>
            </p:cNvSpPr>
            <p:nvPr/>
          </p:nvSpPr>
          <p:spPr bwMode="auto">
            <a:xfrm>
              <a:off x="2919" y="1724"/>
              <a:ext cx="990" cy="180"/>
            </a:xfrm>
            <a:custGeom>
              <a:avLst/>
              <a:gdLst>
                <a:gd name="T0" fmla="*/ 0 w 990"/>
                <a:gd name="T1" fmla="*/ 0 h 180"/>
                <a:gd name="T2" fmla="*/ 983 w 990"/>
                <a:gd name="T3" fmla="*/ 173 h 180"/>
                <a:gd name="T4" fmla="*/ 986 w 990"/>
                <a:gd name="T5" fmla="*/ 176 h 180"/>
                <a:gd name="T6" fmla="*/ 990 w 990"/>
                <a:gd name="T7" fmla="*/ 180 h 180"/>
                <a:gd name="T8" fmla="*/ 5 w 990"/>
                <a:gd name="T9" fmla="*/ 6 h 180"/>
                <a:gd name="T10" fmla="*/ 4 w 990"/>
                <a:gd name="T11" fmla="*/ 2 h 180"/>
                <a:gd name="T12" fmla="*/ 0 w 990"/>
                <a:gd name="T13" fmla="*/ 0 h 1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0"/>
                <a:gd name="T22" fmla="*/ 0 h 180"/>
                <a:gd name="T23" fmla="*/ 990 w 990"/>
                <a:gd name="T24" fmla="*/ 180 h 18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0" h="180">
                  <a:moveTo>
                    <a:pt x="0" y="0"/>
                  </a:moveTo>
                  <a:lnTo>
                    <a:pt x="983" y="173"/>
                  </a:lnTo>
                  <a:lnTo>
                    <a:pt x="986" y="176"/>
                  </a:lnTo>
                  <a:lnTo>
                    <a:pt x="990" y="180"/>
                  </a:lnTo>
                  <a:lnTo>
                    <a:pt x="5" y="6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3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03" name="Freeform 237"/>
            <p:cNvSpPr>
              <a:spLocks/>
            </p:cNvSpPr>
            <p:nvPr/>
          </p:nvSpPr>
          <p:spPr bwMode="auto">
            <a:xfrm>
              <a:off x="2921" y="1726"/>
              <a:ext cx="991" cy="179"/>
            </a:xfrm>
            <a:custGeom>
              <a:avLst/>
              <a:gdLst>
                <a:gd name="T0" fmla="*/ 0 w 991"/>
                <a:gd name="T1" fmla="*/ 0 h 179"/>
                <a:gd name="T2" fmla="*/ 984 w 991"/>
                <a:gd name="T3" fmla="*/ 174 h 179"/>
                <a:gd name="T4" fmla="*/ 988 w 991"/>
                <a:gd name="T5" fmla="*/ 178 h 179"/>
                <a:gd name="T6" fmla="*/ 991 w 991"/>
                <a:gd name="T7" fmla="*/ 179 h 179"/>
                <a:gd name="T8" fmla="*/ 5 w 991"/>
                <a:gd name="T9" fmla="*/ 5 h 179"/>
                <a:gd name="T10" fmla="*/ 3 w 991"/>
                <a:gd name="T11" fmla="*/ 4 h 179"/>
                <a:gd name="T12" fmla="*/ 0 w 991"/>
                <a:gd name="T13" fmla="*/ 0 h 1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1"/>
                <a:gd name="T22" fmla="*/ 0 h 179"/>
                <a:gd name="T23" fmla="*/ 991 w 991"/>
                <a:gd name="T24" fmla="*/ 179 h 1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1" h="179">
                  <a:moveTo>
                    <a:pt x="0" y="0"/>
                  </a:moveTo>
                  <a:lnTo>
                    <a:pt x="984" y="174"/>
                  </a:lnTo>
                  <a:lnTo>
                    <a:pt x="988" y="178"/>
                  </a:lnTo>
                  <a:lnTo>
                    <a:pt x="991" y="179"/>
                  </a:lnTo>
                  <a:lnTo>
                    <a:pt x="5" y="5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3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04" name="Freeform 238"/>
            <p:cNvSpPr>
              <a:spLocks/>
            </p:cNvSpPr>
            <p:nvPr/>
          </p:nvSpPr>
          <p:spPr bwMode="auto">
            <a:xfrm>
              <a:off x="2924" y="1730"/>
              <a:ext cx="991" cy="179"/>
            </a:xfrm>
            <a:custGeom>
              <a:avLst/>
              <a:gdLst>
                <a:gd name="T0" fmla="*/ 0 w 991"/>
                <a:gd name="T1" fmla="*/ 0 h 179"/>
                <a:gd name="T2" fmla="*/ 985 w 991"/>
                <a:gd name="T3" fmla="*/ 174 h 179"/>
                <a:gd name="T4" fmla="*/ 988 w 991"/>
                <a:gd name="T5" fmla="*/ 175 h 179"/>
                <a:gd name="T6" fmla="*/ 991 w 991"/>
                <a:gd name="T7" fmla="*/ 179 h 179"/>
                <a:gd name="T8" fmla="*/ 4 w 991"/>
                <a:gd name="T9" fmla="*/ 5 h 179"/>
                <a:gd name="T10" fmla="*/ 2 w 991"/>
                <a:gd name="T11" fmla="*/ 1 h 179"/>
                <a:gd name="T12" fmla="*/ 0 w 991"/>
                <a:gd name="T13" fmla="*/ 0 h 1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1"/>
                <a:gd name="T22" fmla="*/ 0 h 179"/>
                <a:gd name="T23" fmla="*/ 991 w 991"/>
                <a:gd name="T24" fmla="*/ 179 h 1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1" h="179">
                  <a:moveTo>
                    <a:pt x="0" y="0"/>
                  </a:moveTo>
                  <a:lnTo>
                    <a:pt x="985" y="174"/>
                  </a:lnTo>
                  <a:lnTo>
                    <a:pt x="988" y="175"/>
                  </a:lnTo>
                  <a:lnTo>
                    <a:pt x="991" y="179"/>
                  </a:lnTo>
                  <a:lnTo>
                    <a:pt x="4" y="5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3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05" name="Freeform 239"/>
            <p:cNvSpPr>
              <a:spLocks/>
            </p:cNvSpPr>
            <p:nvPr/>
          </p:nvSpPr>
          <p:spPr bwMode="auto">
            <a:xfrm>
              <a:off x="2926" y="1731"/>
              <a:ext cx="993" cy="181"/>
            </a:xfrm>
            <a:custGeom>
              <a:avLst/>
              <a:gdLst>
                <a:gd name="T0" fmla="*/ 0 w 993"/>
                <a:gd name="T1" fmla="*/ 0 h 181"/>
                <a:gd name="T2" fmla="*/ 986 w 993"/>
                <a:gd name="T3" fmla="*/ 174 h 181"/>
                <a:gd name="T4" fmla="*/ 989 w 993"/>
                <a:gd name="T5" fmla="*/ 178 h 181"/>
                <a:gd name="T6" fmla="*/ 993 w 993"/>
                <a:gd name="T7" fmla="*/ 181 h 181"/>
                <a:gd name="T8" fmla="*/ 3 w 993"/>
                <a:gd name="T9" fmla="*/ 5 h 181"/>
                <a:gd name="T10" fmla="*/ 2 w 993"/>
                <a:gd name="T11" fmla="*/ 4 h 181"/>
                <a:gd name="T12" fmla="*/ 0 w 993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3"/>
                <a:gd name="T22" fmla="*/ 0 h 181"/>
                <a:gd name="T23" fmla="*/ 993 w 993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3" h="181">
                  <a:moveTo>
                    <a:pt x="0" y="0"/>
                  </a:moveTo>
                  <a:lnTo>
                    <a:pt x="986" y="174"/>
                  </a:lnTo>
                  <a:lnTo>
                    <a:pt x="989" y="178"/>
                  </a:lnTo>
                  <a:lnTo>
                    <a:pt x="993" y="181"/>
                  </a:lnTo>
                  <a:lnTo>
                    <a:pt x="3" y="5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06" name="Freeform 240"/>
            <p:cNvSpPr>
              <a:spLocks/>
            </p:cNvSpPr>
            <p:nvPr/>
          </p:nvSpPr>
          <p:spPr bwMode="auto">
            <a:xfrm>
              <a:off x="2928" y="1735"/>
              <a:ext cx="994" cy="179"/>
            </a:xfrm>
            <a:custGeom>
              <a:avLst/>
              <a:gdLst>
                <a:gd name="T0" fmla="*/ 0 w 994"/>
                <a:gd name="T1" fmla="*/ 0 h 179"/>
                <a:gd name="T2" fmla="*/ 987 w 994"/>
                <a:gd name="T3" fmla="*/ 174 h 179"/>
                <a:gd name="T4" fmla="*/ 991 w 994"/>
                <a:gd name="T5" fmla="*/ 177 h 179"/>
                <a:gd name="T6" fmla="*/ 994 w 994"/>
                <a:gd name="T7" fmla="*/ 179 h 179"/>
                <a:gd name="T8" fmla="*/ 3 w 994"/>
                <a:gd name="T9" fmla="*/ 5 h 179"/>
                <a:gd name="T10" fmla="*/ 1 w 994"/>
                <a:gd name="T11" fmla="*/ 1 h 179"/>
                <a:gd name="T12" fmla="*/ 0 w 994"/>
                <a:gd name="T13" fmla="*/ 0 h 1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4"/>
                <a:gd name="T22" fmla="*/ 0 h 179"/>
                <a:gd name="T23" fmla="*/ 994 w 994"/>
                <a:gd name="T24" fmla="*/ 179 h 1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4" h="179">
                  <a:moveTo>
                    <a:pt x="0" y="0"/>
                  </a:moveTo>
                  <a:lnTo>
                    <a:pt x="987" y="174"/>
                  </a:lnTo>
                  <a:lnTo>
                    <a:pt x="991" y="177"/>
                  </a:lnTo>
                  <a:lnTo>
                    <a:pt x="994" y="179"/>
                  </a:lnTo>
                  <a:lnTo>
                    <a:pt x="3" y="5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07" name="Freeform 241"/>
            <p:cNvSpPr>
              <a:spLocks/>
            </p:cNvSpPr>
            <p:nvPr/>
          </p:nvSpPr>
          <p:spPr bwMode="auto">
            <a:xfrm>
              <a:off x="2929" y="1736"/>
              <a:ext cx="997" cy="181"/>
            </a:xfrm>
            <a:custGeom>
              <a:avLst/>
              <a:gdLst>
                <a:gd name="T0" fmla="*/ 0 w 997"/>
                <a:gd name="T1" fmla="*/ 0 h 181"/>
                <a:gd name="T2" fmla="*/ 990 w 997"/>
                <a:gd name="T3" fmla="*/ 176 h 181"/>
                <a:gd name="T4" fmla="*/ 993 w 997"/>
                <a:gd name="T5" fmla="*/ 178 h 181"/>
                <a:gd name="T6" fmla="*/ 997 w 997"/>
                <a:gd name="T7" fmla="*/ 181 h 181"/>
                <a:gd name="T8" fmla="*/ 4 w 997"/>
                <a:gd name="T9" fmla="*/ 5 h 181"/>
                <a:gd name="T10" fmla="*/ 2 w 997"/>
                <a:gd name="T11" fmla="*/ 4 h 181"/>
                <a:gd name="T12" fmla="*/ 0 w 997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7"/>
                <a:gd name="T22" fmla="*/ 0 h 181"/>
                <a:gd name="T23" fmla="*/ 997 w 997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7" h="181">
                  <a:moveTo>
                    <a:pt x="0" y="0"/>
                  </a:moveTo>
                  <a:lnTo>
                    <a:pt x="990" y="176"/>
                  </a:lnTo>
                  <a:lnTo>
                    <a:pt x="993" y="178"/>
                  </a:lnTo>
                  <a:lnTo>
                    <a:pt x="997" y="181"/>
                  </a:lnTo>
                  <a:lnTo>
                    <a:pt x="4" y="5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08" name="Freeform 242"/>
            <p:cNvSpPr>
              <a:spLocks/>
            </p:cNvSpPr>
            <p:nvPr/>
          </p:nvSpPr>
          <p:spPr bwMode="auto">
            <a:xfrm>
              <a:off x="2931" y="1740"/>
              <a:ext cx="998" cy="181"/>
            </a:xfrm>
            <a:custGeom>
              <a:avLst/>
              <a:gdLst>
                <a:gd name="T0" fmla="*/ 0 w 998"/>
                <a:gd name="T1" fmla="*/ 0 h 181"/>
                <a:gd name="T2" fmla="*/ 991 w 998"/>
                <a:gd name="T3" fmla="*/ 174 h 181"/>
                <a:gd name="T4" fmla="*/ 995 w 998"/>
                <a:gd name="T5" fmla="*/ 177 h 181"/>
                <a:gd name="T6" fmla="*/ 998 w 998"/>
                <a:gd name="T7" fmla="*/ 181 h 181"/>
                <a:gd name="T8" fmla="*/ 3 w 998"/>
                <a:gd name="T9" fmla="*/ 5 h 181"/>
                <a:gd name="T10" fmla="*/ 2 w 998"/>
                <a:gd name="T11" fmla="*/ 1 h 181"/>
                <a:gd name="T12" fmla="*/ 0 w 998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8"/>
                <a:gd name="T22" fmla="*/ 0 h 181"/>
                <a:gd name="T23" fmla="*/ 998 w 998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8" h="181">
                  <a:moveTo>
                    <a:pt x="0" y="0"/>
                  </a:moveTo>
                  <a:lnTo>
                    <a:pt x="991" y="174"/>
                  </a:lnTo>
                  <a:lnTo>
                    <a:pt x="995" y="177"/>
                  </a:lnTo>
                  <a:lnTo>
                    <a:pt x="998" y="181"/>
                  </a:lnTo>
                  <a:lnTo>
                    <a:pt x="3" y="5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09" name="Freeform 243"/>
            <p:cNvSpPr>
              <a:spLocks/>
            </p:cNvSpPr>
            <p:nvPr/>
          </p:nvSpPr>
          <p:spPr bwMode="auto">
            <a:xfrm>
              <a:off x="2933" y="1741"/>
              <a:ext cx="999" cy="181"/>
            </a:xfrm>
            <a:custGeom>
              <a:avLst/>
              <a:gdLst>
                <a:gd name="T0" fmla="*/ 0 w 999"/>
                <a:gd name="T1" fmla="*/ 0 h 181"/>
                <a:gd name="T2" fmla="*/ 993 w 999"/>
                <a:gd name="T3" fmla="*/ 176 h 181"/>
                <a:gd name="T4" fmla="*/ 996 w 999"/>
                <a:gd name="T5" fmla="*/ 180 h 181"/>
                <a:gd name="T6" fmla="*/ 999 w 999"/>
                <a:gd name="T7" fmla="*/ 181 h 181"/>
                <a:gd name="T8" fmla="*/ 5 w 999"/>
                <a:gd name="T9" fmla="*/ 5 h 181"/>
                <a:gd name="T10" fmla="*/ 1 w 999"/>
                <a:gd name="T11" fmla="*/ 4 h 181"/>
                <a:gd name="T12" fmla="*/ 0 w 999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9"/>
                <a:gd name="T22" fmla="*/ 0 h 181"/>
                <a:gd name="T23" fmla="*/ 999 w 999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9" h="181">
                  <a:moveTo>
                    <a:pt x="0" y="0"/>
                  </a:moveTo>
                  <a:lnTo>
                    <a:pt x="993" y="176"/>
                  </a:lnTo>
                  <a:lnTo>
                    <a:pt x="996" y="180"/>
                  </a:lnTo>
                  <a:lnTo>
                    <a:pt x="999" y="181"/>
                  </a:lnTo>
                  <a:lnTo>
                    <a:pt x="5" y="5"/>
                  </a:lnTo>
                  <a:lnTo>
                    <a:pt x="1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10" name="Freeform 244"/>
            <p:cNvSpPr>
              <a:spLocks/>
            </p:cNvSpPr>
            <p:nvPr/>
          </p:nvSpPr>
          <p:spPr bwMode="auto">
            <a:xfrm>
              <a:off x="2934" y="1745"/>
              <a:ext cx="1002" cy="181"/>
            </a:xfrm>
            <a:custGeom>
              <a:avLst/>
              <a:gdLst>
                <a:gd name="T0" fmla="*/ 0 w 1002"/>
                <a:gd name="T1" fmla="*/ 0 h 181"/>
                <a:gd name="T2" fmla="*/ 995 w 1002"/>
                <a:gd name="T3" fmla="*/ 176 h 181"/>
                <a:gd name="T4" fmla="*/ 998 w 1002"/>
                <a:gd name="T5" fmla="*/ 177 h 181"/>
                <a:gd name="T6" fmla="*/ 1002 w 1002"/>
                <a:gd name="T7" fmla="*/ 181 h 181"/>
                <a:gd name="T8" fmla="*/ 6 w 1002"/>
                <a:gd name="T9" fmla="*/ 5 h 181"/>
                <a:gd name="T10" fmla="*/ 4 w 1002"/>
                <a:gd name="T11" fmla="*/ 1 h 181"/>
                <a:gd name="T12" fmla="*/ 0 w 1002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2"/>
                <a:gd name="T22" fmla="*/ 0 h 181"/>
                <a:gd name="T23" fmla="*/ 1002 w 1002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2" h="181">
                  <a:moveTo>
                    <a:pt x="0" y="0"/>
                  </a:moveTo>
                  <a:lnTo>
                    <a:pt x="995" y="176"/>
                  </a:lnTo>
                  <a:lnTo>
                    <a:pt x="998" y="177"/>
                  </a:lnTo>
                  <a:lnTo>
                    <a:pt x="1002" y="181"/>
                  </a:lnTo>
                  <a:lnTo>
                    <a:pt x="6" y="5"/>
                  </a:lnTo>
                  <a:lnTo>
                    <a:pt x="4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11" name="Freeform 245"/>
            <p:cNvSpPr>
              <a:spLocks/>
            </p:cNvSpPr>
            <p:nvPr/>
          </p:nvSpPr>
          <p:spPr bwMode="auto">
            <a:xfrm>
              <a:off x="2938" y="1746"/>
              <a:ext cx="1001" cy="183"/>
            </a:xfrm>
            <a:custGeom>
              <a:avLst/>
              <a:gdLst>
                <a:gd name="T0" fmla="*/ 0 w 1001"/>
                <a:gd name="T1" fmla="*/ 0 h 183"/>
                <a:gd name="T2" fmla="*/ 994 w 1001"/>
                <a:gd name="T3" fmla="*/ 176 h 183"/>
                <a:gd name="T4" fmla="*/ 998 w 1001"/>
                <a:gd name="T5" fmla="*/ 180 h 183"/>
                <a:gd name="T6" fmla="*/ 1001 w 1001"/>
                <a:gd name="T7" fmla="*/ 183 h 183"/>
                <a:gd name="T8" fmla="*/ 3 w 1001"/>
                <a:gd name="T9" fmla="*/ 6 h 183"/>
                <a:gd name="T10" fmla="*/ 2 w 1001"/>
                <a:gd name="T11" fmla="*/ 4 h 183"/>
                <a:gd name="T12" fmla="*/ 0 w 1001"/>
                <a:gd name="T13" fmla="*/ 0 h 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1"/>
                <a:gd name="T22" fmla="*/ 0 h 183"/>
                <a:gd name="T23" fmla="*/ 1001 w 1001"/>
                <a:gd name="T24" fmla="*/ 183 h 1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1" h="183">
                  <a:moveTo>
                    <a:pt x="0" y="0"/>
                  </a:moveTo>
                  <a:lnTo>
                    <a:pt x="994" y="176"/>
                  </a:lnTo>
                  <a:lnTo>
                    <a:pt x="998" y="180"/>
                  </a:lnTo>
                  <a:lnTo>
                    <a:pt x="1001" y="183"/>
                  </a:lnTo>
                  <a:lnTo>
                    <a:pt x="3" y="6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E5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12" name="Freeform 246"/>
            <p:cNvSpPr>
              <a:spLocks/>
            </p:cNvSpPr>
            <p:nvPr/>
          </p:nvSpPr>
          <p:spPr bwMode="auto">
            <a:xfrm>
              <a:off x="2940" y="1750"/>
              <a:ext cx="1002" cy="181"/>
            </a:xfrm>
            <a:custGeom>
              <a:avLst/>
              <a:gdLst>
                <a:gd name="T0" fmla="*/ 0 w 1002"/>
                <a:gd name="T1" fmla="*/ 0 h 181"/>
                <a:gd name="T2" fmla="*/ 996 w 1002"/>
                <a:gd name="T3" fmla="*/ 176 h 181"/>
                <a:gd name="T4" fmla="*/ 999 w 1002"/>
                <a:gd name="T5" fmla="*/ 179 h 181"/>
                <a:gd name="T6" fmla="*/ 1002 w 1002"/>
                <a:gd name="T7" fmla="*/ 181 h 181"/>
                <a:gd name="T8" fmla="*/ 3 w 1002"/>
                <a:gd name="T9" fmla="*/ 5 h 181"/>
                <a:gd name="T10" fmla="*/ 1 w 1002"/>
                <a:gd name="T11" fmla="*/ 2 h 181"/>
                <a:gd name="T12" fmla="*/ 0 w 1002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2"/>
                <a:gd name="T22" fmla="*/ 0 h 181"/>
                <a:gd name="T23" fmla="*/ 1002 w 1002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2" h="181">
                  <a:moveTo>
                    <a:pt x="0" y="0"/>
                  </a:moveTo>
                  <a:lnTo>
                    <a:pt x="996" y="176"/>
                  </a:lnTo>
                  <a:lnTo>
                    <a:pt x="999" y="179"/>
                  </a:lnTo>
                  <a:lnTo>
                    <a:pt x="1002" y="181"/>
                  </a:lnTo>
                  <a:lnTo>
                    <a:pt x="3" y="5"/>
                  </a:lnTo>
                  <a:lnTo>
                    <a:pt x="1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E5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13" name="Freeform 247"/>
            <p:cNvSpPr>
              <a:spLocks/>
            </p:cNvSpPr>
            <p:nvPr/>
          </p:nvSpPr>
          <p:spPr bwMode="auto">
            <a:xfrm>
              <a:off x="2941" y="1752"/>
              <a:ext cx="1005" cy="182"/>
            </a:xfrm>
            <a:custGeom>
              <a:avLst/>
              <a:gdLst>
                <a:gd name="T0" fmla="*/ 0 w 1005"/>
                <a:gd name="T1" fmla="*/ 0 h 182"/>
                <a:gd name="T2" fmla="*/ 998 w 1005"/>
                <a:gd name="T3" fmla="*/ 177 h 182"/>
                <a:gd name="T4" fmla="*/ 1000 w 1005"/>
                <a:gd name="T5" fmla="*/ 179 h 182"/>
                <a:gd name="T6" fmla="*/ 1003 w 1005"/>
                <a:gd name="T7" fmla="*/ 180 h 182"/>
                <a:gd name="T8" fmla="*/ 1003 w 1005"/>
                <a:gd name="T9" fmla="*/ 182 h 182"/>
                <a:gd name="T10" fmla="*/ 1005 w 1005"/>
                <a:gd name="T11" fmla="*/ 182 h 182"/>
                <a:gd name="T12" fmla="*/ 4 w 1005"/>
                <a:gd name="T13" fmla="*/ 6 h 182"/>
                <a:gd name="T14" fmla="*/ 2 w 1005"/>
                <a:gd name="T15" fmla="*/ 3 h 182"/>
                <a:gd name="T16" fmla="*/ 0 w 1005"/>
                <a:gd name="T17" fmla="*/ 0 h 1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05"/>
                <a:gd name="T28" fmla="*/ 0 h 182"/>
                <a:gd name="T29" fmla="*/ 1005 w 1005"/>
                <a:gd name="T30" fmla="*/ 182 h 18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05" h="182">
                  <a:moveTo>
                    <a:pt x="0" y="0"/>
                  </a:moveTo>
                  <a:lnTo>
                    <a:pt x="998" y="177"/>
                  </a:lnTo>
                  <a:lnTo>
                    <a:pt x="1000" y="179"/>
                  </a:lnTo>
                  <a:lnTo>
                    <a:pt x="1003" y="180"/>
                  </a:lnTo>
                  <a:lnTo>
                    <a:pt x="1003" y="182"/>
                  </a:lnTo>
                  <a:lnTo>
                    <a:pt x="1005" y="182"/>
                  </a:lnTo>
                  <a:lnTo>
                    <a:pt x="4" y="6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E5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14" name="Freeform 248"/>
            <p:cNvSpPr>
              <a:spLocks/>
            </p:cNvSpPr>
            <p:nvPr/>
          </p:nvSpPr>
          <p:spPr bwMode="auto">
            <a:xfrm>
              <a:off x="2943" y="1755"/>
              <a:ext cx="1013" cy="182"/>
            </a:xfrm>
            <a:custGeom>
              <a:avLst/>
              <a:gdLst>
                <a:gd name="T0" fmla="*/ 0 w 1013"/>
                <a:gd name="T1" fmla="*/ 0 h 182"/>
                <a:gd name="T2" fmla="*/ 999 w 1013"/>
                <a:gd name="T3" fmla="*/ 176 h 182"/>
                <a:gd name="T4" fmla="*/ 999 w 1013"/>
                <a:gd name="T5" fmla="*/ 177 h 182"/>
                <a:gd name="T6" fmla="*/ 1001 w 1013"/>
                <a:gd name="T7" fmla="*/ 177 h 182"/>
                <a:gd name="T8" fmla="*/ 1006 w 1013"/>
                <a:gd name="T9" fmla="*/ 181 h 182"/>
                <a:gd name="T10" fmla="*/ 1013 w 1013"/>
                <a:gd name="T11" fmla="*/ 182 h 182"/>
                <a:gd name="T12" fmla="*/ 5 w 1013"/>
                <a:gd name="T13" fmla="*/ 5 h 182"/>
                <a:gd name="T14" fmla="*/ 2 w 1013"/>
                <a:gd name="T15" fmla="*/ 3 h 182"/>
                <a:gd name="T16" fmla="*/ 0 w 1013"/>
                <a:gd name="T17" fmla="*/ 0 h 1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13"/>
                <a:gd name="T28" fmla="*/ 0 h 182"/>
                <a:gd name="T29" fmla="*/ 1013 w 1013"/>
                <a:gd name="T30" fmla="*/ 182 h 18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13" h="182">
                  <a:moveTo>
                    <a:pt x="0" y="0"/>
                  </a:moveTo>
                  <a:lnTo>
                    <a:pt x="999" y="176"/>
                  </a:lnTo>
                  <a:lnTo>
                    <a:pt x="999" y="177"/>
                  </a:lnTo>
                  <a:lnTo>
                    <a:pt x="1001" y="177"/>
                  </a:lnTo>
                  <a:lnTo>
                    <a:pt x="1006" y="181"/>
                  </a:lnTo>
                  <a:lnTo>
                    <a:pt x="1013" y="182"/>
                  </a:lnTo>
                  <a:lnTo>
                    <a:pt x="5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E5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15" name="Freeform 249"/>
            <p:cNvSpPr>
              <a:spLocks/>
            </p:cNvSpPr>
            <p:nvPr/>
          </p:nvSpPr>
          <p:spPr bwMode="auto">
            <a:xfrm>
              <a:off x="2945" y="1758"/>
              <a:ext cx="1014" cy="183"/>
            </a:xfrm>
            <a:custGeom>
              <a:avLst/>
              <a:gdLst>
                <a:gd name="T0" fmla="*/ 0 w 1014"/>
                <a:gd name="T1" fmla="*/ 0 h 183"/>
                <a:gd name="T2" fmla="*/ 1001 w 1014"/>
                <a:gd name="T3" fmla="*/ 176 h 183"/>
                <a:gd name="T4" fmla="*/ 1006 w 1014"/>
                <a:gd name="T5" fmla="*/ 178 h 183"/>
                <a:gd name="T6" fmla="*/ 1014 w 1014"/>
                <a:gd name="T7" fmla="*/ 181 h 183"/>
                <a:gd name="T8" fmla="*/ 1013 w 1014"/>
                <a:gd name="T9" fmla="*/ 181 h 183"/>
                <a:gd name="T10" fmla="*/ 1013 w 1014"/>
                <a:gd name="T11" fmla="*/ 183 h 183"/>
                <a:gd name="T12" fmla="*/ 5 w 1014"/>
                <a:gd name="T13" fmla="*/ 5 h 183"/>
                <a:gd name="T14" fmla="*/ 3 w 1014"/>
                <a:gd name="T15" fmla="*/ 2 h 183"/>
                <a:gd name="T16" fmla="*/ 0 w 1014"/>
                <a:gd name="T17" fmla="*/ 0 h 1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14"/>
                <a:gd name="T28" fmla="*/ 0 h 183"/>
                <a:gd name="T29" fmla="*/ 1014 w 1014"/>
                <a:gd name="T30" fmla="*/ 183 h 18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14" h="183">
                  <a:moveTo>
                    <a:pt x="0" y="0"/>
                  </a:moveTo>
                  <a:lnTo>
                    <a:pt x="1001" y="176"/>
                  </a:lnTo>
                  <a:lnTo>
                    <a:pt x="1006" y="178"/>
                  </a:lnTo>
                  <a:lnTo>
                    <a:pt x="1014" y="181"/>
                  </a:lnTo>
                  <a:lnTo>
                    <a:pt x="1013" y="181"/>
                  </a:lnTo>
                  <a:lnTo>
                    <a:pt x="1013" y="183"/>
                  </a:lnTo>
                  <a:lnTo>
                    <a:pt x="5" y="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E5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16" name="Freeform 250"/>
            <p:cNvSpPr>
              <a:spLocks/>
            </p:cNvSpPr>
            <p:nvPr/>
          </p:nvSpPr>
          <p:spPr bwMode="auto">
            <a:xfrm>
              <a:off x="2948" y="1760"/>
              <a:ext cx="1011" cy="182"/>
            </a:xfrm>
            <a:custGeom>
              <a:avLst/>
              <a:gdLst>
                <a:gd name="T0" fmla="*/ 0 w 1011"/>
                <a:gd name="T1" fmla="*/ 0 h 182"/>
                <a:gd name="T2" fmla="*/ 1008 w 1011"/>
                <a:gd name="T3" fmla="*/ 177 h 182"/>
                <a:gd name="T4" fmla="*/ 1010 w 1011"/>
                <a:gd name="T5" fmla="*/ 179 h 182"/>
                <a:gd name="T6" fmla="*/ 1011 w 1011"/>
                <a:gd name="T7" fmla="*/ 179 h 182"/>
                <a:gd name="T8" fmla="*/ 1010 w 1011"/>
                <a:gd name="T9" fmla="*/ 181 h 182"/>
                <a:gd name="T10" fmla="*/ 1008 w 1011"/>
                <a:gd name="T11" fmla="*/ 182 h 182"/>
                <a:gd name="T12" fmla="*/ 3 w 1011"/>
                <a:gd name="T13" fmla="*/ 5 h 182"/>
                <a:gd name="T14" fmla="*/ 2 w 1011"/>
                <a:gd name="T15" fmla="*/ 3 h 182"/>
                <a:gd name="T16" fmla="*/ 0 w 1011"/>
                <a:gd name="T17" fmla="*/ 0 h 1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11"/>
                <a:gd name="T28" fmla="*/ 0 h 182"/>
                <a:gd name="T29" fmla="*/ 1011 w 1011"/>
                <a:gd name="T30" fmla="*/ 182 h 18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11" h="182">
                  <a:moveTo>
                    <a:pt x="0" y="0"/>
                  </a:moveTo>
                  <a:lnTo>
                    <a:pt x="1008" y="177"/>
                  </a:lnTo>
                  <a:lnTo>
                    <a:pt x="1010" y="179"/>
                  </a:lnTo>
                  <a:lnTo>
                    <a:pt x="1011" y="179"/>
                  </a:lnTo>
                  <a:lnTo>
                    <a:pt x="1010" y="181"/>
                  </a:lnTo>
                  <a:lnTo>
                    <a:pt x="1008" y="182"/>
                  </a:lnTo>
                  <a:lnTo>
                    <a:pt x="3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E5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17" name="Freeform 251"/>
            <p:cNvSpPr>
              <a:spLocks/>
            </p:cNvSpPr>
            <p:nvPr/>
          </p:nvSpPr>
          <p:spPr bwMode="auto">
            <a:xfrm>
              <a:off x="2950" y="1763"/>
              <a:ext cx="1008" cy="181"/>
            </a:xfrm>
            <a:custGeom>
              <a:avLst/>
              <a:gdLst>
                <a:gd name="T0" fmla="*/ 0 w 1008"/>
                <a:gd name="T1" fmla="*/ 0 h 181"/>
                <a:gd name="T2" fmla="*/ 1008 w 1008"/>
                <a:gd name="T3" fmla="*/ 178 h 181"/>
                <a:gd name="T4" fmla="*/ 1006 w 1008"/>
                <a:gd name="T5" fmla="*/ 179 h 181"/>
                <a:gd name="T6" fmla="*/ 1004 w 1008"/>
                <a:gd name="T7" fmla="*/ 181 h 181"/>
                <a:gd name="T8" fmla="*/ 3 w 1008"/>
                <a:gd name="T9" fmla="*/ 5 h 181"/>
                <a:gd name="T10" fmla="*/ 1 w 1008"/>
                <a:gd name="T11" fmla="*/ 2 h 181"/>
                <a:gd name="T12" fmla="*/ 0 w 1008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8"/>
                <a:gd name="T22" fmla="*/ 0 h 181"/>
                <a:gd name="T23" fmla="*/ 1008 w 1008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8" h="181">
                  <a:moveTo>
                    <a:pt x="0" y="0"/>
                  </a:moveTo>
                  <a:lnTo>
                    <a:pt x="1008" y="178"/>
                  </a:lnTo>
                  <a:lnTo>
                    <a:pt x="1006" y="179"/>
                  </a:lnTo>
                  <a:lnTo>
                    <a:pt x="1004" y="181"/>
                  </a:lnTo>
                  <a:lnTo>
                    <a:pt x="3" y="5"/>
                  </a:lnTo>
                  <a:lnTo>
                    <a:pt x="1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E6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18" name="Freeform 252"/>
            <p:cNvSpPr>
              <a:spLocks/>
            </p:cNvSpPr>
            <p:nvPr/>
          </p:nvSpPr>
          <p:spPr bwMode="auto">
            <a:xfrm>
              <a:off x="2951" y="1765"/>
              <a:ext cx="1005" cy="181"/>
            </a:xfrm>
            <a:custGeom>
              <a:avLst/>
              <a:gdLst>
                <a:gd name="T0" fmla="*/ 0 w 1005"/>
                <a:gd name="T1" fmla="*/ 0 h 181"/>
                <a:gd name="T2" fmla="*/ 1005 w 1005"/>
                <a:gd name="T3" fmla="*/ 177 h 181"/>
                <a:gd name="T4" fmla="*/ 1003 w 1005"/>
                <a:gd name="T5" fmla="*/ 179 h 181"/>
                <a:gd name="T6" fmla="*/ 1003 w 1005"/>
                <a:gd name="T7" fmla="*/ 181 h 181"/>
                <a:gd name="T8" fmla="*/ 5 w 1005"/>
                <a:gd name="T9" fmla="*/ 5 h 181"/>
                <a:gd name="T10" fmla="*/ 2 w 1005"/>
                <a:gd name="T11" fmla="*/ 3 h 181"/>
                <a:gd name="T12" fmla="*/ 0 w 1005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5"/>
                <a:gd name="T22" fmla="*/ 0 h 181"/>
                <a:gd name="T23" fmla="*/ 1005 w 1005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5" h="181">
                  <a:moveTo>
                    <a:pt x="0" y="0"/>
                  </a:moveTo>
                  <a:lnTo>
                    <a:pt x="1005" y="177"/>
                  </a:lnTo>
                  <a:lnTo>
                    <a:pt x="1003" y="179"/>
                  </a:lnTo>
                  <a:lnTo>
                    <a:pt x="1003" y="181"/>
                  </a:lnTo>
                  <a:lnTo>
                    <a:pt x="5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E6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19" name="Freeform 253"/>
            <p:cNvSpPr>
              <a:spLocks/>
            </p:cNvSpPr>
            <p:nvPr/>
          </p:nvSpPr>
          <p:spPr bwMode="auto">
            <a:xfrm>
              <a:off x="2953" y="1768"/>
              <a:ext cx="1001" cy="180"/>
            </a:xfrm>
            <a:custGeom>
              <a:avLst/>
              <a:gdLst>
                <a:gd name="T0" fmla="*/ 0 w 1001"/>
                <a:gd name="T1" fmla="*/ 0 h 180"/>
                <a:gd name="T2" fmla="*/ 1001 w 1001"/>
                <a:gd name="T3" fmla="*/ 176 h 180"/>
                <a:gd name="T4" fmla="*/ 1001 w 1001"/>
                <a:gd name="T5" fmla="*/ 178 h 180"/>
                <a:gd name="T6" fmla="*/ 1000 w 1001"/>
                <a:gd name="T7" fmla="*/ 180 h 180"/>
                <a:gd name="T8" fmla="*/ 5 w 1001"/>
                <a:gd name="T9" fmla="*/ 5 h 180"/>
                <a:gd name="T10" fmla="*/ 3 w 1001"/>
                <a:gd name="T11" fmla="*/ 2 h 180"/>
                <a:gd name="T12" fmla="*/ 0 w 1001"/>
                <a:gd name="T13" fmla="*/ 0 h 1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1"/>
                <a:gd name="T22" fmla="*/ 0 h 180"/>
                <a:gd name="T23" fmla="*/ 1001 w 1001"/>
                <a:gd name="T24" fmla="*/ 180 h 18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1" h="180">
                  <a:moveTo>
                    <a:pt x="0" y="0"/>
                  </a:moveTo>
                  <a:lnTo>
                    <a:pt x="1001" y="176"/>
                  </a:lnTo>
                  <a:lnTo>
                    <a:pt x="1001" y="178"/>
                  </a:lnTo>
                  <a:lnTo>
                    <a:pt x="1000" y="180"/>
                  </a:lnTo>
                  <a:lnTo>
                    <a:pt x="5" y="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E6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20" name="Freeform 254"/>
            <p:cNvSpPr>
              <a:spLocks/>
            </p:cNvSpPr>
            <p:nvPr/>
          </p:nvSpPr>
          <p:spPr bwMode="auto">
            <a:xfrm>
              <a:off x="2956" y="1770"/>
              <a:ext cx="998" cy="181"/>
            </a:xfrm>
            <a:custGeom>
              <a:avLst/>
              <a:gdLst>
                <a:gd name="T0" fmla="*/ 0 w 998"/>
                <a:gd name="T1" fmla="*/ 0 h 181"/>
                <a:gd name="T2" fmla="*/ 998 w 998"/>
                <a:gd name="T3" fmla="*/ 176 h 181"/>
                <a:gd name="T4" fmla="*/ 997 w 998"/>
                <a:gd name="T5" fmla="*/ 178 h 181"/>
                <a:gd name="T6" fmla="*/ 995 w 998"/>
                <a:gd name="T7" fmla="*/ 181 h 181"/>
                <a:gd name="T8" fmla="*/ 4 w 998"/>
                <a:gd name="T9" fmla="*/ 5 h 181"/>
                <a:gd name="T10" fmla="*/ 2 w 998"/>
                <a:gd name="T11" fmla="*/ 3 h 181"/>
                <a:gd name="T12" fmla="*/ 0 w 998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8"/>
                <a:gd name="T22" fmla="*/ 0 h 181"/>
                <a:gd name="T23" fmla="*/ 998 w 998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8" h="181">
                  <a:moveTo>
                    <a:pt x="0" y="0"/>
                  </a:moveTo>
                  <a:lnTo>
                    <a:pt x="998" y="176"/>
                  </a:lnTo>
                  <a:lnTo>
                    <a:pt x="997" y="178"/>
                  </a:lnTo>
                  <a:lnTo>
                    <a:pt x="995" y="181"/>
                  </a:lnTo>
                  <a:lnTo>
                    <a:pt x="4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E6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21" name="Freeform 255"/>
            <p:cNvSpPr>
              <a:spLocks/>
            </p:cNvSpPr>
            <p:nvPr/>
          </p:nvSpPr>
          <p:spPr bwMode="auto">
            <a:xfrm>
              <a:off x="2958" y="1773"/>
              <a:ext cx="995" cy="180"/>
            </a:xfrm>
            <a:custGeom>
              <a:avLst/>
              <a:gdLst>
                <a:gd name="T0" fmla="*/ 0 w 995"/>
                <a:gd name="T1" fmla="*/ 0 h 180"/>
                <a:gd name="T2" fmla="*/ 995 w 995"/>
                <a:gd name="T3" fmla="*/ 175 h 180"/>
                <a:gd name="T4" fmla="*/ 993 w 995"/>
                <a:gd name="T5" fmla="*/ 178 h 180"/>
                <a:gd name="T6" fmla="*/ 991 w 995"/>
                <a:gd name="T7" fmla="*/ 180 h 180"/>
                <a:gd name="T8" fmla="*/ 5 w 995"/>
                <a:gd name="T9" fmla="*/ 6 h 180"/>
                <a:gd name="T10" fmla="*/ 2 w 995"/>
                <a:gd name="T11" fmla="*/ 2 h 180"/>
                <a:gd name="T12" fmla="*/ 0 w 995"/>
                <a:gd name="T13" fmla="*/ 0 h 1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5"/>
                <a:gd name="T22" fmla="*/ 0 h 180"/>
                <a:gd name="T23" fmla="*/ 995 w 995"/>
                <a:gd name="T24" fmla="*/ 180 h 18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5" h="180">
                  <a:moveTo>
                    <a:pt x="0" y="0"/>
                  </a:moveTo>
                  <a:lnTo>
                    <a:pt x="995" y="175"/>
                  </a:lnTo>
                  <a:lnTo>
                    <a:pt x="993" y="178"/>
                  </a:lnTo>
                  <a:lnTo>
                    <a:pt x="991" y="180"/>
                  </a:lnTo>
                  <a:lnTo>
                    <a:pt x="5" y="6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E6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22" name="Freeform 256"/>
            <p:cNvSpPr>
              <a:spLocks/>
            </p:cNvSpPr>
            <p:nvPr/>
          </p:nvSpPr>
          <p:spPr bwMode="auto">
            <a:xfrm>
              <a:off x="2960" y="1775"/>
              <a:ext cx="991" cy="179"/>
            </a:xfrm>
            <a:custGeom>
              <a:avLst/>
              <a:gdLst>
                <a:gd name="T0" fmla="*/ 0 w 991"/>
                <a:gd name="T1" fmla="*/ 0 h 179"/>
                <a:gd name="T2" fmla="*/ 991 w 991"/>
                <a:gd name="T3" fmla="*/ 176 h 179"/>
                <a:gd name="T4" fmla="*/ 989 w 991"/>
                <a:gd name="T5" fmla="*/ 178 h 179"/>
                <a:gd name="T6" fmla="*/ 987 w 991"/>
                <a:gd name="T7" fmla="*/ 179 h 179"/>
                <a:gd name="T8" fmla="*/ 5 w 991"/>
                <a:gd name="T9" fmla="*/ 5 h 179"/>
                <a:gd name="T10" fmla="*/ 3 w 991"/>
                <a:gd name="T11" fmla="*/ 4 h 179"/>
                <a:gd name="T12" fmla="*/ 0 w 991"/>
                <a:gd name="T13" fmla="*/ 0 h 1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1"/>
                <a:gd name="T22" fmla="*/ 0 h 179"/>
                <a:gd name="T23" fmla="*/ 991 w 991"/>
                <a:gd name="T24" fmla="*/ 179 h 1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1" h="179">
                  <a:moveTo>
                    <a:pt x="0" y="0"/>
                  </a:moveTo>
                  <a:lnTo>
                    <a:pt x="991" y="176"/>
                  </a:lnTo>
                  <a:lnTo>
                    <a:pt x="989" y="178"/>
                  </a:lnTo>
                  <a:lnTo>
                    <a:pt x="987" y="179"/>
                  </a:lnTo>
                  <a:lnTo>
                    <a:pt x="5" y="5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E6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23" name="Freeform 257"/>
            <p:cNvSpPr>
              <a:spLocks/>
            </p:cNvSpPr>
            <p:nvPr/>
          </p:nvSpPr>
          <p:spPr bwMode="auto">
            <a:xfrm>
              <a:off x="2963" y="1779"/>
              <a:ext cx="986" cy="177"/>
            </a:xfrm>
            <a:custGeom>
              <a:avLst/>
              <a:gdLst>
                <a:gd name="T0" fmla="*/ 0 w 986"/>
                <a:gd name="T1" fmla="*/ 0 h 177"/>
                <a:gd name="T2" fmla="*/ 986 w 986"/>
                <a:gd name="T3" fmla="*/ 174 h 177"/>
                <a:gd name="T4" fmla="*/ 984 w 986"/>
                <a:gd name="T5" fmla="*/ 175 h 177"/>
                <a:gd name="T6" fmla="*/ 983 w 986"/>
                <a:gd name="T7" fmla="*/ 177 h 177"/>
                <a:gd name="T8" fmla="*/ 4 w 986"/>
                <a:gd name="T9" fmla="*/ 5 h 177"/>
                <a:gd name="T10" fmla="*/ 2 w 986"/>
                <a:gd name="T11" fmla="*/ 1 h 177"/>
                <a:gd name="T12" fmla="*/ 0 w 986"/>
                <a:gd name="T13" fmla="*/ 0 h 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86"/>
                <a:gd name="T22" fmla="*/ 0 h 177"/>
                <a:gd name="T23" fmla="*/ 986 w 986"/>
                <a:gd name="T24" fmla="*/ 177 h 1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86" h="177">
                  <a:moveTo>
                    <a:pt x="0" y="0"/>
                  </a:moveTo>
                  <a:lnTo>
                    <a:pt x="986" y="174"/>
                  </a:lnTo>
                  <a:lnTo>
                    <a:pt x="984" y="175"/>
                  </a:lnTo>
                  <a:lnTo>
                    <a:pt x="983" y="177"/>
                  </a:lnTo>
                  <a:lnTo>
                    <a:pt x="4" y="5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7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24" name="Freeform 258"/>
            <p:cNvSpPr>
              <a:spLocks/>
            </p:cNvSpPr>
            <p:nvPr/>
          </p:nvSpPr>
          <p:spPr bwMode="auto">
            <a:xfrm>
              <a:off x="2965" y="1780"/>
              <a:ext cx="982" cy="178"/>
            </a:xfrm>
            <a:custGeom>
              <a:avLst/>
              <a:gdLst>
                <a:gd name="T0" fmla="*/ 0 w 982"/>
                <a:gd name="T1" fmla="*/ 0 h 178"/>
                <a:gd name="T2" fmla="*/ 982 w 982"/>
                <a:gd name="T3" fmla="*/ 174 h 178"/>
                <a:gd name="T4" fmla="*/ 981 w 982"/>
                <a:gd name="T5" fmla="*/ 176 h 178"/>
                <a:gd name="T6" fmla="*/ 981 w 982"/>
                <a:gd name="T7" fmla="*/ 178 h 178"/>
                <a:gd name="T8" fmla="*/ 5 w 982"/>
                <a:gd name="T9" fmla="*/ 5 h 178"/>
                <a:gd name="T10" fmla="*/ 2 w 982"/>
                <a:gd name="T11" fmla="*/ 4 h 178"/>
                <a:gd name="T12" fmla="*/ 0 w 982"/>
                <a:gd name="T13" fmla="*/ 0 h 1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82"/>
                <a:gd name="T22" fmla="*/ 0 h 178"/>
                <a:gd name="T23" fmla="*/ 982 w 982"/>
                <a:gd name="T24" fmla="*/ 178 h 1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82" h="178">
                  <a:moveTo>
                    <a:pt x="0" y="0"/>
                  </a:moveTo>
                  <a:lnTo>
                    <a:pt x="982" y="174"/>
                  </a:lnTo>
                  <a:lnTo>
                    <a:pt x="981" y="176"/>
                  </a:lnTo>
                  <a:lnTo>
                    <a:pt x="981" y="178"/>
                  </a:lnTo>
                  <a:lnTo>
                    <a:pt x="5" y="5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7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25" name="Freeform 259"/>
            <p:cNvSpPr>
              <a:spLocks/>
            </p:cNvSpPr>
            <p:nvPr/>
          </p:nvSpPr>
          <p:spPr bwMode="auto">
            <a:xfrm>
              <a:off x="2967" y="1784"/>
              <a:ext cx="979" cy="175"/>
            </a:xfrm>
            <a:custGeom>
              <a:avLst/>
              <a:gdLst>
                <a:gd name="T0" fmla="*/ 0 w 979"/>
                <a:gd name="T1" fmla="*/ 0 h 175"/>
                <a:gd name="T2" fmla="*/ 979 w 979"/>
                <a:gd name="T3" fmla="*/ 172 h 175"/>
                <a:gd name="T4" fmla="*/ 979 w 979"/>
                <a:gd name="T5" fmla="*/ 174 h 175"/>
                <a:gd name="T6" fmla="*/ 977 w 979"/>
                <a:gd name="T7" fmla="*/ 175 h 175"/>
                <a:gd name="T8" fmla="*/ 5 w 979"/>
                <a:gd name="T9" fmla="*/ 5 h 175"/>
                <a:gd name="T10" fmla="*/ 3 w 979"/>
                <a:gd name="T11" fmla="*/ 1 h 175"/>
                <a:gd name="T12" fmla="*/ 0 w 979"/>
                <a:gd name="T13" fmla="*/ 0 h 1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79"/>
                <a:gd name="T22" fmla="*/ 0 h 175"/>
                <a:gd name="T23" fmla="*/ 979 w 979"/>
                <a:gd name="T24" fmla="*/ 175 h 17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79" h="175">
                  <a:moveTo>
                    <a:pt x="0" y="0"/>
                  </a:moveTo>
                  <a:lnTo>
                    <a:pt x="979" y="172"/>
                  </a:lnTo>
                  <a:lnTo>
                    <a:pt x="979" y="174"/>
                  </a:lnTo>
                  <a:lnTo>
                    <a:pt x="977" y="175"/>
                  </a:lnTo>
                  <a:lnTo>
                    <a:pt x="5" y="5"/>
                  </a:lnTo>
                  <a:lnTo>
                    <a:pt x="3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7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26" name="Freeform 260"/>
            <p:cNvSpPr>
              <a:spLocks/>
            </p:cNvSpPr>
            <p:nvPr/>
          </p:nvSpPr>
          <p:spPr bwMode="auto">
            <a:xfrm>
              <a:off x="2970" y="1785"/>
              <a:ext cx="976" cy="178"/>
            </a:xfrm>
            <a:custGeom>
              <a:avLst/>
              <a:gdLst>
                <a:gd name="T0" fmla="*/ 0 w 976"/>
                <a:gd name="T1" fmla="*/ 0 h 178"/>
                <a:gd name="T2" fmla="*/ 976 w 976"/>
                <a:gd name="T3" fmla="*/ 173 h 178"/>
                <a:gd name="T4" fmla="*/ 974 w 976"/>
                <a:gd name="T5" fmla="*/ 174 h 178"/>
                <a:gd name="T6" fmla="*/ 972 w 976"/>
                <a:gd name="T7" fmla="*/ 178 h 178"/>
                <a:gd name="T8" fmla="*/ 3 w 976"/>
                <a:gd name="T9" fmla="*/ 5 h 178"/>
                <a:gd name="T10" fmla="*/ 2 w 976"/>
                <a:gd name="T11" fmla="*/ 4 h 178"/>
                <a:gd name="T12" fmla="*/ 0 w 976"/>
                <a:gd name="T13" fmla="*/ 0 h 1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76"/>
                <a:gd name="T22" fmla="*/ 0 h 178"/>
                <a:gd name="T23" fmla="*/ 976 w 976"/>
                <a:gd name="T24" fmla="*/ 178 h 1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76" h="178">
                  <a:moveTo>
                    <a:pt x="0" y="0"/>
                  </a:moveTo>
                  <a:lnTo>
                    <a:pt x="976" y="173"/>
                  </a:lnTo>
                  <a:lnTo>
                    <a:pt x="974" y="174"/>
                  </a:lnTo>
                  <a:lnTo>
                    <a:pt x="972" y="178"/>
                  </a:lnTo>
                  <a:lnTo>
                    <a:pt x="3" y="5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8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27" name="Freeform 261"/>
            <p:cNvSpPr>
              <a:spLocks/>
            </p:cNvSpPr>
            <p:nvPr/>
          </p:nvSpPr>
          <p:spPr bwMode="auto">
            <a:xfrm>
              <a:off x="2972" y="1789"/>
              <a:ext cx="972" cy="175"/>
            </a:xfrm>
            <a:custGeom>
              <a:avLst/>
              <a:gdLst>
                <a:gd name="T0" fmla="*/ 0 w 972"/>
                <a:gd name="T1" fmla="*/ 0 h 175"/>
                <a:gd name="T2" fmla="*/ 972 w 972"/>
                <a:gd name="T3" fmla="*/ 170 h 175"/>
                <a:gd name="T4" fmla="*/ 970 w 972"/>
                <a:gd name="T5" fmla="*/ 174 h 175"/>
                <a:gd name="T6" fmla="*/ 969 w 972"/>
                <a:gd name="T7" fmla="*/ 175 h 175"/>
                <a:gd name="T8" fmla="*/ 5 w 972"/>
                <a:gd name="T9" fmla="*/ 5 h 175"/>
                <a:gd name="T10" fmla="*/ 1 w 972"/>
                <a:gd name="T11" fmla="*/ 1 h 175"/>
                <a:gd name="T12" fmla="*/ 0 w 972"/>
                <a:gd name="T13" fmla="*/ 0 h 1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72"/>
                <a:gd name="T22" fmla="*/ 0 h 175"/>
                <a:gd name="T23" fmla="*/ 972 w 972"/>
                <a:gd name="T24" fmla="*/ 175 h 17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72" h="175">
                  <a:moveTo>
                    <a:pt x="0" y="0"/>
                  </a:moveTo>
                  <a:lnTo>
                    <a:pt x="972" y="170"/>
                  </a:lnTo>
                  <a:lnTo>
                    <a:pt x="970" y="174"/>
                  </a:lnTo>
                  <a:lnTo>
                    <a:pt x="969" y="175"/>
                  </a:lnTo>
                  <a:lnTo>
                    <a:pt x="5" y="5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8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28" name="Freeform 262"/>
            <p:cNvSpPr>
              <a:spLocks/>
            </p:cNvSpPr>
            <p:nvPr/>
          </p:nvSpPr>
          <p:spPr bwMode="auto">
            <a:xfrm>
              <a:off x="2973" y="1790"/>
              <a:ext cx="969" cy="176"/>
            </a:xfrm>
            <a:custGeom>
              <a:avLst/>
              <a:gdLst>
                <a:gd name="T0" fmla="*/ 0 w 969"/>
                <a:gd name="T1" fmla="*/ 0 h 176"/>
                <a:gd name="T2" fmla="*/ 969 w 969"/>
                <a:gd name="T3" fmla="*/ 173 h 176"/>
                <a:gd name="T4" fmla="*/ 968 w 969"/>
                <a:gd name="T5" fmla="*/ 174 h 176"/>
                <a:gd name="T6" fmla="*/ 966 w 969"/>
                <a:gd name="T7" fmla="*/ 176 h 176"/>
                <a:gd name="T8" fmla="*/ 5 w 969"/>
                <a:gd name="T9" fmla="*/ 7 h 176"/>
                <a:gd name="T10" fmla="*/ 4 w 969"/>
                <a:gd name="T11" fmla="*/ 4 h 176"/>
                <a:gd name="T12" fmla="*/ 0 w 969"/>
                <a:gd name="T13" fmla="*/ 0 h 1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9"/>
                <a:gd name="T22" fmla="*/ 0 h 176"/>
                <a:gd name="T23" fmla="*/ 969 w 969"/>
                <a:gd name="T24" fmla="*/ 176 h 17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9" h="176">
                  <a:moveTo>
                    <a:pt x="0" y="0"/>
                  </a:moveTo>
                  <a:lnTo>
                    <a:pt x="969" y="173"/>
                  </a:lnTo>
                  <a:lnTo>
                    <a:pt x="968" y="174"/>
                  </a:lnTo>
                  <a:lnTo>
                    <a:pt x="966" y="176"/>
                  </a:lnTo>
                  <a:lnTo>
                    <a:pt x="5" y="7"/>
                  </a:ln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8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29" name="Freeform 263"/>
            <p:cNvSpPr>
              <a:spLocks/>
            </p:cNvSpPr>
            <p:nvPr/>
          </p:nvSpPr>
          <p:spPr bwMode="auto">
            <a:xfrm>
              <a:off x="2977" y="1794"/>
              <a:ext cx="964" cy="174"/>
            </a:xfrm>
            <a:custGeom>
              <a:avLst/>
              <a:gdLst>
                <a:gd name="T0" fmla="*/ 0 w 964"/>
                <a:gd name="T1" fmla="*/ 0 h 174"/>
                <a:gd name="T2" fmla="*/ 964 w 964"/>
                <a:gd name="T3" fmla="*/ 170 h 174"/>
                <a:gd name="T4" fmla="*/ 962 w 964"/>
                <a:gd name="T5" fmla="*/ 172 h 174"/>
                <a:gd name="T6" fmla="*/ 960 w 964"/>
                <a:gd name="T7" fmla="*/ 174 h 174"/>
                <a:gd name="T8" fmla="*/ 3 w 964"/>
                <a:gd name="T9" fmla="*/ 5 h 174"/>
                <a:gd name="T10" fmla="*/ 1 w 964"/>
                <a:gd name="T11" fmla="*/ 3 h 174"/>
                <a:gd name="T12" fmla="*/ 0 w 964"/>
                <a:gd name="T13" fmla="*/ 0 h 1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4"/>
                <a:gd name="T22" fmla="*/ 0 h 174"/>
                <a:gd name="T23" fmla="*/ 964 w 964"/>
                <a:gd name="T24" fmla="*/ 174 h 1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4" h="174">
                  <a:moveTo>
                    <a:pt x="0" y="0"/>
                  </a:moveTo>
                  <a:lnTo>
                    <a:pt x="964" y="170"/>
                  </a:lnTo>
                  <a:lnTo>
                    <a:pt x="962" y="172"/>
                  </a:lnTo>
                  <a:lnTo>
                    <a:pt x="960" y="174"/>
                  </a:lnTo>
                  <a:lnTo>
                    <a:pt x="3" y="5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30" name="Freeform 264"/>
            <p:cNvSpPr>
              <a:spLocks/>
            </p:cNvSpPr>
            <p:nvPr/>
          </p:nvSpPr>
          <p:spPr bwMode="auto">
            <a:xfrm>
              <a:off x="2978" y="1797"/>
              <a:ext cx="961" cy="173"/>
            </a:xfrm>
            <a:custGeom>
              <a:avLst/>
              <a:gdLst>
                <a:gd name="T0" fmla="*/ 0 w 961"/>
                <a:gd name="T1" fmla="*/ 0 h 173"/>
                <a:gd name="T2" fmla="*/ 961 w 961"/>
                <a:gd name="T3" fmla="*/ 169 h 173"/>
                <a:gd name="T4" fmla="*/ 959 w 961"/>
                <a:gd name="T5" fmla="*/ 171 h 173"/>
                <a:gd name="T6" fmla="*/ 958 w 961"/>
                <a:gd name="T7" fmla="*/ 173 h 173"/>
                <a:gd name="T8" fmla="*/ 5 w 961"/>
                <a:gd name="T9" fmla="*/ 5 h 173"/>
                <a:gd name="T10" fmla="*/ 2 w 961"/>
                <a:gd name="T11" fmla="*/ 2 h 173"/>
                <a:gd name="T12" fmla="*/ 0 w 961"/>
                <a:gd name="T13" fmla="*/ 0 h 1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1"/>
                <a:gd name="T22" fmla="*/ 0 h 173"/>
                <a:gd name="T23" fmla="*/ 961 w 961"/>
                <a:gd name="T24" fmla="*/ 173 h 1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1" h="173">
                  <a:moveTo>
                    <a:pt x="0" y="0"/>
                  </a:moveTo>
                  <a:lnTo>
                    <a:pt x="961" y="169"/>
                  </a:lnTo>
                  <a:lnTo>
                    <a:pt x="959" y="171"/>
                  </a:lnTo>
                  <a:lnTo>
                    <a:pt x="958" y="173"/>
                  </a:lnTo>
                  <a:lnTo>
                    <a:pt x="5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31" name="Freeform 265"/>
            <p:cNvSpPr>
              <a:spLocks/>
            </p:cNvSpPr>
            <p:nvPr/>
          </p:nvSpPr>
          <p:spPr bwMode="auto">
            <a:xfrm>
              <a:off x="2980" y="1799"/>
              <a:ext cx="957" cy="172"/>
            </a:xfrm>
            <a:custGeom>
              <a:avLst/>
              <a:gdLst>
                <a:gd name="T0" fmla="*/ 0 w 957"/>
                <a:gd name="T1" fmla="*/ 0 h 172"/>
                <a:gd name="T2" fmla="*/ 957 w 957"/>
                <a:gd name="T3" fmla="*/ 169 h 172"/>
                <a:gd name="T4" fmla="*/ 956 w 957"/>
                <a:gd name="T5" fmla="*/ 171 h 172"/>
                <a:gd name="T6" fmla="*/ 954 w 957"/>
                <a:gd name="T7" fmla="*/ 172 h 172"/>
                <a:gd name="T8" fmla="*/ 5 w 957"/>
                <a:gd name="T9" fmla="*/ 5 h 172"/>
                <a:gd name="T10" fmla="*/ 3 w 957"/>
                <a:gd name="T11" fmla="*/ 3 h 172"/>
                <a:gd name="T12" fmla="*/ 0 w 957"/>
                <a:gd name="T13" fmla="*/ 0 h 1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57"/>
                <a:gd name="T22" fmla="*/ 0 h 172"/>
                <a:gd name="T23" fmla="*/ 957 w 957"/>
                <a:gd name="T24" fmla="*/ 172 h 17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57" h="172">
                  <a:moveTo>
                    <a:pt x="0" y="0"/>
                  </a:moveTo>
                  <a:lnTo>
                    <a:pt x="957" y="169"/>
                  </a:lnTo>
                  <a:lnTo>
                    <a:pt x="956" y="171"/>
                  </a:lnTo>
                  <a:lnTo>
                    <a:pt x="954" y="172"/>
                  </a:lnTo>
                  <a:lnTo>
                    <a:pt x="5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32" name="Freeform 266"/>
            <p:cNvSpPr>
              <a:spLocks/>
            </p:cNvSpPr>
            <p:nvPr/>
          </p:nvSpPr>
          <p:spPr bwMode="auto">
            <a:xfrm>
              <a:off x="2983" y="1802"/>
              <a:ext cx="953" cy="171"/>
            </a:xfrm>
            <a:custGeom>
              <a:avLst/>
              <a:gdLst>
                <a:gd name="T0" fmla="*/ 0 w 953"/>
                <a:gd name="T1" fmla="*/ 0 h 171"/>
                <a:gd name="T2" fmla="*/ 953 w 953"/>
                <a:gd name="T3" fmla="*/ 168 h 171"/>
                <a:gd name="T4" fmla="*/ 951 w 953"/>
                <a:gd name="T5" fmla="*/ 169 h 171"/>
                <a:gd name="T6" fmla="*/ 949 w 953"/>
                <a:gd name="T7" fmla="*/ 171 h 171"/>
                <a:gd name="T8" fmla="*/ 5 w 953"/>
                <a:gd name="T9" fmla="*/ 5 h 171"/>
                <a:gd name="T10" fmla="*/ 2 w 953"/>
                <a:gd name="T11" fmla="*/ 2 h 171"/>
                <a:gd name="T12" fmla="*/ 0 w 953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53"/>
                <a:gd name="T22" fmla="*/ 0 h 171"/>
                <a:gd name="T23" fmla="*/ 953 w 953"/>
                <a:gd name="T24" fmla="*/ 171 h 1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53" h="171">
                  <a:moveTo>
                    <a:pt x="0" y="0"/>
                  </a:moveTo>
                  <a:lnTo>
                    <a:pt x="953" y="168"/>
                  </a:lnTo>
                  <a:lnTo>
                    <a:pt x="951" y="169"/>
                  </a:lnTo>
                  <a:lnTo>
                    <a:pt x="949" y="171"/>
                  </a:lnTo>
                  <a:lnTo>
                    <a:pt x="5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33" name="Freeform 267"/>
            <p:cNvSpPr>
              <a:spLocks/>
            </p:cNvSpPr>
            <p:nvPr/>
          </p:nvSpPr>
          <p:spPr bwMode="auto">
            <a:xfrm>
              <a:off x="2985" y="1804"/>
              <a:ext cx="949" cy="171"/>
            </a:xfrm>
            <a:custGeom>
              <a:avLst/>
              <a:gdLst>
                <a:gd name="T0" fmla="*/ 0 w 949"/>
                <a:gd name="T1" fmla="*/ 0 h 171"/>
                <a:gd name="T2" fmla="*/ 949 w 949"/>
                <a:gd name="T3" fmla="*/ 167 h 171"/>
                <a:gd name="T4" fmla="*/ 947 w 949"/>
                <a:gd name="T5" fmla="*/ 169 h 171"/>
                <a:gd name="T6" fmla="*/ 944 w 949"/>
                <a:gd name="T7" fmla="*/ 171 h 171"/>
                <a:gd name="T8" fmla="*/ 5 w 949"/>
                <a:gd name="T9" fmla="*/ 5 h 171"/>
                <a:gd name="T10" fmla="*/ 3 w 949"/>
                <a:gd name="T11" fmla="*/ 3 h 171"/>
                <a:gd name="T12" fmla="*/ 0 w 949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49"/>
                <a:gd name="T22" fmla="*/ 0 h 171"/>
                <a:gd name="T23" fmla="*/ 949 w 949"/>
                <a:gd name="T24" fmla="*/ 171 h 1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49" h="171">
                  <a:moveTo>
                    <a:pt x="0" y="0"/>
                  </a:moveTo>
                  <a:lnTo>
                    <a:pt x="949" y="167"/>
                  </a:lnTo>
                  <a:lnTo>
                    <a:pt x="947" y="169"/>
                  </a:lnTo>
                  <a:lnTo>
                    <a:pt x="944" y="171"/>
                  </a:lnTo>
                  <a:lnTo>
                    <a:pt x="5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34" name="Freeform 268"/>
            <p:cNvSpPr>
              <a:spLocks/>
            </p:cNvSpPr>
            <p:nvPr/>
          </p:nvSpPr>
          <p:spPr bwMode="auto">
            <a:xfrm>
              <a:off x="2988" y="1807"/>
              <a:ext cx="944" cy="171"/>
            </a:xfrm>
            <a:custGeom>
              <a:avLst/>
              <a:gdLst>
                <a:gd name="T0" fmla="*/ 0 w 944"/>
                <a:gd name="T1" fmla="*/ 0 h 171"/>
                <a:gd name="T2" fmla="*/ 944 w 944"/>
                <a:gd name="T3" fmla="*/ 166 h 171"/>
                <a:gd name="T4" fmla="*/ 941 w 944"/>
                <a:gd name="T5" fmla="*/ 168 h 171"/>
                <a:gd name="T6" fmla="*/ 939 w 944"/>
                <a:gd name="T7" fmla="*/ 171 h 171"/>
                <a:gd name="T8" fmla="*/ 4 w 944"/>
                <a:gd name="T9" fmla="*/ 5 h 171"/>
                <a:gd name="T10" fmla="*/ 2 w 944"/>
                <a:gd name="T11" fmla="*/ 2 h 171"/>
                <a:gd name="T12" fmla="*/ 0 w 944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44"/>
                <a:gd name="T22" fmla="*/ 0 h 171"/>
                <a:gd name="T23" fmla="*/ 944 w 944"/>
                <a:gd name="T24" fmla="*/ 171 h 1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44" h="171">
                  <a:moveTo>
                    <a:pt x="0" y="0"/>
                  </a:moveTo>
                  <a:lnTo>
                    <a:pt x="944" y="166"/>
                  </a:lnTo>
                  <a:lnTo>
                    <a:pt x="941" y="168"/>
                  </a:lnTo>
                  <a:lnTo>
                    <a:pt x="939" y="171"/>
                  </a:lnTo>
                  <a:lnTo>
                    <a:pt x="4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35" name="Freeform 269"/>
            <p:cNvSpPr>
              <a:spLocks/>
            </p:cNvSpPr>
            <p:nvPr/>
          </p:nvSpPr>
          <p:spPr bwMode="auto">
            <a:xfrm>
              <a:off x="2990" y="1809"/>
              <a:ext cx="939" cy="171"/>
            </a:xfrm>
            <a:custGeom>
              <a:avLst/>
              <a:gdLst>
                <a:gd name="T0" fmla="*/ 0 w 939"/>
                <a:gd name="T1" fmla="*/ 0 h 171"/>
                <a:gd name="T2" fmla="*/ 939 w 939"/>
                <a:gd name="T3" fmla="*/ 166 h 171"/>
                <a:gd name="T4" fmla="*/ 937 w 939"/>
                <a:gd name="T5" fmla="*/ 169 h 171"/>
                <a:gd name="T6" fmla="*/ 936 w 939"/>
                <a:gd name="T7" fmla="*/ 171 h 171"/>
                <a:gd name="T8" fmla="*/ 5 w 939"/>
                <a:gd name="T9" fmla="*/ 5 h 171"/>
                <a:gd name="T10" fmla="*/ 2 w 939"/>
                <a:gd name="T11" fmla="*/ 3 h 171"/>
                <a:gd name="T12" fmla="*/ 0 w 939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39"/>
                <a:gd name="T22" fmla="*/ 0 h 171"/>
                <a:gd name="T23" fmla="*/ 939 w 939"/>
                <a:gd name="T24" fmla="*/ 171 h 1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39" h="171">
                  <a:moveTo>
                    <a:pt x="0" y="0"/>
                  </a:moveTo>
                  <a:lnTo>
                    <a:pt x="939" y="166"/>
                  </a:lnTo>
                  <a:lnTo>
                    <a:pt x="937" y="169"/>
                  </a:lnTo>
                  <a:lnTo>
                    <a:pt x="936" y="171"/>
                  </a:lnTo>
                  <a:lnTo>
                    <a:pt x="5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36" name="Freeform 270"/>
            <p:cNvSpPr>
              <a:spLocks/>
            </p:cNvSpPr>
            <p:nvPr/>
          </p:nvSpPr>
          <p:spPr bwMode="auto">
            <a:xfrm>
              <a:off x="2992" y="1812"/>
              <a:ext cx="935" cy="169"/>
            </a:xfrm>
            <a:custGeom>
              <a:avLst/>
              <a:gdLst>
                <a:gd name="T0" fmla="*/ 0 w 935"/>
                <a:gd name="T1" fmla="*/ 0 h 169"/>
                <a:gd name="T2" fmla="*/ 935 w 935"/>
                <a:gd name="T3" fmla="*/ 166 h 169"/>
                <a:gd name="T4" fmla="*/ 934 w 935"/>
                <a:gd name="T5" fmla="*/ 168 h 169"/>
                <a:gd name="T6" fmla="*/ 932 w 935"/>
                <a:gd name="T7" fmla="*/ 169 h 169"/>
                <a:gd name="T8" fmla="*/ 5 w 935"/>
                <a:gd name="T9" fmla="*/ 5 h 169"/>
                <a:gd name="T10" fmla="*/ 3 w 935"/>
                <a:gd name="T11" fmla="*/ 2 h 169"/>
                <a:gd name="T12" fmla="*/ 0 w 935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35"/>
                <a:gd name="T22" fmla="*/ 0 h 169"/>
                <a:gd name="T23" fmla="*/ 935 w 935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35" h="169">
                  <a:moveTo>
                    <a:pt x="0" y="0"/>
                  </a:moveTo>
                  <a:lnTo>
                    <a:pt x="935" y="166"/>
                  </a:lnTo>
                  <a:lnTo>
                    <a:pt x="934" y="168"/>
                  </a:lnTo>
                  <a:lnTo>
                    <a:pt x="932" y="169"/>
                  </a:lnTo>
                  <a:lnTo>
                    <a:pt x="5" y="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37" name="Freeform 271"/>
            <p:cNvSpPr>
              <a:spLocks/>
            </p:cNvSpPr>
            <p:nvPr/>
          </p:nvSpPr>
          <p:spPr bwMode="auto">
            <a:xfrm>
              <a:off x="2995" y="1814"/>
              <a:ext cx="931" cy="169"/>
            </a:xfrm>
            <a:custGeom>
              <a:avLst/>
              <a:gdLst>
                <a:gd name="T0" fmla="*/ 0 w 931"/>
                <a:gd name="T1" fmla="*/ 0 h 169"/>
                <a:gd name="T2" fmla="*/ 931 w 931"/>
                <a:gd name="T3" fmla="*/ 166 h 169"/>
                <a:gd name="T4" fmla="*/ 929 w 931"/>
                <a:gd name="T5" fmla="*/ 167 h 169"/>
                <a:gd name="T6" fmla="*/ 927 w 931"/>
                <a:gd name="T7" fmla="*/ 169 h 169"/>
                <a:gd name="T8" fmla="*/ 5 w 931"/>
                <a:gd name="T9" fmla="*/ 7 h 169"/>
                <a:gd name="T10" fmla="*/ 2 w 931"/>
                <a:gd name="T11" fmla="*/ 3 h 169"/>
                <a:gd name="T12" fmla="*/ 0 w 931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31"/>
                <a:gd name="T22" fmla="*/ 0 h 169"/>
                <a:gd name="T23" fmla="*/ 931 w 931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31" h="169">
                  <a:moveTo>
                    <a:pt x="0" y="0"/>
                  </a:moveTo>
                  <a:lnTo>
                    <a:pt x="931" y="166"/>
                  </a:lnTo>
                  <a:lnTo>
                    <a:pt x="929" y="167"/>
                  </a:lnTo>
                  <a:lnTo>
                    <a:pt x="927" y="169"/>
                  </a:lnTo>
                  <a:lnTo>
                    <a:pt x="5" y="7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38" name="Freeform 272"/>
            <p:cNvSpPr>
              <a:spLocks/>
            </p:cNvSpPr>
            <p:nvPr/>
          </p:nvSpPr>
          <p:spPr bwMode="auto">
            <a:xfrm>
              <a:off x="2997" y="1817"/>
              <a:ext cx="927" cy="168"/>
            </a:xfrm>
            <a:custGeom>
              <a:avLst/>
              <a:gdLst>
                <a:gd name="T0" fmla="*/ 0 w 927"/>
                <a:gd name="T1" fmla="*/ 0 h 168"/>
                <a:gd name="T2" fmla="*/ 927 w 927"/>
                <a:gd name="T3" fmla="*/ 164 h 168"/>
                <a:gd name="T4" fmla="*/ 925 w 927"/>
                <a:gd name="T5" fmla="*/ 166 h 168"/>
                <a:gd name="T6" fmla="*/ 923 w 927"/>
                <a:gd name="T7" fmla="*/ 168 h 168"/>
                <a:gd name="T8" fmla="*/ 5 w 927"/>
                <a:gd name="T9" fmla="*/ 5 h 168"/>
                <a:gd name="T10" fmla="*/ 3 w 927"/>
                <a:gd name="T11" fmla="*/ 4 h 168"/>
                <a:gd name="T12" fmla="*/ 0 w 927"/>
                <a:gd name="T13" fmla="*/ 0 h 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27"/>
                <a:gd name="T22" fmla="*/ 0 h 168"/>
                <a:gd name="T23" fmla="*/ 927 w 927"/>
                <a:gd name="T24" fmla="*/ 168 h 1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27" h="168">
                  <a:moveTo>
                    <a:pt x="0" y="0"/>
                  </a:moveTo>
                  <a:lnTo>
                    <a:pt x="927" y="164"/>
                  </a:lnTo>
                  <a:lnTo>
                    <a:pt x="925" y="166"/>
                  </a:lnTo>
                  <a:lnTo>
                    <a:pt x="923" y="168"/>
                  </a:lnTo>
                  <a:lnTo>
                    <a:pt x="5" y="5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39" name="Freeform 273"/>
            <p:cNvSpPr>
              <a:spLocks/>
            </p:cNvSpPr>
            <p:nvPr/>
          </p:nvSpPr>
          <p:spPr bwMode="auto">
            <a:xfrm>
              <a:off x="3000" y="1821"/>
              <a:ext cx="922" cy="165"/>
            </a:xfrm>
            <a:custGeom>
              <a:avLst/>
              <a:gdLst>
                <a:gd name="T0" fmla="*/ 0 w 922"/>
                <a:gd name="T1" fmla="*/ 0 h 165"/>
                <a:gd name="T2" fmla="*/ 922 w 922"/>
                <a:gd name="T3" fmla="*/ 162 h 165"/>
                <a:gd name="T4" fmla="*/ 920 w 922"/>
                <a:gd name="T5" fmla="*/ 164 h 165"/>
                <a:gd name="T6" fmla="*/ 917 w 922"/>
                <a:gd name="T7" fmla="*/ 165 h 165"/>
                <a:gd name="T8" fmla="*/ 5 w 922"/>
                <a:gd name="T9" fmla="*/ 5 h 165"/>
                <a:gd name="T10" fmla="*/ 2 w 922"/>
                <a:gd name="T11" fmla="*/ 1 h 165"/>
                <a:gd name="T12" fmla="*/ 0 w 922"/>
                <a:gd name="T13" fmla="*/ 0 h 1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22"/>
                <a:gd name="T22" fmla="*/ 0 h 165"/>
                <a:gd name="T23" fmla="*/ 922 w 922"/>
                <a:gd name="T24" fmla="*/ 165 h 16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22" h="165">
                  <a:moveTo>
                    <a:pt x="0" y="0"/>
                  </a:moveTo>
                  <a:lnTo>
                    <a:pt x="922" y="162"/>
                  </a:lnTo>
                  <a:lnTo>
                    <a:pt x="920" y="164"/>
                  </a:lnTo>
                  <a:lnTo>
                    <a:pt x="917" y="165"/>
                  </a:lnTo>
                  <a:lnTo>
                    <a:pt x="5" y="5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40" name="Freeform 274"/>
            <p:cNvSpPr>
              <a:spLocks/>
            </p:cNvSpPr>
            <p:nvPr/>
          </p:nvSpPr>
          <p:spPr bwMode="auto">
            <a:xfrm>
              <a:off x="3002" y="1822"/>
              <a:ext cx="918" cy="166"/>
            </a:xfrm>
            <a:custGeom>
              <a:avLst/>
              <a:gdLst>
                <a:gd name="T0" fmla="*/ 0 w 918"/>
                <a:gd name="T1" fmla="*/ 0 h 166"/>
                <a:gd name="T2" fmla="*/ 918 w 918"/>
                <a:gd name="T3" fmla="*/ 163 h 166"/>
                <a:gd name="T4" fmla="*/ 915 w 918"/>
                <a:gd name="T5" fmla="*/ 164 h 166"/>
                <a:gd name="T6" fmla="*/ 913 w 918"/>
                <a:gd name="T7" fmla="*/ 166 h 166"/>
                <a:gd name="T8" fmla="*/ 5 w 918"/>
                <a:gd name="T9" fmla="*/ 6 h 166"/>
                <a:gd name="T10" fmla="*/ 3 w 918"/>
                <a:gd name="T11" fmla="*/ 4 h 166"/>
                <a:gd name="T12" fmla="*/ 0 w 918"/>
                <a:gd name="T13" fmla="*/ 0 h 1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18"/>
                <a:gd name="T22" fmla="*/ 0 h 166"/>
                <a:gd name="T23" fmla="*/ 918 w 918"/>
                <a:gd name="T24" fmla="*/ 166 h 16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18" h="166">
                  <a:moveTo>
                    <a:pt x="0" y="0"/>
                  </a:moveTo>
                  <a:lnTo>
                    <a:pt x="918" y="163"/>
                  </a:lnTo>
                  <a:lnTo>
                    <a:pt x="915" y="164"/>
                  </a:lnTo>
                  <a:lnTo>
                    <a:pt x="913" y="166"/>
                  </a:lnTo>
                  <a:lnTo>
                    <a:pt x="5" y="6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A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41" name="Freeform 275"/>
            <p:cNvSpPr>
              <a:spLocks/>
            </p:cNvSpPr>
            <p:nvPr/>
          </p:nvSpPr>
          <p:spPr bwMode="auto">
            <a:xfrm>
              <a:off x="3005" y="1826"/>
              <a:ext cx="912" cy="164"/>
            </a:xfrm>
            <a:custGeom>
              <a:avLst/>
              <a:gdLst>
                <a:gd name="T0" fmla="*/ 0 w 912"/>
                <a:gd name="T1" fmla="*/ 0 h 164"/>
                <a:gd name="T2" fmla="*/ 912 w 912"/>
                <a:gd name="T3" fmla="*/ 160 h 164"/>
                <a:gd name="T4" fmla="*/ 910 w 912"/>
                <a:gd name="T5" fmla="*/ 162 h 164"/>
                <a:gd name="T6" fmla="*/ 909 w 912"/>
                <a:gd name="T7" fmla="*/ 164 h 164"/>
                <a:gd name="T8" fmla="*/ 5 w 912"/>
                <a:gd name="T9" fmla="*/ 5 h 164"/>
                <a:gd name="T10" fmla="*/ 2 w 912"/>
                <a:gd name="T11" fmla="*/ 2 h 164"/>
                <a:gd name="T12" fmla="*/ 0 w 912"/>
                <a:gd name="T13" fmla="*/ 0 h 1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12"/>
                <a:gd name="T22" fmla="*/ 0 h 164"/>
                <a:gd name="T23" fmla="*/ 912 w 912"/>
                <a:gd name="T24" fmla="*/ 164 h 16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12" h="164">
                  <a:moveTo>
                    <a:pt x="0" y="0"/>
                  </a:moveTo>
                  <a:lnTo>
                    <a:pt x="912" y="160"/>
                  </a:lnTo>
                  <a:lnTo>
                    <a:pt x="910" y="162"/>
                  </a:lnTo>
                  <a:lnTo>
                    <a:pt x="909" y="164"/>
                  </a:lnTo>
                  <a:lnTo>
                    <a:pt x="5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B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42" name="Freeform 276"/>
            <p:cNvSpPr>
              <a:spLocks/>
            </p:cNvSpPr>
            <p:nvPr/>
          </p:nvSpPr>
          <p:spPr bwMode="auto">
            <a:xfrm>
              <a:off x="3007" y="1828"/>
              <a:ext cx="908" cy="163"/>
            </a:xfrm>
            <a:custGeom>
              <a:avLst/>
              <a:gdLst>
                <a:gd name="T0" fmla="*/ 0 w 908"/>
                <a:gd name="T1" fmla="*/ 0 h 163"/>
                <a:gd name="T2" fmla="*/ 908 w 908"/>
                <a:gd name="T3" fmla="*/ 160 h 163"/>
                <a:gd name="T4" fmla="*/ 907 w 908"/>
                <a:gd name="T5" fmla="*/ 162 h 163"/>
                <a:gd name="T6" fmla="*/ 905 w 908"/>
                <a:gd name="T7" fmla="*/ 163 h 163"/>
                <a:gd name="T8" fmla="*/ 5 w 908"/>
                <a:gd name="T9" fmla="*/ 5 h 163"/>
                <a:gd name="T10" fmla="*/ 3 w 908"/>
                <a:gd name="T11" fmla="*/ 3 h 163"/>
                <a:gd name="T12" fmla="*/ 0 w 908"/>
                <a:gd name="T13" fmla="*/ 0 h 1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8"/>
                <a:gd name="T22" fmla="*/ 0 h 163"/>
                <a:gd name="T23" fmla="*/ 908 w 908"/>
                <a:gd name="T24" fmla="*/ 163 h 16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8" h="163">
                  <a:moveTo>
                    <a:pt x="0" y="0"/>
                  </a:moveTo>
                  <a:lnTo>
                    <a:pt x="908" y="160"/>
                  </a:lnTo>
                  <a:lnTo>
                    <a:pt x="907" y="162"/>
                  </a:lnTo>
                  <a:lnTo>
                    <a:pt x="905" y="163"/>
                  </a:lnTo>
                  <a:lnTo>
                    <a:pt x="5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B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43" name="Freeform 277"/>
            <p:cNvSpPr>
              <a:spLocks/>
            </p:cNvSpPr>
            <p:nvPr/>
          </p:nvSpPr>
          <p:spPr bwMode="auto">
            <a:xfrm>
              <a:off x="3010" y="1831"/>
              <a:ext cx="904" cy="162"/>
            </a:xfrm>
            <a:custGeom>
              <a:avLst/>
              <a:gdLst>
                <a:gd name="T0" fmla="*/ 0 w 904"/>
                <a:gd name="T1" fmla="*/ 0 h 162"/>
                <a:gd name="T2" fmla="*/ 904 w 904"/>
                <a:gd name="T3" fmla="*/ 159 h 162"/>
                <a:gd name="T4" fmla="*/ 902 w 904"/>
                <a:gd name="T5" fmla="*/ 160 h 162"/>
                <a:gd name="T6" fmla="*/ 899 w 904"/>
                <a:gd name="T7" fmla="*/ 162 h 162"/>
                <a:gd name="T8" fmla="*/ 5 w 904"/>
                <a:gd name="T9" fmla="*/ 5 h 162"/>
                <a:gd name="T10" fmla="*/ 2 w 904"/>
                <a:gd name="T11" fmla="*/ 3 h 162"/>
                <a:gd name="T12" fmla="*/ 0 w 904"/>
                <a:gd name="T13" fmla="*/ 0 h 16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4"/>
                <a:gd name="T22" fmla="*/ 0 h 162"/>
                <a:gd name="T23" fmla="*/ 904 w 904"/>
                <a:gd name="T24" fmla="*/ 162 h 16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4" h="162">
                  <a:moveTo>
                    <a:pt x="0" y="0"/>
                  </a:moveTo>
                  <a:lnTo>
                    <a:pt x="904" y="159"/>
                  </a:lnTo>
                  <a:lnTo>
                    <a:pt x="902" y="160"/>
                  </a:lnTo>
                  <a:lnTo>
                    <a:pt x="899" y="162"/>
                  </a:lnTo>
                  <a:lnTo>
                    <a:pt x="5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B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44" name="Freeform 278"/>
            <p:cNvSpPr>
              <a:spLocks/>
            </p:cNvSpPr>
            <p:nvPr/>
          </p:nvSpPr>
          <p:spPr bwMode="auto">
            <a:xfrm>
              <a:off x="3012" y="1833"/>
              <a:ext cx="900" cy="162"/>
            </a:xfrm>
            <a:custGeom>
              <a:avLst/>
              <a:gdLst>
                <a:gd name="T0" fmla="*/ 0 w 900"/>
                <a:gd name="T1" fmla="*/ 0 h 162"/>
                <a:gd name="T2" fmla="*/ 900 w 900"/>
                <a:gd name="T3" fmla="*/ 158 h 162"/>
                <a:gd name="T4" fmla="*/ 897 w 900"/>
                <a:gd name="T5" fmla="*/ 160 h 162"/>
                <a:gd name="T6" fmla="*/ 895 w 900"/>
                <a:gd name="T7" fmla="*/ 162 h 162"/>
                <a:gd name="T8" fmla="*/ 5 w 900"/>
                <a:gd name="T9" fmla="*/ 6 h 162"/>
                <a:gd name="T10" fmla="*/ 3 w 900"/>
                <a:gd name="T11" fmla="*/ 3 h 162"/>
                <a:gd name="T12" fmla="*/ 0 w 900"/>
                <a:gd name="T13" fmla="*/ 0 h 16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0"/>
                <a:gd name="T22" fmla="*/ 0 h 162"/>
                <a:gd name="T23" fmla="*/ 900 w 900"/>
                <a:gd name="T24" fmla="*/ 162 h 16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0" h="162">
                  <a:moveTo>
                    <a:pt x="0" y="0"/>
                  </a:moveTo>
                  <a:lnTo>
                    <a:pt x="900" y="158"/>
                  </a:lnTo>
                  <a:lnTo>
                    <a:pt x="897" y="160"/>
                  </a:lnTo>
                  <a:lnTo>
                    <a:pt x="895" y="162"/>
                  </a:lnTo>
                  <a:lnTo>
                    <a:pt x="5" y="6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B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45" name="Freeform 279"/>
            <p:cNvSpPr>
              <a:spLocks/>
            </p:cNvSpPr>
            <p:nvPr/>
          </p:nvSpPr>
          <p:spPr bwMode="auto">
            <a:xfrm>
              <a:off x="3015" y="1836"/>
              <a:ext cx="894" cy="162"/>
            </a:xfrm>
            <a:custGeom>
              <a:avLst/>
              <a:gdLst>
                <a:gd name="T0" fmla="*/ 0 w 894"/>
                <a:gd name="T1" fmla="*/ 0 h 162"/>
                <a:gd name="T2" fmla="*/ 894 w 894"/>
                <a:gd name="T3" fmla="*/ 157 h 162"/>
                <a:gd name="T4" fmla="*/ 892 w 894"/>
                <a:gd name="T5" fmla="*/ 159 h 162"/>
                <a:gd name="T6" fmla="*/ 889 w 894"/>
                <a:gd name="T7" fmla="*/ 162 h 162"/>
                <a:gd name="T8" fmla="*/ 6 w 894"/>
                <a:gd name="T9" fmla="*/ 5 h 162"/>
                <a:gd name="T10" fmla="*/ 2 w 894"/>
                <a:gd name="T11" fmla="*/ 3 h 162"/>
                <a:gd name="T12" fmla="*/ 0 w 894"/>
                <a:gd name="T13" fmla="*/ 0 h 16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4"/>
                <a:gd name="T22" fmla="*/ 0 h 162"/>
                <a:gd name="T23" fmla="*/ 894 w 894"/>
                <a:gd name="T24" fmla="*/ 162 h 16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4" h="162">
                  <a:moveTo>
                    <a:pt x="0" y="0"/>
                  </a:moveTo>
                  <a:lnTo>
                    <a:pt x="894" y="157"/>
                  </a:lnTo>
                  <a:lnTo>
                    <a:pt x="892" y="159"/>
                  </a:lnTo>
                  <a:lnTo>
                    <a:pt x="889" y="162"/>
                  </a:lnTo>
                  <a:lnTo>
                    <a:pt x="6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B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46" name="Freeform 280"/>
            <p:cNvSpPr>
              <a:spLocks/>
            </p:cNvSpPr>
            <p:nvPr/>
          </p:nvSpPr>
          <p:spPr bwMode="auto">
            <a:xfrm>
              <a:off x="3017" y="1839"/>
              <a:ext cx="890" cy="161"/>
            </a:xfrm>
            <a:custGeom>
              <a:avLst/>
              <a:gdLst>
                <a:gd name="T0" fmla="*/ 0 w 890"/>
                <a:gd name="T1" fmla="*/ 0 h 161"/>
                <a:gd name="T2" fmla="*/ 890 w 890"/>
                <a:gd name="T3" fmla="*/ 156 h 161"/>
                <a:gd name="T4" fmla="*/ 887 w 890"/>
                <a:gd name="T5" fmla="*/ 159 h 161"/>
                <a:gd name="T6" fmla="*/ 885 w 890"/>
                <a:gd name="T7" fmla="*/ 161 h 161"/>
                <a:gd name="T8" fmla="*/ 5 w 890"/>
                <a:gd name="T9" fmla="*/ 5 h 161"/>
                <a:gd name="T10" fmla="*/ 4 w 890"/>
                <a:gd name="T11" fmla="*/ 2 h 161"/>
                <a:gd name="T12" fmla="*/ 0 w 890"/>
                <a:gd name="T13" fmla="*/ 0 h 1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0"/>
                <a:gd name="T22" fmla="*/ 0 h 161"/>
                <a:gd name="T23" fmla="*/ 890 w 890"/>
                <a:gd name="T24" fmla="*/ 161 h 16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0" h="161">
                  <a:moveTo>
                    <a:pt x="0" y="0"/>
                  </a:moveTo>
                  <a:lnTo>
                    <a:pt x="890" y="156"/>
                  </a:lnTo>
                  <a:lnTo>
                    <a:pt x="887" y="159"/>
                  </a:lnTo>
                  <a:lnTo>
                    <a:pt x="885" y="161"/>
                  </a:lnTo>
                  <a:lnTo>
                    <a:pt x="5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B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47" name="Freeform 281"/>
            <p:cNvSpPr>
              <a:spLocks/>
            </p:cNvSpPr>
            <p:nvPr/>
          </p:nvSpPr>
          <p:spPr bwMode="auto">
            <a:xfrm>
              <a:off x="3021" y="1841"/>
              <a:ext cx="883" cy="161"/>
            </a:xfrm>
            <a:custGeom>
              <a:avLst/>
              <a:gdLst>
                <a:gd name="T0" fmla="*/ 0 w 883"/>
                <a:gd name="T1" fmla="*/ 0 h 161"/>
                <a:gd name="T2" fmla="*/ 883 w 883"/>
                <a:gd name="T3" fmla="*/ 157 h 161"/>
                <a:gd name="T4" fmla="*/ 881 w 883"/>
                <a:gd name="T5" fmla="*/ 159 h 161"/>
                <a:gd name="T6" fmla="*/ 878 w 883"/>
                <a:gd name="T7" fmla="*/ 161 h 161"/>
                <a:gd name="T8" fmla="*/ 5 w 883"/>
                <a:gd name="T9" fmla="*/ 5 h 161"/>
                <a:gd name="T10" fmla="*/ 1 w 883"/>
                <a:gd name="T11" fmla="*/ 3 h 161"/>
                <a:gd name="T12" fmla="*/ 0 w 883"/>
                <a:gd name="T13" fmla="*/ 0 h 1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83"/>
                <a:gd name="T22" fmla="*/ 0 h 161"/>
                <a:gd name="T23" fmla="*/ 883 w 883"/>
                <a:gd name="T24" fmla="*/ 161 h 16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83" h="161">
                  <a:moveTo>
                    <a:pt x="0" y="0"/>
                  </a:moveTo>
                  <a:lnTo>
                    <a:pt x="883" y="157"/>
                  </a:lnTo>
                  <a:lnTo>
                    <a:pt x="881" y="159"/>
                  </a:lnTo>
                  <a:lnTo>
                    <a:pt x="878" y="161"/>
                  </a:lnTo>
                  <a:lnTo>
                    <a:pt x="5" y="5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EC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48" name="Freeform 282"/>
            <p:cNvSpPr>
              <a:spLocks/>
            </p:cNvSpPr>
            <p:nvPr/>
          </p:nvSpPr>
          <p:spPr bwMode="auto">
            <a:xfrm>
              <a:off x="3022" y="1844"/>
              <a:ext cx="880" cy="159"/>
            </a:xfrm>
            <a:custGeom>
              <a:avLst/>
              <a:gdLst>
                <a:gd name="T0" fmla="*/ 0 w 880"/>
                <a:gd name="T1" fmla="*/ 0 h 159"/>
                <a:gd name="T2" fmla="*/ 880 w 880"/>
                <a:gd name="T3" fmla="*/ 156 h 159"/>
                <a:gd name="T4" fmla="*/ 877 w 880"/>
                <a:gd name="T5" fmla="*/ 158 h 159"/>
                <a:gd name="T6" fmla="*/ 875 w 880"/>
                <a:gd name="T7" fmla="*/ 159 h 159"/>
                <a:gd name="T8" fmla="*/ 7 w 880"/>
                <a:gd name="T9" fmla="*/ 6 h 159"/>
                <a:gd name="T10" fmla="*/ 4 w 880"/>
                <a:gd name="T11" fmla="*/ 2 h 159"/>
                <a:gd name="T12" fmla="*/ 0 w 880"/>
                <a:gd name="T13" fmla="*/ 0 h 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80"/>
                <a:gd name="T22" fmla="*/ 0 h 159"/>
                <a:gd name="T23" fmla="*/ 880 w 880"/>
                <a:gd name="T24" fmla="*/ 159 h 1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80" h="159">
                  <a:moveTo>
                    <a:pt x="0" y="0"/>
                  </a:moveTo>
                  <a:lnTo>
                    <a:pt x="880" y="156"/>
                  </a:lnTo>
                  <a:lnTo>
                    <a:pt x="877" y="158"/>
                  </a:lnTo>
                  <a:lnTo>
                    <a:pt x="875" y="159"/>
                  </a:lnTo>
                  <a:lnTo>
                    <a:pt x="7" y="6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EC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49" name="Freeform 283"/>
            <p:cNvSpPr>
              <a:spLocks/>
            </p:cNvSpPr>
            <p:nvPr/>
          </p:nvSpPr>
          <p:spPr bwMode="auto">
            <a:xfrm>
              <a:off x="3026" y="1846"/>
              <a:ext cx="873" cy="159"/>
            </a:xfrm>
            <a:custGeom>
              <a:avLst/>
              <a:gdLst>
                <a:gd name="T0" fmla="*/ 0 w 873"/>
                <a:gd name="T1" fmla="*/ 0 h 159"/>
                <a:gd name="T2" fmla="*/ 873 w 873"/>
                <a:gd name="T3" fmla="*/ 156 h 159"/>
                <a:gd name="T4" fmla="*/ 871 w 873"/>
                <a:gd name="T5" fmla="*/ 157 h 159"/>
                <a:gd name="T6" fmla="*/ 867 w 873"/>
                <a:gd name="T7" fmla="*/ 159 h 159"/>
                <a:gd name="T8" fmla="*/ 5 w 873"/>
                <a:gd name="T9" fmla="*/ 7 h 159"/>
                <a:gd name="T10" fmla="*/ 3 w 873"/>
                <a:gd name="T11" fmla="*/ 4 h 159"/>
                <a:gd name="T12" fmla="*/ 0 w 873"/>
                <a:gd name="T13" fmla="*/ 0 h 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73"/>
                <a:gd name="T22" fmla="*/ 0 h 159"/>
                <a:gd name="T23" fmla="*/ 873 w 873"/>
                <a:gd name="T24" fmla="*/ 159 h 1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73" h="159">
                  <a:moveTo>
                    <a:pt x="0" y="0"/>
                  </a:moveTo>
                  <a:lnTo>
                    <a:pt x="873" y="156"/>
                  </a:lnTo>
                  <a:lnTo>
                    <a:pt x="871" y="157"/>
                  </a:lnTo>
                  <a:lnTo>
                    <a:pt x="867" y="159"/>
                  </a:lnTo>
                  <a:lnTo>
                    <a:pt x="5" y="7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EC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50" name="Freeform 284"/>
            <p:cNvSpPr>
              <a:spLocks/>
            </p:cNvSpPr>
            <p:nvPr/>
          </p:nvSpPr>
          <p:spPr bwMode="auto">
            <a:xfrm>
              <a:off x="3029" y="1850"/>
              <a:ext cx="868" cy="157"/>
            </a:xfrm>
            <a:custGeom>
              <a:avLst/>
              <a:gdLst>
                <a:gd name="T0" fmla="*/ 0 w 868"/>
                <a:gd name="T1" fmla="*/ 0 h 157"/>
                <a:gd name="T2" fmla="*/ 868 w 868"/>
                <a:gd name="T3" fmla="*/ 153 h 157"/>
                <a:gd name="T4" fmla="*/ 864 w 868"/>
                <a:gd name="T5" fmla="*/ 155 h 157"/>
                <a:gd name="T6" fmla="*/ 863 w 868"/>
                <a:gd name="T7" fmla="*/ 157 h 157"/>
                <a:gd name="T8" fmla="*/ 5 w 868"/>
                <a:gd name="T9" fmla="*/ 5 h 157"/>
                <a:gd name="T10" fmla="*/ 2 w 868"/>
                <a:gd name="T11" fmla="*/ 3 h 157"/>
                <a:gd name="T12" fmla="*/ 0 w 868"/>
                <a:gd name="T13" fmla="*/ 0 h 1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68"/>
                <a:gd name="T22" fmla="*/ 0 h 157"/>
                <a:gd name="T23" fmla="*/ 868 w 868"/>
                <a:gd name="T24" fmla="*/ 157 h 1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68" h="157">
                  <a:moveTo>
                    <a:pt x="0" y="0"/>
                  </a:moveTo>
                  <a:lnTo>
                    <a:pt x="868" y="153"/>
                  </a:lnTo>
                  <a:lnTo>
                    <a:pt x="864" y="155"/>
                  </a:lnTo>
                  <a:lnTo>
                    <a:pt x="863" y="157"/>
                  </a:lnTo>
                  <a:lnTo>
                    <a:pt x="5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EC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51" name="Freeform 285"/>
            <p:cNvSpPr>
              <a:spLocks/>
            </p:cNvSpPr>
            <p:nvPr/>
          </p:nvSpPr>
          <p:spPr bwMode="auto">
            <a:xfrm>
              <a:off x="3031" y="1853"/>
              <a:ext cx="862" cy="155"/>
            </a:xfrm>
            <a:custGeom>
              <a:avLst/>
              <a:gdLst>
                <a:gd name="T0" fmla="*/ 0 w 862"/>
                <a:gd name="T1" fmla="*/ 0 h 155"/>
                <a:gd name="T2" fmla="*/ 862 w 862"/>
                <a:gd name="T3" fmla="*/ 152 h 155"/>
                <a:gd name="T4" fmla="*/ 861 w 862"/>
                <a:gd name="T5" fmla="*/ 154 h 155"/>
                <a:gd name="T6" fmla="*/ 857 w 862"/>
                <a:gd name="T7" fmla="*/ 155 h 155"/>
                <a:gd name="T8" fmla="*/ 6 w 862"/>
                <a:gd name="T9" fmla="*/ 5 h 155"/>
                <a:gd name="T10" fmla="*/ 3 w 862"/>
                <a:gd name="T11" fmla="*/ 2 h 155"/>
                <a:gd name="T12" fmla="*/ 0 w 862"/>
                <a:gd name="T13" fmla="*/ 0 h 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62"/>
                <a:gd name="T22" fmla="*/ 0 h 155"/>
                <a:gd name="T23" fmla="*/ 862 w 862"/>
                <a:gd name="T24" fmla="*/ 155 h 15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62" h="155">
                  <a:moveTo>
                    <a:pt x="0" y="0"/>
                  </a:moveTo>
                  <a:lnTo>
                    <a:pt x="862" y="152"/>
                  </a:lnTo>
                  <a:lnTo>
                    <a:pt x="861" y="154"/>
                  </a:lnTo>
                  <a:lnTo>
                    <a:pt x="857" y="155"/>
                  </a:lnTo>
                  <a:lnTo>
                    <a:pt x="6" y="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EC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52" name="Freeform 286"/>
            <p:cNvSpPr>
              <a:spLocks/>
            </p:cNvSpPr>
            <p:nvPr/>
          </p:nvSpPr>
          <p:spPr bwMode="auto">
            <a:xfrm>
              <a:off x="3034" y="1855"/>
              <a:ext cx="858" cy="155"/>
            </a:xfrm>
            <a:custGeom>
              <a:avLst/>
              <a:gdLst>
                <a:gd name="T0" fmla="*/ 0 w 858"/>
                <a:gd name="T1" fmla="*/ 0 h 155"/>
                <a:gd name="T2" fmla="*/ 858 w 858"/>
                <a:gd name="T3" fmla="*/ 152 h 155"/>
                <a:gd name="T4" fmla="*/ 854 w 858"/>
                <a:gd name="T5" fmla="*/ 153 h 155"/>
                <a:gd name="T6" fmla="*/ 851 w 858"/>
                <a:gd name="T7" fmla="*/ 155 h 155"/>
                <a:gd name="T8" fmla="*/ 5 w 858"/>
                <a:gd name="T9" fmla="*/ 5 h 155"/>
                <a:gd name="T10" fmla="*/ 3 w 858"/>
                <a:gd name="T11" fmla="*/ 3 h 155"/>
                <a:gd name="T12" fmla="*/ 0 w 858"/>
                <a:gd name="T13" fmla="*/ 0 h 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58"/>
                <a:gd name="T22" fmla="*/ 0 h 155"/>
                <a:gd name="T23" fmla="*/ 858 w 858"/>
                <a:gd name="T24" fmla="*/ 155 h 15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58" h="155">
                  <a:moveTo>
                    <a:pt x="0" y="0"/>
                  </a:moveTo>
                  <a:lnTo>
                    <a:pt x="858" y="152"/>
                  </a:lnTo>
                  <a:lnTo>
                    <a:pt x="854" y="153"/>
                  </a:lnTo>
                  <a:lnTo>
                    <a:pt x="851" y="155"/>
                  </a:lnTo>
                  <a:lnTo>
                    <a:pt x="5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EC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53" name="Freeform 287"/>
            <p:cNvSpPr>
              <a:spLocks/>
            </p:cNvSpPr>
            <p:nvPr/>
          </p:nvSpPr>
          <p:spPr bwMode="auto">
            <a:xfrm>
              <a:off x="3037" y="1858"/>
              <a:ext cx="851" cy="154"/>
            </a:xfrm>
            <a:custGeom>
              <a:avLst/>
              <a:gdLst>
                <a:gd name="T0" fmla="*/ 0 w 851"/>
                <a:gd name="T1" fmla="*/ 0 h 154"/>
                <a:gd name="T2" fmla="*/ 851 w 851"/>
                <a:gd name="T3" fmla="*/ 150 h 154"/>
                <a:gd name="T4" fmla="*/ 848 w 851"/>
                <a:gd name="T5" fmla="*/ 152 h 154"/>
                <a:gd name="T6" fmla="*/ 846 w 851"/>
                <a:gd name="T7" fmla="*/ 154 h 154"/>
                <a:gd name="T8" fmla="*/ 6 w 851"/>
                <a:gd name="T9" fmla="*/ 5 h 154"/>
                <a:gd name="T10" fmla="*/ 2 w 851"/>
                <a:gd name="T11" fmla="*/ 2 h 154"/>
                <a:gd name="T12" fmla="*/ 0 w 851"/>
                <a:gd name="T13" fmla="*/ 0 h 1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51"/>
                <a:gd name="T22" fmla="*/ 0 h 154"/>
                <a:gd name="T23" fmla="*/ 851 w 851"/>
                <a:gd name="T24" fmla="*/ 154 h 15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51" h="154">
                  <a:moveTo>
                    <a:pt x="0" y="0"/>
                  </a:moveTo>
                  <a:lnTo>
                    <a:pt x="851" y="150"/>
                  </a:lnTo>
                  <a:lnTo>
                    <a:pt x="848" y="152"/>
                  </a:lnTo>
                  <a:lnTo>
                    <a:pt x="846" y="154"/>
                  </a:lnTo>
                  <a:lnTo>
                    <a:pt x="6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ED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54" name="Freeform 288"/>
            <p:cNvSpPr>
              <a:spLocks/>
            </p:cNvSpPr>
            <p:nvPr/>
          </p:nvSpPr>
          <p:spPr bwMode="auto">
            <a:xfrm>
              <a:off x="3039" y="1860"/>
              <a:ext cx="846" cy="153"/>
            </a:xfrm>
            <a:custGeom>
              <a:avLst/>
              <a:gdLst>
                <a:gd name="T0" fmla="*/ 0 w 846"/>
                <a:gd name="T1" fmla="*/ 0 h 153"/>
                <a:gd name="T2" fmla="*/ 846 w 846"/>
                <a:gd name="T3" fmla="*/ 150 h 153"/>
                <a:gd name="T4" fmla="*/ 844 w 846"/>
                <a:gd name="T5" fmla="*/ 152 h 153"/>
                <a:gd name="T6" fmla="*/ 841 w 846"/>
                <a:gd name="T7" fmla="*/ 153 h 153"/>
                <a:gd name="T8" fmla="*/ 5 w 846"/>
                <a:gd name="T9" fmla="*/ 6 h 153"/>
                <a:gd name="T10" fmla="*/ 4 w 846"/>
                <a:gd name="T11" fmla="*/ 3 h 153"/>
                <a:gd name="T12" fmla="*/ 0 w 846"/>
                <a:gd name="T13" fmla="*/ 0 h 1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6"/>
                <a:gd name="T22" fmla="*/ 0 h 153"/>
                <a:gd name="T23" fmla="*/ 846 w 846"/>
                <a:gd name="T24" fmla="*/ 153 h 15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6" h="153">
                  <a:moveTo>
                    <a:pt x="0" y="0"/>
                  </a:moveTo>
                  <a:lnTo>
                    <a:pt x="846" y="150"/>
                  </a:lnTo>
                  <a:lnTo>
                    <a:pt x="844" y="152"/>
                  </a:lnTo>
                  <a:lnTo>
                    <a:pt x="841" y="153"/>
                  </a:lnTo>
                  <a:lnTo>
                    <a:pt x="5" y="6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ED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55" name="Freeform 289"/>
            <p:cNvSpPr>
              <a:spLocks/>
            </p:cNvSpPr>
            <p:nvPr/>
          </p:nvSpPr>
          <p:spPr bwMode="auto">
            <a:xfrm>
              <a:off x="3043" y="1863"/>
              <a:ext cx="840" cy="152"/>
            </a:xfrm>
            <a:custGeom>
              <a:avLst/>
              <a:gdLst>
                <a:gd name="T0" fmla="*/ 0 w 840"/>
                <a:gd name="T1" fmla="*/ 0 h 152"/>
                <a:gd name="T2" fmla="*/ 840 w 840"/>
                <a:gd name="T3" fmla="*/ 149 h 152"/>
                <a:gd name="T4" fmla="*/ 837 w 840"/>
                <a:gd name="T5" fmla="*/ 150 h 152"/>
                <a:gd name="T6" fmla="*/ 834 w 840"/>
                <a:gd name="T7" fmla="*/ 152 h 152"/>
                <a:gd name="T8" fmla="*/ 5 w 840"/>
                <a:gd name="T9" fmla="*/ 5 h 152"/>
                <a:gd name="T10" fmla="*/ 1 w 840"/>
                <a:gd name="T11" fmla="*/ 3 h 152"/>
                <a:gd name="T12" fmla="*/ 0 w 840"/>
                <a:gd name="T13" fmla="*/ 0 h 1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0"/>
                <a:gd name="T22" fmla="*/ 0 h 152"/>
                <a:gd name="T23" fmla="*/ 840 w 840"/>
                <a:gd name="T24" fmla="*/ 152 h 1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0" h="152">
                  <a:moveTo>
                    <a:pt x="0" y="0"/>
                  </a:moveTo>
                  <a:lnTo>
                    <a:pt x="840" y="149"/>
                  </a:lnTo>
                  <a:lnTo>
                    <a:pt x="837" y="150"/>
                  </a:lnTo>
                  <a:lnTo>
                    <a:pt x="834" y="152"/>
                  </a:lnTo>
                  <a:lnTo>
                    <a:pt x="5" y="5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ED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56" name="Freeform 290"/>
            <p:cNvSpPr>
              <a:spLocks/>
            </p:cNvSpPr>
            <p:nvPr/>
          </p:nvSpPr>
          <p:spPr bwMode="auto">
            <a:xfrm>
              <a:off x="3044" y="1866"/>
              <a:ext cx="836" cy="151"/>
            </a:xfrm>
            <a:custGeom>
              <a:avLst/>
              <a:gdLst>
                <a:gd name="T0" fmla="*/ 0 w 836"/>
                <a:gd name="T1" fmla="*/ 0 h 151"/>
                <a:gd name="T2" fmla="*/ 836 w 836"/>
                <a:gd name="T3" fmla="*/ 147 h 151"/>
                <a:gd name="T4" fmla="*/ 833 w 836"/>
                <a:gd name="T5" fmla="*/ 149 h 151"/>
                <a:gd name="T6" fmla="*/ 829 w 836"/>
                <a:gd name="T7" fmla="*/ 151 h 151"/>
                <a:gd name="T8" fmla="*/ 7 w 836"/>
                <a:gd name="T9" fmla="*/ 5 h 151"/>
                <a:gd name="T10" fmla="*/ 4 w 836"/>
                <a:gd name="T11" fmla="*/ 2 h 151"/>
                <a:gd name="T12" fmla="*/ 0 w 836"/>
                <a:gd name="T13" fmla="*/ 0 h 1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36"/>
                <a:gd name="T22" fmla="*/ 0 h 151"/>
                <a:gd name="T23" fmla="*/ 836 w 836"/>
                <a:gd name="T24" fmla="*/ 151 h 15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36" h="151">
                  <a:moveTo>
                    <a:pt x="0" y="0"/>
                  </a:moveTo>
                  <a:lnTo>
                    <a:pt x="836" y="147"/>
                  </a:lnTo>
                  <a:lnTo>
                    <a:pt x="833" y="149"/>
                  </a:lnTo>
                  <a:lnTo>
                    <a:pt x="829" y="151"/>
                  </a:lnTo>
                  <a:lnTo>
                    <a:pt x="7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ED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57" name="Freeform 291"/>
            <p:cNvSpPr>
              <a:spLocks/>
            </p:cNvSpPr>
            <p:nvPr/>
          </p:nvSpPr>
          <p:spPr bwMode="auto">
            <a:xfrm>
              <a:off x="3048" y="1868"/>
              <a:ext cx="829" cy="151"/>
            </a:xfrm>
            <a:custGeom>
              <a:avLst/>
              <a:gdLst>
                <a:gd name="T0" fmla="*/ 0 w 829"/>
                <a:gd name="T1" fmla="*/ 0 h 151"/>
                <a:gd name="T2" fmla="*/ 829 w 829"/>
                <a:gd name="T3" fmla="*/ 147 h 151"/>
                <a:gd name="T4" fmla="*/ 825 w 829"/>
                <a:gd name="T5" fmla="*/ 149 h 151"/>
                <a:gd name="T6" fmla="*/ 823 w 829"/>
                <a:gd name="T7" fmla="*/ 151 h 151"/>
                <a:gd name="T8" fmla="*/ 6 w 829"/>
                <a:gd name="T9" fmla="*/ 5 h 151"/>
                <a:gd name="T10" fmla="*/ 3 w 829"/>
                <a:gd name="T11" fmla="*/ 3 h 151"/>
                <a:gd name="T12" fmla="*/ 0 w 829"/>
                <a:gd name="T13" fmla="*/ 0 h 1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9"/>
                <a:gd name="T22" fmla="*/ 0 h 151"/>
                <a:gd name="T23" fmla="*/ 829 w 829"/>
                <a:gd name="T24" fmla="*/ 151 h 15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9" h="151">
                  <a:moveTo>
                    <a:pt x="0" y="0"/>
                  </a:moveTo>
                  <a:lnTo>
                    <a:pt x="829" y="147"/>
                  </a:lnTo>
                  <a:lnTo>
                    <a:pt x="825" y="149"/>
                  </a:lnTo>
                  <a:lnTo>
                    <a:pt x="823" y="151"/>
                  </a:lnTo>
                  <a:lnTo>
                    <a:pt x="6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ED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58" name="Freeform 292"/>
            <p:cNvSpPr>
              <a:spLocks/>
            </p:cNvSpPr>
            <p:nvPr/>
          </p:nvSpPr>
          <p:spPr bwMode="auto">
            <a:xfrm>
              <a:off x="3051" y="1871"/>
              <a:ext cx="822" cy="149"/>
            </a:xfrm>
            <a:custGeom>
              <a:avLst/>
              <a:gdLst>
                <a:gd name="T0" fmla="*/ 0 w 822"/>
                <a:gd name="T1" fmla="*/ 0 h 149"/>
                <a:gd name="T2" fmla="*/ 822 w 822"/>
                <a:gd name="T3" fmla="*/ 146 h 149"/>
                <a:gd name="T4" fmla="*/ 819 w 822"/>
                <a:gd name="T5" fmla="*/ 148 h 149"/>
                <a:gd name="T6" fmla="*/ 817 w 822"/>
                <a:gd name="T7" fmla="*/ 149 h 149"/>
                <a:gd name="T8" fmla="*/ 5 w 822"/>
                <a:gd name="T9" fmla="*/ 6 h 149"/>
                <a:gd name="T10" fmla="*/ 3 w 822"/>
                <a:gd name="T11" fmla="*/ 2 h 149"/>
                <a:gd name="T12" fmla="*/ 0 w 822"/>
                <a:gd name="T13" fmla="*/ 0 h 1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2"/>
                <a:gd name="T22" fmla="*/ 0 h 149"/>
                <a:gd name="T23" fmla="*/ 822 w 822"/>
                <a:gd name="T24" fmla="*/ 149 h 14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2" h="149">
                  <a:moveTo>
                    <a:pt x="0" y="0"/>
                  </a:moveTo>
                  <a:lnTo>
                    <a:pt x="822" y="146"/>
                  </a:lnTo>
                  <a:lnTo>
                    <a:pt x="819" y="148"/>
                  </a:lnTo>
                  <a:lnTo>
                    <a:pt x="817" y="149"/>
                  </a:lnTo>
                  <a:lnTo>
                    <a:pt x="5" y="6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ED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59" name="Freeform 293"/>
            <p:cNvSpPr>
              <a:spLocks/>
            </p:cNvSpPr>
            <p:nvPr/>
          </p:nvSpPr>
          <p:spPr bwMode="auto">
            <a:xfrm>
              <a:off x="3054" y="1873"/>
              <a:ext cx="817" cy="149"/>
            </a:xfrm>
            <a:custGeom>
              <a:avLst/>
              <a:gdLst>
                <a:gd name="T0" fmla="*/ 0 w 817"/>
                <a:gd name="T1" fmla="*/ 0 h 149"/>
                <a:gd name="T2" fmla="*/ 817 w 817"/>
                <a:gd name="T3" fmla="*/ 146 h 149"/>
                <a:gd name="T4" fmla="*/ 814 w 817"/>
                <a:gd name="T5" fmla="*/ 147 h 149"/>
                <a:gd name="T6" fmla="*/ 811 w 817"/>
                <a:gd name="T7" fmla="*/ 149 h 149"/>
                <a:gd name="T8" fmla="*/ 5 w 817"/>
                <a:gd name="T9" fmla="*/ 7 h 149"/>
                <a:gd name="T10" fmla="*/ 2 w 817"/>
                <a:gd name="T11" fmla="*/ 4 h 149"/>
                <a:gd name="T12" fmla="*/ 0 w 817"/>
                <a:gd name="T13" fmla="*/ 0 h 1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17"/>
                <a:gd name="T22" fmla="*/ 0 h 149"/>
                <a:gd name="T23" fmla="*/ 817 w 817"/>
                <a:gd name="T24" fmla="*/ 149 h 14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17" h="149">
                  <a:moveTo>
                    <a:pt x="0" y="0"/>
                  </a:moveTo>
                  <a:lnTo>
                    <a:pt x="817" y="146"/>
                  </a:lnTo>
                  <a:lnTo>
                    <a:pt x="814" y="147"/>
                  </a:lnTo>
                  <a:lnTo>
                    <a:pt x="811" y="149"/>
                  </a:lnTo>
                  <a:lnTo>
                    <a:pt x="5" y="7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EE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60" name="Freeform 294"/>
            <p:cNvSpPr>
              <a:spLocks/>
            </p:cNvSpPr>
            <p:nvPr/>
          </p:nvSpPr>
          <p:spPr bwMode="auto">
            <a:xfrm>
              <a:off x="3056" y="1877"/>
              <a:ext cx="812" cy="147"/>
            </a:xfrm>
            <a:custGeom>
              <a:avLst/>
              <a:gdLst>
                <a:gd name="T0" fmla="*/ 0 w 812"/>
                <a:gd name="T1" fmla="*/ 0 h 147"/>
                <a:gd name="T2" fmla="*/ 812 w 812"/>
                <a:gd name="T3" fmla="*/ 143 h 147"/>
                <a:gd name="T4" fmla="*/ 809 w 812"/>
                <a:gd name="T5" fmla="*/ 145 h 147"/>
                <a:gd name="T6" fmla="*/ 805 w 812"/>
                <a:gd name="T7" fmla="*/ 147 h 147"/>
                <a:gd name="T8" fmla="*/ 7 w 812"/>
                <a:gd name="T9" fmla="*/ 5 h 147"/>
                <a:gd name="T10" fmla="*/ 3 w 812"/>
                <a:gd name="T11" fmla="*/ 3 h 147"/>
                <a:gd name="T12" fmla="*/ 0 w 812"/>
                <a:gd name="T13" fmla="*/ 0 h 1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12"/>
                <a:gd name="T22" fmla="*/ 0 h 147"/>
                <a:gd name="T23" fmla="*/ 812 w 812"/>
                <a:gd name="T24" fmla="*/ 147 h 14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12" h="147">
                  <a:moveTo>
                    <a:pt x="0" y="0"/>
                  </a:moveTo>
                  <a:lnTo>
                    <a:pt x="812" y="143"/>
                  </a:lnTo>
                  <a:lnTo>
                    <a:pt x="809" y="145"/>
                  </a:lnTo>
                  <a:lnTo>
                    <a:pt x="805" y="147"/>
                  </a:lnTo>
                  <a:lnTo>
                    <a:pt x="7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EE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61" name="Freeform 295"/>
            <p:cNvSpPr>
              <a:spLocks/>
            </p:cNvSpPr>
            <p:nvPr/>
          </p:nvSpPr>
          <p:spPr bwMode="auto">
            <a:xfrm>
              <a:off x="3059" y="1880"/>
              <a:ext cx="806" cy="145"/>
            </a:xfrm>
            <a:custGeom>
              <a:avLst/>
              <a:gdLst>
                <a:gd name="T0" fmla="*/ 0 w 806"/>
                <a:gd name="T1" fmla="*/ 0 h 145"/>
                <a:gd name="T2" fmla="*/ 806 w 806"/>
                <a:gd name="T3" fmla="*/ 142 h 145"/>
                <a:gd name="T4" fmla="*/ 802 w 806"/>
                <a:gd name="T5" fmla="*/ 144 h 145"/>
                <a:gd name="T6" fmla="*/ 797 w 806"/>
                <a:gd name="T7" fmla="*/ 145 h 145"/>
                <a:gd name="T8" fmla="*/ 5 w 806"/>
                <a:gd name="T9" fmla="*/ 5 h 145"/>
                <a:gd name="T10" fmla="*/ 4 w 806"/>
                <a:gd name="T11" fmla="*/ 2 h 145"/>
                <a:gd name="T12" fmla="*/ 0 w 806"/>
                <a:gd name="T13" fmla="*/ 0 h 1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06"/>
                <a:gd name="T22" fmla="*/ 0 h 145"/>
                <a:gd name="T23" fmla="*/ 806 w 806"/>
                <a:gd name="T24" fmla="*/ 145 h 14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06" h="145">
                  <a:moveTo>
                    <a:pt x="0" y="0"/>
                  </a:moveTo>
                  <a:lnTo>
                    <a:pt x="806" y="142"/>
                  </a:lnTo>
                  <a:lnTo>
                    <a:pt x="802" y="144"/>
                  </a:lnTo>
                  <a:lnTo>
                    <a:pt x="797" y="145"/>
                  </a:lnTo>
                  <a:lnTo>
                    <a:pt x="5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EE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62" name="Freeform 296"/>
            <p:cNvSpPr>
              <a:spLocks/>
            </p:cNvSpPr>
            <p:nvPr/>
          </p:nvSpPr>
          <p:spPr bwMode="auto">
            <a:xfrm>
              <a:off x="3063" y="1882"/>
              <a:ext cx="798" cy="143"/>
            </a:xfrm>
            <a:custGeom>
              <a:avLst/>
              <a:gdLst>
                <a:gd name="T0" fmla="*/ 0 w 798"/>
                <a:gd name="T1" fmla="*/ 0 h 143"/>
                <a:gd name="T2" fmla="*/ 798 w 798"/>
                <a:gd name="T3" fmla="*/ 142 h 143"/>
                <a:gd name="T4" fmla="*/ 793 w 798"/>
                <a:gd name="T5" fmla="*/ 143 h 143"/>
                <a:gd name="T6" fmla="*/ 790 w 798"/>
                <a:gd name="T7" fmla="*/ 143 h 143"/>
                <a:gd name="T8" fmla="*/ 5 w 798"/>
                <a:gd name="T9" fmla="*/ 5 h 143"/>
                <a:gd name="T10" fmla="*/ 1 w 798"/>
                <a:gd name="T11" fmla="*/ 3 h 143"/>
                <a:gd name="T12" fmla="*/ 0 w 798"/>
                <a:gd name="T13" fmla="*/ 0 h 1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8"/>
                <a:gd name="T22" fmla="*/ 0 h 143"/>
                <a:gd name="T23" fmla="*/ 798 w 798"/>
                <a:gd name="T24" fmla="*/ 143 h 14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8" h="143">
                  <a:moveTo>
                    <a:pt x="0" y="0"/>
                  </a:moveTo>
                  <a:lnTo>
                    <a:pt x="798" y="142"/>
                  </a:lnTo>
                  <a:lnTo>
                    <a:pt x="793" y="143"/>
                  </a:lnTo>
                  <a:lnTo>
                    <a:pt x="790" y="143"/>
                  </a:lnTo>
                  <a:lnTo>
                    <a:pt x="5" y="5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EE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63" name="Freeform 297"/>
            <p:cNvSpPr>
              <a:spLocks/>
            </p:cNvSpPr>
            <p:nvPr/>
          </p:nvSpPr>
          <p:spPr bwMode="auto">
            <a:xfrm>
              <a:off x="3064" y="1885"/>
              <a:ext cx="792" cy="142"/>
            </a:xfrm>
            <a:custGeom>
              <a:avLst/>
              <a:gdLst>
                <a:gd name="T0" fmla="*/ 0 w 792"/>
                <a:gd name="T1" fmla="*/ 0 h 142"/>
                <a:gd name="T2" fmla="*/ 792 w 792"/>
                <a:gd name="T3" fmla="*/ 140 h 142"/>
                <a:gd name="T4" fmla="*/ 789 w 792"/>
                <a:gd name="T5" fmla="*/ 140 h 142"/>
                <a:gd name="T6" fmla="*/ 786 w 792"/>
                <a:gd name="T7" fmla="*/ 142 h 142"/>
                <a:gd name="T8" fmla="*/ 7 w 792"/>
                <a:gd name="T9" fmla="*/ 5 h 142"/>
                <a:gd name="T10" fmla="*/ 4 w 792"/>
                <a:gd name="T11" fmla="*/ 3 h 142"/>
                <a:gd name="T12" fmla="*/ 0 w 792"/>
                <a:gd name="T13" fmla="*/ 0 h 1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2"/>
                <a:gd name="T22" fmla="*/ 0 h 142"/>
                <a:gd name="T23" fmla="*/ 792 w 792"/>
                <a:gd name="T24" fmla="*/ 142 h 1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2" h="142">
                  <a:moveTo>
                    <a:pt x="0" y="0"/>
                  </a:moveTo>
                  <a:lnTo>
                    <a:pt x="792" y="140"/>
                  </a:lnTo>
                  <a:lnTo>
                    <a:pt x="789" y="140"/>
                  </a:lnTo>
                  <a:lnTo>
                    <a:pt x="786" y="142"/>
                  </a:lnTo>
                  <a:lnTo>
                    <a:pt x="7" y="5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EE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64" name="Freeform 298"/>
            <p:cNvSpPr>
              <a:spLocks/>
            </p:cNvSpPr>
            <p:nvPr/>
          </p:nvSpPr>
          <p:spPr bwMode="auto">
            <a:xfrm>
              <a:off x="3068" y="1887"/>
              <a:ext cx="785" cy="142"/>
            </a:xfrm>
            <a:custGeom>
              <a:avLst/>
              <a:gdLst>
                <a:gd name="T0" fmla="*/ 0 w 785"/>
                <a:gd name="T1" fmla="*/ 0 h 142"/>
                <a:gd name="T2" fmla="*/ 785 w 785"/>
                <a:gd name="T3" fmla="*/ 138 h 142"/>
                <a:gd name="T4" fmla="*/ 782 w 785"/>
                <a:gd name="T5" fmla="*/ 140 h 142"/>
                <a:gd name="T6" fmla="*/ 778 w 785"/>
                <a:gd name="T7" fmla="*/ 142 h 142"/>
                <a:gd name="T8" fmla="*/ 7 w 785"/>
                <a:gd name="T9" fmla="*/ 6 h 142"/>
                <a:gd name="T10" fmla="*/ 3 w 785"/>
                <a:gd name="T11" fmla="*/ 3 h 142"/>
                <a:gd name="T12" fmla="*/ 0 w 785"/>
                <a:gd name="T13" fmla="*/ 0 h 1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85"/>
                <a:gd name="T22" fmla="*/ 0 h 142"/>
                <a:gd name="T23" fmla="*/ 785 w 785"/>
                <a:gd name="T24" fmla="*/ 142 h 1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85" h="142">
                  <a:moveTo>
                    <a:pt x="0" y="0"/>
                  </a:moveTo>
                  <a:lnTo>
                    <a:pt x="785" y="138"/>
                  </a:lnTo>
                  <a:lnTo>
                    <a:pt x="782" y="140"/>
                  </a:lnTo>
                  <a:lnTo>
                    <a:pt x="778" y="142"/>
                  </a:lnTo>
                  <a:lnTo>
                    <a:pt x="7" y="6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EE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65" name="Freeform 299"/>
            <p:cNvSpPr>
              <a:spLocks/>
            </p:cNvSpPr>
            <p:nvPr/>
          </p:nvSpPr>
          <p:spPr bwMode="auto">
            <a:xfrm>
              <a:off x="3071" y="1890"/>
              <a:ext cx="779" cy="140"/>
            </a:xfrm>
            <a:custGeom>
              <a:avLst/>
              <a:gdLst>
                <a:gd name="T0" fmla="*/ 0 w 779"/>
                <a:gd name="T1" fmla="*/ 0 h 140"/>
                <a:gd name="T2" fmla="*/ 779 w 779"/>
                <a:gd name="T3" fmla="*/ 137 h 140"/>
                <a:gd name="T4" fmla="*/ 775 w 779"/>
                <a:gd name="T5" fmla="*/ 139 h 140"/>
                <a:gd name="T6" fmla="*/ 770 w 779"/>
                <a:gd name="T7" fmla="*/ 140 h 140"/>
                <a:gd name="T8" fmla="*/ 7 w 779"/>
                <a:gd name="T9" fmla="*/ 5 h 140"/>
                <a:gd name="T10" fmla="*/ 4 w 779"/>
                <a:gd name="T11" fmla="*/ 3 h 140"/>
                <a:gd name="T12" fmla="*/ 0 w 779"/>
                <a:gd name="T13" fmla="*/ 0 h 14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79"/>
                <a:gd name="T22" fmla="*/ 0 h 140"/>
                <a:gd name="T23" fmla="*/ 779 w 779"/>
                <a:gd name="T24" fmla="*/ 140 h 14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79" h="140">
                  <a:moveTo>
                    <a:pt x="0" y="0"/>
                  </a:moveTo>
                  <a:lnTo>
                    <a:pt x="779" y="137"/>
                  </a:lnTo>
                  <a:lnTo>
                    <a:pt x="775" y="139"/>
                  </a:lnTo>
                  <a:lnTo>
                    <a:pt x="770" y="140"/>
                  </a:lnTo>
                  <a:lnTo>
                    <a:pt x="7" y="5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F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66" name="Freeform 300"/>
            <p:cNvSpPr>
              <a:spLocks/>
            </p:cNvSpPr>
            <p:nvPr/>
          </p:nvSpPr>
          <p:spPr bwMode="auto">
            <a:xfrm>
              <a:off x="3075" y="1893"/>
              <a:ext cx="771" cy="139"/>
            </a:xfrm>
            <a:custGeom>
              <a:avLst/>
              <a:gdLst>
                <a:gd name="T0" fmla="*/ 0 w 771"/>
                <a:gd name="T1" fmla="*/ 0 h 139"/>
                <a:gd name="T2" fmla="*/ 771 w 771"/>
                <a:gd name="T3" fmla="*/ 136 h 139"/>
                <a:gd name="T4" fmla="*/ 766 w 771"/>
                <a:gd name="T5" fmla="*/ 137 h 139"/>
                <a:gd name="T6" fmla="*/ 763 w 771"/>
                <a:gd name="T7" fmla="*/ 139 h 139"/>
                <a:gd name="T8" fmla="*/ 5 w 771"/>
                <a:gd name="T9" fmla="*/ 6 h 139"/>
                <a:gd name="T10" fmla="*/ 3 w 771"/>
                <a:gd name="T11" fmla="*/ 2 h 139"/>
                <a:gd name="T12" fmla="*/ 0 w 771"/>
                <a:gd name="T13" fmla="*/ 0 h 1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71"/>
                <a:gd name="T22" fmla="*/ 0 h 139"/>
                <a:gd name="T23" fmla="*/ 771 w 771"/>
                <a:gd name="T24" fmla="*/ 139 h 1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71" h="139">
                  <a:moveTo>
                    <a:pt x="0" y="0"/>
                  </a:moveTo>
                  <a:lnTo>
                    <a:pt x="771" y="136"/>
                  </a:lnTo>
                  <a:lnTo>
                    <a:pt x="766" y="137"/>
                  </a:lnTo>
                  <a:lnTo>
                    <a:pt x="763" y="139"/>
                  </a:lnTo>
                  <a:lnTo>
                    <a:pt x="5" y="6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F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67" name="Freeform 301"/>
            <p:cNvSpPr>
              <a:spLocks/>
            </p:cNvSpPr>
            <p:nvPr/>
          </p:nvSpPr>
          <p:spPr bwMode="auto">
            <a:xfrm>
              <a:off x="3078" y="1895"/>
              <a:ext cx="763" cy="139"/>
            </a:xfrm>
            <a:custGeom>
              <a:avLst/>
              <a:gdLst>
                <a:gd name="T0" fmla="*/ 0 w 763"/>
                <a:gd name="T1" fmla="*/ 0 h 139"/>
                <a:gd name="T2" fmla="*/ 763 w 763"/>
                <a:gd name="T3" fmla="*/ 135 h 139"/>
                <a:gd name="T4" fmla="*/ 760 w 763"/>
                <a:gd name="T5" fmla="*/ 137 h 139"/>
                <a:gd name="T6" fmla="*/ 756 w 763"/>
                <a:gd name="T7" fmla="*/ 139 h 139"/>
                <a:gd name="T8" fmla="*/ 5 w 763"/>
                <a:gd name="T9" fmla="*/ 7 h 139"/>
                <a:gd name="T10" fmla="*/ 2 w 763"/>
                <a:gd name="T11" fmla="*/ 4 h 139"/>
                <a:gd name="T12" fmla="*/ 0 w 763"/>
                <a:gd name="T13" fmla="*/ 0 h 1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3"/>
                <a:gd name="T22" fmla="*/ 0 h 139"/>
                <a:gd name="T23" fmla="*/ 763 w 763"/>
                <a:gd name="T24" fmla="*/ 139 h 1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3" h="139">
                  <a:moveTo>
                    <a:pt x="0" y="0"/>
                  </a:moveTo>
                  <a:lnTo>
                    <a:pt x="763" y="135"/>
                  </a:lnTo>
                  <a:lnTo>
                    <a:pt x="760" y="137"/>
                  </a:lnTo>
                  <a:lnTo>
                    <a:pt x="756" y="139"/>
                  </a:lnTo>
                  <a:lnTo>
                    <a:pt x="5" y="7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F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68" name="Freeform 302"/>
            <p:cNvSpPr>
              <a:spLocks/>
            </p:cNvSpPr>
            <p:nvPr/>
          </p:nvSpPr>
          <p:spPr bwMode="auto">
            <a:xfrm>
              <a:off x="3080" y="1899"/>
              <a:ext cx="758" cy="136"/>
            </a:xfrm>
            <a:custGeom>
              <a:avLst/>
              <a:gdLst>
                <a:gd name="T0" fmla="*/ 0 w 758"/>
                <a:gd name="T1" fmla="*/ 0 h 136"/>
                <a:gd name="T2" fmla="*/ 758 w 758"/>
                <a:gd name="T3" fmla="*/ 133 h 136"/>
                <a:gd name="T4" fmla="*/ 753 w 758"/>
                <a:gd name="T5" fmla="*/ 135 h 136"/>
                <a:gd name="T6" fmla="*/ 749 w 758"/>
                <a:gd name="T7" fmla="*/ 136 h 136"/>
                <a:gd name="T8" fmla="*/ 6 w 758"/>
                <a:gd name="T9" fmla="*/ 5 h 136"/>
                <a:gd name="T10" fmla="*/ 3 w 758"/>
                <a:gd name="T11" fmla="*/ 3 h 136"/>
                <a:gd name="T12" fmla="*/ 0 w 758"/>
                <a:gd name="T13" fmla="*/ 0 h 1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58"/>
                <a:gd name="T22" fmla="*/ 0 h 136"/>
                <a:gd name="T23" fmla="*/ 758 w 758"/>
                <a:gd name="T24" fmla="*/ 136 h 1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58" h="136">
                  <a:moveTo>
                    <a:pt x="0" y="0"/>
                  </a:moveTo>
                  <a:lnTo>
                    <a:pt x="758" y="133"/>
                  </a:lnTo>
                  <a:lnTo>
                    <a:pt x="753" y="135"/>
                  </a:lnTo>
                  <a:lnTo>
                    <a:pt x="749" y="136"/>
                  </a:lnTo>
                  <a:lnTo>
                    <a:pt x="6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69" name="Freeform 303"/>
            <p:cNvSpPr>
              <a:spLocks/>
            </p:cNvSpPr>
            <p:nvPr/>
          </p:nvSpPr>
          <p:spPr bwMode="auto">
            <a:xfrm>
              <a:off x="3083" y="1902"/>
              <a:ext cx="751" cy="135"/>
            </a:xfrm>
            <a:custGeom>
              <a:avLst/>
              <a:gdLst>
                <a:gd name="T0" fmla="*/ 0 w 751"/>
                <a:gd name="T1" fmla="*/ 0 h 135"/>
                <a:gd name="T2" fmla="*/ 751 w 751"/>
                <a:gd name="T3" fmla="*/ 132 h 135"/>
                <a:gd name="T4" fmla="*/ 746 w 751"/>
                <a:gd name="T5" fmla="*/ 133 h 135"/>
                <a:gd name="T6" fmla="*/ 741 w 751"/>
                <a:gd name="T7" fmla="*/ 135 h 135"/>
                <a:gd name="T8" fmla="*/ 7 w 751"/>
                <a:gd name="T9" fmla="*/ 5 h 135"/>
                <a:gd name="T10" fmla="*/ 3 w 751"/>
                <a:gd name="T11" fmla="*/ 2 h 135"/>
                <a:gd name="T12" fmla="*/ 0 w 751"/>
                <a:gd name="T13" fmla="*/ 0 h 13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51"/>
                <a:gd name="T22" fmla="*/ 0 h 135"/>
                <a:gd name="T23" fmla="*/ 751 w 751"/>
                <a:gd name="T24" fmla="*/ 135 h 13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51" h="135">
                  <a:moveTo>
                    <a:pt x="0" y="0"/>
                  </a:moveTo>
                  <a:lnTo>
                    <a:pt x="751" y="132"/>
                  </a:lnTo>
                  <a:lnTo>
                    <a:pt x="746" y="133"/>
                  </a:lnTo>
                  <a:lnTo>
                    <a:pt x="741" y="135"/>
                  </a:lnTo>
                  <a:lnTo>
                    <a:pt x="7" y="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70" name="Freeform 304"/>
            <p:cNvSpPr>
              <a:spLocks/>
            </p:cNvSpPr>
            <p:nvPr/>
          </p:nvSpPr>
          <p:spPr bwMode="auto">
            <a:xfrm>
              <a:off x="3086" y="1904"/>
              <a:ext cx="743" cy="133"/>
            </a:xfrm>
            <a:custGeom>
              <a:avLst/>
              <a:gdLst>
                <a:gd name="T0" fmla="*/ 0 w 743"/>
                <a:gd name="T1" fmla="*/ 0 h 133"/>
                <a:gd name="T2" fmla="*/ 743 w 743"/>
                <a:gd name="T3" fmla="*/ 131 h 133"/>
                <a:gd name="T4" fmla="*/ 738 w 743"/>
                <a:gd name="T5" fmla="*/ 133 h 133"/>
                <a:gd name="T6" fmla="*/ 735 w 743"/>
                <a:gd name="T7" fmla="*/ 133 h 133"/>
                <a:gd name="T8" fmla="*/ 7 w 743"/>
                <a:gd name="T9" fmla="*/ 6 h 133"/>
                <a:gd name="T10" fmla="*/ 4 w 743"/>
                <a:gd name="T11" fmla="*/ 3 h 133"/>
                <a:gd name="T12" fmla="*/ 0 w 743"/>
                <a:gd name="T13" fmla="*/ 0 h 1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43"/>
                <a:gd name="T22" fmla="*/ 0 h 133"/>
                <a:gd name="T23" fmla="*/ 743 w 743"/>
                <a:gd name="T24" fmla="*/ 133 h 1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43" h="133">
                  <a:moveTo>
                    <a:pt x="0" y="0"/>
                  </a:moveTo>
                  <a:lnTo>
                    <a:pt x="743" y="131"/>
                  </a:lnTo>
                  <a:lnTo>
                    <a:pt x="738" y="133"/>
                  </a:lnTo>
                  <a:lnTo>
                    <a:pt x="735" y="133"/>
                  </a:lnTo>
                  <a:lnTo>
                    <a:pt x="7" y="6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71" name="Freeform 305"/>
            <p:cNvSpPr>
              <a:spLocks/>
            </p:cNvSpPr>
            <p:nvPr/>
          </p:nvSpPr>
          <p:spPr bwMode="auto">
            <a:xfrm>
              <a:off x="3090" y="1907"/>
              <a:ext cx="734" cy="132"/>
            </a:xfrm>
            <a:custGeom>
              <a:avLst/>
              <a:gdLst>
                <a:gd name="T0" fmla="*/ 0 w 734"/>
                <a:gd name="T1" fmla="*/ 0 h 132"/>
                <a:gd name="T2" fmla="*/ 734 w 734"/>
                <a:gd name="T3" fmla="*/ 130 h 132"/>
                <a:gd name="T4" fmla="*/ 729 w 734"/>
                <a:gd name="T5" fmla="*/ 130 h 132"/>
                <a:gd name="T6" fmla="*/ 726 w 734"/>
                <a:gd name="T7" fmla="*/ 132 h 132"/>
                <a:gd name="T8" fmla="*/ 7 w 734"/>
                <a:gd name="T9" fmla="*/ 5 h 132"/>
                <a:gd name="T10" fmla="*/ 3 w 734"/>
                <a:gd name="T11" fmla="*/ 3 h 132"/>
                <a:gd name="T12" fmla="*/ 0 w 734"/>
                <a:gd name="T13" fmla="*/ 0 h 1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34"/>
                <a:gd name="T22" fmla="*/ 0 h 132"/>
                <a:gd name="T23" fmla="*/ 734 w 734"/>
                <a:gd name="T24" fmla="*/ 132 h 13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34" h="132">
                  <a:moveTo>
                    <a:pt x="0" y="0"/>
                  </a:moveTo>
                  <a:lnTo>
                    <a:pt x="734" y="130"/>
                  </a:lnTo>
                  <a:lnTo>
                    <a:pt x="729" y="130"/>
                  </a:lnTo>
                  <a:lnTo>
                    <a:pt x="726" y="132"/>
                  </a:lnTo>
                  <a:lnTo>
                    <a:pt x="7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72" name="Freeform 306"/>
            <p:cNvSpPr>
              <a:spLocks/>
            </p:cNvSpPr>
            <p:nvPr/>
          </p:nvSpPr>
          <p:spPr bwMode="auto">
            <a:xfrm>
              <a:off x="3093" y="1910"/>
              <a:ext cx="728" cy="130"/>
            </a:xfrm>
            <a:custGeom>
              <a:avLst/>
              <a:gdLst>
                <a:gd name="T0" fmla="*/ 0 w 728"/>
                <a:gd name="T1" fmla="*/ 0 h 130"/>
                <a:gd name="T2" fmla="*/ 728 w 728"/>
                <a:gd name="T3" fmla="*/ 127 h 130"/>
                <a:gd name="T4" fmla="*/ 723 w 728"/>
                <a:gd name="T5" fmla="*/ 129 h 130"/>
                <a:gd name="T6" fmla="*/ 718 w 728"/>
                <a:gd name="T7" fmla="*/ 130 h 130"/>
                <a:gd name="T8" fmla="*/ 7 w 728"/>
                <a:gd name="T9" fmla="*/ 5 h 130"/>
                <a:gd name="T10" fmla="*/ 4 w 728"/>
                <a:gd name="T11" fmla="*/ 2 h 130"/>
                <a:gd name="T12" fmla="*/ 0 w 728"/>
                <a:gd name="T13" fmla="*/ 0 h 1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28"/>
                <a:gd name="T22" fmla="*/ 0 h 130"/>
                <a:gd name="T23" fmla="*/ 728 w 728"/>
                <a:gd name="T24" fmla="*/ 130 h 1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28" h="130">
                  <a:moveTo>
                    <a:pt x="0" y="0"/>
                  </a:moveTo>
                  <a:lnTo>
                    <a:pt x="728" y="127"/>
                  </a:lnTo>
                  <a:lnTo>
                    <a:pt x="723" y="129"/>
                  </a:lnTo>
                  <a:lnTo>
                    <a:pt x="718" y="130"/>
                  </a:lnTo>
                  <a:lnTo>
                    <a:pt x="7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73" name="Freeform 307"/>
            <p:cNvSpPr>
              <a:spLocks/>
            </p:cNvSpPr>
            <p:nvPr/>
          </p:nvSpPr>
          <p:spPr bwMode="auto">
            <a:xfrm>
              <a:off x="3097" y="1912"/>
              <a:ext cx="719" cy="130"/>
            </a:xfrm>
            <a:custGeom>
              <a:avLst/>
              <a:gdLst>
                <a:gd name="T0" fmla="*/ 0 w 719"/>
                <a:gd name="T1" fmla="*/ 0 h 130"/>
                <a:gd name="T2" fmla="*/ 719 w 719"/>
                <a:gd name="T3" fmla="*/ 127 h 130"/>
                <a:gd name="T4" fmla="*/ 714 w 719"/>
                <a:gd name="T5" fmla="*/ 128 h 130"/>
                <a:gd name="T6" fmla="*/ 709 w 719"/>
                <a:gd name="T7" fmla="*/ 130 h 130"/>
                <a:gd name="T8" fmla="*/ 5 w 719"/>
                <a:gd name="T9" fmla="*/ 5 h 130"/>
                <a:gd name="T10" fmla="*/ 3 w 719"/>
                <a:gd name="T11" fmla="*/ 3 h 130"/>
                <a:gd name="T12" fmla="*/ 0 w 719"/>
                <a:gd name="T13" fmla="*/ 0 h 1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19"/>
                <a:gd name="T22" fmla="*/ 0 h 130"/>
                <a:gd name="T23" fmla="*/ 719 w 719"/>
                <a:gd name="T24" fmla="*/ 130 h 1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19" h="130">
                  <a:moveTo>
                    <a:pt x="0" y="0"/>
                  </a:moveTo>
                  <a:lnTo>
                    <a:pt x="719" y="127"/>
                  </a:lnTo>
                  <a:lnTo>
                    <a:pt x="714" y="128"/>
                  </a:lnTo>
                  <a:lnTo>
                    <a:pt x="709" y="130"/>
                  </a:lnTo>
                  <a:lnTo>
                    <a:pt x="5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74" name="Freeform 308"/>
            <p:cNvSpPr>
              <a:spLocks/>
            </p:cNvSpPr>
            <p:nvPr/>
          </p:nvSpPr>
          <p:spPr bwMode="auto">
            <a:xfrm>
              <a:off x="3100" y="1915"/>
              <a:ext cx="711" cy="129"/>
            </a:xfrm>
            <a:custGeom>
              <a:avLst/>
              <a:gdLst>
                <a:gd name="T0" fmla="*/ 0 w 711"/>
                <a:gd name="T1" fmla="*/ 0 h 129"/>
                <a:gd name="T2" fmla="*/ 711 w 711"/>
                <a:gd name="T3" fmla="*/ 125 h 129"/>
                <a:gd name="T4" fmla="*/ 706 w 711"/>
                <a:gd name="T5" fmla="*/ 127 h 129"/>
                <a:gd name="T6" fmla="*/ 701 w 711"/>
                <a:gd name="T7" fmla="*/ 129 h 129"/>
                <a:gd name="T8" fmla="*/ 5 w 711"/>
                <a:gd name="T9" fmla="*/ 6 h 129"/>
                <a:gd name="T10" fmla="*/ 2 w 711"/>
                <a:gd name="T11" fmla="*/ 2 h 129"/>
                <a:gd name="T12" fmla="*/ 0 w 711"/>
                <a:gd name="T13" fmla="*/ 0 h 1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11"/>
                <a:gd name="T22" fmla="*/ 0 h 129"/>
                <a:gd name="T23" fmla="*/ 711 w 711"/>
                <a:gd name="T24" fmla="*/ 129 h 12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11" h="129">
                  <a:moveTo>
                    <a:pt x="0" y="0"/>
                  </a:moveTo>
                  <a:lnTo>
                    <a:pt x="711" y="125"/>
                  </a:lnTo>
                  <a:lnTo>
                    <a:pt x="706" y="127"/>
                  </a:lnTo>
                  <a:lnTo>
                    <a:pt x="701" y="129"/>
                  </a:lnTo>
                  <a:lnTo>
                    <a:pt x="5" y="6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75" name="Freeform 309"/>
            <p:cNvSpPr>
              <a:spLocks/>
            </p:cNvSpPr>
            <p:nvPr/>
          </p:nvSpPr>
          <p:spPr bwMode="auto">
            <a:xfrm>
              <a:off x="3102" y="1917"/>
              <a:ext cx="704" cy="127"/>
            </a:xfrm>
            <a:custGeom>
              <a:avLst/>
              <a:gdLst>
                <a:gd name="T0" fmla="*/ 0 w 704"/>
                <a:gd name="T1" fmla="*/ 0 h 127"/>
                <a:gd name="T2" fmla="*/ 704 w 704"/>
                <a:gd name="T3" fmla="*/ 125 h 127"/>
                <a:gd name="T4" fmla="*/ 697 w 704"/>
                <a:gd name="T5" fmla="*/ 127 h 127"/>
                <a:gd name="T6" fmla="*/ 692 w 704"/>
                <a:gd name="T7" fmla="*/ 127 h 127"/>
                <a:gd name="T8" fmla="*/ 6 w 704"/>
                <a:gd name="T9" fmla="*/ 7 h 127"/>
                <a:gd name="T10" fmla="*/ 3 w 704"/>
                <a:gd name="T11" fmla="*/ 4 h 127"/>
                <a:gd name="T12" fmla="*/ 0 w 704"/>
                <a:gd name="T13" fmla="*/ 0 h 1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4"/>
                <a:gd name="T22" fmla="*/ 0 h 127"/>
                <a:gd name="T23" fmla="*/ 704 w 704"/>
                <a:gd name="T24" fmla="*/ 127 h 12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4" h="127">
                  <a:moveTo>
                    <a:pt x="0" y="0"/>
                  </a:moveTo>
                  <a:lnTo>
                    <a:pt x="704" y="125"/>
                  </a:lnTo>
                  <a:lnTo>
                    <a:pt x="697" y="127"/>
                  </a:lnTo>
                  <a:lnTo>
                    <a:pt x="692" y="127"/>
                  </a:lnTo>
                  <a:lnTo>
                    <a:pt x="6" y="7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76" name="Freeform 310"/>
            <p:cNvSpPr>
              <a:spLocks/>
            </p:cNvSpPr>
            <p:nvPr/>
          </p:nvSpPr>
          <p:spPr bwMode="auto">
            <a:xfrm>
              <a:off x="3105" y="1921"/>
              <a:ext cx="696" cy="125"/>
            </a:xfrm>
            <a:custGeom>
              <a:avLst/>
              <a:gdLst>
                <a:gd name="T0" fmla="*/ 0 w 696"/>
                <a:gd name="T1" fmla="*/ 0 h 125"/>
                <a:gd name="T2" fmla="*/ 696 w 696"/>
                <a:gd name="T3" fmla="*/ 123 h 125"/>
                <a:gd name="T4" fmla="*/ 689 w 696"/>
                <a:gd name="T5" fmla="*/ 123 h 125"/>
                <a:gd name="T6" fmla="*/ 684 w 696"/>
                <a:gd name="T7" fmla="*/ 125 h 125"/>
                <a:gd name="T8" fmla="*/ 7 w 696"/>
                <a:gd name="T9" fmla="*/ 5 h 125"/>
                <a:gd name="T10" fmla="*/ 3 w 696"/>
                <a:gd name="T11" fmla="*/ 3 h 125"/>
                <a:gd name="T12" fmla="*/ 0 w 696"/>
                <a:gd name="T13" fmla="*/ 0 h 1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96"/>
                <a:gd name="T22" fmla="*/ 0 h 125"/>
                <a:gd name="T23" fmla="*/ 696 w 696"/>
                <a:gd name="T24" fmla="*/ 125 h 1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96" h="125">
                  <a:moveTo>
                    <a:pt x="0" y="0"/>
                  </a:moveTo>
                  <a:lnTo>
                    <a:pt x="696" y="123"/>
                  </a:lnTo>
                  <a:lnTo>
                    <a:pt x="689" y="123"/>
                  </a:lnTo>
                  <a:lnTo>
                    <a:pt x="684" y="125"/>
                  </a:lnTo>
                  <a:lnTo>
                    <a:pt x="7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F1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77" name="Freeform 311"/>
            <p:cNvSpPr>
              <a:spLocks/>
            </p:cNvSpPr>
            <p:nvPr/>
          </p:nvSpPr>
          <p:spPr bwMode="auto">
            <a:xfrm>
              <a:off x="3108" y="1924"/>
              <a:ext cx="686" cy="123"/>
            </a:xfrm>
            <a:custGeom>
              <a:avLst/>
              <a:gdLst>
                <a:gd name="T0" fmla="*/ 0 w 686"/>
                <a:gd name="T1" fmla="*/ 0 h 123"/>
                <a:gd name="T2" fmla="*/ 686 w 686"/>
                <a:gd name="T3" fmla="*/ 120 h 123"/>
                <a:gd name="T4" fmla="*/ 681 w 686"/>
                <a:gd name="T5" fmla="*/ 122 h 123"/>
                <a:gd name="T6" fmla="*/ 674 w 686"/>
                <a:gd name="T7" fmla="*/ 123 h 123"/>
                <a:gd name="T8" fmla="*/ 7 w 686"/>
                <a:gd name="T9" fmla="*/ 5 h 123"/>
                <a:gd name="T10" fmla="*/ 4 w 686"/>
                <a:gd name="T11" fmla="*/ 2 h 123"/>
                <a:gd name="T12" fmla="*/ 0 w 686"/>
                <a:gd name="T13" fmla="*/ 0 h 1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86"/>
                <a:gd name="T22" fmla="*/ 0 h 123"/>
                <a:gd name="T23" fmla="*/ 686 w 686"/>
                <a:gd name="T24" fmla="*/ 123 h 12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86" h="123">
                  <a:moveTo>
                    <a:pt x="0" y="0"/>
                  </a:moveTo>
                  <a:lnTo>
                    <a:pt x="686" y="120"/>
                  </a:lnTo>
                  <a:lnTo>
                    <a:pt x="681" y="122"/>
                  </a:lnTo>
                  <a:lnTo>
                    <a:pt x="674" y="123"/>
                  </a:lnTo>
                  <a:lnTo>
                    <a:pt x="7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F1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78" name="Freeform 312"/>
            <p:cNvSpPr>
              <a:spLocks/>
            </p:cNvSpPr>
            <p:nvPr/>
          </p:nvSpPr>
          <p:spPr bwMode="auto">
            <a:xfrm>
              <a:off x="3112" y="1926"/>
              <a:ext cx="677" cy="121"/>
            </a:xfrm>
            <a:custGeom>
              <a:avLst/>
              <a:gdLst>
                <a:gd name="T0" fmla="*/ 0 w 677"/>
                <a:gd name="T1" fmla="*/ 0 h 121"/>
                <a:gd name="T2" fmla="*/ 677 w 677"/>
                <a:gd name="T3" fmla="*/ 120 h 121"/>
                <a:gd name="T4" fmla="*/ 670 w 677"/>
                <a:gd name="T5" fmla="*/ 121 h 121"/>
                <a:gd name="T6" fmla="*/ 665 w 677"/>
                <a:gd name="T7" fmla="*/ 121 h 121"/>
                <a:gd name="T8" fmla="*/ 6 w 677"/>
                <a:gd name="T9" fmla="*/ 6 h 121"/>
                <a:gd name="T10" fmla="*/ 3 w 677"/>
                <a:gd name="T11" fmla="*/ 3 h 121"/>
                <a:gd name="T12" fmla="*/ 0 w 677"/>
                <a:gd name="T13" fmla="*/ 0 h 1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77"/>
                <a:gd name="T22" fmla="*/ 0 h 121"/>
                <a:gd name="T23" fmla="*/ 677 w 677"/>
                <a:gd name="T24" fmla="*/ 121 h 1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77" h="121">
                  <a:moveTo>
                    <a:pt x="0" y="0"/>
                  </a:moveTo>
                  <a:lnTo>
                    <a:pt x="677" y="120"/>
                  </a:lnTo>
                  <a:lnTo>
                    <a:pt x="670" y="121"/>
                  </a:lnTo>
                  <a:lnTo>
                    <a:pt x="665" y="121"/>
                  </a:lnTo>
                  <a:lnTo>
                    <a:pt x="6" y="6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F1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79" name="Freeform 313"/>
            <p:cNvSpPr>
              <a:spLocks/>
            </p:cNvSpPr>
            <p:nvPr/>
          </p:nvSpPr>
          <p:spPr bwMode="auto">
            <a:xfrm>
              <a:off x="3115" y="1929"/>
              <a:ext cx="667" cy="120"/>
            </a:xfrm>
            <a:custGeom>
              <a:avLst/>
              <a:gdLst>
                <a:gd name="T0" fmla="*/ 0 w 667"/>
                <a:gd name="T1" fmla="*/ 0 h 120"/>
                <a:gd name="T2" fmla="*/ 667 w 667"/>
                <a:gd name="T3" fmla="*/ 118 h 120"/>
                <a:gd name="T4" fmla="*/ 660 w 667"/>
                <a:gd name="T5" fmla="*/ 118 h 120"/>
                <a:gd name="T6" fmla="*/ 655 w 667"/>
                <a:gd name="T7" fmla="*/ 120 h 120"/>
                <a:gd name="T8" fmla="*/ 7 w 667"/>
                <a:gd name="T9" fmla="*/ 5 h 120"/>
                <a:gd name="T10" fmla="*/ 3 w 667"/>
                <a:gd name="T11" fmla="*/ 3 h 120"/>
                <a:gd name="T12" fmla="*/ 0 w 667"/>
                <a:gd name="T13" fmla="*/ 0 h 1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67"/>
                <a:gd name="T22" fmla="*/ 0 h 120"/>
                <a:gd name="T23" fmla="*/ 667 w 667"/>
                <a:gd name="T24" fmla="*/ 120 h 12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67" h="120">
                  <a:moveTo>
                    <a:pt x="0" y="0"/>
                  </a:moveTo>
                  <a:lnTo>
                    <a:pt x="667" y="118"/>
                  </a:lnTo>
                  <a:lnTo>
                    <a:pt x="660" y="118"/>
                  </a:lnTo>
                  <a:lnTo>
                    <a:pt x="655" y="120"/>
                  </a:lnTo>
                  <a:lnTo>
                    <a:pt x="7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F1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80" name="Freeform 314"/>
            <p:cNvSpPr>
              <a:spLocks/>
            </p:cNvSpPr>
            <p:nvPr/>
          </p:nvSpPr>
          <p:spPr bwMode="auto">
            <a:xfrm>
              <a:off x="3118" y="1932"/>
              <a:ext cx="659" cy="119"/>
            </a:xfrm>
            <a:custGeom>
              <a:avLst/>
              <a:gdLst>
                <a:gd name="T0" fmla="*/ 0 w 659"/>
                <a:gd name="T1" fmla="*/ 0 h 119"/>
                <a:gd name="T2" fmla="*/ 659 w 659"/>
                <a:gd name="T3" fmla="*/ 115 h 119"/>
                <a:gd name="T4" fmla="*/ 652 w 659"/>
                <a:gd name="T5" fmla="*/ 117 h 119"/>
                <a:gd name="T6" fmla="*/ 645 w 659"/>
                <a:gd name="T7" fmla="*/ 119 h 119"/>
                <a:gd name="T8" fmla="*/ 7 w 659"/>
                <a:gd name="T9" fmla="*/ 5 h 119"/>
                <a:gd name="T10" fmla="*/ 4 w 659"/>
                <a:gd name="T11" fmla="*/ 2 h 119"/>
                <a:gd name="T12" fmla="*/ 0 w 659"/>
                <a:gd name="T13" fmla="*/ 0 h 1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9"/>
                <a:gd name="T22" fmla="*/ 0 h 119"/>
                <a:gd name="T23" fmla="*/ 659 w 659"/>
                <a:gd name="T24" fmla="*/ 119 h 1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9" h="119">
                  <a:moveTo>
                    <a:pt x="0" y="0"/>
                  </a:moveTo>
                  <a:lnTo>
                    <a:pt x="659" y="115"/>
                  </a:lnTo>
                  <a:lnTo>
                    <a:pt x="652" y="117"/>
                  </a:lnTo>
                  <a:lnTo>
                    <a:pt x="645" y="119"/>
                  </a:lnTo>
                  <a:lnTo>
                    <a:pt x="7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F1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81" name="Freeform 315"/>
            <p:cNvSpPr>
              <a:spLocks/>
            </p:cNvSpPr>
            <p:nvPr/>
          </p:nvSpPr>
          <p:spPr bwMode="auto">
            <a:xfrm>
              <a:off x="3122" y="1934"/>
              <a:ext cx="648" cy="117"/>
            </a:xfrm>
            <a:custGeom>
              <a:avLst/>
              <a:gdLst>
                <a:gd name="T0" fmla="*/ 0 w 648"/>
                <a:gd name="T1" fmla="*/ 0 h 117"/>
                <a:gd name="T2" fmla="*/ 648 w 648"/>
                <a:gd name="T3" fmla="*/ 115 h 117"/>
                <a:gd name="T4" fmla="*/ 641 w 648"/>
                <a:gd name="T5" fmla="*/ 117 h 117"/>
                <a:gd name="T6" fmla="*/ 633 w 648"/>
                <a:gd name="T7" fmla="*/ 117 h 117"/>
                <a:gd name="T8" fmla="*/ 7 w 648"/>
                <a:gd name="T9" fmla="*/ 7 h 117"/>
                <a:gd name="T10" fmla="*/ 3 w 648"/>
                <a:gd name="T11" fmla="*/ 3 h 117"/>
                <a:gd name="T12" fmla="*/ 0 w 648"/>
                <a:gd name="T13" fmla="*/ 0 h 1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8"/>
                <a:gd name="T22" fmla="*/ 0 h 117"/>
                <a:gd name="T23" fmla="*/ 648 w 648"/>
                <a:gd name="T24" fmla="*/ 117 h 1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8" h="117">
                  <a:moveTo>
                    <a:pt x="0" y="0"/>
                  </a:moveTo>
                  <a:lnTo>
                    <a:pt x="648" y="115"/>
                  </a:lnTo>
                  <a:lnTo>
                    <a:pt x="641" y="117"/>
                  </a:lnTo>
                  <a:lnTo>
                    <a:pt x="633" y="117"/>
                  </a:lnTo>
                  <a:lnTo>
                    <a:pt x="7" y="7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F1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82" name="Freeform 316"/>
            <p:cNvSpPr>
              <a:spLocks/>
            </p:cNvSpPr>
            <p:nvPr/>
          </p:nvSpPr>
          <p:spPr bwMode="auto">
            <a:xfrm>
              <a:off x="3125" y="1937"/>
              <a:ext cx="638" cy="115"/>
            </a:xfrm>
            <a:custGeom>
              <a:avLst/>
              <a:gdLst>
                <a:gd name="T0" fmla="*/ 0 w 638"/>
                <a:gd name="T1" fmla="*/ 0 h 115"/>
                <a:gd name="T2" fmla="*/ 638 w 638"/>
                <a:gd name="T3" fmla="*/ 114 h 115"/>
                <a:gd name="T4" fmla="*/ 630 w 638"/>
                <a:gd name="T5" fmla="*/ 114 h 115"/>
                <a:gd name="T6" fmla="*/ 623 w 638"/>
                <a:gd name="T7" fmla="*/ 115 h 115"/>
                <a:gd name="T8" fmla="*/ 7 w 638"/>
                <a:gd name="T9" fmla="*/ 5 h 115"/>
                <a:gd name="T10" fmla="*/ 4 w 638"/>
                <a:gd name="T11" fmla="*/ 4 h 115"/>
                <a:gd name="T12" fmla="*/ 0 w 638"/>
                <a:gd name="T13" fmla="*/ 0 h 1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38"/>
                <a:gd name="T22" fmla="*/ 0 h 115"/>
                <a:gd name="T23" fmla="*/ 638 w 638"/>
                <a:gd name="T24" fmla="*/ 115 h 11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38" h="115">
                  <a:moveTo>
                    <a:pt x="0" y="0"/>
                  </a:moveTo>
                  <a:lnTo>
                    <a:pt x="638" y="114"/>
                  </a:lnTo>
                  <a:lnTo>
                    <a:pt x="630" y="114"/>
                  </a:lnTo>
                  <a:lnTo>
                    <a:pt x="623" y="115"/>
                  </a:lnTo>
                  <a:lnTo>
                    <a:pt x="7" y="5"/>
                  </a:ln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F2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83" name="Freeform 317"/>
            <p:cNvSpPr>
              <a:spLocks/>
            </p:cNvSpPr>
            <p:nvPr/>
          </p:nvSpPr>
          <p:spPr bwMode="auto">
            <a:xfrm>
              <a:off x="3129" y="1941"/>
              <a:ext cx="626" cy="111"/>
            </a:xfrm>
            <a:custGeom>
              <a:avLst/>
              <a:gdLst>
                <a:gd name="T0" fmla="*/ 0 w 626"/>
                <a:gd name="T1" fmla="*/ 0 h 111"/>
                <a:gd name="T2" fmla="*/ 626 w 626"/>
                <a:gd name="T3" fmla="*/ 110 h 111"/>
                <a:gd name="T4" fmla="*/ 619 w 626"/>
                <a:gd name="T5" fmla="*/ 111 h 111"/>
                <a:gd name="T6" fmla="*/ 611 w 626"/>
                <a:gd name="T7" fmla="*/ 111 h 111"/>
                <a:gd name="T8" fmla="*/ 6 w 626"/>
                <a:gd name="T9" fmla="*/ 5 h 111"/>
                <a:gd name="T10" fmla="*/ 3 w 626"/>
                <a:gd name="T11" fmla="*/ 1 h 111"/>
                <a:gd name="T12" fmla="*/ 0 w 626"/>
                <a:gd name="T13" fmla="*/ 0 h 1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26"/>
                <a:gd name="T22" fmla="*/ 0 h 111"/>
                <a:gd name="T23" fmla="*/ 626 w 626"/>
                <a:gd name="T24" fmla="*/ 111 h 11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26" h="111">
                  <a:moveTo>
                    <a:pt x="0" y="0"/>
                  </a:moveTo>
                  <a:lnTo>
                    <a:pt x="626" y="110"/>
                  </a:lnTo>
                  <a:lnTo>
                    <a:pt x="619" y="111"/>
                  </a:lnTo>
                  <a:lnTo>
                    <a:pt x="611" y="111"/>
                  </a:lnTo>
                  <a:lnTo>
                    <a:pt x="6" y="5"/>
                  </a:lnTo>
                  <a:lnTo>
                    <a:pt x="3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84" name="Freeform 318"/>
            <p:cNvSpPr>
              <a:spLocks/>
            </p:cNvSpPr>
            <p:nvPr/>
          </p:nvSpPr>
          <p:spPr bwMode="auto">
            <a:xfrm>
              <a:off x="3132" y="1942"/>
              <a:ext cx="616" cy="112"/>
            </a:xfrm>
            <a:custGeom>
              <a:avLst/>
              <a:gdLst>
                <a:gd name="T0" fmla="*/ 0 w 616"/>
                <a:gd name="T1" fmla="*/ 0 h 112"/>
                <a:gd name="T2" fmla="*/ 616 w 616"/>
                <a:gd name="T3" fmla="*/ 110 h 112"/>
                <a:gd name="T4" fmla="*/ 608 w 616"/>
                <a:gd name="T5" fmla="*/ 110 h 112"/>
                <a:gd name="T6" fmla="*/ 599 w 616"/>
                <a:gd name="T7" fmla="*/ 112 h 112"/>
                <a:gd name="T8" fmla="*/ 7 w 616"/>
                <a:gd name="T9" fmla="*/ 7 h 112"/>
                <a:gd name="T10" fmla="*/ 3 w 616"/>
                <a:gd name="T11" fmla="*/ 4 h 112"/>
                <a:gd name="T12" fmla="*/ 0 w 616"/>
                <a:gd name="T13" fmla="*/ 0 h 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16"/>
                <a:gd name="T22" fmla="*/ 0 h 112"/>
                <a:gd name="T23" fmla="*/ 616 w 616"/>
                <a:gd name="T24" fmla="*/ 112 h 11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16" h="112">
                  <a:moveTo>
                    <a:pt x="0" y="0"/>
                  </a:moveTo>
                  <a:lnTo>
                    <a:pt x="616" y="110"/>
                  </a:lnTo>
                  <a:lnTo>
                    <a:pt x="608" y="110"/>
                  </a:lnTo>
                  <a:lnTo>
                    <a:pt x="599" y="112"/>
                  </a:lnTo>
                  <a:lnTo>
                    <a:pt x="7" y="7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85" name="Freeform 319"/>
            <p:cNvSpPr>
              <a:spLocks/>
            </p:cNvSpPr>
            <p:nvPr/>
          </p:nvSpPr>
          <p:spPr bwMode="auto">
            <a:xfrm>
              <a:off x="3135" y="1946"/>
              <a:ext cx="605" cy="108"/>
            </a:xfrm>
            <a:custGeom>
              <a:avLst/>
              <a:gdLst>
                <a:gd name="T0" fmla="*/ 0 w 605"/>
                <a:gd name="T1" fmla="*/ 0 h 108"/>
                <a:gd name="T2" fmla="*/ 605 w 605"/>
                <a:gd name="T3" fmla="*/ 106 h 108"/>
                <a:gd name="T4" fmla="*/ 596 w 605"/>
                <a:gd name="T5" fmla="*/ 108 h 108"/>
                <a:gd name="T6" fmla="*/ 588 w 605"/>
                <a:gd name="T7" fmla="*/ 108 h 108"/>
                <a:gd name="T8" fmla="*/ 7 w 605"/>
                <a:gd name="T9" fmla="*/ 5 h 108"/>
                <a:gd name="T10" fmla="*/ 4 w 605"/>
                <a:gd name="T11" fmla="*/ 3 h 108"/>
                <a:gd name="T12" fmla="*/ 0 w 605"/>
                <a:gd name="T13" fmla="*/ 0 h 1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05"/>
                <a:gd name="T22" fmla="*/ 0 h 108"/>
                <a:gd name="T23" fmla="*/ 605 w 605"/>
                <a:gd name="T24" fmla="*/ 108 h 10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05" h="108">
                  <a:moveTo>
                    <a:pt x="0" y="0"/>
                  </a:moveTo>
                  <a:lnTo>
                    <a:pt x="605" y="106"/>
                  </a:lnTo>
                  <a:lnTo>
                    <a:pt x="596" y="108"/>
                  </a:lnTo>
                  <a:lnTo>
                    <a:pt x="588" y="108"/>
                  </a:lnTo>
                  <a:lnTo>
                    <a:pt x="7" y="5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86" name="Freeform 320"/>
            <p:cNvSpPr>
              <a:spLocks/>
            </p:cNvSpPr>
            <p:nvPr/>
          </p:nvSpPr>
          <p:spPr bwMode="auto">
            <a:xfrm>
              <a:off x="3139" y="1949"/>
              <a:ext cx="592" cy="105"/>
            </a:xfrm>
            <a:custGeom>
              <a:avLst/>
              <a:gdLst>
                <a:gd name="T0" fmla="*/ 0 w 592"/>
                <a:gd name="T1" fmla="*/ 0 h 105"/>
                <a:gd name="T2" fmla="*/ 592 w 592"/>
                <a:gd name="T3" fmla="*/ 105 h 105"/>
                <a:gd name="T4" fmla="*/ 582 w 592"/>
                <a:gd name="T5" fmla="*/ 105 h 105"/>
                <a:gd name="T6" fmla="*/ 574 w 592"/>
                <a:gd name="T7" fmla="*/ 105 h 105"/>
                <a:gd name="T8" fmla="*/ 6 w 592"/>
                <a:gd name="T9" fmla="*/ 5 h 105"/>
                <a:gd name="T10" fmla="*/ 3 w 592"/>
                <a:gd name="T11" fmla="*/ 2 h 105"/>
                <a:gd name="T12" fmla="*/ 0 w 592"/>
                <a:gd name="T13" fmla="*/ 0 h 1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05"/>
                <a:gd name="T23" fmla="*/ 592 w 592"/>
                <a:gd name="T24" fmla="*/ 105 h 10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05">
                  <a:moveTo>
                    <a:pt x="0" y="0"/>
                  </a:moveTo>
                  <a:lnTo>
                    <a:pt x="592" y="105"/>
                  </a:lnTo>
                  <a:lnTo>
                    <a:pt x="582" y="105"/>
                  </a:lnTo>
                  <a:lnTo>
                    <a:pt x="574" y="105"/>
                  </a:lnTo>
                  <a:lnTo>
                    <a:pt x="6" y="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87" name="Freeform 321"/>
            <p:cNvSpPr>
              <a:spLocks/>
            </p:cNvSpPr>
            <p:nvPr/>
          </p:nvSpPr>
          <p:spPr bwMode="auto">
            <a:xfrm>
              <a:off x="3142" y="1951"/>
              <a:ext cx="581" cy="103"/>
            </a:xfrm>
            <a:custGeom>
              <a:avLst/>
              <a:gdLst>
                <a:gd name="T0" fmla="*/ 0 w 581"/>
                <a:gd name="T1" fmla="*/ 0 h 103"/>
                <a:gd name="T2" fmla="*/ 581 w 581"/>
                <a:gd name="T3" fmla="*/ 103 h 103"/>
                <a:gd name="T4" fmla="*/ 571 w 581"/>
                <a:gd name="T5" fmla="*/ 103 h 103"/>
                <a:gd name="T6" fmla="*/ 559 w 581"/>
                <a:gd name="T7" fmla="*/ 103 h 103"/>
                <a:gd name="T8" fmla="*/ 7 w 581"/>
                <a:gd name="T9" fmla="*/ 7 h 103"/>
                <a:gd name="T10" fmla="*/ 3 w 581"/>
                <a:gd name="T11" fmla="*/ 3 h 103"/>
                <a:gd name="T12" fmla="*/ 0 w 581"/>
                <a:gd name="T13" fmla="*/ 0 h 1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81"/>
                <a:gd name="T22" fmla="*/ 0 h 103"/>
                <a:gd name="T23" fmla="*/ 581 w 581"/>
                <a:gd name="T24" fmla="*/ 103 h 10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81" h="103">
                  <a:moveTo>
                    <a:pt x="0" y="0"/>
                  </a:moveTo>
                  <a:lnTo>
                    <a:pt x="581" y="103"/>
                  </a:lnTo>
                  <a:lnTo>
                    <a:pt x="571" y="103"/>
                  </a:lnTo>
                  <a:lnTo>
                    <a:pt x="559" y="103"/>
                  </a:lnTo>
                  <a:lnTo>
                    <a:pt x="7" y="7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88" name="Freeform 322"/>
            <p:cNvSpPr>
              <a:spLocks/>
            </p:cNvSpPr>
            <p:nvPr/>
          </p:nvSpPr>
          <p:spPr bwMode="auto">
            <a:xfrm>
              <a:off x="3145" y="1954"/>
              <a:ext cx="568" cy="100"/>
            </a:xfrm>
            <a:custGeom>
              <a:avLst/>
              <a:gdLst>
                <a:gd name="T0" fmla="*/ 0 w 568"/>
                <a:gd name="T1" fmla="*/ 0 h 100"/>
                <a:gd name="T2" fmla="*/ 568 w 568"/>
                <a:gd name="T3" fmla="*/ 100 h 100"/>
                <a:gd name="T4" fmla="*/ 556 w 568"/>
                <a:gd name="T5" fmla="*/ 100 h 100"/>
                <a:gd name="T6" fmla="*/ 544 w 568"/>
                <a:gd name="T7" fmla="*/ 100 h 100"/>
                <a:gd name="T8" fmla="*/ 7 w 568"/>
                <a:gd name="T9" fmla="*/ 5 h 100"/>
                <a:gd name="T10" fmla="*/ 7 w 568"/>
                <a:gd name="T11" fmla="*/ 5 h 100"/>
                <a:gd name="T12" fmla="*/ 7 w 568"/>
                <a:gd name="T13" fmla="*/ 5 h 100"/>
                <a:gd name="T14" fmla="*/ 4 w 568"/>
                <a:gd name="T15" fmla="*/ 2 h 100"/>
                <a:gd name="T16" fmla="*/ 0 w 568"/>
                <a:gd name="T17" fmla="*/ 0 h 1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68"/>
                <a:gd name="T28" fmla="*/ 0 h 100"/>
                <a:gd name="T29" fmla="*/ 568 w 568"/>
                <a:gd name="T30" fmla="*/ 100 h 1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68" h="100">
                  <a:moveTo>
                    <a:pt x="0" y="0"/>
                  </a:moveTo>
                  <a:lnTo>
                    <a:pt x="568" y="100"/>
                  </a:lnTo>
                  <a:lnTo>
                    <a:pt x="556" y="100"/>
                  </a:lnTo>
                  <a:lnTo>
                    <a:pt x="544" y="100"/>
                  </a:lnTo>
                  <a:lnTo>
                    <a:pt x="7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89" name="Freeform 323"/>
            <p:cNvSpPr>
              <a:spLocks/>
            </p:cNvSpPr>
            <p:nvPr/>
          </p:nvSpPr>
          <p:spPr bwMode="auto">
            <a:xfrm>
              <a:off x="3149" y="1958"/>
              <a:ext cx="552" cy="96"/>
            </a:xfrm>
            <a:custGeom>
              <a:avLst/>
              <a:gdLst>
                <a:gd name="T0" fmla="*/ 0 w 552"/>
                <a:gd name="T1" fmla="*/ 0 h 96"/>
                <a:gd name="T2" fmla="*/ 552 w 552"/>
                <a:gd name="T3" fmla="*/ 96 h 96"/>
                <a:gd name="T4" fmla="*/ 540 w 552"/>
                <a:gd name="T5" fmla="*/ 96 h 96"/>
                <a:gd name="T6" fmla="*/ 528 w 552"/>
                <a:gd name="T7" fmla="*/ 96 h 96"/>
                <a:gd name="T8" fmla="*/ 7 w 552"/>
                <a:gd name="T9" fmla="*/ 5 h 96"/>
                <a:gd name="T10" fmla="*/ 5 w 552"/>
                <a:gd name="T11" fmla="*/ 3 h 96"/>
                <a:gd name="T12" fmla="*/ 3 w 552"/>
                <a:gd name="T13" fmla="*/ 1 h 96"/>
                <a:gd name="T14" fmla="*/ 2 w 552"/>
                <a:gd name="T15" fmla="*/ 0 h 96"/>
                <a:gd name="T16" fmla="*/ 0 w 552"/>
                <a:gd name="T17" fmla="*/ 0 h 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52"/>
                <a:gd name="T28" fmla="*/ 0 h 96"/>
                <a:gd name="T29" fmla="*/ 552 w 552"/>
                <a:gd name="T30" fmla="*/ 96 h 9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52" h="96">
                  <a:moveTo>
                    <a:pt x="0" y="0"/>
                  </a:moveTo>
                  <a:lnTo>
                    <a:pt x="552" y="96"/>
                  </a:lnTo>
                  <a:lnTo>
                    <a:pt x="540" y="96"/>
                  </a:lnTo>
                  <a:lnTo>
                    <a:pt x="528" y="96"/>
                  </a:lnTo>
                  <a:lnTo>
                    <a:pt x="7" y="5"/>
                  </a:lnTo>
                  <a:lnTo>
                    <a:pt x="5" y="3"/>
                  </a:lnTo>
                  <a:lnTo>
                    <a:pt x="3" y="1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90" name="Freeform 324"/>
            <p:cNvSpPr>
              <a:spLocks/>
            </p:cNvSpPr>
            <p:nvPr/>
          </p:nvSpPr>
          <p:spPr bwMode="auto">
            <a:xfrm>
              <a:off x="3152" y="1959"/>
              <a:ext cx="537" cy="95"/>
            </a:xfrm>
            <a:custGeom>
              <a:avLst/>
              <a:gdLst>
                <a:gd name="T0" fmla="*/ 0 w 537"/>
                <a:gd name="T1" fmla="*/ 0 h 95"/>
                <a:gd name="T2" fmla="*/ 537 w 537"/>
                <a:gd name="T3" fmla="*/ 95 h 95"/>
                <a:gd name="T4" fmla="*/ 524 w 537"/>
                <a:gd name="T5" fmla="*/ 95 h 95"/>
                <a:gd name="T6" fmla="*/ 510 w 537"/>
                <a:gd name="T7" fmla="*/ 95 h 95"/>
                <a:gd name="T8" fmla="*/ 7 w 537"/>
                <a:gd name="T9" fmla="*/ 7 h 95"/>
                <a:gd name="T10" fmla="*/ 4 w 537"/>
                <a:gd name="T11" fmla="*/ 4 h 95"/>
                <a:gd name="T12" fmla="*/ 0 w 537"/>
                <a:gd name="T13" fmla="*/ 0 h 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37"/>
                <a:gd name="T22" fmla="*/ 0 h 95"/>
                <a:gd name="T23" fmla="*/ 537 w 537"/>
                <a:gd name="T24" fmla="*/ 95 h 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37" h="95">
                  <a:moveTo>
                    <a:pt x="0" y="0"/>
                  </a:moveTo>
                  <a:lnTo>
                    <a:pt x="537" y="95"/>
                  </a:lnTo>
                  <a:lnTo>
                    <a:pt x="524" y="95"/>
                  </a:lnTo>
                  <a:lnTo>
                    <a:pt x="510" y="95"/>
                  </a:lnTo>
                  <a:lnTo>
                    <a:pt x="7" y="7"/>
                  </a:ln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91" name="Freeform 325"/>
            <p:cNvSpPr>
              <a:spLocks/>
            </p:cNvSpPr>
            <p:nvPr/>
          </p:nvSpPr>
          <p:spPr bwMode="auto">
            <a:xfrm>
              <a:off x="3156" y="1963"/>
              <a:ext cx="521" cy="91"/>
            </a:xfrm>
            <a:custGeom>
              <a:avLst/>
              <a:gdLst>
                <a:gd name="T0" fmla="*/ 0 w 521"/>
                <a:gd name="T1" fmla="*/ 0 h 91"/>
                <a:gd name="T2" fmla="*/ 521 w 521"/>
                <a:gd name="T3" fmla="*/ 91 h 91"/>
                <a:gd name="T4" fmla="*/ 508 w 521"/>
                <a:gd name="T5" fmla="*/ 91 h 91"/>
                <a:gd name="T6" fmla="*/ 496 w 521"/>
                <a:gd name="T7" fmla="*/ 91 h 91"/>
                <a:gd name="T8" fmla="*/ 449 w 521"/>
                <a:gd name="T9" fmla="*/ 83 h 91"/>
                <a:gd name="T10" fmla="*/ 8 w 521"/>
                <a:gd name="T11" fmla="*/ 7 h 91"/>
                <a:gd name="T12" fmla="*/ 5 w 521"/>
                <a:gd name="T13" fmla="*/ 3 h 91"/>
                <a:gd name="T14" fmla="*/ 0 w 521"/>
                <a:gd name="T15" fmla="*/ 0 h 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21"/>
                <a:gd name="T25" fmla="*/ 0 h 91"/>
                <a:gd name="T26" fmla="*/ 521 w 521"/>
                <a:gd name="T27" fmla="*/ 91 h 9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21" h="91">
                  <a:moveTo>
                    <a:pt x="0" y="0"/>
                  </a:moveTo>
                  <a:lnTo>
                    <a:pt x="521" y="91"/>
                  </a:lnTo>
                  <a:lnTo>
                    <a:pt x="508" y="91"/>
                  </a:lnTo>
                  <a:lnTo>
                    <a:pt x="496" y="91"/>
                  </a:lnTo>
                  <a:lnTo>
                    <a:pt x="449" y="83"/>
                  </a:lnTo>
                  <a:lnTo>
                    <a:pt x="8" y="7"/>
                  </a:lnTo>
                  <a:lnTo>
                    <a:pt x="5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92" name="Freeform 326"/>
            <p:cNvSpPr>
              <a:spLocks/>
            </p:cNvSpPr>
            <p:nvPr/>
          </p:nvSpPr>
          <p:spPr bwMode="auto">
            <a:xfrm>
              <a:off x="3159" y="1966"/>
              <a:ext cx="503" cy="88"/>
            </a:xfrm>
            <a:custGeom>
              <a:avLst/>
              <a:gdLst>
                <a:gd name="T0" fmla="*/ 0 w 503"/>
                <a:gd name="T1" fmla="*/ 0 h 88"/>
                <a:gd name="T2" fmla="*/ 503 w 503"/>
                <a:gd name="T3" fmla="*/ 88 h 88"/>
                <a:gd name="T4" fmla="*/ 498 w 503"/>
                <a:gd name="T5" fmla="*/ 88 h 88"/>
                <a:gd name="T6" fmla="*/ 493 w 503"/>
                <a:gd name="T7" fmla="*/ 88 h 88"/>
                <a:gd name="T8" fmla="*/ 304 w 503"/>
                <a:gd name="T9" fmla="*/ 58 h 88"/>
                <a:gd name="T10" fmla="*/ 12 w 503"/>
                <a:gd name="T11" fmla="*/ 7 h 88"/>
                <a:gd name="T12" fmla="*/ 7 w 503"/>
                <a:gd name="T13" fmla="*/ 4 h 88"/>
                <a:gd name="T14" fmla="*/ 0 w 503"/>
                <a:gd name="T15" fmla="*/ 0 h 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03"/>
                <a:gd name="T25" fmla="*/ 0 h 88"/>
                <a:gd name="T26" fmla="*/ 503 w 503"/>
                <a:gd name="T27" fmla="*/ 88 h 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03" h="88">
                  <a:moveTo>
                    <a:pt x="0" y="0"/>
                  </a:moveTo>
                  <a:lnTo>
                    <a:pt x="503" y="88"/>
                  </a:lnTo>
                  <a:lnTo>
                    <a:pt x="498" y="88"/>
                  </a:lnTo>
                  <a:lnTo>
                    <a:pt x="493" y="88"/>
                  </a:lnTo>
                  <a:lnTo>
                    <a:pt x="304" y="58"/>
                  </a:lnTo>
                  <a:lnTo>
                    <a:pt x="12" y="7"/>
                  </a:lnTo>
                  <a:lnTo>
                    <a:pt x="7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93" name="Freeform 327"/>
            <p:cNvSpPr>
              <a:spLocks/>
            </p:cNvSpPr>
            <p:nvPr/>
          </p:nvSpPr>
          <p:spPr bwMode="auto">
            <a:xfrm>
              <a:off x="3164" y="1970"/>
              <a:ext cx="441" cy="76"/>
            </a:xfrm>
            <a:custGeom>
              <a:avLst/>
              <a:gdLst>
                <a:gd name="T0" fmla="*/ 0 w 441"/>
                <a:gd name="T1" fmla="*/ 0 h 76"/>
                <a:gd name="T2" fmla="*/ 441 w 441"/>
                <a:gd name="T3" fmla="*/ 76 h 76"/>
                <a:gd name="T4" fmla="*/ 159 w 441"/>
                <a:gd name="T5" fmla="*/ 32 h 76"/>
                <a:gd name="T6" fmla="*/ 19 w 441"/>
                <a:gd name="T7" fmla="*/ 6 h 76"/>
                <a:gd name="T8" fmla="*/ 9 w 441"/>
                <a:gd name="T9" fmla="*/ 3 h 76"/>
                <a:gd name="T10" fmla="*/ 0 w 441"/>
                <a:gd name="T11" fmla="*/ 0 h 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41"/>
                <a:gd name="T19" fmla="*/ 0 h 76"/>
                <a:gd name="T20" fmla="*/ 441 w 441"/>
                <a:gd name="T21" fmla="*/ 76 h 7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41" h="76">
                  <a:moveTo>
                    <a:pt x="0" y="0"/>
                  </a:moveTo>
                  <a:lnTo>
                    <a:pt x="441" y="76"/>
                  </a:lnTo>
                  <a:lnTo>
                    <a:pt x="159" y="32"/>
                  </a:lnTo>
                  <a:lnTo>
                    <a:pt x="19" y="6"/>
                  </a:lnTo>
                  <a:lnTo>
                    <a:pt x="9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94" name="Freeform 328"/>
            <p:cNvSpPr>
              <a:spLocks/>
            </p:cNvSpPr>
            <p:nvPr/>
          </p:nvSpPr>
          <p:spPr bwMode="auto">
            <a:xfrm>
              <a:off x="3171" y="1973"/>
              <a:ext cx="292" cy="51"/>
            </a:xfrm>
            <a:custGeom>
              <a:avLst/>
              <a:gdLst>
                <a:gd name="T0" fmla="*/ 0 w 292"/>
                <a:gd name="T1" fmla="*/ 0 h 51"/>
                <a:gd name="T2" fmla="*/ 292 w 292"/>
                <a:gd name="T3" fmla="*/ 51 h 51"/>
                <a:gd name="T4" fmla="*/ 35 w 292"/>
                <a:gd name="T5" fmla="*/ 10 h 51"/>
                <a:gd name="T6" fmla="*/ 17 w 292"/>
                <a:gd name="T7" fmla="*/ 5 h 51"/>
                <a:gd name="T8" fmla="*/ 0 w 292"/>
                <a:gd name="T9" fmla="*/ 0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2"/>
                <a:gd name="T16" fmla="*/ 0 h 51"/>
                <a:gd name="T17" fmla="*/ 292 w 292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2" h="51">
                  <a:moveTo>
                    <a:pt x="0" y="0"/>
                  </a:moveTo>
                  <a:lnTo>
                    <a:pt x="292" y="51"/>
                  </a:lnTo>
                  <a:lnTo>
                    <a:pt x="35" y="10"/>
                  </a:lnTo>
                  <a:lnTo>
                    <a:pt x="17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F4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95" name="Freeform 329"/>
            <p:cNvSpPr>
              <a:spLocks/>
            </p:cNvSpPr>
            <p:nvPr/>
          </p:nvSpPr>
          <p:spPr bwMode="auto">
            <a:xfrm>
              <a:off x="3183" y="1976"/>
              <a:ext cx="140" cy="26"/>
            </a:xfrm>
            <a:custGeom>
              <a:avLst/>
              <a:gdLst>
                <a:gd name="T0" fmla="*/ 0 w 140"/>
                <a:gd name="T1" fmla="*/ 0 h 26"/>
                <a:gd name="T2" fmla="*/ 140 w 140"/>
                <a:gd name="T3" fmla="*/ 26 h 26"/>
                <a:gd name="T4" fmla="*/ 23 w 140"/>
                <a:gd name="T5" fmla="*/ 7 h 26"/>
                <a:gd name="T6" fmla="*/ 11 w 140"/>
                <a:gd name="T7" fmla="*/ 4 h 26"/>
                <a:gd name="T8" fmla="*/ 0 w 140"/>
                <a:gd name="T9" fmla="*/ 0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0"/>
                <a:gd name="T16" fmla="*/ 0 h 26"/>
                <a:gd name="T17" fmla="*/ 140 w 140"/>
                <a:gd name="T18" fmla="*/ 26 h 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0" h="26">
                  <a:moveTo>
                    <a:pt x="0" y="0"/>
                  </a:moveTo>
                  <a:lnTo>
                    <a:pt x="140" y="26"/>
                  </a:lnTo>
                  <a:lnTo>
                    <a:pt x="23" y="7"/>
                  </a:lnTo>
                  <a:lnTo>
                    <a:pt x="11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F4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96" name="Freeform 330"/>
            <p:cNvSpPr>
              <a:spLocks/>
            </p:cNvSpPr>
            <p:nvPr/>
          </p:nvSpPr>
          <p:spPr bwMode="auto">
            <a:xfrm>
              <a:off x="2911" y="1682"/>
              <a:ext cx="1048" cy="372"/>
            </a:xfrm>
            <a:custGeom>
              <a:avLst/>
              <a:gdLst>
                <a:gd name="T0" fmla="*/ 5 w 1048"/>
                <a:gd name="T1" fmla="*/ 2 h 372"/>
                <a:gd name="T2" fmla="*/ 1 w 1048"/>
                <a:gd name="T3" fmla="*/ 10 h 372"/>
                <a:gd name="T4" fmla="*/ 0 w 1048"/>
                <a:gd name="T5" fmla="*/ 21 h 372"/>
                <a:gd name="T6" fmla="*/ 1 w 1048"/>
                <a:gd name="T7" fmla="*/ 29 h 372"/>
                <a:gd name="T8" fmla="*/ 5 w 1048"/>
                <a:gd name="T9" fmla="*/ 37 h 372"/>
                <a:gd name="T10" fmla="*/ 30 w 1048"/>
                <a:gd name="T11" fmla="*/ 70 h 372"/>
                <a:gd name="T12" fmla="*/ 56 w 1048"/>
                <a:gd name="T13" fmla="*/ 102 h 372"/>
                <a:gd name="T14" fmla="*/ 84 w 1048"/>
                <a:gd name="T15" fmla="*/ 132 h 372"/>
                <a:gd name="T16" fmla="*/ 113 w 1048"/>
                <a:gd name="T17" fmla="*/ 162 h 372"/>
                <a:gd name="T18" fmla="*/ 143 w 1048"/>
                <a:gd name="T19" fmla="*/ 193 h 372"/>
                <a:gd name="T20" fmla="*/ 174 w 1048"/>
                <a:gd name="T21" fmla="*/ 222 h 372"/>
                <a:gd name="T22" fmla="*/ 207 w 1048"/>
                <a:gd name="T23" fmla="*/ 249 h 372"/>
                <a:gd name="T24" fmla="*/ 241 w 1048"/>
                <a:gd name="T25" fmla="*/ 277 h 372"/>
                <a:gd name="T26" fmla="*/ 251 w 1048"/>
                <a:gd name="T27" fmla="*/ 286 h 372"/>
                <a:gd name="T28" fmla="*/ 265 w 1048"/>
                <a:gd name="T29" fmla="*/ 293 h 372"/>
                <a:gd name="T30" fmla="*/ 280 w 1048"/>
                <a:gd name="T31" fmla="*/ 296 h 372"/>
                <a:gd name="T32" fmla="*/ 295 w 1048"/>
                <a:gd name="T33" fmla="*/ 301 h 372"/>
                <a:gd name="T34" fmla="*/ 741 w 1048"/>
                <a:gd name="T35" fmla="*/ 372 h 372"/>
                <a:gd name="T36" fmla="*/ 770 w 1048"/>
                <a:gd name="T37" fmla="*/ 372 h 372"/>
                <a:gd name="T38" fmla="*/ 795 w 1048"/>
                <a:gd name="T39" fmla="*/ 372 h 372"/>
                <a:gd name="T40" fmla="*/ 822 w 1048"/>
                <a:gd name="T41" fmla="*/ 370 h 372"/>
                <a:gd name="T42" fmla="*/ 846 w 1048"/>
                <a:gd name="T43" fmla="*/ 369 h 372"/>
                <a:gd name="T44" fmla="*/ 869 w 1048"/>
                <a:gd name="T45" fmla="*/ 365 h 372"/>
                <a:gd name="T46" fmla="*/ 891 w 1048"/>
                <a:gd name="T47" fmla="*/ 360 h 372"/>
                <a:gd name="T48" fmla="*/ 913 w 1048"/>
                <a:gd name="T49" fmla="*/ 355 h 372"/>
                <a:gd name="T50" fmla="*/ 932 w 1048"/>
                <a:gd name="T51" fmla="*/ 348 h 372"/>
                <a:gd name="T52" fmla="*/ 950 w 1048"/>
                <a:gd name="T53" fmla="*/ 340 h 372"/>
                <a:gd name="T54" fmla="*/ 969 w 1048"/>
                <a:gd name="T55" fmla="*/ 331 h 372"/>
                <a:gd name="T56" fmla="*/ 984 w 1048"/>
                <a:gd name="T57" fmla="*/ 321 h 372"/>
                <a:gd name="T58" fmla="*/ 999 w 1048"/>
                <a:gd name="T59" fmla="*/ 311 h 372"/>
                <a:gd name="T60" fmla="*/ 1013 w 1048"/>
                <a:gd name="T61" fmla="*/ 299 h 372"/>
                <a:gd name="T62" fmla="*/ 1026 w 1048"/>
                <a:gd name="T63" fmla="*/ 286 h 372"/>
                <a:gd name="T64" fmla="*/ 1036 w 1048"/>
                <a:gd name="T65" fmla="*/ 272 h 372"/>
                <a:gd name="T66" fmla="*/ 1048 w 1048"/>
                <a:gd name="T67" fmla="*/ 257 h 372"/>
                <a:gd name="T68" fmla="*/ 1038 w 1048"/>
                <a:gd name="T69" fmla="*/ 254 h 372"/>
                <a:gd name="T70" fmla="*/ 1033 w 1048"/>
                <a:gd name="T71" fmla="*/ 250 h 372"/>
                <a:gd name="T72" fmla="*/ 988 w 1048"/>
                <a:gd name="T73" fmla="*/ 213 h 372"/>
                <a:gd name="T74" fmla="*/ 944 w 1048"/>
                <a:gd name="T75" fmla="*/ 179 h 372"/>
                <a:gd name="T76" fmla="*/ 896 w 1048"/>
                <a:gd name="T77" fmla="*/ 149 h 372"/>
                <a:gd name="T78" fmla="*/ 851 w 1048"/>
                <a:gd name="T79" fmla="*/ 122 h 372"/>
                <a:gd name="T80" fmla="*/ 802 w 1048"/>
                <a:gd name="T81" fmla="*/ 97 h 372"/>
                <a:gd name="T82" fmla="*/ 753 w 1048"/>
                <a:gd name="T83" fmla="*/ 76 h 372"/>
                <a:gd name="T84" fmla="*/ 704 w 1048"/>
                <a:gd name="T85" fmla="*/ 58 h 372"/>
                <a:gd name="T86" fmla="*/ 653 w 1048"/>
                <a:gd name="T87" fmla="*/ 42 h 372"/>
                <a:gd name="T88" fmla="*/ 603 w 1048"/>
                <a:gd name="T89" fmla="*/ 29 h 372"/>
                <a:gd name="T90" fmla="*/ 550 w 1048"/>
                <a:gd name="T91" fmla="*/ 19 h 372"/>
                <a:gd name="T92" fmla="*/ 498 w 1048"/>
                <a:gd name="T93" fmla="*/ 10 h 372"/>
                <a:gd name="T94" fmla="*/ 446 w 1048"/>
                <a:gd name="T95" fmla="*/ 5 h 372"/>
                <a:gd name="T96" fmla="*/ 392 w 1048"/>
                <a:gd name="T97" fmla="*/ 2 h 372"/>
                <a:gd name="T98" fmla="*/ 337 w 1048"/>
                <a:gd name="T99" fmla="*/ 0 h 372"/>
                <a:gd name="T100" fmla="*/ 283 w 1048"/>
                <a:gd name="T101" fmla="*/ 0 h 372"/>
                <a:gd name="T102" fmla="*/ 229 w 1048"/>
                <a:gd name="T103" fmla="*/ 2 h 372"/>
                <a:gd name="T104" fmla="*/ 213 w 1048"/>
                <a:gd name="T105" fmla="*/ 4 h 372"/>
                <a:gd name="T106" fmla="*/ 167 w 1048"/>
                <a:gd name="T107" fmla="*/ 4 h 372"/>
                <a:gd name="T108" fmla="*/ 96 w 1048"/>
                <a:gd name="T109" fmla="*/ 4 h 372"/>
                <a:gd name="T110" fmla="*/ 5 w 1048"/>
                <a:gd name="T111" fmla="*/ 2 h 37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48"/>
                <a:gd name="T169" fmla="*/ 0 h 372"/>
                <a:gd name="T170" fmla="*/ 1048 w 1048"/>
                <a:gd name="T171" fmla="*/ 372 h 37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48" h="372">
                  <a:moveTo>
                    <a:pt x="5" y="2"/>
                  </a:moveTo>
                  <a:lnTo>
                    <a:pt x="1" y="10"/>
                  </a:lnTo>
                  <a:lnTo>
                    <a:pt x="0" y="21"/>
                  </a:lnTo>
                  <a:lnTo>
                    <a:pt x="1" y="29"/>
                  </a:lnTo>
                  <a:lnTo>
                    <a:pt x="5" y="37"/>
                  </a:lnTo>
                  <a:lnTo>
                    <a:pt x="30" y="70"/>
                  </a:lnTo>
                  <a:lnTo>
                    <a:pt x="56" y="102"/>
                  </a:lnTo>
                  <a:lnTo>
                    <a:pt x="84" y="132"/>
                  </a:lnTo>
                  <a:lnTo>
                    <a:pt x="113" y="162"/>
                  </a:lnTo>
                  <a:lnTo>
                    <a:pt x="143" y="193"/>
                  </a:lnTo>
                  <a:lnTo>
                    <a:pt x="174" y="222"/>
                  </a:lnTo>
                  <a:lnTo>
                    <a:pt x="207" y="249"/>
                  </a:lnTo>
                  <a:lnTo>
                    <a:pt x="241" y="277"/>
                  </a:lnTo>
                  <a:lnTo>
                    <a:pt x="251" y="286"/>
                  </a:lnTo>
                  <a:lnTo>
                    <a:pt x="265" y="293"/>
                  </a:lnTo>
                  <a:lnTo>
                    <a:pt x="280" y="296"/>
                  </a:lnTo>
                  <a:lnTo>
                    <a:pt x="295" y="301"/>
                  </a:lnTo>
                  <a:lnTo>
                    <a:pt x="741" y="372"/>
                  </a:lnTo>
                  <a:lnTo>
                    <a:pt x="770" y="372"/>
                  </a:lnTo>
                  <a:lnTo>
                    <a:pt x="795" y="372"/>
                  </a:lnTo>
                  <a:lnTo>
                    <a:pt x="822" y="370"/>
                  </a:lnTo>
                  <a:lnTo>
                    <a:pt x="846" y="369"/>
                  </a:lnTo>
                  <a:lnTo>
                    <a:pt x="869" y="365"/>
                  </a:lnTo>
                  <a:lnTo>
                    <a:pt x="891" y="360"/>
                  </a:lnTo>
                  <a:lnTo>
                    <a:pt x="913" y="355"/>
                  </a:lnTo>
                  <a:lnTo>
                    <a:pt x="932" y="348"/>
                  </a:lnTo>
                  <a:lnTo>
                    <a:pt x="950" y="340"/>
                  </a:lnTo>
                  <a:lnTo>
                    <a:pt x="969" y="331"/>
                  </a:lnTo>
                  <a:lnTo>
                    <a:pt x="984" y="321"/>
                  </a:lnTo>
                  <a:lnTo>
                    <a:pt x="999" y="311"/>
                  </a:lnTo>
                  <a:lnTo>
                    <a:pt x="1013" y="299"/>
                  </a:lnTo>
                  <a:lnTo>
                    <a:pt x="1026" y="286"/>
                  </a:lnTo>
                  <a:lnTo>
                    <a:pt x="1036" y="272"/>
                  </a:lnTo>
                  <a:lnTo>
                    <a:pt x="1048" y="257"/>
                  </a:lnTo>
                  <a:lnTo>
                    <a:pt x="1038" y="254"/>
                  </a:lnTo>
                  <a:lnTo>
                    <a:pt x="1033" y="250"/>
                  </a:lnTo>
                  <a:lnTo>
                    <a:pt x="988" y="213"/>
                  </a:lnTo>
                  <a:lnTo>
                    <a:pt x="944" y="179"/>
                  </a:lnTo>
                  <a:lnTo>
                    <a:pt x="896" y="149"/>
                  </a:lnTo>
                  <a:lnTo>
                    <a:pt x="851" y="122"/>
                  </a:lnTo>
                  <a:lnTo>
                    <a:pt x="802" y="97"/>
                  </a:lnTo>
                  <a:lnTo>
                    <a:pt x="753" y="76"/>
                  </a:lnTo>
                  <a:lnTo>
                    <a:pt x="704" y="58"/>
                  </a:lnTo>
                  <a:lnTo>
                    <a:pt x="653" y="42"/>
                  </a:lnTo>
                  <a:lnTo>
                    <a:pt x="603" y="29"/>
                  </a:lnTo>
                  <a:lnTo>
                    <a:pt x="550" y="19"/>
                  </a:lnTo>
                  <a:lnTo>
                    <a:pt x="498" y="10"/>
                  </a:lnTo>
                  <a:lnTo>
                    <a:pt x="446" y="5"/>
                  </a:lnTo>
                  <a:lnTo>
                    <a:pt x="392" y="2"/>
                  </a:lnTo>
                  <a:lnTo>
                    <a:pt x="337" y="0"/>
                  </a:lnTo>
                  <a:lnTo>
                    <a:pt x="283" y="0"/>
                  </a:lnTo>
                  <a:lnTo>
                    <a:pt x="229" y="2"/>
                  </a:lnTo>
                  <a:lnTo>
                    <a:pt x="213" y="4"/>
                  </a:lnTo>
                  <a:lnTo>
                    <a:pt x="167" y="4"/>
                  </a:lnTo>
                  <a:lnTo>
                    <a:pt x="96" y="4"/>
                  </a:lnTo>
                  <a:lnTo>
                    <a:pt x="5" y="2"/>
                  </a:lnTo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97" name="Freeform 331"/>
            <p:cNvSpPr>
              <a:spLocks/>
            </p:cNvSpPr>
            <p:nvPr/>
          </p:nvSpPr>
          <p:spPr bwMode="auto">
            <a:xfrm>
              <a:off x="2936" y="1699"/>
              <a:ext cx="998" cy="249"/>
            </a:xfrm>
            <a:custGeom>
              <a:avLst/>
              <a:gdLst>
                <a:gd name="T0" fmla="*/ 14 w 998"/>
                <a:gd name="T1" fmla="*/ 25 h 249"/>
                <a:gd name="T2" fmla="*/ 186 w 998"/>
                <a:gd name="T3" fmla="*/ 29 h 249"/>
                <a:gd name="T4" fmla="*/ 328 w 998"/>
                <a:gd name="T5" fmla="*/ 32 h 249"/>
                <a:gd name="T6" fmla="*/ 390 w 998"/>
                <a:gd name="T7" fmla="*/ 34 h 249"/>
                <a:gd name="T8" fmla="*/ 448 w 998"/>
                <a:gd name="T9" fmla="*/ 36 h 249"/>
                <a:gd name="T10" fmla="*/ 502 w 998"/>
                <a:gd name="T11" fmla="*/ 41 h 249"/>
                <a:gd name="T12" fmla="*/ 552 w 998"/>
                <a:gd name="T13" fmla="*/ 47 h 249"/>
                <a:gd name="T14" fmla="*/ 578 w 998"/>
                <a:gd name="T15" fmla="*/ 51 h 249"/>
                <a:gd name="T16" fmla="*/ 603 w 998"/>
                <a:gd name="T17" fmla="*/ 56 h 249"/>
                <a:gd name="T18" fmla="*/ 628 w 998"/>
                <a:gd name="T19" fmla="*/ 63 h 249"/>
                <a:gd name="T20" fmla="*/ 654 w 998"/>
                <a:gd name="T21" fmla="*/ 69 h 249"/>
                <a:gd name="T22" fmla="*/ 679 w 998"/>
                <a:gd name="T23" fmla="*/ 76 h 249"/>
                <a:gd name="T24" fmla="*/ 704 w 998"/>
                <a:gd name="T25" fmla="*/ 86 h 249"/>
                <a:gd name="T26" fmla="*/ 730 w 998"/>
                <a:gd name="T27" fmla="*/ 96 h 249"/>
                <a:gd name="T28" fmla="*/ 755 w 998"/>
                <a:gd name="T29" fmla="*/ 107 h 249"/>
                <a:gd name="T30" fmla="*/ 811 w 998"/>
                <a:gd name="T31" fmla="*/ 134 h 249"/>
                <a:gd name="T32" fmla="*/ 868 w 998"/>
                <a:gd name="T33" fmla="*/ 166 h 249"/>
                <a:gd name="T34" fmla="*/ 930 w 998"/>
                <a:gd name="T35" fmla="*/ 203 h 249"/>
                <a:gd name="T36" fmla="*/ 998 w 998"/>
                <a:gd name="T37" fmla="*/ 249 h 249"/>
                <a:gd name="T38" fmla="*/ 969 w 998"/>
                <a:gd name="T39" fmla="*/ 223 h 249"/>
                <a:gd name="T40" fmla="*/ 941 w 998"/>
                <a:gd name="T41" fmla="*/ 200 h 249"/>
                <a:gd name="T42" fmla="*/ 912 w 998"/>
                <a:gd name="T43" fmla="*/ 179 h 249"/>
                <a:gd name="T44" fmla="*/ 883 w 998"/>
                <a:gd name="T45" fmla="*/ 159 h 249"/>
                <a:gd name="T46" fmla="*/ 853 w 998"/>
                <a:gd name="T47" fmla="*/ 140 h 249"/>
                <a:gd name="T48" fmla="*/ 824 w 998"/>
                <a:gd name="T49" fmla="*/ 123 h 249"/>
                <a:gd name="T50" fmla="*/ 795 w 998"/>
                <a:gd name="T51" fmla="*/ 108 h 249"/>
                <a:gd name="T52" fmla="*/ 765 w 998"/>
                <a:gd name="T53" fmla="*/ 95 h 249"/>
                <a:gd name="T54" fmla="*/ 736 w 998"/>
                <a:gd name="T55" fmla="*/ 81 h 249"/>
                <a:gd name="T56" fmla="*/ 706 w 998"/>
                <a:gd name="T57" fmla="*/ 69 h 249"/>
                <a:gd name="T58" fmla="*/ 675 w 998"/>
                <a:gd name="T59" fmla="*/ 59 h 249"/>
                <a:gd name="T60" fmla="*/ 645 w 998"/>
                <a:gd name="T61" fmla="*/ 51 h 249"/>
                <a:gd name="T62" fmla="*/ 615 w 998"/>
                <a:gd name="T63" fmla="*/ 42 h 249"/>
                <a:gd name="T64" fmla="*/ 584 w 998"/>
                <a:gd name="T65" fmla="*/ 34 h 249"/>
                <a:gd name="T66" fmla="*/ 554 w 998"/>
                <a:gd name="T67" fmla="*/ 29 h 249"/>
                <a:gd name="T68" fmla="*/ 524 w 998"/>
                <a:gd name="T69" fmla="*/ 24 h 249"/>
                <a:gd name="T70" fmla="*/ 461 w 998"/>
                <a:gd name="T71" fmla="*/ 15 h 249"/>
                <a:gd name="T72" fmla="*/ 399 w 998"/>
                <a:gd name="T73" fmla="*/ 9 h 249"/>
                <a:gd name="T74" fmla="*/ 334 w 998"/>
                <a:gd name="T75" fmla="*/ 5 h 249"/>
                <a:gd name="T76" fmla="*/ 270 w 998"/>
                <a:gd name="T77" fmla="*/ 4 h 249"/>
                <a:gd name="T78" fmla="*/ 139 w 998"/>
                <a:gd name="T79" fmla="*/ 2 h 249"/>
                <a:gd name="T80" fmla="*/ 2 w 998"/>
                <a:gd name="T81" fmla="*/ 0 h 249"/>
                <a:gd name="T82" fmla="*/ 0 w 998"/>
                <a:gd name="T83" fmla="*/ 2 h 249"/>
                <a:gd name="T84" fmla="*/ 0 w 998"/>
                <a:gd name="T85" fmla="*/ 4 h 249"/>
                <a:gd name="T86" fmla="*/ 4 w 998"/>
                <a:gd name="T87" fmla="*/ 9 h 249"/>
                <a:gd name="T88" fmla="*/ 9 w 998"/>
                <a:gd name="T89" fmla="*/ 12 h 249"/>
                <a:gd name="T90" fmla="*/ 12 w 998"/>
                <a:gd name="T91" fmla="*/ 17 h 249"/>
                <a:gd name="T92" fmla="*/ 15 w 998"/>
                <a:gd name="T93" fmla="*/ 22 h 249"/>
                <a:gd name="T94" fmla="*/ 15 w 998"/>
                <a:gd name="T95" fmla="*/ 22 h 249"/>
                <a:gd name="T96" fmla="*/ 17 w 998"/>
                <a:gd name="T97" fmla="*/ 24 h 249"/>
                <a:gd name="T98" fmla="*/ 15 w 998"/>
                <a:gd name="T99" fmla="*/ 25 h 249"/>
                <a:gd name="T100" fmla="*/ 14 w 998"/>
                <a:gd name="T101" fmla="*/ 25 h 24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998"/>
                <a:gd name="T154" fmla="*/ 0 h 249"/>
                <a:gd name="T155" fmla="*/ 998 w 998"/>
                <a:gd name="T156" fmla="*/ 249 h 24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998" h="249">
                  <a:moveTo>
                    <a:pt x="14" y="25"/>
                  </a:moveTo>
                  <a:lnTo>
                    <a:pt x="186" y="29"/>
                  </a:lnTo>
                  <a:lnTo>
                    <a:pt x="328" y="32"/>
                  </a:lnTo>
                  <a:lnTo>
                    <a:pt x="390" y="34"/>
                  </a:lnTo>
                  <a:lnTo>
                    <a:pt x="448" y="36"/>
                  </a:lnTo>
                  <a:lnTo>
                    <a:pt x="502" y="41"/>
                  </a:lnTo>
                  <a:lnTo>
                    <a:pt x="552" y="47"/>
                  </a:lnTo>
                  <a:lnTo>
                    <a:pt x="578" y="51"/>
                  </a:lnTo>
                  <a:lnTo>
                    <a:pt x="603" y="56"/>
                  </a:lnTo>
                  <a:lnTo>
                    <a:pt x="628" y="63"/>
                  </a:lnTo>
                  <a:lnTo>
                    <a:pt x="654" y="69"/>
                  </a:lnTo>
                  <a:lnTo>
                    <a:pt x="679" y="76"/>
                  </a:lnTo>
                  <a:lnTo>
                    <a:pt x="704" y="86"/>
                  </a:lnTo>
                  <a:lnTo>
                    <a:pt x="730" y="96"/>
                  </a:lnTo>
                  <a:lnTo>
                    <a:pt x="755" y="107"/>
                  </a:lnTo>
                  <a:lnTo>
                    <a:pt x="811" y="134"/>
                  </a:lnTo>
                  <a:lnTo>
                    <a:pt x="868" y="166"/>
                  </a:lnTo>
                  <a:lnTo>
                    <a:pt x="930" y="203"/>
                  </a:lnTo>
                  <a:lnTo>
                    <a:pt x="998" y="249"/>
                  </a:lnTo>
                  <a:lnTo>
                    <a:pt x="969" y="223"/>
                  </a:lnTo>
                  <a:lnTo>
                    <a:pt x="941" y="200"/>
                  </a:lnTo>
                  <a:lnTo>
                    <a:pt x="912" y="179"/>
                  </a:lnTo>
                  <a:lnTo>
                    <a:pt x="883" y="159"/>
                  </a:lnTo>
                  <a:lnTo>
                    <a:pt x="853" y="140"/>
                  </a:lnTo>
                  <a:lnTo>
                    <a:pt x="824" y="123"/>
                  </a:lnTo>
                  <a:lnTo>
                    <a:pt x="795" y="108"/>
                  </a:lnTo>
                  <a:lnTo>
                    <a:pt x="765" y="95"/>
                  </a:lnTo>
                  <a:lnTo>
                    <a:pt x="736" y="81"/>
                  </a:lnTo>
                  <a:lnTo>
                    <a:pt x="706" y="69"/>
                  </a:lnTo>
                  <a:lnTo>
                    <a:pt x="675" y="59"/>
                  </a:lnTo>
                  <a:lnTo>
                    <a:pt x="645" y="51"/>
                  </a:lnTo>
                  <a:lnTo>
                    <a:pt x="615" y="42"/>
                  </a:lnTo>
                  <a:lnTo>
                    <a:pt x="584" y="34"/>
                  </a:lnTo>
                  <a:lnTo>
                    <a:pt x="554" y="29"/>
                  </a:lnTo>
                  <a:lnTo>
                    <a:pt x="524" y="24"/>
                  </a:lnTo>
                  <a:lnTo>
                    <a:pt x="461" y="15"/>
                  </a:lnTo>
                  <a:lnTo>
                    <a:pt x="399" y="9"/>
                  </a:lnTo>
                  <a:lnTo>
                    <a:pt x="334" y="5"/>
                  </a:lnTo>
                  <a:lnTo>
                    <a:pt x="270" y="4"/>
                  </a:lnTo>
                  <a:lnTo>
                    <a:pt x="139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4" y="9"/>
                  </a:lnTo>
                  <a:lnTo>
                    <a:pt x="9" y="12"/>
                  </a:lnTo>
                  <a:lnTo>
                    <a:pt x="12" y="17"/>
                  </a:lnTo>
                  <a:lnTo>
                    <a:pt x="15" y="22"/>
                  </a:lnTo>
                  <a:lnTo>
                    <a:pt x="17" y="24"/>
                  </a:lnTo>
                  <a:lnTo>
                    <a:pt x="15" y="25"/>
                  </a:lnTo>
                  <a:lnTo>
                    <a:pt x="14" y="2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98" name="Freeform 332"/>
            <p:cNvSpPr>
              <a:spLocks/>
            </p:cNvSpPr>
            <p:nvPr/>
          </p:nvSpPr>
          <p:spPr bwMode="auto">
            <a:xfrm>
              <a:off x="2715" y="2111"/>
              <a:ext cx="981" cy="154"/>
            </a:xfrm>
            <a:custGeom>
              <a:avLst/>
              <a:gdLst>
                <a:gd name="T0" fmla="*/ 981 w 981"/>
                <a:gd name="T1" fmla="*/ 154 h 154"/>
                <a:gd name="T2" fmla="*/ 971 w 981"/>
                <a:gd name="T3" fmla="*/ 146 h 154"/>
                <a:gd name="T4" fmla="*/ 959 w 981"/>
                <a:gd name="T5" fmla="*/ 139 h 154"/>
                <a:gd name="T6" fmla="*/ 945 w 981"/>
                <a:gd name="T7" fmla="*/ 132 h 154"/>
                <a:gd name="T8" fmla="*/ 930 w 981"/>
                <a:gd name="T9" fmla="*/ 124 h 154"/>
                <a:gd name="T10" fmla="*/ 896 w 981"/>
                <a:gd name="T11" fmla="*/ 112 h 154"/>
                <a:gd name="T12" fmla="*/ 858 w 981"/>
                <a:gd name="T13" fmla="*/ 98 h 154"/>
                <a:gd name="T14" fmla="*/ 814 w 981"/>
                <a:gd name="T15" fmla="*/ 87 h 154"/>
                <a:gd name="T16" fmla="*/ 765 w 981"/>
                <a:gd name="T17" fmla="*/ 77 h 154"/>
                <a:gd name="T18" fmla="*/ 711 w 981"/>
                <a:gd name="T19" fmla="*/ 66 h 154"/>
                <a:gd name="T20" fmla="*/ 652 w 981"/>
                <a:gd name="T21" fmla="*/ 56 h 154"/>
                <a:gd name="T22" fmla="*/ 588 w 981"/>
                <a:gd name="T23" fmla="*/ 48 h 154"/>
                <a:gd name="T24" fmla="*/ 520 w 981"/>
                <a:gd name="T25" fmla="*/ 39 h 154"/>
                <a:gd name="T26" fmla="*/ 447 w 981"/>
                <a:gd name="T27" fmla="*/ 31 h 154"/>
                <a:gd name="T28" fmla="*/ 371 w 981"/>
                <a:gd name="T29" fmla="*/ 24 h 154"/>
                <a:gd name="T30" fmla="*/ 206 w 981"/>
                <a:gd name="T31" fmla="*/ 12 h 154"/>
                <a:gd name="T32" fmla="*/ 27 w 981"/>
                <a:gd name="T33" fmla="*/ 0 h 154"/>
                <a:gd name="T34" fmla="*/ 0 w 981"/>
                <a:gd name="T35" fmla="*/ 19 h 154"/>
                <a:gd name="T36" fmla="*/ 142 w 981"/>
                <a:gd name="T37" fmla="*/ 26 h 154"/>
                <a:gd name="T38" fmla="*/ 285 w 981"/>
                <a:gd name="T39" fmla="*/ 34 h 154"/>
                <a:gd name="T40" fmla="*/ 429 w 981"/>
                <a:gd name="T41" fmla="*/ 44 h 154"/>
                <a:gd name="T42" fmla="*/ 566 w 981"/>
                <a:gd name="T43" fmla="*/ 58 h 154"/>
                <a:gd name="T44" fmla="*/ 630 w 981"/>
                <a:gd name="T45" fmla="*/ 65 h 154"/>
                <a:gd name="T46" fmla="*/ 692 w 981"/>
                <a:gd name="T47" fmla="*/ 73 h 154"/>
                <a:gd name="T48" fmla="*/ 751 w 981"/>
                <a:gd name="T49" fmla="*/ 83 h 154"/>
                <a:gd name="T50" fmla="*/ 807 w 981"/>
                <a:gd name="T51" fmla="*/ 95 h 154"/>
                <a:gd name="T52" fmla="*/ 858 w 981"/>
                <a:gd name="T53" fmla="*/ 107 h 154"/>
                <a:gd name="T54" fmla="*/ 903 w 981"/>
                <a:gd name="T55" fmla="*/ 120 h 154"/>
                <a:gd name="T56" fmla="*/ 925 w 981"/>
                <a:gd name="T57" fmla="*/ 129 h 154"/>
                <a:gd name="T58" fmla="*/ 945 w 981"/>
                <a:gd name="T59" fmla="*/ 137 h 154"/>
                <a:gd name="T60" fmla="*/ 964 w 981"/>
                <a:gd name="T61" fmla="*/ 146 h 154"/>
                <a:gd name="T62" fmla="*/ 981 w 981"/>
                <a:gd name="T63" fmla="*/ 154 h 15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81"/>
                <a:gd name="T97" fmla="*/ 0 h 154"/>
                <a:gd name="T98" fmla="*/ 981 w 981"/>
                <a:gd name="T99" fmla="*/ 154 h 15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81" h="154">
                  <a:moveTo>
                    <a:pt x="981" y="154"/>
                  </a:moveTo>
                  <a:lnTo>
                    <a:pt x="971" y="146"/>
                  </a:lnTo>
                  <a:lnTo>
                    <a:pt x="959" y="139"/>
                  </a:lnTo>
                  <a:lnTo>
                    <a:pt x="945" y="132"/>
                  </a:lnTo>
                  <a:lnTo>
                    <a:pt x="930" y="124"/>
                  </a:lnTo>
                  <a:lnTo>
                    <a:pt x="896" y="112"/>
                  </a:lnTo>
                  <a:lnTo>
                    <a:pt x="858" y="98"/>
                  </a:lnTo>
                  <a:lnTo>
                    <a:pt x="814" y="87"/>
                  </a:lnTo>
                  <a:lnTo>
                    <a:pt x="765" y="77"/>
                  </a:lnTo>
                  <a:lnTo>
                    <a:pt x="711" y="66"/>
                  </a:lnTo>
                  <a:lnTo>
                    <a:pt x="652" y="56"/>
                  </a:lnTo>
                  <a:lnTo>
                    <a:pt x="588" y="48"/>
                  </a:lnTo>
                  <a:lnTo>
                    <a:pt x="520" y="39"/>
                  </a:lnTo>
                  <a:lnTo>
                    <a:pt x="447" y="31"/>
                  </a:lnTo>
                  <a:lnTo>
                    <a:pt x="371" y="24"/>
                  </a:lnTo>
                  <a:lnTo>
                    <a:pt x="206" y="12"/>
                  </a:lnTo>
                  <a:lnTo>
                    <a:pt x="27" y="0"/>
                  </a:lnTo>
                  <a:lnTo>
                    <a:pt x="0" y="19"/>
                  </a:lnTo>
                  <a:lnTo>
                    <a:pt x="142" y="26"/>
                  </a:lnTo>
                  <a:lnTo>
                    <a:pt x="285" y="34"/>
                  </a:lnTo>
                  <a:lnTo>
                    <a:pt x="429" y="44"/>
                  </a:lnTo>
                  <a:lnTo>
                    <a:pt x="566" y="58"/>
                  </a:lnTo>
                  <a:lnTo>
                    <a:pt x="630" y="65"/>
                  </a:lnTo>
                  <a:lnTo>
                    <a:pt x="692" y="73"/>
                  </a:lnTo>
                  <a:lnTo>
                    <a:pt x="751" y="83"/>
                  </a:lnTo>
                  <a:lnTo>
                    <a:pt x="807" y="95"/>
                  </a:lnTo>
                  <a:lnTo>
                    <a:pt x="858" y="107"/>
                  </a:lnTo>
                  <a:lnTo>
                    <a:pt x="903" y="120"/>
                  </a:lnTo>
                  <a:lnTo>
                    <a:pt x="925" y="129"/>
                  </a:lnTo>
                  <a:lnTo>
                    <a:pt x="945" y="137"/>
                  </a:lnTo>
                  <a:lnTo>
                    <a:pt x="964" y="146"/>
                  </a:lnTo>
                  <a:lnTo>
                    <a:pt x="981" y="15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699" name="Freeform 333"/>
            <p:cNvSpPr>
              <a:spLocks/>
            </p:cNvSpPr>
            <p:nvPr/>
          </p:nvSpPr>
          <p:spPr bwMode="auto">
            <a:xfrm>
              <a:off x="1324" y="1757"/>
              <a:ext cx="348" cy="59"/>
            </a:xfrm>
            <a:custGeom>
              <a:avLst/>
              <a:gdLst>
                <a:gd name="T0" fmla="*/ 348 w 348"/>
                <a:gd name="T1" fmla="*/ 59 h 59"/>
                <a:gd name="T2" fmla="*/ 344 w 348"/>
                <a:gd name="T3" fmla="*/ 52 h 59"/>
                <a:gd name="T4" fmla="*/ 339 w 348"/>
                <a:gd name="T5" fmla="*/ 47 h 59"/>
                <a:gd name="T6" fmla="*/ 329 w 348"/>
                <a:gd name="T7" fmla="*/ 42 h 59"/>
                <a:gd name="T8" fmla="*/ 317 w 348"/>
                <a:gd name="T9" fmla="*/ 37 h 59"/>
                <a:gd name="T10" fmla="*/ 285 w 348"/>
                <a:gd name="T11" fmla="*/ 27 h 59"/>
                <a:gd name="T12" fmla="*/ 245 w 348"/>
                <a:gd name="T13" fmla="*/ 18 h 59"/>
                <a:gd name="T14" fmla="*/ 196 w 348"/>
                <a:gd name="T15" fmla="*/ 11 h 59"/>
                <a:gd name="T16" fmla="*/ 140 w 348"/>
                <a:gd name="T17" fmla="*/ 6 h 59"/>
                <a:gd name="T18" fmla="*/ 81 w 348"/>
                <a:gd name="T19" fmla="*/ 1 h 59"/>
                <a:gd name="T20" fmla="*/ 18 w 348"/>
                <a:gd name="T21" fmla="*/ 0 h 59"/>
                <a:gd name="T22" fmla="*/ 0 w 348"/>
                <a:gd name="T23" fmla="*/ 3 h 59"/>
                <a:gd name="T24" fmla="*/ 45 w 348"/>
                <a:gd name="T25" fmla="*/ 8 h 59"/>
                <a:gd name="T26" fmla="*/ 98 w 348"/>
                <a:gd name="T27" fmla="*/ 13 h 59"/>
                <a:gd name="T28" fmla="*/ 152 w 348"/>
                <a:gd name="T29" fmla="*/ 18 h 59"/>
                <a:gd name="T30" fmla="*/ 204 w 348"/>
                <a:gd name="T31" fmla="*/ 23 h 59"/>
                <a:gd name="T32" fmla="*/ 253 w 348"/>
                <a:gd name="T33" fmla="*/ 30 h 59"/>
                <a:gd name="T34" fmla="*/ 295 w 348"/>
                <a:gd name="T35" fmla="*/ 38 h 59"/>
                <a:gd name="T36" fmla="*/ 314 w 348"/>
                <a:gd name="T37" fmla="*/ 42 h 59"/>
                <a:gd name="T38" fmla="*/ 327 w 348"/>
                <a:gd name="T39" fmla="*/ 47 h 59"/>
                <a:gd name="T40" fmla="*/ 339 w 348"/>
                <a:gd name="T41" fmla="*/ 54 h 59"/>
                <a:gd name="T42" fmla="*/ 348 w 348"/>
                <a:gd name="T43" fmla="*/ 59 h 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48"/>
                <a:gd name="T67" fmla="*/ 0 h 59"/>
                <a:gd name="T68" fmla="*/ 348 w 348"/>
                <a:gd name="T69" fmla="*/ 59 h 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48" h="59">
                  <a:moveTo>
                    <a:pt x="348" y="59"/>
                  </a:moveTo>
                  <a:lnTo>
                    <a:pt x="344" y="52"/>
                  </a:lnTo>
                  <a:lnTo>
                    <a:pt x="339" y="47"/>
                  </a:lnTo>
                  <a:lnTo>
                    <a:pt x="329" y="42"/>
                  </a:lnTo>
                  <a:lnTo>
                    <a:pt x="317" y="37"/>
                  </a:lnTo>
                  <a:lnTo>
                    <a:pt x="285" y="27"/>
                  </a:lnTo>
                  <a:lnTo>
                    <a:pt x="245" y="18"/>
                  </a:lnTo>
                  <a:lnTo>
                    <a:pt x="196" y="11"/>
                  </a:lnTo>
                  <a:lnTo>
                    <a:pt x="140" y="6"/>
                  </a:lnTo>
                  <a:lnTo>
                    <a:pt x="81" y="1"/>
                  </a:lnTo>
                  <a:lnTo>
                    <a:pt x="18" y="0"/>
                  </a:lnTo>
                  <a:lnTo>
                    <a:pt x="0" y="3"/>
                  </a:lnTo>
                  <a:lnTo>
                    <a:pt x="45" y="8"/>
                  </a:lnTo>
                  <a:lnTo>
                    <a:pt x="98" y="13"/>
                  </a:lnTo>
                  <a:lnTo>
                    <a:pt x="152" y="18"/>
                  </a:lnTo>
                  <a:lnTo>
                    <a:pt x="204" y="23"/>
                  </a:lnTo>
                  <a:lnTo>
                    <a:pt x="253" y="30"/>
                  </a:lnTo>
                  <a:lnTo>
                    <a:pt x="295" y="38"/>
                  </a:lnTo>
                  <a:lnTo>
                    <a:pt x="314" y="42"/>
                  </a:lnTo>
                  <a:lnTo>
                    <a:pt x="327" y="47"/>
                  </a:lnTo>
                  <a:lnTo>
                    <a:pt x="339" y="54"/>
                  </a:lnTo>
                  <a:lnTo>
                    <a:pt x="348" y="59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00" name="Freeform 334"/>
            <p:cNvSpPr>
              <a:spLocks/>
            </p:cNvSpPr>
            <p:nvPr/>
          </p:nvSpPr>
          <p:spPr bwMode="auto">
            <a:xfrm>
              <a:off x="2624" y="2130"/>
              <a:ext cx="1074" cy="139"/>
            </a:xfrm>
            <a:custGeom>
              <a:avLst/>
              <a:gdLst>
                <a:gd name="T0" fmla="*/ 1070 w 1074"/>
                <a:gd name="T1" fmla="*/ 139 h 139"/>
                <a:gd name="T2" fmla="*/ 1072 w 1074"/>
                <a:gd name="T3" fmla="*/ 137 h 139"/>
                <a:gd name="T4" fmla="*/ 1074 w 1074"/>
                <a:gd name="T5" fmla="*/ 137 h 139"/>
                <a:gd name="T6" fmla="*/ 1062 w 1074"/>
                <a:gd name="T7" fmla="*/ 128 h 139"/>
                <a:gd name="T8" fmla="*/ 1050 w 1074"/>
                <a:gd name="T9" fmla="*/ 122 h 139"/>
                <a:gd name="T10" fmla="*/ 1035 w 1074"/>
                <a:gd name="T11" fmla="*/ 113 h 139"/>
                <a:gd name="T12" fmla="*/ 1020 w 1074"/>
                <a:gd name="T13" fmla="*/ 107 h 139"/>
                <a:gd name="T14" fmla="*/ 984 w 1074"/>
                <a:gd name="T15" fmla="*/ 95 h 139"/>
                <a:gd name="T16" fmla="*/ 942 w 1074"/>
                <a:gd name="T17" fmla="*/ 83 h 139"/>
                <a:gd name="T18" fmla="*/ 895 w 1074"/>
                <a:gd name="T19" fmla="*/ 71 h 139"/>
                <a:gd name="T20" fmla="*/ 842 w 1074"/>
                <a:gd name="T21" fmla="*/ 61 h 139"/>
                <a:gd name="T22" fmla="*/ 787 w 1074"/>
                <a:gd name="T23" fmla="*/ 52 h 139"/>
                <a:gd name="T24" fmla="*/ 724 w 1074"/>
                <a:gd name="T25" fmla="*/ 44 h 139"/>
                <a:gd name="T26" fmla="*/ 658 w 1074"/>
                <a:gd name="T27" fmla="*/ 37 h 139"/>
                <a:gd name="T28" fmla="*/ 587 w 1074"/>
                <a:gd name="T29" fmla="*/ 30 h 139"/>
                <a:gd name="T30" fmla="*/ 513 w 1074"/>
                <a:gd name="T31" fmla="*/ 24 h 139"/>
                <a:gd name="T32" fmla="*/ 435 w 1074"/>
                <a:gd name="T33" fmla="*/ 19 h 139"/>
                <a:gd name="T34" fmla="*/ 270 w 1074"/>
                <a:gd name="T35" fmla="*/ 8 h 139"/>
                <a:gd name="T36" fmla="*/ 91 w 1074"/>
                <a:gd name="T37" fmla="*/ 0 h 139"/>
                <a:gd name="T38" fmla="*/ 0 w 1074"/>
                <a:gd name="T39" fmla="*/ 63 h 139"/>
                <a:gd name="T40" fmla="*/ 121 w 1074"/>
                <a:gd name="T41" fmla="*/ 56 h 139"/>
                <a:gd name="T42" fmla="*/ 263 w 1074"/>
                <a:gd name="T43" fmla="*/ 52 h 139"/>
                <a:gd name="T44" fmla="*/ 341 w 1074"/>
                <a:gd name="T45" fmla="*/ 51 h 139"/>
                <a:gd name="T46" fmla="*/ 420 w 1074"/>
                <a:gd name="T47" fmla="*/ 51 h 139"/>
                <a:gd name="T48" fmla="*/ 500 w 1074"/>
                <a:gd name="T49" fmla="*/ 51 h 139"/>
                <a:gd name="T50" fmla="*/ 579 w 1074"/>
                <a:gd name="T51" fmla="*/ 54 h 139"/>
                <a:gd name="T52" fmla="*/ 658 w 1074"/>
                <a:gd name="T53" fmla="*/ 58 h 139"/>
                <a:gd name="T54" fmla="*/ 734 w 1074"/>
                <a:gd name="T55" fmla="*/ 63 h 139"/>
                <a:gd name="T56" fmla="*/ 805 w 1074"/>
                <a:gd name="T57" fmla="*/ 69 h 139"/>
                <a:gd name="T58" fmla="*/ 873 w 1074"/>
                <a:gd name="T59" fmla="*/ 79 h 139"/>
                <a:gd name="T60" fmla="*/ 905 w 1074"/>
                <a:gd name="T61" fmla="*/ 85 h 139"/>
                <a:gd name="T62" fmla="*/ 933 w 1074"/>
                <a:gd name="T63" fmla="*/ 90 h 139"/>
                <a:gd name="T64" fmla="*/ 962 w 1074"/>
                <a:gd name="T65" fmla="*/ 96 h 139"/>
                <a:gd name="T66" fmla="*/ 987 w 1074"/>
                <a:gd name="T67" fmla="*/ 103 h 139"/>
                <a:gd name="T68" fmla="*/ 1013 w 1074"/>
                <a:gd name="T69" fmla="*/ 112 h 139"/>
                <a:gd name="T70" fmla="*/ 1035 w 1074"/>
                <a:gd name="T71" fmla="*/ 120 h 139"/>
                <a:gd name="T72" fmla="*/ 1053 w 1074"/>
                <a:gd name="T73" fmla="*/ 130 h 139"/>
                <a:gd name="T74" fmla="*/ 1070 w 1074"/>
                <a:gd name="T75" fmla="*/ 139 h 1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074"/>
                <a:gd name="T115" fmla="*/ 0 h 139"/>
                <a:gd name="T116" fmla="*/ 1074 w 1074"/>
                <a:gd name="T117" fmla="*/ 139 h 1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074" h="139">
                  <a:moveTo>
                    <a:pt x="1070" y="139"/>
                  </a:moveTo>
                  <a:lnTo>
                    <a:pt x="1072" y="137"/>
                  </a:lnTo>
                  <a:lnTo>
                    <a:pt x="1074" y="137"/>
                  </a:lnTo>
                  <a:lnTo>
                    <a:pt x="1062" y="128"/>
                  </a:lnTo>
                  <a:lnTo>
                    <a:pt x="1050" y="122"/>
                  </a:lnTo>
                  <a:lnTo>
                    <a:pt x="1035" y="113"/>
                  </a:lnTo>
                  <a:lnTo>
                    <a:pt x="1020" y="107"/>
                  </a:lnTo>
                  <a:lnTo>
                    <a:pt x="984" y="95"/>
                  </a:lnTo>
                  <a:lnTo>
                    <a:pt x="942" y="83"/>
                  </a:lnTo>
                  <a:lnTo>
                    <a:pt x="895" y="71"/>
                  </a:lnTo>
                  <a:lnTo>
                    <a:pt x="842" y="61"/>
                  </a:lnTo>
                  <a:lnTo>
                    <a:pt x="787" y="52"/>
                  </a:lnTo>
                  <a:lnTo>
                    <a:pt x="724" y="44"/>
                  </a:lnTo>
                  <a:lnTo>
                    <a:pt x="658" y="37"/>
                  </a:lnTo>
                  <a:lnTo>
                    <a:pt x="587" y="30"/>
                  </a:lnTo>
                  <a:lnTo>
                    <a:pt x="513" y="24"/>
                  </a:lnTo>
                  <a:lnTo>
                    <a:pt x="435" y="19"/>
                  </a:lnTo>
                  <a:lnTo>
                    <a:pt x="270" y="8"/>
                  </a:lnTo>
                  <a:lnTo>
                    <a:pt x="91" y="0"/>
                  </a:lnTo>
                  <a:lnTo>
                    <a:pt x="0" y="63"/>
                  </a:lnTo>
                  <a:lnTo>
                    <a:pt x="121" y="56"/>
                  </a:lnTo>
                  <a:lnTo>
                    <a:pt x="263" y="52"/>
                  </a:lnTo>
                  <a:lnTo>
                    <a:pt x="341" y="51"/>
                  </a:lnTo>
                  <a:lnTo>
                    <a:pt x="420" y="51"/>
                  </a:lnTo>
                  <a:lnTo>
                    <a:pt x="500" y="51"/>
                  </a:lnTo>
                  <a:lnTo>
                    <a:pt x="579" y="54"/>
                  </a:lnTo>
                  <a:lnTo>
                    <a:pt x="658" y="58"/>
                  </a:lnTo>
                  <a:lnTo>
                    <a:pt x="734" y="63"/>
                  </a:lnTo>
                  <a:lnTo>
                    <a:pt x="805" y="69"/>
                  </a:lnTo>
                  <a:lnTo>
                    <a:pt x="873" y="79"/>
                  </a:lnTo>
                  <a:lnTo>
                    <a:pt x="905" y="85"/>
                  </a:lnTo>
                  <a:lnTo>
                    <a:pt x="933" y="90"/>
                  </a:lnTo>
                  <a:lnTo>
                    <a:pt x="962" y="96"/>
                  </a:lnTo>
                  <a:lnTo>
                    <a:pt x="987" y="103"/>
                  </a:lnTo>
                  <a:lnTo>
                    <a:pt x="1013" y="112"/>
                  </a:lnTo>
                  <a:lnTo>
                    <a:pt x="1035" y="120"/>
                  </a:lnTo>
                  <a:lnTo>
                    <a:pt x="1053" y="130"/>
                  </a:lnTo>
                  <a:lnTo>
                    <a:pt x="1070" y="139"/>
                  </a:lnTo>
                  <a:close/>
                </a:path>
              </a:pathLst>
            </a:custGeom>
            <a:solidFill>
              <a:srgbClr val="3BB3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01" name="Freeform 335"/>
            <p:cNvSpPr>
              <a:spLocks/>
            </p:cNvSpPr>
            <p:nvPr/>
          </p:nvSpPr>
          <p:spPr bwMode="auto">
            <a:xfrm>
              <a:off x="1244" y="1760"/>
              <a:ext cx="428" cy="57"/>
            </a:xfrm>
            <a:custGeom>
              <a:avLst/>
              <a:gdLst>
                <a:gd name="T0" fmla="*/ 426 w 428"/>
                <a:gd name="T1" fmla="*/ 57 h 57"/>
                <a:gd name="T2" fmla="*/ 426 w 428"/>
                <a:gd name="T3" fmla="*/ 56 h 57"/>
                <a:gd name="T4" fmla="*/ 428 w 428"/>
                <a:gd name="T5" fmla="*/ 56 h 57"/>
                <a:gd name="T6" fmla="*/ 422 w 428"/>
                <a:gd name="T7" fmla="*/ 51 h 57"/>
                <a:gd name="T8" fmla="*/ 416 w 428"/>
                <a:gd name="T9" fmla="*/ 44 h 57"/>
                <a:gd name="T10" fmla="*/ 404 w 428"/>
                <a:gd name="T11" fmla="*/ 39 h 57"/>
                <a:gd name="T12" fmla="*/ 389 w 428"/>
                <a:gd name="T13" fmla="*/ 34 h 57"/>
                <a:gd name="T14" fmla="*/ 352 w 428"/>
                <a:gd name="T15" fmla="*/ 25 h 57"/>
                <a:gd name="T16" fmla="*/ 306 w 428"/>
                <a:gd name="T17" fmla="*/ 17 h 57"/>
                <a:gd name="T18" fmla="*/ 252 w 428"/>
                <a:gd name="T19" fmla="*/ 10 h 57"/>
                <a:gd name="T20" fmla="*/ 195 w 428"/>
                <a:gd name="T21" fmla="*/ 5 h 57"/>
                <a:gd name="T22" fmla="*/ 135 w 428"/>
                <a:gd name="T23" fmla="*/ 2 h 57"/>
                <a:gd name="T24" fmla="*/ 76 w 428"/>
                <a:gd name="T25" fmla="*/ 0 h 57"/>
                <a:gd name="T26" fmla="*/ 0 w 428"/>
                <a:gd name="T27" fmla="*/ 15 h 57"/>
                <a:gd name="T28" fmla="*/ 44 w 428"/>
                <a:gd name="T29" fmla="*/ 12 h 57"/>
                <a:gd name="T30" fmla="*/ 103 w 428"/>
                <a:gd name="T31" fmla="*/ 12 h 57"/>
                <a:gd name="T32" fmla="*/ 171 w 428"/>
                <a:gd name="T33" fmla="*/ 13 h 57"/>
                <a:gd name="T34" fmla="*/ 240 w 428"/>
                <a:gd name="T35" fmla="*/ 17 h 57"/>
                <a:gd name="T36" fmla="*/ 274 w 428"/>
                <a:gd name="T37" fmla="*/ 19 h 57"/>
                <a:gd name="T38" fmla="*/ 306 w 428"/>
                <a:gd name="T39" fmla="*/ 22 h 57"/>
                <a:gd name="T40" fmla="*/ 336 w 428"/>
                <a:gd name="T41" fmla="*/ 27 h 57"/>
                <a:gd name="T42" fmla="*/ 363 w 428"/>
                <a:gd name="T43" fmla="*/ 30 h 57"/>
                <a:gd name="T44" fmla="*/ 385 w 428"/>
                <a:gd name="T45" fmla="*/ 37 h 57"/>
                <a:gd name="T46" fmla="*/ 404 w 428"/>
                <a:gd name="T47" fmla="*/ 42 h 57"/>
                <a:gd name="T48" fmla="*/ 412 w 428"/>
                <a:gd name="T49" fmla="*/ 46 h 57"/>
                <a:gd name="T50" fmla="*/ 417 w 428"/>
                <a:gd name="T51" fmla="*/ 49 h 57"/>
                <a:gd name="T52" fmla="*/ 422 w 428"/>
                <a:gd name="T53" fmla="*/ 52 h 57"/>
                <a:gd name="T54" fmla="*/ 426 w 428"/>
                <a:gd name="T55" fmla="*/ 57 h 5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8"/>
                <a:gd name="T85" fmla="*/ 0 h 57"/>
                <a:gd name="T86" fmla="*/ 428 w 428"/>
                <a:gd name="T87" fmla="*/ 57 h 5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8" h="57">
                  <a:moveTo>
                    <a:pt x="426" y="57"/>
                  </a:moveTo>
                  <a:lnTo>
                    <a:pt x="426" y="56"/>
                  </a:lnTo>
                  <a:lnTo>
                    <a:pt x="428" y="56"/>
                  </a:lnTo>
                  <a:lnTo>
                    <a:pt x="422" y="51"/>
                  </a:lnTo>
                  <a:lnTo>
                    <a:pt x="416" y="44"/>
                  </a:lnTo>
                  <a:lnTo>
                    <a:pt x="404" y="39"/>
                  </a:lnTo>
                  <a:lnTo>
                    <a:pt x="389" y="34"/>
                  </a:lnTo>
                  <a:lnTo>
                    <a:pt x="352" y="25"/>
                  </a:lnTo>
                  <a:lnTo>
                    <a:pt x="306" y="17"/>
                  </a:lnTo>
                  <a:lnTo>
                    <a:pt x="252" y="10"/>
                  </a:lnTo>
                  <a:lnTo>
                    <a:pt x="195" y="5"/>
                  </a:lnTo>
                  <a:lnTo>
                    <a:pt x="135" y="2"/>
                  </a:lnTo>
                  <a:lnTo>
                    <a:pt x="76" y="0"/>
                  </a:lnTo>
                  <a:lnTo>
                    <a:pt x="0" y="15"/>
                  </a:lnTo>
                  <a:lnTo>
                    <a:pt x="44" y="12"/>
                  </a:lnTo>
                  <a:lnTo>
                    <a:pt x="103" y="12"/>
                  </a:lnTo>
                  <a:lnTo>
                    <a:pt x="171" y="13"/>
                  </a:lnTo>
                  <a:lnTo>
                    <a:pt x="240" y="17"/>
                  </a:lnTo>
                  <a:lnTo>
                    <a:pt x="274" y="19"/>
                  </a:lnTo>
                  <a:lnTo>
                    <a:pt x="306" y="22"/>
                  </a:lnTo>
                  <a:lnTo>
                    <a:pt x="336" y="27"/>
                  </a:lnTo>
                  <a:lnTo>
                    <a:pt x="363" y="30"/>
                  </a:lnTo>
                  <a:lnTo>
                    <a:pt x="385" y="37"/>
                  </a:lnTo>
                  <a:lnTo>
                    <a:pt x="404" y="42"/>
                  </a:lnTo>
                  <a:lnTo>
                    <a:pt x="412" y="46"/>
                  </a:lnTo>
                  <a:lnTo>
                    <a:pt x="417" y="49"/>
                  </a:lnTo>
                  <a:lnTo>
                    <a:pt x="422" y="52"/>
                  </a:lnTo>
                  <a:lnTo>
                    <a:pt x="426" y="57"/>
                  </a:lnTo>
                  <a:close/>
                </a:path>
              </a:pathLst>
            </a:custGeom>
            <a:solidFill>
              <a:srgbClr val="3BB3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02" name="Freeform 336"/>
            <p:cNvSpPr>
              <a:spLocks/>
            </p:cNvSpPr>
            <p:nvPr/>
          </p:nvSpPr>
          <p:spPr bwMode="auto">
            <a:xfrm>
              <a:off x="2487" y="2191"/>
              <a:ext cx="1197" cy="93"/>
            </a:xfrm>
            <a:custGeom>
              <a:avLst/>
              <a:gdLst>
                <a:gd name="T0" fmla="*/ 1180 w 1197"/>
                <a:gd name="T1" fmla="*/ 91 h 93"/>
                <a:gd name="T2" fmla="*/ 1197 w 1197"/>
                <a:gd name="T3" fmla="*/ 83 h 93"/>
                <a:gd name="T4" fmla="*/ 1177 w 1197"/>
                <a:gd name="T5" fmla="*/ 73 h 93"/>
                <a:gd name="T6" fmla="*/ 1155 w 1197"/>
                <a:gd name="T7" fmla="*/ 62 h 93"/>
                <a:gd name="T8" fmla="*/ 1131 w 1197"/>
                <a:gd name="T9" fmla="*/ 54 h 93"/>
                <a:gd name="T10" fmla="*/ 1106 w 1197"/>
                <a:gd name="T11" fmla="*/ 46 h 93"/>
                <a:gd name="T12" fmla="*/ 1079 w 1197"/>
                <a:gd name="T13" fmla="*/ 39 h 93"/>
                <a:gd name="T14" fmla="*/ 1049 w 1197"/>
                <a:gd name="T15" fmla="*/ 32 h 93"/>
                <a:gd name="T16" fmla="*/ 1018 w 1197"/>
                <a:gd name="T17" fmla="*/ 27 h 93"/>
                <a:gd name="T18" fmla="*/ 986 w 1197"/>
                <a:gd name="T19" fmla="*/ 22 h 93"/>
                <a:gd name="T20" fmla="*/ 917 w 1197"/>
                <a:gd name="T21" fmla="*/ 13 h 93"/>
                <a:gd name="T22" fmla="*/ 844 w 1197"/>
                <a:gd name="T23" fmla="*/ 7 h 93"/>
                <a:gd name="T24" fmla="*/ 768 w 1197"/>
                <a:gd name="T25" fmla="*/ 3 h 93"/>
                <a:gd name="T26" fmla="*/ 691 w 1197"/>
                <a:gd name="T27" fmla="*/ 0 h 93"/>
                <a:gd name="T28" fmla="*/ 611 w 1197"/>
                <a:gd name="T29" fmla="*/ 0 h 93"/>
                <a:gd name="T30" fmla="*/ 532 w 1197"/>
                <a:gd name="T31" fmla="*/ 0 h 93"/>
                <a:gd name="T32" fmla="*/ 453 w 1197"/>
                <a:gd name="T33" fmla="*/ 2 h 93"/>
                <a:gd name="T34" fmla="*/ 377 w 1197"/>
                <a:gd name="T35" fmla="*/ 5 h 93"/>
                <a:gd name="T36" fmla="*/ 235 w 1197"/>
                <a:gd name="T37" fmla="*/ 12 h 93"/>
                <a:gd name="T38" fmla="*/ 111 w 1197"/>
                <a:gd name="T39" fmla="*/ 17 h 93"/>
                <a:gd name="T40" fmla="*/ 0 w 1197"/>
                <a:gd name="T41" fmla="*/ 93 h 93"/>
                <a:gd name="T42" fmla="*/ 56 w 1197"/>
                <a:gd name="T43" fmla="*/ 84 h 93"/>
                <a:gd name="T44" fmla="*/ 120 w 1197"/>
                <a:gd name="T45" fmla="*/ 74 h 93"/>
                <a:gd name="T46" fmla="*/ 193 w 1197"/>
                <a:gd name="T47" fmla="*/ 66 h 93"/>
                <a:gd name="T48" fmla="*/ 270 w 1197"/>
                <a:gd name="T49" fmla="*/ 57 h 93"/>
                <a:gd name="T50" fmla="*/ 355 w 1197"/>
                <a:gd name="T51" fmla="*/ 49 h 93"/>
                <a:gd name="T52" fmla="*/ 442 w 1197"/>
                <a:gd name="T53" fmla="*/ 42 h 93"/>
                <a:gd name="T54" fmla="*/ 532 w 1197"/>
                <a:gd name="T55" fmla="*/ 37 h 93"/>
                <a:gd name="T56" fmla="*/ 621 w 1197"/>
                <a:gd name="T57" fmla="*/ 32 h 93"/>
                <a:gd name="T58" fmla="*/ 709 w 1197"/>
                <a:gd name="T59" fmla="*/ 30 h 93"/>
                <a:gd name="T60" fmla="*/ 797 w 1197"/>
                <a:gd name="T61" fmla="*/ 30 h 93"/>
                <a:gd name="T62" fmla="*/ 878 w 1197"/>
                <a:gd name="T63" fmla="*/ 32 h 93"/>
                <a:gd name="T64" fmla="*/ 956 w 1197"/>
                <a:gd name="T65" fmla="*/ 37 h 93"/>
                <a:gd name="T66" fmla="*/ 993 w 1197"/>
                <a:gd name="T67" fmla="*/ 40 h 93"/>
                <a:gd name="T68" fmla="*/ 1027 w 1197"/>
                <a:gd name="T69" fmla="*/ 46 h 93"/>
                <a:gd name="T70" fmla="*/ 1059 w 1197"/>
                <a:gd name="T71" fmla="*/ 51 h 93"/>
                <a:gd name="T72" fmla="*/ 1087 w 1197"/>
                <a:gd name="T73" fmla="*/ 57 h 93"/>
                <a:gd name="T74" fmla="*/ 1116 w 1197"/>
                <a:gd name="T75" fmla="*/ 64 h 93"/>
                <a:gd name="T76" fmla="*/ 1140 w 1197"/>
                <a:gd name="T77" fmla="*/ 73 h 93"/>
                <a:gd name="T78" fmla="*/ 1162 w 1197"/>
                <a:gd name="T79" fmla="*/ 81 h 93"/>
                <a:gd name="T80" fmla="*/ 1180 w 1197"/>
                <a:gd name="T81" fmla="*/ 91 h 9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97"/>
                <a:gd name="T124" fmla="*/ 0 h 93"/>
                <a:gd name="T125" fmla="*/ 1197 w 1197"/>
                <a:gd name="T126" fmla="*/ 93 h 9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97" h="93">
                  <a:moveTo>
                    <a:pt x="1180" y="91"/>
                  </a:moveTo>
                  <a:lnTo>
                    <a:pt x="1197" y="83"/>
                  </a:lnTo>
                  <a:lnTo>
                    <a:pt x="1177" y="73"/>
                  </a:lnTo>
                  <a:lnTo>
                    <a:pt x="1155" y="62"/>
                  </a:lnTo>
                  <a:lnTo>
                    <a:pt x="1131" y="54"/>
                  </a:lnTo>
                  <a:lnTo>
                    <a:pt x="1106" y="46"/>
                  </a:lnTo>
                  <a:lnTo>
                    <a:pt x="1079" y="39"/>
                  </a:lnTo>
                  <a:lnTo>
                    <a:pt x="1049" y="32"/>
                  </a:lnTo>
                  <a:lnTo>
                    <a:pt x="1018" y="27"/>
                  </a:lnTo>
                  <a:lnTo>
                    <a:pt x="986" y="22"/>
                  </a:lnTo>
                  <a:lnTo>
                    <a:pt x="917" y="13"/>
                  </a:lnTo>
                  <a:lnTo>
                    <a:pt x="844" y="7"/>
                  </a:lnTo>
                  <a:lnTo>
                    <a:pt x="768" y="3"/>
                  </a:lnTo>
                  <a:lnTo>
                    <a:pt x="691" y="0"/>
                  </a:lnTo>
                  <a:lnTo>
                    <a:pt x="611" y="0"/>
                  </a:lnTo>
                  <a:lnTo>
                    <a:pt x="532" y="0"/>
                  </a:lnTo>
                  <a:lnTo>
                    <a:pt x="453" y="2"/>
                  </a:lnTo>
                  <a:lnTo>
                    <a:pt x="377" y="5"/>
                  </a:lnTo>
                  <a:lnTo>
                    <a:pt x="235" y="12"/>
                  </a:lnTo>
                  <a:lnTo>
                    <a:pt x="111" y="17"/>
                  </a:lnTo>
                  <a:lnTo>
                    <a:pt x="0" y="93"/>
                  </a:lnTo>
                  <a:lnTo>
                    <a:pt x="56" y="84"/>
                  </a:lnTo>
                  <a:lnTo>
                    <a:pt x="120" y="74"/>
                  </a:lnTo>
                  <a:lnTo>
                    <a:pt x="193" y="66"/>
                  </a:lnTo>
                  <a:lnTo>
                    <a:pt x="270" y="57"/>
                  </a:lnTo>
                  <a:lnTo>
                    <a:pt x="355" y="49"/>
                  </a:lnTo>
                  <a:lnTo>
                    <a:pt x="442" y="42"/>
                  </a:lnTo>
                  <a:lnTo>
                    <a:pt x="532" y="37"/>
                  </a:lnTo>
                  <a:lnTo>
                    <a:pt x="621" y="32"/>
                  </a:lnTo>
                  <a:lnTo>
                    <a:pt x="709" y="30"/>
                  </a:lnTo>
                  <a:lnTo>
                    <a:pt x="797" y="30"/>
                  </a:lnTo>
                  <a:lnTo>
                    <a:pt x="878" y="32"/>
                  </a:lnTo>
                  <a:lnTo>
                    <a:pt x="956" y="37"/>
                  </a:lnTo>
                  <a:lnTo>
                    <a:pt x="993" y="40"/>
                  </a:lnTo>
                  <a:lnTo>
                    <a:pt x="1027" y="46"/>
                  </a:lnTo>
                  <a:lnTo>
                    <a:pt x="1059" y="51"/>
                  </a:lnTo>
                  <a:lnTo>
                    <a:pt x="1087" y="57"/>
                  </a:lnTo>
                  <a:lnTo>
                    <a:pt x="1116" y="64"/>
                  </a:lnTo>
                  <a:lnTo>
                    <a:pt x="1140" y="73"/>
                  </a:lnTo>
                  <a:lnTo>
                    <a:pt x="1162" y="81"/>
                  </a:lnTo>
                  <a:lnTo>
                    <a:pt x="1180" y="91"/>
                  </a:lnTo>
                  <a:close/>
                </a:path>
              </a:pathLst>
            </a:custGeom>
            <a:solidFill>
              <a:srgbClr val="DA25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03" name="Freeform 337"/>
            <p:cNvSpPr>
              <a:spLocks/>
            </p:cNvSpPr>
            <p:nvPr/>
          </p:nvSpPr>
          <p:spPr bwMode="auto">
            <a:xfrm>
              <a:off x="1153" y="1779"/>
              <a:ext cx="512" cy="42"/>
            </a:xfrm>
            <a:custGeom>
              <a:avLst/>
              <a:gdLst>
                <a:gd name="T0" fmla="*/ 505 w 512"/>
                <a:gd name="T1" fmla="*/ 42 h 42"/>
                <a:gd name="T2" fmla="*/ 512 w 512"/>
                <a:gd name="T3" fmla="*/ 38 h 42"/>
                <a:gd name="T4" fmla="*/ 508 w 512"/>
                <a:gd name="T5" fmla="*/ 35 h 42"/>
                <a:gd name="T6" fmla="*/ 503 w 512"/>
                <a:gd name="T7" fmla="*/ 32 h 42"/>
                <a:gd name="T8" fmla="*/ 497 w 512"/>
                <a:gd name="T9" fmla="*/ 28 h 42"/>
                <a:gd name="T10" fmla="*/ 488 w 512"/>
                <a:gd name="T11" fmla="*/ 25 h 42"/>
                <a:gd name="T12" fmla="*/ 468 w 512"/>
                <a:gd name="T13" fmla="*/ 18 h 42"/>
                <a:gd name="T14" fmla="*/ 443 w 512"/>
                <a:gd name="T15" fmla="*/ 13 h 42"/>
                <a:gd name="T16" fmla="*/ 414 w 512"/>
                <a:gd name="T17" fmla="*/ 10 h 42"/>
                <a:gd name="T18" fmla="*/ 382 w 512"/>
                <a:gd name="T19" fmla="*/ 6 h 42"/>
                <a:gd name="T20" fmla="*/ 348 w 512"/>
                <a:gd name="T21" fmla="*/ 3 h 42"/>
                <a:gd name="T22" fmla="*/ 313 w 512"/>
                <a:gd name="T23" fmla="*/ 1 h 42"/>
                <a:gd name="T24" fmla="*/ 240 w 512"/>
                <a:gd name="T25" fmla="*/ 0 h 42"/>
                <a:gd name="T26" fmla="*/ 171 w 512"/>
                <a:gd name="T27" fmla="*/ 0 h 42"/>
                <a:gd name="T28" fmla="*/ 110 w 512"/>
                <a:gd name="T29" fmla="*/ 0 h 42"/>
                <a:gd name="T30" fmla="*/ 64 w 512"/>
                <a:gd name="T31" fmla="*/ 3 h 42"/>
                <a:gd name="T32" fmla="*/ 0 w 512"/>
                <a:gd name="T33" fmla="*/ 30 h 42"/>
                <a:gd name="T34" fmla="*/ 47 w 512"/>
                <a:gd name="T35" fmla="*/ 25 h 42"/>
                <a:gd name="T36" fmla="*/ 115 w 512"/>
                <a:gd name="T37" fmla="*/ 20 h 42"/>
                <a:gd name="T38" fmla="*/ 194 w 512"/>
                <a:gd name="T39" fmla="*/ 16 h 42"/>
                <a:gd name="T40" fmla="*/ 277 w 512"/>
                <a:gd name="T41" fmla="*/ 13 h 42"/>
                <a:gd name="T42" fmla="*/ 319 w 512"/>
                <a:gd name="T43" fmla="*/ 13 h 42"/>
                <a:gd name="T44" fmla="*/ 358 w 512"/>
                <a:gd name="T45" fmla="*/ 15 h 42"/>
                <a:gd name="T46" fmla="*/ 395 w 512"/>
                <a:gd name="T47" fmla="*/ 16 h 42"/>
                <a:gd name="T48" fmla="*/ 427 w 512"/>
                <a:gd name="T49" fmla="*/ 18 h 42"/>
                <a:gd name="T50" fmla="*/ 456 w 512"/>
                <a:gd name="T51" fmla="*/ 22 h 42"/>
                <a:gd name="T52" fmla="*/ 480 w 512"/>
                <a:gd name="T53" fmla="*/ 27 h 42"/>
                <a:gd name="T54" fmla="*/ 488 w 512"/>
                <a:gd name="T55" fmla="*/ 30 h 42"/>
                <a:gd name="T56" fmla="*/ 497 w 512"/>
                <a:gd name="T57" fmla="*/ 33 h 42"/>
                <a:gd name="T58" fmla="*/ 502 w 512"/>
                <a:gd name="T59" fmla="*/ 37 h 42"/>
                <a:gd name="T60" fmla="*/ 505 w 512"/>
                <a:gd name="T61" fmla="*/ 42 h 4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12"/>
                <a:gd name="T94" fmla="*/ 0 h 42"/>
                <a:gd name="T95" fmla="*/ 512 w 512"/>
                <a:gd name="T96" fmla="*/ 42 h 4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12" h="42">
                  <a:moveTo>
                    <a:pt x="505" y="42"/>
                  </a:moveTo>
                  <a:lnTo>
                    <a:pt x="512" y="38"/>
                  </a:lnTo>
                  <a:lnTo>
                    <a:pt x="508" y="35"/>
                  </a:lnTo>
                  <a:lnTo>
                    <a:pt x="503" y="32"/>
                  </a:lnTo>
                  <a:lnTo>
                    <a:pt x="497" y="28"/>
                  </a:lnTo>
                  <a:lnTo>
                    <a:pt x="488" y="25"/>
                  </a:lnTo>
                  <a:lnTo>
                    <a:pt x="468" y="18"/>
                  </a:lnTo>
                  <a:lnTo>
                    <a:pt x="443" y="13"/>
                  </a:lnTo>
                  <a:lnTo>
                    <a:pt x="414" y="10"/>
                  </a:lnTo>
                  <a:lnTo>
                    <a:pt x="382" y="6"/>
                  </a:lnTo>
                  <a:lnTo>
                    <a:pt x="348" y="3"/>
                  </a:lnTo>
                  <a:lnTo>
                    <a:pt x="313" y="1"/>
                  </a:lnTo>
                  <a:lnTo>
                    <a:pt x="240" y="0"/>
                  </a:lnTo>
                  <a:lnTo>
                    <a:pt x="171" y="0"/>
                  </a:lnTo>
                  <a:lnTo>
                    <a:pt x="110" y="0"/>
                  </a:lnTo>
                  <a:lnTo>
                    <a:pt x="64" y="3"/>
                  </a:lnTo>
                  <a:lnTo>
                    <a:pt x="0" y="30"/>
                  </a:lnTo>
                  <a:lnTo>
                    <a:pt x="47" y="25"/>
                  </a:lnTo>
                  <a:lnTo>
                    <a:pt x="115" y="20"/>
                  </a:lnTo>
                  <a:lnTo>
                    <a:pt x="194" y="16"/>
                  </a:lnTo>
                  <a:lnTo>
                    <a:pt x="277" y="13"/>
                  </a:lnTo>
                  <a:lnTo>
                    <a:pt x="319" y="13"/>
                  </a:lnTo>
                  <a:lnTo>
                    <a:pt x="358" y="15"/>
                  </a:lnTo>
                  <a:lnTo>
                    <a:pt x="395" y="16"/>
                  </a:lnTo>
                  <a:lnTo>
                    <a:pt x="427" y="18"/>
                  </a:lnTo>
                  <a:lnTo>
                    <a:pt x="456" y="22"/>
                  </a:lnTo>
                  <a:lnTo>
                    <a:pt x="480" y="27"/>
                  </a:lnTo>
                  <a:lnTo>
                    <a:pt x="488" y="30"/>
                  </a:lnTo>
                  <a:lnTo>
                    <a:pt x="497" y="33"/>
                  </a:lnTo>
                  <a:lnTo>
                    <a:pt x="502" y="37"/>
                  </a:lnTo>
                  <a:lnTo>
                    <a:pt x="505" y="42"/>
                  </a:lnTo>
                  <a:close/>
                </a:path>
              </a:pathLst>
            </a:custGeom>
            <a:solidFill>
              <a:srgbClr val="DA25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04" name="Freeform 338"/>
            <p:cNvSpPr>
              <a:spLocks/>
            </p:cNvSpPr>
            <p:nvPr/>
          </p:nvSpPr>
          <p:spPr bwMode="auto">
            <a:xfrm>
              <a:off x="1785" y="2267"/>
              <a:ext cx="1869" cy="796"/>
            </a:xfrm>
            <a:custGeom>
              <a:avLst/>
              <a:gdLst>
                <a:gd name="T0" fmla="*/ 376 w 1869"/>
                <a:gd name="T1" fmla="*/ 776 h 796"/>
                <a:gd name="T2" fmla="*/ 363 w 1869"/>
                <a:gd name="T3" fmla="*/ 782 h 796"/>
                <a:gd name="T4" fmla="*/ 347 w 1869"/>
                <a:gd name="T5" fmla="*/ 787 h 796"/>
                <a:gd name="T6" fmla="*/ 332 w 1869"/>
                <a:gd name="T7" fmla="*/ 792 h 796"/>
                <a:gd name="T8" fmla="*/ 317 w 1869"/>
                <a:gd name="T9" fmla="*/ 794 h 796"/>
                <a:gd name="T10" fmla="*/ 302 w 1869"/>
                <a:gd name="T11" fmla="*/ 796 h 796"/>
                <a:gd name="T12" fmla="*/ 285 w 1869"/>
                <a:gd name="T13" fmla="*/ 796 h 796"/>
                <a:gd name="T14" fmla="*/ 268 w 1869"/>
                <a:gd name="T15" fmla="*/ 796 h 796"/>
                <a:gd name="T16" fmla="*/ 248 w 1869"/>
                <a:gd name="T17" fmla="*/ 794 h 796"/>
                <a:gd name="T18" fmla="*/ 189 w 1869"/>
                <a:gd name="T19" fmla="*/ 782 h 796"/>
                <a:gd name="T20" fmla="*/ 123 w 1869"/>
                <a:gd name="T21" fmla="*/ 771 h 796"/>
                <a:gd name="T22" fmla="*/ 59 w 1869"/>
                <a:gd name="T23" fmla="*/ 757 h 796"/>
                <a:gd name="T24" fmla="*/ 0 w 1869"/>
                <a:gd name="T25" fmla="*/ 743 h 796"/>
                <a:gd name="T26" fmla="*/ 3 w 1869"/>
                <a:gd name="T27" fmla="*/ 732 h 796"/>
                <a:gd name="T28" fmla="*/ 11 w 1869"/>
                <a:gd name="T29" fmla="*/ 720 h 796"/>
                <a:gd name="T30" fmla="*/ 23 w 1869"/>
                <a:gd name="T31" fmla="*/ 708 h 796"/>
                <a:gd name="T32" fmla="*/ 42 w 1869"/>
                <a:gd name="T33" fmla="*/ 694 h 796"/>
                <a:gd name="T34" fmla="*/ 140 w 1869"/>
                <a:gd name="T35" fmla="*/ 671 h 796"/>
                <a:gd name="T36" fmla="*/ 241 w 1869"/>
                <a:gd name="T37" fmla="*/ 644 h 796"/>
                <a:gd name="T38" fmla="*/ 346 w 1869"/>
                <a:gd name="T39" fmla="*/ 613 h 796"/>
                <a:gd name="T40" fmla="*/ 454 w 1869"/>
                <a:gd name="T41" fmla="*/ 578 h 796"/>
                <a:gd name="T42" fmla="*/ 565 w 1869"/>
                <a:gd name="T43" fmla="*/ 542 h 796"/>
                <a:gd name="T44" fmla="*/ 678 w 1869"/>
                <a:gd name="T45" fmla="*/ 502 h 796"/>
                <a:gd name="T46" fmla="*/ 792 w 1869"/>
                <a:gd name="T47" fmla="*/ 460 h 796"/>
                <a:gd name="T48" fmla="*/ 908 w 1869"/>
                <a:gd name="T49" fmla="*/ 416 h 796"/>
                <a:gd name="T50" fmla="*/ 1023 w 1869"/>
                <a:gd name="T51" fmla="*/ 368 h 796"/>
                <a:gd name="T52" fmla="*/ 1139 w 1869"/>
                <a:gd name="T53" fmla="*/ 319 h 796"/>
                <a:gd name="T54" fmla="*/ 1258 w 1869"/>
                <a:gd name="T55" fmla="*/ 269 h 796"/>
                <a:gd name="T56" fmla="*/ 1372 w 1869"/>
                <a:gd name="T57" fmla="*/ 218 h 796"/>
                <a:gd name="T58" fmla="*/ 1489 w 1869"/>
                <a:gd name="T59" fmla="*/ 164 h 796"/>
                <a:gd name="T60" fmla="*/ 1602 w 1869"/>
                <a:gd name="T61" fmla="*/ 110 h 796"/>
                <a:gd name="T62" fmla="*/ 1713 w 1869"/>
                <a:gd name="T63" fmla="*/ 56 h 796"/>
                <a:gd name="T64" fmla="*/ 1825 w 1869"/>
                <a:gd name="T65" fmla="*/ 0 h 796"/>
                <a:gd name="T66" fmla="*/ 1838 w 1869"/>
                <a:gd name="T67" fmla="*/ 5 h 796"/>
                <a:gd name="T68" fmla="*/ 1850 w 1869"/>
                <a:gd name="T69" fmla="*/ 10 h 796"/>
                <a:gd name="T70" fmla="*/ 1862 w 1869"/>
                <a:gd name="T71" fmla="*/ 17 h 796"/>
                <a:gd name="T72" fmla="*/ 1869 w 1869"/>
                <a:gd name="T73" fmla="*/ 24 h 796"/>
                <a:gd name="T74" fmla="*/ 376 w 1869"/>
                <a:gd name="T75" fmla="*/ 776 h 79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869"/>
                <a:gd name="T115" fmla="*/ 0 h 796"/>
                <a:gd name="T116" fmla="*/ 1869 w 1869"/>
                <a:gd name="T117" fmla="*/ 796 h 79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869" h="796">
                  <a:moveTo>
                    <a:pt x="376" y="776"/>
                  </a:moveTo>
                  <a:lnTo>
                    <a:pt x="363" y="782"/>
                  </a:lnTo>
                  <a:lnTo>
                    <a:pt x="347" y="787"/>
                  </a:lnTo>
                  <a:lnTo>
                    <a:pt x="332" y="792"/>
                  </a:lnTo>
                  <a:lnTo>
                    <a:pt x="317" y="794"/>
                  </a:lnTo>
                  <a:lnTo>
                    <a:pt x="302" y="796"/>
                  </a:lnTo>
                  <a:lnTo>
                    <a:pt x="285" y="796"/>
                  </a:lnTo>
                  <a:lnTo>
                    <a:pt x="268" y="796"/>
                  </a:lnTo>
                  <a:lnTo>
                    <a:pt x="248" y="794"/>
                  </a:lnTo>
                  <a:lnTo>
                    <a:pt x="189" y="782"/>
                  </a:lnTo>
                  <a:lnTo>
                    <a:pt x="123" y="771"/>
                  </a:lnTo>
                  <a:lnTo>
                    <a:pt x="59" y="757"/>
                  </a:lnTo>
                  <a:lnTo>
                    <a:pt x="0" y="743"/>
                  </a:lnTo>
                  <a:lnTo>
                    <a:pt x="3" y="732"/>
                  </a:lnTo>
                  <a:lnTo>
                    <a:pt x="11" y="720"/>
                  </a:lnTo>
                  <a:lnTo>
                    <a:pt x="23" y="708"/>
                  </a:lnTo>
                  <a:lnTo>
                    <a:pt x="42" y="694"/>
                  </a:lnTo>
                  <a:lnTo>
                    <a:pt x="140" y="671"/>
                  </a:lnTo>
                  <a:lnTo>
                    <a:pt x="241" y="644"/>
                  </a:lnTo>
                  <a:lnTo>
                    <a:pt x="346" y="613"/>
                  </a:lnTo>
                  <a:lnTo>
                    <a:pt x="454" y="578"/>
                  </a:lnTo>
                  <a:lnTo>
                    <a:pt x="565" y="542"/>
                  </a:lnTo>
                  <a:lnTo>
                    <a:pt x="678" y="502"/>
                  </a:lnTo>
                  <a:lnTo>
                    <a:pt x="792" y="460"/>
                  </a:lnTo>
                  <a:lnTo>
                    <a:pt x="908" y="416"/>
                  </a:lnTo>
                  <a:lnTo>
                    <a:pt x="1023" y="368"/>
                  </a:lnTo>
                  <a:lnTo>
                    <a:pt x="1139" y="319"/>
                  </a:lnTo>
                  <a:lnTo>
                    <a:pt x="1258" y="269"/>
                  </a:lnTo>
                  <a:lnTo>
                    <a:pt x="1372" y="218"/>
                  </a:lnTo>
                  <a:lnTo>
                    <a:pt x="1489" y="164"/>
                  </a:lnTo>
                  <a:lnTo>
                    <a:pt x="1602" y="110"/>
                  </a:lnTo>
                  <a:lnTo>
                    <a:pt x="1713" y="56"/>
                  </a:lnTo>
                  <a:lnTo>
                    <a:pt x="1825" y="0"/>
                  </a:lnTo>
                  <a:lnTo>
                    <a:pt x="1838" y="5"/>
                  </a:lnTo>
                  <a:lnTo>
                    <a:pt x="1850" y="10"/>
                  </a:lnTo>
                  <a:lnTo>
                    <a:pt x="1862" y="17"/>
                  </a:lnTo>
                  <a:lnTo>
                    <a:pt x="1869" y="24"/>
                  </a:lnTo>
                  <a:lnTo>
                    <a:pt x="376" y="776"/>
                  </a:lnTo>
                  <a:close/>
                </a:path>
              </a:pathLst>
            </a:custGeom>
            <a:solidFill>
              <a:srgbClr val="F8C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05" name="Freeform 339"/>
            <p:cNvSpPr>
              <a:spLocks/>
            </p:cNvSpPr>
            <p:nvPr/>
          </p:nvSpPr>
          <p:spPr bwMode="auto">
            <a:xfrm>
              <a:off x="878" y="1814"/>
              <a:ext cx="773" cy="203"/>
            </a:xfrm>
            <a:custGeom>
              <a:avLst/>
              <a:gdLst>
                <a:gd name="T0" fmla="*/ 194 w 773"/>
                <a:gd name="T1" fmla="*/ 194 h 203"/>
                <a:gd name="T2" fmla="*/ 174 w 773"/>
                <a:gd name="T3" fmla="*/ 198 h 203"/>
                <a:gd name="T4" fmla="*/ 145 w 773"/>
                <a:gd name="T5" fmla="*/ 201 h 203"/>
                <a:gd name="T6" fmla="*/ 115 w 773"/>
                <a:gd name="T7" fmla="*/ 203 h 203"/>
                <a:gd name="T8" fmla="*/ 96 w 773"/>
                <a:gd name="T9" fmla="*/ 203 h 203"/>
                <a:gd name="T10" fmla="*/ 73 w 773"/>
                <a:gd name="T11" fmla="*/ 201 h 203"/>
                <a:gd name="T12" fmla="*/ 46 w 773"/>
                <a:gd name="T13" fmla="*/ 199 h 203"/>
                <a:gd name="T14" fmla="*/ 20 w 773"/>
                <a:gd name="T15" fmla="*/ 196 h 203"/>
                <a:gd name="T16" fmla="*/ 0 w 773"/>
                <a:gd name="T17" fmla="*/ 193 h 203"/>
                <a:gd name="T18" fmla="*/ 0 w 773"/>
                <a:gd name="T19" fmla="*/ 191 h 203"/>
                <a:gd name="T20" fmla="*/ 0 w 773"/>
                <a:gd name="T21" fmla="*/ 189 h 203"/>
                <a:gd name="T22" fmla="*/ 3 w 773"/>
                <a:gd name="T23" fmla="*/ 186 h 203"/>
                <a:gd name="T24" fmla="*/ 10 w 773"/>
                <a:gd name="T25" fmla="*/ 183 h 203"/>
                <a:gd name="T26" fmla="*/ 86 w 773"/>
                <a:gd name="T27" fmla="*/ 171 h 203"/>
                <a:gd name="T28" fmla="*/ 172 w 773"/>
                <a:gd name="T29" fmla="*/ 156 h 203"/>
                <a:gd name="T30" fmla="*/ 265 w 773"/>
                <a:gd name="T31" fmla="*/ 135 h 203"/>
                <a:gd name="T32" fmla="*/ 365 w 773"/>
                <a:gd name="T33" fmla="*/ 112 h 203"/>
                <a:gd name="T34" fmla="*/ 466 w 773"/>
                <a:gd name="T35" fmla="*/ 86 h 203"/>
                <a:gd name="T36" fmla="*/ 567 w 773"/>
                <a:gd name="T37" fmla="*/ 59 h 203"/>
                <a:gd name="T38" fmla="*/ 669 w 773"/>
                <a:gd name="T39" fmla="*/ 30 h 203"/>
                <a:gd name="T40" fmla="*/ 765 w 773"/>
                <a:gd name="T41" fmla="*/ 0 h 203"/>
                <a:gd name="T42" fmla="*/ 772 w 773"/>
                <a:gd name="T43" fmla="*/ 3 h 203"/>
                <a:gd name="T44" fmla="*/ 773 w 773"/>
                <a:gd name="T45" fmla="*/ 8 h 203"/>
                <a:gd name="T46" fmla="*/ 194 w 773"/>
                <a:gd name="T47" fmla="*/ 194 h 20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73"/>
                <a:gd name="T73" fmla="*/ 0 h 203"/>
                <a:gd name="T74" fmla="*/ 773 w 773"/>
                <a:gd name="T75" fmla="*/ 203 h 20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73" h="203">
                  <a:moveTo>
                    <a:pt x="194" y="194"/>
                  </a:moveTo>
                  <a:lnTo>
                    <a:pt x="174" y="198"/>
                  </a:lnTo>
                  <a:lnTo>
                    <a:pt x="145" y="201"/>
                  </a:lnTo>
                  <a:lnTo>
                    <a:pt x="115" y="203"/>
                  </a:lnTo>
                  <a:lnTo>
                    <a:pt x="96" y="203"/>
                  </a:lnTo>
                  <a:lnTo>
                    <a:pt x="73" y="201"/>
                  </a:lnTo>
                  <a:lnTo>
                    <a:pt x="46" y="199"/>
                  </a:lnTo>
                  <a:lnTo>
                    <a:pt x="20" y="196"/>
                  </a:lnTo>
                  <a:lnTo>
                    <a:pt x="0" y="193"/>
                  </a:lnTo>
                  <a:lnTo>
                    <a:pt x="0" y="191"/>
                  </a:lnTo>
                  <a:lnTo>
                    <a:pt x="0" y="189"/>
                  </a:lnTo>
                  <a:lnTo>
                    <a:pt x="3" y="186"/>
                  </a:lnTo>
                  <a:lnTo>
                    <a:pt x="10" y="183"/>
                  </a:lnTo>
                  <a:lnTo>
                    <a:pt x="86" y="171"/>
                  </a:lnTo>
                  <a:lnTo>
                    <a:pt x="172" y="156"/>
                  </a:lnTo>
                  <a:lnTo>
                    <a:pt x="265" y="135"/>
                  </a:lnTo>
                  <a:lnTo>
                    <a:pt x="365" y="112"/>
                  </a:lnTo>
                  <a:lnTo>
                    <a:pt x="466" y="86"/>
                  </a:lnTo>
                  <a:lnTo>
                    <a:pt x="567" y="59"/>
                  </a:lnTo>
                  <a:lnTo>
                    <a:pt x="669" y="30"/>
                  </a:lnTo>
                  <a:lnTo>
                    <a:pt x="765" y="0"/>
                  </a:lnTo>
                  <a:lnTo>
                    <a:pt x="772" y="3"/>
                  </a:lnTo>
                  <a:lnTo>
                    <a:pt x="773" y="8"/>
                  </a:lnTo>
                  <a:lnTo>
                    <a:pt x="194" y="194"/>
                  </a:lnTo>
                  <a:close/>
                </a:path>
              </a:pathLst>
            </a:custGeom>
            <a:solidFill>
              <a:srgbClr val="F8C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06" name="Freeform 340"/>
            <p:cNvSpPr>
              <a:spLocks/>
            </p:cNvSpPr>
            <p:nvPr/>
          </p:nvSpPr>
          <p:spPr bwMode="auto">
            <a:xfrm>
              <a:off x="1746" y="2265"/>
              <a:ext cx="1864" cy="745"/>
            </a:xfrm>
            <a:custGeom>
              <a:avLst/>
              <a:gdLst>
                <a:gd name="T0" fmla="*/ 39 w 1864"/>
                <a:gd name="T1" fmla="*/ 685 h 745"/>
                <a:gd name="T2" fmla="*/ 29 w 1864"/>
                <a:gd name="T3" fmla="*/ 690 h 745"/>
                <a:gd name="T4" fmla="*/ 20 w 1864"/>
                <a:gd name="T5" fmla="*/ 695 h 745"/>
                <a:gd name="T6" fmla="*/ 13 w 1864"/>
                <a:gd name="T7" fmla="*/ 702 h 745"/>
                <a:gd name="T8" fmla="*/ 10 w 1864"/>
                <a:gd name="T9" fmla="*/ 710 h 745"/>
                <a:gd name="T10" fmla="*/ 3 w 1864"/>
                <a:gd name="T11" fmla="*/ 724 h 745"/>
                <a:gd name="T12" fmla="*/ 0 w 1864"/>
                <a:gd name="T13" fmla="*/ 737 h 745"/>
                <a:gd name="T14" fmla="*/ 39 w 1864"/>
                <a:gd name="T15" fmla="*/ 745 h 745"/>
                <a:gd name="T16" fmla="*/ 42 w 1864"/>
                <a:gd name="T17" fmla="*/ 734 h 745"/>
                <a:gd name="T18" fmla="*/ 50 w 1864"/>
                <a:gd name="T19" fmla="*/ 722 h 745"/>
                <a:gd name="T20" fmla="*/ 62 w 1864"/>
                <a:gd name="T21" fmla="*/ 710 h 745"/>
                <a:gd name="T22" fmla="*/ 81 w 1864"/>
                <a:gd name="T23" fmla="*/ 696 h 745"/>
                <a:gd name="T24" fmla="*/ 179 w 1864"/>
                <a:gd name="T25" fmla="*/ 673 h 745"/>
                <a:gd name="T26" fmla="*/ 280 w 1864"/>
                <a:gd name="T27" fmla="*/ 646 h 745"/>
                <a:gd name="T28" fmla="*/ 385 w 1864"/>
                <a:gd name="T29" fmla="*/ 615 h 745"/>
                <a:gd name="T30" fmla="*/ 493 w 1864"/>
                <a:gd name="T31" fmla="*/ 580 h 745"/>
                <a:gd name="T32" fmla="*/ 604 w 1864"/>
                <a:gd name="T33" fmla="*/ 544 h 745"/>
                <a:gd name="T34" fmla="*/ 717 w 1864"/>
                <a:gd name="T35" fmla="*/ 504 h 745"/>
                <a:gd name="T36" fmla="*/ 831 w 1864"/>
                <a:gd name="T37" fmla="*/ 462 h 745"/>
                <a:gd name="T38" fmla="*/ 947 w 1864"/>
                <a:gd name="T39" fmla="*/ 418 h 745"/>
                <a:gd name="T40" fmla="*/ 1062 w 1864"/>
                <a:gd name="T41" fmla="*/ 370 h 745"/>
                <a:gd name="T42" fmla="*/ 1178 w 1864"/>
                <a:gd name="T43" fmla="*/ 321 h 745"/>
                <a:gd name="T44" fmla="*/ 1297 w 1864"/>
                <a:gd name="T45" fmla="*/ 271 h 745"/>
                <a:gd name="T46" fmla="*/ 1411 w 1864"/>
                <a:gd name="T47" fmla="*/ 220 h 745"/>
                <a:gd name="T48" fmla="*/ 1528 w 1864"/>
                <a:gd name="T49" fmla="*/ 166 h 745"/>
                <a:gd name="T50" fmla="*/ 1641 w 1864"/>
                <a:gd name="T51" fmla="*/ 112 h 745"/>
                <a:gd name="T52" fmla="*/ 1752 w 1864"/>
                <a:gd name="T53" fmla="*/ 58 h 745"/>
                <a:gd name="T54" fmla="*/ 1864 w 1864"/>
                <a:gd name="T55" fmla="*/ 2 h 745"/>
                <a:gd name="T56" fmla="*/ 1854 w 1864"/>
                <a:gd name="T57" fmla="*/ 0 h 745"/>
                <a:gd name="T58" fmla="*/ 1727 w 1864"/>
                <a:gd name="T59" fmla="*/ 58 h 745"/>
                <a:gd name="T60" fmla="*/ 1602 w 1864"/>
                <a:gd name="T61" fmla="*/ 115 h 745"/>
                <a:gd name="T62" fmla="*/ 1479 w 1864"/>
                <a:gd name="T63" fmla="*/ 171 h 745"/>
                <a:gd name="T64" fmla="*/ 1356 w 1864"/>
                <a:gd name="T65" fmla="*/ 227 h 745"/>
                <a:gd name="T66" fmla="*/ 1234 w 1864"/>
                <a:gd name="T67" fmla="*/ 279 h 745"/>
                <a:gd name="T68" fmla="*/ 1116 w 1864"/>
                <a:gd name="T69" fmla="*/ 330 h 745"/>
                <a:gd name="T70" fmla="*/ 998 w 1864"/>
                <a:gd name="T71" fmla="*/ 379 h 745"/>
                <a:gd name="T72" fmla="*/ 881 w 1864"/>
                <a:gd name="T73" fmla="*/ 424 h 745"/>
                <a:gd name="T74" fmla="*/ 768 w 1864"/>
                <a:gd name="T75" fmla="*/ 468 h 745"/>
                <a:gd name="T76" fmla="*/ 657 w 1864"/>
                <a:gd name="T77" fmla="*/ 509 h 745"/>
                <a:gd name="T78" fmla="*/ 547 w 1864"/>
                <a:gd name="T79" fmla="*/ 546 h 745"/>
                <a:gd name="T80" fmla="*/ 439 w 1864"/>
                <a:gd name="T81" fmla="*/ 582 h 745"/>
                <a:gd name="T82" fmla="*/ 334 w 1864"/>
                <a:gd name="T83" fmla="*/ 612 h 745"/>
                <a:gd name="T84" fmla="*/ 233 w 1864"/>
                <a:gd name="T85" fmla="*/ 641 h 745"/>
                <a:gd name="T86" fmla="*/ 135 w 1864"/>
                <a:gd name="T87" fmla="*/ 664 h 745"/>
                <a:gd name="T88" fmla="*/ 39 w 1864"/>
                <a:gd name="T89" fmla="*/ 685 h 74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864"/>
                <a:gd name="T136" fmla="*/ 0 h 745"/>
                <a:gd name="T137" fmla="*/ 1864 w 1864"/>
                <a:gd name="T138" fmla="*/ 745 h 74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864" h="745">
                  <a:moveTo>
                    <a:pt x="39" y="685"/>
                  </a:moveTo>
                  <a:lnTo>
                    <a:pt x="29" y="690"/>
                  </a:lnTo>
                  <a:lnTo>
                    <a:pt x="20" y="695"/>
                  </a:lnTo>
                  <a:lnTo>
                    <a:pt x="13" y="702"/>
                  </a:lnTo>
                  <a:lnTo>
                    <a:pt x="10" y="710"/>
                  </a:lnTo>
                  <a:lnTo>
                    <a:pt x="3" y="724"/>
                  </a:lnTo>
                  <a:lnTo>
                    <a:pt x="0" y="737"/>
                  </a:lnTo>
                  <a:lnTo>
                    <a:pt x="39" y="745"/>
                  </a:lnTo>
                  <a:lnTo>
                    <a:pt x="42" y="734"/>
                  </a:lnTo>
                  <a:lnTo>
                    <a:pt x="50" y="722"/>
                  </a:lnTo>
                  <a:lnTo>
                    <a:pt x="62" y="710"/>
                  </a:lnTo>
                  <a:lnTo>
                    <a:pt x="81" y="696"/>
                  </a:lnTo>
                  <a:lnTo>
                    <a:pt x="179" y="673"/>
                  </a:lnTo>
                  <a:lnTo>
                    <a:pt x="280" y="646"/>
                  </a:lnTo>
                  <a:lnTo>
                    <a:pt x="385" y="615"/>
                  </a:lnTo>
                  <a:lnTo>
                    <a:pt x="493" y="580"/>
                  </a:lnTo>
                  <a:lnTo>
                    <a:pt x="604" y="544"/>
                  </a:lnTo>
                  <a:lnTo>
                    <a:pt x="717" y="504"/>
                  </a:lnTo>
                  <a:lnTo>
                    <a:pt x="831" y="462"/>
                  </a:lnTo>
                  <a:lnTo>
                    <a:pt x="947" y="418"/>
                  </a:lnTo>
                  <a:lnTo>
                    <a:pt x="1062" y="370"/>
                  </a:lnTo>
                  <a:lnTo>
                    <a:pt x="1178" y="321"/>
                  </a:lnTo>
                  <a:lnTo>
                    <a:pt x="1297" y="271"/>
                  </a:lnTo>
                  <a:lnTo>
                    <a:pt x="1411" y="220"/>
                  </a:lnTo>
                  <a:lnTo>
                    <a:pt x="1528" y="166"/>
                  </a:lnTo>
                  <a:lnTo>
                    <a:pt x="1641" y="112"/>
                  </a:lnTo>
                  <a:lnTo>
                    <a:pt x="1752" y="58"/>
                  </a:lnTo>
                  <a:lnTo>
                    <a:pt x="1864" y="2"/>
                  </a:lnTo>
                  <a:lnTo>
                    <a:pt x="1854" y="0"/>
                  </a:lnTo>
                  <a:lnTo>
                    <a:pt x="1727" y="58"/>
                  </a:lnTo>
                  <a:lnTo>
                    <a:pt x="1602" y="115"/>
                  </a:lnTo>
                  <a:lnTo>
                    <a:pt x="1479" y="171"/>
                  </a:lnTo>
                  <a:lnTo>
                    <a:pt x="1356" y="227"/>
                  </a:lnTo>
                  <a:lnTo>
                    <a:pt x="1234" y="279"/>
                  </a:lnTo>
                  <a:lnTo>
                    <a:pt x="1116" y="330"/>
                  </a:lnTo>
                  <a:lnTo>
                    <a:pt x="998" y="379"/>
                  </a:lnTo>
                  <a:lnTo>
                    <a:pt x="881" y="424"/>
                  </a:lnTo>
                  <a:lnTo>
                    <a:pt x="768" y="468"/>
                  </a:lnTo>
                  <a:lnTo>
                    <a:pt x="657" y="509"/>
                  </a:lnTo>
                  <a:lnTo>
                    <a:pt x="547" y="546"/>
                  </a:lnTo>
                  <a:lnTo>
                    <a:pt x="439" y="582"/>
                  </a:lnTo>
                  <a:lnTo>
                    <a:pt x="334" y="612"/>
                  </a:lnTo>
                  <a:lnTo>
                    <a:pt x="233" y="641"/>
                  </a:lnTo>
                  <a:lnTo>
                    <a:pt x="135" y="664"/>
                  </a:lnTo>
                  <a:lnTo>
                    <a:pt x="39" y="68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07" name="Freeform 341"/>
            <p:cNvSpPr>
              <a:spLocks/>
            </p:cNvSpPr>
            <p:nvPr/>
          </p:nvSpPr>
          <p:spPr bwMode="auto">
            <a:xfrm>
              <a:off x="864" y="1814"/>
              <a:ext cx="779" cy="193"/>
            </a:xfrm>
            <a:custGeom>
              <a:avLst/>
              <a:gdLst>
                <a:gd name="T0" fmla="*/ 17 w 779"/>
                <a:gd name="T1" fmla="*/ 179 h 193"/>
                <a:gd name="T2" fmla="*/ 9 w 779"/>
                <a:gd name="T3" fmla="*/ 181 h 193"/>
                <a:gd name="T4" fmla="*/ 4 w 779"/>
                <a:gd name="T5" fmla="*/ 184 h 193"/>
                <a:gd name="T6" fmla="*/ 2 w 779"/>
                <a:gd name="T7" fmla="*/ 188 h 193"/>
                <a:gd name="T8" fmla="*/ 0 w 779"/>
                <a:gd name="T9" fmla="*/ 191 h 193"/>
                <a:gd name="T10" fmla="*/ 14 w 779"/>
                <a:gd name="T11" fmla="*/ 193 h 193"/>
                <a:gd name="T12" fmla="*/ 14 w 779"/>
                <a:gd name="T13" fmla="*/ 191 h 193"/>
                <a:gd name="T14" fmla="*/ 14 w 779"/>
                <a:gd name="T15" fmla="*/ 189 h 193"/>
                <a:gd name="T16" fmla="*/ 17 w 779"/>
                <a:gd name="T17" fmla="*/ 186 h 193"/>
                <a:gd name="T18" fmla="*/ 24 w 779"/>
                <a:gd name="T19" fmla="*/ 183 h 193"/>
                <a:gd name="T20" fmla="*/ 100 w 779"/>
                <a:gd name="T21" fmla="*/ 171 h 193"/>
                <a:gd name="T22" fmla="*/ 186 w 779"/>
                <a:gd name="T23" fmla="*/ 156 h 193"/>
                <a:gd name="T24" fmla="*/ 279 w 779"/>
                <a:gd name="T25" fmla="*/ 135 h 193"/>
                <a:gd name="T26" fmla="*/ 379 w 779"/>
                <a:gd name="T27" fmla="*/ 112 h 193"/>
                <a:gd name="T28" fmla="*/ 480 w 779"/>
                <a:gd name="T29" fmla="*/ 86 h 193"/>
                <a:gd name="T30" fmla="*/ 581 w 779"/>
                <a:gd name="T31" fmla="*/ 59 h 193"/>
                <a:gd name="T32" fmla="*/ 683 w 779"/>
                <a:gd name="T33" fmla="*/ 30 h 193"/>
                <a:gd name="T34" fmla="*/ 779 w 779"/>
                <a:gd name="T35" fmla="*/ 0 h 193"/>
                <a:gd name="T36" fmla="*/ 777 w 779"/>
                <a:gd name="T37" fmla="*/ 0 h 193"/>
                <a:gd name="T38" fmla="*/ 669 w 779"/>
                <a:gd name="T39" fmla="*/ 30 h 193"/>
                <a:gd name="T40" fmla="*/ 563 w 779"/>
                <a:gd name="T41" fmla="*/ 59 h 193"/>
                <a:gd name="T42" fmla="*/ 458 w 779"/>
                <a:gd name="T43" fmla="*/ 88 h 193"/>
                <a:gd name="T44" fmla="*/ 357 w 779"/>
                <a:gd name="T45" fmla="*/ 113 h 193"/>
                <a:gd name="T46" fmla="*/ 261 w 779"/>
                <a:gd name="T47" fmla="*/ 135 h 193"/>
                <a:gd name="T48" fmla="*/ 171 w 779"/>
                <a:gd name="T49" fmla="*/ 154 h 193"/>
                <a:gd name="T50" fmla="*/ 90 w 779"/>
                <a:gd name="T51" fmla="*/ 169 h 193"/>
                <a:gd name="T52" fmla="*/ 17 w 779"/>
                <a:gd name="T53" fmla="*/ 179 h 19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779"/>
                <a:gd name="T82" fmla="*/ 0 h 193"/>
                <a:gd name="T83" fmla="*/ 779 w 779"/>
                <a:gd name="T84" fmla="*/ 193 h 193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779" h="193">
                  <a:moveTo>
                    <a:pt x="17" y="179"/>
                  </a:moveTo>
                  <a:lnTo>
                    <a:pt x="9" y="181"/>
                  </a:lnTo>
                  <a:lnTo>
                    <a:pt x="4" y="184"/>
                  </a:lnTo>
                  <a:lnTo>
                    <a:pt x="2" y="188"/>
                  </a:lnTo>
                  <a:lnTo>
                    <a:pt x="0" y="191"/>
                  </a:lnTo>
                  <a:lnTo>
                    <a:pt x="14" y="193"/>
                  </a:lnTo>
                  <a:lnTo>
                    <a:pt x="14" y="191"/>
                  </a:lnTo>
                  <a:lnTo>
                    <a:pt x="14" y="189"/>
                  </a:lnTo>
                  <a:lnTo>
                    <a:pt x="17" y="186"/>
                  </a:lnTo>
                  <a:lnTo>
                    <a:pt x="24" y="183"/>
                  </a:lnTo>
                  <a:lnTo>
                    <a:pt x="100" y="171"/>
                  </a:lnTo>
                  <a:lnTo>
                    <a:pt x="186" y="156"/>
                  </a:lnTo>
                  <a:lnTo>
                    <a:pt x="279" y="135"/>
                  </a:lnTo>
                  <a:lnTo>
                    <a:pt x="379" y="112"/>
                  </a:lnTo>
                  <a:lnTo>
                    <a:pt x="480" y="86"/>
                  </a:lnTo>
                  <a:lnTo>
                    <a:pt x="581" y="59"/>
                  </a:lnTo>
                  <a:lnTo>
                    <a:pt x="683" y="30"/>
                  </a:lnTo>
                  <a:lnTo>
                    <a:pt x="779" y="0"/>
                  </a:lnTo>
                  <a:lnTo>
                    <a:pt x="777" y="0"/>
                  </a:lnTo>
                  <a:lnTo>
                    <a:pt x="669" y="30"/>
                  </a:lnTo>
                  <a:lnTo>
                    <a:pt x="563" y="59"/>
                  </a:lnTo>
                  <a:lnTo>
                    <a:pt x="458" y="88"/>
                  </a:lnTo>
                  <a:lnTo>
                    <a:pt x="357" y="113"/>
                  </a:lnTo>
                  <a:lnTo>
                    <a:pt x="261" y="135"/>
                  </a:lnTo>
                  <a:lnTo>
                    <a:pt x="171" y="154"/>
                  </a:lnTo>
                  <a:lnTo>
                    <a:pt x="90" y="169"/>
                  </a:lnTo>
                  <a:lnTo>
                    <a:pt x="17" y="179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08" name="Freeform 342"/>
            <p:cNvSpPr>
              <a:spLocks/>
            </p:cNvSpPr>
            <p:nvPr/>
          </p:nvSpPr>
          <p:spPr bwMode="auto">
            <a:xfrm>
              <a:off x="1530" y="2262"/>
              <a:ext cx="2009" cy="727"/>
            </a:xfrm>
            <a:custGeom>
              <a:avLst/>
              <a:gdLst>
                <a:gd name="T0" fmla="*/ 180 w 2009"/>
                <a:gd name="T1" fmla="*/ 544 h 727"/>
                <a:gd name="T2" fmla="*/ 3 w 2009"/>
                <a:gd name="T3" fmla="*/ 664 h 727"/>
                <a:gd name="T4" fmla="*/ 0 w 2009"/>
                <a:gd name="T5" fmla="*/ 666 h 727"/>
                <a:gd name="T6" fmla="*/ 0 w 2009"/>
                <a:gd name="T7" fmla="*/ 669 h 727"/>
                <a:gd name="T8" fmla="*/ 0 w 2009"/>
                <a:gd name="T9" fmla="*/ 672 h 727"/>
                <a:gd name="T10" fmla="*/ 0 w 2009"/>
                <a:gd name="T11" fmla="*/ 674 h 727"/>
                <a:gd name="T12" fmla="*/ 3 w 2009"/>
                <a:gd name="T13" fmla="*/ 679 h 727"/>
                <a:gd name="T14" fmla="*/ 6 w 2009"/>
                <a:gd name="T15" fmla="*/ 681 h 727"/>
                <a:gd name="T16" fmla="*/ 8 w 2009"/>
                <a:gd name="T17" fmla="*/ 683 h 727"/>
                <a:gd name="T18" fmla="*/ 94 w 2009"/>
                <a:gd name="T19" fmla="*/ 708 h 727"/>
                <a:gd name="T20" fmla="*/ 167 w 2009"/>
                <a:gd name="T21" fmla="*/ 727 h 727"/>
                <a:gd name="T22" fmla="*/ 172 w 2009"/>
                <a:gd name="T23" fmla="*/ 715 h 727"/>
                <a:gd name="T24" fmla="*/ 174 w 2009"/>
                <a:gd name="T25" fmla="*/ 699 h 727"/>
                <a:gd name="T26" fmla="*/ 174 w 2009"/>
                <a:gd name="T27" fmla="*/ 693 h 727"/>
                <a:gd name="T28" fmla="*/ 175 w 2009"/>
                <a:gd name="T29" fmla="*/ 686 h 727"/>
                <a:gd name="T30" fmla="*/ 177 w 2009"/>
                <a:gd name="T31" fmla="*/ 676 h 727"/>
                <a:gd name="T32" fmla="*/ 184 w 2009"/>
                <a:gd name="T33" fmla="*/ 666 h 727"/>
                <a:gd name="T34" fmla="*/ 282 w 2009"/>
                <a:gd name="T35" fmla="*/ 642 h 727"/>
                <a:gd name="T36" fmla="*/ 385 w 2009"/>
                <a:gd name="T37" fmla="*/ 615 h 727"/>
                <a:gd name="T38" fmla="*/ 493 w 2009"/>
                <a:gd name="T39" fmla="*/ 586 h 727"/>
                <a:gd name="T40" fmla="*/ 602 w 2009"/>
                <a:gd name="T41" fmla="*/ 554 h 727"/>
                <a:gd name="T42" fmla="*/ 717 w 2009"/>
                <a:gd name="T43" fmla="*/ 519 h 727"/>
                <a:gd name="T44" fmla="*/ 834 w 2009"/>
                <a:gd name="T45" fmla="*/ 481 h 727"/>
                <a:gd name="T46" fmla="*/ 952 w 2009"/>
                <a:gd name="T47" fmla="*/ 443 h 727"/>
                <a:gd name="T48" fmla="*/ 1072 w 2009"/>
                <a:gd name="T49" fmla="*/ 400 h 727"/>
                <a:gd name="T50" fmla="*/ 1192 w 2009"/>
                <a:gd name="T51" fmla="*/ 356 h 727"/>
                <a:gd name="T52" fmla="*/ 1313 w 2009"/>
                <a:gd name="T53" fmla="*/ 311 h 727"/>
                <a:gd name="T54" fmla="*/ 1433 w 2009"/>
                <a:gd name="T55" fmla="*/ 263 h 727"/>
                <a:gd name="T56" fmla="*/ 1553 w 2009"/>
                <a:gd name="T57" fmla="*/ 214 h 727"/>
                <a:gd name="T58" fmla="*/ 1670 w 2009"/>
                <a:gd name="T59" fmla="*/ 164 h 727"/>
                <a:gd name="T60" fmla="*/ 1786 w 2009"/>
                <a:gd name="T61" fmla="*/ 111 h 727"/>
                <a:gd name="T62" fmla="*/ 1899 w 2009"/>
                <a:gd name="T63" fmla="*/ 57 h 727"/>
                <a:gd name="T64" fmla="*/ 2009 w 2009"/>
                <a:gd name="T65" fmla="*/ 3 h 727"/>
                <a:gd name="T66" fmla="*/ 1999 w 2009"/>
                <a:gd name="T67" fmla="*/ 0 h 727"/>
                <a:gd name="T68" fmla="*/ 1872 w 2009"/>
                <a:gd name="T69" fmla="*/ 57 h 727"/>
                <a:gd name="T70" fmla="*/ 1747 w 2009"/>
                <a:gd name="T71" fmla="*/ 110 h 727"/>
                <a:gd name="T72" fmla="*/ 1624 w 2009"/>
                <a:gd name="T73" fmla="*/ 159 h 727"/>
                <a:gd name="T74" fmla="*/ 1501 w 2009"/>
                <a:gd name="T75" fmla="*/ 204 h 727"/>
                <a:gd name="T76" fmla="*/ 1379 w 2009"/>
                <a:gd name="T77" fmla="*/ 247 h 727"/>
                <a:gd name="T78" fmla="*/ 1259 w 2009"/>
                <a:gd name="T79" fmla="*/ 285 h 727"/>
                <a:gd name="T80" fmla="*/ 1141 w 2009"/>
                <a:gd name="T81" fmla="*/ 321 h 727"/>
                <a:gd name="T82" fmla="*/ 1026 w 2009"/>
                <a:gd name="T83" fmla="*/ 355 h 727"/>
                <a:gd name="T84" fmla="*/ 911 w 2009"/>
                <a:gd name="T85" fmla="*/ 385 h 727"/>
                <a:gd name="T86" fmla="*/ 800 w 2009"/>
                <a:gd name="T87" fmla="*/ 412 h 727"/>
                <a:gd name="T88" fmla="*/ 690 w 2009"/>
                <a:gd name="T89" fmla="*/ 439 h 727"/>
                <a:gd name="T90" fmla="*/ 582 w 2009"/>
                <a:gd name="T91" fmla="*/ 463 h 727"/>
                <a:gd name="T92" fmla="*/ 478 w 2009"/>
                <a:gd name="T93" fmla="*/ 485 h 727"/>
                <a:gd name="T94" fmla="*/ 376 w 2009"/>
                <a:gd name="T95" fmla="*/ 505 h 727"/>
                <a:gd name="T96" fmla="*/ 277 w 2009"/>
                <a:gd name="T97" fmla="*/ 525 h 727"/>
                <a:gd name="T98" fmla="*/ 180 w 2009"/>
                <a:gd name="T99" fmla="*/ 544 h 72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09"/>
                <a:gd name="T151" fmla="*/ 0 h 727"/>
                <a:gd name="T152" fmla="*/ 2009 w 2009"/>
                <a:gd name="T153" fmla="*/ 727 h 72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09" h="727">
                  <a:moveTo>
                    <a:pt x="180" y="544"/>
                  </a:moveTo>
                  <a:lnTo>
                    <a:pt x="3" y="664"/>
                  </a:lnTo>
                  <a:lnTo>
                    <a:pt x="0" y="666"/>
                  </a:lnTo>
                  <a:lnTo>
                    <a:pt x="0" y="669"/>
                  </a:lnTo>
                  <a:lnTo>
                    <a:pt x="0" y="672"/>
                  </a:lnTo>
                  <a:lnTo>
                    <a:pt x="0" y="674"/>
                  </a:lnTo>
                  <a:lnTo>
                    <a:pt x="3" y="679"/>
                  </a:lnTo>
                  <a:lnTo>
                    <a:pt x="6" y="681"/>
                  </a:lnTo>
                  <a:lnTo>
                    <a:pt x="8" y="683"/>
                  </a:lnTo>
                  <a:lnTo>
                    <a:pt x="94" y="708"/>
                  </a:lnTo>
                  <a:lnTo>
                    <a:pt x="167" y="727"/>
                  </a:lnTo>
                  <a:lnTo>
                    <a:pt x="172" y="715"/>
                  </a:lnTo>
                  <a:lnTo>
                    <a:pt x="174" y="699"/>
                  </a:lnTo>
                  <a:lnTo>
                    <a:pt x="174" y="693"/>
                  </a:lnTo>
                  <a:lnTo>
                    <a:pt x="175" y="686"/>
                  </a:lnTo>
                  <a:lnTo>
                    <a:pt x="177" y="676"/>
                  </a:lnTo>
                  <a:lnTo>
                    <a:pt x="184" y="666"/>
                  </a:lnTo>
                  <a:lnTo>
                    <a:pt x="282" y="642"/>
                  </a:lnTo>
                  <a:lnTo>
                    <a:pt x="385" y="615"/>
                  </a:lnTo>
                  <a:lnTo>
                    <a:pt x="493" y="586"/>
                  </a:lnTo>
                  <a:lnTo>
                    <a:pt x="602" y="554"/>
                  </a:lnTo>
                  <a:lnTo>
                    <a:pt x="717" y="519"/>
                  </a:lnTo>
                  <a:lnTo>
                    <a:pt x="834" y="481"/>
                  </a:lnTo>
                  <a:lnTo>
                    <a:pt x="952" y="443"/>
                  </a:lnTo>
                  <a:lnTo>
                    <a:pt x="1072" y="400"/>
                  </a:lnTo>
                  <a:lnTo>
                    <a:pt x="1192" y="356"/>
                  </a:lnTo>
                  <a:lnTo>
                    <a:pt x="1313" y="311"/>
                  </a:lnTo>
                  <a:lnTo>
                    <a:pt x="1433" y="263"/>
                  </a:lnTo>
                  <a:lnTo>
                    <a:pt x="1553" y="214"/>
                  </a:lnTo>
                  <a:lnTo>
                    <a:pt x="1670" y="164"/>
                  </a:lnTo>
                  <a:lnTo>
                    <a:pt x="1786" y="111"/>
                  </a:lnTo>
                  <a:lnTo>
                    <a:pt x="1899" y="57"/>
                  </a:lnTo>
                  <a:lnTo>
                    <a:pt x="2009" y="3"/>
                  </a:lnTo>
                  <a:lnTo>
                    <a:pt x="1999" y="0"/>
                  </a:lnTo>
                  <a:lnTo>
                    <a:pt x="1872" y="57"/>
                  </a:lnTo>
                  <a:lnTo>
                    <a:pt x="1747" y="110"/>
                  </a:lnTo>
                  <a:lnTo>
                    <a:pt x="1624" y="159"/>
                  </a:lnTo>
                  <a:lnTo>
                    <a:pt x="1501" y="204"/>
                  </a:lnTo>
                  <a:lnTo>
                    <a:pt x="1379" y="247"/>
                  </a:lnTo>
                  <a:lnTo>
                    <a:pt x="1259" y="285"/>
                  </a:lnTo>
                  <a:lnTo>
                    <a:pt x="1141" y="321"/>
                  </a:lnTo>
                  <a:lnTo>
                    <a:pt x="1026" y="355"/>
                  </a:lnTo>
                  <a:lnTo>
                    <a:pt x="911" y="385"/>
                  </a:lnTo>
                  <a:lnTo>
                    <a:pt x="800" y="412"/>
                  </a:lnTo>
                  <a:lnTo>
                    <a:pt x="690" y="439"/>
                  </a:lnTo>
                  <a:lnTo>
                    <a:pt x="582" y="463"/>
                  </a:lnTo>
                  <a:lnTo>
                    <a:pt x="478" y="485"/>
                  </a:lnTo>
                  <a:lnTo>
                    <a:pt x="376" y="505"/>
                  </a:lnTo>
                  <a:lnTo>
                    <a:pt x="277" y="525"/>
                  </a:lnTo>
                  <a:lnTo>
                    <a:pt x="180" y="544"/>
                  </a:lnTo>
                  <a:close/>
                </a:path>
              </a:pathLst>
            </a:custGeom>
            <a:solidFill>
              <a:srgbClr val="DA25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09" name="Freeform 343"/>
            <p:cNvSpPr>
              <a:spLocks/>
            </p:cNvSpPr>
            <p:nvPr/>
          </p:nvSpPr>
          <p:spPr bwMode="auto">
            <a:xfrm>
              <a:off x="758" y="1812"/>
              <a:ext cx="865" cy="186"/>
            </a:xfrm>
            <a:custGeom>
              <a:avLst/>
              <a:gdLst>
                <a:gd name="T0" fmla="*/ 83 w 865"/>
                <a:gd name="T1" fmla="*/ 132 h 186"/>
                <a:gd name="T2" fmla="*/ 4 w 865"/>
                <a:gd name="T3" fmla="*/ 166 h 186"/>
                <a:gd name="T4" fmla="*/ 0 w 865"/>
                <a:gd name="T5" fmla="*/ 169 h 186"/>
                <a:gd name="T6" fmla="*/ 0 w 865"/>
                <a:gd name="T7" fmla="*/ 171 h 186"/>
                <a:gd name="T8" fmla="*/ 0 w 865"/>
                <a:gd name="T9" fmla="*/ 171 h 186"/>
                <a:gd name="T10" fmla="*/ 19 w 865"/>
                <a:gd name="T11" fmla="*/ 176 h 186"/>
                <a:gd name="T12" fmla="*/ 37 w 865"/>
                <a:gd name="T13" fmla="*/ 179 h 186"/>
                <a:gd name="T14" fmla="*/ 54 w 865"/>
                <a:gd name="T15" fmla="*/ 183 h 186"/>
                <a:gd name="T16" fmla="*/ 73 w 865"/>
                <a:gd name="T17" fmla="*/ 186 h 186"/>
                <a:gd name="T18" fmla="*/ 73 w 865"/>
                <a:gd name="T19" fmla="*/ 185 h 186"/>
                <a:gd name="T20" fmla="*/ 73 w 865"/>
                <a:gd name="T21" fmla="*/ 181 h 186"/>
                <a:gd name="T22" fmla="*/ 74 w 865"/>
                <a:gd name="T23" fmla="*/ 178 h 186"/>
                <a:gd name="T24" fmla="*/ 76 w 865"/>
                <a:gd name="T25" fmla="*/ 176 h 186"/>
                <a:gd name="T26" fmla="*/ 88 w 865"/>
                <a:gd name="T27" fmla="*/ 171 h 186"/>
                <a:gd name="T28" fmla="*/ 103 w 865"/>
                <a:gd name="T29" fmla="*/ 163 h 186"/>
                <a:gd name="T30" fmla="*/ 181 w 865"/>
                <a:gd name="T31" fmla="*/ 152 h 186"/>
                <a:gd name="T32" fmla="*/ 267 w 865"/>
                <a:gd name="T33" fmla="*/ 137 h 186"/>
                <a:gd name="T34" fmla="*/ 361 w 865"/>
                <a:gd name="T35" fmla="*/ 120 h 186"/>
                <a:gd name="T36" fmla="*/ 461 w 865"/>
                <a:gd name="T37" fmla="*/ 102 h 186"/>
                <a:gd name="T38" fmla="*/ 562 w 865"/>
                <a:gd name="T39" fmla="*/ 80 h 186"/>
                <a:gd name="T40" fmla="*/ 665 w 865"/>
                <a:gd name="T41" fmla="*/ 54 h 186"/>
                <a:gd name="T42" fmla="*/ 767 w 865"/>
                <a:gd name="T43" fmla="*/ 29 h 186"/>
                <a:gd name="T44" fmla="*/ 865 w 865"/>
                <a:gd name="T45" fmla="*/ 0 h 186"/>
                <a:gd name="T46" fmla="*/ 861 w 865"/>
                <a:gd name="T47" fmla="*/ 0 h 186"/>
                <a:gd name="T48" fmla="*/ 807 w 865"/>
                <a:gd name="T49" fmla="*/ 14 h 186"/>
                <a:gd name="T50" fmla="*/ 753 w 865"/>
                <a:gd name="T51" fmla="*/ 27 h 186"/>
                <a:gd name="T52" fmla="*/ 699 w 865"/>
                <a:gd name="T53" fmla="*/ 41 h 186"/>
                <a:gd name="T54" fmla="*/ 645 w 865"/>
                <a:gd name="T55" fmla="*/ 53 h 186"/>
                <a:gd name="T56" fmla="*/ 537 w 865"/>
                <a:gd name="T57" fmla="*/ 73 h 186"/>
                <a:gd name="T58" fmla="*/ 432 w 865"/>
                <a:gd name="T59" fmla="*/ 90 h 186"/>
                <a:gd name="T60" fmla="*/ 333 w 865"/>
                <a:gd name="T61" fmla="*/ 103 h 186"/>
                <a:gd name="T62" fmla="*/ 240 w 865"/>
                <a:gd name="T63" fmla="*/ 115 h 186"/>
                <a:gd name="T64" fmla="*/ 155 w 865"/>
                <a:gd name="T65" fmla="*/ 124 h 186"/>
                <a:gd name="T66" fmla="*/ 83 w 865"/>
                <a:gd name="T67" fmla="*/ 132 h 18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865"/>
                <a:gd name="T103" fmla="*/ 0 h 186"/>
                <a:gd name="T104" fmla="*/ 865 w 865"/>
                <a:gd name="T105" fmla="*/ 186 h 18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865" h="186">
                  <a:moveTo>
                    <a:pt x="83" y="132"/>
                  </a:moveTo>
                  <a:lnTo>
                    <a:pt x="4" y="166"/>
                  </a:lnTo>
                  <a:lnTo>
                    <a:pt x="0" y="169"/>
                  </a:lnTo>
                  <a:lnTo>
                    <a:pt x="0" y="171"/>
                  </a:lnTo>
                  <a:lnTo>
                    <a:pt x="19" y="176"/>
                  </a:lnTo>
                  <a:lnTo>
                    <a:pt x="37" y="179"/>
                  </a:lnTo>
                  <a:lnTo>
                    <a:pt x="54" y="183"/>
                  </a:lnTo>
                  <a:lnTo>
                    <a:pt x="73" y="186"/>
                  </a:lnTo>
                  <a:lnTo>
                    <a:pt x="73" y="185"/>
                  </a:lnTo>
                  <a:lnTo>
                    <a:pt x="73" y="181"/>
                  </a:lnTo>
                  <a:lnTo>
                    <a:pt x="74" y="178"/>
                  </a:lnTo>
                  <a:lnTo>
                    <a:pt x="76" y="176"/>
                  </a:lnTo>
                  <a:lnTo>
                    <a:pt x="88" y="171"/>
                  </a:lnTo>
                  <a:lnTo>
                    <a:pt x="103" y="163"/>
                  </a:lnTo>
                  <a:lnTo>
                    <a:pt x="181" y="152"/>
                  </a:lnTo>
                  <a:lnTo>
                    <a:pt x="267" y="137"/>
                  </a:lnTo>
                  <a:lnTo>
                    <a:pt x="361" y="120"/>
                  </a:lnTo>
                  <a:lnTo>
                    <a:pt x="461" y="102"/>
                  </a:lnTo>
                  <a:lnTo>
                    <a:pt x="562" y="80"/>
                  </a:lnTo>
                  <a:lnTo>
                    <a:pt x="665" y="54"/>
                  </a:lnTo>
                  <a:lnTo>
                    <a:pt x="767" y="29"/>
                  </a:lnTo>
                  <a:lnTo>
                    <a:pt x="865" y="0"/>
                  </a:lnTo>
                  <a:lnTo>
                    <a:pt x="861" y="0"/>
                  </a:lnTo>
                  <a:lnTo>
                    <a:pt x="807" y="14"/>
                  </a:lnTo>
                  <a:lnTo>
                    <a:pt x="753" y="27"/>
                  </a:lnTo>
                  <a:lnTo>
                    <a:pt x="699" y="41"/>
                  </a:lnTo>
                  <a:lnTo>
                    <a:pt x="645" y="53"/>
                  </a:lnTo>
                  <a:lnTo>
                    <a:pt x="537" y="73"/>
                  </a:lnTo>
                  <a:lnTo>
                    <a:pt x="432" y="90"/>
                  </a:lnTo>
                  <a:lnTo>
                    <a:pt x="333" y="103"/>
                  </a:lnTo>
                  <a:lnTo>
                    <a:pt x="240" y="115"/>
                  </a:lnTo>
                  <a:lnTo>
                    <a:pt x="155" y="124"/>
                  </a:lnTo>
                  <a:lnTo>
                    <a:pt x="83" y="132"/>
                  </a:lnTo>
                  <a:close/>
                </a:path>
              </a:pathLst>
            </a:custGeom>
            <a:solidFill>
              <a:srgbClr val="DA25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10" name="Freeform 344"/>
            <p:cNvSpPr>
              <a:spLocks/>
            </p:cNvSpPr>
            <p:nvPr/>
          </p:nvSpPr>
          <p:spPr bwMode="auto">
            <a:xfrm>
              <a:off x="1710" y="2264"/>
              <a:ext cx="1817" cy="542"/>
            </a:xfrm>
            <a:custGeom>
              <a:avLst/>
              <a:gdLst>
                <a:gd name="T0" fmla="*/ 0 w 1817"/>
                <a:gd name="T1" fmla="*/ 542 h 542"/>
                <a:gd name="T2" fmla="*/ 54 w 1817"/>
                <a:gd name="T3" fmla="*/ 505 h 542"/>
                <a:gd name="T4" fmla="*/ 80 w 1817"/>
                <a:gd name="T5" fmla="*/ 503 h 542"/>
                <a:gd name="T6" fmla="*/ 125 w 1817"/>
                <a:gd name="T7" fmla="*/ 496 h 542"/>
                <a:gd name="T8" fmla="*/ 188 w 1817"/>
                <a:gd name="T9" fmla="*/ 486 h 542"/>
                <a:gd name="T10" fmla="*/ 265 w 1817"/>
                <a:gd name="T11" fmla="*/ 471 h 542"/>
                <a:gd name="T12" fmla="*/ 358 w 1817"/>
                <a:gd name="T13" fmla="*/ 452 h 542"/>
                <a:gd name="T14" fmla="*/ 465 w 1817"/>
                <a:gd name="T15" fmla="*/ 430 h 542"/>
                <a:gd name="T16" fmla="*/ 579 w 1817"/>
                <a:gd name="T17" fmla="*/ 403 h 542"/>
                <a:gd name="T18" fmla="*/ 706 w 1817"/>
                <a:gd name="T19" fmla="*/ 373 h 542"/>
                <a:gd name="T20" fmla="*/ 838 w 1817"/>
                <a:gd name="T21" fmla="*/ 339 h 542"/>
                <a:gd name="T22" fmla="*/ 975 w 1817"/>
                <a:gd name="T23" fmla="*/ 302 h 542"/>
                <a:gd name="T24" fmla="*/ 1116 w 1817"/>
                <a:gd name="T25" fmla="*/ 261 h 542"/>
                <a:gd name="T26" fmla="*/ 1260 w 1817"/>
                <a:gd name="T27" fmla="*/ 216 h 542"/>
                <a:gd name="T28" fmla="*/ 1333 w 1817"/>
                <a:gd name="T29" fmla="*/ 192 h 542"/>
                <a:gd name="T30" fmla="*/ 1403 w 1817"/>
                <a:gd name="T31" fmla="*/ 167 h 542"/>
                <a:gd name="T32" fmla="*/ 1474 w 1817"/>
                <a:gd name="T33" fmla="*/ 141 h 542"/>
                <a:gd name="T34" fmla="*/ 1545 w 1817"/>
                <a:gd name="T35" fmla="*/ 114 h 542"/>
                <a:gd name="T36" fmla="*/ 1614 w 1817"/>
                <a:gd name="T37" fmla="*/ 87 h 542"/>
                <a:gd name="T38" fmla="*/ 1684 w 1817"/>
                <a:gd name="T39" fmla="*/ 59 h 542"/>
                <a:gd name="T40" fmla="*/ 1751 w 1817"/>
                <a:gd name="T41" fmla="*/ 30 h 542"/>
                <a:gd name="T42" fmla="*/ 1817 w 1817"/>
                <a:gd name="T43" fmla="*/ 0 h 542"/>
                <a:gd name="T44" fmla="*/ 1817 w 1817"/>
                <a:gd name="T45" fmla="*/ 0 h 542"/>
                <a:gd name="T46" fmla="*/ 1692 w 1817"/>
                <a:gd name="T47" fmla="*/ 55 h 542"/>
                <a:gd name="T48" fmla="*/ 1567 w 1817"/>
                <a:gd name="T49" fmla="*/ 109 h 542"/>
                <a:gd name="T50" fmla="*/ 1442 w 1817"/>
                <a:gd name="T51" fmla="*/ 158 h 542"/>
                <a:gd name="T52" fmla="*/ 1321 w 1817"/>
                <a:gd name="T53" fmla="*/ 202 h 542"/>
                <a:gd name="T54" fmla="*/ 1199 w 1817"/>
                <a:gd name="T55" fmla="*/ 245 h 542"/>
                <a:gd name="T56" fmla="*/ 1079 w 1817"/>
                <a:gd name="T57" fmla="*/ 283 h 542"/>
                <a:gd name="T58" fmla="*/ 961 w 1817"/>
                <a:gd name="T59" fmla="*/ 319 h 542"/>
                <a:gd name="T60" fmla="*/ 845 w 1817"/>
                <a:gd name="T61" fmla="*/ 353 h 542"/>
                <a:gd name="T62" fmla="*/ 731 w 1817"/>
                <a:gd name="T63" fmla="*/ 383 h 542"/>
                <a:gd name="T64" fmla="*/ 620 w 1817"/>
                <a:gd name="T65" fmla="*/ 410 h 542"/>
                <a:gd name="T66" fmla="*/ 510 w 1817"/>
                <a:gd name="T67" fmla="*/ 437 h 542"/>
                <a:gd name="T68" fmla="*/ 402 w 1817"/>
                <a:gd name="T69" fmla="*/ 461 h 542"/>
                <a:gd name="T70" fmla="*/ 298 w 1817"/>
                <a:gd name="T71" fmla="*/ 483 h 542"/>
                <a:gd name="T72" fmla="*/ 196 w 1817"/>
                <a:gd name="T73" fmla="*/ 503 h 542"/>
                <a:gd name="T74" fmla="*/ 97 w 1817"/>
                <a:gd name="T75" fmla="*/ 523 h 542"/>
                <a:gd name="T76" fmla="*/ 0 w 1817"/>
                <a:gd name="T77" fmla="*/ 542 h 54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817"/>
                <a:gd name="T118" fmla="*/ 0 h 542"/>
                <a:gd name="T119" fmla="*/ 1817 w 1817"/>
                <a:gd name="T120" fmla="*/ 542 h 54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817" h="542">
                  <a:moveTo>
                    <a:pt x="0" y="542"/>
                  </a:moveTo>
                  <a:lnTo>
                    <a:pt x="54" y="505"/>
                  </a:lnTo>
                  <a:lnTo>
                    <a:pt x="80" y="503"/>
                  </a:lnTo>
                  <a:lnTo>
                    <a:pt x="125" y="496"/>
                  </a:lnTo>
                  <a:lnTo>
                    <a:pt x="188" y="486"/>
                  </a:lnTo>
                  <a:lnTo>
                    <a:pt x="265" y="471"/>
                  </a:lnTo>
                  <a:lnTo>
                    <a:pt x="358" y="452"/>
                  </a:lnTo>
                  <a:lnTo>
                    <a:pt x="465" y="430"/>
                  </a:lnTo>
                  <a:lnTo>
                    <a:pt x="579" y="403"/>
                  </a:lnTo>
                  <a:lnTo>
                    <a:pt x="706" y="373"/>
                  </a:lnTo>
                  <a:lnTo>
                    <a:pt x="838" y="339"/>
                  </a:lnTo>
                  <a:lnTo>
                    <a:pt x="975" y="302"/>
                  </a:lnTo>
                  <a:lnTo>
                    <a:pt x="1116" y="261"/>
                  </a:lnTo>
                  <a:lnTo>
                    <a:pt x="1260" y="216"/>
                  </a:lnTo>
                  <a:lnTo>
                    <a:pt x="1333" y="192"/>
                  </a:lnTo>
                  <a:lnTo>
                    <a:pt x="1403" y="167"/>
                  </a:lnTo>
                  <a:lnTo>
                    <a:pt x="1474" y="141"/>
                  </a:lnTo>
                  <a:lnTo>
                    <a:pt x="1545" y="114"/>
                  </a:lnTo>
                  <a:lnTo>
                    <a:pt x="1614" y="87"/>
                  </a:lnTo>
                  <a:lnTo>
                    <a:pt x="1684" y="59"/>
                  </a:lnTo>
                  <a:lnTo>
                    <a:pt x="1751" y="30"/>
                  </a:lnTo>
                  <a:lnTo>
                    <a:pt x="1817" y="0"/>
                  </a:lnTo>
                  <a:lnTo>
                    <a:pt x="1692" y="55"/>
                  </a:lnTo>
                  <a:lnTo>
                    <a:pt x="1567" y="109"/>
                  </a:lnTo>
                  <a:lnTo>
                    <a:pt x="1442" y="158"/>
                  </a:lnTo>
                  <a:lnTo>
                    <a:pt x="1321" y="202"/>
                  </a:lnTo>
                  <a:lnTo>
                    <a:pt x="1199" y="245"/>
                  </a:lnTo>
                  <a:lnTo>
                    <a:pt x="1079" y="283"/>
                  </a:lnTo>
                  <a:lnTo>
                    <a:pt x="961" y="319"/>
                  </a:lnTo>
                  <a:lnTo>
                    <a:pt x="845" y="353"/>
                  </a:lnTo>
                  <a:lnTo>
                    <a:pt x="731" y="383"/>
                  </a:lnTo>
                  <a:lnTo>
                    <a:pt x="620" y="410"/>
                  </a:lnTo>
                  <a:lnTo>
                    <a:pt x="510" y="437"/>
                  </a:lnTo>
                  <a:lnTo>
                    <a:pt x="402" y="461"/>
                  </a:lnTo>
                  <a:lnTo>
                    <a:pt x="298" y="483"/>
                  </a:lnTo>
                  <a:lnTo>
                    <a:pt x="196" y="503"/>
                  </a:lnTo>
                  <a:lnTo>
                    <a:pt x="97" y="523"/>
                  </a:lnTo>
                  <a:lnTo>
                    <a:pt x="0" y="54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11" name="Freeform 345"/>
            <p:cNvSpPr>
              <a:spLocks/>
            </p:cNvSpPr>
            <p:nvPr/>
          </p:nvSpPr>
          <p:spPr bwMode="auto">
            <a:xfrm>
              <a:off x="841" y="1812"/>
              <a:ext cx="778" cy="132"/>
            </a:xfrm>
            <a:custGeom>
              <a:avLst/>
              <a:gdLst>
                <a:gd name="T0" fmla="*/ 0 w 778"/>
                <a:gd name="T1" fmla="*/ 132 h 132"/>
                <a:gd name="T2" fmla="*/ 23 w 778"/>
                <a:gd name="T3" fmla="*/ 122 h 132"/>
                <a:gd name="T4" fmla="*/ 52 w 778"/>
                <a:gd name="T5" fmla="*/ 120 h 132"/>
                <a:gd name="T6" fmla="*/ 111 w 778"/>
                <a:gd name="T7" fmla="*/ 115 h 132"/>
                <a:gd name="T8" fmla="*/ 196 w 778"/>
                <a:gd name="T9" fmla="*/ 105 h 132"/>
                <a:gd name="T10" fmla="*/ 300 w 778"/>
                <a:gd name="T11" fmla="*/ 93 h 132"/>
                <a:gd name="T12" fmla="*/ 417 w 778"/>
                <a:gd name="T13" fmla="*/ 76 h 132"/>
                <a:gd name="T14" fmla="*/ 538 w 778"/>
                <a:gd name="T15" fmla="*/ 54 h 132"/>
                <a:gd name="T16" fmla="*/ 601 w 778"/>
                <a:gd name="T17" fmla="*/ 43 h 132"/>
                <a:gd name="T18" fmla="*/ 662 w 778"/>
                <a:gd name="T19" fmla="*/ 29 h 132"/>
                <a:gd name="T20" fmla="*/ 721 w 778"/>
                <a:gd name="T21" fmla="*/ 16 h 132"/>
                <a:gd name="T22" fmla="*/ 778 w 778"/>
                <a:gd name="T23" fmla="*/ 0 h 132"/>
                <a:gd name="T24" fmla="*/ 778 w 778"/>
                <a:gd name="T25" fmla="*/ 0 h 132"/>
                <a:gd name="T26" fmla="*/ 724 w 778"/>
                <a:gd name="T27" fmla="*/ 14 h 132"/>
                <a:gd name="T28" fmla="*/ 670 w 778"/>
                <a:gd name="T29" fmla="*/ 29 h 132"/>
                <a:gd name="T30" fmla="*/ 616 w 778"/>
                <a:gd name="T31" fmla="*/ 41 h 132"/>
                <a:gd name="T32" fmla="*/ 560 w 778"/>
                <a:gd name="T33" fmla="*/ 53 h 132"/>
                <a:gd name="T34" fmla="*/ 454 w 778"/>
                <a:gd name="T35" fmla="*/ 73 h 132"/>
                <a:gd name="T36" fmla="*/ 349 w 778"/>
                <a:gd name="T37" fmla="*/ 90 h 132"/>
                <a:gd name="T38" fmla="*/ 250 w 778"/>
                <a:gd name="T39" fmla="*/ 103 h 132"/>
                <a:gd name="T40" fmla="*/ 157 w 778"/>
                <a:gd name="T41" fmla="*/ 115 h 132"/>
                <a:gd name="T42" fmla="*/ 72 w 778"/>
                <a:gd name="T43" fmla="*/ 124 h 132"/>
                <a:gd name="T44" fmla="*/ 0 w 778"/>
                <a:gd name="T45" fmla="*/ 132 h 13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778"/>
                <a:gd name="T70" fmla="*/ 0 h 132"/>
                <a:gd name="T71" fmla="*/ 778 w 778"/>
                <a:gd name="T72" fmla="*/ 132 h 13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778" h="132">
                  <a:moveTo>
                    <a:pt x="0" y="132"/>
                  </a:moveTo>
                  <a:lnTo>
                    <a:pt x="23" y="122"/>
                  </a:lnTo>
                  <a:lnTo>
                    <a:pt x="52" y="120"/>
                  </a:lnTo>
                  <a:lnTo>
                    <a:pt x="111" y="115"/>
                  </a:lnTo>
                  <a:lnTo>
                    <a:pt x="196" y="105"/>
                  </a:lnTo>
                  <a:lnTo>
                    <a:pt x="300" y="93"/>
                  </a:lnTo>
                  <a:lnTo>
                    <a:pt x="417" y="76"/>
                  </a:lnTo>
                  <a:lnTo>
                    <a:pt x="538" y="54"/>
                  </a:lnTo>
                  <a:lnTo>
                    <a:pt x="601" y="43"/>
                  </a:lnTo>
                  <a:lnTo>
                    <a:pt x="662" y="29"/>
                  </a:lnTo>
                  <a:lnTo>
                    <a:pt x="721" y="16"/>
                  </a:lnTo>
                  <a:lnTo>
                    <a:pt x="778" y="0"/>
                  </a:lnTo>
                  <a:lnTo>
                    <a:pt x="724" y="14"/>
                  </a:lnTo>
                  <a:lnTo>
                    <a:pt x="670" y="29"/>
                  </a:lnTo>
                  <a:lnTo>
                    <a:pt x="616" y="41"/>
                  </a:lnTo>
                  <a:lnTo>
                    <a:pt x="560" y="53"/>
                  </a:lnTo>
                  <a:lnTo>
                    <a:pt x="454" y="73"/>
                  </a:lnTo>
                  <a:lnTo>
                    <a:pt x="349" y="90"/>
                  </a:lnTo>
                  <a:lnTo>
                    <a:pt x="250" y="103"/>
                  </a:lnTo>
                  <a:lnTo>
                    <a:pt x="157" y="115"/>
                  </a:lnTo>
                  <a:lnTo>
                    <a:pt x="72" y="124"/>
                  </a:lnTo>
                  <a:lnTo>
                    <a:pt x="0" y="13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12" name="Freeform 346"/>
            <p:cNvSpPr>
              <a:spLocks/>
            </p:cNvSpPr>
            <p:nvPr/>
          </p:nvSpPr>
          <p:spPr bwMode="auto">
            <a:xfrm>
              <a:off x="2056" y="2248"/>
              <a:ext cx="1474" cy="565"/>
            </a:xfrm>
            <a:custGeom>
              <a:avLst/>
              <a:gdLst>
                <a:gd name="T0" fmla="*/ 274 w 1474"/>
                <a:gd name="T1" fmla="*/ 240 h 565"/>
                <a:gd name="T2" fmla="*/ 269 w 1474"/>
                <a:gd name="T3" fmla="*/ 262 h 565"/>
                <a:gd name="T4" fmla="*/ 261 w 1474"/>
                <a:gd name="T5" fmla="*/ 284 h 565"/>
                <a:gd name="T6" fmla="*/ 249 w 1474"/>
                <a:gd name="T7" fmla="*/ 308 h 565"/>
                <a:gd name="T8" fmla="*/ 233 w 1474"/>
                <a:gd name="T9" fmla="*/ 332 h 565"/>
                <a:gd name="T10" fmla="*/ 218 w 1474"/>
                <a:gd name="T11" fmla="*/ 355 h 565"/>
                <a:gd name="T12" fmla="*/ 200 w 1474"/>
                <a:gd name="T13" fmla="*/ 379 h 565"/>
                <a:gd name="T14" fmla="*/ 181 w 1474"/>
                <a:gd name="T15" fmla="*/ 401 h 565"/>
                <a:gd name="T16" fmla="*/ 159 w 1474"/>
                <a:gd name="T17" fmla="*/ 424 h 565"/>
                <a:gd name="T18" fmla="*/ 117 w 1474"/>
                <a:gd name="T19" fmla="*/ 467 h 565"/>
                <a:gd name="T20" fmla="*/ 75 w 1474"/>
                <a:gd name="T21" fmla="*/ 506 h 565"/>
                <a:gd name="T22" fmla="*/ 34 w 1474"/>
                <a:gd name="T23" fmla="*/ 539 h 565"/>
                <a:gd name="T24" fmla="*/ 0 w 1474"/>
                <a:gd name="T25" fmla="*/ 565 h 565"/>
                <a:gd name="T26" fmla="*/ 83 w 1474"/>
                <a:gd name="T27" fmla="*/ 539 h 565"/>
                <a:gd name="T28" fmla="*/ 171 w 1474"/>
                <a:gd name="T29" fmla="*/ 512 h 565"/>
                <a:gd name="T30" fmla="*/ 262 w 1474"/>
                <a:gd name="T31" fmla="*/ 484 h 565"/>
                <a:gd name="T32" fmla="*/ 355 w 1474"/>
                <a:gd name="T33" fmla="*/ 452 h 565"/>
                <a:gd name="T34" fmla="*/ 450 w 1474"/>
                <a:gd name="T35" fmla="*/ 419 h 565"/>
                <a:gd name="T36" fmla="*/ 546 w 1474"/>
                <a:gd name="T37" fmla="*/ 384 h 565"/>
                <a:gd name="T38" fmla="*/ 644 w 1474"/>
                <a:gd name="T39" fmla="*/ 348 h 565"/>
                <a:gd name="T40" fmla="*/ 742 w 1474"/>
                <a:gd name="T41" fmla="*/ 313 h 565"/>
                <a:gd name="T42" fmla="*/ 840 w 1474"/>
                <a:gd name="T43" fmla="*/ 276 h 565"/>
                <a:gd name="T44" fmla="*/ 938 w 1474"/>
                <a:gd name="T45" fmla="*/ 237 h 565"/>
                <a:gd name="T46" fmla="*/ 1032 w 1474"/>
                <a:gd name="T47" fmla="*/ 198 h 565"/>
                <a:gd name="T48" fmla="*/ 1127 w 1474"/>
                <a:gd name="T49" fmla="*/ 159 h 565"/>
                <a:gd name="T50" fmla="*/ 1219 w 1474"/>
                <a:gd name="T51" fmla="*/ 120 h 565"/>
                <a:gd name="T52" fmla="*/ 1307 w 1474"/>
                <a:gd name="T53" fmla="*/ 81 h 565"/>
                <a:gd name="T54" fmla="*/ 1393 w 1474"/>
                <a:gd name="T55" fmla="*/ 43 h 565"/>
                <a:gd name="T56" fmla="*/ 1474 w 1474"/>
                <a:gd name="T57" fmla="*/ 4 h 565"/>
                <a:gd name="T58" fmla="*/ 1454 w 1474"/>
                <a:gd name="T59" fmla="*/ 0 h 565"/>
                <a:gd name="T60" fmla="*/ 1378 w 1474"/>
                <a:gd name="T61" fmla="*/ 27 h 565"/>
                <a:gd name="T62" fmla="*/ 1301 w 1474"/>
                <a:gd name="T63" fmla="*/ 53 h 565"/>
                <a:gd name="T64" fmla="*/ 1223 w 1474"/>
                <a:gd name="T65" fmla="*/ 78 h 565"/>
                <a:gd name="T66" fmla="*/ 1144 w 1474"/>
                <a:gd name="T67" fmla="*/ 102 h 565"/>
                <a:gd name="T68" fmla="*/ 1064 w 1474"/>
                <a:gd name="T69" fmla="*/ 124 h 565"/>
                <a:gd name="T70" fmla="*/ 983 w 1474"/>
                <a:gd name="T71" fmla="*/ 144 h 565"/>
                <a:gd name="T72" fmla="*/ 904 w 1474"/>
                <a:gd name="T73" fmla="*/ 163 h 565"/>
                <a:gd name="T74" fmla="*/ 826 w 1474"/>
                <a:gd name="T75" fmla="*/ 179 h 565"/>
                <a:gd name="T76" fmla="*/ 748 w 1474"/>
                <a:gd name="T77" fmla="*/ 195 h 565"/>
                <a:gd name="T78" fmla="*/ 672 w 1474"/>
                <a:gd name="T79" fmla="*/ 208 h 565"/>
                <a:gd name="T80" fmla="*/ 598 w 1474"/>
                <a:gd name="T81" fmla="*/ 218 h 565"/>
                <a:gd name="T82" fmla="*/ 527 w 1474"/>
                <a:gd name="T83" fmla="*/ 228 h 565"/>
                <a:gd name="T84" fmla="*/ 458 w 1474"/>
                <a:gd name="T85" fmla="*/ 234 h 565"/>
                <a:gd name="T86" fmla="*/ 394 w 1474"/>
                <a:gd name="T87" fmla="*/ 239 h 565"/>
                <a:gd name="T88" fmla="*/ 331 w 1474"/>
                <a:gd name="T89" fmla="*/ 240 h 565"/>
                <a:gd name="T90" fmla="*/ 274 w 1474"/>
                <a:gd name="T91" fmla="*/ 240 h 56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474"/>
                <a:gd name="T139" fmla="*/ 0 h 565"/>
                <a:gd name="T140" fmla="*/ 1474 w 1474"/>
                <a:gd name="T141" fmla="*/ 565 h 56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474" h="565">
                  <a:moveTo>
                    <a:pt x="274" y="240"/>
                  </a:moveTo>
                  <a:lnTo>
                    <a:pt x="269" y="262"/>
                  </a:lnTo>
                  <a:lnTo>
                    <a:pt x="261" y="284"/>
                  </a:lnTo>
                  <a:lnTo>
                    <a:pt x="249" y="308"/>
                  </a:lnTo>
                  <a:lnTo>
                    <a:pt x="233" y="332"/>
                  </a:lnTo>
                  <a:lnTo>
                    <a:pt x="218" y="355"/>
                  </a:lnTo>
                  <a:lnTo>
                    <a:pt x="200" y="379"/>
                  </a:lnTo>
                  <a:lnTo>
                    <a:pt x="181" y="401"/>
                  </a:lnTo>
                  <a:lnTo>
                    <a:pt x="159" y="424"/>
                  </a:lnTo>
                  <a:lnTo>
                    <a:pt x="117" y="467"/>
                  </a:lnTo>
                  <a:lnTo>
                    <a:pt x="75" y="506"/>
                  </a:lnTo>
                  <a:lnTo>
                    <a:pt x="34" y="539"/>
                  </a:lnTo>
                  <a:lnTo>
                    <a:pt x="0" y="565"/>
                  </a:lnTo>
                  <a:lnTo>
                    <a:pt x="83" y="539"/>
                  </a:lnTo>
                  <a:lnTo>
                    <a:pt x="171" y="512"/>
                  </a:lnTo>
                  <a:lnTo>
                    <a:pt x="262" y="484"/>
                  </a:lnTo>
                  <a:lnTo>
                    <a:pt x="355" y="452"/>
                  </a:lnTo>
                  <a:lnTo>
                    <a:pt x="450" y="419"/>
                  </a:lnTo>
                  <a:lnTo>
                    <a:pt x="546" y="384"/>
                  </a:lnTo>
                  <a:lnTo>
                    <a:pt x="644" y="348"/>
                  </a:lnTo>
                  <a:lnTo>
                    <a:pt x="742" y="313"/>
                  </a:lnTo>
                  <a:lnTo>
                    <a:pt x="840" y="276"/>
                  </a:lnTo>
                  <a:lnTo>
                    <a:pt x="938" y="237"/>
                  </a:lnTo>
                  <a:lnTo>
                    <a:pt x="1032" y="198"/>
                  </a:lnTo>
                  <a:lnTo>
                    <a:pt x="1127" y="159"/>
                  </a:lnTo>
                  <a:lnTo>
                    <a:pt x="1219" y="120"/>
                  </a:lnTo>
                  <a:lnTo>
                    <a:pt x="1307" y="81"/>
                  </a:lnTo>
                  <a:lnTo>
                    <a:pt x="1393" y="43"/>
                  </a:lnTo>
                  <a:lnTo>
                    <a:pt x="1474" y="4"/>
                  </a:lnTo>
                  <a:lnTo>
                    <a:pt x="1454" y="0"/>
                  </a:lnTo>
                  <a:lnTo>
                    <a:pt x="1378" y="27"/>
                  </a:lnTo>
                  <a:lnTo>
                    <a:pt x="1301" y="53"/>
                  </a:lnTo>
                  <a:lnTo>
                    <a:pt x="1223" y="78"/>
                  </a:lnTo>
                  <a:lnTo>
                    <a:pt x="1144" y="102"/>
                  </a:lnTo>
                  <a:lnTo>
                    <a:pt x="1064" y="124"/>
                  </a:lnTo>
                  <a:lnTo>
                    <a:pt x="983" y="144"/>
                  </a:lnTo>
                  <a:lnTo>
                    <a:pt x="904" y="163"/>
                  </a:lnTo>
                  <a:lnTo>
                    <a:pt x="826" y="179"/>
                  </a:lnTo>
                  <a:lnTo>
                    <a:pt x="748" y="195"/>
                  </a:lnTo>
                  <a:lnTo>
                    <a:pt x="672" y="208"/>
                  </a:lnTo>
                  <a:lnTo>
                    <a:pt x="598" y="218"/>
                  </a:lnTo>
                  <a:lnTo>
                    <a:pt x="527" y="228"/>
                  </a:lnTo>
                  <a:lnTo>
                    <a:pt x="458" y="234"/>
                  </a:lnTo>
                  <a:lnTo>
                    <a:pt x="394" y="239"/>
                  </a:lnTo>
                  <a:lnTo>
                    <a:pt x="331" y="240"/>
                  </a:lnTo>
                  <a:lnTo>
                    <a:pt x="274" y="240"/>
                  </a:lnTo>
                  <a:close/>
                </a:path>
              </a:pathLst>
            </a:custGeom>
            <a:solidFill>
              <a:srgbClr val="C3C3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13" name="Freeform 347"/>
            <p:cNvSpPr>
              <a:spLocks/>
            </p:cNvSpPr>
            <p:nvPr/>
          </p:nvSpPr>
          <p:spPr bwMode="auto">
            <a:xfrm>
              <a:off x="1028" y="1807"/>
              <a:ext cx="595" cy="135"/>
            </a:xfrm>
            <a:custGeom>
              <a:avLst/>
              <a:gdLst>
                <a:gd name="T0" fmla="*/ 156 w 595"/>
                <a:gd name="T1" fmla="*/ 49 h 135"/>
                <a:gd name="T2" fmla="*/ 140 w 595"/>
                <a:gd name="T3" fmla="*/ 63 h 135"/>
                <a:gd name="T4" fmla="*/ 122 w 595"/>
                <a:gd name="T5" fmla="*/ 76 h 135"/>
                <a:gd name="T6" fmla="*/ 102 w 595"/>
                <a:gd name="T7" fmla="*/ 88 h 135"/>
                <a:gd name="T8" fmla="*/ 80 w 595"/>
                <a:gd name="T9" fmla="*/ 100 h 135"/>
                <a:gd name="T10" fmla="*/ 36 w 595"/>
                <a:gd name="T11" fmla="*/ 120 h 135"/>
                <a:gd name="T12" fmla="*/ 0 w 595"/>
                <a:gd name="T13" fmla="*/ 135 h 135"/>
                <a:gd name="T14" fmla="*/ 66 w 595"/>
                <a:gd name="T15" fmla="*/ 124 h 135"/>
                <a:gd name="T16" fmla="*/ 139 w 595"/>
                <a:gd name="T17" fmla="*/ 110 h 135"/>
                <a:gd name="T18" fmla="*/ 215 w 595"/>
                <a:gd name="T19" fmla="*/ 95 h 135"/>
                <a:gd name="T20" fmla="*/ 292 w 595"/>
                <a:gd name="T21" fmla="*/ 78 h 135"/>
                <a:gd name="T22" fmla="*/ 372 w 595"/>
                <a:gd name="T23" fmla="*/ 59 h 135"/>
                <a:gd name="T24" fmla="*/ 449 w 595"/>
                <a:gd name="T25" fmla="*/ 41 h 135"/>
                <a:gd name="T26" fmla="*/ 524 w 595"/>
                <a:gd name="T27" fmla="*/ 22 h 135"/>
                <a:gd name="T28" fmla="*/ 595 w 595"/>
                <a:gd name="T29" fmla="*/ 2 h 135"/>
                <a:gd name="T30" fmla="*/ 590 w 595"/>
                <a:gd name="T31" fmla="*/ 0 h 135"/>
                <a:gd name="T32" fmla="*/ 529 w 595"/>
                <a:gd name="T33" fmla="*/ 14 h 135"/>
                <a:gd name="T34" fmla="*/ 466 w 595"/>
                <a:gd name="T35" fmla="*/ 24 h 135"/>
                <a:gd name="T36" fmla="*/ 405 w 595"/>
                <a:gd name="T37" fmla="*/ 34 h 135"/>
                <a:gd name="T38" fmla="*/ 346 w 595"/>
                <a:gd name="T39" fmla="*/ 43 h 135"/>
                <a:gd name="T40" fmla="*/ 289 w 595"/>
                <a:gd name="T41" fmla="*/ 48 h 135"/>
                <a:gd name="T42" fmla="*/ 238 w 595"/>
                <a:gd name="T43" fmla="*/ 51 h 135"/>
                <a:gd name="T44" fmla="*/ 193 w 595"/>
                <a:gd name="T45" fmla="*/ 53 h 135"/>
                <a:gd name="T46" fmla="*/ 156 w 595"/>
                <a:gd name="T47" fmla="*/ 49 h 13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95"/>
                <a:gd name="T73" fmla="*/ 0 h 135"/>
                <a:gd name="T74" fmla="*/ 595 w 595"/>
                <a:gd name="T75" fmla="*/ 135 h 13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95" h="135">
                  <a:moveTo>
                    <a:pt x="156" y="49"/>
                  </a:moveTo>
                  <a:lnTo>
                    <a:pt x="140" y="63"/>
                  </a:lnTo>
                  <a:lnTo>
                    <a:pt x="122" y="76"/>
                  </a:lnTo>
                  <a:lnTo>
                    <a:pt x="102" y="88"/>
                  </a:lnTo>
                  <a:lnTo>
                    <a:pt x="80" y="100"/>
                  </a:lnTo>
                  <a:lnTo>
                    <a:pt x="36" y="120"/>
                  </a:lnTo>
                  <a:lnTo>
                    <a:pt x="0" y="135"/>
                  </a:lnTo>
                  <a:lnTo>
                    <a:pt x="66" y="124"/>
                  </a:lnTo>
                  <a:lnTo>
                    <a:pt x="139" y="110"/>
                  </a:lnTo>
                  <a:lnTo>
                    <a:pt x="215" y="95"/>
                  </a:lnTo>
                  <a:lnTo>
                    <a:pt x="292" y="78"/>
                  </a:lnTo>
                  <a:lnTo>
                    <a:pt x="372" y="59"/>
                  </a:lnTo>
                  <a:lnTo>
                    <a:pt x="449" y="41"/>
                  </a:lnTo>
                  <a:lnTo>
                    <a:pt x="524" y="22"/>
                  </a:lnTo>
                  <a:lnTo>
                    <a:pt x="595" y="2"/>
                  </a:lnTo>
                  <a:lnTo>
                    <a:pt x="590" y="0"/>
                  </a:lnTo>
                  <a:lnTo>
                    <a:pt x="529" y="14"/>
                  </a:lnTo>
                  <a:lnTo>
                    <a:pt x="466" y="24"/>
                  </a:lnTo>
                  <a:lnTo>
                    <a:pt x="405" y="34"/>
                  </a:lnTo>
                  <a:lnTo>
                    <a:pt x="346" y="43"/>
                  </a:lnTo>
                  <a:lnTo>
                    <a:pt x="289" y="48"/>
                  </a:lnTo>
                  <a:lnTo>
                    <a:pt x="238" y="51"/>
                  </a:lnTo>
                  <a:lnTo>
                    <a:pt x="193" y="53"/>
                  </a:lnTo>
                  <a:lnTo>
                    <a:pt x="156" y="49"/>
                  </a:lnTo>
                  <a:close/>
                </a:path>
              </a:pathLst>
            </a:custGeom>
            <a:solidFill>
              <a:srgbClr val="C3C3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14" name="Freeform 348"/>
            <p:cNvSpPr>
              <a:spLocks/>
            </p:cNvSpPr>
            <p:nvPr/>
          </p:nvSpPr>
          <p:spPr bwMode="auto">
            <a:xfrm>
              <a:off x="2080" y="2252"/>
              <a:ext cx="1471" cy="586"/>
            </a:xfrm>
            <a:custGeom>
              <a:avLst/>
              <a:gdLst>
                <a:gd name="T0" fmla="*/ 275 w 1471"/>
                <a:gd name="T1" fmla="*/ 262 h 586"/>
                <a:gd name="T2" fmla="*/ 269 w 1471"/>
                <a:gd name="T3" fmla="*/ 284 h 586"/>
                <a:gd name="T4" fmla="*/ 260 w 1471"/>
                <a:gd name="T5" fmla="*/ 306 h 586"/>
                <a:gd name="T6" fmla="*/ 248 w 1471"/>
                <a:gd name="T7" fmla="*/ 329 h 586"/>
                <a:gd name="T8" fmla="*/ 235 w 1471"/>
                <a:gd name="T9" fmla="*/ 353 h 586"/>
                <a:gd name="T10" fmla="*/ 218 w 1471"/>
                <a:gd name="T11" fmla="*/ 377 h 586"/>
                <a:gd name="T12" fmla="*/ 199 w 1471"/>
                <a:gd name="T13" fmla="*/ 400 h 586"/>
                <a:gd name="T14" fmla="*/ 181 w 1471"/>
                <a:gd name="T15" fmla="*/ 422 h 586"/>
                <a:gd name="T16" fmla="*/ 161 w 1471"/>
                <a:gd name="T17" fmla="*/ 446 h 586"/>
                <a:gd name="T18" fmla="*/ 117 w 1471"/>
                <a:gd name="T19" fmla="*/ 488 h 586"/>
                <a:gd name="T20" fmla="*/ 74 w 1471"/>
                <a:gd name="T21" fmla="*/ 527 h 586"/>
                <a:gd name="T22" fmla="*/ 34 w 1471"/>
                <a:gd name="T23" fmla="*/ 561 h 586"/>
                <a:gd name="T24" fmla="*/ 0 w 1471"/>
                <a:gd name="T25" fmla="*/ 586 h 586"/>
                <a:gd name="T26" fmla="*/ 85 w 1471"/>
                <a:gd name="T27" fmla="*/ 561 h 586"/>
                <a:gd name="T28" fmla="*/ 171 w 1471"/>
                <a:gd name="T29" fmla="*/ 534 h 586"/>
                <a:gd name="T30" fmla="*/ 262 w 1471"/>
                <a:gd name="T31" fmla="*/ 503 h 586"/>
                <a:gd name="T32" fmla="*/ 355 w 1471"/>
                <a:gd name="T33" fmla="*/ 470 h 586"/>
                <a:gd name="T34" fmla="*/ 449 w 1471"/>
                <a:gd name="T35" fmla="*/ 436 h 586"/>
                <a:gd name="T36" fmla="*/ 545 w 1471"/>
                <a:gd name="T37" fmla="*/ 400 h 586"/>
                <a:gd name="T38" fmla="*/ 642 w 1471"/>
                <a:gd name="T39" fmla="*/ 361 h 586"/>
                <a:gd name="T40" fmla="*/ 740 w 1471"/>
                <a:gd name="T41" fmla="*/ 324 h 586"/>
                <a:gd name="T42" fmla="*/ 836 w 1471"/>
                <a:gd name="T43" fmla="*/ 284 h 586"/>
                <a:gd name="T44" fmla="*/ 934 w 1471"/>
                <a:gd name="T45" fmla="*/ 245 h 586"/>
                <a:gd name="T46" fmla="*/ 1028 w 1471"/>
                <a:gd name="T47" fmla="*/ 204 h 586"/>
                <a:gd name="T48" fmla="*/ 1123 w 1471"/>
                <a:gd name="T49" fmla="*/ 164 h 586"/>
                <a:gd name="T50" fmla="*/ 1214 w 1471"/>
                <a:gd name="T51" fmla="*/ 123 h 586"/>
                <a:gd name="T52" fmla="*/ 1304 w 1471"/>
                <a:gd name="T53" fmla="*/ 83 h 586"/>
                <a:gd name="T54" fmla="*/ 1388 w 1471"/>
                <a:gd name="T55" fmla="*/ 44 h 586"/>
                <a:gd name="T56" fmla="*/ 1471 w 1471"/>
                <a:gd name="T57" fmla="*/ 5 h 586"/>
                <a:gd name="T58" fmla="*/ 1449 w 1471"/>
                <a:gd name="T59" fmla="*/ 0 h 586"/>
                <a:gd name="T60" fmla="*/ 1373 w 1471"/>
                <a:gd name="T61" fmla="*/ 27 h 586"/>
                <a:gd name="T62" fmla="*/ 1297 w 1471"/>
                <a:gd name="T63" fmla="*/ 54 h 586"/>
                <a:gd name="T64" fmla="*/ 1217 w 1471"/>
                <a:gd name="T65" fmla="*/ 81 h 586"/>
                <a:gd name="T66" fmla="*/ 1140 w 1471"/>
                <a:gd name="T67" fmla="*/ 104 h 586"/>
                <a:gd name="T68" fmla="*/ 1059 w 1471"/>
                <a:gd name="T69" fmla="*/ 128 h 586"/>
                <a:gd name="T70" fmla="*/ 979 w 1471"/>
                <a:gd name="T71" fmla="*/ 150 h 586"/>
                <a:gd name="T72" fmla="*/ 902 w 1471"/>
                <a:gd name="T73" fmla="*/ 172 h 586"/>
                <a:gd name="T74" fmla="*/ 822 w 1471"/>
                <a:gd name="T75" fmla="*/ 191 h 586"/>
                <a:gd name="T76" fmla="*/ 746 w 1471"/>
                <a:gd name="T77" fmla="*/ 208 h 586"/>
                <a:gd name="T78" fmla="*/ 670 w 1471"/>
                <a:gd name="T79" fmla="*/ 223 h 586"/>
                <a:gd name="T80" fmla="*/ 598 w 1471"/>
                <a:gd name="T81" fmla="*/ 235 h 586"/>
                <a:gd name="T82" fmla="*/ 527 w 1471"/>
                <a:gd name="T83" fmla="*/ 246 h 586"/>
                <a:gd name="T84" fmla="*/ 458 w 1471"/>
                <a:gd name="T85" fmla="*/ 253 h 586"/>
                <a:gd name="T86" fmla="*/ 394 w 1471"/>
                <a:gd name="T87" fmla="*/ 260 h 586"/>
                <a:gd name="T88" fmla="*/ 333 w 1471"/>
                <a:gd name="T89" fmla="*/ 262 h 586"/>
                <a:gd name="T90" fmla="*/ 275 w 1471"/>
                <a:gd name="T91" fmla="*/ 262 h 58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471"/>
                <a:gd name="T139" fmla="*/ 0 h 586"/>
                <a:gd name="T140" fmla="*/ 1471 w 1471"/>
                <a:gd name="T141" fmla="*/ 586 h 58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471" h="586">
                  <a:moveTo>
                    <a:pt x="275" y="262"/>
                  </a:moveTo>
                  <a:lnTo>
                    <a:pt x="269" y="284"/>
                  </a:lnTo>
                  <a:lnTo>
                    <a:pt x="260" y="306"/>
                  </a:lnTo>
                  <a:lnTo>
                    <a:pt x="248" y="329"/>
                  </a:lnTo>
                  <a:lnTo>
                    <a:pt x="235" y="353"/>
                  </a:lnTo>
                  <a:lnTo>
                    <a:pt x="218" y="377"/>
                  </a:lnTo>
                  <a:lnTo>
                    <a:pt x="199" y="400"/>
                  </a:lnTo>
                  <a:lnTo>
                    <a:pt x="181" y="422"/>
                  </a:lnTo>
                  <a:lnTo>
                    <a:pt x="161" y="446"/>
                  </a:lnTo>
                  <a:lnTo>
                    <a:pt x="117" y="488"/>
                  </a:lnTo>
                  <a:lnTo>
                    <a:pt x="74" y="527"/>
                  </a:lnTo>
                  <a:lnTo>
                    <a:pt x="34" y="561"/>
                  </a:lnTo>
                  <a:lnTo>
                    <a:pt x="0" y="586"/>
                  </a:lnTo>
                  <a:lnTo>
                    <a:pt x="85" y="561"/>
                  </a:lnTo>
                  <a:lnTo>
                    <a:pt x="171" y="534"/>
                  </a:lnTo>
                  <a:lnTo>
                    <a:pt x="262" y="503"/>
                  </a:lnTo>
                  <a:lnTo>
                    <a:pt x="355" y="470"/>
                  </a:lnTo>
                  <a:lnTo>
                    <a:pt x="449" y="436"/>
                  </a:lnTo>
                  <a:lnTo>
                    <a:pt x="545" y="400"/>
                  </a:lnTo>
                  <a:lnTo>
                    <a:pt x="642" y="361"/>
                  </a:lnTo>
                  <a:lnTo>
                    <a:pt x="740" y="324"/>
                  </a:lnTo>
                  <a:lnTo>
                    <a:pt x="836" y="284"/>
                  </a:lnTo>
                  <a:lnTo>
                    <a:pt x="934" y="245"/>
                  </a:lnTo>
                  <a:lnTo>
                    <a:pt x="1028" y="204"/>
                  </a:lnTo>
                  <a:lnTo>
                    <a:pt x="1123" y="164"/>
                  </a:lnTo>
                  <a:lnTo>
                    <a:pt x="1214" y="123"/>
                  </a:lnTo>
                  <a:lnTo>
                    <a:pt x="1304" y="83"/>
                  </a:lnTo>
                  <a:lnTo>
                    <a:pt x="1388" y="44"/>
                  </a:lnTo>
                  <a:lnTo>
                    <a:pt x="1471" y="5"/>
                  </a:lnTo>
                  <a:lnTo>
                    <a:pt x="1449" y="0"/>
                  </a:lnTo>
                  <a:lnTo>
                    <a:pt x="1373" y="27"/>
                  </a:lnTo>
                  <a:lnTo>
                    <a:pt x="1297" y="54"/>
                  </a:lnTo>
                  <a:lnTo>
                    <a:pt x="1217" y="81"/>
                  </a:lnTo>
                  <a:lnTo>
                    <a:pt x="1140" y="104"/>
                  </a:lnTo>
                  <a:lnTo>
                    <a:pt x="1059" y="128"/>
                  </a:lnTo>
                  <a:lnTo>
                    <a:pt x="979" y="150"/>
                  </a:lnTo>
                  <a:lnTo>
                    <a:pt x="902" y="172"/>
                  </a:lnTo>
                  <a:lnTo>
                    <a:pt x="822" y="191"/>
                  </a:lnTo>
                  <a:lnTo>
                    <a:pt x="746" y="208"/>
                  </a:lnTo>
                  <a:lnTo>
                    <a:pt x="670" y="223"/>
                  </a:lnTo>
                  <a:lnTo>
                    <a:pt x="598" y="235"/>
                  </a:lnTo>
                  <a:lnTo>
                    <a:pt x="527" y="246"/>
                  </a:lnTo>
                  <a:lnTo>
                    <a:pt x="458" y="253"/>
                  </a:lnTo>
                  <a:lnTo>
                    <a:pt x="394" y="260"/>
                  </a:lnTo>
                  <a:lnTo>
                    <a:pt x="333" y="262"/>
                  </a:lnTo>
                  <a:lnTo>
                    <a:pt x="275" y="26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15" name="Freeform 349"/>
            <p:cNvSpPr>
              <a:spLocks/>
            </p:cNvSpPr>
            <p:nvPr/>
          </p:nvSpPr>
          <p:spPr bwMode="auto">
            <a:xfrm>
              <a:off x="4083" y="2235"/>
              <a:ext cx="494" cy="120"/>
            </a:xfrm>
            <a:custGeom>
              <a:avLst/>
              <a:gdLst>
                <a:gd name="T0" fmla="*/ 0 w 494"/>
                <a:gd name="T1" fmla="*/ 0 h 120"/>
                <a:gd name="T2" fmla="*/ 32 w 494"/>
                <a:gd name="T3" fmla="*/ 5 h 120"/>
                <a:gd name="T4" fmla="*/ 67 w 494"/>
                <a:gd name="T5" fmla="*/ 12 h 120"/>
                <a:gd name="T6" fmla="*/ 106 w 494"/>
                <a:gd name="T7" fmla="*/ 18 h 120"/>
                <a:gd name="T8" fmla="*/ 153 w 494"/>
                <a:gd name="T9" fmla="*/ 27 h 120"/>
                <a:gd name="T10" fmla="*/ 206 w 494"/>
                <a:gd name="T11" fmla="*/ 35 h 120"/>
                <a:gd name="T12" fmla="*/ 268 w 494"/>
                <a:gd name="T13" fmla="*/ 44 h 120"/>
                <a:gd name="T14" fmla="*/ 339 w 494"/>
                <a:gd name="T15" fmla="*/ 54 h 120"/>
                <a:gd name="T16" fmla="*/ 420 w 494"/>
                <a:gd name="T17" fmla="*/ 62 h 120"/>
                <a:gd name="T18" fmla="*/ 439 w 494"/>
                <a:gd name="T19" fmla="*/ 64 h 120"/>
                <a:gd name="T20" fmla="*/ 459 w 494"/>
                <a:gd name="T21" fmla="*/ 64 h 120"/>
                <a:gd name="T22" fmla="*/ 476 w 494"/>
                <a:gd name="T23" fmla="*/ 64 h 120"/>
                <a:gd name="T24" fmla="*/ 494 w 494"/>
                <a:gd name="T25" fmla="*/ 62 h 120"/>
                <a:gd name="T26" fmla="*/ 471 w 494"/>
                <a:gd name="T27" fmla="*/ 81 h 120"/>
                <a:gd name="T28" fmla="*/ 449 w 494"/>
                <a:gd name="T29" fmla="*/ 96 h 120"/>
                <a:gd name="T30" fmla="*/ 437 w 494"/>
                <a:gd name="T31" fmla="*/ 105 h 120"/>
                <a:gd name="T32" fmla="*/ 423 w 494"/>
                <a:gd name="T33" fmla="*/ 110 h 120"/>
                <a:gd name="T34" fmla="*/ 408 w 494"/>
                <a:gd name="T35" fmla="*/ 115 h 120"/>
                <a:gd name="T36" fmla="*/ 391 w 494"/>
                <a:gd name="T37" fmla="*/ 120 h 120"/>
                <a:gd name="T38" fmla="*/ 342 w 494"/>
                <a:gd name="T39" fmla="*/ 103 h 120"/>
                <a:gd name="T40" fmla="*/ 295 w 494"/>
                <a:gd name="T41" fmla="*/ 88 h 120"/>
                <a:gd name="T42" fmla="*/ 246 w 494"/>
                <a:gd name="T43" fmla="*/ 71 h 120"/>
                <a:gd name="T44" fmla="*/ 195 w 494"/>
                <a:gd name="T45" fmla="*/ 57 h 120"/>
                <a:gd name="T46" fmla="*/ 146 w 494"/>
                <a:gd name="T47" fmla="*/ 42 h 120"/>
                <a:gd name="T48" fmla="*/ 97 w 494"/>
                <a:gd name="T49" fmla="*/ 29 h 120"/>
                <a:gd name="T50" fmla="*/ 49 w 494"/>
                <a:gd name="T51" fmla="*/ 13 h 120"/>
                <a:gd name="T52" fmla="*/ 0 w 494"/>
                <a:gd name="T53" fmla="*/ 0 h 12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94"/>
                <a:gd name="T82" fmla="*/ 0 h 120"/>
                <a:gd name="T83" fmla="*/ 494 w 494"/>
                <a:gd name="T84" fmla="*/ 120 h 12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94" h="120">
                  <a:moveTo>
                    <a:pt x="0" y="0"/>
                  </a:moveTo>
                  <a:lnTo>
                    <a:pt x="32" y="5"/>
                  </a:lnTo>
                  <a:lnTo>
                    <a:pt x="67" y="12"/>
                  </a:lnTo>
                  <a:lnTo>
                    <a:pt x="106" y="18"/>
                  </a:lnTo>
                  <a:lnTo>
                    <a:pt x="153" y="27"/>
                  </a:lnTo>
                  <a:lnTo>
                    <a:pt x="206" y="35"/>
                  </a:lnTo>
                  <a:lnTo>
                    <a:pt x="268" y="44"/>
                  </a:lnTo>
                  <a:lnTo>
                    <a:pt x="339" y="54"/>
                  </a:lnTo>
                  <a:lnTo>
                    <a:pt x="420" y="62"/>
                  </a:lnTo>
                  <a:lnTo>
                    <a:pt x="439" y="64"/>
                  </a:lnTo>
                  <a:lnTo>
                    <a:pt x="459" y="64"/>
                  </a:lnTo>
                  <a:lnTo>
                    <a:pt x="476" y="64"/>
                  </a:lnTo>
                  <a:lnTo>
                    <a:pt x="494" y="62"/>
                  </a:lnTo>
                  <a:lnTo>
                    <a:pt x="471" y="81"/>
                  </a:lnTo>
                  <a:lnTo>
                    <a:pt x="449" y="96"/>
                  </a:lnTo>
                  <a:lnTo>
                    <a:pt x="437" y="105"/>
                  </a:lnTo>
                  <a:lnTo>
                    <a:pt x="423" y="110"/>
                  </a:lnTo>
                  <a:lnTo>
                    <a:pt x="408" y="115"/>
                  </a:lnTo>
                  <a:lnTo>
                    <a:pt x="391" y="120"/>
                  </a:lnTo>
                  <a:lnTo>
                    <a:pt x="342" y="103"/>
                  </a:lnTo>
                  <a:lnTo>
                    <a:pt x="295" y="88"/>
                  </a:lnTo>
                  <a:lnTo>
                    <a:pt x="246" y="71"/>
                  </a:lnTo>
                  <a:lnTo>
                    <a:pt x="195" y="57"/>
                  </a:lnTo>
                  <a:lnTo>
                    <a:pt x="146" y="42"/>
                  </a:lnTo>
                  <a:lnTo>
                    <a:pt x="97" y="29"/>
                  </a:lnTo>
                  <a:lnTo>
                    <a:pt x="49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DFD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16" name="Freeform 350"/>
            <p:cNvSpPr>
              <a:spLocks/>
            </p:cNvSpPr>
            <p:nvPr/>
          </p:nvSpPr>
          <p:spPr bwMode="auto">
            <a:xfrm>
              <a:off x="1037" y="1809"/>
              <a:ext cx="591" cy="144"/>
            </a:xfrm>
            <a:custGeom>
              <a:avLst/>
              <a:gdLst>
                <a:gd name="T0" fmla="*/ 153 w 591"/>
                <a:gd name="T1" fmla="*/ 54 h 144"/>
                <a:gd name="T2" fmla="*/ 138 w 591"/>
                <a:gd name="T3" fmla="*/ 68 h 144"/>
                <a:gd name="T4" fmla="*/ 120 w 591"/>
                <a:gd name="T5" fmla="*/ 79 h 144"/>
                <a:gd name="T6" fmla="*/ 99 w 591"/>
                <a:gd name="T7" fmla="*/ 93 h 144"/>
                <a:gd name="T8" fmla="*/ 79 w 591"/>
                <a:gd name="T9" fmla="*/ 106 h 144"/>
                <a:gd name="T10" fmla="*/ 35 w 591"/>
                <a:gd name="T11" fmla="*/ 128 h 144"/>
                <a:gd name="T12" fmla="*/ 0 w 591"/>
                <a:gd name="T13" fmla="*/ 144 h 144"/>
                <a:gd name="T14" fmla="*/ 66 w 591"/>
                <a:gd name="T15" fmla="*/ 132 h 144"/>
                <a:gd name="T16" fmla="*/ 136 w 591"/>
                <a:gd name="T17" fmla="*/ 117 h 144"/>
                <a:gd name="T18" fmla="*/ 212 w 591"/>
                <a:gd name="T19" fmla="*/ 100 h 144"/>
                <a:gd name="T20" fmla="*/ 290 w 591"/>
                <a:gd name="T21" fmla="*/ 81 h 144"/>
                <a:gd name="T22" fmla="*/ 368 w 591"/>
                <a:gd name="T23" fmla="*/ 62 h 144"/>
                <a:gd name="T24" fmla="*/ 445 w 591"/>
                <a:gd name="T25" fmla="*/ 42 h 144"/>
                <a:gd name="T26" fmla="*/ 520 w 591"/>
                <a:gd name="T27" fmla="*/ 22 h 144"/>
                <a:gd name="T28" fmla="*/ 591 w 591"/>
                <a:gd name="T29" fmla="*/ 2 h 144"/>
                <a:gd name="T30" fmla="*/ 586 w 591"/>
                <a:gd name="T31" fmla="*/ 0 h 144"/>
                <a:gd name="T32" fmla="*/ 525 w 591"/>
                <a:gd name="T33" fmla="*/ 13 h 144"/>
                <a:gd name="T34" fmla="*/ 462 w 591"/>
                <a:gd name="T35" fmla="*/ 25 h 144"/>
                <a:gd name="T36" fmla="*/ 402 w 591"/>
                <a:gd name="T37" fmla="*/ 35 h 144"/>
                <a:gd name="T38" fmla="*/ 342 w 591"/>
                <a:gd name="T39" fmla="*/ 44 h 144"/>
                <a:gd name="T40" fmla="*/ 287 w 591"/>
                <a:gd name="T41" fmla="*/ 51 h 144"/>
                <a:gd name="T42" fmla="*/ 236 w 591"/>
                <a:gd name="T43" fmla="*/ 54 h 144"/>
                <a:gd name="T44" fmla="*/ 190 w 591"/>
                <a:gd name="T45" fmla="*/ 56 h 144"/>
                <a:gd name="T46" fmla="*/ 153 w 591"/>
                <a:gd name="T47" fmla="*/ 54 h 14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91"/>
                <a:gd name="T73" fmla="*/ 0 h 144"/>
                <a:gd name="T74" fmla="*/ 591 w 591"/>
                <a:gd name="T75" fmla="*/ 144 h 14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91" h="144">
                  <a:moveTo>
                    <a:pt x="153" y="54"/>
                  </a:moveTo>
                  <a:lnTo>
                    <a:pt x="138" y="68"/>
                  </a:lnTo>
                  <a:lnTo>
                    <a:pt x="120" y="79"/>
                  </a:lnTo>
                  <a:lnTo>
                    <a:pt x="99" y="93"/>
                  </a:lnTo>
                  <a:lnTo>
                    <a:pt x="79" y="106"/>
                  </a:lnTo>
                  <a:lnTo>
                    <a:pt x="35" y="128"/>
                  </a:lnTo>
                  <a:lnTo>
                    <a:pt x="0" y="144"/>
                  </a:lnTo>
                  <a:lnTo>
                    <a:pt x="66" y="132"/>
                  </a:lnTo>
                  <a:lnTo>
                    <a:pt x="136" y="117"/>
                  </a:lnTo>
                  <a:lnTo>
                    <a:pt x="212" y="100"/>
                  </a:lnTo>
                  <a:lnTo>
                    <a:pt x="290" y="81"/>
                  </a:lnTo>
                  <a:lnTo>
                    <a:pt x="368" y="62"/>
                  </a:lnTo>
                  <a:lnTo>
                    <a:pt x="445" y="42"/>
                  </a:lnTo>
                  <a:lnTo>
                    <a:pt x="520" y="22"/>
                  </a:lnTo>
                  <a:lnTo>
                    <a:pt x="591" y="2"/>
                  </a:lnTo>
                  <a:lnTo>
                    <a:pt x="586" y="0"/>
                  </a:lnTo>
                  <a:lnTo>
                    <a:pt x="525" y="13"/>
                  </a:lnTo>
                  <a:lnTo>
                    <a:pt x="462" y="25"/>
                  </a:lnTo>
                  <a:lnTo>
                    <a:pt x="402" y="35"/>
                  </a:lnTo>
                  <a:lnTo>
                    <a:pt x="342" y="44"/>
                  </a:lnTo>
                  <a:lnTo>
                    <a:pt x="287" y="51"/>
                  </a:lnTo>
                  <a:lnTo>
                    <a:pt x="236" y="54"/>
                  </a:lnTo>
                  <a:lnTo>
                    <a:pt x="190" y="56"/>
                  </a:lnTo>
                  <a:lnTo>
                    <a:pt x="153" y="5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17" name="Freeform 351"/>
            <p:cNvSpPr>
              <a:spLocks/>
            </p:cNvSpPr>
            <p:nvPr/>
          </p:nvSpPr>
          <p:spPr bwMode="auto">
            <a:xfrm>
              <a:off x="2097" y="2255"/>
              <a:ext cx="1466" cy="598"/>
            </a:xfrm>
            <a:custGeom>
              <a:avLst/>
              <a:gdLst>
                <a:gd name="T0" fmla="*/ 275 w 1466"/>
                <a:gd name="T1" fmla="*/ 272 h 598"/>
                <a:gd name="T2" fmla="*/ 270 w 1466"/>
                <a:gd name="T3" fmla="*/ 294 h 598"/>
                <a:gd name="T4" fmla="*/ 260 w 1466"/>
                <a:gd name="T5" fmla="*/ 318 h 598"/>
                <a:gd name="T6" fmla="*/ 248 w 1466"/>
                <a:gd name="T7" fmla="*/ 340 h 598"/>
                <a:gd name="T8" fmla="*/ 235 w 1466"/>
                <a:gd name="T9" fmla="*/ 363 h 598"/>
                <a:gd name="T10" fmla="*/ 218 w 1466"/>
                <a:gd name="T11" fmla="*/ 387 h 598"/>
                <a:gd name="T12" fmla="*/ 201 w 1466"/>
                <a:gd name="T13" fmla="*/ 411 h 598"/>
                <a:gd name="T14" fmla="*/ 181 w 1466"/>
                <a:gd name="T15" fmla="*/ 434 h 598"/>
                <a:gd name="T16" fmla="*/ 160 w 1466"/>
                <a:gd name="T17" fmla="*/ 456 h 598"/>
                <a:gd name="T18" fmla="*/ 118 w 1466"/>
                <a:gd name="T19" fmla="*/ 500 h 598"/>
                <a:gd name="T20" fmla="*/ 74 w 1466"/>
                <a:gd name="T21" fmla="*/ 539 h 598"/>
                <a:gd name="T22" fmla="*/ 35 w 1466"/>
                <a:gd name="T23" fmla="*/ 571 h 598"/>
                <a:gd name="T24" fmla="*/ 0 w 1466"/>
                <a:gd name="T25" fmla="*/ 598 h 598"/>
                <a:gd name="T26" fmla="*/ 84 w 1466"/>
                <a:gd name="T27" fmla="*/ 573 h 598"/>
                <a:gd name="T28" fmla="*/ 171 w 1466"/>
                <a:gd name="T29" fmla="*/ 544 h 598"/>
                <a:gd name="T30" fmla="*/ 262 w 1466"/>
                <a:gd name="T31" fmla="*/ 512 h 598"/>
                <a:gd name="T32" fmla="*/ 355 w 1466"/>
                <a:gd name="T33" fmla="*/ 480 h 598"/>
                <a:gd name="T34" fmla="*/ 447 w 1466"/>
                <a:gd name="T35" fmla="*/ 445 h 598"/>
                <a:gd name="T36" fmla="*/ 544 w 1466"/>
                <a:gd name="T37" fmla="*/ 407 h 598"/>
                <a:gd name="T38" fmla="*/ 640 w 1466"/>
                <a:gd name="T39" fmla="*/ 368 h 598"/>
                <a:gd name="T40" fmla="*/ 738 w 1466"/>
                <a:gd name="T41" fmla="*/ 330 h 598"/>
                <a:gd name="T42" fmla="*/ 834 w 1466"/>
                <a:gd name="T43" fmla="*/ 289 h 598"/>
                <a:gd name="T44" fmla="*/ 930 w 1466"/>
                <a:gd name="T45" fmla="*/ 247 h 598"/>
                <a:gd name="T46" fmla="*/ 1025 w 1466"/>
                <a:gd name="T47" fmla="*/ 206 h 598"/>
                <a:gd name="T48" fmla="*/ 1119 w 1466"/>
                <a:gd name="T49" fmla="*/ 164 h 598"/>
                <a:gd name="T50" fmla="*/ 1211 w 1466"/>
                <a:gd name="T51" fmla="*/ 123 h 598"/>
                <a:gd name="T52" fmla="*/ 1298 w 1466"/>
                <a:gd name="T53" fmla="*/ 83 h 598"/>
                <a:gd name="T54" fmla="*/ 1384 w 1466"/>
                <a:gd name="T55" fmla="*/ 42 h 598"/>
                <a:gd name="T56" fmla="*/ 1466 w 1466"/>
                <a:gd name="T57" fmla="*/ 3 h 598"/>
                <a:gd name="T58" fmla="*/ 1444 w 1466"/>
                <a:gd name="T59" fmla="*/ 0 h 598"/>
                <a:gd name="T60" fmla="*/ 1369 w 1466"/>
                <a:gd name="T61" fmla="*/ 27 h 598"/>
                <a:gd name="T62" fmla="*/ 1292 w 1466"/>
                <a:gd name="T63" fmla="*/ 54 h 598"/>
                <a:gd name="T64" fmla="*/ 1214 w 1466"/>
                <a:gd name="T65" fmla="*/ 81 h 598"/>
                <a:gd name="T66" fmla="*/ 1135 w 1466"/>
                <a:gd name="T67" fmla="*/ 107 h 598"/>
                <a:gd name="T68" fmla="*/ 1057 w 1466"/>
                <a:gd name="T69" fmla="*/ 130 h 598"/>
                <a:gd name="T70" fmla="*/ 978 w 1466"/>
                <a:gd name="T71" fmla="*/ 154 h 598"/>
                <a:gd name="T72" fmla="*/ 898 w 1466"/>
                <a:gd name="T73" fmla="*/ 176 h 598"/>
                <a:gd name="T74" fmla="*/ 821 w 1466"/>
                <a:gd name="T75" fmla="*/ 196 h 598"/>
                <a:gd name="T76" fmla="*/ 745 w 1466"/>
                <a:gd name="T77" fmla="*/ 215 h 598"/>
                <a:gd name="T78" fmla="*/ 670 w 1466"/>
                <a:gd name="T79" fmla="*/ 230 h 598"/>
                <a:gd name="T80" fmla="*/ 596 w 1466"/>
                <a:gd name="T81" fmla="*/ 243 h 598"/>
                <a:gd name="T82" fmla="*/ 527 w 1466"/>
                <a:gd name="T83" fmla="*/ 255 h 598"/>
                <a:gd name="T84" fmla="*/ 458 w 1466"/>
                <a:gd name="T85" fmla="*/ 264 h 598"/>
                <a:gd name="T86" fmla="*/ 393 w 1466"/>
                <a:gd name="T87" fmla="*/ 270 h 598"/>
                <a:gd name="T88" fmla="*/ 333 w 1466"/>
                <a:gd name="T89" fmla="*/ 272 h 598"/>
                <a:gd name="T90" fmla="*/ 275 w 1466"/>
                <a:gd name="T91" fmla="*/ 272 h 59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466"/>
                <a:gd name="T139" fmla="*/ 0 h 598"/>
                <a:gd name="T140" fmla="*/ 1466 w 1466"/>
                <a:gd name="T141" fmla="*/ 598 h 59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466" h="598">
                  <a:moveTo>
                    <a:pt x="275" y="272"/>
                  </a:moveTo>
                  <a:lnTo>
                    <a:pt x="270" y="294"/>
                  </a:lnTo>
                  <a:lnTo>
                    <a:pt x="260" y="318"/>
                  </a:lnTo>
                  <a:lnTo>
                    <a:pt x="248" y="340"/>
                  </a:lnTo>
                  <a:lnTo>
                    <a:pt x="235" y="363"/>
                  </a:lnTo>
                  <a:lnTo>
                    <a:pt x="218" y="387"/>
                  </a:lnTo>
                  <a:lnTo>
                    <a:pt x="201" y="411"/>
                  </a:lnTo>
                  <a:lnTo>
                    <a:pt x="181" y="434"/>
                  </a:lnTo>
                  <a:lnTo>
                    <a:pt x="160" y="456"/>
                  </a:lnTo>
                  <a:lnTo>
                    <a:pt x="118" y="500"/>
                  </a:lnTo>
                  <a:lnTo>
                    <a:pt x="74" y="539"/>
                  </a:lnTo>
                  <a:lnTo>
                    <a:pt x="35" y="571"/>
                  </a:lnTo>
                  <a:lnTo>
                    <a:pt x="0" y="598"/>
                  </a:lnTo>
                  <a:lnTo>
                    <a:pt x="84" y="573"/>
                  </a:lnTo>
                  <a:lnTo>
                    <a:pt x="171" y="544"/>
                  </a:lnTo>
                  <a:lnTo>
                    <a:pt x="262" y="512"/>
                  </a:lnTo>
                  <a:lnTo>
                    <a:pt x="355" y="480"/>
                  </a:lnTo>
                  <a:lnTo>
                    <a:pt x="447" y="445"/>
                  </a:lnTo>
                  <a:lnTo>
                    <a:pt x="544" y="407"/>
                  </a:lnTo>
                  <a:lnTo>
                    <a:pt x="640" y="368"/>
                  </a:lnTo>
                  <a:lnTo>
                    <a:pt x="738" y="330"/>
                  </a:lnTo>
                  <a:lnTo>
                    <a:pt x="834" y="289"/>
                  </a:lnTo>
                  <a:lnTo>
                    <a:pt x="930" y="247"/>
                  </a:lnTo>
                  <a:lnTo>
                    <a:pt x="1025" y="206"/>
                  </a:lnTo>
                  <a:lnTo>
                    <a:pt x="1119" y="164"/>
                  </a:lnTo>
                  <a:lnTo>
                    <a:pt x="1211" y="123"/>
                  </a:lnTo>
                  <a:lnTo>
                    <a:pt x="1298" y="83"/>
                  </a:lnTo>
                  <a:lnTo>
                    <a:pt x="1384" y="42"/>
                  </a:lnTo>
                  <a:lnTo>
                    <a:pt x="1466" y="3"/>
                  </a:lnTo>
                  <a:lnTo>
                    <a:pt x="1444" y="0"/>
                  </a:lnTo>
                  <a:lnTo>
                    <a:pt x="1369" y="27"/>
                  </a:lnTo>
                  <a:lnTo>
                    <a:pt x="1292" y="54"/>
                  </a:lnTo>
                  <a:lnTo>
                    <a:pt x="1214" y="81"/>
                  </a:lnTo>
                  <a:lnTo>
                    <a:pt x="1135" y="107"/>
                  </a:lnTo>
                  <a:lnTo>
                    <a:pt x="1057" y="130"/>
                  </a:lnTo>
                  <a:lnTo>
                    <a:pt x="978" y="154"/>
                  </a:lnTo>
                  <a:lnTo>
                    <a:pt x="898" y="176"/>
                  </a:lnTo>
                  <a:lnTo>
                    <a:pt x="821" y="196"/>
                  </a:lnTo>
                  <a:lnTo>
                    <a:pt x="745" y="215"/>
                  </a:lnTo>
                  <a:lnTo>
                    <a:pt x="670" y="230"/>
                  </a:lnTo>
                  <a:lnTo>
                    <a:pt x="596" y="243"/>
                  </a:lnTo>
                  <a:lnTo>
                    <a:pt x="527" y="255"/>
                  </a:lnTo>
                  <a:lnTo>
                    <a:pt x="458" y="264"/>
                  </a:lnTo>
                  <a:lnTo>
                    <a:pt x="393" y="270"/>
                  </a:lnTo>
                  <a:lnTo>
                    <a:pt x="333" y="272"/>
                  </a:lnTo>
                  <a:lnTo>
                    <a:pt x="275" y="272"/>
                  </a:lnTo>
                  <a:close/>
                </a:path>
              </a:pathLst>
            </a:custGeom>
            <a:solidFill>
              <a:srgbClr val="3BB3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18" name="Freeform 352"/>
            <p:cNvSpPr>
              <a:spLocks/>
            </p:cNvSpPr>
            <p:nvPr/>
          </p:nvSpPr>
          <p:spPr bwMode="auto">
            <a:xfrm>
              <a:off x="1030" y="1809"/>
              <a:ext cx="601" cy="154"/>
            </a:xfrm>
            <a:custGeom>
              <a:avLst/>
              <a:gdLst>
                <a:gd name="T0" fmla="*/ 165 w 601"/>
                <a:gd name="T1" fmla="*/ 61 h 154"/>
                <a:gd name="T2" fmla="*/ 150 w 601"/>
                <a:gd name="T3" fmla="*/ 74 h 154"/>
                <a:gd name="T4" fmla="*/ 130 w 601"/>
                <a:gd name="T5" fmla="*/ 88 h 154"/>
                <a:gd name="T6" fmla="*/ 108 w 601"/>
                <a:gd name="T7" fmla="*/ 101 h 154"/>
                <a:gd name="T8" fmla="*/ 84 w 601"/>
                <a:gd name="T9" fmla="*/ 113 h 154"/>
                <a:gd name="T10" fmla="*/ 39 w 601"/>
                <a:gd name="T11" fmla="*/ 137 h 154"/>
                <a:gd name="T12" fmla="*/ 0 w 601"/>
                <a:gd name="T13" fmla="*/ 154 h 154"/>
                <a:gd name="T14" fmla="*/ 67 w 601"/>
                <a:gd name="T15" fmla="*/ 140 h 154"/>
                <a:gd name="T16" fmla="*/ 140 w 601"/>
                <a:gd name="T17" fmla="*/ 125 h 154"/>
                <a:gd name="T18" fmla="*/ 216 w 601"/>
                <a:gd name="T19" fmla="*/ 106 h 154"/>
                <a:gd name="T20" fmla="*/ 295 w 601"/>
                <a:gd name="T21" fmla="*/ 86 h 154"/>
                <a:gd name="T22" fmla="*/ 375 w 601"/>
                <a:gd name="T23" fmla="*/ 66 h 154"/>
                <a:gd name="T24" fmla="*/ 454 w 601"/>
                <a:gd name="T25" fmla="*/ 44 h 154"/>
                <a:gd name="T26" fmla="*/ 530 w 601"/>
                <a:gd name="T27" fmla="*/ 22 h 154"/>
                <a:gd name="T28" fmla="*/ 601 w 601"/>
                <a:gd name="T29" fmla="*/ 2 h 154"/>
                <a:gd name="T30" fmla="*/ 596 w 601"/>
                <a:gd name="T31" fmla="*/ 0 h 154"/>
                <a:gd name="T32" fmla="*/ 535 w 601"/>
                <a:gd name="T33" fmla="*/ 13 h 154"/>
                <a:gd name="T34" fmla="*/ 473 w 601"/>
                <a:gd name="T35" fmla="*/ 27 h 154"/>
                <a:gd name="T36" fmla="*/ 412 w 601"/>
                <a:gd name="T37" fmla="*/ 39 h 154"/>
                <a:gd name="T38" fmla="*/ 353 w 601"/>
                <a:gd name="T39" fmla="*/ 47 h 154"/>
                <a:gd name="T40" fmla="*/ 299 w 601"/>
                <a:gd name="T41" fmla="*/ 56 h 154"/>
                <a:gd name="T42" fmla="*/ 246 w 601"/>
                <a:gd name="T43" fmla="*/ 61 h 154"/>
                <a:gd name="T44" fmla="*/ 203 w 601"/>
                <a:gd name="T45" fmla="*/ 62 h 154"/>
                <a:gd name="T46" fmla="*/ 165 w 601"/>
                <a:gd name="T47" fmla="*/ 61 h 15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01"/>
                <a:gd name="T73" fmla="*/ 0 h 154"/>
                <a:gd name="T74" fmla="*/ 601 w 601"/>
                <a:gd name="T75" fmla="*/ 154 h 15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01" h="154">
                  <a:moveTo>
                    <a:pt x="165" y="61"/>
                  </a:moveTo>
                  <a:lnTo>
                    <a:pt x="150" y="74"/>
                  </a:lnTo>
                  <a:lnTo>
                    <a:pt x="130" y="88"/>
                  </a:lnTo>
                  <a:lnTo>
                    <a:pt x="108" y="101"/>
                  </a:lnTo>
                  <a:lnTo>
                    <a:pt x="84" y="113"/>
                  </a:lnTo>
                  <a:lnTo>
                    <a:pt x="39" y="137"/>
                  </a:lnTo>
                  <a:lnTo>
                    <a:pt x="0" y="154"/>
                  </a:lnTo>
                  <a:lnTo>
                    <a:pt x="67" y="140"/>
                  </a:lnTo>
                  <a:lnTo>
                    <a:pt x="140" y="125"/>
                  </a:lnTo>
                  <a:lnTo>
                    <a:pt x="216" y="106"/>
                  </a:lnTo>
                  <a:lnTo>
                    <a:pt x="295" y="86"/>
                  </a:lnTo>
                  <a:lnTo>
                    <a:pt x="375" y="66"/>
                  </a:lnTo>
                  <a:lnTo>
                    <a:pt x="454" y="44"/>
                  </a:lnTo>
                  <a:lnTo>
                    <a:pt x="530" y="22"/>
                  </a:lnTo>
                  <a:lnTo>
                    <a:pt x="601" y="2"/>
                  </a:lnTo>
                  <a:lnTo>
                    <a:pt x="596" y="0"/>
                  </a:lnTo>
                  <a:lnTo>
                    <a:pt x="535" y="13"/>
                  </a:lnTo>
                  <a:lnTo>
                    <a:pt x="473" y="27"/>
                  </a:lnTo>
                  <a:lnTo>
                    <a:pt x="412" y="39"/>
                  </a:lnTo>
                  <a:lnTo>
                    <a:pt x="353" y="47"/>
                  </a:lnTo>
                  <a:lnTo>
                    <a:pt x="299" y="56"/>
                  </a:lnTo>
                  <a:lnTo>
                    <a:pt x="246" y="61"/>
                  </a:lnTo>
                  <a:lnTo>
                    <a:pt x="203" y="62"/>
                  </a:lnTo>
                  <a:lnTo>
                    <a:pt x="165" y="61"/>
                  </a:lnTo>
                  <a:close/>
                </a:path>
              </a:pathLst>
            </a:custGeom>
            <a:solidFill>
              <a:srgbClr val="3BB3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19" name="Freeform 353"/>
            <p:cNvSpPr>
              <a:spLocks/>
            </p:cNvSpPr>
            <p:nvPr/>
          </p:nvSpPr>
          <p:spPr bwMode="auto">
            <a:xfrm>
              <a:off x="1705" y="2284"/>
              <a:ext cx="956" cy="711"/>
            </a:xfrm>
            <a:custGeom>
              <a:avLst/>
              <a:gdLst>
                <a:gd name="T0" fmla="*/ 9 w 956"/>
                <a:gd name="T1" fmla="*/ 711 h 711"/>
                <a:gd name="T2" fmla="*/ 5 w 956"/>
                <a:gd name="T3" fmla="*/ 701 h 711"/>
                <a:gd name="T4" fmla="*/ 2 w 956"/>
                <a:gd name="T5" fmla="*/ 689 h 711"/>
                <a:gd name="T6" fmla="*/ 0 w 956"/>
                <a:gd name="T7" fmla="*/ 679 h 711"/>
                <a:gd name="T8" fmla="*/ 0 w 956"/>
                <a:gd name="T9" fmla="*/ 669 h 711"/>
                <a:gd name="T10" fmla="*/ 2 w 956"/>
                <a:gd name="T11" fmla="*/ 657 h 711"/>
                <a:gd name="T12" fmla="*/ 7 w 956"/>
                <a:gd name="T13" fmla="*/ 647 h 711"/>
                <a:gd name="T14" fmla="*/ 14 w 956"/>
                <a:gd name="T15" fmla="*/ 637 h 711"/>
                <a:gd name="T16" fmla="*/ 24 w 956"/>
                <a:gd name="T17" fmla="*/ 628 h 711"/>
                <a:gd name="T18" fmla="*/ 956 w 956"/>
                <a:gd name="T19" fmla="*/ 12 h 711"/>
                <a:gd name="T20" fmla="*/ 782 w 956"/>
                <a:gd name="T21" fmla="*/ 0 h 7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56"/>
                <a:gd name="T34" fmla="*/ 0 h 711"/>
                <a:gd name="T35" fmla="*/ 956 w 956"/>
                <a:gd name="T36" fmla="*/ 711 h 71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56" h="711">
                  <a:moveTo>
                    <a:pt x="9" y="711"/>
                  </a:moveTo>
                  <a:lnTo>
                    <a:pt x="5" y="701"/>
                  </a:lnTo>
                  <a:lnTo>
                    <a:pt x="2" y="689"/>
                  </a:lnTo>
                  <a:lnTo>
                    <a:pt x="0" y="679"/>
                  </a:lnTo>
                  <a:lnTo>
                    <a:pt x="0" y="669"/>
                  </a:lnTo>
                  <a:lnTo>
                    <a:pt x="2" y="657"/>
                  </a:lnTo>
                  <a:lnTo>
                    <a:pt x="7" y="647"/>
                  </a:lnTo>
                  <a:lnTo>
                    <a:pt x="14" y="637"/>
                  </a:lnTo>
                  <a:lnTo>
                    <a:pt x="24" y="628"/>
                  </a:lnTo>
                  <a:lnTo>
                    <a:pt x="956" y="12"/>
                  </a:lnTo>
                  <a:lnTo>
                    <a:pt x="782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20" name="Freeform 354"/>
            <p:cNvSpPr>
              <a:spLocks/>
            </p:cNvSpPr>
            <p:nvPr/>
          </p:nvSpPr>
          <p:spPr bwMode="auto">
            <a:xfrm>
              <a:off x="2870" y="2230"/>
              <a:ext cx="353" cy="148"/>
            </a:xfrm>
            <a:custGeom>
              <a:avLst/>
              <a:gdLst>
                <a:gd name="T0" fmla="*/ 85 w 353"/>
                <a:gd name="T1" fmla="*/ 45 h 148"/>
                <a:gd name="T2" fmla="*/ 110 w 353"/>
                <a:gd name="T3" fmla="*/ 88 h 148"/>
                <a:gd name="T4" fmla="*/ 0 w 353"/>
                <a:gd name="T5" fmla="*/ 137 h 148"/>
                <a:gd name="T6" fmla="*/ 139 w 353"/>
                <a:gd name="T7" fmla="*/ 111 h 148"/>
                <a:gd name="T8" fmla="*/ 166 w 353"/>
                <a:gd name="T9" fmla="*/ 148 h 148"/>
                <a:gd name="T10" fmla="*/ 227 w 353"/>
                <a:gd name="T11" fmla="*/ 89 h 148"/>
                <a:gd name="T12" fmla="*/ 353 w 353"/>
                <a:gd name="T13" fmla="*/ 64 h 148"/>
                <a:gd name="T14" fmla="*/ 252 w 353"/>
                <a:gd name="T15" fmla="*/ 54 h 148"/>
                <a:gd name="T16" fmla="*/ 303 w 353"/>
                <a:gd name="T17" fmla="*/ 0 h 148"/>
                <a:gd name="T18" fmla="*/ 179 w 353"/>
                <a:gd name="T19" fmla="*/ 52 h 148"/>
                <a:gd name="T20" fmla="*/ 85 w 353"/>
                <a:gd name="T21" fmla="*/ 45 h 14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53"/>
                <a:gd name="T34" fmla="*/ 0 h 148"/>
                <a:gd name="T35" fmla="*/ 353 w 353"/>
                <a:gd name="T36" fmla="*/ 148 h 14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53" h="148">
                  <a:moveTo>
                    <a:pt x="85" y="45"/>
                  </a:moveTo>
                  <a:lnTo>
                    <a:pt x="110" y="88"/>
                  </a:lnTo>
                  <a:lnTo>
                    <a:pt x="0" y="137"/>
                  </a:lnTo>
                  <a:lnTo>
                    <a:pt x="139" y="111"/>
                  </a:lnTo>
                  <a:lnTo>
                    <a:pt x="166" y="148"/>
                  </a:lnTo>
                  <a:lnTo>
                    <a:pt x="227" y="89"/>
                  </a:lnTo>
                  <a:lnTo>
                    <a:pt x="353" y="64"/>
                  </a:lnTo>
                  <a:lnTo>
                    <a:pt x="252" y="54"/>
                  </a:lnTo>
                  <a:lnTo>
                    <a:pt x="303" y="0"/>
                  </a:lnTo>
                  <a:lnTo>
                    <a:pt x="179" y="52"/>
                  </a:lnTo>
                  <a:lnTo>
                    <a:pt x="85" y="4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21" name="Freeform 355"/>
            <p:cNvSpPr>
              <a:spLocks/>
            </p:cNvSpPr>
            <p:nvPr/>
          </p:nvSpPr>
          <p:spPr bwMode="auto">
            <a:xfrm>
              <a:off x="2870" y="2230"/>
              <a:ext cx="353" cy="148"/>
            </a:xfrm>
            <a:custGeom>
              <a:avLst/>
              <a:gdLst>
                <a:gd name="T0" fmla="*/ 85 w 353"/>
                <a:gd name="T1" fmla="*/ 45 h 148"/>
                <a:gd name="T2" fmla="*/ 110 w 353"/>
                <a:gd name="T3" fmla="*/ 88 h 148"/>
                <a:gd name="T4" fmla="*/ 0 w 353"/>
                <a:gd name="T5" fmla="*/ 137 h 148"/>
                <a:gd name="T6" fmla="*/ 139 w 353"/>
                <a:gd name="T7" fmla="*/ 111 h 148"/>
                <a:gd name="T8" fmla="*/ 166 w 353"/>
                <a:gd name="T9" fmla="*/ 148 h 148"/>
                <a:gd name="T10" fmla="*/ 227 w 353"/>
                <a:gd name="T11" fmla="*/ 89 h 148"/>
                <a:gd name="T12" fmla="*/ 353 w 353"/>
                <a:gd name="T13" fmla="*/ 64 h 148"/>
                <a:gd name="T14" fmla="*/ 252 w 353"/>
                <a:gd name="T15" fmla="*/ 54 h 148"/>
                <a:gd name="T16" fmla="*/ 303 w 353"/>
                <a:gd name="T17" fmla="*/ 0 h 148"/>
                <a:gd name="T18" fmla="*/ 179 w 353"/>
                <a:gd name="T19" fmla="*/ 52 h 148"/>
                <a:gd name="T20" fmla="*/ 85 w 353"/>
                <a:gd name="T21" fmla="*/ 45 h 14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53"/>
                <a:gd name="T34" fmla="*/ 0 h 148"/>
                <a:gd name="T35" fmla="*/ 353 w 353"/>
                <a:gd name="T36" fmla="*/ 148 h 14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53" h="148">
                  <a:moveTo>
                    <a:pt x="85" y="45"/>
                  </a:moveTo>
                  <a:lnTo>
                    <a:pt x="110" y="88"/>
                  </a:lnTo>
                  <a:lnTo>
                    <a:pt x="0" y="137"/>
                  </a:lnTo>
                  <a:lnTo>
                    <a:pt x="139" y="111"/>
                  </a:lnTo>
                  <a:lnTo>
                    <a:pt x="166" y="148"/>
                  </a:lnTo>
                  <a:lnTo>
                    <a:pt x="227" y="89"/>
                  </a:lnTo>
                  <a:lnTo>
                    <a:pt x="353" y="64"/>
                  </a:lnTo>
                  <a:lnTo>
                    <a:pt x="252" y="54"/>
                  </a:lnTo>
                  <a:lnTo>
                    <a:pt x="303" y="0"/>
                  </a:lnTo>
                  <a:lnTo>
                    <a:pt x="179" y="52"/>
                  </a:lnTo>
                  <a:lnTo>
                    <a:pt x="85" y="45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22" name="Freeform 356"/>
            <p:cNvSpPr>
              <a:spLocks/>
            </p:cNvSpPr>
            <p:nvPr/>
          </p:nvSpPr>
          <p:spPr bwMode="auto">
            <a:xfrm>
              <a:off x="1390" y="1795"/>
              <a:ext cx="126" cy="43"/>
            </a:xfrm>
            <a:custGeom>
              <a:avLst/>
              <a:gdLst>
                <a:gd name="T0" fmla="*/ 47 w 126"/>
                <a:gd name="T1" fmla="*/ 11 h 43"/>
                <a:gd name="T2" fmla="*/ 45 w 126"/>
                <a:gd name="T3" fmla="*/ 22 h 43"/>
                <a:gd name="T4" fmla="*/ 0 w 126"/>
                <a:gd name="T5" fmla="*/ 36 h 43"/>
                <a:gd name="T6" fmla="*/ 49 w 126"/>
                <a:gd name="T7" fmla="*/ 31 h 43"/>
                <a:gd name="T8" fmla="*/ 49 w 126"/>
                <a:gd name="T9" fmla="*/ 43 h 43"/>
                <a:gd name="T10" fmla="*/ 81 w 126"/>
                <a:gd name="T11" fmla="*/ 26 h 43"/>
                <a:gd name="T12" fmla="*/ 126 w 126"/>
                <a:gd name="T13" fmla="*/ 21 h 43"/>
                <a:gd name="T14" fmla="*/ 98 w 126"/>
                <a:gd name="T15" fmla="*/ 16 h 43"/>
                <a:gd name="T16" fmla="*/ 126 w 126"/>
                <a:gd name="T17" fmla="*/ 0 h 43"/>
                <a:gd name="T18" fmla="*/ 76 w 126"/>
                <a:gd name="T19" fmla="*/ 14 h 43"/>
                <a:gd name="T20" fmla="*/ 47 w 126"/>
                <a:gd name="T21" fmla="*/ 11 h 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43"/>
                <a:gd name="T35" fmla="*/ 126 w 126"/>
                <a:gd name="T36" fmla="*/ 43 h 4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43">
                  <a:moveTo>
                    <a:pt x="47" y="11"/>
                  </a:moveTo>
                  <a:lnTo>
                    <a:pt x="45" y="22"/>
                  </a:lnTo>
                  <a:lnTo>
                    <a:pt x="0" y="36"/>
                  </a:lnTo>
                  <a:lnTo>
                    <a:pt x="49" y="31"/>
                  </a:lnTo>
                  <a:lnTo>
                    <a:pt x="49" y="43"/>
                  </a:lnTo>
                  <a:lnTo>
                    <a:pt x="81" y="26"/>
                  </a:lnTo>
                  <a:lnTo>
                    <a:pt x="126" y="21"/>
                  </a:lnTo>
                  <a:lnTo>
                    <a:pt x="98" y="16"/>
                  </a:lnTo>
                  <a:lnTo>
                    <a:pt x="126" y="0"/>
                  </a:lnTo>
                  <a:lnTo>
                    <a:pt x="76" y="14"/>
                  </a:lnTo>
                  <a:lnTo>
                    <a:pt x="47" y="1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23" name="Freeform 357"/>
            <p:cNvSpPr>
              <a:spLocks/>
            </p:cNvSpPr>
            <p:nvPr/>
          </p:nvSpPr>
          <p:spPr bwMode="auto">
            <a:xfrm>
              <a:off x="1390" y="1795"/>
              <a:ext cx="126" cy="43"/>
            </a:xfrm>
            <a:custGeom>
              <a:avLst/>
              <a:gdLst>
                <a:gd name="T0" fmla="*/ 47 w 126"/>
                <a:gd name="T1" fmla="*/ 11 h 43"/>
                <a:gd name="T2" fmla="*/ 45 w 126"/>
                <a:gd name="T3" fmla="*/ 22 h 43"/>
                <a:gd name="T4" fmla="*/ 0 w 126"/>
                <a:gd name="T5" fmla="*/ 36 h 43"/>
                <a:gd name="T6" fmla="*/ 49 w 126"/>
                <a:gd name="T7" fmla="*/ 31 h 43"/>
                <a:gd name="T8" fmla="*/ 49 w 126"/>
                <a:gd name="T9" fmla="*/ 43 h 43"/>
                <a:gd name="T10" fmla="*/ 81 w 126"/>
                <a:gd name="T11" fmla="*/ 26 h 43"/>
                <a:gd name="T12" fmla="*/ 126 w 126"/>
                <a:gd name="T13" fmla="*/ 21 h 43"/>
                <a:gd name="T14" fmla="*/ 98 w 126"/>
                <a:gd name="T15" fmla="*/ 16 h 43"/>
                <a:gd name="T16" fmla="*/ 126 w 126"/>
                <a:gd name="T17" fmla="*/ 0 h 43"/>
                <a:gd name="T18" fmla="*/ 76 w 126"/>
                <a:gd name="T19" fmla="*/ 14 h 43"/>
                <a:gd name="T20" fmla="*/ 47 w 126"/>
                <a:gd name="T21" fmla="*/ 11 h 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43"/>
                <a:gd name="T35" fmla="*/ 126 w 126"/>
                <a:gd name="T36" fmla="*/ 43 h 4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43">
                  <a:moveTo>
                    <a:pt x="47" y="11"/>
                  </a:moveTo>
                  <a:lnTo>
                    <a:pt x="45" y="22"/>
                  </a:lnTo>
                  <a:lnTo>
                    <a:pt x="0" y="36"/>
                  </a:lnTo>
                  <a:lnTo>
                    <a:pt x="49" y="31"/>
                  </a:lnTo>
                  <a:lnTo>
                    <a:pt x="49" y="43"/>
                  </a:lnTo>
                  <a:lnTo>
                    <a:pt x="81" y="26"/>
                  </a:lnTo>
                  <a:lnTo>
                    <a:pt x="126" y="21"/>
                  </a:lnTo>
                  <a:lnTo>
                    <a:pt x="98" y="16"/>
                  </a:lnTo>
                  <a:lnTo>
                    <a:pt x="126" y="0"/>
                  </a:lnTo>
                  <a:lnTo>
                    <a:pt x="76" y="14"/>
                  </a:lnTo>
                  <a:lnTo>
                    <a:pt x="47" y="11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24" name="Freeform 358"/>
            <p:cNvSpPr>
              <a:spLocks/>
            </p:cNvSpPr>
            <p:nvPr/>
          </p:nvSpPr>
          <p:spPr bwMode="auto">
            <a:xfrm>
              <a:off x="831" y="1755"/>
              <a:ext cx="565" cy="245"/>
            </a:xfrm>
            <a:custGeom>
              <a:avLst/>
              <a:gdLst>
                <a:gd name="T0" fmla="*/ 565 w 565"/>
                <a:gd name="T1" fmla="*/ 0 h 245"/>
                <a:gd name="T2" fmla="*/ 6 w 565"/>
                <a:gd name="T3" fmla="*/ 231 h 245"/>
                <a:gd name="T4" fmla="*/ 3 w 565"/>
                <a:gd name="T5" fmla="*/ 235 h 245"/>
                <a:gd name="T6" fmla="*/ 1 w 565"/>
                <a:gd name="T7" fmla="*/ 238 h 245"/>
                <a:gd name="T8" fmla="*/ 0 w 565"/>
                <a:gd name="T9" fmla="*/ 242 h 245"/>
                <a:gd name="T10" fmla="*/ 1 w 565"/>
                <a:gd name="T11" fmla="*/ 245 h 2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65"/>
                <a:gd name="T19" fmla="*/ 0 h 245"/>
                <a:gd name="T20" fmla="*/ 565 w 565"/>
                <a:gd name="T21" fmla="*/ 245 h 2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65" h="245">
                  <a:moveTo>
                    <a:pt x="565" y="0"/>
                  </a:moveTo>
                  <a:lnTo>
                    <a:pt x="6" y="231"/>
                  </a:lnTo>
                  <a:lnTo>
                    <a:pt x="3" y="235"/>
                  </a:lnTo>
                  <a:lnTo>
                    <a:pt x="1" y="238"/>
                  </a:lnTo>
                  <a:lnTo>
                    <a:pt x="0" y="242"/>
                  </a:lnTo>
                  <a:lnTo>
                    <a:pt x="1" y="245"/>
                  </a:lnTo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25" name="Freeform 359"/>
            <p:cNvSpPr>
              <a:spLocks/>
            </p:cNvSpPr>
            <p:nvPr/>
          </p:nvSpPr>
          <p:spPr bwMode="auto">
            <a:xfrm>
              <a:off x="1202" y="1370"/>
              <a:ext cx="144" cy="243"/>
            </a:xfrm>
            <a:custGeom>
              <a:avLst/>
              <a:gdLst>
                <a:gd name="T0" fmla="*/ 0 w 144"/>
                <a:gd name="T1" fmla="*/ 0 h 243"/>
                <a:gd name="T2" fmla="*/ 4 w 144"/>
                <a:gd name="T3" fmla="*/ 211 h 243"/>
                <a:gd name="T4" fmla="*/ 140 w 144"/>
                <a:gd name="T5" fmla="*/ 243 h 243"/>
                <a:gd name="T6" fmla="*/ 144 w 144"/>
                <a:gd name="T7" fmla="*/ 180 h 243"/>
                <a:gd name="T8" fmla="*/ 127 w 144"/>
                <a:gd name="T9" fmla="*/ 103 h 243"/>
                <a:gd name="T10" fmla="*/ 101 w 144"/>
                <a:gd name="T11" fmla="*/ 37 h 243"/>
                <a:gd name="T12" fmla="*/ 95 w 144"/>
                <a:gd name="T13" fmla="*/ 28 h 243"/>
                <a:gd name="T14" fmla="*/ 73 w 144"/>
                <a:gd name="T15" fmla="*/ 20 h 243"/>
                <a:gd name="T16" fmla="*/ 49 w 144"/>
                <a:gd name="T17" fmla="*/ 11 h 243"/>
                <a:gd name="T18" fmla="*/ 25 w 144"/>
                <a:gd name="T19" fmla="*/ 5 h 243"/>
                <a:gd name="T20" fmla="*/ 0 w 144"/>
                <a:gd name="T21" fmla="*/ 0 h 2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4"/>
                <a:gd name="T34" fmla="*/ 0 h 243"/>
                <a:gd name="T35" fmla="*/ 144 w 144"/>
                <a:gd name="T36" fmla="*/ 243 h 24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4" h="243">
                  <a:moveTo>
                    <a:pt x="0" y="0"/>
                  </a:moveTo>
                  <a:lnTo>
                    <a:pt x="4" y="211"/>
                  </a:lnTo>
                  <a:lnTo>
                    <a:pt x="140" y="243"/>
                  </a:lnTo>
                  <a:lnTo>
                    <a:pt x="144" y="180"/>
                  </a:lnTo>
                  <a:lnTo>
                    <a:pt x="127" y="103"/>
                  </a:lnTo>
                  <a:lnTo>
                    <a:pt x="101" y="37"/>
                  </a:lnTo>
                  <a:lnTo>
                    <a:pt x="95" y="28"/>
                  </a:lnTo>
                  <a:lnTo>
                    <a:pt x="73" y="20"/>
                  </a:lnTo>
                  <a:lnTo>
                    <a:pt x="49" y="11"/>
                  </a:lnTo>
                  <a:lnTo>
                    <a:pt x="25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A25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26" name="Freeform 360"/>
            <p:cNvSpPr>
              <a:spLocks/>
            </p:cNvSpPr>
            <p:nvPr/>
          </p:nvSpPr>
          <p:spPr bwMode="auto">
            <a:xfrm>
              <a:off x="1260" y="1346"/>
              <a:ext cx="3344" cy="953"/>
            </a:xfrm>
            <a:custGeom>
              <a:avLst/>
              <a:gdLst>
                <a:gd name="T0" fmla="*/ 3343 w 3344"/>
                <a:gd name="T1" fmla="*/ 946 h 953"/>
                <a:gd name="T2" fmla="*/ 3272 w 3344"/>
                <a:gd name="T3" fmla="*/ 945 h 953"/>
                <a:gd name="T4" fmla="*/ 3175 w 3344"/>
                <a:gd name="T5" fmla="*/ 936 h 953"/>
                <a:gd name="T6" fmla="*/ 3050 w 3344"/>
                <a:gd name="T7" fmla="*/ 923 h 953"/>
                <a:gd name="T8" fmla="*/ 2919 w 3344"/>
                <a:gd name="T9" fmla="*/ 904 h 953"/>
                <a:gd name="T10" fmla="*/ 2698 w 3344"/>
                <a:gd name="T11" fmla="*/ 863 h 953"/>
                <a:gd name="T12" fmla="*/ 2389 w 3344"/>
                <a:gd name="T13" fmla="*/ 801 h 953"/>
                <a:gd name="T14" fmla="*/ 2086 w 3344"/>
                <a:gd name="T15" fmla="*/ 737 h 953"/>
                <a:gd name="T16" fmla="*/ 1791 w 3344"/>
                <a:gd name="T17" fmla="*/ 671 h 953"/>
                <a:gd name="T18" fmla="*/ 1499 w 3344"/>
                <a:gd name="T19" fmla="*/ 605 h 953"/>
                <a:gd name="T20" fmla="*/ 1210 w 3344"/>
                <a:gd name="T21" fmla="*/ 539 h 953"/>
                <a:gd name="T22" fmla="*/ 923 w 3344"/>
                <a:gd name="T23" fmla="*/ 471 h 953"/>
                <a:gd name="T24" fmla="*/ 634 w 3344"/>
                <a:gd name="T25" fmla="*/ 406 h 953"/>
                <a:gd name="T26" fmla="*/ 467 w 3344"/>
                <a:gd name="T27" fmla="*/ 367 h 953"/>
                <a:gd name="T28" fmla="*/ 427 w 3344"/>
                <a:gd name="T29" fmla="*/ 353 h 953"/>
                <a:gd name="T30" fmla="*/ 391 w 3344"/>
                <a:gd name="T31" fmla="*/ 336 h 953"/>
                <a:gd name="T32" fmla="*/ 359 w 3344"/>
                <a:gd name="T33" fmla="*/ 318 h 953"/>
                <a:gd name="T34" fmla="*/ 315 w 3344"/>
                <a:gd name="T35" fmla="*/ 282 h 953"/>
                <a:gd name="T36" fmla="*/ 265 w 3344"/>
                <a:gd name="T37" fmla="*/ 230 h 953"/>
                <a:gd name="T38" fmla="*/ 217 w 3344"/>
                <a:gd name="T39" fmla="*/ 172 h 953"/>
                <a:gd name="T40" fmla="*/ 168 w 3344"/>
                <a:gd name="T41" fmla="*/ 115 h 953"/>
                <a:gd name="T42" fmla="*/ 126 w 3344"/>
                <a:gd name="T43" fmla="*/ 76 h 953"/>
                <a:gd name="T44" fmla="*/ 96 w 3344"/>
                <a:gd name="T45" fmla="*/ 51 h 953"/>
                <a:gd name="T46" fmla="*/ 60 w 3344"/>
                <a:gd name="T47" fmla="*/ 29 h 953"/>
                <a:gd name="T48" fmla="*/ 22 w 3344"/>
                <a:gd name="T49" fmla="*/ 8 h 953"/>
                <a:gd name="T50" fmla="*/ 15 w 3344"/>
                <a:gd name="T51" fmla="*/ 25 h 953"/>
                <a:gd name="T52" fmla="*/ 40 w 3344"/>
                <a:gd name="T53" fmla="*/ 74 h 953"/>
                <a:gd name="T54" fmla="*/ 59 w 3344"/>
                <a:gd name="T55" fmla="*/ 120 h 953"/>
                <a:gd name="T56" fmla="*/ 70 w 3344"/>
                <a:gd name="T57" fmla="*/ 164 h 953"/>
                <a:gd name="T58" fmla="*/ 77 w 3344"/>
                <a:gd name="T59" fmla="*/ 203 h 953"/>
                <a:gd name="T60" fmla="*/ 79 w 3344"/>
                <a:gd name="T61" fmla="*/ 240 h 953"/>
                <a:gd name="T62" fmla="*/ 74 w 3344"/>
                <a:gd name="T63" fmla="*/ 289 h 953"/>
                <a:gd name="T64" fmla="*/ 243 w 3344"/>
                <a:gd name="T65" fmla="*/ 355 h 953"/>
                <a:gd name="T66" fmla="*/ 597 w 3344"/>
                <a:gd name="T67" fmla="*/ 431 h 953"/>
                <a:gd name="T68" fmla="*/ 954 w 3344"/>
                <a:gd name="T69" fmla="*/ 509 h 953"/>
                <a:gd name="T70" fmla="*/ 1311 w 3344"/>
                <a:gd name="T71" fmla="*/ 585 h 953"/>
                <a:gd name="T72" fmla="*/ 1664 w 3344"/>
                <a:gd name="T73" fmla="*/ 659 h 953"/>
                <a:gd name="T74" fmla="*/ 2012 w 3344"/>
                <a:gd name="T75" fmla="*/ 732 h 953"/>
                <a:gd name="T76" fmla="*/ 2350 w 3344"/>
                <a:gd name="T77" fmla="*/ 799 h 953"/>
                <a:gd name="T78" fmla="*/ 2674 w 3344"/>
                <a:gd name="T79" fmla="*/ 865 h 953"/>
                <a:gd name="T80" fmla="*/ 2899 w 3344"/>
                <a:gd name="T81" fmla="*/ 904 h 953"/>
                <a:gd name="T82" fmla="*/ 3034 w 3344"/>
                <a:gd name="T83" fmla="*/ 924 h 953"/>
                <a:gd name="T84" fmla="*/ 3162 w 3344"/>
                <a:gd name="T85" fmla="*/ 941 h 953"/>
                <a:gd name="T86" fmla="*/ 3270 w 3344"/>
                <a:gd name="T87" fmla="*/ 953 h 953"/>
                <a:gd name="T88" fmla="*/ 3344 w 3344"/>
                <a:gd name="T89" fmla="*/ 953 h 95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344"/>
                <a:gd name="T136" fmla="*/ 0 h 953"/>
                <a:gd name="T137" fmla="*/ 3344 w 3344"/>
                <a:gd name="T138" fmla="*/ 953 h 95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344" h="953">
                  <a:moveTo>
                    <a:pt x="3344" y="953"/>
                  </a:moveTo>
                  <a:lnTo>
                    <a:pt x="3343" y="946"/>
                  </a:lnTo>
                  <a:lnTo>
                    <a:pt x="3304" y="943"/>
                  </a:lnTo>
                  <a:lnTo>
                    <a:pt x="3272" y="945"/>
                  </a:lnTo>
                  <a:lnTo>
                    <a:pt x="3228" y="941"/>
                  </a:lnTo>
                  <a:lnTo>
                    <a:pt x="3175" y="936"/>
                  </a:lnTo>
                  <a:lnTo>
                    <a:pt x="3115" y="929"/>
                  </a:lnTo>
                  <a:lnTo>
                    <a:pt x="3050" y="923"/>
                  </a:lnTo>
                  <a:lnTo>
                    <a:pt x="2985" y="912"/>
                  </a:lnTo>
                  <a:lnTo>
                    <a:pt x="2919" y="904"/>
                  </a:lnTo>
                  <a:lnTo>
                    <a:pt x="2856" y="896"/>
                  </a:lnTo>
                  <a:lnTo>
                    <a:pt x="2698" y="863"/>
                  </a:lnTo>
                  <a:lnTo>
                    <a:pt x="2542" y="833"/>
                  </a:lnTo>
                  <a:lnTo>
                    <a:pt x="2389" y="801"/>
                  </a:lnTo>
                  <a:lnTo>
                    <a:pt x="2237" y="769"/>
                  </a:lnTo>
                  <a:lnTo>
                    <a:pt x="2086" y="737"/>
                  </a:lnTo>
                  <a:lnTo>
                    <a:pt x="1938" y="703"/>
                  </a:lnTo>
                  <a:lnTo>
                    <a:pt x="1791" y="671"/>
                  </a:lnTo>
                  <a:lnTo>
                    <a:pt x="1644" y="639"/>
                  </a:lnTo>
                  <a:lnTo>
                    <a:pt x="1499" y="605"/>
                  </a:lnTo>
                  <a:lnTo>
                    <a:pt x="1354" y="573"/>
                  </a:lnTo>
                  <a:lnTo>
                    <a:pt x="1210" y="539"/>
                  </a:lnTo>
                  <a:lnTo>
                    <a:pt x="1067" y="505"/>
                  </a:lnTo>
                  <a:lnTo>
                    <a:pt x="923" y="471"/>
                  </a:lnTo>
                  <a:lnTo>
                    <a:pt x="778" y="439"/>
                  </a:lnTo>
                  <a:lnTo>
                    <a:pt x="634" y="406"/>
                  </a:lnTo>
                  <a:lnTo>
                    <a:pt x="489" y="372"/>
                  </a:lnTo>
                  <a:lnTo>
                    <a:pt x="467" y="367"/>
                  </a:lnTo>
                  <a:lnTo>
                    <a:pt x="447" y="360"/>
                  </a:lnTo>
                  <a:lnTo>
                    <a:pt x="427" y="353"/>
                  </a:lnTo>
                  <a:lnTo>
                    <a:pt x="408" y="346"/>
                  </a:lnTo>
                  <a:lnTo>
                    <a:pt x="391" y="336"/>
                  </a:lnTo>
                  <a:lnTo>
                    <a:pt x="374" y="328"/>
                  </a:lnTo>
                  <a:lnTo>
                    <a:pt x="359" y="318"/>
                  </a:lnTo>
                  <a:lnTo>
                    <a:pt x="344" y="306"/>
                  </a:lnTo>
                  <a:lnTo>
                    <a:pt x="315" y="282"/>
                  </a:lnTo>
                  <a:lnTo>
                    <a:pt x="290" y="257"/>
                  </a:lnTo>
                  <a:lnTo>
                    <a:pt x="265" y="230"/>
                  </a:lnTo>
                  <a:lnTo>
                    <a:pt x="241" y="201"/>
                  </a:lnTo>
                  <a:lnTo>
                    <a:pt x="217" y="172"/>
                  </a:lnTo>
                  <a:lnTo>
                    <a:pt x="194" y="144"/>
                  </a:lnTo>
                  <a:lnTo>
                    <a:pt x="168" y="115"/>
                  </a:lnTo>
                  <a:lnTo>
                    <a:pt x="141" y="88"/>
                  </a:lnTo>
                  <a:lnTo>
                    <a:pt x="126" y="76"/>
                  </a:lnTo>
                  <a:lnTo>
                    <a:pt x="111" y="62"/>
                  </a:lnTo>
                  <a:lnTo>
                    <a:pt x="96" y="51"/>
                  </a:lnTo>
                  <a:lnTo>
                    <a:pt x="79" y="39"/>
                  </a:lnTo>
                  <a:lnTo>
                    <a:pt x="60" y="29"/>
                  </a:lnTo>
                  <a:lnTo>
                    <a:pt x="42" y="19"/>
                  </a:lnTo>
                  <a:lnTo>
                    <a:pt x="22" y="8"/>
                  </a:lnTo>
                  <a:lnTo>
                    <a:pt x="0" y="0"/>
                  </a:lnTo>
                  <a:lnTo>
                    <a:pt x="15" y="25"/>
                  </a:lnTo>
                  <a:lnTo>
                    <a:pt x="28" y="51"/>
                  </a:lnTo>
                  <a:lnTo>
                    <a:pt x="40" y="74"/>
                  </a:lnTo>
                  <a:lnTo>
                    <a:pt x="50" y="98"/>
                  </a:lnTo>
                  <a:lnTo>
                    <a:pt x="59" y="120"/>
                  </a:lnTo>
                  <a:lnTo>
                    <a:pt x="65" y="142"/>
                  </a:lnTo>
                  <a:lnTo>
                    <a:pt x="70" y="164"/>
                  </a:lnTo>
                  <a:lnTo>
                    <a:pt x="74" y="184"/>
                  </a:lnTo>
                  <a:lnTo>
                    <a:pt x="77" y="203"/>
                  </a:lnTo>
                  <a:lnTo>
                    <a:pt x="77" y="221"/>
                  </a:lnTo>
                  <a:lnTo>
                    <a:pt x="79" y="240"/>
                  </a:lnTo>
                  <a:lnTo>
                    <a:pt x="77" y="257"/>
                  </a:lnTo>
                  <a:lnTo>
                    <a:pt x="74" y="289"/>
                  </a:lnTo>
                  <a:lnTo>
                    <a:pt x="69" y="316"/>
                  </a:lnTo>
                  <a:lnTo>
                    <a:pt x="243" y="355"/>
                  </a:lnTo>
                  <a:lnTo>
                    <a:pt x="420" y="392"/>
                  </a:lnTo>
                  <a:lnTo>
                    <a:pt x="597" y="431"/>
                  </a:lnTo>
                  <a:lnTo>
                    <a:pt x="775" y="470"/>
                  </a:lnTo>
                  <a:lnTo>
                    <a:pt x="954" y="509"/>
                  </a:lnTo>
                  <a:lnTo>
                    <a:pt x="1132" y="546"/>
                  </a:lnTo>
                  <a:lnTo>
                    <a:pt x="1311" y="585"/>
                  </a:lnTo>
                  <a:lnTo>
                    <a:pt x="1489" y="622"/>
                  </a:lnTo>
                  <a:lnTo>
                    <a:pt x="1664" y="659"/>
                  </a:lnTo>
                  <a:lnTo>
                    <a:pt x="1840" y="696"/>
                  </a:lnTo>
                  <a:lnTo>
                    <a:pt x="2012" y="732"/>
                  </a:lnTo>
                  <a:lnTo>
                    <a:pt x="2183" y="765"/>
                  </a:lnTo>
                  <a:lnTo>
                    <a:pt x="2350" y="799"/>
                  </a:lnTo>
                  <a:lnTo>
                    <a:pt x="2514" y="833"/>
                  </a:lnTo>
                  <a:lnTo>
                    <a:pt x="2674" y="865"/>
                  </a:lnTo>
                  <a:lnTo>
                    <a:pt x="2831" y="896"/>
                  </a:lnTo>
                  <a:lnTo>
                    <a:pt x="2899" y="904"/>
                  </a:lnTo>
                  <a:lnTo>
                    <a:pt x="2968" y="914"/>
                  </a:lnTo>
                  <a:lnTo>
                    <a:pt x="3034" y="924"/>
                  </a:lnTo>
                  <a:lnTo>
                    <a:pt x="3099" y="933"/>
                  </a:lnTo>
                  <a:lnTo>
                    <a:pt x="3162" y="941"/>
                  </a:lnTo>
                  <a:lnTo>
                    <a:pt x="3219" y="948"/>
                  </a:lnTo>
                  <a:lnTo>
                    <a:pt x="3270" y="953"/>
                  </a:lnTo>
                  <a:lnTo>
                    <a:pt x="3314" y="953"/>
                  </a:lnTo>
                  <a:lnTo>
                    <a:pt x="3344" y="95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27" name="Freeform 361"/>
            <p:cNvSpPr>
              <a:spLocks/>
            </p:cNvSpPr>
            <p:nvPr/>
          </p:nvSpPr>
          <p:spPr bwMode="auto">
            <a:xfrm>
              <a:off x="1207" y="1650"/>
              <a:ext cx="3402" cy="683"/>
            </a:xfrm>
            <a:custGeom>
              <a:avLst/>
              <a:gdLst>
                <a:gd name="T0" fmla="*/ 3402 w 3402"/>
                <a:gd name="T1" fmla="*/ 676 h 683"/>
                <a:gd name="T2" fmla="*/ 3399 w 3402"/>
                <a:gd name="T3" fmla="*/ 668 h 683"/>
                <a:gd name="T4" fmla="*/ 3338 w 3402"/>
                <a:gd name="T5" fmla="*/ 673 h 683"/>
                <a:gd name="T6" fmla="*/ 3325 w 3402"/>
                <a:gd name="T7" fmla="*/ 673 h 683"/>
                <a:gd name="T8" fmla="*/ 3309 w 3402"/>
                <a:gd name="T9" fmla="*/ 673 h 683"/>
                <a:gd name="T10" fmla="*/ 3291 w 3402"/>
                <a:gd name="T11" fmla="*/ 671 h 683"/>
                <a:gd name="T12" fmla="*/ 3271 w 3402"/>
                <a:gd name="T13" fmla="*/ 668 h 683"/>
                <a:gd name="T14" fmla="*/ 3225 w 3402"/>
                <a:gd name="T15" fmla="*/ 661 h 683"/>
                <a:gd name="T16" fmla="*/ 3174 w 3402"/>
                <a:gd name="T17" fmla="*/ 649 h 683"/>
                <a:gd name="T18" fmla="*/ 3119 w 3402"/>
                <a:gd name="T19" fmla="*/ 637 h 683"/>
                <a:gd name="T20" fmla="*/ 3060 w 3402"/>
                <a:gd name="T21" fmla="*/ 625 h 683"/>
                <a:gd name="T22" fmla="*/ 2999 w 3402"/>
                <a:gd name="T23" fmla="*/ 614 h 683"/>
                <a:gd name="T24" fmla="*/ 2938 w 3402"/>
                <a:gd name="T25" fmla="*/ 605 h 683"/>
                <a:gd name="T26" fmla="*/ 2762 w 3402"/>
                <a:gd name="T27" fmla="*/ 570 h 683"/>
                <a:gd name="T28" fmla="*/ 2582 w 3402"/>
                <a:gd name="T29" fmla="*/ 536 h 683"/>
                <a:gd name="T30" fmla="*/ 2401 w 3402"/>
                <a:gd name="T31" fmla="*/ 499 h 683"/>
                <a:gd name="T32" fmla="*/ 2215 w 3402"/>
                <a:gd name="T33" fmla="*/ 463 h 683"/>
                <a:gd name="T34" fmla="*/ 2030 w 3402"/>
                <a:gd name="T35" fmla="*/ 426 h 683"/>
                <a:gd name="T36" fmla="*/ 1842 w 3402"/>
                <a:gd name="T37" fmla="*/ 389 h 683"/>
                <a:gd name="T38" fmla="*/ 1655 w 3402"/>
                <a:gd name="T39" fmla="*/ 352 h 683"/>
                <a:gd name="T40" fmla="*/ 1467 w 3402"/>
                <a:gd name="T41" fmla="*/ 313 h 683"/>
                <a:gd name="T42" fmla="*/ 1278 w 3402"/>
                <a:gd name="T43" fmla="*/ 274 h 683"/>
                <a:gd name="T44" fmla="*/ 1091 w 3402"/>
                <a:gd name="T45" fmla="*/ 235 h 683"/>
                <a:gd name="T46" fmla="*/ 904 w 3402"/>
                <a:gd name="T47" fmla="*/ 196 h 683"/>
                <a:gd name="T48" fmla="*/ 718 w 3402"/>
                <a:gd name="T49" fmla="*/ 157 h 683"/>
                <a:gd name="T50" fmla="*/ 535 w 3402"/>
                <a:gd name="T51" fmla="*/ 118 h 683"/>
                <a:gd name="T52" fmla="*/ 353 w 3402"/>
                <a:gd name="T53" fmla="*/ 80 h 683"/>
                <a:gd name="T54" fmla="*/ 176 w 3402"/>
                <a:gd name="T55" fmla="*/ 39 h 683"/>
                <a:gd name="T56" fmla="*/ 0 w 3402"/>
                <a:gd name="T57" fmla="*/ 0 h 683"/>
                <a:gd name="T58" fmla="*/ 0 w 3402"/>
                <a:gd name="T59" fmla="*/ 34 h 683"/>
                <a:gd name="T60" fmla="*/ 178 w 3402"/>
                <a:gd name="T61" fmla="*/ 71 h 683"/>
                <a:gd name="T62" fmla="*/ 362 w 3402"/>
                <a:gd name="T63" fmla="*/ 110 h 683"/>
                <a:gd name="T64" fmla="*/ 551 w 3402"/>
                <a:gd name="T65" fmla="*/ 149 h 683"/>
                <a:gd name="T66" fmla="*/ 745 w 3402"/>
                <a:gd name="T67" fmla="*/ 188 h 683"/>
                <a:gd name="T68" fmla="*/ 941 w 3402"/>
                <a:gd name="T69" fmla="*/ 228 h 683"/>
                <a:gd name="T70" fmla="*/ 1140 w 3402"/>
                <a:gd name="T71" fmla="*/ 267 h 683"/>
                <a:gd name="T72" fmla="*/ 1339 w 3402"/>
                <a:gd name="T73" fmla="*/ 306 h 683"/>
                <a:gd name="T74" fmla="*/ 1538 w 3402"/>
                <a:gd name="T75" fmla="*/ 345 h 683"/>
                <a:gd name="T76" fmla="*/ 1736 w 3402"/>
                <a:gd name="T77" fmla="*/ 382 h 683"/>
                <a:gd name="T78" fmla="*/ 1932 w 3402"/>
                <a:gd name="T79" fmla="*/ 421 h 683"/>
                <a:gd name="T80" fmla="*/ 2124 w 3402"/>
                <a:gd name="T81" fmla="*/ 456 h 683"/>
                <a:gd name="T82" fmla="*/ 2312 w 3402"/>
                <a:gd name="T83" fmla="*/ 492 h 683"/>
                <a:gd name="T84" fmla="*/ 2496 w 3402"/>
                <a:gd name="T85" fmla="*/ 527 h 683"/>
                <a:gd name="T86" fmla="*/ 2671 w 3402"/>
                <a:gd name="T87" fmla="*/ 561 h 683"/>
                <a:gd name="T88" fmla="*/ 2838 w 3402"/>
                <a:gd name="T89" fmla="*/ 592 h 683"/>
                <a:gd name="T90" fmla="*/ 2999 w 3402"/>
                <a:gd name="T91" fmla="*/ 622 h 683"/>
                <a:gd name="T92" fmla="*/ 3056 w 3402"/>
                <a:gd name="T93" fmla="*/ 636 h 683"/>
                <a:gd name="T94" fmla="*/ 3103 w 3402"/>
                <a:gd name="T95" fmla="*/ 646 h 683"/>
                <a:gd name="T96" fmla="*/ 3146 w 3402"/>
                <a:gd name="T97" fmla="*/ 656 h 683"/>
                <a:gd name="T98" fmla="*/ 3183 w 3402"/>
                <a:gd name="T99" fmla="*/ 666 h 683"/>
                <a:gd name="T100" fmla="*/ 3218 w 3402"/>
                <a:gd name="T101" fmla="*/ 673 h 683"/>
                <a:gd name="T102" fmla="*/ 3252 w 3402"/>
                <a:gd name="T103" fmla="*/ 678 h 683"/>
                <a:gd name="T104" fmla="*/ 3286 w 3402"/>
                <a:gd name="T105" fmla="*/ 681 h 683"/>
                <a:gd name="T106" fmla="*/ 3325 w 3402"/>
                <a:gd name="T107" fmla="*/ 683 h 683"/>
                <a:gd name="T108" fmla="*/ 3402 w 3402"/>
                <a:gd name="T109" fmla="*/ 676 h 68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402"/>
                <a:gd name="T166" fmla="*/ 0 h 683"/>
                <a:gd name="T167" fmla="*/ 3402 w 3402"/>
                <a:gd name="T168" fmla="*/ 683 h 68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402" h="683">
                  <a:moveTo>
                    <a:pt x="3402" y="676"/>
                  </a:moveTo>
                  <a:lnTo>
                    <a:pt x="3399" y="668"/>
                  </a:lnTo>
                  <a:lnTo>
                    <a:pt x="3338" y="673"/>
                  </a:lnTo>
                  <a:lnTo>
                    <a:pt x="3325" y="673"/>
                  </a:lnTo>
                  <a:lnTo>
                    <a:pt x="3309" y="673"/>
                  </a:lnTo>
                  <a:lnTo>
                    <a:pt x="3291" y="671"/>
                  </a:lnTo>
                  <a:lnTo>
                    <a:pt x="3271" y="668"/>
                  </a:lnTo>
                  <a:lnTo>
                    <a:pt x="3225" y="661"/>
                  </a:lnTo>
                  <a:lnTo>
                    <a:pt x="3174" y="649"/>
                  </a:lnTo>
                  <a:lnTo>
                    <a:pt x="3119" y="637"/>
                  </a:lnTo>
                  <a:lnTo>
                    <a:pt x="3060" y="625"/>
                  </a:lnTo>
                  <a:lnTo>
                    <a:pt x="2999" y="614"/>
                  </a:lnTo>
                  <a:lnTo>
                    <a:pt x="2938" y="605"/>
                  </a:lnTo>
                  <a:lnTo>
                    <a:pt x="2762" y="570"/>
                  </a:lnTo>
                  <a:lnTo>
                    <a:pt x="2582" y="536"/>
                  </a:lnTo>
                  <a:lnTo>
                    <a:pt x="2401" y="499"/>
                  </a:lnTo>
                  <a:lnTo>
                    <a:pt x="2215" y="463"/>
                  </a:lnTo>
                  <a:lnTo>
                    <a:pt x="2030" y="426"/>
                  </a:lnTo>
                  <a:lnTo>
                    <a:pt x="1842" y="389"/>
                  </a:lnTo>
                  <a:lnTo>
                    <a:pt x="1655" y="352"/>
                  </a:lnTo>
                  <a:lnTo>
                    <a:pt x="1467" y="313"/>
                  </a:lnTo>
                  <a:lnTo>
                    <a:pt x="1278" y="274"/>
                  </a:lnTo>
                  <a:lnTo>
                    <a:pt x="1091" y="235"/>
                  </a:lnTo>
                  <a:lnTo>
                    <a:pt x="904" y="196"/>
                  </a:lnTo>
                  <a:lnTo>
                    <a:pt x="718" y="157"/>
                  </a:lnTo>
                  <a:lnTo>
                    <a:pt x="535" y="118"/>
                  </a:lnTo>
                  <a:lnTo>
                    <a:pt x="353" y="80"/>
                  </a:lnTo>
                  <a:lnTo>
                    <a:pt x="176" y="39"/>
                  </a:lnTo>
                  <a:lnTo>
                    <a:pt x="0" y="0"/>
                  </a:lnTo>
                  <a:lnTo>
                    <a:pt x="0" y="34"/>
                  </a:lnTo>
                  <a:lnTo>
                    <a:pt x="178" y="71"/>
                  </a:lnTo>
                  <a:lnTo>
                    <a:pt x="362" y="110"/>
                  </a:lnTo>
                  <a:lnTo>
                    <a:pt x="551" y="149"/>
                  </a:lnTo>
                  <a:lnTo>
                    <a:pt x="745" y="188"/>
                  </a:lnTo>
                  <a:lnTo>
                    <a:pt x="941" y="228"/>
                  </a:lnTo>
                  <a:lnTo>
                    <a:pt x="1140" y="267"/>
                  </a:lnTo>
                  <a:lnTo>
                    <a:pt x="1339" y="306"/>
                  </a:lnTo>
                  <a:lnTo>
                    <a:pt x="1538" y="345"/>
                  </a:lnTo>
                  <a:lnTo>
                    <a:pt x="1736" y="382"/>
                  </a:lnTo>
                  <a:lnTo>
                    <a:pt x="1932" y="421"/>
                  </a:lnTo>
                  <a:lnTo>
                    <a:pt x="2124" y="456"/>
                  </a:lnTo>
                  <a:lnTo>
                    <a:pt x="2312" y="492"/>
                  </a:lnTo>
                  <a:lnTo>
                    <a:pt x="2496" y="527"/>
                  </a:lnTo>
                  <a:lnTo>
                    <a:pt x="2671" y="561"/>
                  </a:lnTo>
                  <a:lnTo>
                    <a:pt x="2838" y="592"/>
                  </a:lnTo>
                  <a:lnTo>
                    <a:pt x="2999" y="622"/>
                  </a:lnTo>
                  <a:lnTo>
                    <a:pt x="3056" y="636"/>
                  </a:lnTo>
                  <a:lnTo>
                    <a:pt x="3103" y="646"/>
                  </a:lnTo>
                  <a:lnTo>
                    <a:pt x="3146" y="656"/>
                  </a:lnTo>
                  <a:lnTo>
                    <a:pt x="3183" y="666"/>
                  </a:lnTo>
                  <a:lnTo>
                    <a:pt x="3218" y="673"/>
                  </a:lnTo>
                  <a:lnTo>
                    <a:pt x="3252" y="678"/>
                  </a:lnTo>
                  <a:lnTo>
                    <a:pt x="3286" y="681"/>
                  </a:lnTo>
                  <a:lnTo>
                    <a:pt x="3325" y="683"/>
                  </a:lnTo>
                  <a:lnTo>
                    <a:pt x="3402" y="676"/>
                  </a:lnTo>
                  <a:close/>
                </a:path>
              </a:pathLst>
            </a:custGeom>
            <a:solidFill>
              <a:srgbClr val="C3C3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28" name="Freeform 362"/>
            <p:cNvSpPr>
              <a:spLocks/>
            </p:cNvSpPr>
            <p:nvPr/>
          </p:nvSpPr>
          <p:spPr bwMode="auto">
            <a:xfrm>
              <a:off x="1265" y="1329"/>
              <a:ext cx="3339" cy="965"/>
            </a:xfrm>
            <a:custGeom>
              <a:avLst/>
              <a:gdLst>
                <a:gd name="T0" fmla="*/ 3338 w 3339"/>
                <a:gd name="T1" fmla="*/ 957 h 965"/>
                <a:gd name="T2" fmla="*/ 3267 w 3339"/>
                <a:gd name="T3" fmla="*/ 955 h 965"/>
                <a:gd name="T4" fmla="*/ 3175 w 3339"/>
                <a:gd name="T5" fmla="*/ 948 h 965"/>
                <a:gd name="T6" fmla="*/ 3059 w 3339"/>
                <a:gd name="T7" fmla="*/ 933 h 965"/>
                <a:gd name="T8" fmla="*/ 2931 w 3339"/>
                <a:gd name="T9" fmla="*/ 916 h 965"/>
                <a:gd name="T10" fmla="*/ 2711 w 3339"/>
                <a:gd name="T11" fmla="*/ 877 h 965"/>
                <a:gd name="T12" fmla="*/ 2401 w 3339"/>
                <a:gd name="T13" fmla="*/ 813 h 965"/>
                <a:gd name="T14" fmla="*/ 2098 w 3339"/>
                <a:gd name="T15" fmla="*/ 747 h 965"/>
                <a:gd name="T16" fmla="*/ 1803 w 3339"/>
                <a:gd name="T17" fmla="*/ 679 h 965"/>
                <a:gd name="T18" fmla="*/ 1511 w 3339"/>
                <a:gd name="T19" fmla="*/ 613 h 965"/>
                <a:gd name="T20" fmla="*/ 1222 w 3339"/>
                <a:gd name="T21" fmla="*/ 546 h 965"/>
                <a:gd name="T22" fmla="*/ 935 w 3339"/>
                <a:gd name="T23" fmla="*/ 478 h 965"/>
                <a:gd name="T24" fmla="*/ 646 w 3339"/>
                <a:gd name="T25" fmla="*/ 409 h 965"/>
                <a:gd name="T26" fmla="*/ 479 w 3339"/>
                <a:gd name="T27" fmla="*/ 372 h 965"/>
                <a:gd name="T28" fmla="*/ 439 w 3339"/>
                <a:gd name="T29" fmla="*/ 358 h 965"/>
                <a:gd name="T30" fmla="*/ 401 w 3339"/>
                <a:gd name="T31" fmla="*/ 341 h 965"/>
                <a:gd name="T32" fmla="*/ 369 w 3339"/>
                <a:gd name="T33" fmla="*/ 321 h 965"/>
                <a:gd name="T34" fmla="*/ 324 w 3339"/>
                <a:gd name="T35" fmla="*/ 286 h 965"/>
                <a:gd name="T36" fmla="*/ 271 w 3339"/>
                <a:gd name="T37" fmla="*/ 232 h 965"/>
                <a:gd name="T38" fmla="*/ 223 w 3339"/>
                <a:gd name="T39" fmla="*/ 174 h 965"/>
                <a:gd name="T40" fmla="*/ 170 w 3339"/>
                <a:gd name="T41" fmla="*/ 117 h 965"/>
                <a:gd name="T42" fmla="*/ 126 w 3339"/>
                <a:gd name="T43" fmla="*/ 76 h 965"/>
                <a:gd name="T44" fmla="*/ 94 w 3339"/>
                <a:gd name="T45" fmla="*/ 52 h 965"/>
                <a:gd name="T46" fmla="*/ 59 w 3339"/>
                <a:gd name="T47" fmla="*/ 29 h 965"/>
                <a:gd name="T48" fmla="*/ 20 w 3339"/>
                <a:gd name="T49" fmla="*/ 10 h 965"/>
                <a:gd name="T50" fmla="*/ 15 w 3339"/>
                <a:gd name="T51" fmla="*/ 25 h 965"/>
                <a:gd name="T52" fmla="*/ 40 w 3339"/>
                <a:gd name="T53" fmla="*/ 74 h 965"/>
                <a:gd name="T54" fmla="*/ 60 w 3339"/>
                <a:gd name="T55" fmla="*/ 120 h 965"/>
                <a:gd name="T56" fmla="*/ 74 w 3339"/>
                <a:gd name="T57" fmla="*/ 162 h 965"/>
                <a:gd name="T58" fmla="*/ 87 w 3339"/>
                <a:gd name="T59" fmla="*/ 221 h 965"/>
                <a:gd name="T60" fmla="*/ 91 w 3339"/>
                <a:gd name="T61" fmla="*/ 291 h 965"/>
                <a:gd name="T62" fmla="*/ 265 w 3339"/>
                <a:gd name="T63" fmla="*/ 362 h 965"/>
                <a:gd name="T64" fmla="*/ 616 w 3339"/>
                <a:gd name="T65" fmla="*/ 438 h 965"/>
                <a:gd name="T66" fmla="*/ 969 w 3339"/>
                <a:gd name="T67" fmla="*/ 515 h 965"/>
                <a:gd name="T68" fmla="*/ 1322 w 3339"/>
                <a:gd name="T69" fmla="*/ 593 h 965"/>
                <a:gd name="T70" fmla="*/ 1671 w 3339"/>
                <a:gd name="T71" fmla="*/ 669 h 965"/>
                <a:gd name="T72" fmla="*/ 2014 w 3339"/>
                <a:gd name="T73" fmla="*/ 744 h 965"/>
                <a:gd name="T74" fmla="*/ 2348 w 3339"/>
                <a:gd name="T75" fmla="*/ 813 h 965"/>
                <a:gd name="T76" fmla="*/ 2671 w 3339"/>
                <a:gd name="T77" fmla="*/ 879 h 965"/>
                <a:gd name="T78" fmla="*/ 2895 w 3339"/>
                <a:gd name="T79" fmla="*/ 918 h 965"/>
                <a:gd name="T80" fmla="*/ 3030 w 3339"/>
                <a:gd name="T81" fmla="*/ 936 h 965"/>
                <a:gd name="T82" fmla="*/ 3157 w 3339"/>
                <a:gd name="T83" fmla="*/ 953 h 965"/>
                <a:gd name="T84" fmla="*/ 3265 w 3339"/>
                <a:gd name="T85" fmla="*/ 963 h 965"/>
                <a:gd name="T86" fmla="*/ 3339 w 3339"/>
                <a:gd name="T87" fmla="*/ 965 h 96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339"/>
                <a:gd name="T133" fmla="*/ 0 h 965"/>
                <a:gd name="T134" fmla="*/ 3339 w 3339"/>
                <a:gd name="T135" fmla="*/ 965 h 96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339" h="965">
                  <a:moveTo>
                    <a:pt x="3339" y="965"/>
                  </a:moveTo>
                  <a:lnTo>
                    <a:pt x="3338" y="957"/>
                  </a:lnTo>
                  <a:lnTo>
                    <a:pt x="3297" y="953"/>
                  </a:lnTo>
                  <a:lnTo>
                    <a:pt x="3267" y="955"/>
                  </a:lnTo>
                  <a:lnTo>
                    <a:pt x="3224" y="953"/>
                  </a:lnTo>
                  <a:lnTo>
                    <a:pt x="3175" y="948"/>
                  </a:lnTo>
                  <a:lnTo>
                    <a:pt x="3118" y="941"/>
                  </a:lnTo>
                  <a:lnTo>
                    <a:pt x="3059" y="933"/>
                  </a:lnTo>
                  <a:lnTo>
                    <a:pt x="2995" y="924"/>
                  </a:lnTo>
                  <a:lnTo>
                    <a:pt x="2931" y="916"/>
                  </a:lnTo>
                  <a:lnTo>
                    <a:pt x="2870" y="908"/>
                  </a:lnTo>
                  <a:lnTo>
                    <a:pt x="2711" y="877"/>
                  </a:lnTo>
                  <a:lnTo>
                    <a:pt x="2554" y="845"/>
                  </a:lnTo>
                  <a:lnTo>
                    <a:pt x="2401" y="813"/>
                  </a:lnTo>
                  <a:lnTo>
                    <a:pt x="2249" y="779"/>
                  </a:lnTo>
                  <a:lnTo>
                    <a:pt x="2098" y="747"/>
                  </a:lnTo>
                  <a:lnTo>
                    <a:pt x="1950" y="713"/>
                  </a:lnTo>
                  <a:lnTo>
                    <a:pt x="1803" y="679"/>
                  </a:lnTo>
                  <a:lnTo>
                    <a:pt x="1656" y="647"/>
                  </a:lnTo>
                  <a:lnTo>
                    <a:pt x="1511" y="613"/>
                  </a:lnTo>
                  <a:lnTo>
                    <a:pt x="1366" y="580"/>
                  </a:lnTo>
                  <a:lnTo>
                    <a:pt x="1222" y="546"/>
                  </a:lnTo>
                  <a:lnTo>
                    <a:pt x="1079" y="512"/>
                  </a:lnTo>
                  <a:lnTo>
                    <a:pt x="935" y="478"/>
                  </a:lnTo>
                  <a:lnTo>
                    <a:pt x="790" y="443"/>
                  </a:lnTo>
                  <a:lnTo>
                    <a:pt x="646" y="409"/>
                  </a:lnTo>
                  <a:lnTo>
                    <a:pt x="501" y="375"/>
                  </a:lnTo>
                  <a:lnTo>
                    <a:pt x="479" y="372"/>
                  </a:lnTo>
                  <a:lnTo>
                    <a:pt x="459" y="365"/>
                  </a:lnTo>
                  <a:lnTo>
                    <a:pt x="439" y="358"/>
                  </a:lnTo>
                  <a:lnTo>
                    <a:pt x="420" y="350"/>
                  </a:lnTo>
                  <a:lnTo>
                    <a:pt x="401" y="341"/>
                  </a:lnTo>
                  <a:lnTo>
                    <a:pt x="385" y="331"/>
                  </a:lnTo>
                  <a:lnTo>
                    <a:pt x="369" y="321"/>
                  </a:lnTo>
                  <a:lnTo>
                    <a:pt x="354" y="309"/>
                  </a:lnTo>
                  <a:lnTo>
                    <a:pt x="324" y="286"/>
                  </a:lnTo>
                  <a:lnTo>
                    <a:pt x="298" y="260"/>
                  </a:lnTo>
                  <a:lnTo>
                    <a:pt x="271" y="232"/>
                  </a:lnTo>
                  <a:lnTo>
                    <a:pt x="248" y="205"/>
                  </a:lnTo>
                  <a:lnTo>
                    <a:pt x="223" y="174"/>
                  </a:lnTo>
                  <a:lnTo>
                    <a:pt x="197" y="145"/>
                  </a:lnTo>
                  <a:lnTo>
                    <a:pt x="170" y="117"/>
                  </a:lnTo>
                  <a:lnTo>
                    <a:pt x="141" y="90"/>
                  </a:lnTo>
                  <a:lnTo>
                    <a:pt x="126" y="76"/>
                  </a:lnTo>
                  <a:lnTo>
                    <a:pt x="111" y="64"/>
                  </a:lnTo>
                  <a:lnTo>
                    <a:pt x="94" y="52"/>
                  </a:lnTo>
                  <a:lnTo>
                    <a:pt x="77" y="41"/>
                  </a:lnTo>
                  <a:lnTo>
                    <a:pt x="59" y="29"/>
                  </a:lnTo>
                  <a:lnTo>
                    <a:pt x="40" y="19"/>
                  </a:lnTo>
                  <a:lnTo>
                    <a:pt x="20" y="10"/>
                  </a:lnTo>
                  <a:lnTo>
                    <a:pt x="0" y="0"/>
                  </a:lnTo>
                  <a:lnTo>
                    <a:pt x="15" y="25"/>
                  </a:lnTo>
                  <a:lnTo>
                    <a:pt x="28" y="51"/>
                  </a:lnTo>
                  <a:lnTo>
                    <a:pt x="40" y="74"/>
                  </a:lnTo>
                  <a:lnTo>
                    <a:pt x="50" y="98"/>
                  </a:lnTo>
                  <a:lnTo>
                    <a:pt x="60" y="120"/>
                  </a:lnTo>
                  <a:lnTo>
                    <a:pt x="67" y="142"/>
                  </a:lnTo>
                  <a:lnTo>
                    <a:pt x="74" y="162"/>
                  </a:lnTo>
                  <a:lnTo>
                    <a:pt x="79" y="183"/>
                  </a:lnTo>
                  <a:lnTo>
                    <a:pt x="87" y="221"/>
                  </a:lnTo>
                  <a:lnTo>
                    <a:pt x="91" y="257"/>
                  </a:lnTo>
                  <a:lnTo>
                    <a:pt x="91" y="291"/>
                  </a:lnTo>
                  <a:lnTo>
                    <a:pt x="89" y="323"/>
                  </a:lnTo>
                  <a:lnTo>
                    <a:pt x="265" y="362"/>
                  </a:lnTo>
                  <a:lnTo>
                    <a:pt x="440" y="399"/>
                  </a:lnTo>
                  <a:lnTo>
                    <a:pt x="616" y="438"/>
                  </a:lnTo>
                  <a:lnTo>
                    <a:pt x="793" y="477"/>
                  </a:lnTo>
                  <a:lnTo>
                    <a:pt x="969" y="515"/>
                  </a:lnTo>
                  <a:lnTo>
                    <a:pt x="1146" y="554"/>
                  </a:lnTo>
                  <a:lnTo>
                    <a:pt x="1322" y="593"/>
                  </a:lnTo>
                  <a:lnTo>
                    <a:pt x="1497" y="632"/>
                  </a:lnTo>
                  <a:lnTo>
                    <a:pt x="1671" y="669"/>
                  </a:lnTo>
                  <a:lnTo>
                    <a:pt x="1843" y="706"/>
                  </a:lnTo>
                  <a:lnTo>
                    <a:pt x="2014" y="744"/>
                  </a:lnTo>
                  <a:lnTo>
                    <a:pt x="2183" y="779"/>
                  </a:lnTo>
                  <a:lnTo>
                    <a:pt x="2348" y="813"/>
                  </a:lnTo>
                  <a:lnTo>
                    <a:pt x="2512" y="847"/>
                  </a:lnTo>
                  <a:lnTo>
                    <a:pt x="2671" y="879"/>
                  </a:lnTo>
                  <a:lnTo>
                    <a:pt x="2828" y="908"/>
                  </a:lnTo>
                  <a:lnTo>
                    <a:pt x="2895" y="918"/>
                  </a:lnTo>
                  <a:lnTo>
                    <a:pt x="2963" y="928"/>
                  </a:lnTo>
                  <a:lnTo>
                    <a:pt x="3030" y="936"/>
                  </a:lnTo>
                  <a:lnTo>
                    <a:pt x="3094" y="946"/>
                  </a:lnTo>
                  <a:lnTo>
                    <a:pt x="3157" y="953"/>
                  </a:lnTo>
                  <a:lnTo>
                    <a:pt x="3214" y="960"/>
                  </a:lnTo>
                  <a:lnTo>
                    <a:pt x="3265" y="963"/>
                  </a:lnTo>
                  <a:lnTo>
                    <a:pt x="3309" y="965"/>
                  </a:lnTo>
                  <a:lnTo>
                    <a:pt x="3339" y="965"/>
                  </a:lnTo>
                  <a:close/>
                </a:path>
              </a:pathLst>
            </a:custGeom>
            <a:solidFill>
              <a:srgbClr val="3BB3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29" name="Freeform 363"/>
            <p:cNvSpPr>
              <a:spLocks/>
            </p:cNvSpPr>
            <p:nvPr/>
          </p:nvSpPr>
          <p:spPr bwMode="auto">
            <a:xfrm>
              <a:off x="4083" y="2235"/>
              <a:ext cx="494" cy="120"/>
            </a:xfrm>
            <a:custGeom>
              <a:avLst/>
              <a:gdLst>
                <a:gd name="T0" fmla="*/ 0 w 494"/>
                <a:gd name="T1" fmla="*/ 0 h 120"/>
                <a:gd name="T2" fmla="*/ 50 w 494"/>
                <a:gd name="T3" fmla="*/ 3 h 120"/>
                <a:gd name="T4" fmla="*/ 103 w 494"/>
                <a:gd name="T5" fmla="*/ 3 h 120"/>
                <a:gd name="T6" fmla="*/ 153 w 494"/>
                <a:gd name="T7" fmla="*/ 5 h 120"/>
                <a:gd name="T8" fmla="*/ 204 w 494"/>
                <a:gd name="T9" fmla="*/ 5 h 120"/>
                <a:gd name="T10" fmla="*/ 253 w 494"/>
                <a:gd name="T11" fmla="*/ 5 h 120"/>
                <a:gd name="T12" fmla="*/ 303 w 494"/>
                <a:gd name="T13" fmla="*/ 3 h 120"/>
                <a:gd name="T14" fmla="*/ 354 w 494"/>
                <a:gd name="T15" fmla="*/ 3 h 120"/>
                <a:gd name="T16" fmla="*/ 403 w 494"/>
                <a:gd name="T17" fmla="*/ 0 h 120"/>
                <a:gd name="T18" fmla="*/ 418 w 494"/>
                <a:gd name="T19" fmla="*/ 7 h 120"/>
                <a:gd name="T20" fmla="*/ 430 w 494"/>
                <a:gd name="T21" fmla="*/ 12 h 120"/>
                <a:gd name="T22" fmla="*/ 444 w 494"/>
                <a:gd name="T23" fmla="*/ 18 h 120"/>
                <a:gd name="T24" fmla="*/ 454 w 494"/>
                <a:gd name="T25" fmla="*/ 27 h 120"/>
                <a:gd name="T26" fmla="*/ 474 w 494"/>
                <a:gd name="T27" fmla="*/ 42 h 120"/>
                <a:gd name="T28" fmla="*/ 494 w 494"/>
                <a:gd name="T29" fmla="*/ 62 h 120"/>
                <a:gd name="T30" fmla="*/ 471 w 494"/>
                <a:gd name="T31" fmla="*/ 81 h 120"/>
                <a:gd name="T32" fmla="*/ 449 w 494"/>
                <a:gd name="T33" fmla="*/ 96 h 120"/>
                <a:gd name="T34" fmla="*/ 437 w 494"/>
                <a:gd name="T35" fmla="*/ 105 h 120"/>
                <a:gd name="T36" fmla="*/ 423 w 494"/>
                <a:gd name="T37" fmla="*/ 110 h 120"/>
                <a:gd name="T38" fmla="*/ 408 w 494"/>
                <a:gd name="T39" fmla="*/ 115 h 120"/>
                <a:gd name="T40" fmla="*/ 391 w 494"/>
                <a:gd name="T41" fmla="*/ 120 h 120"/>
                <a:gd name="T42" fmla="*/ 342 w 494"/>
                <a:gd name="T43" fmla="*/ 103 h 120"/>
                <a:gd name="T44" fmla="*/ 295 w 494"/>
                <a:gd name="T45" fmla="*/ 88 h 120"/>
                <a:gd name="T46" fmla="*/ 246 w 494"/>
                <a:gd name="T47" fmla="*/ 71 h 120"/>
                <a:gd name="T48" fmla="*/ 195 w 494"/>
                <a:gd name="T49" fmla="*/ 57 h 120"/>
                <a:gd name="T50" fmla="*/ 146 w 494"/>
                <a:gd name="T51" fmla="*/ 42 h 120"/>
                <a:gd name="T52" fmla="*/ 97 w 494"/>
                <a:gd name="T53" fmla="*/ 29 h 120"/>
                <a:gd name="T54" fmla="*/ 49 w 494"/>
                <a:gd name="T55" fmla="*/ 13 h 120"/>
                <a:gd name="T56" fmla="*/ 0 w 494"/>
                <a:gd name="T57" fmla="*/ 0 h 12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94"/>
                <a:gd name="T88" fmla="*/ 0 h 120"/>
                <a:gd name="T89" fmla="*/ 494 w 494"/>
                <a:gd name="T90" fmla="*/ 120 h 12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94" h="120">
                  <a:moveTo>
                    <a:pt x="0" y="0"/>
                  </a:moveTo>
                  <a:lnTo>
                    <a:pt x="50" y="3"/>
                  </a:lnTo>
                  <a:lnTo>
                    <a:pt x="103" y="3"/>
                  </a:lnTo>
                  <a:lnTo>
                    <a:pt x="153" y="5"/>
                  </a:lnTo>
                  <a:lnTo>
                    <a:pt x="204" y="5"/>
                  </a:lnTo>
                  <a:lnTo>
                    <a:pt x="253" y="5"/>
                  </a:lnTo>
                  <a:lnTo>
                    <a:pt x="303" y="3"/>
                  </a:lnTo>
                  <a:lnTo>
                    <a:pt x="354" y="3"/>
                  </a:lnTo>
                  <a:lnTo>
                    <a:pt x="403" y="0"/>
                  </a:lnTo>
                  <a:lnTo>
                    <a:pt x="418" y="7"/>
                  </a:lnTo>
                  <a:lnTo>
                    <a:pt x="430" y="12"/>
                  </a:lnTo>
                  <a:lnTo>
                    <a:pt x="444" y="18"/>
                  </a:lnTo>
                  <a:lnTo>
                    <a:pt x="454" y="27"/>
                  </a:lnTo>
                  <a:lnTo>
                    <a:pt x="474" y="42"/>
                  </a:lnTo>
                  <a:lnTo>
                    <a:pt x="494" y="62"/>
                  </a:lnTo>
                  <a:lnTo>
                    <a:pt x="471" y="81"/>
                  </a:lnTo>
                  <a:lnTo>
                    <a:pt x="449" y="96"/>
                  </a:lnTo>
                  <a:lnTo>
                    <a:pt x="437" y="105"/>
                  </a:lnTo>
                  <a:lnTo>
                    <a:pt x="423" y="110"/>
                  </a:lnTo>
                  <a:lnTo>
                    <a:pt x="408" y="115"/>
                  </a:lnTo>
                  <a:lnTo>
                    <a:pt x="391" y="120"/>
                  </a:lnTo>
                  <a:lnTo>
                    <a:pt x="342" y="103"/>
                  </a:lnTo>
                  <a:lnTo>
                    <a:pt x="295" y="88"/>
                  </a:lnTo>
                  <a:lnTo>
                    <a:pt x="246" y="71"/>
                  </a:lnTo>
                  <a:lnTo>
                    <a:pt x="195" y="57"/>
                  </a:lnTo>
                  <a:lnTo>
                    <a:pt x="146" y="42"/>
                  </a:lnTo>
                  <a:lnTo>
                    <a:pt x="97" y="29"/>
                  </a:lnTo>
                  <a:lnTo>
                    <a:pt x="49" y="13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969595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30" name="Freeform 364"/>
            <p:cNvSpPr>
              <a:spLocks/>
            </p:cNvSpPr>
            <p:nvPr/>
          </p:nvSpPr>
          <p:spPr bwMode="auto">
            <a:xfrm>
              <a:off x="1325" y="1273"/>
              <a:ext cx="76" cy="479"/>
            </a:xfrm>
            <a:custGeom>
              <a:avLst/>
              <a:gdLst>
                <a:gd name="T0" fmla="*/ 7 w 76"/>
                <a:gd name="T1" fmla="*/ 0 h 479"/>
                <a:gd name="T2" fmla="*/ 4 w 76"/>
                <a:gd name="T3" fmla="*/ 2 h 479"/>
                <a:gd name="T4" fmla="*/ 2 w 76"/>
                <a:gd name="T5" fmla="*/ 5 h 479"/>
                <a:gd name="T6" fmla="*/ 0 w 76"/>
                <a:gd name="T7" fmla="*/ 9 h 479"/>
                <a:gd name="T8" fmla="*/ 0 w 76"/>
                <a:gd name="T9" fmla="*/ 12 h 479"/>
                <a:gd name="T10" fmla="*/ 76 w 76"/>
                <a:gd name="T11" fmla="*/ 479 h 47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6"/>
                <a:gd name="T19" fmla="*/ 0 h 479"/>
                <a:gd name="T20" fmla="*/ 76 w 76"/>
                <a:gd name="T21" fmla="*/ 479 h 47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6" h="479">
                  <a:moveTo>
                    <a:pt x="7" y="0"/>
                  </a:moveTo>
                  <a:lnTo>
                    <a:pt x="4" y="2"/>
                  </a:lnTo>
                  <a:lnTo>
                    <a:pt x="2" y="5"/>
                  </a:lnTo>
                  <a:lnTo>
                    <a:pt x="0" y="9"/>
                  </a:lnTo>
                  <a:lnTo>
                    <a:pt x="0" y="12"/>
                  </a:lnTo>
                  <a:lnTo>
                    <a:pt x="76" y="479"/>
                  </a:lnTo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31" name="Freeform 365"/>
            <p:cNvSpPr>
              <a:spLocks/>
            </p:cNvSpPr>
            <p:nvPr/>
          </p:nvSpPr>
          <p:spPr bwMode="auto">
            <a:xfrm>
              <a:off x="1910" y="1547"/>
              <a:ext cx="145" cy="103"/>
            </a:xfrm>
            <a:custGeom>
              <a:avLst/>
              <a:gdLst>
                <a:gd name="T0" fmla="*/ 64 w 145"/>
                <a:gd name="T1" fmla="*/ 0 h 103"/>
                <a:gd name="T2" fmla="*/ 65 w 145"/>
                <a:gd name="T3" fmla="*/ 7 h 103"/>
                <a:gd name="T4" fmla="*/ 67 w 145"/>
                <a:gd name="T5" fmla="*/ 14 h 103"/>
                <a:gd name="T6" fmla="*/ 67 w 145"/>
                <a:gd name="T7" fmla="*/ 19 h 103"/>
                <a:gd name="T8" fmla="*/ 67 w 145"/>
                <a:gd name="T9" fmla="*/ 25 h 103"/>
                <a:gd name="T10" fmla="*/ 62 w 145"/>
                <a:gd name="T11" fmla="*/ 39 h 103"/>
                <a:gd name="T12" fmla="*/ 54 w 145"/>
                <a:gd name="T13" fmla="*/ 51 h 103"/>
                <a:gd name="T14" fmla="*/ 44 w 145"/>
                <a:gd name="T15" fmla="*/ 63 h 103"/>
                <a:gd name="T16" fmla="*/ 30 w 145"/>
                <a:gd name="T17" fmla="*/ 76 h 103"/>
                <a:gd name="T18" fmla="*/ 15 w 145"/>
                <a:gd name="T19" fmla="*/ 88 h 103"/>
                <a:gd name="T20" fmla="*/ 0 w 145"/>
                <a:gd name="T21" fmla="*/ 101 h 103"/>
                <a:gd name="T22" fmla="*/ 20 w 145"/>
                <a:gd name="T23" fmla="*/ 101 h 103"/>
                <a:gd name="T24" fmla="*/ 40 w 145"/>
                <a:gd name="T25" fmla="*/ 103 h 103"/>
                <a:gd name="T26" fmla="*/ 138 w 145"/>
                <a:gd name="T27" fmla="*/ 44 h 103"/>
                <a:gd name="T28" fmla="*/ 141 w 145"/>
                <a:gd name="T29" fmla="*/ 39 h 103"/>
                <a:gd name="T30" fmla="*/ 145 w 145"/>
                <a:gd name="T31" fmla="*/ 36 h 103"/>
                <a:gd name="T32" fmla="*/ 145 w 145"/>
                <a:gd name="T33" fmla="*/ 32 h 103"/>
                <a:gd name="T34" fmla="*/ 145 w 145"/>
                <a:gd name="T35" fmla="*/ 29 h 103"/>
                <a:gd name="T36" fmla="*/ 145 w 145"/>
                <a:gd name="T37" fmla="*/ 25 h 103"/>
                <a:gd name="T38" fmla="*/ 141 w 145"/>
                <a:gd name="T39" fmla="*/ 24 h 103"/>
                <a:gd name="T40" fmla="*/ 138 w 145"/>
                <a:gd name="T41" fmla="*/ 20 h 103"/>
                <a:gd name="T42" fmla="*/ 133 w 145"/>
                <a:gd name="T43" fmla="*/ 19 h 103"/>
                <a:gd name="T44" fmla="*/ 116 w 145"/>
                <a:gd name="T45" fmla="*/ 14 h 103"/>
                <a:gd name="T46" fmla="*/ 99 w 145"/>
                <a:gd name="T47" fmla="*/ 8 h 103"/>
                <a:gd name="T48" fmla="*/ 81 w 145"/>
                <a:gd name="T49" fmla="*/ 3 h 103"/>
                <a:gd name="T50" fmla="*/ 64 w 145"/>
                <a:gd name="T51" fmla="*/ 0 h 10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45"/>
                <a:gd name="T79" fmla="*/ 0 h 103"/>
                <a:gd name="T80" fmla="*/ 145 w 145"/>
                <a:gd name="T81" fmla="*/ 103 h 10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45" h="103">
                  <a:moveTo>
                    <a:pt x="64" y="0"/>
                  </a:moveTo>
                  <a:lnTo>
                    <a:pt x="65" y="7"/>
                  </a:lnTo>
                  <a:lnTo>
                    <a:pt x="67" y="14"/>
                  </a:lnTo>
                  <a:lnTo>
                    <a:pt x="67" y="19"/>
                  </a:lnTo>
                  <a:lnTo>
                    <a:pt x="67" y="25"/>
                  </a:lnTo>
                  <a:lnTo>
                    <a:pt x="62" y="39"/>
                  </a:lnTo>
                  <a:lnTo>
                    <a:pt x="54" y="51"/>
                  </a:lnTo>
                  <a:lnTo>
                    <a:pt x="44" y="63"/>
                  </a:lnTo>
                  <a:lnTo>
                    <a:pt x="30" y="76"/>
                  </a:lnTo>
                  <a:lnTo>
                    <a:pt x="15" y="88"/>
                  </a:lnTo>
                  <a:lnTo>
                    <a:pt x="0" y="101"/>
                  </a:lnTo>
                  <a:lnTo>
                    <a:pt x="20" y="101"/>
                  </a:lnTo>
                  <a:lnTo>
                    <a:pt x="40" y="103"/>
                  </a:lnTo>
                  <a:lnTo>
                    <a:pt x="138" y="44"/>
                  </a:lnTo>
                  <a:lnTo>
                    <a:pt x="141" y="39"/>
                  </a:lnTo>
                  <a:lnTo>
                    <a:pt x="145" y="36"/>
                  </a:lnTo>
                  <a:lnTo>
                    <a:pt x="145" y="32"/>
                  </a:lnTo>
                  <a:lnTo>
                    <a:pt x="145" y="29"/>
                  </a:lnTo>
                  <a:lnTo>
                    <a:pt x="145" y="25"/>
                  </a:lnTo>
                  <a:lnTo>
                    <a:pt x="141" y="24"/>
                  </a:lnTo>
                  <a:lnTo>
                    <a:pt x="138" y="20"/>
                  </a:lnTo>
                  <a:lnTo>
                    <a:pt x="133" y="19"/>
                  </a:lnTo>
                  <a:lnTo>
                    <a:pt x="116" y="14"/>
                  </a:lnTo>
                  <a:lnTo>
                    <a:pt x="99" y="8"/>
                  </a:lnTo>
                  <a:lnTo>
                    <a:pt x="81" y="3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F8C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32" name="Freeform 366"/>
            <p:cNvSpPr>
              <a:spLocks/>
            </p:cNvSpPr>
            <p:nvPr/>
          </p:nvSpPr>
          <p:spPr bwMode="auto">
            <a:xfrm>
              <a:off x="3966" y="1520"/>
              <a:ext cx="365" cy="429"/>
            </a:xfrm>
            <a:custGeom>
              <a:avLst/>
              <a:gdLst>
                <a:gd name="T0" fmla="*/ 138 w 365"/>
                <a:gd name="T1" fmla="*/ 0 h 429"/>
                <a:gd name="T2" fmla="*/ 142 w 365"/>
                <a:gd name="T3" fmla="*/ 25 h 429"/>
                <a:gd name="T4" fmla="*/ 144 w 365"/>
                <a:gd name="T5" fmla="*/ 51 h 429"/>
                <a:gd name="T6" fmla="*/ 142 w 365"/>
                <a:gd name="T7" fmla="*/ 78 h 429"/>
                <a:gd name="T8" fmla="*/ 140 w 365"/>
                <a:gd name="T9" fmla="*/ 103 h 429"/>
                <a:gd name="T10" fmla="*/ 135 w 365"/>
                <a:gd name="T11" fmla="*/ 130 h 429"/>
                <a:gd name="T12" fmla="*/ 128 w 365"/>
                <a:gd name="T13" fmla="*/ 157 h 429"/>
                <a:gd name="T14" fmla="*/ 120 w 365"/>
                <a:gd name="T15" fmla="*/ 183 h 429"/>
                <a:gd name="T16" fmla="*/ 111 w 365"/>
                <a:gd name="T17" fmla="*/ 210 h 429"/>
                <a:gd name="T18" fmla="*/ 101 w 365"/>
                <a:gd name="T19" fmla="*/ 237 h 429"/>
                <a:gd name="T20" fmla="*/ 88 w 365"/>
                <a:gd name="T21" fmla="*/ 264 h 429"/>
                <a:gd name="T22" fmla="*/ 76 w 365"/>
                <a:gd name="T23" fmla="*/ 291 h 429"/>
                <a:gd name="T24" fmla="*/ 63 w 365"/>
                <a:gd name="T25" fmla="*/ 316 h 429"/>
                <a:gd name="T26" fmla="*/ 32 w 365"/>
                <a:gd name="T27" fmla="*/ 368 h 429"/>
                <a:gd name="T28" fmla="*/ 0 w 365"/>
                <a:gd name="T29" fmla="*/ 421 h 429"/>
                <a:gd name="T30" fmla="*/ 22 w 365"/>
                <a:gd name="T31" fmla="*/ 424 h 429"/>
                <a:gd name="T32" fmla="*/ 51 w 365"/>
                <a:gd name="T33" fmla="*/ 429 h 429"/>
                <a:gd name="T34" fmla="*/ 358 w 365"/>
                <a:gd name="T35" fmla="*/ 68 h 429"/>
                <a:gd name="T36" fmla="*/ 363 w 365"/>
                <a:gd name="T37" fmla="*/ 61 h 429"/>
                <a:gd name="T38" fmla="*/ 365 w 365"/>
                <a:gd name="T39" fmla="*/ 54 h 429"/>
                <a:gd name="T40" fmla="*/ 365 w 365"/>
                <a:gd name="T41" fmla="*/ 49 h 429"/>
                <a:gd name="T42" fmla="*/ 361 w 365"/>
                <a:gd name="T43" fmla="*/ 44 h 429"/>
                <a:gd name="T44" fmla="*/ 358 w 365"/>
                <a:gd name="T45" fmla="*/ 41 h 429"/>
                <a:gd name="T46" fmla="*/ 355 w 365"/>
                <a:gd name="T47" fmla="*/ 37 h 429"/>
                <a:gd name="T48" fmla="*/ 350 w 365"/>
                <a:gd name="T49" fmla="*/ 35 h 429"/>
                <a:gd name="T50" fmla="*/ 344 w 365"/>
                <a:gd name="T51" fmla="*/ 32 h 429"/>
                <a:gd name="T52" fmla="*/ 317 w 365"/>
                <a:gd name="T53" fmla="*/ 24 h 429"/>
                <a:gd name="T54" fmla="*/ 287 w 365"/>
                <a:gd name="T55" fmla="*/ 15 h 429"/>
                <a:gd name="T56" fmla="*/ 257 w 365"/>
                <a:gd name="T57" fmla="*/ 10 h 429"/>
                <a:gd name="T58" fmla="*/ 226 w 365"/>
                <a:gd name="T59" fmla="*/ 7 h 429"/>
                <a:gd name="T60" fmla="*/ 172 w 365"/>
                <a:gd name="T61" fmla="*/ 2 h 429"/>
                <a:gd name="T62" fmla="*/ 138 w 365"/>
                <a:gd name="T63" fmla="*/ 0 h 42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65"/>
                <a:gd name="T97" fmla="*/ 0 h 429"/>
                <a:gd name="T98" fmla="*/ 365 w 365"/>
                <a:gd name="T99" fmla="*/ 429 h 42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65" h="429">
                  <a:moveTo>
                    <a:pt x="138" y="0"/>
                  </a:moveTo>
                  <a:lnTo>
                    <a:pt x="142" y="25"/>
                  </a:lnTo>
                  <a:lnTo>
                    <a:pt x="144" y="51"/>
                  </a:lnTo>
                  <a:lnTo>
                    <a:pt x="142" y="78"/>
                  </a:lnTo>
                  <a:lnTo>
                    <a:pt x="140" y="103"/>
                  </a:lnTo>
                  <a:lnTo>
                    <a:pt x="135" y="130"/>
                  </a:lnTo>
                  <a:lnTo>
                    <a:pt x="128" y="157"/>
                  </a:lnTo>
                  <a:lnTo>
                    <a:pt x="120" y="183"/>
                  </a:lnTo>
                  <a:lnTo>
                    <a:pt x="111" y="210"/>
                  </a:lnTo>
                  <a:lnTo>
                    <a:pt x="101" y="237"/>
                  </a:lnTo>
                  <a:lnTo>
                    <a:pt x="88" y="264"/>
                  </a:lnTo>
                  <a:lnTo>
                    <a:pt x="76" y="291"/>
                  </a:lnTo>
                  <a:lnTo>
                    <a:pt x="63" y="316"/>
                  </a:lnTo>
                  <a:lnTo>
                    <a:pt x="32" y="368"/>
                  </a:lnTo>
                  <a:lnTo>
                    <a:pt x="0" y="421"/>
                  </a:lnTo>
                  <a:lnTo>
                    <a:pt x="22" y="424"/>
                  </a:lnTo>
                  <a:lnTo>
                    <a:pt x="51" y="429"/>
                  </a:lnTo>
                  <a:lnTo>
                    <a:pt x="358" y="68"/>
                  </a:lnTo>
                  <a:lnTo>
                    <a:pt x="363" y="61"/>
                  </a:lnTo>
                  <a:lnTo>
                    <a:pt x="365" y="54"/>
                  </a:lnTo>
                  <a:lnTo>
                    <a:pt x="365" y="49"/>
                  </a:lnTo>
                  <a:lnTo>
                    <a:pt x="361" y="44"/>
                  </a:lnTo>
                  <a:lnTo>
                    <a:pt x="358" y="41"/>
                  </a:lnTo>
                  <a:lnTo>
                    <a:pt x="355" y="37"/>
                  </a:lnTo>
                  <a:lnTo>
                    <a:pt x="350" y="35"/>
                  </a:lnTo>
                  <a:lnTo>
                    <a:pt x="344" y="32"/>
                  </a:lnTo>
                  <a:lnTo>
                    <a:pt x="317" y="24"/>
                  </a:lnTo>
                  <a:lnTo>
                    <a:pt x="287" y="15"/>
                  </a:lnTo>
                  <a:lnTo>
                    <a:pt x="257" y="10"/>
                  </a:lnTo>
                  <a:lnTo>
                    <a:pt x="226" y="7"/>
                  </a:lnTo>
                  <a:lnTo>
                    <a:pt x="172" y="2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8C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33" name="Freeform 367"/>
            <p:cNvSpPr>
              <a:spLocks/>
            </p:cNvSpPr>
            <p:nvPr/>
          </p:nvSpPr>
          <p:spPr bwMode="auto">
            <a:xfrm>
              <a:off x="1903" y="1544"/>
              <a:ext cx="76" cy="104"/>
            </a:xfrm>
            <a:custGeom>
              <a:avLst/>
              <a:gdLst>
                <a:gd name="T0" fmla="*/ 71 w 76"/>
                <a:gd name="T1" fmla="*/ 3 h 104"/>
                <a:gd name="T2" fmla="*/ 72 w 76"/>
                <a:gd name="T3" fmla="*/ 10 h 104"/>
                <a:gd name="T4" fmla="*/ 74 w 76"/>
                <a:gd name="T5" fmla="*/ 17 h 104"/>
                <a:gd name="T6" fmla="*/ 74 w 76"/>
                <a:gd name="T7" fmla="*/ 22 h 104"/>
                <a:gd name="T8" fmla="*/ 74 w 76"/>
                <a:gd name="T9" fmla="*/ 28 h 104"/>
                <a:gd name="T10" fmla="*/ 69 w 76"/>
                <a:gd name="T11" fmla="*/ 42 h 104"/>
                <a:gd name="T12" fmla="*/ 61 w 76"/>
                <a:gd name="T13" fmla="*/ 54 h 104"/>
                <a:gd name="T14" fmla="*/ 51 w 76"/>
                <a:gd name="T15" fmla="*/ 66 h 104"/>
                <a:gd name="T16" fmla="*/ 37 w 76"/>
                <a:gd name="T17" fmla="*/ 79 h 104"/>
                <a:gd name="T18" fmla="*/ 22 w 76"/>
                <a:gd name="T19" fmla="*/ 91 h 104"/>
                <a:gd name="T20" fmla="*/ 7 w 76"/>
                <a:gd name="T21" fmla="*/ 104 h 104"/>
                <a:gd name="T22" fmla="*/ 10 w 76"/>
                <a:gd name="T23" fmla="*/ 104 h 104"/>
                <a:gd name="T24" fmla="*/ 5 w 76"/>
                <a:gd name="T25" fmla="*/ 103 h 104"/>
                <a:gd name="T26" fmla="*/ 0 w 76"/>
                <a:gd name="T27" fmla="*/ 103 h 104"/>
                <a:gd name="T28" fmla="*/ 2 w 76"/>
                <a:gd name="T29" fmla="*/ 103 h 104"/>
                <a:gd name="T30" fmla="*/ 18 w 76"/>
                <a:gd name="T31" fmla="*/ 91 h 104"/>
                <a:gd name="T32" fmla="*/ 34 w 76"/>
                <a:gd name="T33" fmla="*/ 77 h 104"/>
                <a:gd name="T34" fmla="*/ 47 w 76"/>
                <a:gd name="T35" fmla="*/ 64 h 104"/>
                <a:gd name="T36" fmla="*/ 57 w 76"/>
                <a:gd name="T37" fmla="*/ 50 h 104"/>
                <a:gd name="T38" fmla="*/ 66 w 76"/>
                <a:gd name="T39" fmla="*/ 37 h 104"/>
                <a:gd name="T40" fmla="*/ 71 w 76"/>
                <a:gd name="T41" fmla="*/ 25 h 104"/>
                <a:gd name="T42" fmla="*/ 71 w 76"/>
                <a:gd name="T43" fmla="*/ 18 h 104"/>
                <a:gd name="T44" fmla="*/ 71 w 76"/>
                <a:gd name="T45" fmla="*/ 13 h 104"/>
                <a:gd name="T46" fmla="*/ 69 w 76"/>
                <a:gd name="T47" fmla="*/ 8 h 104"/>
                <a:gd name="T48" fmla="*/ 66 w 76"/>
                <a:gd name="T49" fmla="*/ 3 h 104"/>
                <a:gd name="T50" fmla="*/ 59 w 76"/>
                <a:gd name="T51" fmla="*/ 1 h 104"/>
                <a:gd name="T52" fmla="*/ 59 w 76"/>
                <a:gd name="T53" fmla="*/ 0 h 104"/>
                <a:gd name="T54" fmla="*/ 62 w 76"/>
                <a:gd name="T55" fmla="*/ 0 h 104"/>
                <a:gd name="T56" fmla="*/ 67 w 76"/>
                <a:gd name="T57" fmla="*/ 1 h 104"/>
                <a:gd name="T58" fmla="*/ 72 w 76"/>
                <a:gd name="T59" fmla="*/ 3 h 104"/>
                <a:gd name="T60" fmla="*/ 76 w 76"/>
                <a:gd name="T61" fmla="*/ 5 h 104"/>
                <a:gd name="T62" fmla="*/ 76 w 76"/>
                <a:gd name="T63" fmla="*/ 5 h 104"/>
                <a:gd name="T64" fmla="*/ 71 w 76"/>
                <a:gd name="T65" fmla="*/ 3 h 10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6"/>
                <a:gd name="T100" fmla="*/ 0 h 104"/>
                <a:gd name="T101" fmla="*/ 76 w 76"/>
                <a:gd name="T102" fmla="*/ 104 h 10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6" h="104">
                  <a:moveTo>
                    <a:pt x="71" y="3"/>
                  </a:moveTo>
                  <a:lnTo>
                    <a:pt x="72" y="10"/>
                  </a:lnTo>
                  <a:lnTo>
                    <a:pt x="74" y="17"/>
                  </a:lnTo>
                  <a:lnTo>
                    <a:pt x="74" y="22"/>
                  </a:lnTo>
                  <a:lnTo>
                    <a:pt x="74" y="28"/>
                  </a:lnTo>
                  <a:lnTo>
                    <a:pt x="69" y="42"/>
                  </a:lnTo>
                  <a:lnTo>
                    <a:pt x="61" y="54"/>
                  </a:lnTo>
                  <a:lnTo>
                    <a:pt x="51" y="66"/>
                  </a:lnTo>
                  <a:lnTo>
                    <a:pt x="37" y="79"/>
                  </a:lnTo>
                  <a:lnTo>
                    <a:pt x="22" y="91"/>
                  </a:lnTo>
                  <a:lnTo>
                    <a:pt x="7" y="104"/>
                  </a:lnTo>
                  <a:lnTo>
                    <a:pt x="10" y="104"/>
                  </a:lnTo>
                  <a:lnTo>
                    <a:pt x="5" y="103"/>
                  </a:lnTo>
                  <a:lnTo>
                    <a:pt x="0" y="103"/>
                  </a:lnTo>
                  <a:lnTo>
                    <a:pt x="2" y="103"/>
                  </a:lnTo>
                  <a:lnTo>
                    <a:pt x="18" y="91"/>
                  </a:lnTo>
                  <a:lnTo>
                    <a:pt x="34" y="77"/>
                  </a:lnTo>
                  <a:lnTo>
                    <a:pt x="47" y="64"/>
                  </a:lnTo>
                  <a:lnTo>
                    <a:pt x="57" y="50"/>
                  </a:lnTo>
                  <a:lnTo>
                    <a:pt x="66" y="37"/>
                  </a:lnTo>
                  <a:lnTo>
                    <a:pt x="71" y="25"/>
                  </a:lnTo>
                  <a:lnTo>
                    <a:pt x="71" y="18"/>
                  </a:lnTo>
                  <a:lnTo>
                    <a:pt x="71" y="13"/>
                  </a:lnTo>
                  <a:lnTo>
                    <a:pt x="69" y="8"/>
                  </a:lnTo>
                  <a:lnTo>
                    <a:pt x="66" y="3"/>
                  </a:lnTo>
                  <a:lnTo>
                    <a:pt x="59" y="1"/>
                  </a:lnTo>
                  <a:lnTo>
                    <a:pt x="59" y="0"/>
                  </a:lnTo>
                  <a:lnTo>
                    <a:pt x="62" y="0"/>
                  </a:lnTo>
                  <a:lnTo>
                    <a:pt x="67" y="1"/>
                  </a:lnTo>
                  <a:lnTo>
                    <a:pt x="72" y="3"/>
                  </a:lnTo>
                  <a:lnTo>
                    <a:pt x="76" y="5"/>
                  </a:lnTo>
                  <a:lnTo>
                    <a:pt x="71" y="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34" name="Freeform 368"/>
            <p:cNvSpPr>
              <a:spLocks/>
            </p:cNvSpPr>
            <p:nvPr/>
          </p:nvSpPr>
          <p:spPr bwMode="auto">
            <a:xfrm>
              <a:off x="3961" y="1520"/>
              <a:ext cx="149" cy="419"/>
            </a:xfrm>
            <a:custGeom>
              <a:avLst/>
              <a:gdLst>
                <a:gd name="T0" fmla="*/ 143 w 149"/>
                <a:gd name="T1" fmla="*/ 0 h 419"/>
                <a:gd name="T2" fmla="*/ 147 w 149"/>
                <a:gd name="T3" fmla="*/ 25 h 419"/>
                <a:gd name="T4" fmla="*/ 149 w 149"/>
                <a:gd name="T5" fmla="*/ 51 h 419"/>
                <a:gd name="T6" fmla="*/ 149 w 149"/>
                <a:gd name="T7" fmla="*/ 78 h 419"/>
                <a:gd name="T8" fmla="*/ 145 w 149"/>
                <a:gd name="T9" fmla="*/ 103 h 419"/>
                <a:gd name="T10" fmla="*/ 140 w 149"/>
                <a:gd name="T11" fmla="*/ 130 h 419"/>
                <a:gd name="T12" fmla="*/ 133 w 149"/>
                <a:gd name="T13" fmla="*/ 157 h 419"/>
                <a:gd name="T14" fmla="*/ 127 w 149"/>
                <a:gd name="T15" fmla="*/ 183 h 419"/>
                <a:gd name="T16" fmla="*/ 116 w 149"/>
                <a:gd name="T17" fmla="*/ 210 h 419"/>
                <a:gd name="T18" fmla="*/ 106 w 149"/>
                <a:gd name="T19" fmla="*/ 237 h 419"/>
                <a:gd name="T20" fmla="*/ 95 w 149"/>
                <a:gd name="T21" fmla="*/ 264 h 419"/>
                <a:gd name="T22" fmla="*/ 81 w 149"/>
                <a:gd name="T23" fmla="*/ 291 h 419"/>
                <a:gd name="T24" fmla="*/ 68 w 149"/>
                <a:gd name="T25" fmla="*/ 316 h 419"/>
                <a:gd name="T26" fmla="*/ 37 w 149"/>
                <a:gd name="T27" fmla="*/ 368 h 419"/>
                <a:gd name="T28" fmla="*/ 7 w 149"/>
                <a:gd name="T29" fmla="*/ 419 h 419"/>
                <a:gd name="T30" fmla="*/ 0 w 149"/>
                <a:gd name="T31" fmla="*/ 419 h 419"/>
                <a:gd name="T32" fmla="*/ 17 w 149"/>
                <a:gd name="T33" fmla="*/ 395 h 419"/>
                <a:gd name="T34" fmla="*/ 32 w 149"/>
                <a:gd name="T35" fmla="*/ 368 h 419"/>
                <a:gd name="T36" fmla="*/ 49 w 149"/>
                <a:gd name="T37" fmla="*/ 343 h 419"/>
                <a:gd name="T38" fmla="*/ 62 w 149"/>
                <a:gd name="T39" fmla="*/ 314 h 419"/>
                <a:gd name="T40" fmla="*/ 78 w 149"/>
                <a:gd name="T41" fmla="*/ 287 h 419"/>
                <a:gd name="T42" fmla="*/ 89 w 149"/>
                <a:gd name="T43" fmla="*/ 259 h 419"/>
                <a:gd name="T44" fmla="*/ 101 w 149"/>
                <a:gd name="T45" fmla="*/ 230 h 419"/>
                <a:gd name="T46" fmla="*/ 113 w 149"/>
                <a:gd name="T47" fmla="*/ 201 h 419"/>
                <a:gd name="T48" fmla="*/ 122 w 149"/>
                <a:gd name="T49" fmla="*/ 172 h 419"/>
                <a:gd name="T50" fmla="*/ 130 w 149"/>
                <a:gd name="T51" fmla="*/ 144 h 419"/>
                <a:gd name="T52" fmla="*/ 135 w 149"/>
                <a:gd name="T53" fmla="*/ 117 h 419"/>
                <a:gd name="T54" fmla="*/ 138 w 149"/>
                <a:gd name="T55" fmla="*/ 90 h 419"/>
                <a:gd name="T56" fmla="*/ 140 w 149"/>
                <a:gd name="T57" fmla="*/ 64 h 419"/>
                <a:gd name="T58" fmla="*/ 140 w 149"/>
                <a:gd name="T59" fmla="*/ 41 h 419"/>
                <a:gd name="T60" fmla="*/ 138 w 149"/>
                <a:gd name="T61" fmla="*/ 19 h 419"/>
                <a:gd name="T62" fmla="*/ 132 w 149"/>
                <a:gd name="T63" fmla="*/ 0 h 419"/>
                <a:gd name="T64" fmla="*/ 143 w 149"/>
                <a:gd name="T65" fmla="*/ 0 h 41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49"/>
                <a:gd name="T100" fmla="*/ 0 h 419"/>
                <a:gd name="T101" fmla="*/ 149 w 149"/>
                <a:gd name="T102" fmla="*/ 419 h 41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49" h="419">
                  <a:moveTo>
                    <a:pt x="143" y="0"/>
                  </a:moveTo>
                  <a:lnTo>
                    <a:pt x="147" y="25"/>
                  </a:lnTo>
                  <a:lnTo>
                    <a:pt x="149" y="51"/>
                  </a:lnTo>
                  <a:lnTo>
                    <a:pt x="149" y="78"/>
                  </a:lnTo>
                  <a:lnTo>
                    <a:pt x="145" y="103"/>
                  </a:lnTo>
                  <a:lnTo>
                    <a:pt x="140" y="130"/>
                  </a:lnTo>
                  <a:lnTo>
                    <a:pt x="133" y="157"/>
                  </a:lnTo>
                  <a:lnTo>
                    <a:pt x="127" y="183"/>
                  </a:lnTo>
                  <a:lnTo>
                    <a:pt x="116" y="210"/>
                  </a:lnTo>
                  <a:lnTo>
                    <a:pt x="106" y="237"/>
                  </a:lnTo>
                  <a:lnTo>
                    <a:pt x="95" y="264"/>
                  </a:lnTo>
                  <a:lnTo>
                    <a:pt x="81" y="291"/>
                  </a:lnTo>
                  <a:lnTo>
                    <a:pt x="68" y="316"/>
                  </a:lnTo>
                  <a:lnTo>
                    <a:pt x="37" y="368"/>
                  </a:lnTo>
                  <a:lnTo>
                    <a:pt x="7" y="419"/>
                  </a:lnTo>
                  <a:lnTo>
                    <a:pt x="0" y="419"/>
                  </a:lnTo>
                  <a:lnTo>
                    <a:pt x="17" y="395"/>
                  </a:lnTo>
                  <a:lnTo>
                    <a:pt x="32" y="368"/>
                  </a:lnTo>
                  <a:lnTo>
                    <a:pt x="49" y="343"/>
                  </a:lnTo>
                  <a:lnTo>
                    <a:pt x="62" y="314"/>
                  </a:lnTo>
                  <a:lnTo>
                    <a:pt x="78" y="287"/>
                  </a:lnTo>
                  <a:lnTo>
                    <a:pt x="89" y="259"/>
                  </a:lnTo>
                  <a:lnTo>
                    <a:pt x="101" y="230"/>
                  </a:lnTo>
                  <a:lnTo>
                    <a:pt x="113" y="201"/>
                  </a:lnTo>
                  <a:lnTo>
                    <a:pt x="122" y="172"/>
                  </a:lnTo>
                  <a:lnTo>
                    <a:pt x="130" y="144"/>
                  </a:lnTo>
                  <a:lnTo>
                    <a:pt x="135" y="117"/>
                  </a:lnTo>
                  <a:lnTo>
                    <a:pt x="138" y="90"/>
                  </a:lnTo>
                  <a:lnTo>
                    <a:pt x="140" y="64"/>
                  </a:lnTo>
                  <a:lnTo>
                    <a:pt x="140" y="41"/>
                  </a:lnTo>
                  <a:lnTo>
                    <a:pt x="138" y="19"/>
                  </a:lnTo>
                  <a:lnTo>
                    <a:pt x="132" y="0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35" name="Freeform 369"/>
            <p:cNvSpPr>
              <a:spLocks/>
            </p:cNvSpPr>
            <p:nvPr/>
          </p:nvSpPr>
          <p:spPr bwMode="auto">
            <a:xfrm>
              <a:off x="3801" y="2363"/>
              <a:ext cx="827" cy="92"/>
            </a:xfrm>
            <a:custGeom>
              <a:avLst/>
              <a:gdLst>
                <a:gd name="T0" fmla="*/ 827 w 827"/>
                <a:gd name="T1" fmla="*/ 48 h 92"/>
                <a:gd name="T2" fmla="*/ 827 w 827"/>
                <a:gd name="T3" fmla="*/ 53 h 92"/>
                <a:gd name="T4" fmla="*/ 824 w 827"/>
                <a:gd name="T5" fmla="*/ 58 h 92"/>
                <a:gd name="T6" fmla="*/ 820 w 827"/>
                <a:gd name="T7" fmla="*/ 61 h 92"/>
                <a:gd name="T8" fmla="*/ 817 w 827"/>
                <a:gd name="T9" fmla="*/ 66 h 92"/>
                <a:gd name="T10" fmla="*/ 810 w 827"/>
                <a:gd name="T11" fmla="*/ 70 h 92"/>
                <a:gd name="T12" fmla="*/ 803 w 827"/>
                <a:gd name="T13" fmla="*/ 75 h 92"/>
                <a:gd name="T14" fmla="*/ 795 w 827"/>
                <a:gd name="T15" fmla="*/ 78 h 92"/>
                <a:gd name="T16" fmla="*/ 785 w 827"/>
                <a:gd name="T17" fmla="*/ 80 h 92"/>
                <a:gd name="T18" fmla="*/ 761 w 827"/>
                <a:gd name="T19" fmla="*/ 85 h 92"/>
                <a:gd name="T20" fmla="*/ 731 w 827"/>
                <a:gd name="T21" fmla="*/ 86 h 92"/>
                <a:gd name="T22" fmla="*/ 695 w 827"/>
                <a:gd name="T23" fmla="*/ 86 h 92"/>
                <a:gd name="T24" fmla="*/ 651 w 827"/>
                <a:gd name="T25" fmla="*/ 85 h 92"/>
                <a:gd name="T26" fmla="*/ 564 w 827"/>
                <a:gd name="T27" fmla="*/ 78 h 92"/>
                <a:gd name="T28" fmla="*/ 476 w 827"/>
                <a:gd name="T29" fmla="*/ 71 h 92"/>
                <a:gd name="T30" fmla="*/ 388 w 827"/>
                <a:gd name="T31" fmla="*/ 61 h 92"/>
                <a:gd name="T32" fmla="*/ 302 w 827"/>
                <a:gd name="T33" fmla="*/ 51 h 92"/>
                <a:gd name="T34" fmla="*/ 219 w 827"/>
                <a:gd name="T35" fmla="*/ 39 h 92"/>
                <a:gd name="T36" fmla="*/ 140 w 827"/>
                <a:gd name="T37" fmla="*/ 26 h 92"/>
                <a:gd name="T38" fmla="*/ 65 w 827"/>
                <a:gd name="T39" fmla="*/ 14 h 92"/>
                <a:gd name="T40" fmla="*/ 0 w 827"/>
                <a:gd name="T41" fmla="*/ 0 h 92"/>
                <a:gd name="T42" fmla="*/ 60 w 827"/>
                <a:gd name="T43" fmla="*/ 12 h 92"/>
                <a:gd name="T44" fmla="*/ 121 w 827"/>
                <a:gd name="T45" fmla="*/ 24 h 92"/>
                <a:gd name="T46" fmla="*/ 180 w 827"/>
                <a:gd name="T47" fmla="*/ 36 h 92"/>
                <a:gd name="T48" fmla="*/ 248 w 827"/>
                <a:gd name="T49" fmla="*/ 46 h 92"/>
                <a:gd name="T50" fmla="*/ 324 w 827"/>
                <a:gd name="T51" fmla="*/ 56 h 92"/>
                <a:gd name="T52" fmla="*/ 413 w 827"/>
                <a:gd name="T53" fmla="*/ 68 h 92"/>
                <a:gd name="T54" fmla="*/ 521 w 827"/>
                <a:gd name="T55" fmla="*/ 78 h 92"/>
                <a:gd name="T56" fmla="*/ 650 w 827"/>
                <a:gd name="T57" fmla="*/ 90 h 92"/>
                <a:gd name="T58" fmla="*/ 697 w 827"/>
                <a:gd name="T59" fmla="*/ 92 h 92"/>
                <a:gd name="T60" fmla="*/ 734 w 827"/>
                <a:gd name="T61" fmla="*/ 92 h 92"/>
                <a:gd name="T62" fmla="*/ 764 w 827"/>
                <a:gd name="T63" fmla="*/ 90 h 92"/>
                <a:gd name="T64" fmla="*/ 788 w 827"/>
                <a:gd name="T65" fmla="*/ 85 h 92"/>
                <a:gd name="T66" fmla="*/ 798 w 827"/>
                <a:gd name="T67" fmla="*/ 81 h 92"/>
                <a:gd name="T68" fmla="*/ 807 w 827"/>
                <a:gd name="T69" fmla="*/ 78 h 92"/>
                <a:gd name="T70" fmla="*/ 813 w 827"/>
                <a:gd name="T71" fmla="*/ 73 h 92"/>
                <a:gd name="T72" fmla="*/ 818 w 827"/>
                <a:gd name="T73" fmla="*/ 70 h 92"/>
                <a:gd name="T74" fmla="*/ 822 w 827"/>
                <a:gd name="T75" fmla="*/ 64 h 92"/>
                <a:gd name="T76" fmla="*/ 825 w 827"/>
                <a:gd name="T77" fmla="*/ 59 h 92"/>
                <a:gd name="T78" fmla="*/ 827 w 827"/>
                <a:gd name="T79" fmla="*/ 53 h 92"/>
                <a:gd name="T80" fmla="*/ 827 w 827"/>
                <a:gd name="T81" fmla="*/ 48 h 9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827"/>
                <a:gd name="T124" fmla="*/ 0 h 92"/>
                <a:gd name="T125" fmla="*/ 827 w 827"/>
                <a:gd name="T126" fmla="*/ 92 h 9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827" h="92">
                  <a:moveTo>
                    <a:pt x="827" y="48"/>
                  </a:moveTo>
                  <a:lnTo>
                    <a:pt x="827" y="53"/>
                  </a:lnTo>
                  <a:lnTo>
                    <a:pt x="824" y="58"/>
                  </a:lnTo>
                  <a:lnTo>
                    <a:pt x="820" y="61"/>
                  </a:lnTo>
                  <a:lnTo>
                    <a:pt x="817" y="66"/>
                  </a:lnTo>
                  <a:lnTo>
                    <a:pt x="810" y="70"/>
                  </a:lnTo>
                  <a:lnTo>
                    <a:pt x="803" y="75"/>
                  </a:lnTo>
                  <a:lnTo>
                    <a:pt x="795" y="78"/>
                  </a:lnTo>
                  <a:lnTo>
                    <a:pt x="785" y="80"/>
                  </a:lnTo>
                  <a:lnTo>
                    <a:pt x="761" y="85"/>
                  </a:lnTo>
                  <a:lnTo>
                    <a:pt x="731" y="86"/>
                  </a:lnTo>
                  <a:lnTo>
                    <a:pt x="695" y="86"/>
                  </a:lnTo>
                  <a:lnTo>
                    <a:pt x="651" y="85"/>
                  </a:lnTo>
                  <a:lnTo>
                    <a:pt x="564" y="78"/>
                  </a:lnTo>
                  <a:lnTo>
                    <a:pt x="476" y="71"/>
                  </a:lnTo>
                  <a:lnTo>
                    <a:pt x="388" y="61"/>
                  </a:lnTo>
                  <a:lnTo>
                    <a:pt x="302" y="51"/>
                  </a:lnTo>
                  <a:lnTo>
                    <a:pt x="219" y="39"/>
                  </a:lnTo>
                  <a:lnTo>
                    <a:pt x="140" y="26"/>
                  </a:lnTo>
                  <a:lnTo>
                    <a:pt x="65" y="14"/>
                  </a:lnTo>
                  <a:lnTo>
                    <a:pt x="0" y="0"/>
                  </a:lnTo>
                  <a:lnTo>
                    <a:pt x="60" y="12"/>
                  </a:lnTo>
                  <a:lnTo>
                    <a:pt x="121" y="24"/>
                  </a:lnTo>
                  <a:lnTo>
                    <a:pt x="180" y="36"/>
                  </a:lnTo>
                  <a:lnTo>
                    <a:pt x="248" y="46"/>
                  </a:lnTo>
                  <a:lnTo>
                    <a:pt x="324" y="56"/>
                  </a:lnTo>
                  <a:lnTo>
                    <a:pt x="413" y="68"/>
                  </a:lnTo>
                  <a:lnTo>
                    <a:pt x="521" y="78"/>
                  </a:lnTo>
                  <a:lnTo>
                    <a:pt x="650" y="90"/>
                  </a:lnTo>
                  <a:lnTo>
                    <a:pt x="697" y="92"/>
                  </a:lnTo>
                  <a:lnTo>
                    <a:pt x="734" y="92"/>
                  </a:lnTo>
                  <a:lnTo>
                    <a:pt x="764" y="90"/>
                  </a:lnTo>
                  <a:lnTo>
                    <a:pt x="788" y="85"/>
                  </a:lnTo>
                  <a:lnTo>
                    <a:pt x="798" y="81"/>
                  </a:lnTo>
                  <a:lnTo>
                    <a:pt x="807" y="78"/>
                  </a:lnTo>
                  <a:lnTo>
                    <a:pt x="813" y="73"/>
                  </a:lnTo>
                  <a:lnTo>
                    <a:pt x="818" y="70"/>
                  </a:lnTo>
                  <a:lnTo>
                    <a:pt x="822" y="64"/>
                  </a:lnTo>
                  <a:lnTo>
                    <a:pt x="825" y="59"/>
                  </a:lnTo>
                  <a:lnTo>
                    <a:pt x="827" y="53"/>
                  </a:lnTo>
                  <a:lnTo>
                    <a:pt x="827" y="4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736" name="Freeform 370"/>
            <p:cNvSpPr>
              <a:spLocks/>
            </p:cNvSpPr>
            <p:nvPr/>
          </p:nvSpPr>
          <p:spPr bwMode="auto">
            <a:xfrm>
              <a:off x="3801" y="2363"/>
              <a:ext cx="827" cy="92"/>
            </a:xfrm>
            <a:custGeom>
              <a:avLst/>
              <a:gdLst>
                <a:gd name="T0" fmla="*/ 827 w 827"/>
                <a:gd name="T1" fmla="*/ 48 h 92"/>
                <a:gd name="T2" fmla="*/ 827 w 827"/>
                <a:gd name="T3" fmla="*/ 53 h 92"/>
                <a:gd name="T4" fmla="*/ 824 w 827"/>
                <a:gd name="T5" fmla="*/ 58 h 92"/>
                <a:gd name="T6" fmla="*/ 820 w 827"/>
                <a:gd name="T7" fmla="*/ 61 h 92"/>
                <a:gd name="T8" fmla="*/ 817 w 827"/>
                <a:gd name="T9" fmla="*/ 66 h 92"/>
                <a:gd name="T10" fmla="*/ 810 w 827"/>
                <a:gd name="T11" fmla="*/ 70 h 92"/>
                <a:gd name="T12" fmla="*/ 803 w 827"/>
                <a:gd name="T13" fmla="*/ 75 h 92"/>
                <a:gd name="T14" fmla="*/ 795 w 827"/>
                <a:gd name="T15" fmla="*/ 78 h 92"/>
                <a:gd name="T16" fmla="*/ 785 w 827"/>
                <a:gd name="T17" fmla="*/ 80 h 92"/>
                <a:gd name="T18" fmla="*/ 761 w 827"/>
                <a:gd name="T19" fmla="*/ 85 h 92"/>
                <a:gd name="T20" fmla="*/ 731 w 827"/>
                <a:gd name="T21" fmla="*/ 86 h 92"/>
                <a:gd name="T22" fmla="*/ 695 w 827"/>
                <a:gd name="T23" fmla="*/ 86 h 92"/>
                <a:gd name="T24" fmla="*/ 651 w 827"/>
                <a:gd name="T25" fmla="*/ 85 h 92"/>
                <a:gd name="T26" fmla="*/ 564 w 827"/>
                <a:gd name="T27" fmla="*/ 78 h 92"/>
                <a:gd name="T28" fmla="*/ 476 w 827"/>
                <a:gd name="T29" fmla="*/ 71 h 92"/>
                <a:gd name="T30" fmla="*/ 388 w 827"/>
                <a:gd name="T31" fmla="*/ 61 h 92"/>
                <a:gd name="T32" fmla="*/ 302 w 827"/>
                <a:gd name="T33" fmla="*/ 51 h 92"/>
                <a:gd name="T34" fmla="*/ 219 w 827"/>
                <a:gd name="T35" fmla="*/ 39 h 92"/>
                <a:gd name="T36" fmla="*/ 140 w 827"/>
                <a:gd name="T37" fmla="*/ 26 h 92"/>
                <a:gd name="T38" fmla="*/ 65 w 827"/>
                <a:gd name="T39" fmla="*/ 14 h 92"/>
                <a:gd name="T40" fmla="*/ 0 w 827"/>
                <a:gd name="T41" fmla="*/ 0 h 92"/>
                <a:gd name="T42" fmla="*/ 60 w 827"/>
                <a:gd name="T43" fmla="*/ 12 h 92"/>
                <a:gd name="T44" fmla="*/ 121 w 827"/>
                <a:gd name="T45" fmla="*/ 24 h 92"/>
                <a:gd name="T46" fmla="*/ 180 w 827"/>
                <a:gd name="T47" fmla="*/ 36 h 92"/>
                <a:gd name="T48" fmla="*/ 248 w 827"/>
                <a:gd name="T49" fmla="*/ 46 h 92"/>
                <a:gd name="T50" fmla="*/ 324 w 827"/>
                <a:gd name="T51" fmla="*/ 56 h 92"/>
                <a:gd name="T52" fmla="*/ 413 w 827"/>
                <a:gd name="T53" fmla="*/ 68 h 92"/>
                <a:gd name="T54" fmla="*/ 521 w 827"/>
                <a:gd name="T55" fmla="*/ 78 h 92"/>
                <a:gd name="T56" fmla="*/ 650 w 827"/>
                <a:gd name="T57" fmla="*/ 90 h 92"/>
                <a:gd name="T58" fmla="*/ 697 w 827"/>
                <a:gd name="T59" fmla="*/ 92 h 92"/>
                <a:gd name="T60" fmla="*/ 734 w 827"/>
                <a:gd name="T61" fmla="*/ 92 h 92"/>
                <a:gd name="T62" fmla="*/ 764 w 827"/>
                <a:gd name="T63" fmla="*/ 90 h 92"/>
                <a:gd name="T64" fmla="*/ 788 w 827"/>
                <a:gd name="T65" fmla="*/ 85 h 92"/>
                <a:gd name="T66" fmla="*/ 798 w 827"/>
                <a:gd name="T67" fmla="*/ 81 h 92"/>
                <a:gd name="T68" fmla="*/ 807 w 827"/>
                <a:gd name="T69" fmla="*/ 78 h 92"/>
                <a:gd name="T70" fmla="*/ 813 w 827"/>
                <a:gd name="T71" fmla="*/ 73 h 92"/>
                <a:gd name="T72" fmla="*/ 818 w 827"/>
                <a:gd name="T73" fmla="*/ 70 h 92"/>
                <a:gd name="T74" fmla="*/ 822 w 827"/>
                <a:gd name="T75" fmla="*/ 64 h 92"/>
                <a:gd name="T76" fmla="*/ 825 w 827"/>
                <a:gd name="T77" fmla="*/ 59 h 92"/>
                <a:gd name="T78" fmla="*/ 827 w 827"/>
                <a:gd name="T79" fmla="*/ 53 h 92"/>
                <a:gd name="T80" fmla="*/ 827 w 827"/>
                <a:gd name="T81" fmla="*/ 48 h 9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827"/>
                <a:gd name="T124" fmla="*/ 0 h 92"/>
                <a:gd name="T125" fmla="*/ 827 w 827"/>
                <a:gd name="T126" fmla="*/ 92 h 9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827" h="92">
                  <a:moveTo>
                    <a:pt x="827" y="48"/>
                  </a:moveTo>
                  <a:lnTo>
                    <a:pt x="827" y="53"/>
                  </a:lnTo>
                  <a:lnTo>
                    <a:pt x="824" y="58"/>
                  </a:lnTo>
                  <a:lnTo>
                    <a:pt x="820" y="61"/>
                  </a:lnTo>
                  <a:lnTo>
                    <a:pt x="817" y="66"/>
                  </a:lnTo>
                  <a:lnTo>
                    <a:pt x="810" y="70"/>
                  </a:lnTo>
                  <a:lnTo>
                    <a:pt x="803" y="75"/>
                  </a:lnTo>
                  <a:lnTo>
                    <a:pt x="795" y="78"/>
                  </a:lnTo>
                  <a:lnTo>
                    <a:pt x="785" y="80"/>
                  </a:lnTo>
                  <a:lnTo>
                    <a:pt x="761" y="85"/>
                  </a:lnTo>
                  <a:lnTo>
                    <a:pt x="731" y="86"/>
                  </a:lnTo>
                  <a:lnTo>
                    <a:pt x="695" y="86"/>
                  </a:lnTo>
                  <a:lnTo>
                    <a:pt x="651" y="85"/>
                  </a:lnTo>
                  <a:lnTo>
                    <a:pt x="564" y="78"/>
                  </a:lnTo>
                  <a:lnTo>
                    <a:pt x="476" y="71"/>
                  </a:lnTo>
                  <a:lnTo>
                    <a:pt x="388" y="61"/>
                  </a:lnTo>
                  <a:lnTo>
                    <a:pt x="302" y="51"/>
                  </a:lnTo>
                  <a:lnTo>
                    <a:pt x="219" y="39"/>
                  </a:lnTo>
                  <a:lnTo>
                    <a:pt x="140" y="26"/>
                  </a:lnTo>
                  <a:lnTo>
                    <a:pt x="65" y="14"/>
                  </a:lnTo>
                  <a:lnTo>
                    <a:pt x="0" y="0"/>
                  </a:lnTo>
                  <a:lnTo>
                    <a:pt x="60" y="12"/>
                  </a:lnTo>
                  <a:lnTo>
                    <a:pt x="121" y="24"/>
                  </a:lnTo>
                  <a:lnTo>
                    <a:pt x="180" y="36"/>
                  </a:lnTo>
                  <a:lnTo>
                    <a:pt x="248" y="46"/>
                  </a:lnTo>
                  <a:lnTo>
                    <a:pt x="324" y="56"/>
                  </a:lnTo>
                  <a:lnTo>
                    <a:pt x="413" y="68"/>
                  </a:lnTo>
                  <a:lnTo>
                    <a:pt x="521" y="78"/>
                  </a:lnTo>
                  <a:lnTo>
                    <a:pt x="650" y="90"/>
                  </a:lnTo>
                  <a:lnTo>
                    <a:pt x="697" y="92"/>
                  </a:lnTo>
                  <a:lnTo>
                    <a:pt x="734" y="92"/>
                  </a:lnTo>
                  <a:lnTo>
                    <a:pt x="764" y="90"/>
                  </a:lnTo>
                  <a:lnTo>
                    <a:pt x="788" y="85"/>
                  </a:lnTo>
                  <a:lnTo>
                    <a:pt x="798" y="81"/>
                  </a:lnTo>
                  <a:lnTo>
                    <a:pt x="807" y="78"/>
                  </a:lnTo>
                  <a:lnTo>
                    <a:pt x="813" y="73"/>
                  </a:lnTo>
                  <a:lnTo>
                    <a:pt x="818" y="70"/>
                  </a:lnTo>
                  <a:lnTo>
                    <a:pt x="822" y="64"/>
                  </a:lnTo>
                  <a:lnTo>
                    <a:pt x="825" y="59"/>
                  </a:lnTo>
                  <a:lnTo>
                    <a:pt x="827" y="53"/>
                  </a:lnTo>
                  <a:lnTo>
                    <a:pt x="827" y="48"/>
                  </a:lnTo>
                  <a:close/>
                </a:path>
              </a:pathLst>
            </a:custGeom>
            <a:noFill/>
            <a:ln w="3175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62472" name="Text Box 371"/>
          <p:cNvSpPr txBox="1">
            <a:spLocks noChangeArrowheads="1"/>
          </p:cNvSpPr>
          <p:nvPr/>
        </p:nvSpPr>
        <p:spPr bwMode="auto">
          <a:xfrm>
            <a:off x="2806700" y="201613"/>
            <a:ext cx="3498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3600" b="1"/>
              <a:t>Explanations:</a:t>
            </a:r>
          </a:p>
        </p:txBody>
      </p:sp>
      <p:sp>
        <p:nvSpPr>
          <p:cNvPr id="62473" name="Text Box 372"/>
          <p:cNvSpPr txBox="1">
            <a:spLocks noChangeArrowheads="1"/>
          </p:cNvSpPr>
          <p:nvPr/>
        </p:nvSpPr>
        <p:spPr bwMode="auto">
          <a:xfrm>
            <a:off x="4189413" y="1022350"/>
            <a:ext cx="24272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2000" b="1"/>
              <a:t>Aircraft upright</a:t>
            </a:r>
          </a:p>
        </p:txBody>
      </p:sp>
      <p:sp>
        <p:nvSpPr>
          <p:cNvPr id="62474" name="Text Box 373"/>
          <p:cNvSpPr txBox="1">
            <a:spLocks noChangeArrowheads="1"/>
          </p:cNvSpPr>
          <p:nvPr/>
        </p:nvSpPr>
        <p:spPr bwMode="auto">
          <a:xfrm>
            <a:off x="4248150" y="1760538"/>
            <a:ext cx="2427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2000" b="1"/>
              <a:t>Aircraft inverted</a:t>
            </a:r>
          </a:p>
        </p:txBody>
      </p:sp>
      <p:grpSp>
        <p:nvGrpSpPr>
          <p:cNvPr id="62475" name="Group 391"/>
          <p:cNvGrpSpPr>
            <a:grpSpLocks/>
          </p:cNvGrpSpPr>
          <p:nvPr/>
        </p:nvGrpSpPr>
        <p:grpSpPr bwMode="auto">
          <a:xfrm rot="5400000" flipH="1" flipV="1">
            <a:off x="1503363" y="660400"/>
            <a:ext cx="641350" cy="1155700"/>
            <a:chOff x="2820" y="264"/>
            <a:chExt cx="420" cy="1452"/>
          </a:xfrm>
        </p:grpSpPr>
        <p:sp>
          <p:nvSpPr>
            <p:cNvPr id="62564" name="Line 392"/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62565" name="Group 393"/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62566" name="Group 394"/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62569" name="Group 395"/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62571" name="Group 396"/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62574" name="Freeform 397"/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7 w 1153"/>
                        <a:gd name="T1" fmla="*/ 2147483647 h 204"/>
                        <a:gd name="T2" fmla="*/ 2147483647 w 1153"/>
                        <a:gd name="T3" fmla="*/ 2147483647 h 204"/>
                        <a:gd name="T4" fmla="*/ 2147483647 w 1153"/>
                        <a:gd name="T5" fmla="*/ 2147483647 h 204"/>
                        <a:gd name="T6" fmla="*/ 2147483647 w 1153"/>
                        <a:gd name="T7" fmla="*/ 2147483647 h 204"/>
                        <a:gd name="T8" fmla="*/ 2147483647 w 1153"/>
                        <a:gd name="T9" fmla="*/ 2147483647 h 204"/>
                        <a:gd name="T10" fmla="*/ 2147483647 w 1153"/>
                        <a:gd name="T11" fmla="*/ 2147483647 h 204"/>
                        <a:gd name="T12" fmla="*/ 2147483647 w 1153"/>
                        <a:gd name="T13" fmla="*/ 2147483647 h 204"/>
                        <a:gd name="T14" fmla="*/ 2147483647 w 1153"/>
                        <a:gd name="T15" fmla="*/ 2147483647 h 204"/>
                        <a:gd name="T16" fmla="*/ 2147483647 w 1153"/>
                        <a:gd name="T17" fmla="*/ 2147483647 h 204"/>
                        <a:gd name="T18" fmla="*/ 2147483647 w 1153"/>
                        <a:gd name="T19" fmla="*/ 2147483647 h 204"/>
                        <a:gd name="T20" fmla="*/ 2147483647 w 1153"/>
                        <a:gd name="T21" fmla="*/ 2147483647 h 204"/>
                        <a:gd name="T22" fmla="*/ 2147483647 w 1153"/>
                        <a:gd name="T23" fmla="*/ 2147483647 h 204"/>
                        <a:gd name="T24" fmla="*/ 2147483647 w 1153"/>
                        <a:gd name="T25" fmla="*/ 2147483647 h 204"/>
                        <a:gd name="T26" fmla="*/ 2147483647 w 1153"/>
                        <a:gd name="T27" fmla="*/ 2147483647 h 204"/>
                        <a:gd name="T28" fmla="*/ 2147483647 w 1153"/>
                        <a:gd name="T29" fmla="*/ 2147483647 h 204"/>
                        <a:gd name="T30" fmla="*/ 2147483647 w 1153"/>
                        <a:gd name="T31" fmla="*/ 2147483647 h 204"/>
                        <a:gd name="T32" fmla="*/ 2147483647 w 1153"/>
                        <a:gd name="T33" fmla="*/ 2147483647 h 204"/>
                        <a:gd name="T34" fmla="*/ 2147483647 w 1153"/>
                        <a:gd name="T35" fmla="*/ 2147483647 h 204"/>
                        <a:gd name="T36" fmla="*/ 1316563312 w 1153"/>
                        <a:gd name="T37" fmla="*/ 2147483647 h 204"/>
                        <a:gd name="T38" fmla="*/ 977788587 w 1153"/>
                        <a:gd name="T39" fmla="*/ 2147483647 h 204"/>
                        <a:gd name="T40" fmla="*/ 110823346 w 1153"/>
                        <a:gd name="T41" fmla="*/ 2147483647 h 204"/>
                        <a:gd name="T42" fmla="*/ 58291080 w 1153"/>
                        <a:gd name="T43" fmla="*/ 2147483647 h 204"/>
                        <a:gd name="T44" fmla="*/ 27454896 w 1153"/>
                        <a:gd name="T45" fmla="*/ 2147483647 h 204"/>
                        <a:gd name="T46" fmla="*/ 0 w 1153"/>
                        <a:gd name="T47" fmla="*/ 2147483647 h 204"/>
                        <a:gd name="T48" fmla="*/ 104729515 w 1153"/>
                        <a:gd name="T49" fmla="*/ 2147483647 h 204"/>
                        <a:gd name="T50" fmla="*/ 132107290 w 1153"/>
                        <a:gd name="T51" fmla="*/ 1061738828 h 204"/>
                        <a:gd name="T52" fmla="*/ 565031418 w 1153"/>
                        <a:gd name="T53" fmla="*/ 1061738828 h 204"/>
                        <a:gd name="T54" fmla="*/ 740944649 w 1153"/>
                        <a:gd name="T55" fmla="*/ 2147483647 h 204"/>
                        <a:gd name="T56" fmla="*/ 910808550 w 1153"/>
                        <a:gd name="T57" fmla="*/ 2147483647 h 204"/>
                        <a:gd name="T58" fmla="*/ 1597884686 w 1153"/>
                        <a:gd name="T59" fmla="*/ 2147483647 h 204"/>
                        <a:gd name="T60" fmla="*/ 1708512192 w 1153"/>
                        <a:gd name="T61" fmla="*/ 2147483647 h 204"/>
                        <a:gd name="T62" fmla="*/ 1884463063 w 1153"/>
                        <a:gd name="T63" fmla="*/ 2147483647 h 204"/>
                        <a:gd name="T64" fmla="*/ 2147483647 w 1153"/>
                        <a:gd name="T65" fmla="*/ 2147483647 h 204"/>
                        <a:gd name="T66" fmla="*/ 2147483647 w 1153"/>
                        <a:gd name="T67" fmla="*/ 2147483647 h 204"/>
                        <a:gd name="T68" fmla="*/ 2147483647 w 1153"/>
                        <a:gd name="T69" fmla="*/ 2147483647 h 204"/>
                        <a:gd name="T70" fmla="*/ 2147483647 w 1153"/>
                        <a:gd name="T71" fmla="*/ 2147483647 h 204"/>
                        <a:gd name="T72" fmla="*/ 2147483647 w 1153"/>
                        <a:gd name="T73" fmla="*/ 2147483647 h 204"/>
                        <a:gd name="T74" fmla="*/ 2147483647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62575" name="Freeform 398"/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7 h 69"/>
                        <a:gd name="T2" fmla="*/ 197734165 w 247"/>
                        <a:gd name="T3" fmla="*/ 2147483647 h 69"/>
                        <a:gd name="T4" fmla="*/ 706261991 w 247"/>
                        <a:gd name="T5" fmla="*/ 2147483647 h 69"/>
                        <a:gd name="T6" fmla="*/ 1936194920 w 247"/>
                        <a:gd name="T7" fmla="*/ 2147483647 h 69"/>
                        <a:gd name="T8" fmla="*/ 2147483647 w 247"/>
                        <a:gd name="T9" fmla="*/ 2147483647 h 69"/>
                        <a:gd name="T10" fmla="*/ 2147483647 w 247"/>
                        <a:gd name="T11" fmla="*/ 2147483647 h 69"/>
                        <a:gd name="T12" fmla="*/ 2147483647 w 247"/>
                        <a:gd name="T13" fmla="*/ 2147483647 h 69"/>
                        <a:gd name="T14" fmla="*/ 2147483647 w 247"/>
                        <a:gd name="T15" fmla="*/ 2147483647 h 69"/>
                        <a:gd name="T16" fmla="*/ 2147483647 w 247"/>
                        <a:gd name="T17" fmla="*/ 2147483647 h 69"/>
                        <a:gd name="T18" fmla="*/ 2147483647 w 247"/>
                        <a:gd name="T19" fmla="*/ 1455939114 h 69"/>
                        <a:gd name="T20" fmla="*/ 1936194920 w 247"/>
                        <a:gd name="T21" fmla="*/ 507823474 h 69"/>
                        <a:gd name="T22" fmla="*/ 1714601609 w 247"/>
                        <a:gd name="T23" fmla="*/ 0 h 69"/>
                        <a:gd name="T24" fmla="*/ 1450465663 w 247"/>
                        <a:gd name="T25" fmla="*/ 507823474 h 69"/>
                        <a:gd name="T26" fmla="*/ 1162076101 w 247"/>
                        <a:gd name="T27" fmla="*/ 1273238679 h 69"/>
                        <a:gd name="T28" fmla="*/ 0 w 247"/>
                        <a:gd name="T29" fmla="*/ 2147483647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62572" name="Freeform 399"/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2147483647 h 33"/>
                      <a:gd name="T8" fmla="*/ 2147483647 w 293"/>
                      <a:gd name="T9" fmla="*/ 2147483647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2147483647 h 33"/>
                      <a:gd name="T16" fmla="*/ 2147483647 w 293"/>
                      <a:gd name="T17" fmla="*/ 2147483647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62573" name="Freeform 400"/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27861 h 33"/>
                      <a:gd name="T2" fmla="*/ 0 w 293"/>
                      <a:gd name="T3" fmla="*/ 27102 h 33"/>
                      <a:gd name="T4" fmla="*/ 84 w 293"/>
                      <a:gd name="T5" fmla="*/ 7689 h 33"/>
                      <a:gd name="T6" fmla="*/ 101 w 293"/>
                      <a:gd name="T7" fmla="*/ 3791 h 33"/>
                      <a:gd name="T8" fmla="*/ 117 w 293"/>
                      <a:gd name="T9" fmla="*/ 3791 h 33"/>
                      <a:gd name="T10" fmla="*/ 137 w 293"/>
                      <a:gd name="T11" fmla="*/ 0 h 33"/>
                      <a:gd name="T12" fmla="*/ 149 w 293"/>
                      <a:gd name="T13" fmla="*/ 0 h 33"/>
                      <a:gd name="T14" fmla="*/ 165 w 293"/>
                      <a:gd name="T15" fmla="*/ 3791 h 33"/>
                      <a:gd name="T16" fmla="*/ 178 w 293"/>
                      <a:gd name="T17" fmla="*/ 5399 h 33"/>
                      <a:gd name="T18" fmla="*/ 193 w 293"/>
                      <a:gd name="T19" fmla="*/ 7689 h 33"/>
                      <a:gd name="T20" fmla="*/ 202 w 293"/>
                      <a:gd name="T21" fmla="*/ 11427 h 33"/>
                      <a:gd name="T22" fmla="*/ 210 w 293"/>
                      <a:gd name="T23" fmla="*/ 15597 h 33"/>
                      <a:gd name="T24" fmla="*/ 216 w 293"/>
                      <a:gd name="T25" fmla="*/ 19562 h 33"/>
                      <a:gd name="T26" fmla="*/ 219 w 293"/>
                      <a:gd name="T27" fmla="*/ 23180 h 33"/>
                      <a:gd name="T28" fmla="*/ 220 w 293"/>
                      <a:gd name="T29" fmla="*/ 27861 h 33"/>
                      <a:gd name="T30" fmla="*/ 219 w 293"/>
                      <a:gd name="T31" fmla="*/ 31638 h 33"/>
                      <a:gd name="T32" fmla="*/ 216 w 293"/>
                      <a:gd name="T33" fmla="*/ 36650 h 33"/>
                      <a:gd name="T34" fmla="*/ 210 w 293"/>
                      <a:gd name="T35" fmla="*/ 39681 h 33"/>
                      <a:gd name="T36" fmla="*/ 202 w 293"/>
                      <a:gd name="T37" fmla="*/ 45060 h 33"/>
                      <a:gd name="T38" fmla="*/ 193 w 293"/>
                      <a:gd name="T39" fmla="*/ 47977 h 33"/>
                      <a:gd name="T40" fmla="*/ 178 w 293"/>
                      <a:gd name="T41" fmla="*/ 50739 h 33"/>
                      <a:gd name="T42" fmla="*/ 165 w 293"/>
                      <a:gd name="T43" fmla="*/ 54671 h 33"/>
                      <a:gd name="T44" fmla="*/ 149 w 293"/>
                      <a:gd name="T45" fmla="*/ 54976 h 33"/>
                      <a:gd name="T46" fmla="*/ 138 w 293"/>
                      <a:gd name="T47" fmla="*/ 54976 h 33"/>
                      <a:gd name="T48" fmla="*/ 117 w 293"/>
                      <a:gd name="T49" fmla="*/ 54976 h 33"/>
                      <a:gd name="T50" fmla="*/ 101 w 293"/>
                      <a:gd name="T51" fmla="*/ 54671 h 33"/>
                      <a:gd name="T52" fmla="*/ 84 w 293"/>
                      <a:gd name="T53" fmla="*/ 47977 h 33"/>
                      <a:gd name="T54" fmla="*/ 0 w 293"/>
                      <a:gd name="T55" fmla="*/ 27861 h 33"/>
                      <a:gd name="T56" fmla="*/ 0 w 293"/>
                      <a:gd name="T57" fmla="*/ 27861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62570" name="Line 401"/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62567" name="AutoShape 402"/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62568" name="Line 403"/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62476" name="Group 404"/>
          <p:cNvGrpSpPr>
            <a:grpSpLocks/>
          </p:cNvGrpSpPr>
          <p:nvPr/>
        </p:nvGrpSpPr>
        <p:grpSpPr bwMode="auto">
          <a:xfrm rot="16200000" flipV="1">
            <a:off x="2874963" y="660400"/>
            <a:ext cx="641350" cy="1155700"/>
            <a:chOff x="2820" y="264"/>
            <a:chExt cx="420" cy="1452"/>
          </a:xfrm>
        </p:grpSpPr>
        <p:sp>
          <p:nvSpPr>
            <p:cNvPr id="62552" name="Line 405"/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62553" name="Group 406"/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62554" name="Group 407"/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62557" name="Group 408"/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62559" name="Group 409"/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62562" name="Freeform 410"/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7 w 1153"/>
                        <a:gd name="T1" fmla="*/ 2147483647 h 204"/>
                        <a:gd name="T2" fmla="*/ 2147483647 w 1153"/>
                        <a:gd name="T3" fmla="*/ 2147483647 h 204"/>
                        <a:gd name="T4" fmla="*/ 2147483647 w 1153"/>
                        <a:gd name="T5" fmla="*/ 2147483647 h 204"/>
                        <a:gd name="T6" fmla="*/ 2147483647 w 1153"/>
                        <a:gd name="T7" fmla="*/ 2147483647 h 204"/>
                        <a:gd name="T8" fmla="*/ 2147483647 w 1153"/>
                        <a:gd name="T9" fmla="*/ 2147483647 h 204"/>
                        <a:gd name="T10" fmla="*/ 2147483647 w 1153"/>
                        <a:gd name="T11" fmla="*/ 2147483647 h 204"/>
                        <a:gd name="T12" fmla="*/ 2147483647 w 1153"/>
                        <a:gd name="T13" fmla="*/ 2147483647 h 204"/>
                        <a:gd name="T14" fmla="*/ 2147483647 w 1153"/>
                        <a:gd name="T15" fmla="*/ 2147483647 h 204"/>
                        <a:gd name="T16" fmla="*/ 2147483647 w 1153"/>
                        <a:gd name="T17" fmla="*/ 2147483647 h 204"/>
                        <a:gd name="T18" fmla="*/ 2147483647 w 1153"/>
                        <a:gd name="T19" fmla="*/ 2147483647 h 204"/>
                        <a:gd name="T20" fmla="*/ 2147483647 w 1153"/>
                        <a:gd name="T21" fmla="*/ 2147483647 h 204"/>
                        <a:gd name="T22" fmla="*/ 2147483647 w 1153"/>
                        <a:gd name="T23" fmla="*/ 2147483647 h 204"/>
                        <a:gd name="T24" fmla="*/ 2147483647 w 1153"/>
                        <a:gd name="T25" fmla="*/ 2147483647 h 204"/>
                        <a:gd name="T26" fmla="*/ 2147483647 w 1153"/>
                        <a:gd name="T27" fmla="*/ 2147483647 h 204"/>
                        <a:gd name="T28" fmla="*/ 2147483647 w 1153"/>
                        <a:gd name="T29" fmla="*/ 2147483647 h 204"/>
                        <a:gd name="T30" fmla="*/ 2147483647 w 1153"/>
                        <a:gd name="T31" fmla="*/ 2147483647 h 204"/>
                        <a:gd name="T32" fmla="*/ 2147483647 w 1153"/>
                        <a:gd name="T33" fmla="*/ 2147483647 h 204"/>
                        <a:gd name="T34" fmla="*/ 2147483647 w 1153"/>
                        <a:gd name="T35" fmla="*/ 2147483647 h 204"/>
                        <a:gd name="T36" fmla="*/ 1316563312 w 1153"/>
                        <a:gd name="T37" fmla="*/ 2147483647 h 204"/>
                        <a:gd name="T38" fmla="*/ 977788587 w 1153"/>
                        <a:gd name="T39" fmla="*/ 2147483647 h 204"/>
                        <a:gd name="T40" fmla="*/ 110823346 w 1153"/>
                        <a:gd name="T41" fmla="*/ 2147483647 h 204"/>
                        <a:gd name="T42" fmla="*/ 58291080 w 1153"/>
                        <a:gd name="T43" fmla="*/ 2147483647 h 204"/>
                        <a:gd name="T44" fmla="*/ 27454896 w 1153"/>
                        <a:gd name="T45" fmla="*/ 2147483647 h 204"/>
                        <a:gd name="T46" fmla="*/ 0 w 1153"/>
                        <a:gd name="T47" fmla="*/ 2147483647 h 204"/>
                        <a:gd name="T48" fmla="*/ 104729515 w 1153"/>
                        <a:gd name="T49" fmla="*/ 2147483647 h 204"/>
                        <a:gd name="T50" fmla="*/ 132107290 w 1153"/>
                        <a:gd name="T51" fmla="*/ 1061738828 h 204"/>
                        <a:gd name="T52" fmla="*/ 565031418 w 1153"/>
                        <a:gd name="T53" fmla="*/ 1061738828 h 204"/>
                        <a:gd name="T54" fmla="*/ 740944649 w 1153"/>
                        <a:gd name="T55" fmla="*/ 2147483647 h 204"/>
                        <a:gd name="T56" fmla="*/ 910808550 w 1153"/>
                        <a:gd name="T57" fmla="*/ 2147483647 h 204"/>
                        <a:gd name="T58" fmla="*/ 1597884686 w 1153"/>
                        <a:gd name="T59" fmla="*/ 2147483647 h 204"/>
                        <a:gd name="T60" fmla="*/ 1708512192 w 1153"/>
                        <a:gd name="T61" fmla="*/ 2147483647 h 204"/>
                        <a:gd name="T62" fmla="*/ 1884463063 w 1153"/>
                        <a:gd name="T63" fmla="*/ 2147483647 h 204"/>
                        <a:gd name="T64" fmla="*/ 2147483647 w 1153"/>
                        <a:gd name="T65" fmla="*/ 2147483647 h 204"/>
                        <a:gd name="T66" fmla="*/ 2147483647 w 1153"/>
                        <a:gd name="T67" fmla="*/ 2147483647 h 204"/>
                        <a:gd name="T68" fmla="*/ 2147483647 w 1153"/>
                        <a:gd name="T69" fmla="*/ 2147483647 h 204"/>
                        <a:gd name="T70" fmla="*/ 2147483647 w 1153"/>
                        <a:gd name="T71" fmla="*/ 2147483647 h 204"/>
                        <a:gd name="T72" fmla="*/ 2147483647 w 1153"/>
                        <a:gd name="T73" fmla="*/ 2147483647 h 204"/>
                        <a:gd name="T74" fmla="*/ 2147483647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62563" name="Freeform 411"/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7 h 69"/>
                        <a:gd name="T2" fmla="*/ 197734165 w 247"/>
                        <a:gd name="T3" fmla="*/ 2147483647 h 69"/>
                        <a:gd name="T4" fmla="*/ 706261991 w 247"/>
                        <a:gd name="T5" fmla="*/ 2147483647 h 69"/>
                        <a:gd name="T6" fmla="*/ 1936194920 w 247"/>
                        <a:gd name="T7" fmla="*/ 2147483647 h 69"/>
                        <a:gd name="T8" fmla="*/ 2147483647 w 247"/>
                        <a:gd name="T9" fmla="*/ 2147483647 h 69"/>
                        <a:gd name="T10" fmla="*/ 2147483647 w 247"/>
                        <a:gd name="T11" fmla="*/ 2147483647 h 69"/>
                        <a:gd name="T12" fmla="*/ 2147483647 w 247"/>
                        <a:gd name="T13" fmla="*/ 2147483647 h 69"/>
                        <a:gd name="T14" fmla="*/ 2147483647 w 247"/>
                        <a:gd name="T15" fmla="*/ 2147483647 h 69"/>
                        <a:gd name="T16" fmla="*/ 2147483647 w 247"/>
                        <a:gd name="T17" fmla="*/ 2147483647 h 69"/>
                        <a:gd name="T18" fmla="*/ 2147483647 w 247"/>
                        <a:gd name="T19" fmla="*/ 1455939114 h 69"/>
                        <a:gd name="T20" fmla="*/ 1936194920 w 247"/>
                        <a:gd name="T21" fmla="*/ 507823474 h 69"/>
                        <a:gd name="T22" fmla="*/ 1714601609 w 247"/>
                        <a:gd name="T23" fmla="*/ 0 h 69"/>
                        <a:gd name="T24" fmla="*/ 1450465663 w 247"/>
                        <a:gd name="T25" fmla="*/ 507823474 h 69"/>
                        <a:gd name="T26" fmla="*/ 1162076101 w 247"/>
                        <a:gd name="T27" fmla="*/ 1273238679 h 69"/>
                        <a:gd name="T28" fmla="*/ 0 w 247"/>
                        <a:gd name="T29" fmla="*/ 2147483647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62560" name="Freeform 412"/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2147483647 h 33"/>
                      <a:gd name="T8" fmla="*/ 2147483647 w 293"/>
                      <a:gd name="T9" fmla="*/ 2147483647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2147483647 h 33"/>
                      <a:gd name="T16" fmla="*/ 2147483647 w 293"/>
                      <a:gd name="T17" fmla="*/ 2147483647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62561" name="Freeform 413"/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27861 h 33"/>
                      <a:gd name="T2" fmla="*/ 0 w 293"/>
                      <a:gd name="T3" fmla="*/ 27102 h 33"/>
                      <a:gd name="T4" fmla="*/ 84 w 293"/>
                      <a:gd name="T5" fmla="*/ 7689 h 33"/>
                      <a:gd name="T6" fmla="*/ 101 w 293"/>
                      <a:gd name="T7" fmla="*/ 3791 h 33"/>
                      <a:gd name="T8" fmla="*/ 117 w 293"/>
                      <a:gd name="T9" fmla="*/ 3791 h 33"/>
                      <a:gd name="T10" fmla="*/ 137 w 293"/>
                      <a:gd name="T11" fmla="*/ 0 h 33"/>
                      <a:gd name="T12" fmla="*/ 149 w 293"/>
                      <a:gd name="T13" fmla="*/ 0 h 33"/>
                      <a:gd name="T14" fmla="*/ 165 w 293"/>
                      <a:gd name="T15" fmla="*/ 3791 h 33"/>
                      <a:gd name="T16" fmla="*/ 178 w 293"/>
                      <a:gd name="T17" fmla="*/ 5399 h 33"/>
                      <a:gd name="T18" fmla="*/ 193 w 293"/>
                      <a:gd name="T19" fmla="*/ 7689 h 33"/>
                      <a:gd name="T20" fmla="*/ 202 w 293"/>
                      <a:gd name="T21" fmla="*/ 11427 h 33"/>
                      <a:gd name="T22" fmla="*/ 210 w 293"/>
                      <a:gd name="T23" fmla="*/ 15597 h 33"/>
                      <a:gd name="T24" fmla="*/ 216 w 293"/>
                      <a:gd name="T25" fmla="*/ 19562 h 33"/>
                      <a:gd name="T26" fmla="*/ 219 w 293"/>
                      <a:gd name="T27" fmla="*/ 23180 h 33"/>
                      <a:gd name="T28" fmla="*/ 220 w 293"/>
                      <a:gd name="T29" fmla="*/ 27861 h 33"/>
                      <a:gd name="T30" fmla="*/ 219 w 293"/>
                      <a:gd name="T31" fmla="*/ 31638 h 33"/>
                      <a:gd name="T32" fmla="*/ 216 w 293"/>
                      <a:gd name="T33" fmla="*/ 36650 h 33"/>
                      <a:gd name="T34" fmla="*/ 210 w 293"/>
                      <a:gd name="T35" fmla="*/ 39681 h 33"/>
                      <a:gd name="T36" fmla="*/ 202 w 293"/>
                      <a:gd name="T37" fmla="*/ 45060 h 33"/>
                      <a:gd name="T38" fmla="*/ 193 w 293"/>
                      <a:gd name="T39" fmla="*/ 47977 h 33"/>
                      <a:gd name="T40" fmla="*/ 178 w 293"/>
                      <a:gd name="T41" fmla="*/ 50739 h 33"/>
                      <a:gd name="T42" fmla="*/ 165 w 293"/>
                      <a:gd name="T43" fmla="*/ 54671 h 33"/>
                      <a:gd name="T44" fmla="*/ 149 w 293"/>
                      <a:gd name="T45" fmla="*/ 54976 h 33"/>
                      <a:gd name="T46" fmla="*/ 138 w 293"/>
                      <a:gd name="T47" fmla="*/ 54976 h 33"/>
                      <a:gd name="T48" fmla="*/ 117 w 293"/>
                      <a:gd name="T49" fmla="*/ 54976 h 33"/>
                      <a:gd name="T50" fmla="*/ 101 w 293"/>
                      <a:gd name="T51" fmla="*/ 54671 h 33"/>
                      <a:gd name="T52" fmla="*/ 84 w 293"/>
                      <a:gd name="T53" fmla="*/ 47977 h 33"/>
                      <a:gd name="T54" fmla="*/ 0 w 293"/>
                      <a:gd name="T55" fmla="*/ 27861 h 33"/>
                      <a:gd name="T56" fmla="*/ 0 w 293"/>
                      <a:gd name="T57" fmla="*/ 27861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62558" name="Line 414"/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62555" name="AutoShape 415"/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62556" name="Line 416"/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62477" name="Group 417"/>
          <p:cNvGrpSpPr>
            <a:grpSpLocks/>
          </p:cNvGrpSpPr>
          <p:nvPr/>
        </p:nvGrpSpPr>
        <p:grpSpPr bwMode="auto">
          <a:xfrm rot="16200000" flipH="1">
            <a:off x="1503363" y="1382713"/>
            <a:ext cx="641350" cy="1155700"/>
            <a:chOff x="2820" y="264"/>
            <a:chExt cx="420" cy="1452"/>
          </a:xfrm>
        </p:grpSpPr>
        <p:sp>
          <p:nvSpPr>
            <p:cNvPr id="62540" name="Line 418"/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62541" name="Group 419"/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62542" name="Group 420"/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62545" name="Group 421"/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62547" name="Group 422"/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62550" name="Freeform 423"/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7 w 1153"/>
                        <a:gd name="T1" fmla="*/ 2147483647 h 204"/>
                        <a:gd name="T2" fmla="*/ 2147483647 w 1153"/>
                        <a:gd name="T3" fmla="*/ 2147483647 h 204"/>
                        <a:gd name="T4" fmla="*/ 2147483647 w 1153"/>
                        <a:gd name="T5" fmla="*/ 2147483647 h 204"/>
                        <a:gd name="T6" fmla="*/ 2147483647 w 1153"/>
                        <a:gd name="T7" fmla="*/ 2147483647 h 204"/>
                        <a:gd name="T8" fmla="*/ 2147483647 w 1153"/>
                        <a:gd name="T9" fmla="*/ 2147483647 h 204"/>
                        <a:gd name="T10" fmla="*/ 2147483647 w 1153"/>
                        <a:gd name="T11" fmla="*/ 2147483647 h 204"/>
                        <a:gd name="T12" fmla="*/ 2147483647 w 1153"/>
                        <a:gd name="T13" fmla="*/ 2147483647 h 204"/>
                        <a:gd name="T14" fmla="*/ 2147483647 w 1153"/>
                        <a:gd name="T15" fmla="*/ 2147483647 h 204"/>
                        <a:gd name="T16" fmla="*/ 2147483647 w 1153"/>
                        <a:gd name="T17" fmla="*/ 2147483647 h 204"/>
                        <a:gd name="T18" fmla="*/ 2147483647 w 1153"/>
                        <a:gd name="T19" fmla="*/ 2147483647 h 204"/>
                        <a:gd name="T20" fmla="*/ 2147483647 w 1153"/>
                        <a:gd name="T21" fmla="*/ 2147483647 h 204"/>
                        <a:gd name="T22" fmla="*/ 2147483647 w 1153"/>
                        <a:gd name="T23" fmla="*/ 2147483647 h 204"/>
                        <a:gd name="T24" fmla="*/ 2147483647 w 1153"/>
                        <a:gd name="T25" fmla="*/ 2147483647 h 204"/>
                        <a:gd name="T26" fmla="*/ 2147483647 w 1153"/>
                        <a:gd name="T27" fmla="*/ 2147483647 h 204"/>
                        <a:gd name="T28" fmla="*/ 2147483647 w 1153"/>
                        <a:gd name="T29" fmla="*/ 2147483647 h 204"/>
                        <a:gd name="T30" fmla="*/ 2147483647 w 1153"/>
                        <a:gd name="T31" fmla="*/ 2147483647 h 204"/>
                        <a:gd name="T32" fmla="*/ 2147483647 w 1153"/>
                        <a:gd name="T33" fmla="*/ 2147483647 h 204"/>
                        <a:gd name="T34" fmla="*/ 2147483647 w 1153"/>
                        <a:gd name="T35" fmla="*/ 2147483647 h 204"/>
                        <a:gd name="T36" fmla="*/ 1316563312 w 1153"/>
                        <a:gd name="T37" fmla="*/ 2147483647 h 204"/>
                        <a:gd name="T38" fmla="*/ 977788587 w 1153"/>
                        <a:gd name="T39" fmla="*/ 2147483647 h 204"/>
                        <a:gd name="T40" fmla="*/ 110823346 w 1153"/>
                        <a:gd name="T41" fmla="*/ 2147483647 h 204"/>
                        <a:gd name="T42" fmla="*/ 58291080 w 1153"/>
                        <a:gd name="T43" fmla="*/ 2147483647 h 204"/>
                        <a:gd name="T44" fmla="*/ 27454896 w 1153"/>
                        <a:gd name="T45" fmla="*/ 2147483647 h 204"/>
                        <a:gd name="T46" fmla="*/ 0 w 1153"/>
                        <a:gd name="T47" fmla="*/ 2147483647 h 204"/>
                        <a:gd name="T48" fmla="*/ 104729515 w 1153"/>
                        <a:gd name="T49" fmla="*/ 2147483647 h 204"/>
                        <a:gd name="T50" fmla="*/ 132107290 w 1153"/>
                        <a:gd name="T51" fmla="*/ 1061738828 h 204"/>
                        <a:gd name="T52" fmla="*/ 565031418 w 1153"/>
                        <a:gd name="T53" fmla="*/ 1061738828 h 204"/>
                        <a:gd name="T54" fmla="*/ 740944649 w 1153"/>
                        <a:gd name="T55" fmla="*/ 2147483647 h 204"/>
                        <a:gd name="T56" fmla="*/ 910808550 w 1153"/>
                        <a:gd name="T57" fmla="*/ 2147483647 h 204"/>
                        <a:gd name="T58" fmla="*/ 1597884686 w 1153"/>
                        <a:gd name="T59" fmla="*/ 2147483647 h 204"/>
                        <a:gd name="T60" fmla="*/ 1708512192 w 1153"/>
                        <a:gd name="T61" fmla="*/ 2147483647 h 204"/>
                        <a:gd name="T62" fmla="*/ 1884463063 w 1153"/>
                        <a:gd name="T63" fmla="*/ 2147483647 h 204"/>
                        <a:gd name="T64" fmla="*/ 2147483647 w 1153"/>
                        <a:gd name="T65" fmla="*/ 2147483647 h 204"/>
                        <a:gd name="T66" fmla="*/ 2147483647 w 1153"/>
                        <a:gd name="T67" fmla="*/ 2147483647 h 204"/>
                        <a:gd name="T68" fmla="*/ 2147483647 w 1153"/>
                        <a:gd name="T69" fmla="*/ 2147483647 h 204"/>
                        <a:gd name="T70" fmla="*/ 2147483647 w 1153"/>
                        <a:gd name="T71" fmla="*/ 2147483647 h 204"/>
                        <a:gd name="T72" fmla="*/ 2147483647 w 1153"/>
                        <a:gd name="T73" fmla="*/ 2147483647 h 204"/>
                        <a:gd name="T74" fmla="*/ 2147483647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62551" name="Freeform 424"/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7 h 69"/>
                        <a:gd name="T2" fmla="*/ 197734165 w 247"/>
                        <a:gd name="T3" fmla="*/ 2147483647 h 69"/>
                        <a:gd name="T4" fmla="*/ 706261991 w 247"/>
                        <a:gd name="T5" fmla="*/ 2147483647 h 69"/>
                        <a:gd name="T6" fmla="*/ 1936194920 w 247"/>
                        <a:gd name="T7" fmla="*/ 2147483647 h 69"/>
                        <a:gd name="T8" fmla="*/ 2147483647 w 247"/>
                        <a:gd name="T9" fmla="*/ 2147483647 h 69"/>
                        <a:gd name="T10" fmla="*/ 2147483647 w 247"/>
                        <a:gd name="T11" fmla="*/ 2147483647 h 69"/>
                        <a:gd name="T12" fmla="*/ 2147483647 w 247"/>
                        <a:gd name="T13" fmla="*/ 2147483647 h 69"/>
                        <a:gd name="T14" fmla="*/ 2147483647 w 247"/>
                        <a:gd name="T15" fmla="*/ 2147483647 h 69"/>
                        <a:gd name="T16" fmla="*/ 2147483647 w 247"/>
                        <a:gd name="T17" fmla="*/ 2147483647 h 69"/>
                        <a:gd name="T18" fmla="*/ 2147483647 w 247"/>
                        <a:gd name="T19" fmla="*/ 1455939114 h 69"/>
                        <a:gd name="T20" fmla="*/ 1936194920 w 247"/>
                        <a:gd name="T21" fmla="*/ 507823474 h 69"/>
                        <a:gd name="T22" fmla="*/ 1714601609 w 247"/>
                        <a:gd name="T23" fmla="*/ 0 h 69"/>
                        <a:gd name="T24" fmla="*/ 1450465663 w 247"/>
                        <a:gd name="T25" fmla="*/ 507823474 h 69"/>
                        <a:gd name="T26" fmla="*/ 1162076101 w 247"/>
                        <a:gd name="T27" fmla="*/ 1273238679 h 69"/>
                        <a:gd name="T28" fmla="*/ 0 w 247"/>
                        <a:gd name="T29" fmla="*/ 2147483647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62548" name="Freeform 425"/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2147483647 h 33"/>
                      <a:gd name="T8" fmla="*/ 2147483647 w 293"/>
                      <a:gd name="T9" fmla="*/ 2147483647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2147483647 h 33"/>
                      <a:gd name="T16" fmla="*/ 2147483647 w 293"/>
                      <a:gd name="T17" fmla="*/ 2147483647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62549" name="Freeform 426"/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27861 h 33"/>
                      <a:gd name="T2" fmla="*/ 0 w 293"/>
                      <a:gd name="T3" fmla="*/ 27102 h 33"/>
                      <a:gd name="T4" fmla="*/ 84 w 293"/>
                      <a:gd name="T5" fmla="*/ 7689 h 33"/>
                      <a:gd name="T6" fmla="*/ 101 w 293"/>
                      <a:gd name="T7" fmla="*/ 3791 h 33"/>
                      <a:gd name="T8" fmla="*/ 117 w 293"/>
                      <a:gd name="T9" fmla="*/ 3791 h 33"/>
                      <a:gd name="T10" fmla="*/ 137 w 293"/>
                      <a:gd name="T11" fmla="*/ 0 h 33"/>
                      <a:gd name="T12" fmla="*/ 149 w 293"/>
                      <a:gd name="T13" fmla="*/ 0 h 33"/>
                      <a:gd name="T14" fmla="*/ 165 w 293"/>
                      <a:gd name="T15" fmla="*/ 3791 h 33"/>
                      <a:gd name="T16" fmla="*/ 178 w 293"/>
                      <a:gd name="T17" fmla="*/ 5399 h 33"/>
                      <a:gd name="T18" fmla="*/ 193 w 293"/>
                      <a:gd name="T19" fmla="*/ 7689 h 33"/>
                      <a:gd name="T20" fmla="*/ 202 w 293"/>
                      <a:gd name="T21" fmla="*/ 11427 h 33"/>
                      <a:gd name="T22" fmla="*/ 210 w 293"/>
                      <a:gd name="T23" fmla="*/ 15597 h 33"/>
                      <a:gd name="T24" fmla="*/ 216 w 293"/>
                      <a:gd name="T25" fmla="*/ 19562 h 33"/>
                      <a:gd name="T26" fmla="*/ 219 w 293"/>
                      <a:gd name="T27" fmla="*/ 23180 h 33"/>
                      <a:gd name="T28" fmla="*/ 220 w 293"/>
                      <a:gd name="T29" fmla="*/ 27861 h 33"/>
                      <a:gd name="T30" fmla="*/ 219 w 293"/>
                      <a:gd name="T31" fmla="*/ 31638 h 33"/>
                      <a:gd name="T32" fmla="*/ 216 w 293"/>
                      <a:gd name="T33" fmla="*/ 36650 h 33"/>
                      <a:gd name="T34" fmla="*/ 210 w 293"/>
                      <a:gd name="T35" fmla="*/ 39681 h 33"/>
                      <a:gd name="T36" fmla="*/ 202 w 293"/>
                      <a:gd name="T37" fmla="*/ 45060 h 33"/>
                      <a:gd name="T38" fmla="*/ 193 w 293"/>
                      <a:gd name="T39" fmla="*/ 47977 h 33"/>
                      <a:gd name="T40" fmla="*/ 178 w 293"/>
                      <a:gd name="T41" fmla="*/ 50739 h 33"/>
                      <a:gd name="T42" fmla="*/ 165 w 293"/>
                      <a:gd name="T43" fmla="*/ 54671 h 33"/>
                      <a:gd name="T44" fmla="*/ 149 w 293"/>
                      <a:gd name="T45" fmla="*/ 54976 h 33"/>
                      <a:gd name="T46" fmla="*/ 138 w 293"/>
                      <a:gd name="T47" fmla="*/ 54976 h 33"/>
                      <a:gd name="T48" fmla="*/ 117 w 293"/>
                      <a:gd name="T49" fmla="*/ 54976 h 33"/>
                      <a:gd name="T50" fmla="*/ 101 w 293"/>
                      <a:gd name="T51" fmla="*/ 54671 h 33"/>
                      <a:gd name="T52" fmla="*/ 84 w 293"/>
                      <a:gd name="T53" fmla="*/ 47977 h 33"/>
                      <a:gd name="T54" fmla="*/ 0 w 293"/>
                      <a:gd name="T55" fmla="*/ 27861 h 33"/>
                      <a:gd name="T56" fmla="*/ 0 w 293"/>
                      <a:gd name="T57" fmla="*/ 27861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62546" name="Line 427"/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62543" name="AutoShape 428"/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62544" name="Line 429"/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62478" name="Group 430"/>
          <p:cNvGrpSpPr>
            <a:grpSpLocks/>
          </p:cNvGrpSpPr>
          <p:nvPr/>
        </p:nvGrpSpPr>
        <p:grpSpPr bwMode="auto">
          <a:xfrm rot="5400000">
            <a:off x="2913063" y="1339850"/>
            <a:ext cx="641350" cy="1155700"/>
            <a:chOff x="2820" y="264"/>
            <a:chExt cx="420" cy="1452"/>
          </a:xfrm>
        </p:grpSpPr>
        <p:sp>
          <p:nvSpPr>
            <p:cNvPr id="62528" name="Line 431"/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62529" name="Group 432"/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62530" name="Group 433"/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62533" name="Group 434"/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62535" name="Group 435"/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62538" name="Freeform 436"/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7 w 1153"/>
                        <a:gd name="T1" fmla="*/ 2147483647 h 204"/>
                        <a:gd name="T2" fmla="*/ 2147483647 w 1153"/>
                        <a:gd name="T3" fmla="*/ 2147483647 h 204"/>
                        <a:gd name="T4" fmla="*/ 2147483647 w 1153"/>
                        <a:gd name="T5" fmla="*/ 2147483647 h 204"/>
                        <a:gd name="T6" fmla="*/ 2147483647 w 1153"/>
                        <a:gd name="T7" fmla="*/ 2147483647 h 204"/>
                        <a:gd name="T8" fmla="*/ 2147483647 w 1153"/>
                        <a:gd name="T9" fmla="*/ 2147483647 h 204"/>
                        <a:gd name="T10" fmla="*/ 2147483647 w 1153"/>
                        <a:gd name="T11" fmla="*/ 2147483647 h 204"/>
                        <a:gd name="T12" fmla="*/ 2147483647 w 1153"/>
                        <a:gd name="T13" fmla="*/ 2147483647 h 204"/>
                        <a:gd name="T14" fmla="*/ 2147483647 w 1153"/>
                        <a:gd name="T15" fmla="*/ 2147483647 h 204"/>
                        <a:gd name="T16" fmla="*/ 2147483647 w 1153"/>
                        <a:gd name="T17" fmla="*/ 2147483647 h 204"/>
                        <a:gd name="T18" fmla="*/ 2147483647 w 1153"/>
                        <a:gd name="T19" fmla="*/ 2147483647 h 204"/>
                        <a:gd name="T20" fmla="*/ 2147483647 w 1153"/>
                        <a:gd name="T21" fmla="*/ 2147483647 h 204"/>
                        <a:gd name="T22" fmla="*/ 2147483647 w 1153"/>
                        <a:gd name="T23" fmla="*/ 2147483647 h 204"/>
                        <a:gd name="T24" fmla="*/ 2147483647 w 1153"/>
                        <a:gd name="T25" fmla="*/ 2147483647 h 204"/>
                        <a:gd name="T26" fmla="*/ 2147483647 w 1153"/>
                        <a:gd name="T27" fmla="*/ 2147483647 h 204"/>
                        <a:gd name="T28" fmla="*/ 2147483647 w 1153"/>
                        <a:gd name="T29" fmla="*/ 2147483647 h 204"/>
                        <a:gd name="T30" fmla="*/ 2147483647 w 1153"/>
                        <a:gd name="T31" fmla="*/ 2147483647 h 204"/>
                        <a:gd name="T32" fmla="*/ 2147483647 w 1153"/>
                        <a:gd name="T33" fmla="*/ 2147483647 h 204"/>
                        <a:gd name="T34" fmla="*/ 2147483647 w 1153"/>
                        <a:gd name="T35" fmla="*/ 2147483647 h 204"/>
                        <a:gd name="T36" fmla="*/ 1316563312 w 1153"/>
                        <a:gd name="T37" fmla="*/ 2147483647 h 204"/>
                        <a:gd name="T38" fmla="*/ 977788587 w 1153"/>
                        <a:gd name="T39" fmla="*/ 2147483647 h 204"/>
                        <a:gd name="T40" fmla="*/ 110823346 w 1153"/>
                        <a:gd name="T41" fmla="*/ 2147483647 h 204"/>
                        <a:gd name="T42" fmla="*/ 58291080 w 1153"/>
                        <a:gd name="T43" fmla="*/ 2147483647 h 204"/>
                        <a:gd name="T44" fmla="*/ 27454896 w 1153"/>
                        <a:gd name="T45" fmla="*/ 2147483647 h 204"/>
                        <a:gd name="T46" fmla="*/ 0 w 1153"/>
                        <a:gd name="T47" fmla="*/ 2147483647 h 204"/>
                        <a:gd name="T48" fmla="*/ 104729515 w 1153"/>
                        <a:gd name="T49" fmla="*/ 2147483647 h 204"/>
                        <a:gd name="T50" fmla="*/ 132107290 w 1153"/>
                        <a:gd name="T51" fmla="*/ 1061738828 h 204"/>
                        <a:gd name="T52" fmla="*/ 565031418 w 1153"/>
                        <a:gd name="T53" fmla="*/ 1061738828 h 204"/>
                        <a:gd name="T54" fmla="*/ 740944649 w 1153"/>
                        <a:gd name="T55" fmla="*/ 2147483647 h 204"/>
                        <a:gd name="T56" fmla="*/ 910808550 w 1153"/>
                        <a:gd name="T57" fmla="*/ 2147483647 h 204"/>
                        <a:gd name="T58" fmla="*/ 1597884686 w 1153"/>
                        <a:gd name="T59" fmla="*/ 2147483647 h 204"/>
                        <a:gd name="T60" fmla="*/ 1708512192 w 1153"/>
                        <a:gd name="T61" fmla="*/ 2147483647 h 204"/>
                        <a:gd name="T62" fmla="*/ 1884463063 w 1153"/>
                        <a:gd name="T63" fmla="*/ 2147483647 h 204"/>
                        <a:gd name="T64" fmla="*/ 2147483647 w 1153"/>
                        <a:gd name="T65" fmla="*/ 2147483647 h 204"/>
                        <a:gd name="T66" fmla="*/ 2147483647 w 1153"/>
                        <a:gd name="T67" fmla="*/ 2147483647 h 204"/>
                        <a:gd name="T68" fmla="*/ 2147483647 w 1153"/>
                        <a:gd name="T69" fmla="*/ 2147483647 h 204"/>
                        <a:gd name="T70" fmla="*/ 2147483647 w 1153"/>
                        <a:gd name="T71" fmla="*/ 2147483647 h 204"/>
                        <a:gd name="T72" fmla="*/ 2147483647 w 1153"/>
                        <a:gd name="T73" fmla="*/ 2147483647 h 204"/>
                        <a:gd name="T74" fmla="*/ 2147483647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62539" name="Freeform 437"/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7 h 69"/>
                        <a:gd name="T2" fmla="*/ 197734165 w 247"/>
                        <a:gd name="T3" fmla="*/ 2147483647 h 69"/>
                        <a:gd name="T4" fmla="*/ 706261991 w 247"/>
                        <a:gd name="T5" fmla="*/ 2147483647 h 69"/>
                        <a:gd name="T6" fmla="*/ 1936194920 w 247"/>
                        <a:gd name="T7" fmla="*/ 2147483647 h 69"/>
                        <a:gd name="T8" fmla="*/ 2147483647 w 247"/>
                        <a:gd name="T9" fmla="*/ 2147483647 h 69"/>
                        <a:gd name="T10" fmla="*/ 2147483647 w 247"/>
                        <a:gd name="T11" fmla="*/ 2147483647 h 69"/>
                        <a:gd name="T12" fmla="*/ 2147483647 w 247"/>
                        <a:gd name="T13" fmla="*/ 2147483647 h 69"/>
                        <a:gd name="T14" fmla="*/ 2147483647 w 247"/>
                        <a:gd name="T15" fmla="*/ 2147483647 h 69"/>
                        <a:gd name="T16" fmla="*/ 2147483647 w 247"/>
                        <a:gd name="T17" fmla="*/ 2147483647 h 69"/>
                        <a:gd name="T18" fmla="*/ 2147483647 w 247"/>
                        <a:gd name="T19" fmla="*/ 1455939114 h 69"/>
                        <a:gd name="T20" fmla="*/ 1936194920 w 247"/>
                        <a:gd name="T21" fmla="*/ 507823474 h 69"/>
                        <a:gd name="T22" fmla="*/ 1714601609 w 247"/>
                        <a:gd name="T23" fmla="*/ 0 h 69"/>
                        <a:gd name="T24" fmla="*/ 1450465663 w 247"/>
                        <a:gd name="T25" fmla="*/ 507823474 h 69"/>
                        <a:gd name="T26" fmla="*/ 1162076101 w 247"/>
                        <a:gd name="T27" fmla="*/ 1273238679 h 69"/>
                        <a:gd name="T28" fmla="*/ 0 w 247"/>
                        <a:gd name="T29" fmla="*/ 2147483647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62536" name="Freeform 438"/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2147483647 h 33"/>
                      <a:gd name="T8" fmla="*/ 2147483647 w 293"/>
                      <a:gd name="T9" fmla="*/ 2147483647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2147483647 h 33"/>
                      <a:gd name="T16" fmla="*/ 2147483647 w 293"/>
                      <a:gd name="T17" fmla="*/ 2147483647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62537" name="Freeform 439"/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27861 h 33"/>
                      <a:gd name="T2" fmla="*/ 0 w 293"/>
                      <a:gd name="T3" fmla="*/ 27102 h 33"/>
                      <a:gd name="T4" fmla="*/ 84 w 293"/>
                      <a:gd name="T5" fmla="*/ 7689 h 33"/>
                      <a:gd name="T6" fmla="*/ 101 w 293"/>
                      <a:gd name="T7" fmla="*/ 3791 h 33"/>
                      <a:gd name="T8" fmla="*/ 117 w 293"/>
                      <a:gd name="T9" fmla="*/ 3791 h 33"/>
                      <a:gd name="T10" fmla="*/ 137 w 293"/>
                      <a:gd name="T11" fmla="*/ 0 h 33"/>
                      <a:gd name="T12" fmla="*/ 149 w 293"/>
                      <a:gd name="T13" fmla="*/ 0 h 33"/>
                      <a:gd name="T14" fmla="*/ 165 w 293"/>
                      <a:gd name="T15" fmla="*/ 3791 h 33"/>
                      <a:gd name="T16" fmla="*/ 178 w 293"/>
                      <a:gd name="T17" fmla="*/ 5399 h 33"/>
                      <a:gd name="T18" fmla="*/ 193 w 293"/>
                      <a:gd name="T19" fmla="*/ 7689 h 33"/>
                      <a:gd name="T20" fmla="*/ 202 w 293"/>
                      <a:gd name="T21" fmla="*/ 11427 h 33"/>
                      <a:gd name="T22" fmla="*/ 210 w 293"/>
                      <a:gd name="T23" fmla="*/ 15597 h 33"/>
                      <a:gd name="T24" fmla="*/ 216 w 293"/>
                      <a:gd name="T25" fmla="*/ 19562 h 33"/>
                      <a:gd name="T26" fmla="*/ 219 w 293"/>
                      <a:gd name="T27" fmla="*/ 23180 h 33"/>
                      <a:gd name="T28" fmla="*/ 220 w 293"/>
                      <a:gd name="T29" fmla="*/ 27861 h 33"/>
                      <a:gd name="T30" fmla="*/ 219 w 293"/>
                      <a:gd name="T31" fmla="*/ 31638 h 33"/>
                      <a:gd name="T32" fmla="*/ 216 w 293"/>
                      <a:gd name="T33" fmla="*/ 36650 h 33"/>
                      <a:gd name="T34" fmla="*/ 210 w 293"/>
                      <a:gd name="T35" fmla="*/ 39681 h 33"/>
                      <a:gd name="T36" fmla="*/ 202 w 293"/>
                      <a:gd name="T37" fmla="*/ 45060 h 33"/>
                      <a:gd name="T38" fmla="*/ 193 w 293"/>
                      <a:gd name="T39" fmla="*/ 47977 h 33"/>
                      <a:gd name="T40" fmla="*/ 178 w 293"/>
                      <a:gd name="T41" fmla="*/ 50739 h 33"/>
                      <a:gd name="T42" fmla="*/ 165 w 293"/>
                      <a:gd name="T43" fmla="*/ 54671 h 33"/>
                      <a:gd name="T44" fmla="*/ 149 w 293"/>
                      <a:gd name="T45" fmla="*/ 54976 h 33"/>
                      <a:gd name="T46" fmla="*/ 138 w 293"/>
                      <a:gd name="T47" fmla="*/ 54976 h 33"/>
                      <a:gd name="T48" fmla="*/ 117 w 293"/>
                      <a:gd name="T49" fmla="*/ 54976 h 33"/>
                      <a:gd name="T50" fmla="*/ 101 w 293"/>
                      <a:gd name="T51" fmla="*/ 54671 h 33"/>
                      <a:gd name="T52" fmla="*/ 84 w 293"/>
                      <a:gd name="T53" fmla="*/ 47977 h 33"/>
                      <a:gd name="T54" fmla="*/ 0 w 293"/>
                      <a:gd name="T55" fmla="*/ 27861 h 33"/>
                      <a:gd name="T56" fmla="*/ 0 w 293"/>
                      <a:gd name="T57" fmla="*/ 27861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62534" name="Line 440"/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62531" name="AutoShape 441"/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62532" name="Line 442"/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62479" name="Group 448"/>
          <p:cNvGrpSpPr>
            <a:grpSpLocks/>
          </p:cNvGrpSpPr>
          <p:nvPr/>
        </p:nvGrpSpPr>
        <p:grpSpPr bwMode="auto">
          <a:xfrm>
            <a:off x="1155700" y="3160713"/>
            <a:ext cx="1506538" cy="1339850"/>
            <a:chOff x="4545" y="394"/>
            <a:chExt cx="392" cy="361"/>
          </a:xfrm>
        </p:grpSpPr>
        <p:sp>
          <p:nvSpPr>
            <p:cNvPr id="62521" name="AutoShape 449"/>
            <p:cNvSpPr>
              <a:spLocks noChangeAspect="1" noChangeArrowheads="1" noTextEdit="1"/>
            </p:cNvSpPr>
            <p:nvPr/>
          </p:nvSpPr>
          <p:spPr bwMode="auto">
            <a:xfrm rot="-5400000">
              <a:off x="4560" y="379"/>
              <a:ext cx="361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22" name="Freeform 450"/>
            <p:cNvSpPr>
              <a:spLocks/>
            </p:cNvSpPr>
            <p:nvPr/>
          </p:nvSpPr>
          <p:spPr bwMode="auto">
            <a:xfrm rot="-5400000">
              <a:off x="4710" y="463"/>
              <a:ext cx="20" cy="221"/>
            </a:xfrm>
            <a:custGeom>
              <a:avLst/>
              <a:gdLst>
                <a:gd name="T0" fmla="*/ 0 w 116"/>
                <a:gd name="T1" fmla="*/ 0 h 1166"/>
                <a:gd name="T2" fmla="*/ 0 w 116"/>
                <a:gd name="T3" fmla="*/ 0 h 1166"/>
                <a:gd name="T4" fmla="*/ 0 w 116"/>
                <a:gd name="T5" fmla="*/ 0 h 1166"/>
                <a:gd name="T6" fmla="*/ 0 w 116"/>
                <a:gd name="T7" fmla="*/ 0 h 1166"/>
                <a:gd name="T8" fmla="*/ 0 w 116"/>
                <a:gd name="T9" fmla="*/ 0 h 1166"/>
                <a:gd name="T10" fmla="*/ 0 w 116"/>
                <a:gd name="T11" fmla="*/ 0 h 1166"/>
                <a:gd name="T12" fmla="*/ 0 w 116"/>
                <a:gd name="T13" fmla="*/ 0 h 1166"/>
                <a:gd name="T14" fmla="*/ 0 w 116"/>
                <a:gd name="T15" fmla="*/ 0 h 1166"/>
                <a:gd name="T16" fmla="*/ 0 w 116"/>
                <a:gd name="T17" fmla="*/ 0 h 1166"/>
                <a:gd name="T18" fmla="*/ 0 w 116"/>
                <a:gd name="T19" fmla="*/ 0 h 1166"/>
                <a:gd name="T20" fmla="*/ 0 w 116"/>
                <a:gd name="T21" fmla="*/ 0 h 1166"/>
                <a:gd name="T22" fmla="*/ 0 w 116"/>
                <a:gd name="T23" fmla="*/ 0 h 1166"/>
                <a:gd name="T24" fmla="*/ 0 w 116"/>
                <a:gd name="T25" fmla="*/ 0 h 1166"/>
                <a:gd name="T26" fmla="*/ 0 w 116"/>
                <a:gd name="T27" fmla="*/ 0 h 1166"/>
                <a:gd name="T28" fmla="*/ 0 w 116"/>
                <a:gd name="T29" fmla="*/ 0 h 1166"/>
                <a:gd name="T30" fmla="*/ 0 w 116"/>
                <a:gd name="T31" fmla="*/ 0 h 1166"/>
                <a:gd name="T32" fmla="*/ 0 w 116"/>
                <a:gd name="T33" fmla="*/ 0 h 1166"/>
                <a:gd name="T34" fmla="*/ 0 w 116"/>
                <a:gd name="T35" fmla="*/ 0 h 1166"/>
                <a:gd name="T36" fmla="*/ 0 w 116"/>
                <a:gd name="T37" fmla="*/ 0 h 1166"/>
                <a:gd name="T38" fmla="*/ 0 w 116"/>
                <a:gd name="T39" fmla="*/ 0 h 1166"/>
                <a:gd name="T40" fmla="*/ 0 w 116"/>
                <a:gd name="T41" fmla="*/ 0 h 1166"/>
                <a:gd name="T42" fmla="*/ 0 w 116"/>
                <a:gd name="T43" fmla="*/ 0 h 1166"/>
                <a:gd name="T44" fmla="*/ 0 w 116"/>
                <a:gd name="T45" fmla="*/ 0 h 1166"/>
                <a:gd name="T46" fmla="*/ 0 w 116"/>
                <a:gd name="T47" fmla="*/ 0 h 1166"/>
                <a:gd name="T48" fmla="*/ 0 w 116"/>
                <a:gd name="T49" fmla="*/ 0 h 1166"/>
                <a:gd name="T50" fmla="*/ 0 w 116"/>
                <a:gd name="T51" fmla="*/ 0 h 1166"/>
                <a:gd name="T52" fmla="*/ 0 w 116"/>
                <a:gd name="T53" fmla="*/ 0 h 1166"/>
                <a:gd name="T54" fmla="*/ 0 w 116"/>
                <a:gd name="T55" fmla="*/ 0 h 1166"/>
                <a:gd name="T56" fmla="*/ 0 w 116"/>
                <a:gd name="T57" fmla="*/ 0 h 1166"/>
                <a:gd name="T58" fmla="*/ 0 w 116"/>
                <a:gd name="T59" fmla="*/ 0 h 1166"/>
                <a:gd name="T60" fmla="*/ 0 w 116"/>
                <a:gd name="T61" fmla="*/ 0 h 1166"/>
                <a:gd name="T62" fmla="*/ 0 w 116"/>
                <a:gd name="T63" fmla="*/ 0 h 1166"/>
                <a:gd name="T64" fmla="*/ 0 w 116"/>
                <a:gd name="T65" fmla="*/ 0 h 1166"/>
                <a:gd name="T66" fmla="*/ 0 w 116"/>
                <a:gd name="T67" fmla="*/ 0 h 1166"/>
                <a:gd name="T68" fmla="*/ 0 w 116"/>
                <a:gd name="T69" fmla="*/ 0 h 1166"/>
                <a:gd name="T70" fmla="*/ 0 w 116"/>
                <a:gd name="T71" fmla="*/ 0 h 1166"/>
                <a:gd name="T72" fmla="*/ 0 w 116"/>
                <a:gd name="T73" fmla="*/ 0 h 1166"/>
                <a:gd name="T74" fmla="*/ 0 w 116"/>
                <a:gd name="T75" fmla="*/ 0 h 1166"/>
                <a:gd name="T76" fmla="*/ 0 w 116"/>
                <a:gd name="T77" fmla="*/ 0 h 1166"/>
                <a:gd name="T78" fmla="*/ 0 w 116"/>
                <a:gd name="T79" fmla="*/ 0 h 1166"/>
                <a:gd name="T80" fmla="*/ 0 w 116"/>
                <a:gd name="T81" fmla="*/ 0 h 1166"/>
                <a:gd name="T82" fmla="*/ 0 w 116"/>
                <a:gd name="T83" fmla="*/ 0 h 1166"/>
                <a:gd name="T84" fmla="*/ 0 w 116"/>
                <a:gd name="T85" fmla="*/ 0 h 1166"/>
                <a:gd name="T86" fmla="*/ 0 w 116"/>
                <a:gd name="T87" fmla="*/ 0 h 1166"/>
                <a:gd name="T88" fmla="*/ 0 w 116"/>
                <a:gd name="T89" fmla="*/ 0 h 1166"/>
                <a:gd name="T90" fmla="*/ 0 w 116"/>
                <a:gd name="T91" fmla="*/ 0 h 1166"/>
                <a:gd name="T92" fmla="*/ 0 w 116"/>
                <a:gd name="T93" fmla="*/ 0 h 116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6"/>
                <a:gd name="T142" fmla="*/ 0 h 1166"/>
                <a:gd name="T143" fmla="*/ 116 w 116"/>
                <a:gd name="T144" fmla="*/ 1166 h 116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6" h="1166">
                  <a:moveTo>
                    <a:pt x="116" y="707"/>
                  </a:moveTo>
                  <a:lnTo>
                    <a:pt x="116" y="683"/>
                  </a:lnTo>
                  <a:lnTo>
                    <a:pt x="115" y="657"/>
                  </a:lnTo>
                  <a:lnTo>
                    <a:pt x="114" y="631"/>
                  </a:lnTo>
                  <a:lnTo>
                    <a:pt x="114" y="604"/>
                  </a:lnTo>
                  <a:lnTo>
                    <a:pt x="111" y="548"/>
                  </a:lnTo>
                  <a:lnTo>
                    <a:pt x="108" y="490"/>
                  </a:lnTo>
                  <a:lnTo>
                    <a:pt x="101" y="372"/>
                  </a:lnTo>
                  <a:lnTo>
                    <a:pt x="96" y="314"/>
                  </a:lnTo>
                  <a:lnTo>
                    <a:pt x="91" y="259"/>
                  </a:lnTo>
                  <a:lnTo>
                    <a:pt x="89" y="231"/>
                  </a:lnTo>
                  <a:lnTo>
                    <a:pt x="83" y="180"/>
                  </a:lnTo>
                  <a:lnTo>
                    <a:pt x="81" y="157"/>
                  </a:lnTo>
                  <a:lnTo>
                    <a:pt x="78" y="134"/>
                  </a:lnTo>
                  <a:lnTo>
                    <a:pt x="75" y="113"/>
                  </a:lnTo>
                  <a:lnTo>
                    <a:pt x="72" y="93"/>
                  </a:lnTo>
                  <a:lnTo>
                    <a:pt x="70" y="75"/>
                  </a:lnTo>
                  <a:lnTo>
                    <a:pt x="67" y="58"/>
                  </a:lnTo>
                  <a:lnTo>
                    <a:pt x="64" y="43"/>
                  </a:lnTo>
                  <a:lnTo>
                    <a:pt x="61" y="31"/>
                  </a:lnTo>
                  <a:lnTo>
                    <a:pt x="58" y="20"/>
                  </a:lnTo>
                  <a:lnTo>
                    <a:pt x="56" y="11"/>
                  </a:lnTo>
                  <a:lnTo>
                    <a:pt x="53" y="5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45" y="1"/>
                  </a:lnTo>
                  <a:lnTo>
                    <a:pt x="43" y="5"/>
                  </a:lnTo>
                  <a:lnTo>
                    <a:pt x="40" y="12"/>
                  </a:lnTo>
                  <a:lnTo>
                    <a:pt x="38" y="20"/>
                  </a:lnTo>
                  <a:lnTo>
                    <a:pt x="36" y="31"/>
                  </a:lnTo>
                  <a:lnTo>
                    <a:pt x="34" y="44"/>
                  </a:lnTo>
                  <a:lnTo>
                    <a:pt x="31" y="60"/>
                  </a:lnTo>
                  <a:lnTo>
                    <a:pt x="29" y="76"/>
                  </a:lnTo>
                  <a:lnTo>
                    <a:pt x="27" y="95"/>
                  </a:lnTo>
                  <a:lnTo>
                    <a:pt x="25" y="115"/>
                  </a:lnTo>
                  <a:lnTo>
                    <a:pt x="23" y="137"/>
                  </a:lnTo>
                  <a:lnTo>
                    <a:pt x="21" y="159"/>
                  </a:lnTo>
                  <a:lnTo>
                    <a:pt x="19" y="184"/>
                  </a:lnTo>
                  <a:lnTo>
                    <a:pt x="17" y="209"/>
                  </a:lnTo>
                  <a:lnTo>
                    <a:pt x="16" y="235"/>
                  </a:lnTo>
                  <a:lnTo>
                    <a:pt x="14" y="262"/>
                  </a:lnTo>
                  <a:lnTo>
                    <a:pt x="11" y="319"/>
                  </a:lnTo>
                  <a:lnTo>
                    <a:pt x="8" y="377"/>
                  </a:lnTo>
                  <a:lnTo>
                    <a:pt x="4" y="496"/>
                  </a:lnTo>
                  <a:lnTo>
                    <a:pt x="2" y="554"/>
                  </a:lnTo>
                  <a:lnTo>
                    <a:pt x="1" y="610"/>
                  </a:lnTo>
                  <a:lnTo>
                    <a:pt x="1" y="638"/>
                  </a:lnTo>
                  <a:lnTo>
                    <a:pt x="0" y="664"/>
                  </a:lnTo>
                  <a:lnTo>
                    <a:pt x="0" y="714"/>
                  </a:lnTo>
                  <a:lnTo>
                    <a:pt x="1" y="761"/>
                  </a:lnTo>
                  <a:lnTo>
                    <a:pt x="2" y="806"/>
                  </a:lnTo>
                  <a:lnTo>
                    <a:pt x="4" y="850"/>
                  </a:lnTo>
                  <a:lnTo>
                    <a:pt x="6" y="891"/>
                  </a:lnTo>
                  <a:lnTo>
                    <a:pt x="9" y="931"/>
                  </a:lnTo>
                  <a:lnTo>
                    <a:pt x="12" y="968"/>
                  </a:lnTo>
                  <a:lnTo>
                    <a:pt x="16" y="1003"/>
                  </a:lnTo>
                  <a:lnTo>
                    <a:pt x="19" y="1035"/>
                  </a:lnTo>
                  <a:lnTo>
                    <a:pt x="24" y="1064"/>
                  </a:lnTo>
                  <a:lnTo>
                    <a:pt x="26" y="1077"/>
                  </a:lnTo>
                  <a:lnTo>
                    <a:pt x="28" y="1090"/>
                  </a:lnTo>
                  <a:lnTo>
                    <a:pt x="30" y="1101"/>
                  </a:lnTo>
                  <a:lnTo>
                    <a:pt x="33" y="1112"/>
                  </a:lnTo>
                  <a:lnTo>
                    <a:pt x="35" y="1122"/>
                  </a:lnTo>
                  <a:lnTo>
                    <a:pt x="37" y="1131"/>
                  </a:lnTo>
                  <a:lnTo>
                    <a:pt x="40" y="1139"/>
                  </a:lnTo>
                  <a:lnTo>
                    <a:pt x="42" y="1146"/>
                  </a:lnTo>
                  <a:lnTo>
                    <a:pt x="45" y="1152"/>
                  </a:lnTo>
                  <a:lnTo>
                    <a:pt x="47" y="1157"/>
                  </a:lnTo>
                  <a:lnTo>
                    <a:pt x="50" y="1161"/>
                  </a:lnTo>
                  <a:lnTo>
                    <a:pt x="52" y="1164"/>
                  </a:lnTo>
                  <a:lnTo>
                    <a:pt x="55" y="1165"/>
                  </a:lnTo>
                  <a:lnTo>
                    <a:pt x="57" y="1166"/>
                  </a:lnTo>
                  <a:lnTo>
                    <a:pt x="60" y="1165"/>
                  </a:lnTo>
                  <a:lnTo>
                    <a:pt x="62" y="1164"/>
                  </a:lnTo>
                  <a:lnTo>
                    <a:pt x="65" y="1160"/>
                  </a:lnTo>
                  <a:lnTo>
                    <a:pt x="68" y="1157"/>
                  </a:lnTo>
                  <a:lnTo>
                    <a:pt x="70" y="1151"/>
                  </a:lnTo>
                  <a:lnTo>
                    <a:pt x="72" y="1145"/>
                  </a:lnTo>
                  <a:lnTo>
                    <a:pt x="75" y="1138"/>
                  </a:lnTo>
                  <a:lnTo>
                    <a:pt x="81" y="1121"/>
                  </a:lnTo>
                  <a:lnTo>
                    <a:pt x="83" y="1110"/>
                  </a:lnTo>
                  <a:lnTo>
                    <a:pt x="85" y="1099"/>
                  </a:lnTo>
                  <a:lnTo>
                    <a:pt x="88" y="1087"/>
                  </a:lnTo>
                  <a:lnTo>
                    <a:pt x="90" y="1075"/>
                  </a:lnTo>
                  <a:lnTo>
                    <a:pt x="92" y="1061"/>
                  </a:lnTo>
                  <a:lnTo>
                    <a:pt x="97" y="1031"/>
                  </a:lnTo>
                  <a:lnTo>
                    <a:pt x="101" y="999"/>
                  </a:lnTo>
                  <a:lnTo>
                    <a:pt x="105" y="964"/>
                  </a:lnTo>
                  <a:lnTo>
                    <a:pt x="108" y="926"/>
                  </a:lnTo>
                  <a:lnTo>
                    <a:pt x="111" y="885"/>
                  </a:lnTo>
                  <a:lnTo>
                    <a:pt x="113" y="843"/>
                  </a:lnTo>
                  <a:lnTo>
                    <a:pt x="115" y="799"/>
                  </a:lnTo>
                  <a:lnTo>
                    <a:pt x="116" y="754"/>
                  </a:lnTo>
                  <a:lnTo>
                    <a:pt x="116" y="707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23" name="Freeform 451"/>
            <p:cNvSpPr>
              <a:spLocks/>
            </p:cNvSpPr>
            <p:nvPr/>
          </p:nvSpPr>
          <p:spPr bwMode="auto">
            <a:xfrm rot="-5400000">
              <a:off x="4709" y="608"/>
              <a:ext cx="103" cy="52"/>
            </a:xfrm>
            <a:custGeom>
              <a:avLst/>
              <a:gdLst>
                <a:gd name="T0" fmla="*/ 0 w 582"/>
                <a:gd name="T1" fmla="*/ 0 h 276"/>
                <a:gd name="T2" fmla="*/ 0 w 582"/>
                <a:gd name="T3" fmla="*/ 0 h 276"/>
                <a:gd name="T4" fmla="*/ 0 w 582"/>
                <a:gd name="T5" fmla="*/ 0 h 276"/>
                <a:gd name="T6" fmla="*/ 0 w 582"/>
                <a:gd name="T7" fmla="*/ 0 h 276"/>
                <a:gd name="T8" fmla="*/ 0 w 582"/>
                <a:gd name="T9" fmla="*/ 0 h 276"/>
                <a:gd name="T10" fmla="*/ 0 w 582"/>
                <a:gd name="T11" fmla="*/ 0 h 276"/>
                <a:gd name="T12" fmla="*/ 0 w 582"/>
                <a:gd name="T13" fmla="*/ 0 h 276"/>
                <a:gd name="T14" fmla="*/ 0 w 582"/>
                <a:gd name="T15" fmla="*/ 0 h 276"/>
                <a:gd name="T16" fmla="*/ 0 w 582"/>
                <a:gd name="T17" fmla="*/ 0 h 276"/>
                <a:gd name="T18" fmla="*/ 0 w 582"/>
                <a:gd name="T19" fmla="*/ 0 h 276"/>
                <a:gd name="T20" fmla="*/ 0 w 582"/>
                <a:gd name="T21" fmla="*/ 0 h 276"/>
                <a:gd name="T22" fmla="*/ 0 w 582"/>
                <a:gd name="T23" fmla="*/ 0 h 276"/>
                <a:gd name="T24" fmla="*/ 0 w 582"/>
                <a:gd name="T25" fmla="*/ 0 h 276"/>
                <a:gd name="T26" fmla="*/ 0 w 582"/>
                <a:gd name="T27" fmla="*/ 0 h 276"/>
                <a:gd name="T28" fmla="*/ 0 w 582"/>
                <a:gd name="T29" fmla="*/ 0 h 276"/>
                <a:gd name="T30" fmla="*/ 0 w 582"/>
                <a:gd name="T31" fmla="*/ 0 h 276"/>
                <a:gd name="T32" fmla="*/ 0 w 582"/>
                <a:gd name="T33" fmla="*/ 0 h 276"/>
                <a:gd name="T34" fmla="*/ 0 w 582"/>
                <a:gd name="T35" fmla="*/ 0 h 276"/>
                <a:gd name="T36" fmla="*/ 0 w 582"/>
                <a:gd name="T37" fmla="*/ 0 h 276"/>
                <a:gd name="T38" fmla="*/ 0 w 582"/>
                <a:gd name="T39" fmla="*/ 0 h 276"/>
                <a:gd name="T40" fmla="*/ 0 w 582"/>
                <a:gd name="T41" fmla="*/ 0 h 276"/>
                <a:gd name="T42" fmla="*/ 0 w 582"/>
                <a:gd name="T43" fmla="*/ 0 h 276"/>
                <a:gd name="T44" fmla="*/ 0 w 582"/>
                <a:gd name="T45" fmla="*/ 0 h 276"/>
                <a:gd name="T46" fmla="*/ 0 w 582"/>
                <a:gd name="T47" fmla="*/ 0 h 276"/>
                <a:gd name="T48" fmla="*/ 0 w 582"/>
                <a:gd name="T49" fmla="*/ 0 h 276"/>
                <a:gd name="T50" fmla="*/ 0 w 582"/>
                <a:gd name="T51" fmla="*/ 0 h 27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82"/>
                <a:gd name="T79" fmla="*/ 0 h 276"/>
                <a:gd name="T80" fmla="*/ 582 w 582"/>
                <a:gd name="T81" fmla="*/ 276 h 27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82" h="276">
                  <a:moveTo>
                    <a:pt x="582" y="276"/>
                  </a:moveTo>
                  <a:lnTo>
                    <a:pt x="582" y="273"/>
                  </a:lnTo>
                  <a:lnTo>
                    <a:pt x="582" y="269"/>
                  </a:lnTo>
                  <a:lnTo>
                    <a:pt x="581" y="264"/>
                  </a:lnTo>
                  <a:lnTo>
                    <a:pt x="581" y="258"/>
                  </a:lnTo>
                  <a:lnTo>
                    <a:pt x="580" y="243"/>
                  </a:lnTo>
                  <a:lnTo>
                    <a:pt x="579" y="234"/>
                  </a:lnTo>
                  <a:lnTo>
                    <a:pt x="577" y="213"/>
                  </a:lnTo>
                  <a:lnTo>
                    <a:pt x="574" y="191"/>
                  </a:lnTo>
                  <a:lnTo>
                    <a:pt x="572" y="167"/>
                  </a:lnTo>
                  <a:lnTo>
                    <a:pt x="569" y="141"/>
                  </a:lnTo>
                  <a:lnTo>
                    <a:pt x="567" y="115"/>
                  </a:lnTo>
                  <a:lnTo>
                    <a:pt x="568" y="90"/>
                  </a:lnTo>
                  <a:lnTo>
                    <a:pt x="570" y="66"/>
                  </a:lnTo>
                  <a:lnTo>
                    <a:pt x="572" y="45"/>
                  </a:lnTo>
                  <a:lnTo>
                    <a:pt x="573" y="35"/>
                  </a:lnTo>
                  <a:lnTo>
                    <a:pt x="573" y="26"/>
                  </a:lnTo>
                  <a:lnTo>
                    <a:pt x="573" y="19"/>
                  </a:lnTo>
                  <a:lnTo>
                    <a:pt x="573" y="12"/>
                  </a:lnTo>
                  <a:lnTo>
                    <a:pt x="571" y="7"/>
                  </a:lnTo>
                  <a:lnTo>
                    <a:pt x="569" y="4"/>
                  </a:lnTo>
                  <a:lnTo>
                    <a:pt x="566" y="1"/>
                  </a:lnTo>
                  <a:lnTo>
                    <a:pt x="562" y="0"/>
                  </a:lnTo>
                  <a:lnTo>
                    <a:pt x="0" y="4"/>
                  </a:lnTo>
                  <a:lnTo>
                    <a:pt x="7" y="125"/>
                  </a:lnTo>
                  <a:lnTo>
                    <a:pt x="582" y="276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24" name="Freeform 452"/>
            <p:cNvSpPr>
              <a:spLocks/>
            </p:cNvSpPr>
            <p:nvPr/>
          </p:nvSpPr>
          <p:spPr bwMode="auto">
            <a:xfrm rot="-5400000">
              <a:off x="4710" y="489"/>
              <a:ext cx="103" cy="52"/>
            </a:xfrm>
            <a:custGeom>
              <a:avLst/>
              <a:gdLst>
                <a:gd name="T0" fmla="*/ 0 w 580"/>
                <a:gd name="T1" fmla="*/ 0 h 279"/>
                <a:gd name="T2" fmla="*/ 0 w 580"/>
                <a:gd name="T3" fmla="*/ 0 h 279"/>
                <a:gd name="T4" fmla="*/ 0 w 580"/>
                <a:gd name="T5" fmla="*/ 0 h 279"/>
                <a:gd name="T6" fmla="*/ 0 w 580"/>
                <a:gd name="T7" fmla="*/ 0 h 279"/>
                <a:gd name="T8" fmla="*/ 0 w 580"/>
                <a:gd name="T9" fmla="*/ 0 h 279"/>
                <a:gd name="T10" fmla="*/ 0 w 580"/>
                <a:gd name="T11" fmla="*/ 0 h 279"/>
                <a:gd name="T12" fmla="*/ 0 w 580"/>
                <a:gd name="T13" fmla="*/ 0 h 279"/>
                <a:gd name="T14" fmla="*/ 0 w 580"/>
                <a:gd name="T15" fmla="*/ 0 h 279"/>
                <a:gd name="T16" fmla="*/ 0 w 580"/>
                <a:gd name="T17" fmla="*/ 0 h 279"/>
                <a:gd name="T18" fmla="*/ 0 w 580"/>
                <a:gd name="T19" fmla="*/ 0 h 279"/>
                <a:gd name="T20" fmla="*/ 0 w 580"/>
                <a:gd name="T21" fmla="*/ 0 h 279"/>
                <a:gd name="T22" fmla="*/ 0 w 580"/>
                <a:gd name="T23" fmla="*/ 0 h 279"/>
                <a:gd name="T24" fmla="*/ 0 w 580"/>
                <a:gd name="T25" fmla="*/ 0 h 279"/>
                <a:gd name="T26" fmla="*/ 0 w 580"/>
                <a:gd name="T27" fmla="*/ 0 h 279"/>
                <a:gd name="T28" fmla="*/ 0 w 580"/>
                <a:gd name="T29" fmla="*/ 0 h 279"/>
                <a:gd name="T30" fmla="*/ 0 w 580"/>
                <a:gd name="T31" fmla="*/ 0 h 279"/>
                <a:gd name="T32" fmla="*/ 0 w 580"/>
                <a:gd name="T33" fmla="*/ 0 h 279"/>
                <a:gd name="T34" fmla="*/ 0 w 580"/>
                <a:gd name="T35" fmla="*/ 0 h 279"/>
                <a:gd name="T36" fmla="*/ 0 w 580"/>
                <a:gd name="T37" fmla="*/ 0 h 279"/>
                <a:gd name="T38" fmla="*/ 0 w 580"/>
                <a:gd name="T39" fmla="*/ 0 h 279"/>
                <a:gd name="T40" fmla="*/ 0 w 580"/>
                <a:gd name="T41" fmla="*/ 0 h 279"/>
                <a:gd name="T42" fmla="*/ 0 w 580"/>
                <a:gd name="T43" fmla="*/ 0 h 279"/>
                <a:gd name="T44" fmla="*/ 0 w 580"/>
                <a:gd name="T45" fmla="*/ 0 h 279"/>
                <a:gd name="T46" fmla="*/ 0 w 580"/>
                <a:gd name="T47" fmla="*/ 0 h 279"/>
                <a:gd name="T48" fmla="*/ 0 w 580"/>
                <a:gd name="T49" fmla="*/ 0 h 279"/>
                <a:gd name="T50" fmla="*/ 0 w 580"/>
                <a:gd name="T51" fmla="*/ 0 h 279"/>
                <a:gd name="T52" fmla="*/ 0 w 580"/>
                <a:gd name="T53" fmla="*/ 0 h 2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80"/>
                <a:gd name="T82" fmla="*/ 0 h 279"/>
                <a:gd name="T83" fmla="*/ 580 w 580"/>
                <a:gd name="T84" fmla="*/ 279 h 2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80" h="279">
                  <a:moveTo>
                    <a:pt x="0" y="279"/>
                  </a:moveTo>
                  <a:lnTo>
                    <a:pt x="0" y="276"/>
                  </a:lnTo>
                  <a:lnTo>
                    <a:pt x="1" y="272"/>
                  </a:lnTo>
                  <a:lnTo>
                    <a:pt x="1" y="267"/>
                  </a:lnTo>
                  <a:lnTo>
                    <a:pt x="1" y="261"/>
                  </a:lnTo>
                  <a:lnTo>
                    <a:pt x="2" y="246"/>
                  </a:lnTo>
                  <a:lnTo>
                    <a:pt x="4" y="237"/>
                  </a:lnTo>
                  <a:lnTo>
                    <a:pt x="5" y="216"/>
                  </a:lnTo>
                  <a:lnTo>
                    <a:pt x="7" y="194"/>
                  </a:lnTo>
                  <a:lnTo>
                    <a:pt x="10" y="170"/>
                  </a:lnTo>
                  <a:lnTo>
                    <a:pt x="12" y="144"/>
                  </a:lnTo>
                  <a:lnTo>
                    <a:pt x="14" y="118"/>
                  </a:lnTo>
                  <a:lnTo>
                    <a:pt x="13" y="93"/>
                  </a:lnTo>
                  <a:lnTo>
                    <a:pt x="11" y="69"/>
                  </a:lnTo>
                  <a:lnTo>
                    <a:pt x="10" y="58"/>
                  </a:lnTo>
                  <a:lnTo>
                    <a:pt x="8" y="48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7" y="22"/>
                  </a:lnTo>
                  <a:lnTo>
                    <a:pt x="7" y="15"/>
                  </a:lnTo>
                  <a:lnTo>
                    <a:pt x="8" y="10"/>
                  </a:lnTo>
                  <a:lnTo>
                    <a:pt x="11" y="7"/>
                  </a:lnTo>
                  <a:lnTo>
                    <a:pt x="13" y="4"/>
                  </a:lnTo>
                  <a:lnTo>
                    <a:pt x="18" y="3"/>
                  </a:lnTo>
                  <a:lnTo>
                    <a:pt x="580" y="0"/>
                  </a:lnTo>
                  <a:lnTo>
                    <a:pt x="574" y="122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25" name="Freeform 453"/>
            <p:cNvSpPr>
              <a:spLocks/>
            </p:cNvSpPr>
            <p:nvPr/>
          </p:nvSpPr>
          <p:spPr bwMode="auto">
            <a:xfrm rot="-5400000">
              <a:off x="4605" y="588"/>
              <a:ext cx="50" cy="32"/>
            </a:xfrm>
            <a:custGeom>
              <a:avLst/>
              <a:gdLst>
                <a:gd name="T0" fmla="*/ 0 w 285"/>
                <a:gd name="T1" fmla="*/ 0 h 173"/>
                <a:gd name="T2" fmla="*/ 0 w 285"/>
                <a:gd name="T3" fmla="*/ 0 h 173"/>
                <a:gd name="T4" fmla="*/ 0 w 285"/>
                <a:gd name="T5" fmla="*/ 0 h 173"/>
                <a:gd name="T6" fmla="*/ 0 w 285"/>
                <a:gd name="T7" fmla="*/ 0 h 173"/>
                <a:gd name="T8" fmla="*/ 0 w 285"/>
                <a:gd name="T9" fmla="*/ 0 h 173"/>
                <a:gd name="T10" fmla="*/ 0 w 285"/>
                <a:gd name="T11" fmla="*/ 0 h 173"/>
                <a:gd name="T12" fmla="*/ 0 w 285"/>
                <a:gd name="T13" fmla="*/ 0 h 173"/>
                <a:gd name="T14" fmla="*/ 0 w 285"/>
                <a:gd name="T15" fmla="*/ 0 h 173"/>
                <a:gd name="T16" fmla="*/ 0 w 285"/>
                <a:gd name="T17" fmla="*/ 0 h 173"/>
                <a:gd name="T18" fmla="*/ 0 w 285"/>
                <a:gd name="T19" fmla="*/ 0 h 173"/>
                <a:gd name="T20" fmla="*/ 0 w 285"/>
                <a:gd name="T21" fmla="*/ 0 h 173"/>
                <a:gd name="T22" fmla="*/ 0 w 285"/>
                <a:gd name="T23" fmla="*/ 0 h 173"/>
                <a:gd name="T24" fmla="*/ 0 w 285"/>
                <a:gd name="T25" fmla="*/ 0 h 173"/>
                <a:gd name="T26" fmla="*/ 0 w 285"/>
                <a:gd name="T27" fmla="*/ 0 h 173"/>
                <a:gd name="T28" fmla="*/ 0 w 285"/>
                <a:gd name="T29" fmla="*/ 0 h 173"/>
                <a:gd name="T30" fmla="*/ 0 w 285"/>
                <a:gd name="T31" fmla="*/ 0 h 173"/>
                <a:gd name="T32" fmla="*/ 0 w 285"/>
                <a:gd name="T33" fmla="*/ 0 h 173"/>
                <a:gd name="T34" fmla="*/ 0 w 285"/>
                <a:gd name="T35" fmla="*/ 0 h 173"/>
                <a:gd name="T36" fmla="*/ 0 w 285"/>
                <a:gd name="T37" fmla="*/ 0 h 173"/>
                <a:gd name="T38" fmla="*/ 0 w 285"/>
                <a:gd name="T39" fmla="*/ 0 h 173"/>
                <a:gd name="T40" fmla="*/ 0 w 285"/>
                <a:gd name="T41" fmla="*/ 0 h 173"/>
                <a:gd name="T42" fmla="*/ 0 w 285"/>
                <a:gd name="T43" fmla="*/ 0 h 173"/>
                <a:gd name="T44" fmla="*/ 0 w 285"/>
                <a:gd name="T45" fmla="*/ 0 h 173"/>
                <a:gd name="T46" fmla="*/ 0 w 285"/>
                <a:gd name="T47" fmla="*/ 0 h 173"/>
                <a:gd name="T48" fmla="*/ 0 w 285"/>
                <a:gd name="T49" fmla="*/ 0 h 173"/>
                <a:gd name="T50" fmla="*/ 0 w 285"/>
                <a:gd name="T51" fmla="*/ 0 h 173"/>
                <a:gd name="T52" fmla="*/ 0 w 285"/>
                <a:gd name="T53" fmla="*/ 0 h 173"/>
                <a:gd name="T54" fmla="*/ 0 w 285"/>
                <a:gd name="T55" fmla="*/ 0 h 173"/>
                <a:gd name="T56" fmla="*/ 0 w 285"/>
                <a:gd name="T57" fmla="*/ 0 h 173"/>
                <a:gd name="T58" fmla="*/ 0 w 285"/>
                <a:gd name="T59" fmla="*/ 0 h 173"/>
                <a:gd name="T60" fmla="*/ 0 w 285"/>
                <a:gd name="T61" fmla="*/ 0 h 173"/>
                <a:gd name="T62" fmla="*/ 0 w 285"/>
                <a:gd name="T63" fmla="*/ 0 h 173"/>
                <a:gd name="T64" fmla="*/ 0 w 285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5"/>
                <a:gd name="T100" fmla="*/ 0 h 173"/>
                <a:gd name="T101" fmla="*/ 285 w 285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5" h="173">
                  <a:moveTo>
                    <a:pt x="276" y="173"/>
                  </a:moveTo>
                  <a:lnTo>
                    <a:pt x="274" y="172"/>
                  </a:lnTo>
                  <a:lnTo>
                    <a:pt x="272" y="171"/>
                  </a:lnTo>
                  <a:lnTo>
                    <a:pt x="271" y="166"/>
                  </a:lnTo>
                  <a:lnTo>
                    <a:pt x="271" y="158"/>
                  </a:lnTo>
                  <a:lnTo>
                    <a:pt x="272" y="147"/>
                  </a:lnTo>
                  <a:lnTo>
                    <a:pt x="274" y="134"/>
                  </a:lnTo>
                  <a:lnTo>
                    <a:pt x="275" y="120"/>
                  </a:lnTo>
                  <a:lnTo>
                    <a:pt x="276" y="105"/>
                  </a:lnTo>
                  <a:lnTo>
                    <a:pt x="275" y="89"/>
                  </a:lnTo>
                  <a:lnTo>
                    <a:pt x="276" y="84"/>
                  </a:lnTo>
                  <a:lnTo>
                    <a:pt x="277" y="80"/>
                  </a:lnTo>
                  <a:lnTo>
                    <a:pt x="280" y="75"/>
                  </a:lnTo>
                  <a:lnTo>
                    <a:pt x="283" y="71"/>
                  </a:lnTo>
                  <a:lnTo>
                    <a:pt x="284" y="67"/>
                  </a:lnTo>
                  <a:lnTo>
                    <a:pt x="285" y="61"/>
                  </a:lnTo>
                  <a:lnTo>
                    <a:pt x="283" y="54"/>
                  </a:lnTo>
                  <a:lnTo>
                    <a:pt x="281" y="50"/>
                  </a:lnTo>
                  <a:lnTo>
                    <a:pt x="278" y="45"/>
                  </a:lnTo>
                  <a:lnTo>
                    <a:pt x="274" y="37"/>
                  </a:lnTo>
                  <a:lnTo>
                    <a:pt x="269" y="30"/>
                  </a:lnTo>
                  <a:lnTo>
                    <a:pt x="266" y="24"/>
                  </a:lnTo>
                  <a:lnTo>
                    <a:pt x="264" y="19"/>
                  </a:lnTo>
                  <a:lnTo>
                    <a:pt x="262" y="15"/>
                  </a:lnTo>
                  <a:lnTo>
                    <a:pt x="261" y="11"/>
                  </a:lnTo>
                  <a:lnTo>
                    <a:pt x="259" y="6"/>
                  </a:lnTo>
                  <a:lnTo>
                    <a:pt x="258" y="2"/>
                  </a:lnTo>
                  <a:lnTo>
                    <a:pt x="258" y="0"/>
                  </a:lnTo>
                  <a:lnTo>
                    <a:pt x="257" y="0"/>
                  </a:lnTo>
                  <a:lnTo>
                    <a:pt x="255" y="0"/>
                  </a:lnTo>
                  <a:lnTo>
                    <a:pt x="0" y="5"/>
                  </a:lnTo>
                  <a:lnTo>
                    <a:pt x="3" y="80"/>
                  </a:lnTo>
                  <a:lnTo>
                    <a:pt x="276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26" name="Freeform 454"/>
            <p:cNvSpPr>
              <a:spLocks/>
            </p:cNvSpPr>
            <p:nvPr/>
          </p:nvSpPr>
          <p:spPr bwMode="auto">
            <a:xfrm rot="-5400000">
              <a:off x="4606" y="530"/>
              <a:ext cx="51" cy="33"/>
            </a:xfrm>
            <a:custGeom>
              <a:avLst/>
              <a:gdLst>
                <a:gd name="T0" fmla="*/ 0 w 284"/>
                <a:gd name="T1" fmla="*/ 0 h 173"/>
                <a:gd name="T2" fmla="*/ 0 w 284"/>
                <a:gd name="T3" fmla="*/ 0 h 173"/>
                <a:gd name="T4" fmla="*/ 0 w 284"/>
                <a:gd name="T5" fmla="*/ 0 h 173"/>
                <a:gd name="T6" fmla="*/ 0 w 284"/>
                <a:gd name="T7" fmla="*/ 0 h 173"/>
                <a:gd name="T8" fmla="*/ 0 w 284"/>
                <a:gd name="T9" fmla="*/ 0 h 173"/>
                <a:gd name="T10" fmla="*/ 0 w 284"/>
                <a:gd name="T11" fmla="*/ 0 h 173"/>
                <a:gd name="T12" fmla="*/ 0 w 284"/>
                <a:gd name="T13" fmla="*/ 0 h 173"/>
                <a:gd name="T14" fmla="*/ 0 w 284"/>
                <a:gd name="T15" fmla="*/ 0 h 173"/>
                <a:gd name="T16" fmla="*/ 0 w 284"/>
                <a:gd name="T17" fmla="*/ 0 h 173"/>
                <a:gd name="T18" fmla="*/ 0 w 284"/>
                <a:gd name="T19" fmla="*/ 0 h 173"/>
                <a:gd name="T20" fmla="*/ 0 w 284"/>
                <a:gd name="T21" fmla="*/ 0 h 173"/>
                <a:gd name="T22" fmla="*/ 0 w 284"/>
                <a:gd name="T23" fmla="*/ 0 h 173"/>
                <a:gd name="T24" fmla="*/ 0 w 284"/>
                <a:gd name="T25" fmla="*/ 0 h 173"/>
                <a:gd name="T26" fmla="*/ 0 w 284"/>
                <a:gd name="T27" fmla="*/ 0 h 173"/>
                <a:gd name="T28" fmla="*/ 0 w 284"/>
                <a:gd name="T29" fmla="*/ 0 h 173"/>
                <a:gd name="T30" fmla="*/ 0 w 284"/>
                <a:gd name="T31" fmla="*/ 0 h 173"/>
                <a:gd name="T32" fmla="*/ 0 w 284"/>
                <a:gd name="T33" fmla="*/ 0 h 173"/>
                <a:gd name="T34" fmla="*/ 0 w 284"/>
                <a:gd name="T35" fmla="*/ 0 h 173"/>
                <a:gd name="T36" fmla="*/ 0 w 284"/>
                <a:gd name="T37" fmla="*/ 0 h 173"/>
                <a:gd name="T38" fmla="*/ 0 w 284"/>
                <a:gd name="T39" fmla="*/ 0 h 173"/>
                <a:gd name="T40" fmla="*/ 0 w 284"/>
                <a:gd name="T41" fmla="*/ 0 h 173"/>
                <a:gd name="T42" fmla="*/ 0 w 284"/>
                <a:gd name="T43" fmla="*/ 0 h 173"/>
                <a:gd name="T44" fmla="*/ 0 w 284"/>
                <a:gd name="T45" fmla="*/ 0 h 173"/>
                <a:gd name="T46" fmla="*/ 0 w 284"/>
                <a:gd name="T47" fmla="*/ 0 h 173"/>
                <a:gd name="T48" fmla="*/ 0 w 284"/>
                <a:gd name="T49" fmla="*/ 0 h 173"/>
                <a:gd name="T50" fmla="*/ 0 w 284"/>
                <a:gd name="T51" fmla="*/ 0 h 173"/>
                <a:gd name="T52" fmla="*/ 0 w 284"/>
                <a:gd name="T53" fmla="*/ 0 h 173"/>
                <a:gd name="T54" fmla="*/ 0 w 284"/>
                <a:gd name="T55" fmla="*/ 0 h 173"/>
                <a:gd name="T56" fmla="*/ 0 w 284"/>
                <a:gd name="T57" fmla="*/ 0 h 173"/>
                <a:gd name="T58" fmla="*/ 0 w 284"/>
                <a:gd name="T59" fmla="*/ 0 h 173"/>
                <a:gd name="T60" fmla="*/ 0 w 284"/>
                <a:gd name="T61" fmla="*/ 0 h 173"/>
                <a:gd name="T62" fmla="*/ 0 w 284"/>
                <a:gd name="T63" fmla="*/ 0 h 173"/>
                <a:gd name="T64" fmla="*/ 0 w 284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73"/>
                <a:gd name="T101" fmla="*/ 284 w 284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73">
                  <a:moveTo>
                    <a:pt x="10" y="173"/>
                  </a:moveTo>
                  <a:lnTo>
                    <a:pt x="12" y="172"/>
                  </a:lnTo>
                  <a:lnTo>
                    <a:pt x="14" y="171"/>
                  </a:lnTo>
                  <a:lnTo>
                    <a:pt x="15" y="166"/>
                  </a:lnTo>
                  <a:lnTo>
                    <a:pt x="15" y="158"/>
                  </a:lnTo>
                  <a:lnTo>
                    <a:pt x="13" y="147"/>
                  </a:lnTo>
                  <a:lnTo>
                    <a:pt x="12" y="134"/>
                  </a:lnTo>
                  <a:lnTo>
                    <a:pt x="10" y="120"/>
                  </a:lnTo>
                  <a:lnTo>
                    <a:pt x="9" y="105"/>
                  </a:lnTo>
                  <a:lnTo>
                    <a:pt x="10" y="89"/>
                  </a:lnTo>
                  <a:lnTo>
                    <a:pt x="9" y="84"/>
                  </a:lnTo>
                  <a:lnTo>
                    <a:pt x="7" y="80"/>
                  </a:lnTo>
                  <a:lnTo>
                    <a:pt x="5" y="75"/>
                  </a:lnTo>
                  <a:lnTo>
                    <a:pt x="2" y="71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4" y="50"/>
                  </a:lnTo>
                  <a:lnTo>
                    <a:pt x="6" y="45"/>
                  </a:lnTo>
                  <a:lnTo>
                    <a:pt x="11" y="37"/>
                  </a:lnTo>
                  <a:lnTo>
                    <a:pt x="15" y="30"/>
                  </a:lnTo>
                  <a:lnTo>
                    <a:pt x="18" y="24"/>
                  </a:lnTo>
                  <a:lnTo>
                    <a:pt x="21" y="19"/>
                  </a:lnTo>
                  <a:lnTo>
                    <a:pt x="22" y="14"/>
                  </a:lnTo>
                  <a:lnTo>
                    <a:pt x="24" y="11"/>
                  </a:lnTo>
                  <a:lnTo>
                    <a:pt x="25" y="6"/>
                  </a:lnTo>
                  <a:lnTo>
                    <a:pt x="26" y="2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84" y="2"/>
                  </a:lnTo>
                  <a:lnTo>
                    <a:pt x="281" y="77"/>
                  </a:lnTo>
                  <a:lnTo>
                    <a:pt x="10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27" name="Line 455"/>
            <p:cNvSpPr>
              <a:spLocks noChangeShapeType="1"/>
            </p:cNvSpPr>
            <p:nvPr/>
          </p:nvSpPr>
          <p:spPr bwMode="auto">
            <a:xfrm rot="16200000" flipH="1">
              <a:off x="4796" y="572"/>
              <a:ext cx="5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2480" name="Group 456"/>
          <p:cNvGrpSpPr>
            <a:grpSpLocks/>
          </p:cNvGrpSpPr>
          <p:nvPr/>
        </p:nvGrpSpPr>
        <p:grpSpPr bwMode="auto">
          <a:xfrm flipH="1">
            <a:off x="2484438" y="3178175"/>
            <a:ext cx="1506537" cy="1339850"/>
            <a:chOff x="4545" y="394"/>
            <a:chExt cx="392" cy="361"/>
          </a:xfrm>
        </p:grpSpPr>
        <p:sp>
          <p:nvSpPr>
            <p:cNvPr id="62514" name="AutoShape 457"/>
            <p:cNvSpPr>
              <a:spLocks noChangeAspect="1" noChangeArrowheads="1" noTextEdit="1"/>
            </p:cNvSpPr>
            <p:nvPr/>
          </p:nvSpPr>
          <p:spPr bwMode="auto">
            <a:xfrm rot="-5400000">
              <a:off x="4560" y="379"/>
              <a:ext cx="361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15" name="Freeform 458"/>
            <p:cNvSpPr>
              <a:spLocks/>
            </p:cNvSpPr>
            <p:nvPr/>
          </p:nvSpPr>
          <p:spPr bwMode="auto">
            <a:xfrm rot="-5400000">
              <a:off x="4710" y="463"/>
              <a:ext cx="20" cy="221"/>
            </a:xfrm>
            <a:custGeom>
              <a:avLst/>
              <a:gdLst>
                <a:gd name="T0" fmla="*/ 0 w 116"/>
                <a:gd name="T1" fmla="*/ 0 h 1166"/>
                <a:gd name="T2" fmla="*/ 0 w 116"/>
                <a:gd name="T3" fmla="*/ 0 h 1166"/>
                <a:gd name="T4" fmla="*/ 0 w 116"/>
                <a:gd name="T5" fmla="*/ 0 h 1166"/>
                <a:gd name="T6" fmla="*/ 0 w 116"/>
                <a:gd name="T7" fmla="*/ 0 h 1166"/>
                <a:gd name="T8" fmla="*/ 0 w 116"/>
                <a:gd name="T9" fmla="*/ 0 h 1166"/>
                <a:gd name="T10" fmla="*/ 0 w 116"/>
                <a:gd name="T11" fmla="*/ 0 h 1166"/>
                <a:gd name="T12" fmla="*/ 0 w 116"/>
                <a:gd name="T13" fmla="*/ 0 h 1166"/>
                <a:gd name="T14" fmla="*/ 0 w 116"/>
                <a:gd name="T15" fmla="*/ 0 h 1166"/>
                <a:gd name="T16" fmla="*/ 0 w 116"/>
                <a:gd name="T17" fmla="*/ 0 h 1166"/>
                <a:gd name="T18" fmla="*/ 0 w 116"/>
                <a:gd name="T19" fmla="*/ 0 h 1166"/>
                <a:gd name="T20" fmla="*/ 0 w 116"/>
                <a:gd name="T21" fmla="*/ 0 h 1166"/>
                <a:gd name="T22" fmla="*/ 0 w 116"/>
                <a:gd name="T23" fmla="*/ 0 h 1166"/>
                <a:gd name="T24" fmla="*/ 0 w 116"/>
                <a:gd name="T25" fmla="*/ 0 h 1166"/>
                <a:gd name="T26" fmla="*/ 0 w 116"/>
                <a:gd name="T27" fmla="*/ 0 h 1166"/>
                <a:gd name="T28" fmla="*/ 0 w 116"/>
                <a:gd name="T29" fmla="*/ 0 h 1166"/>
                <a:gd name="T30" fmla="*/ 0 w 116"/>
                <a:gd name="T31" fmla="*/ 0 h 1166"/>
                <a:gd name="T32" fmla="*/ 0 w 116"/>
                <a:gd name="T33" fmla="*/ 0 h 1166"/>
                <a:gd name="T34" fmla="*/ 0 w 116"/>
                <a:gd name="T35" fmla="*/ 0 h 1166"/>
                <a:gd name="T36" fmla="*/ 0 w 116"/>
                <a:gd name="T37" fmla="*/ 0 h 1166"/>
                <a:gd name="T38" fmla="*/ 0 w 116"/>
                <a:gd name="T39" fmla="*/ 0 h 1166"/>
                <a:gd name="T40" fmla="*/ 0 w 116"/>
                <a:gd name="T41" fmla="*/ 0 h 1166"/>
                <a:gd name="T42" fmla="*/ 0 w 116"/>
                <a:gd name="T43" fmla="*/ 0 h 1166"/>
                <a:gd name="T44" fmla="*/ 0 w 116"/>
                <a:gd name="T45" fmla="*/ 0 h 1166"/>
                <a:gd name="T46" fmla="*/ 0 w 116"/>
                <a:gd name="T47" fmla="*/ 0 h 1166"/>
                <a:gd name="T48" fmla="*/ 0 w 116"/>
                <a:gd name="T49" fmla="*/ 0 h 1166"/>
                <a:gd name="T50" fmla="*/ 0 w 116"/>
                <a:gd name="T51" fmla="*/ 0 h 1166"/>
                <a:gd name="T52" fmla="*/ 0 w 116"/>
                <a:gd name="T53" fmla="*/ 0 h 1166"/>
                <a:gd name="T54" fmla="*/ 0 w 116"/>
                <a:gd name="T55" fmla="*/ 0 h 1166"/>
                <a:gd name="T56" fmla="*/ 0 w 116"/>
                <a:gd name="T57" fmla="*/ 0 h 1166"/>
                <a:gd name="T58" fmla="*/ 0 w 116"/>
                <a:gd name="T59" fmla="*/ 0 h 1166"/>
                <a:gd name="T60" fmla="*/ 0 w 116"/>
                <a:gd name="T61" fmla="*/ 0 h 1166"/>
                <a:gd name="T62" fmla="*/ 0 w 116"/>
                <a:gd name="T63" fmla="*/ 0 h 1166"/>
                <a:gd name="T64" fmla="*/ 0 w 116"/>
                <a:gd name="T65" fmla="*/ 0 h 1166"/>
                <a:gd name="T66" fmla="*/ 0 w 116"/>
                <a:gd name="T67" fmla="*/ 0 h 1166"/>
                <a:gd name="T68" fmla="*/ 0 w 116"/>
                <a:gd name="T69" fmla="*/ 0 h 1166"/>
                <a:gd name="T70" fmla="*/ 0 w 116"/>
                <a:gd name="T71" fmla="*/ 0 h 1166"/>
                <a:gd name="T72" fmla="*/ 0 w 116"/>
                <a:gd name="T73" fmla="*/ 0 h 1166"/>
                <a:gd name="T74" fmla="*/ 0 w 116"/>
                <a:gd name="T75" fmla="*/ 0 h 1166"/>
                <a:gd name="T76" fmla="*/ 0 w 116"/>
                <a:gd name="T77" fmla="*/ 0 h 1166"/>
                <a:gd name="T78" fmla="*/ 0 w 116"/>
                <a:gd name="T79" fmla="*/ 0 h 1166"/>
                <a:gd name="T80" fmla="*/ 0 w 116"/>
                <a:gd name="T81" fmla="*/ 0 h 1166"/>
                <a:gd name="T82" fmla="*/ 0 w 116"/>
                <a:gd name="T83" fmla="*/ 0 h 1166"/>
                <a:gd name="T84" fmla="*/ 0 w 116"/>
                <a:gd name="T85" fmla="*/ 0 h 1166"/>
                <a:gd name="T86" fmla="*/ 0 w 116"/>
                <a:gd name="T87" fmla="*/ 0 h 1166"/>
                <a:gd name="T88" fmla="*/ 0 w 116"/>
                <a:gd name="T89" fmla="*/ 0 h 1166"/>
                <a:gd name="T90" fmla="*/ 0 w 116"/>
                <a:gd name="T91" fmla="*/ 0 h 1166"/>
                <a:gd name="T92" fmla="*/ 0 w 116"/>
                <a:gd name="T93" fmla="*/ 0 h 116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6"/>
                <a:gd name="T142" fmla="*/ 0 h 1166"/>
                <a:gd name="T143" fmla="*/ 116 w 116"/>
                <a:gd name="T144" fmla="*/ 1166 h 116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6" h="1166">
                  <a:moveTo>
                    <a:pt x="116" y="707"/>
                  </a:moveTo>
                  <a:lnTo>
                    <a:pt x="116" y="683"/>
                  </a:lnTo>
                  <a:lnTo>
                    <a:pt x="115" y="657"/>
                  </a:lnTo>
                  <a:lnTo>
                    <a:pt x="114" y="631"/>
                  </a:lnTo>
                  <a:lnTo>
                    <a:pt x="114" y="604"/>
                  </a:lnTo>
                  <a:lnTo>
                    <a:pt x="111" y="548"/>
                  </a:lnTo>
                  <a:lnTo>
                    <a:pt x="108" y="490"/>
                  </a:lnTo>
                  <a:lnTo>
                    <a:pt x="101" y="372"/>
                  </a:lnTo>
                  <a:lnTo>
                    <a:pt x="96" y="314"/>
                  </a:lnTo>
                  <a:lnTo>
                    <a:pt x="91" y="259"/>
                  </a:lnTo>
                  <a:lnTo>
                    <a:pt x="89" y="231"/>
                  </a:lnTo>
                  <a:lnTo>
                    <a:pt x="83" y="180"/>
                  </a:lnTo>
                  <a:lnTo>
                    <a:pt x="81" y="157"/>
                  </a:lnTo>
                  <a:lnTo>
                    <a:pt x="78" y="134"/>
                  </a:lnTo>
                  <a:lnTo>
                    <a:pt x="75" y="113"/>
                  </a:lnTo>
                  <a:lnTo>
                    <a:pt x="72" y="93"/>
                  </a:lnTo>
                  <a:lnTo>
                    <a:pt x="70" y="75"/>
                  </a:lnTo>
                  <a:lnTo>
                    <a:pt x="67" y="58"/>
                  </a:lnTo>
                  <a:lnTo>
                    <a:pt x="64" y="43"/>
                  </a:lnTo>
                  <a:lnTo>
                    <a:pt x="61" y="31"/>
                  </a:lnTo>
                  <a:lnTo>
                    <a:pt x="58" y="20"/>
                  </a:lnTo>
                  <a:lnTo>
                    <a:pt x="56" y="11"/>
                  </a:lnTo>
                  <a:lnTo>
                    <a:pt x="53" y="5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45" y="1"/>
                  </a:lnTo>
                  <a:lnTo>
                    <a:pt x="43" y="5"/>
                  </a:lnTo>
                  <a:lnTo>
                    <a:pt x="40" y="12"/>
                  </a:lnTo>
                  <a:lnTo>
                    <a:pt x="38" y="20"/>
                  </a:lnTo>
                  <a:lnTo>
                    <a:pt x="36" y="31"/>
                  </a:lnTo>
                  <a:lnTo>
                    <a:pt x="34" y="44"/>
                  </a:lnTo>
                  <a:lnTo>
                    <a:pt x="31" y="60"/>
                  </a:lnTo>
                  <a:lnTo>
                    <a:pt x="29" y="76"/>
                  </a:lnTo>
                  <a:lnTo>
                    <a:pt x="27" y="95"/>
                  </a:lnTo>
                  <a:lnTo>
                    <a:pt x="25" y="115"/>
                  </a:lnTo>
                  <a:lnTo>
                    <a:pt x="23" y="137"/>
                  </a:lnTo>
                  <a:lnTo>
                    <a:pt x="21" y="159"/>
                  </a:lnTo>
                  <a:lnTo>
                    <a:pt x="19" y="184"/>
                  </a:lnTo>
                  <a:lnTo>
                    <a:pt x="17" y="209"/>
                  </a:lnTo>
                  <a:lnTo>
                    <a:pt x="16" y="235"/>
                  </a:lnTo>
                  <a:lnTo>
                    <a:pt x="14" y="262"/>
                  </a:lnTo>
                  <a:lnTo>
                    <a:pt x="11" y="319"/>
                  </a:lnTo>
                  <a:lnTo>
                    <a:pt x="8" y="377"/>
                  </a:lnTo>
                  <a:lnTo>
                    <a:pt x="4" y="496"/>
                  </a:lnTo>
                  <a:lnTo>
                    <a:pt x="2" y="554"/>
                  </a:lnTo>
                  <a:lnTo>
                    <a:pt x="1" y="610"/>
                  </a:lnTo>
                  <a:lnTo>
                    <a:pt x="1" y="638"/>
                  </a:lnTo>
                  <a:lnTo>
                    <a:pt x="0" y="664"/>
                  </a:lnTo>
                  <a:lnTo>
                    <a:pt x="0" y="714"/>
                  </a:lnTo>
                  <a:lnTo>
                    <a:pt x="1" y="761"/>
                  </a:lnTo>
                  <a:lnTo>
                    <a:pt x="2" y="806"/>
                  </a:lnTo>
                  <a:lnTo>
                    <a:pt x="4" y="850"/>
                  </a:lnTo>
                  <a:lnTo>
                    <a:pt x="6" y="891"/>
                  </a:lnTo>
                  <a:lnTo>
                    <a:pt x="9" y="931"/>
                  </a:lnTo>
                  <a:lnTo>
                    <a:pt x="12" y="968"/>
                  </a:lnTo>
                  <a:lnTo>
                    <a:pt x="16" y="1003"/>
                  </a:lnTo>
                  <a:lnTo>
                    <a:pt x="19" y="1035"/>
                  </a:lnTo>
                  <a:lnTo>
                    <a:pt x="24" y="1064"/>
                  </a:lnTo>
                  <a:lnTo>
                    <a:pt x="26" y="1077"/>
                  </a:lnTo>
                  <a:lnTo>
                    <a:pt x="28" y="1090"/>
                  </a:lnTo>
                  <a:lnTo>
                    <a:pt x="30" y="1101"/>
                  </a:lnTo>
                  <a:lnTo>
                    <a:pt x="33" y="1112"/>
                  </a:lnTo>
                  <a:lnTo>
                    <a:pt x="35" y="1122"/>
                  </a:lnTo>
                  <a:lnTo>
                    <a:pt x="37" y="1131"/>
                  </a:lnTo>
                  <a:lnTo>
                    <a:pt x="40" y="1139"/>
                  </a:lnTo>
                  <a:lnTo>
                    <a:pt x="42" y="1146"/>
                  </a:lnTo>
                  <a:lnTo>
                    <a:pt x="45" y="1152"/>
                  </a:lnTo>
                  <a:lnTo>
                    <a:pt x="47" y="1157"/>
                  </a:lnTo>
                  <a:lnTo>
                    <a:pt x="50" y="1161"/>
                  </a:lnTo>
                  <a:lnTo>
                    <a:pt x="52" y="1164"/>
                  </a:lnTo>
                  <a:lnTo>
                    <a:pt x="55" y="1165"/>
                  </a:lnTo>
                  <a:lnTo>
                    <a:pt x="57" y="1166"/>
                  </a:lnTo>
                  <a:lnTo>
                    <a:pt x="60" y="1165"/>
                  </a:lnTo>
                  <a:lnTo>
                    <a:pt x="62" y="1164"/>
                  </a:lnTo>
                  <a:lnTo>
                    <a:pt x="65" y="1160"/>
                  </a:lnTo>
                  <a:lnTo>
                    <a:pt x="68" y="1157"/>
                  </a:lnTo>
                  <a:lnTo>
                    <a:pt x="70" y="1151"/>
                  </a:lnTo>
                  <a:lnTo>
                    <a:pt x="72" y="1145"/>
                  </a:lnTo>
                  <a:lnTo>
                    <a:pt x="75" y="1138"/>
                  </a:lnTo>
                  <a:lnTo>
                    <a:pt x="81" y="1121"/>
                  </a:lnTo>
                  <a:lnTo>
                    <a:pt x="83" y="1110"/>
                  </a:lnTo>
                  <a:lnTo>
                    <a:pt x="85" y="1099"/>
                  </a:lnTo>
                  <a:lnTo>
                    <a:pt x="88" y="1087"/>
                  </a:lnTo>
                  <a:lnTo>
                    <a:pt x="90" y="1075"/>
                  </a:lnTo>
                  <a:lnTo>
                    <a:pt x="92" y="1061"/>
                  </a:lnTo>
                  <a:lnTo>
                    <a:pt x="97" y="1031"/>
                  </a:lnTo>
                  <a:lnTo>
                    <a:pt x="101" y="999"/>
                  </a:lnTo>
                  <a:lnTo>
                    <a:pt x="105" y="964"/>
                  </a:lnTo>
                  <a:lnTo>
                    <a:pt x="108" y="926"/>
                  </a:lnTo>
                  <a:lnTo>
                    <a:pt x="111" y="885"/>
                  </a:lnTo>
                  <a:lnTo>
                    <a:pt x="113" y="843"/>
                  </a:lnTo>
                  <a:lnTo>
                    <a:pt x="115" y="799"/>
                  </a:lnTo>
                  <a:lnTo>
                    <a:pt x="116" y="754"/>
                  </a:lnTo>
                  <a:lnTo>
                    <a:pt x="116" y="707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16" name="Freeform 459"/>
            <p:cNvSpPr>
              <a:spLocks/>
            </p:cNvSpPr>
            <p:nvPr/>
          </p:nvSpPr>
          <p:spPr bwMode="auto">
            <a:xfrm rot="-5400000">
              <a:off x="4709" y="608"/>
              <a:ext cx="103" cy="52"/>
            </a:xfrm>
            <a:custGeom>
              <a:avLst/>
              <a:gdLst>
                <a:gd name="T0" fmla="*/ 0 w 582"/>
                <a:gd name="T1" fmla="*/ 0 h 276"/>
                <a:gd name="T2" fmla="*/ 0 w 582"/>
                <a:gd name="T3" fmla="*/ 0 h 276"/>
                <a:gd name="T4" fmla="*/ 0 w 582"/>
                <a:gd name="T5" fmla="*/ 0 h 276"/>
                <a:gd name="T6" fmla="*/ 0 w 582"/>
                <a:gd name="T7" fmla="*/ 0 h 276"/>
                <a:gd name="T8" fmla="*/ 0 w 582"/>
                <a:gd name="T9" fmla="*/ 0 h 276"/>
                <a:gd name="T10" fmla="*/ 0 w 582"/>
                <a:gd name="T11" fmla="*/ 0 h 276"/>
                <a:gd name="T12" fmla="*/ 0 w 582"/>
                <a:gd name="T13" fmla="*/ 0 h 276"/>
                <a:gd name="T14" fmla="*/ 0 w 582"/>
                <a:gd name="T15" fmla="*/ 0 h 276"/>
                <a:gd name="T16" fmla="*/ 0 w 582"/>
                <a:gd name="T17" fmla="*/ 0 h 276"/>
                <a:gd name="T18" fmla="*/ 0 w 582"/>
                <a:gd name="T19" fmla="*/ 0 h 276"/>
                <a:gd name="T20" fmla="*/ 0 w 582"/>
                <a:gd name="T21" fmla="*/ 0 h 276"/>
                <a:gd name="T22" fmla="*/ 0 w 582"/>
                <a:gd name="T23" fmla="*/ 0 h 276"/>
                <a:gd name="T24" fmla="*/ 0 w 582"/>
                <a:gd name="T25" fmla="*/ 0 h 276"/>
                <a:gd name="T26" fmla="*/ 0 w 582"/>
                <a:gd name="T27" fmla="*/ 0 h 276"/>
                <a:gd name="T28" fmla="*/ 0 w 582"/>
                <a:gd name="T29" fmla="*/ 0 h 276"/>
                <a:gd name="T30" fmla="*/ 0 w 582"/>
                <a:gd name="T31" fmla="*/ 0 h 276"/>
                <a:gd name="T32" fmla="*/ 0 w 582"/>
                <a:gd name="T33" fmla="*/ 0 h 276"/>
                <a:gd name="T34" fmla="*/ 0 w 582"/>
                <a:gd name="T35" fmla="*/ 0 h 276"/>
                <a:gd name="T36" fmla="*/ 0 w 582"/>
                <a:gd name="T37" fmla="*/ 0 h 276"/>
                <a:gd name="T38" fmla="*/ 0 w 582"/>
                <a:gd name="T39" fmla="*/ 0 h 276"/>
                <a:gd name="T40" fmla="*/ 0 w 582"/>
                <a:gd name="T41" fmla="*/ 0 h 276"/>
                <a:gd name="T42" fmla="*/ 0 w 582"/>
                <a:gd name="T43" fmla="*/ 0 h 276"/>
                <a:gd name="T44" fmla="*/ 0 w 582"/>
                <a:gd name="T45" fmla="*/ 0 h 276"/>
                <a:gd name="T46" fmla="*/ 0 w 582"/>
                <a:gd name="T47" fmla="*/ 0 h 276"/>
                <a:gd name="T48" fmla="*/ 0 w 582"/>
                <a:gd name="T49" fmla="*/ 0 h 276"/>
                <a:gd name="T50" fmla="*/ 0 w 582"/>
                <a:gd name="T51" fmla="*/ 0 h 27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82"/>
                <a:gd name="T79" fmla="*/ 0 h 276"/>
                <a:gd name="T80" fmla="*/ 582 w 582"/>
                <a:gd name="T81" fmla="*/ 276 h 27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82" h="276">
                  <a:moveTo>
                    <a:pt x="582" y="276"/>
                  </a:moveTo>
                  <a:lnTo>
                    <a:pt x="582" y="273"/>
                  </a:lnTo>
                  <a:lnTo>
                    <a:pt x="582" y="269"/>
                  </a:lnTo>
                  <a:lnTo>
                    <a:pt x="581" y="264"/>
                  </a:lnTo>
                  <a:lnTo>
                    <a:pt x="581" y="258"/>
                  </a:lnTo>
                  <a:lnTo>
                    <a:pt x="580" y="243"/>
                  </a:lnTo>
                  <a:lnTo>
                    <a:pt x="579" y="234"/>
                  </a:lnTo>
                  <a:lnTo>
                    <a:pt x="577" y="213"/>
                  </a:lnTo>
                  <a:lnTo>
                    <a:pt x="574" y="191"/>
                  </a:lnTo>
                  <a:lnTo>
                    <a:pt x="572" y="167"/>
                  </a:lnTo>
                  <a:lnTo>
                    <a:pt x="569" y="141"/>
                  </a:lnTo>
                  <a:lnTo>
                    <a:pt x="567" y="115"/>
                  </a:lnTo>
                  <a:lnTo>
                    <a:pt x="568" y="90"/>
                  </a:lnTo>
                  <a:lnTo>
                    <a:pt x="570" y="66"/>
                  </a:lnTo>
                  <a:lnTo>
                    <a:pt x="572" y="45"/>
                  </a:lnTo>
                  <a:lnTo>
                    <a:pt x="573" y="35"/>
                  </a:lnTo>
                  <a:lnTo>
                    <a:pt x="573" y="26"/>
                  </a:lnTo>
                  <a:lnTo>
                    <a:pt x="573" y="19"/>
                  </a:lnTo>
                  <a:lnTo>
                    <a:pt x="573" y="12"/>
                  </a:lnTo>
                  <a:lnTo>
                    <a:pt x="571" y="7"/>
                  </a:lnTo>
                  <a:lnTo>
                    <a:pt x="569" y="4"/>
                  </a:lnTo>
                  <a:lnTo>
                    <a:pt x="566" y="1"/>
                  </a:lnTo>
                  <a:lnTo>
                    <a:pt x="562" y="0"/>
                  </a:lnTo>
                  <a:lnTo>
                    <a:pt x="0" y="4"/>
                  </a:lnTo>
                  <a:lnTo>
                    <a:pt x="7" y="125"/>
                  </a:lnTo>
                  <a:lnTo>
                    <a:pt x="582" y="276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17" name="Freeform 460"/>
            <p:cNvSpPr>
              <a:spLocks/>
            </p:cNvSpPr>
            <p:nvPr/>
          </p:nvSpPr>
          <p:spPr bwMode="auto">
            <a:xfrm rot="-5400000">
              <a:off x="4710" y="489"/>
              <a:ext cx="103" cy="52"/>
            </a:xfrm>
            <a:custGeom>
              <a:avLst/>
              <a:gdLst>
                <a:gd name="T0" fmla="*/ 0 w 580"/>
                <a:gd name="T1" fmla="*/ 0 h 279"/>
                <a:gd name="T2" fmla="*/ 0 w 580"/>
                <a:gd name="T3" fmla="*/ 0 h 279"/>
                <a:gd name="T4" fmla="*/ 0 w 580"/>
                <a:gd name="T5" fmla="*/ 0 h 279"/>
                <a:gd name="T6" fmla="*/ 0 w 580"/>
                <a:gd name="T7" fmla="*/ 0 h 279"/>
                <a:gd name="T8" fmla="*/ 0 w 580"/>
                <a:gd name="T9" fmla="*/ 0 h 279"/>
                <a:gd name="T10" fmla="*/ 0 w 580"/>
                <a:gd name="T11" fmla="*/ 0 h 279"/>
                <a:gd name="T12" fmla="*/ 0 w 580"/>
                <a:gd name="T13" fmla="*/ 0 h 279"/>
                <a:gd name="T14" fmla="*/ 0 w 580"/>
                <a:gd name="T15" fmla="*/ 0 h 279"/>
                <a:gd name="T16" fmla="*/ 0 w 580"/>
                <a:gd name="T17" fmla="*/ 0 h 279"/>
                <a:gd name="T18" fmla="*/ 0 w 580"/>
                <a:gd name="T19" fmla="*/ 0 h 279"/>
                <a:gd name="T20" fmla="*/ 0 w 580"/>
                <a:gd name="T21" fmla="*/ 0 h 279"/>
                <a:gd name="T22" fmla="*/ 0 w 580"/>
                <a:gd name="T23" fmla="*/ 0 h 279"/>
                <a:gd name="T24" fmla="*/ 0 w 580"/>
                <a:gd name="T25" fmla="*/ 0 h 279"/>
                <a:gd name="T26" fmla="*/ 0 w 580"/>
                <a:gd name="T27" fmla="*/ 0 h 279"/>
                <a:gd name="T28" fmla="*/ 0 w 580"/>
                <a:gd name="T29" fmla="*/ 0 h 279"/>
                <a:gd name="T30" fmla="*/ 0 w 580"/>
                <a:gd name="T31" fmla="*/ 0 h 279"/>
                <a:gd name="T32" fmla="*/ 0 w 580"/>
                <a:gd name="T33" fmla="*/ 0 h 279"/>
                <a:gd name="T34" fmla="*/ 0 w 580"/>
                <a:gd name="T35" fmla="*/ 0 h 279"/>
                <a:gd name="T36" fmla="*/ 0 w 580"/>
                <a:gd name="T37" fmla="*/ 0 h 279"/>
                <a:gd name="T38" fmla="*/ 0 w 580"/>
                <a:gd name="T39" fmla="*/ 0 h 279"/>
                <a:gd name="T40" fmla="*/ 0 w 580"/>
                <a:gd name="T41" fmla="*/ 0 h 279"/>
                <a:gd name="T42" fmla="*/ 0 w 580"/>
                <a:gd name="T43" fmla="*/ 0 h 279"/>
                <a:gd name="T44" fmla="*/ 0 w 580"/>
                <a:gd name="T45" fmla="*/ 0 h 279"/>
                <a:gd name="T46" fmla="*/ 0 w 580"/>
                <a:gd name="T47" fmla="*/ 0 h 279"/>
                <a:gd name="T48" fmla="*/ 0 w 580"/>
                <a:gd name="T49" fmla="*/ 0 h 279"/>
                <a:gd name="T50" fmla="*/ 0 w 580"/>
                <a:gd name="T51" fmla="*/ 0 h 279"/>
                <a:gd name="T52" fmla="*/ 0 w 580"/>
                <a:gd name="T53" fmla="*/ 0 h 2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80"/>
                <a:gd name="T82" fmla="*/ 0 h 279"/>
                <a:gd name="T83" fmla="*/ 580 w 580"/>
                <a:gd name="T84" fmla="*/ 279 h 2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80" h="279">
                  <a:moveTo>
                    <a:pt x="0" y="279"/>
                  </a:moveTo>
                  <a:lnTo>
                    <a:pt x="0" y="276"/>
                  </a:lnTo>
                  <a:lnTo>
                    <a:pt x="1" y="272"/>
                  </a:lnTo>
                  <a:lnTo>
                    <a:pt x="1" y="267"/>
                  </a:lnTo>
                  <a:lnTo>
                    <a:pt x="1" y="261"/>
                  </a:lnTo>
                  <a:lnTo>
                    <a:pt x="2" y="246"/>
                  </a:lnTo>
                  <a:lnTo>
                    <a:pt x="4" y="237"/>
                  </a:lnTo>
                  <a:lnTo>
                    <a:pt x="5" y="216"/>
                  </a:lnTo>
                  <a:lnTo>
                    <a:pt x="7" y="194"/>
                  </a:lnTo>
                  <a:lnTo>
                    <a:pt x="10" y="170"/>
                  </a:lnTo>
                  <a:lnTo>
                    <a:pt x="12" y="144"/>
                  </a:lnTo>
                  <a:lnTo>
                    <a:pt x="14" y="118"/>
                  </a:lnTo>
                  <a:lnTo>
                    <a:pt x="13" y="93"/>
                  </a:lnTo>
                  <a:lnTo>
                    <a:pt x="11" y="69"/>
                  </a:lnTo>
                  <a:lnTo>
                    <a:pt x="10" y="58"/>
                  </a:lnTo>
                  <a:lnTo>
                    <a:pt x="8" y="48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7" y="22"/>
                  </a:lnTo>
                  <a:lnTo>
                    <a:pt x="7" y="15"/>
                  </a:lnTo>
                  <a:lnTo>
                    <a:pt x="8" y="10"/>
                  </a:lnTo>
                  <a:lnTo>
                    <a:pt x="11" y="7"/>
                  </a:lnTo>
                  <a:lnTo>
                    <a:pt x="13" y="4"/>
                  </a:lnTo>
                  <a:lnTo>
                    <a:pt x="18" y="3"/>
                  </a:lnTo>
                  <a:lnTo>
                    <a:pt x="580" y="0"/>
                  </a:lnTo>
                  <a:lnTo>
                    <a:pt x="574" y="122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18" name="Freeform 461"/>
            <p:cNvSpPr>
              <a:spLocks/>
            </p:cNvSpPr>
            <p:nvPr/>
          </p:nvSpPr>
          <p:spPr bwMode="auto">
            <a:xfrm rot="-5400000">
              <a:off x="4605" y="588"/>
              <a:ext cx="50" cy="32"/>
            </a:xfrm>
            <a:custGeom>
              <a:avLst/>
              <a:gdLst>
                <a:gd name="T0" fmla="*/ 0 w 285"/>
                <a:gd name="T1" fmla="*/ 0 h 173"/>
                <a:gd name="T2" fmla="*/ 0 w 285"/>
                <a:gd name="T3" fmla="*/ 0 h 173"/>
                <a:gd name="T4" fmla="*/ 0 w 285"/>
                <a:gd name="T5" fmla="*/ 0 h 173"/>
                <a:gd name="T6" fmla="*/ 0 w 285"/>
                <a:gd name="T7" fmla="*/ 0 h 173"/>
                <a:gd name="T8" fmla="*/ 0 w 285"/>
                <a:gd name="T9" fmla="*/ 0 h 173"/>
                <a:gd name="T10" fmla="*/ 0 w 285"/>
                <a:gd name="T11" fmla="*/ 0 h 173"/>
                <a:gd name="T12" fmla="*/ 0 w 285"/>
                <a:gd name="T13" fmla="*/ 0 h 173"/>
                <a:gd name="T14" fmla="*/ 0 w 285"/>
                <a:gd name="T15" fmla="*/ 0 h 173"/>
                <a:gd name="T16" fmla="*/ 0 w 285"/>
                <a:gd name="T17" fmla="*/ 0 h 173"/>
                <a:gd name="T18" fmla="*/ 0 w 285"/>
                <a:gd name="T19" fmla="*/ 0 h 173"/>
                <a:gd name="T20" fmla="*/ 0 w 285"/>
                <a:gd name="T21" fmla="*/ 0 h 173"/>
                <a:gd name="T22" fmla="*/ 0 w 285"/>
                <a:gd name="T23" fmla="*/ 0 h 173"/>
                <a:gd name="T24" fmla="*/ 0 w 285"/>
                <a:gd name="T25" fmla="*/ 0 h 173"/>
                <a:gd name="T26" fmla="*/ 0 w 285"/>
                <a:gd name="T27" fmla="*/ 0 h 173"/>
                <a:gd name="T28" fmla="*/ 0 w 285"/>
                <a:gd name="T29" fmla="*/ 0 h 173"/>
                <a:gd name="T30" fmla="*/ 0 w 285"/>
                <a:gd name="T31" fmla="*/ 0 h 173"/>
                <a:gd name="T32" fmla="*/ 0 w 285"/>
                <a:gd name="T33" fmla="*/ 0 h 173"/>
                <a:gd name="T34" fmla="*/ 0 w 285"/>
                <a:gd name="T35" fmla="*/ 0 h 173"/>
                <a:gd name="T36" fmla="*/ 0 w 285"/>
                <a:gd name="T37" fmla="*/ 0 h 173"/>
                <a:gd name="T38" fmla="*/ 0 w 285"/>
                <a:gd name="T39" fmla="*/ 0 h 173"/>
                <a:gd name="T40" fmla="*/ 0 w 285"/>
                <a:gd name="T41" fmla="*/ 0 h 173"/>
                <a:gd name="T42" fmla="*/ 0 w 285"/>
                <a:gd name="T43" fmla="*/ 0 h 173"/>
                <a:gd name="T44" fmla="*/ 0 w 285"/>
                <a:gd name="T45" fmla="*/ 0 h 173"/>
                <a:gd name="T46" fmla="*/ 0 w 285"/>
                <a:gd name="T47" fmla="*/ 0 h 173"/>
                <a:gd name="T48" fmla="*/ 0 w 285"/>
                <a:gd name="T49" fmla="*/ 0 h 173"/>
                <a:gd name="T50" fmla="*/ 0 w 285"/>
                <a:gd name="T51" fmla="*/ 0 h 173"/>
                <a:gd name="T52" fmla="*/ 0 w 285"/>
                <a:gd name="T53" fmla="*/ 0 h 173"/>
                <a:gd name="T54" fmla="*/ 0 w 285"/>
                <a:gd name="T55" fmla="*/ 0 h 173"/>
                <a:gd name="T56" fmla="*/ 0 w 285"/>
                <a:gd name="T57" fmla="*/ 0 h 173"/>
                <a:gd name="T58" fmla="*/ 0 w 285"/>
                <a:gd name="T59" fmla="*/ 0 h 173"/>
                <a:gd name="T60" fmla="*/ 0 w 285"/>
                <a:gd name="T61" fmla="*/ 0 h 173"/>
                <a:gd name="T62" fmla="*/ 0 w 285"/>
                <a:gd name="T63" fmla="*/ 0 h 173"/>
                <a:gd name="T64" fmla="*/ 0 w 285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5"/>
                <a:gd name="T100" fmla="*/ 0 h 173"/>
                <a:gd name="T101" fmla="*/ 285 w 285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5" h="173">
                  <a:moveTo>
                    <a:pt x="276" y="173"/>
                  </a:moveTo>
                  <a:lnTo>
                    <a:pt x="274" y="172"/>
                  </a:lnTo>
                  <a:lnTo>
                    <a:pt x="272" y="171"/>
                  </a:lnTo>
                  <a:lnTo>
                    <a:pt x="271" y="166"/>
                  </a:lnTo>
                  <a:lnTo>
                    <a:pt x="271" y="158"/>
                  </a:lnTo>
                  <a:lnTo>
                    <a:pt x="272" y="147"/>
                  </a:lnTo>
                  <a:lnTo>
                    <a:pt x="274" y="134"/>
                  </a:lnTo>
                  <a:lnTo>
                    <a:pt x="275" y="120"/>
                  </a:lnTo>
                  <a:lnTo>
                    <a:pt x="276" y="105"/>
                  </a:lnTo>
                  <a:lnTo>
                    <a:pt x="275" y="89"/>
                  </a:lnTo>
                  <a:lnTo>
                    <a:pt x="276" y="84"/>
                  </a:lnTo>
                  <a:lnTo>
                    <a:pt x="277" y="80"/>
                  </a:lnTo>
                  <a:lnTo>
                    <a:pt x="280" y="75"/>
                  </a:lnTo>
                  <a:lnTo>
                    <a:pt x="283" y="71"/>
                  </a:lnTo>
                  <a:lnTo>
                    <a:pt x="284" y="67"/>
                  </a:lnTo>
                  <a:lnTo>
                    <a:pt x="285" y="61"/>
                  </a:lnTo>
                  <a:lnTo>
                    <a:pt x="283" y="54"/>
                  </a:lnTo>
                  <a:lnTo>
                    <a:pt x="281" y="50"/>
                  </a:lnTo>
                  <a:lnTo>
                    <a:pt x="278" y="45"/>
                  </a:lnTo>
                  <a:lnTo>
                    <a:pt x="274" y="37"/>
                  </a:lnTo>
                  <a:lnTo>
                    <a:pt x="269" y="30"/>
                  </a:lnTo>
                  <a:lnTo>
                    <a:pt x="266" y="24"/>
                  </a:lnTo>
                  <a:lnTo>
                    <a:pt x="264" y="19"/>
                  </a:lnTo>
                  <a:lnTo>
                    <a:pt x="262" y="15"/>
                  </a:lnTo>
                  <a:lnTo>
                    <a:pt x="261" y="11"/>
                  </a:lnTo>
                  <a:lnTo>
                    <a:pt x="259" y="6"/>
                  </a:lnTo>
                  <a:lnTo>
                    <a:pt x="258" y="2"/>
                  </a:lnTo>
                  <a:lnTo>
                    <a:pt x="258" y="0"/>
                  </a:lnTo>
                  <a:lnTo>
                    <a:pt x="257" y="0"/>
                  </a:lnTo>
                  <a:lnTo>
                    <a:pt x="255" y="0"/>
                  </a:lnTo>
                  <a:lnTo>
                    <a:pt x="0" y="5"/>
                  </a:lnTo>
                  <a:lnTo>
                    <a:pt x="3" y="80"/>
                  </a:lnTo>
                  <a:lnTo>
                    <a:pt x="276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19" name="Freeform 462"/>
            <p:cNvSpPr>
              <a:spLocks/>
            </p:cNvSpPr>
            <p:nvPr/>
          </p:nvSpPr>
          <p:spPr bwMode="auto">
            <a:xfrm rot="-5400000">
              <a:off x="4606" y="530"/>
              <a:ext cx="51" cy="33"/>
            </a:xfrm>
            <a:custGeom>
              <a:avLst/>
              <a:gdLst>
                <a:gd name="T0" fmla="*/ 0 w 284"/>
                <a:gd name="T1" fmla="*/ 0 h 173"/>
                <a:gd name="T2" fmla="*/ 0 w 284"/>
                <a:gd name="T3" fmla="*/ 0 h 173"/>
                <a:gd name="T4" fmla="*/ 0 w 284"/>
                <a:gd name="T5" fmla="*/ 0 h 173"/>
                <a:gd name="T6" fmla="*/ 0 w 284"/>
                <a:gd name="T7" fmla="*/ 0 h 173"/>
                <a:gd name="T8" fmla="*/ 0 w 284"/>
                <a:gd name="T9" fmla="*/ 0 h 173"/>
                <a:gd name="T10" fmla="*/ 0 w 284"/>
                <a:gd name="T11" fmla="*/ 0 h 173"/>
                <a:gd name="T12" fmla="*/ 0 w 284"/>
                <a:gd name="T13" fmla="*/ 0 h 173"/>
                <a:gd name="T14" fmla="*/ 0 w 284"/>
                <a:gd name="T15" fmla="*/ 0 h 173"/>
                <a:gd name="T16" fmla="*/ 0 w 284"/>
                <a:gd name="T17" fmla="*/ 0 h 173"/>
                <a:gd name="T18" fmla="*/ 0 w 284"/>
                <a:gd name="T19" fmla="*/ 0 h 173"/>
                <a:gd name="T20" fmla="*/ 0 w 284"/>
                <a:gd name="T21" fmla="*/ 0 h 173"/>
                <a:gd name="T22" fmla="*/ 0 w 284"/>
                <a:gd name="T23" fmla="*/ 0 h 173"/>
                <a:gd name="T24" fmla="*/ 0 w 284"/>
                <a:gd name="T25" fmla="*/ 0 h 173"/>
                <a:gd name="T26" fmla="*/ 0 w 284"/>
                <a:gd name="T27" fmla="*/ 0 h 173"/>
                <a:gd name="T28" fmla="*/ 0 w 284"/>
                <a:gd name="T29" fmla="*/ 0 h 173"/>
                <a:gd name="T30" fmla="*/ 0 w 284"/>
                <a:gd name="T31" fmla="*/ 0 h 173"/>
                <a:gd name="T32" fmla="*/ 0 w 284"/>
                <a:gd name="T33" fmla="*/ 0 h 173"/>
                <a:gd name="T34" fmla="*/ 0 w 284"/>
                <a:gd name="T35" fmla="*/ 0 h 173"/>
                <a:gd name="T36" fmla="*/ 0 w 284"/>
                <a:gd name="T37" fmla="*/ 0 h 173"/>
                <a:gd name="T38" fmla="*/ 0 w 284"/>
                <a:gd name="T39" fmla="*/ 0 h 173"/>
                <a:gd name="T40" fmla="*/ 0 w 284"/>
                <a:gd name="T41" fmla="*/ 0 h 173"/>
                <a:gd name="T42" fmla="*/ 0 w 284"/>
                <a:gd name="T43" fmla="*/ 0 h 173"/>
                <a:gd name="T44" fmla="*/ 0 w 284"/>
                <a:gd name="T45" fmla="*/ 0 h 173"/>
                <a:gd name="T46" fmla="*/ 0 w 284"/>
                <a:gd name="T47" fmla="*/ 0 h 173"/>
                <a:gd name="T48" fmla="*/ 0 w 284"/>
                <a:gd name="T49" fmla="*/ 0 h 173"/>
                <a:gd name="T50" fmla="*/ 0 w 284"/>
                <a:gd name="T51" fmla="*/ 0 h 173"/>
                <a:gd name="T52" fmla="*/ 0 w 284"/>
                <a:gd name="T53" fmla="*/ 0 h 173"/>
                <a:gd name="T54" fmla="*/ 0 w 284"/>
                <a:gd name="T55" fmla="*/ 0 h 173"/>
                <a:gd name="T56" fmla="*/ 0 w 284"/>
                <a:gd name="T57" fmla="*/ 0 h 173"/>
                <a:gd name="T58" fmla="*/ 0 w 284"/>
                <a:gd name="T59" fmla="*/ 0 h 173"/>
                <a:gd name="T60" fmla="*/ 0 w 284"/>
                <a:gd name="T61" fmla="*/ 0 h 173"/>
                <a:gd name="T62" fmla="*/ 0 w 284"/>
                <a:gd name="T63" fmla="*/ 0 h 173"/>
                <a:gd name="T64" fmla="*/ 0 w 284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73"/>
                <a:gd name="T101" fmla="*/ 284 w 284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73">
                  <a:moveTo>
                    <a:pt x="10" y="173"/>
                  </a:moveTo>
                  <a:lnTo>
                    <a:pt x="12" y="172"/>
                  </a:lnTo>
                  <a:lnTo>
                    <a:pt x="14" y="171"/>
                  </a:lnTo>
                  <a:lnTo>
                    <a:pt x="15" y="166"/>
                  </a:lnTo>
                  <a:lnTo>
                    <a:pt x="15" y="158"/>
                  </a:lnTo>
                  <a:lnTo>
                    <a:pt x="13" y="147"/>
                  </a:lnTo>
                  <a:lnTo>
                    <a:pt x="12" y="134"/>
                  </a:lnTo>
                  <a:lnTo>
                    <a:pt x="10" y="120"/>
                  </a:lnTo>
                  <a:lnTo>
                    <a:pt x="9" y="105"/>
                  </a:lnTo>
                  <a:lnTo>
                    <a:pt x="10" y="89"/>
                  </a:lnTo>
                  <a:lnTo>
                    <a:pt x="9" y="84"/>
                  </a:lnTo>
                  <a:lnTo>
                    <a:pt x="7" y="80"/>
                  </a:lnTo>
                  <a:lnTo>
                    <a:pt x="5" y="75"/>
                  </a:lnTo>
                  <a:lnTo>
                    <a:pt x="2" y="71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4" y="50"/>
                  </a:lnTo>
                  <a:lnTo>
                    <a:pt x="6" y="45"/>
                  </a:lnTo>
                  <a:lnTo>
                    <a:pt x="11" y="37"/>
                  </a:lnTo>
                  <a:lnTo>
                    <a:pt x="15" y="30"/>
                  </a:lnTo>
                  <a:lnTo>
                    <a:pt x="18" y="24"/>
                  </a:lnTo>
                  <a:lnTo>
                    <a:pt x="21" y="19"/>
                  </a:lnTo>
                  <a:lnTo>
                    <a:pt x="22" y="14"/>
                  </a:lnTo>
                  <a:lnTo>
                    <a:pt x="24" y="11"/>
                  </a:lnTo>
                  <a:lnTo>
                    <a:pt x="25" y="6"/>
                  </a:lnTo>
                  <a:lnTo>
                    <a:pt x="26" y="2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84" y="2"/>
                  </a:lnTo>
                  <a:lnTo>
                    <a:pt x="281" y="77"/>
                  </a:lnTo>
                  <a:lnTo>
                    <a:pt x="10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20" name="Line 463"/>
            <p:cNvSpPr>
              <a:spLocks noChangeShapeType="1"/>
            </p:cNvSpPr>
            <p:nvPr/>
          </p:nvSpPr>
          <p:spPr bwMode="auto">
            <a:xfrm rot="16200000" flipH="1">
              <a:off x="4796" y="572"/>
              <a:ext cx="5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pic>
        <p:nvPicPr>
          <p:cNvPr id="62481" name="Picture 464" descr="messerflugflieger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400000">
            <a:off x="2234406" y="1183482"/>
            <a:ext cx="2219325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82" name="Picture 465" descr="messerflugflieger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648494" y="1508919"/>
            <a:ext cx="2346325" cy="287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83" name="Text Box 465"/>
          <p:cNvSpPr txBox="1">
            <a:spLocks noChangeArrowheads="1"/>
          </p:cNvSpPr>
          <p:nvPr/>
        </p:nvSpPr>
        <p:spPr bwMode="auto">
          <a:xfrm>
            <a:off x="4378325" y="2427288"/>
            <a:ext cx="31464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en-US" sz="2000" b="1"/>
              <a:t>Aircraft in Knife-Edge View from Top</a:t>
            </a:r>
          </a:p>
        </p:txBody>
      </p:sp>
      <p:sp>
        <p:nvSpPr>
          <p:cNvPr id="62484" name="Text Box 557"/>
          <p:cNvSpPr txBox="1">
            <a:spLocks noChangeArrowheads="1"/>
          </p:cNvSpPr>
          <p:nvPr/>
        </p:nvSpPr>
        <p:spPr bwMode="auto">
          <a:xfrm>
            <a:off x="4386263" y="3429000"/>
            <a:ext cx="31464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en-US" sz="2000" b="1"/>
              <a:t>Aircraft in Knife-Edge View from Below</a:t>
            </a:r>
          </a:p>
        </p:txBody>
      </p:sp>
      <p:sp>
        <p:nvSpPr>
          <p:cNvPr id="62485" name="Oval 86"/>
          <p:cNvSpPr>
            <a:spLocks noChangeArrowheads="1"/>
          </p:cNvSpPr>
          <p:nvPr/>
        </p:nvSpPr>
        <p:spPr bwMode="auto">
          <a:xfrm>
            <a:off x="1528763" y="6351588"/>
            <a:ext cx="1524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de-DE" altLang="de-DE" sz="2400">
              <a:latin typeface="Times New Roman" pitchFamily="18" charset="0"/>
            </a:endParaRPr>
          </a:p>
        </p:txBody>
      </p:sp>
      <p:sp>
        <p:nvSpPr>
          <p:cNvPr id="62486" name="Text Box 243"/>
          <p:cNvSpPr txBox="1">
            <a:spLocks noChangeArrowheads="1"/>
          </p:cNvSpPr>
          <p:nvPr/>
        </p:nvSpPr>
        <p:spPr bwMode="auto">
          <a:xfrm>
            <a:off x="4098925" y="6173788"/>
            <a:ext cx="26273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2000" b="1"/>
              <a:t>reference points</a:t>
            </a:r>
          </a:p>
        </p:txBody>
      </p:sp>
      <p:sp>
        <p:nvSpPr>
          <p:cNvPr id="62487" name="Oval 86"/>
          <p:cNvSpPr>
            <a:spLocks noChangeArrowheads="1"/>
          </p:cNvSpPr>
          <p:nvPr/>
        </p:nvSpPr>
        <p:spPr bwMode="auto">
          <a:xfrm>
            <a:off x="1917700" y="6353175"/>
            <a:ext cx="1524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de-DE" altLang="de-DE" sz="2400">
              <a:latin typeface="Times New Roman" pitchFamily="18" charset="0"/>
            </a:endParaRPr>
          </a:p>
        </p:txBody>
      </p:sp>
      <p:grpSp>
        <p:nvGrpSpPr>
          <p:cNvPr id="62488" name="Group 12"/>
          <p:cNvGrpSpPr>
            <a:grpSpLocks/>
          </p:cNvGrpSpPr>
          <p:nvPr/>
        </p:nvGrpSpPr>
        <p:grpSpPr bwMode="auto">
          <a:xfrm rot="19230513" flipH="1">
            <a:off x="1450975" y="4391025"/>
            <a:ext cx="504825" cy="195263"/>
            <a:chOff x="4875" y="7237"/>
            <a:chExt cx="4230" cy="1883"/>
          </a:xfrm>
        </p:grpSpPr>
        <p:sp>
          <p:nvSpPr>
            <p:cNvPr id="62512" name="Arc 13"/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13" name="AutoShape 14"/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80000"/>
                </a:lnSpc>
              </a:pPr>
              <a:endParaRPr lang="de-DE" altLang="de-DE"/>
            </a:p>
          </p:txBody>
        </p:sp>
      </p:grpSp>
      <p:grpSp>
        <p:nvGrpSpPr>
          <p:cNvPr id="62489" name="Gruppieren 5"/>
          <p:cNvGrpSpPr>
            <a:grpSpLocks/>
          </p:cNvGrpSpPr>
          <p:nvPr/>
        </p:nvGrpSpPr>
        <p:grpSpPr bwMode="auto">
          <a:xfrm>
            <a:off x="6183313" y="4324350"/>
            <a:ext cx="873125" cy="625475"/>
            <a:chOff x="6183944" y="4628488"/>
            <a:chExt cx="873002" cy="626433"/>
          </a:xfrm>
        </p:grpSpPr>
        <p:sp>
          <p:nvSpPr>
            <p:cNvPr id="62510" name="Arc 13"/>
            <p:cNvSpPr>
              <a:spLocks/>
            </p:cNvSpPr>
            <p:nvPr/>
          </p:nvSpPr>
          <p:spPr bwMode="auto">
            <a:xfrm rot="19230513" flipH="1">
              <a:off x="6183944" y="4628488"/>
              <a:ext cx="873002" cy="281928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11" name="AutoShape 14"/>
            <p:cNvSpPr>
              <a:spLocks noChangeArrowheads="1"/>
            </p:cNvSpPr>
            <p:nvPr/>
          </p:nvSpPr>
          <p:spPr bwMode="auto">
            <a:xfrm rot="9733198">
              <a:off x="6321145" y="5125818"/>
              <a:ext cx="114869" cy="129103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80000"/>
                </a:lnSpc>
              </a:pPr>
              <a:endParaRPr lang="de-DE" altLang="de-DE"/>
            </a:p>
          </p:txBody>
        </p:sp>
      </p:grpSp>
      <p:sp>
        <p:nvSpPr>
          <p:cNvPr id="62490" name="Text Box 372"/>
          <p:cNvSpPr txBox="1">
            <a:spLocks noChangeArrowheads="1"/>
          </p:cNvSpPr>
          <p:nvPr/>
        </p:nvSpPr>
        <p:spPr bwMode="auto">
          <a:xfrm>
            <a:off x="2057400" y="4516438"/>
            <a:ext cx="1592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de-DE" sz="2000" b="1"/>
              <a:t>part roll</a:t>
            </a:r>
          </a:p>
        </p:txBody>
      </p:sp>
      <p:sp>
        <p:nvSpPr>
          <p:cNvPr id="62491" name="Text Box 372"/>
          <p:cNvSpPr txBox="1">
            <a:spLocks noChangeArrowheads="1"/>
          </p:cNvSpPr>
          <p:nvPr/>
        </p:nvSpPr>
        <p:spPr bwMode="auto">
          <a:xfrm>
            <a:off x="6553200" y="4454525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de-DE" sz="2000" b="1"/>
              <a:t>roll</a:t>
            </a:r>
          </a:p>
        </p:txBody>
      </p:sp>
      <p:sp>
        <p:nvSpPr>
          <p:cNvPr id="62492" name="Text Box 243"/>
          <p:cNvSpPr txBox="1">
            <a:spLocks noChangeArrowheads="1"/>
          </p:cNvSpPr>
          <p:nvPr/>
        </p:nvSpPr>
        <p:spPr bwMode="auto">
          <a:xfrm>
            <a:off x="4400550" y="5611813"/>
            <a:ext cx="26273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de-DE" sz="2000" b="1"/>
              <a:t>snap rolls</a:t>
            </a:r>
          </a:p>
        </p:txBody>
      </p:sp>
      <p:grpSp>
        <p:nvGrpSpPr>
          <p:cNvPr id="62493" name="Group 1136"/>
          <p:cNvGrpSpPr>
            <a:grpSpLocks/>
          </p:cNvGrpSpPr>
          <p:nvPr/>
        </p:nvGrpSpPr>
        <p:grpSpPr bwMode="auto">
          <a:xfrm rot="10800000" flipV="1">
            <a:off x="1476375" y="5618163"/>
            <a:ext cx="365125" cy="246062"/>
            <a:chOff x="4369" y="894"/>
            <a:chExt cx="230" cy="155"/>
          </a:xfrm>
        </p:grpSpPr>
        <p:sp>
          <p:nvSpPr>
            <p:cNvPr id="62508" name="AutoShape 1137"/>
            <p:cNvSpPr>
              <a:spLocks noChangeArrowheads="1"/>
            </p:cNvSpPr>
            <p:nvPr/>
          </p:nvSpPr>
          <p:spPr bwMode="auto">
            <a:xfrm>
              <a:off x="4384" y="894"/>
              <a:ext cx="215" cy="155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9352" tIns="39676" rIns="79352" bIns="39676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endParaRPr lang="en-AU" altLang="en-US" sz="1400" b="1"/>
            </a:p>
          </p:txBody>
        </p:sp>
        <p:sp>
          <p:nvSpPr>
            <p:cNvPr id="62509" name="Line 1138"/>
            <p:cNvSpPr>
              <a:spLocks noChangeShapeType="1"/>
            </p:cNvSpPr>
            <p:nvPr/>
          </p:nvSpPr>
          <p:spPr bwMode="auto">
            <a:xfrm>
              <a:off x="4369" y="894"/>
              <a:ext cx="1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79352" tIns="39676" rIns="79352" bIns="39676">
              <a:spAutoFit/>
            </a:bodyPr>
            <a:lstStyle/>
            <a:p>
              <a:endParaRPr lang="de-DE"/>
            </a:p>
          </p:txBody>
        </p:sp>
      </p:grpSp>
      <p:grpSp>
        <p:nvGrpSpPr>
          <p:cNvPr id="901" name="Group 1136">
            <a:extLst/>
          </p:cNvPr>
          <p:cNvGrpSpPr>
            <a:grpSpLocks/>
          </p:cNvGrpSpPr>
          <p:nvPr/>
        </p:nvGrpSpPr>
        <p:grpSpPr bwMode="auto">
          <a:xfrm rot="10800000" flipV="1">
            <a:off x="2502660" y="5612448"/>
            <a:ext cx="365125" cy="246062"/>
            <a:chOff x="4369" y="894"/>
            <a:chExt cx="230" cy="155"/>
          </a:xfrm>
          <a:solidFill>
            <a:schemeClr val="tx1"/>
          </a:solidFill>
        </p:grpSpPr>
        <p:sp>
          <p:nvSpPr>
            <p:cNvPr id="902" name="AutoShape 1137">
              <a:extLst/>
            </p:cNvPr>
            <p:cNvSpPr>
              <a:spLocks noChangeArrowheads="1"/>
            </p:cNvSpPr>
            <p:nvPr/>
          </p:nvSpPr>
          <p:spPr bwMode="auto">
            <a:xfrm>
              <a:off x="4384" y="894"/>
              <a:ext cx="215" cy="155"/>
            </a:xfrm>
            <a:prstGeom prst="triangle">
              <a:avLst>
                <a:gd name="adj" fmla="val 50000"/>
              </a:avLst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lIns="79352" tIns="39676" rIns="79352" bIns="39676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>
                <a:spcBef>
                  <a:spcPct val="50000"/>
                </a:spcBef>
                <a:defRPr/>
              </a:pPr>
              <a:endParaRPr lang="en-AU" altLang="en-US" sz="1400" b="1">
                <a:cs typeface="+mn-cs"/>
              </a:endParaRPr>
            </a:p>
          </p:txBody>
        </p:sp>
        <p:sp>
          <p:nvSpPr>
            <p:cNvPr id="903" name="Line 1138">
              <a:extLst/>
            </p:cNvPr>
            <p:cNvSpPr>
              <a:spLocks noChangeShapeType="1"/>
            </p:cNvSpPr>
            <p:nvPr/>
          </p:nvSpPr>
          <p:spPr bwMode="auto">
            <a:xfrm>
              <a:off x="4369" y="894"/>
              <a:ext cx="120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lIns="79352" tIns="39676" rIns="79352" bIns="39676">
              <a:spAutoFit/>
            </a:bodyPr>
            <a:lstStyle/>
            <a:p>
              <a:pPr eaLnBrk="0" hangingPunct="0">
                <a:defRPr/>
              </a:pPr>
              <a:endParaRPr lang="de-DE">
                <a:latin typeface="Arial" panose="020B0604020202020204" pitchFamily="34" charset="0"/>
                <a:cs typeface="+mn-cs"/>
              </a:endParaRPr>
            </a:p>
          </p:txBody>
        </p:sp>
      </p:grpSp>
      <p:sp>
        <p:nvSpPr>
          <p:cNvPr id="62495" name="Textfeld 1"/>
          <p:cNvSpPr txBox="1">
            <a:spLocks noChangeArrowheads="1"/>
          </p:cNvSpPr>
          <p:nvPr/>
        </p:nvSpPr>
        <p:spPr bwMode="auto">
          <a:xfrm>
            <a:off x="2084388" y="5016500"/>
            <a:ext cx="14255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de-DE" sz="2000" b="1"/>
              <a:t>pos. spin</a:t>
            </a:r>
          </a:p>
        </p:txBody>
      </p:sp>
      <p:sp>
        <p:nvSpPr>
          <p:cNvPr id="62496" name="Textfeld 903"/>
          <p:cNvSpPr txBox="1">
            <a:spLocks noChangeArrowheads="1"/>
          </p:cNvSpPr>
          <p:nvPr/>
        </p:nvSpPr>
        <p:spPr bwMode="auto">
          <a:xfrm>
            <a:off x="2365375" y="5834063"/>
            <a:ext cx="7556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de-DE" sz="2000" b="1"/>
              <a:t>neg.</a:t>
            </a:r>
          </a:p>
        </p:txBody>
      </p:sp>
      <p:grpSp>
        <p:nvGrpSpPr>
          <p:cNvPr id="62497" name="Group 12"/>
          <p:cNvGrpSpPr>
            <a:grpSpLocks/>
          </p:cNvGrpSpPr>
          <p:nvPr/>
        </p:nvGrpSpPr>
        <p:grpSpPr bwMode="auto">
          <a:xfrm rot="19230513" flipH="1">
            <a:off x="3905250" y="4494213"/>
            <a:ext cx="504825" cy="195262"/>
            <a:chOff x="4875" y="7237"/>
            <a:chExt cx="4230" cy="1883"/>
          </a:xfrm>
        </p:grpSpPr>
        <p:sp>
          <p:nvSpPr>
            <p:cNvPr id="62506" name="Arc 13"/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07" name="AutoShape 14"/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80000"/>
                </a:lnSpc>
              </a:pPr>
              <a:endParaRPr lang="de-DE" altLang="de-DE"/>
            </a:p>
          </p:txBody>
        </p:sp>
      </p:grpSp>
      <p:sp>
        <p:nvSpPr>
          <p:cNvPr id="62498" name="Text Box 372"/>
          <p:cNvSpPr txBox="1">
            <a:spLocks noChangeArrowheads="1"/>
          </p:cNvSpPr>
          <p:nvPr/>
        </p:nvSpPr>
        <p:spPr bwMode="auto">
          <a:xfrm>
            <a:off x="4322763" y="4462463"/>
            <a:ext cx="15906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de-DE" sz="2000" b="1"/>
              <a:t>half roll</a:t>
            </a:r>
          </a:p>
        </p:txBody>
      </p:sp>
      <p:sp>
        <p:nvSpPr>
          <p:cNvPr id="62499" name="Textfeld 3"/>
          <p:cNvSpPr txBox="1">
            <a:spLocks noChangeArrowheads="1"/>
          </p:cNvSpPr>
          <p:nvPr/>
        </p:nvSpPr>
        <p:spPr bwMode="auto">
          <a:xfrm>
            <a:off x="1427163" y="4683125"/>
            <a:ext cx="5286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de-DE"/>
              <a:t>¼ </a:t>
            </a:r>
          </a:p>
        </p:txBody>
      </p:sp>
      <p:grpSp>
        <p:nvGrpSpPr>
          <p:cNvPr id="913" name="Group 264">
            <a:extLst/>
          </p:cNvPr>
          <p:cNvGrpSpPr>
            <a:grpSpLocks/>
          </p:cNvGrpSpPr>
          <p:nvPr/>
        </p:nvGrpSpPr>
        <p:grpSpPr bwMode="auto">
          <a:xfrm>
            <a:off x="1504432" y="5155895"/>
            <a:ext cx="497324" cy="184402"/>
            <a:chOff x="8533" y="5653"/>
            <a:chExt cx="813" cy="270"/>
          </a:xfrm>
          <a:solidFill>
            <a:schemeClr val="bg1"/>
          </a:solidFill>
        </p:grpSpPr>
        <p:sp>
          <p:nvSpPr>
            <p:cNvPr id="914" name="Line 265">
              <a:extLst/>
            </p:cNvPr>
            <p:cNvSpPr>
              <a:spLocks noChangeShapeType="1"/>
            </p:cNvSpPr>
            <p:nvPr/>
          </p:nvSpPr>
          <p:spPr bwMode="auto">
            <a:xfrm flipH="1">
              <a:off x="9328" y="5653"/>
              <a:ext cx="18" cy="236"/>
            </a:xfrm>
            <a:prstGeom prst="lin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eaLnBrk="0" hangingPunct="0">
                <a:defRPr/>
              </a:pPr>
              <a:endParaRPr lang="de-DE"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915" name="AutoShape 266">
              <a:extLst/>
            </p:cNvPr>
            <p:cNvSpPr>
              <a:spLocks noChangeArrowheads="1"/>
            </p:cNvSpPr>
            <p:nvPr/>
          </p:nvSpPr>
          <p:spPr bwMode="auto">
            <a:xfrm rot="5400000">
              <a:off x="8788" y="5398"/>
              <a:ext cx="270" cy="780"/>
            </a:xfrm>
            <a:prstGeom prst="rtTriangle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>
                <a:lnSpc>
                  <a:spcPct val="80000"/>
                </a:lnSpc>
                <a:defRPr/>
              </a:pPr>
              <a:endParaRPr lang="de-DE" altLang="de-DE">
                <a:cs typeface="+mn-cs"/>
              </a:endParaRPr>
            </a:p>
          </p:txBody>
        </p:sp>
      </p:grpSp>
      <p:sp>
        <p:nvSpPr>
          <p:cNvPr id="62501" name="Textfeld 915"/>
          <p:cNvSpPr txBox="1">
            <a:spLocks noChangeArrowheads="1"/>
          </p:cNvSpPr>
          <p:nvPr/>
        </p:nvSpPr>
        <p:spPr bwMode="auto">
          <a:xfrm>
            <a:off x="1387475" y="5849938"/>
            <a:ext cx="7572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de-DE" sz="2000" b="1"/>
              <a:t>pos.</a:t>
            </a:r>
          </a:p>
        </p:txBody>
      </p:sp>
      <p:grpSp>
        <p:nvGrpSpPr>
          <p:cNvPr id="62502" name="Group 264"/>
          <p:cNvGrpSpPr>
            <a:grpSpLocks/>
          </p:cNvGrpSpPr>
          <p:nvPr/>
        </p:nvGrpSpPr>
        <p:grpSpPr bwMode="auto">
          <a:xfrm>
            <a:off x="3984623" y="5118100"/>
            <a:ext cx="486019" cy="184150"/>
            <a:chOff x="8533" y="5653"/>
            <a:chExt cx="796" cy="270"/>
          </a:xfrm>
        </p:grpSpPr>
        <p:sp>
          <p:nvSpPr>
            <p:cNvPr id="62504" name="Line 265"/>
            <p:cNvSpPr>
              <a:spLocks noChangeShapeType="1"/>
            </p:cNvSpPr>
            <p:nvPr/>
          </p:nvSpPr>
          <p:spPr bwMode="auto">
            <a:xfrm>
              <a:off x="9328" y="5653"/>
              <a:ext cx="1" cy="2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2505" name="AutoShape 266"/>
            <p:cNvSpPr>
              <a:spLocks noChangeArrowheads="1"/>
            </p:cNvSpPr>
            <p:nvPr/>
          </p:nvSpPr>
          <p:spPr bwMode="auto">
            <a:xfrm rot="5400000">
              <a:off x="8788" y="5398"/>
              <a:ext cx="270" cy="780"/>
            </a:xfrm>
            <a:prstGeom prst="rtTriangle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80000"/>
                </a:lnSpc>
              </a:pPr>
              <a:endParaRPr lang="de-DE" altLang="de-DE"/>
            </a:p>
          </p:txBody>
        </p:sp>
      </p:grpSp>
      <p:sp>
        <p:nvSpPr>
          <p:cNvPr id="62503" name="Textfeld 920"/>
          <p:cNvSpPr txBox="1">
            <a:spLocks noChangeArrowheads="1"/>
          </p:cNvSpPr>
          <p:nvPr/>
        </p:nvSpPr>
        <p:spPr bwMode="auto">
          <a:xfrm>
            <a:off x="4633913" y="4945063"/>
            <a:ext cx="14255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de-DE" sz="2000" b="1"/>
              <a:t>neg. spin</a:t>
            </a:r>
          </a:p>
        </p:txBody>
      </p:sp>
    </p:spTree>
  </p:cSld>
  <p:clrMapOvr>
    <a:masterClrMapping/>
  </p:clrMapOvr>
  <p:transition>
    <p:pull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Text Box 3"/>
          <p:cNvSpPr txBox="1">
            <a:spLocks noChangeArrowheads="1"/>
          </p:cNvSpPr>
          <p:nvPr/>
        </p:nvSpPr>
        <p:spPr bwMode="auto">
          <a:xfrm>
            <a:off x="407988" y="6516688"/>
            <a:ext cx="939800" cy="24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>
              <a:lnSpc>
                <a:spcPct val="80000"/>
              </a:lnSpc>
            </a:pPr>
            <a:r>
              <a:rPr lang="de-DE" altLang="de-DE" sz="1200" b="1" dirty="0"/>
              <a:t>F-27.12.01</a:t>
            </a:r>
            <a:endParaRPr lang="de-DE" altLang="de-DE" dirty="0"/>
          </a:p>
        </p:txBody>
      </p:sp>
      <p:sp>
        <p:nvSpPr>
          <p:cNvPr id="90114" name="Text Box 253"/>
          <p:cNvSpPr txBox="1">
            <a:spLocks noChangeArrowheads="1"/>
          </p:cNvSpPr>
          <p:nvPr/>
        </p:nvSpPr>
        <p:spPr bwMode="auto">
          <a:xfrm>
            <a:off x="1576388" y="5272397"/>
            <a:ext cx="4478338" cy="10772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>
              <a:lnSpc>
                <a:spcPct val="80000"/>
              </a:lnSpc>
              <a:spcBef>
                <a:spcPct val="50000"/>
              </a:spcBef>
            </a:pPr>
            <a:r>
              <a:rPr lang="en-GB" sz="1600" b="1" dirty="0"/>
              <a:t>From upright, pull through a ⅛ loop into a 45° upline, perform consecutively two ¼ rolls, pull through a ⅞ loop into a vertical upline, perform a ½ roll, pull through a ¼ loop, exit inverted</a:t>
            </a:r>
            <a:endParaRPr lang="de-DE" sz="1600" b="1" dirty="0"/>
          </a:p>
        </p:txBody>
      </p:sp>
      <p:sp>
        <p:nvSpPr>
          <p:cNvPr id="90115" name="Rectangle 116"/>
          <p:cNvSpPr>
            <a:spLocks noChangeArrowheads="1"/>
          </p:cNvSpPr>
          <p:nvPr/>
        </p:nvSpPr>
        <p:spPr bwMode="auto">
          <a:xfrm>
            <a:off x="1614745" y="156659"/>
            <a:ext cx="7111242" cy="40011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GB" sz="2000" b="1" dirty="0"/>
              <a:t>F-27.12 Inverted Figure ET with two quarter rolls, half roll</a:t>
            </a:r>
            <a:endParaRPr lang="de-DE" sz="2000" dirty="0"/>
          </a:p>
        </p:txBody>
      </p:sp>
      <p:sp>
        <p:nvSpPr>
          <p:cNvPr id="90138" name="Line 50"/>
          <p:cNvSpPr>
            <a:spLocks noChangeShapeType="1"/>
          </p:cNvSpPr>
          <p:nvPr/>
        </p:nvSpPr>
        <p:spPr bwMode="auto">
          <a:xfrm>
            <a:off x="3427296" y="1242293"/>
            <a:ext cx="945965" cy="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cxnSp>
        <p:nvCxnSpPr>
          <p:cNvPr id="90142" name="Gerader Verbinder 176"/>
          <p:cNvCxnSpPr>
            <a:cxnSpLocks/>
            <a:stCxn id="87" idx="0"/>
          </p:cNvCxnSpPr>
          <p:nvPr/>
        </p:nvCxnSpPr>
        <p:spPr bwMode="auto">
          <a:xfrm>
            <a:off x="2844505" y="1741126"/>
            <a:ext cx="2057" cy="137676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</p:cxnSp>
      <p:grpSp>
        <p:nvGrpSpPr>
          <p:cNvPr id="90145" name="Group 57"/>
          <p:cNvGrpSpPr>
            <a:grpSpLocks/>
          </p:cNvGrpSpPr>
          <p:nvPr/>
        </p:nvGrpSpPr>
        <p:grpSpPr bwMode="auto">
          <a:xfrm rot="16371542" flipH="1">
            <a:off x="3941296" y="953550"/>
            <a:ext cx="277197" cy="633816"/>
            <a:chOff x="2940" y="264"/>
            <a:chExt cx="300" cy="1452"/>
          </a:xfrm>
        </p:grpSpPr>
        <p:grpSp>
          <p:nvGrpSpPr>
            <p:cNvPr id="90185" name="Group 58"/>
            <p:cNvGrpSpPr>
              <a:grpSpLocks/>
            </p:cNvGrpSpPr>
            <p:nvPr/>
          </p:nvGrpSpPr>
          <p:grpSpPr bwMode="auto">
            <a:xfrm>
              <a:off x="2940" y="264"/>
              <a:ext cx="252" cy="1368"/>
              <a:chOff x="3024" y="732"/>
              <a:chExt cx="252" cy="1368"/>
            </a:xfrm>
          </p:grpSpPr>
          <p:grpSp>
            <p:nvGrpSpPr>
              <p:cNvPr id="90188" name="Group 59"/>
              <p:cNvGrpSpPr>
                <a:grpSpLocks/>
              </p:cNvGrpSpPr>
              <p:nvPr/>
            </p:nvGrpSpPr>
            <p:grpSpPr bwMode="auto">
              <a:xfrm>
                <a:off x="3024" y="732"/>
                <a:ext cx="252" cy="1368"/>
                <a:chOff x="3168" y="1008"/>
                <a:chExt cx="484" cy="2448"/>
              </a:xfrm>
            </p:grpSpPr>
            <p:grpSp>
              <p:nvGrpSpPr>
                <p:cNvPr id="90190" name="Group 60"/>
                <p:cNvGrpSpPr>
                  <a:grpSpLocks/>
                </p:cNvGrpSpPr>
                <p:nvPr/>
              </p:nvGrpSpPr>
              <p:grpSpPr bwMode="auto">
                <a:xfrm>
                  <a:off x="3168" y="1008"/>
                  <a:ext cx="484" cy="2448"/>
                  <a:chOff x="2256" y="864"/>
                  <a:chExt cx="532" cy="2448"/>
                </a:xfrm>
              </p:grpSpPr>
              <p:sp>
                <p:nvSpPr>
                  <p:cNvPr id="90193" name="Freeform 61"/>
                  <p:cNvSpPr>
                    <a:spLocks/>
                  </p:cNvSpPr>
                  <p:nvPr/>
                </p:nvSpPr>
                <p:spPr bwMode="auto">
                  <a:xfrm rot="5389413">
                    <a:off x="1298" y="1822"/>
                    <a:ext cx="2448" cy="532"/>
                  </a:xfrm>
                  <a:custGeom>
                    <a:avLst/>
                    <a:gdLst>
                      <a:gd name="T0" fmla="*/ 2147483647 w 1153"/>
                      <a:gd name="T1" fmla="*/ 2147483647 h 204"/>
                      <a:gd name="T2" fmla="*/ 2147483647 w 1153"/>
                      <a:gd name="T3" fmla="*/ 2147483647 h 204"/>
                      <a:gd name="T4" fmla="*/ 2147483647 w 1153"/>
                      <a:gd name="T5" fmla="*/ 2147483647 h 204"/>
                      <a:gd name="T6" fmla="*/ 2147483647 w 1153"/>
                      <a:gd name="T7" fmla="*/ 2147483647 h 204"/>
                      <a:gd name="T8" fmla="*/ 2147483647 w 1153"/>
                      <a:gd name="T9" fmla="*/ 2147483647 h 204"/>
                      <a:gd name="T10" fmla="*/ 2147483647 w 1153"/>
                      <a:gd name="T11" fmla="*/ 2147483647 h 204"/>
                      <a:gd name="T12" fmla="*/ 2147483647 w 1153"/>
                      <a:gd name="T13" fmla="*/ 2147483647 h 204"/>
                      <a:gd name="T14" fmla="*/ 2147483647 w 1153"/>
                      <a:gd name="T15" fmla="*/ 2147483647 h 204"/>
                      <a:gd name="T16" fmla="*/ 2147483647 w 1153"/>
                      <a:gd name="T17" fmla="*/ 2147483647 h 204"/>
                      <a:gd name="T18" fmla="*/ 2147483647 w 1153"/>
                      <a:gd name="T19" fmla="*/ 2147483647 h 204"/>
                      <a:gd name="T20" fmla="*/ 2147483647 w 1153"/>
                      <a:gd name="T21" fmla="*/ 2147483647 h 204"/>
                      <a:gd name="T22" fmla="*/ 2147483647 w 1153"/>
                      <a:gd name="T23" fmla="*/ 2147483647 h 204"/>
                      <a:gd name="T24" fmla="*/ 2147483647 w 1153"/>
                      <a:gd name="T25" fmla="*/ 2147483647 h 204"/>
                      <a:gd name="T26" fmla="*/ 2147483647 w 1153"/>
                      <a:gd name="T27" fmla="*/ 2147483647 h 204"/>
                      <a:gd name="T28" fmla="*/ 2147483647 w 1153"/>
                      <a:gd name="T29" fmla="*/ 2147483647 h 204"/>
                      <a:gd name="T30" fmla="*/ 2147483647 w 1153"/>
                      <a:gd name="T31" fmla="*/ 2147483647 h 204"/>
                      <a:gd name="T32" fmla="*/ 2147483647 w 1153"/>
                      <a:gd name="T33" fmla="*/ 2147483647 h 204"/>
                      <a:gd name="T34" fmla="*/ 2147483647 w 1153"/>
                      <a:gd name="T35" fmla="*/ 2147483647 h 204"/>
                      <a:gd name="T36" fmla="*/ 2147483647 w 1153"/>
                      <a:gd name="T37" fmla="*/ 2147483647 h 204"/>
                      <a:gd name="T38" fmla="*/ 2147483647 w 1153"/>
                      <a:gd name="T39" fmla="*/ 2147483647 h 204"/>
                      <a:gd name="T40" fmla="*/ 2147483647 w 1153"/>
                      <a:gd name="T41" fmla="*/ 2147483647 h 204"/>
                      <a:gd name="T42" fmla="*/ 2147483647 w 1153"/>
                      <a:gd name="T43" fmla="*/ 2147483647 h 204"/>
                      <a:gd name="T44" fmla="*/ 1184487105 w 1153"/>
                      <a:gd name="T45" fmla="*/ 2147483647 h 204"/>
                      <a:gd name="T46" fmla="*/ 0 w 1153"/>
                      <a:gd name="T47" fmla="*/ 2147483647 h 204"/>
                      <a:gd name="T48" fmla="*/ 2147483647 w 1153"/>
                      <a:gd name="T49" fmla="*/ 2147483647 h 204"/>
                      <a:gd name="T50" fmla="*/ 2147483647 w 1153"/>
                      <a:gd name="T51" fmla="*/ 2147483647 h 204"/>
                      <a:gd name="T52" fmla="*/ 2147483647 w 1153"/>
                      <a:gd name="T53" fmla="*/ 2147483647 h 204"/>
                      <a:gd name="T54" fmla="*/ 2147483647 w 1153"/>
                      <a:gd name="T55" fmla="*/ 2147483647 h 204"/>
                      <a:gd name="T56" fmla="*/ 2147483647 w 1153"/>
                      <a:gd name="T57" fmla="*/ 2147483647 h 204"/>
                      <a:gd name="T58" fmla="*/ 2147483647 w 1153"/>
                      <a:gd name="T59" fmla="*/ 2147483647 h 204"/>
                      <a:gd name="T60" fmla="*/ 2147483647 w 1153"/>
                      <a:gd name="T61" fmla="*/ 2147483647 h 204"/>
                      <a:gd name="T62" fmla="*/ 2147483647 w 1153"/>
                      <a:gd name="T63" fmla="*/ 2147483647 h 204"/>
                      <a:gd name="T64" fmla="*/ 2147483647 w 1153"/>
                      <a:gd name="T65" fmla="*/ 2147483647 h 204"/>
                      <a:gd name="T66" fmla="*/ 2147483647 w 1153"/>
                      <a:gd name="T67" fmla="*/ 2147483647 h 204"/>
                      <a:gd name="T68" fmla="*/ 2147483647 w 1153"/>
                      <a:gd name="T69" fmla="*/ 2147483647 h 204"/>
                      <a:gd name="T70" fmla="*/ 2147483647 w 1153"/>
                      <a:gd name="T71" fmla="*/ 2147483647 h 204"/>
                      <a:gd name="T72" fmla="*/ 2147483647 w 1153"/>
                      <a:gd name="T73" fmla="*/ 2147483647 h 204"/>
                      <a:gd name="T74" fmla="*/ 2147483647 w 1153"/>
                      <a:gd name="T75" fmla="*/ 2147483647 h 204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w 1153"/>
                      <a:gd name="T115" fmla="*/ 0 h 204"/>
                      <a:gd name="T116" fmla="*/ 1153 w 1153"/>
                      <a:gd name="T117" fmla="*/ 204 h 204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T114" t="T115" r="T116" b="T117"/>
                    <a:pathLst>
                      <a:path w="1153" h="204">
                        <a:moveTo>
                          <a:pt x="904" y="69"/>
                        </a:moveTo>
                        <a:lnTo>
                          <a:pt x="944" y="72"/>
                        </a:lnTo>
                        <a:lnTo>
                          <a:pt x="985" y="74"/>
                        </a:lnTo>
                        <a:lnTo>
                          <a:pt x="1025" y="79"/>
                        </a:lnTo>
                        <a:lnTo>
                          <a:pt x="1061" y="83"/>
                        </a:lnTo>
                        <a:lnTo>
                          <a:pt x="1093" y="86"/>
                        </a:lnTo>
                        <a:lnTo>
                          <a:pt x="1122" y="90"/>
                        </a:lnTo>
                        <a:lnTo>
                          <a:pt x="1140" y="94"/>
                        </a:lnTo>
                        <a:lnTo>
                          <a:pt x="1152" y="97"/>
                        </a:lnTo>
                        <a:lnTo>
                          <a:pt x="1153" y="97"/>
                        </a:lnTo>
                        <a:lnTo>
                          <a:pt x="1153" y="99"/>
                        </a:lnTo>
                        <a:lnTo>
                          <a:pt x="1153" y="100"/>
                        </a:lnTo>
                        <a:lnTo>
                          <a:pt x="1153" y="134"/>
                        </a:lnTo>
                        <a:lnTo>
                          <a:pt x="1152" y="136"/>
                        </a:lnTo>
                        <a:lnTo>
                          <a:pt x="1152" y="138"/>
                        </a:lnTo>
                        <a:lnTo>
                          <a:pt x="1149" y="140"/>
                        </a:lnTo>
                        <a:lnTo>
                          <a:pt x="1147" y="140"/>
                        </a:lnTo>
                        <a:lnTo>
                          <a:pt x="1146" y="141"/>
                        </a:lnTo>
                        <a:lnTo>
                          <a:pt x="1146" y="143"/>
                        </a:lnTo>
                        <a:lnTo>
                          <a:pt x="1146" y="151"/>
                        </a:lnTo>
                        <a:lnTo>
                          <a:pt x="1142" y="163"/>
                        </a:lnTo>
                        <a:lnTo>
                          <a:pt x="1137" y="175"/>
                        </a:lnTo>
                        <a:lnTo>
                          <a:pt x="1132" y="185"/>
                        </a:lnTo>
                        <a:lnTo>
                          <a:pt x="1127" y="191"/>
                        </a:lnTo>
                        <a:lnTo>
                          <a:pt x="1123" y="195"/>
                        </a:lnTo>
                        <a:lnTo>
                          <a:pt x="1117" y="198"/>
                        </a:lnTo>
                        <a:lnTo>
                          <a:pt x="1112" y="198"/>
                        </a:lnTo>
                        <a:lnTo>
                          <a:pt x="1061" y="201"/>
                        </a:lnTo>
                        <a:lnTo>
                          <a:pt x="1016" y="203"/>
                        </a:lnTo>
                        <a:lnTo>
                          <a:pt x="975" y="204"/>
                        </a:lnTo>
                        <a:lnTo>
                          <a:pt x="931" y="204"/>
                        </a:lnTo>
                        <a:lnTo>
                          <a:pt x="879" y="203"/>
                        </a:lnTo>
                        <a:lnTo>
                          <a:pt x="812" y="200"/>
                        </a:lnTo>
                        <a:lnTo>
                          <a:pt x="726" y="194"/>
                        </a:lnTo>
                        <a:lnTo>
                          <a:pt x="616" y="188"/>
                        </a:lnTo>
                        <a:lnTo>
                          <a:pt x="205" y="173"/>
                        </a:lnTo>
                        <a:lnTo>
                          <a:pt x="179" y="174"/>
                        </a:lnTo>
                        <a:lnTo>
                          <a:pt x="156" y="177"/>
                        </a:lnTo>
                        <a:lnTo>
                          <a:pt x="133" y="180"/>
                        </a:lnTo>
                        <a:lnTo>
                          <a:pt x="115" y="181"/>
                        </a:lnTo>
                        <a:lnTo>
                          <a:pt x="15" y="181"/>
                        </a:lnTo>
                        <a:lnTo>
                          <a:pt x="13" y="180"/>
                        </a:lnTo>
                        <a:lnTo>
                          <a:pt x="8" y="180"/>
                        </a:lnTo>
                        <a:lnTo>
                          <a:pt x="6" y="178"/>
                        </a:lnTo>
                        <a:lnTo>
                          <a:pt x="4" y="175"/>
                        </a:lnTo>
                        <a:lnTo>
                          <a:pt x="1" y="170"/>
                        </a:lnTo>
                        <a:lnTo>
                          <a:pt x="0" y="163"/>
                        </a:lnTo>
                        <a:lnTo>
                          <a:pt x="13" y="12"/>
                        </a:lnTo>
                        <a:lnTo>
                          <a:pt x="14" y="8"/>
                        </a:lnTo>
                        <a:lnTo>
                          <a:pt x="15" y="3"/>
                        </a:lnTo>
                        <a:lnTo>
                          <a:pt x="18" y="2"/>
                        </a:lnTo>
                        <a:lnTo>
                          <a:pt x="23" y="0"/>
                        </a:lnTo>
                        <a:lnTo>
                          <a:pt x="77" y="2"/>
                        </a:lnTo>
                        <a:lnTo>
                          <a:pt x="89" y="3"/>
                        </a:lnTo>
                        <a:lnTo>
                          <a:pt x="101" y="8"/>
                        </a:lnTo>
                        <a:lnTo>
                          <a:pt x="112" y="12"/>
                        </a:lnTo>
                        <a:lnTo>
                          <a:pt x="124" y="19"/>
                        </a:lnTo>
                        <a:lnTo>
                          <a:pt x="210" y="72"/>
                        </a:lnTo>
                        <a:lnTo>
                          <a:pt x="217" y="76"/>
                        </a:lnTo>
                        <a:lnTo>
                          <a:pt x="224" y="79"/>
                        </a:lnTo>
                        <a:lnTo>
                          <a:pt x="232" y="80"/>
                        </a:lnTo>
                        <a:lnTo>
                          <a:pt x="239" y="83"/>
                        </a:lnTo>
                        <a:lnTo>
                          <a:pt x="256" y="84"/>
                        </a:lnTo>
                        <a:lnTo>
                          <a:pt x="273" y="83"/>
                        </a:lnTo>
                        <a:lnTo>
                          <a:pt x="657" y="56"/>
                        </a:lnTo>
                        <a:lnTo>
                          <a:pt x="660" y="62"/>
                        </a:lnTo>
                        <a:lnTo>
                          <a:pt x="682" y="83"/>
                        </a:lnTo>
                        <a:lnTo>
                          <a:pt x="803" y="97"/>
                        </a:lnTo>
                        <a:lnTo>
                          <a:pt x="817" y="97"/>
                        </a:lnTo>
                        <a:lnTo>
                          <a:pt x="832" y="97"/>
                        </a:lnTo>
                        <a:lnTo>
                          <a:pt x="846" y="96"/>
                        </a:lnTo>
                        <a:lnTo>
                          <a:pt x="860" y="93"/>
                        </a:lnTo>
                        <a:lnTo>
                          <a:pt x="873" y="89"/>
                        </a:lnTo>
                        <a:lnTo>
                          <a:pt x="884" y="83"/>
                        </a:lnTo>
                        <a:lnTo>
                          <a:pt x="896" y="77"/>
                        </a:lnTo>
                        <a:lnTo>
                          <a:pt x="904" y="69"/>
                        </a:lnTo>
                        <a:close/>
                      </a:path>
                    </a:pathLst>
                  </a:custGeom>
                  <a:solidFill>
                    <a:srgbClr val="FFFF66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90194" name="Freeform 62"/>
                  <p:cNvSpPr>
                    <a:spLocks/>
                  </p:cNvSpPr>
                  <p:nvPr/>
                </p:nvSpPr>
                <p:spPr bwMode="auto">
                  <a:xfrm rot="5389413">
                    <a:off x="2332" y="2426"/>
                    <a:ext cx="539" cy="173"/>
                  </a:xfrm>
                  <a:custGeom>
                    <a:avLst/>
                    <a:gdLst>
                      <a:gd name="T0" fmla="*/ 0 w 247"/>
                      <a:gd name="T1" fmla="*/ 2147483647 h 69"/>
                      <a:gd name="T2" fmla="*/ 2147483647 w 247"/>
                      <a:gd name="T3" fmla="*/ 2147483647 h 69"/>
                      <a:gd name="T4" fmla="*/ 2147483647 w 247"/>
                      <a:gd name="T5" fmla="*/ 2147483647 h 69"/>
                      <a:gd name="T6" fmla="*/ 2147483647 w 247"/>
                      <a:gd name="T7" fmla="*/ 2147483647 h 69"/>
                      <a:gd name="T8" fmla="*/ 2147483647 w 247"/>
                      <a:gd name="T9" fmla="*/ 2147483647 h 69"/>
                      <a:gd name="T10" fmla="*/ 2147483647 w 247"/>
                      <a:gd name="T11" fmla="*/ 2147483647 h 69"/>
                      <a:gd name="T12" fmla="*/ 2147483647 w 247"/>
                      <a:gd name="T13" fmla="*/ 2147483647 h 69"/>
                      <a:gd name="T14" fmla="*/ 2147483647 w 247"/>
                      <a:gd name="T15" fmla="*/ 2147483647 h 69"/>
                      <a:gd name="T16" fmla="*/ 2147483647 w 247"/>
                      <a:gd name="T17" fmla="*/ 2147483647 h 69"/>
                      <a:gd name="T18" fmla="*/ 2147483647 w 247"/>
                      <a:gd name="T19" fmla="*/ 2147483647 h 69"/>
                      <a:gd name="T20" fmla="*/ 2147483647 w 247"/>
                      <a:gd name="T21" fmla="*/ 2147483647 h 69"/>
                      <a:gd name="T22" fmla="*/ 2147483647 w 247"/>
                      <a:gd name="T23" fmla="*/ 0 h 69"/>
                      <a:gd name="T24" fmla="*/ 2147483647 w 247"/>
                      <a:gd name="T25" fmla="*/ 2147483647 h 69"/>
                      <a:gd name="T26" fmla="*/ 2147483647 w 247"/>
                      <a:gd name="T27" fmla="*/ 2147483647 h 69"/>
                      <a:gd name="T28" fmla="*/ 0 w 247"/>
                      <a:gd name="T29" fmla="*/ 2147483647 h 69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247"/>
                      <a:gd name="T46" fmla="*/ 0 h 69"/>
                      <a:gd name="T47" fmla="*/ 247 w 247"/>
                      <a:gd name="T48" fmla="*/ 69 h 69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247" h="69">
                        <a:moveTo>
                          <a:pt x="0" y="19"/>
                        </a:moveTo>
                        <a:lnTo>
                          <a:pt x="15" y="50"/>
                        </a:lnTo>
                        <a:lnTo>
                          <a:pt x="54" y="55"/>
                        </a:lnTo>
                        <a:lnTo>
                          <a:pt x="148" y="69"/>
                        </a:lnTo>
                        <a:lnTo>
                          <a:pt x="241" y="56"/>
                        </a:lnTo>
                        <a:lnTo>
                          <a:pt x="247" y="32"/>
                        </a:lnTo>
                        <a:lnTo>
                          <a:pt x="227" y="25"/>
                        </a:lnTo>
                        <a:lnTo>
                          <a:pt x="206" y="18"/>
                        </a:lnTo>
                        <a:lnTo>
                          <a:pt x="185" y="12"/>
                        </a:lnTo>
                        <a:lnTo>
                          <a:pt x="165" y="6"/>
                        </a:lnTo>
                        <a:lnTo>
                          <a:pt x="148" y="2"/>
                        </a:lnTo>
                        <a:lnTo>
                          <a:pt x="131" y="0"/>
                        </a:lnTo>
                        <a:lnTo>
                          <a:pt x="111" y="2"/>
                        </a:lnTo>
                        <a:lnTo>
                          <a:pt x="89" y="5"/>
                        </a:lnTo>
                        <a:lnTo>
                          <a:pt x="0" y="19"/>
                        </a:lnTo>
                        <a:close/>
                      </a:path>
                    </a:pathLst>
                  </a:custGeom>
                  <a:solidFill>
                    <a:schemeClr val="hlink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90191" name="Freeform 63"/>
                <p:cNvSpPr>
                  <a:spLocks/>
                </p:cNvSpPr>
                <p:nvPr/>
              </p:nvSpPr>
              <p:spPr bwMode="auto">
                <a:xfrm rot="5353401">
                  <a:off x="2952" y="2567"/>
                  <a:ext cx="720" cy="96"/>
                </a:xfrm>
                <a:custGeom>
                  <a:avLst/>
                  <a:gdLst>
                    <a:gd name="T0" fmla="*/ 0 w 293"/>
                    <a:gd name="T1" fmla="*/ 2147483647 h 33"/>
                    <a:gd name="T2" fmla="*/ 0 w 293"/>
                    <a:gd name="T3" fmla="*/ 2147483647 h 33"/>
                    <a:gd name="T4" fmla="*/ 2147483647 w 293"/>
                    <a:gd name="T5" fmla="*/ 2147483647 h 33"/>
                    <a:gd name="T6" fmla="*/ 2147483647 w 293"/>
                    <a:gd name="T7" fmla="*/ 2147483647 h 33"/>
                    <a:gd name="T8" fmla="*/ 2147483647 w 293"/>
                    <a:gd name="T9" fmla="*/ 2147483647 h 33"/>
                    <a:gd name="T10" fmla="*/ 2147483647 w 293"/>
                    <a:gd name="T11" fmla="*/ 0 h 33"/>
                    <a:gd name="T12" fmla="*/ 2147483647 w 293"/>
                    <a:gd name="T13" fmla="*/ 0 h 33"/>
                    <a:gd name="T14" fmla="*/ 2147483647 w 293"/>
                    <a:gd name="T15" fmla="*/ 2147483647 h 33"/>
                    <a:gd name="T16" fmla="*/ 2147483647 w 293"/>
                    <a:gd name="T17" fmla="*/ 2147483647 h 33"/>
                    <a:gd name="T18" fmla="*/ 2147483647 w 293"/>
                    <a:gd name="T19" fmla="*/ 2147483647 h 33"/>
                    <a:gd name="T20" fmla="*/ 2147483647 w 293"/>
                    <a:gd name="T21" fmla="*/ 2147483647 h 33"/>
                    <a:gd name="T22" fmla="*/ 2147483647 w 293"/>
                    <a:gd name="T23" fmla="*/ 2147483647 h 33"/>
                    <a:gd name="T24" fmla="*/ 2147483647 w 293"/>
                    <a:gd name="T25" fmla="*/ 2147483647 h 33"/>
                    <a:gd name="T26" fmla="*/ 2147483647 w 293"/>
                    <a:gd name="T27" fmla="*/ 2147483647 h 33"/>
                    <a:gd name="T28" fmla="*/ 2147483647 w 293"/>
                    <a:gd name="T29" fmla="*/ 2147483647 h 33"/>
                    <a:gd name="T30" fmla="*/ 2147483647 w 293"/>
                    <a:gd name="T31" fmla="*/ 2147483647 h 33"/>
                    <a:gd name="T32" fmla="*/ 2147483647 w 293"/>
                    <a:gd name="T33" fmla="*/ 2147483647 h 33"/>
                    <a:gd name="T34" fmla="*/ 2147483647 w 293"/>
                    <a:gd name="T35" fmla="*/ 2147483647 h 33"/>
                    <a:gd name="T36" fmla="*/ 2147483647 w 293"/>
                    <a:gd name="T37" fmla="*/ 2147483647 h 33"/>
                    <a:gd name="T38" fmla="*/ 2147483647 w 293"/>
                    <a:gd name="T39" fmla="*/ 2147483647 h 33"/>
                    <a:gd name="T40" fmla="*/ 2147483647 w 293"/>
                    <a:gd name="T41" fmla="*/ 2147483647 h 33"/>
                    <a:gd name="T42" fmla="*/ 2147483647 w 293"/>
                    <a:gd name="T43" fmla="*/ 2147483647 h 33"/>
                    <a:gd name="T44" fmla="*/ 2147483647 w 293"/>
                    <a:gd name="T45" fmla="*/ 2147483647 h 33"/>
                    <a:gd name="T46" fmla="*/ 2147483647 w 293"/>
                    <a:gd name="T47" fmla="*/ 2147483647 h 33"/>
                    <a:gd name="T48" fmla="*/ 2147483647 w 293"/>
                    <a:gd name="T49" fmla="*/ 2147483647 h 33"/>
                    <a:gd name="T50" fmla="*/ 2147483647 w 293"/>
                    <a:gd name="T51" fmla="*/ 2147483647 h 33"/>
                    <a:gd name="T52" fmla="*/ 2147483647 w 293"/>
                    <a:gd name="T53" fmla="*/ 2147483647 h 33"/>
                    <a:gd name="T54" fmla="*/ 0 w 293"/>
                    <a:gd name="T55" fmla="*/ 2147483647 h 33"/>
                    <a:gd name="T56" fmla="*/ 0 w 293"/>
                    <a:gd name="T57" fmla="*/ 2147483647 h 33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93"/>
                    <a:gd name="T88" fmla="*/ 0 h 33"/>
                    <a:gd name="T89" fmla="*/ 293 w 293"/>
                    <a:gd name="T90" fmla="*/ 33 h 33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93" h="33">
                      <a:moveTo>
                        <a:pt x="0" y="17"/>
                      </a:moveTo>
                      <a:lnTo>
                        <a:pt x="0" y="16"/>
                      </a:lnTo>
                      <a:lnTo>
                        <a:pt x="105" y="4"/>
                      </a:lnTo>
                      <a:lnTo>
                        <a:pt x="135" y="2"/>
                      </a:lnTo>
                      <a:lnTo>
                        <a:pt x="159" y="2"/>
                      </a:lnTo>
                      <a:lnTo>
                        <a:pt x="179" y="0"/>
                      </a:lnTo>
                      <a:lnTo>
                        <a:pt x="195" y="0"/>
                      </a:lnTo>
                      <a:lnTo>
                        <a:pt x="219" y="2"/>
                      </a:lnTo>
                      <a:lnTo>
                        <a:pt x="239" y="3"/>
                      </a:lnTo>
                      <a:lnTo>
                        <a:pt x="256" y="4"/>
                      </a:lnTo>
                      <a:lnTo>
                        <a:pt x="269" y="7"/>
                      </a:lnTo>
                      <a:lnTo>
                        <a:pt x="279" y="9"/>
                      </a:lnTo>
                      <a:lnTo>
                        <a:pt x="287" y="12"/>
                      </a:lnTo>
                      <a:lnTo>
                        <a:pt x="291" y="14"/>
                      </a:lnTo>
                      <a:lnTo>
                        <a:pt x="293" y="17"/>
                      </a:lnTo>
                      <a:lnTo>
                        <a:pt x="291" y="19"/>
                      </a:lnTo>
                      <a:lnTo>
                        <a:pt x="287" y="22"/>
                      </a:lnTo>
                      <a:lnTo>
                        <a:pt x="279" y="24"/>
                      </a:lnTo>
                      <a:lnTo>
                        <a:pt x="269" y="27"/>
                      </a:lnTo>
                      <a:lnTo>
                        <a:pt x="256" y="29"/>
                      </a:lnTo>
                      <a:lnTo>
                        <a:pt x="239" y="30"/>
                      </a:lnTo>
                      <a:lnTo>
                        <a:pt x="219" y="32"/>
                      </a:lnTo>
                      <a:lnTo>
                        <a:pt x="195" y="33"/>
                      </a:lnTo>
                      <a:lnTo>
                        <a:pt x="180" y="33"/>
                      </a:lnTo>
                      <a:lnTo>
                        <a:pt x="159" y="33"/>
                      </a:lnTo>
                      <a:lnTo>
                        <a:pt x="135" y="32"/>
                      </a:lnTo>
                      <a:lnTo>
                        <a:pt x="105" y="29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1588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90192" name="Freeform 64"/>
                <p:cNvSpPr>
                  <a:spLocks/>
                </p:cNvSpPr>
                <p:nvPr/>
              </p:nvSpPr>
              <p:spPr bwMode="auto">
                <a:xfrm rot="16173530" flipH="1">
                  <a:off x="3167" y="1271"/>
                  <a:ext cx="289" cy="47"/>
                </a:xfrm>
                <a:custGeom>
                  <a:avLst/>
                  <a:gdLst>
                    <a:gd name="T0" fmla="*/ 0 w 293"/>
                    <a:gd name="T1" fmla="*/ 163274 h 33"/>
                    <a:gd name="T2" fmla="*/ 0 w 293"/>
                    <a:gd name="T3" fmla="*/ 158827 h 33"/>
                    <a:gd name="T4" fmla="*/ 79 w 293"/>
                    <a:gd name="T5" fmla="*/ 45060 h 33"/>
                    <a:gd name="T6" fmla="*/ 96 w 293"/>
                    <a:gd name="T7" fmla="*/ 22214 h 33"/>
                    <a:gd name="T8" fmla="*/ 108 w 293"/>
                    <a:gd name="T9" fmla="*/ 22214 h 33"/>
                    <a:gd name="T10" fmla="*/ 127 w 293"/>
                    <a:gd name="T11" fmla="*/ 0 h 33"/>
                    <a:gd name="T12" fmla="*/ 139 w 293"/>
                    <a:gd name="T13" fmla="*/ 0 h 33"/>
                    <a:gd name="T14" fmla="*/ 155 w 293"/>
                    <a:gd name="T15" fmla="*/ 22214 h 33"/>
                    <a:gd name="T16" fmla="*/ 168 w 293"/>
                    <a:gd name="T17" fmla="*/ 31638 h 33"/>
                    <a:gd name="T18" fmla="*/ 179 w 293"/>
                    <a:gd name="T19" fmla="*/ 45060 h 33"/>
                    <a:gd name="T20" fmla="*/ 187 w 293"/>
                    <a:gd name="T21" fmla="*/ 66968 h 33"/>
                    <a:gd name="T22" fmla="*/ 195 w 293"/>
                    <a:gd name="T23" fmla="*/ 91402 h 33"/>
                    <a:gd name="T24" fmla="*/ 201 w 293"/>
                    <a:gd name="T25" fmla="*/ 114639 h 33"/>
                    <a:gd name="T26" fmla="*/ 204 w 293"/>
                    <a:gd name="T27" fmla="*/ 135843 h 33"/>
                    <a:gd name="T28" fmla="*/ 205 w 293"/>
                    <a:gd name="T29" fmla="*/ 163274 h 33"/>
                    <a:gd name="T30" fmla="*/ 204 w 293"/>
                    <a:gd name="T31" fmla="*/ 185406 h 33"/>
                    <a:gd name="T32" fmla="*/ 201 w 293"/>
                    <a:gd name="T33" fmla="*/ 214779 h 33"/>
                    <a:gd name="T34" fmla="*/ 195 w 293"/>
                    <a:gd name="T35" fmla="*/ 232542 h 33"/>
                    <a:gd name="T36" fmla="*/ 187 w 293"/>
                    <a:gd name="T37" fmla="*/ 264063 h 33"/>
                    <a:gd name="T38" fmla="*/ 179 w 293"/>
                    <a:gd name="T39" fmla="*/ 281160 h 33"/>
                    <a:gd name="T40" fmla="*/ 168 w 293"/>
                    <a:gd name="T41" fmla="*/ 297346 h 33"/>
                    <a:gd name="T42" fmla="*/ 155 w 293"/>
                    <a:gd name="T43" fmla="*/ 320390 h 33"/>
                    <a:gd name="T44" fmla="*/ 139 w 293"/>
                    <a:gd name="T45" fmla="*/ 322175 h 33"/>
                    <a:gd name="T46" fmla="*/ 128 w 293"/>
                    <a:gd name="T47" fmla="*/ 322175 h 33"/>
                    <a:gd name="T48" fmla="*/ 108 w 293"/>
                    <a:gd name="T49" fmla="*/ 322175 h 33"/>
                    <a:gd name="T50" fmla="*/ 96 w 293"/>
                    <a:gd name="T51" fmla="*/ 320390 h 33"/>
                    <a:gd name="T52" fmla="*/ 79 w 293"/>
                    <a:gd name="T53" fmla="*/ 281160 h 33"/>
                    <a:gd name="T54" fmla="*/ 0 w 293"/>
                    <a:gd name="T55" fmla="*/ 163274 h 33"/>
                    <a:gd name="T56" fmla="*/ 0 w 293"/>
                    <a:gd name="T57" fmla="*/ 163274 h 33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93"/>
                    <a:gd name="T88" fmla="*/ 0 h 33"/>
                    <a:gd name="T89" fmla="*/ 293 w 293"/>
                    <a:gd name="T90" fmla="*/ 33 h 33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93" h="33">
                      <a:moveTo>
                        <a:pt x="0" y="17"/>
                      </a:moveTo>
                      <a:lnTo>
                        <a:pt x="0" y="16"/>
                      </a:lnTo>
                      <a:lnTo>
                        <a:pt x="105" y="4"/>
                      </a:lnTo>
                      <a:lnTo>
                        <a:pt x="135" y="2"/>
                      </a:lnTo>
                      <a:lnTo>
                        <a:pt x="159" y="2"/>
                      </a:lnTo>
                      <a:lnTo>
                        <a:pt x="179" y="0"/>
                      </a:lnTo>
                      <a:lnTo>
                        <a:pt x="195" y="0"/>
                      </a:lnTo>
                      <a:lnTo>
                        <a:pt x="219" y="2"/>
                      </a:lnTo>
                      <a:lnTo>
                        <a:pt x="239" y="3"/>
                      </a:lnTo>
                      <a:lnTo>
                        <a:pt x="256" y="4"/>
                      </a:lnTo>
                      <a:lnTo>
                        <a:pt x="269" y="7"/>
                      </a:lnTo>
                      <a:lnTo>
                        <a:pt x="279" y="9"/>
                      </a:lnTo>
                      <a:lnTo>
                        <a:pt x="287" y="12"/>
                      </a:lnTo>
                      <a:lnTo>
                        <a:pt x="291" y="14"/>
                      </a:lnTo>
                      <a:lnTo>
                        <a:pt x="293" y="17"/>
                      </a:lnTo>
                      <a:lnTo>
                        <a:pt x="291" y="19"/>
                      </a:lnTo>
                      <a:lnTo>
                        <a:pt x="287" y="22"/>
                      </a:lnTo>
                      <a:lnTo>
                        <a:pt x="279" y="24"/>
                      </a:lnTo>
                      <a:lnTo>
                        <a:pt x="269" y="27"/>
                      </a:lnTo>
                      <a:lnTo>
                        <a:pt x="256" y="29"/>
                      </a:lnTo>
                      <a:lnTo>
                        <a:pt x="239" y="30"/>
                      </a:lnTo>
                      <a:lnTo>
                        <a:pt x="219" y="32"/>
                      </a:lnTo>
                      <a:lnTo>
                        <a:pt x="195" y="33"/>
                      </a:lnTo>
                      <a:lnTo>
                        <a:pt x="180" y="33"/>
                      </a:lnTo>
                      <a:lnTo>
                        <a:pt x="159" y="33"/>
                      </a:lnTo>
                      <a:lnTo>
                        <a:pt x="135" y="32"/>
                      </a:lnTo>
                      <a:lnTo>
                        <a:pt x="105" y="29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1588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90189" name="Line 65"/>
              <p:cNvSpPr>
                <a:spLocks noChangeShapeType="1"/>
              </p:cNvSpPr>
              <p:nvPr/>
            </p:nvSpPr>
            <p:spPr bwMode="auto">
              <a:xfrm>
                <a:off x="3066" y="822"/>
                <a:ext cx="21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90186" name="AutoShape 66"/>
            <p:cNvSpPr>
              <a:spLocks noChangeArrowheads="1"/>
            </p:cNvSpPr>
            <p:nvPr/>
          </p:nvSpPr>
          <p:spPr bwMode="auto">
            <a:xfrm flipV="1">
              <a:off x="2988" y="1620"/>
              <a:ext cx="72" cy="96"/>
            </a:xfrm>
            <a:prstGeom prst="triangle">
              <a:avLst>
                <a:gd name="adj" fmla="val 50000"/>
              </a:avLst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de-DE" altLang="de-DE"/>
            </a:p>
          </p:txBody>
        </p:sp>
        <p:sp>
          <p:nvSpPr>
            <p:cNvPr id="90187" name="Line 67"/>
            <p:cNvSpPr>
              <a:spLocks noChangeShapeType="1"/>
            </p:cNvSpPr>
            <p:nvPr/>
          </p:nvSpPr>
          <p:spPr bwMode="auto">
            <a:xfrm>
              <a:off x="3036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90137" name="Line 47"/>
          <p:cNvSpPr>
            <a:spLocks noChangeShapeType="1"/>
          </p:cNvSpPr>
          <p:nvPr/>
        </p:nvSpPr>
        <p:spPr bwMode="auto">
          <a:xfrm rot="5400000" flipH="1">
            <a:off x="2553338" y="3007918"/>
            <a:ext cx="1216078" cy="90488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90140" name="Line 53"/>
          <p:cNvSpPr>
            <a:spLocks noChangeShapeType="1"/>
          </p:cNvSpPr>
          <p:nvPr/>
        </p:nvSpPr>
        <p:spPr bwMode="auto">
          <a:xfrm flipV="1">
            <a:off x="4023574" y="4229513"/>
            <a:ext cx="945965" cy="18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90141" name="Arc 54"/>
          <p:cNvSpPr>
            <a:spLocks/>
          </p:cNvSpPr>
          <p:nvPr/>
        </p:nvSpPr>
        <p:spPr bwMode="auto">
          <a:xfrm rot="15867698" flipH="1" flipV="1">
            <a:off x="8159370" y="4996195"/>
            <a:ext cx="320965" cy="432062"/>
          </a:xfrm>
          <a:custGeom>
            <a:avLst/>
            <a:gdLst>
              <a:gd name="T0" fmla="*/ 2147483647 w 21499"/>
              <a:gd name="T1" fmla="*/ 2147483647 h 19263"/>
              <a:gd name="T2" fmla="*/ 2147483647 w 21499"/>
              <a:gd name="T3" fmla="*/ 2147483647 h 19263"/>
              <a:gd name="T4" fmla="*/ 0 w 21499"/>
              <a:gd name="T5" fmla="*/ 0 h 19263"/>
              <a:gd name="T6" fmla="*/ 0 60000 65536"/>
              <a:gd name="T7" fmla="*/ 0 60000 65536"/>
              <a:gd name="T8" fmla="*/ 0 60000 65536"/>
              <a:gd name="T9" fmla="*/ 0 w 21499"/>
              <a:gd name="T10" fmla="*/ 0 h 19263"/>
              <a:gd name="T11" fmla="*/ 21499 w 21499"/>
              <a:gd name="T12" fmla="*/ 19263 h 1926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499" h="19263" fill="none" extrusionOk="0">
                <a:moveTo>
                  <a:pt x="21498" y="2086"/>
                </a:moveTo>
                <a:cubicBezTo>
                  <a:pt x="20785" y="9440"/>
                  <a:pt x="16361" y="15919"/>
                  <a:pt x="9772" y="19262"/>
                </a:cubicBezTo>
              </a:path>
              <a:path w="21499" h="19263" stroke="0" extrusionOk="0">
                <a:moveTo>
                  <a:pt x="21498" y="2086"/>
                </a:moveTo>
                <a:cubicBezTo>
                  <a:pt x="20785" y="9440"/>
                  <a:pt x="16361" y="15919"/>
                  <a:pt x="9772" y="19262"/>
                </a:cubicBezTo>
                <a:lnTo>
                  <a:pt x="0" y="0"/>
                </a:lnTo>
                <a:lnTo>
                  <a:pt x="21498" y="2086"/>
                </a:lnTo>
                <a:close/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90146" name="AutoShape 82"/>
          <p:cNvSpPr>
            <a:spLocks noChangeArrowheads="1"/>
          </p:cNvSpPr>
          <p:nvPr/>
        </p:nvSpPr>
        <p:spPr bwMode="auto">
          <a:xfrm flipH="1">
            <a:off x="4096722" y="4109680"/>
            <a:ext cx="601459" cy="226134"/>
          </a:xfrm>
          <a:prstGeom prst="rightArrow">
            <a:avLst>
              <a:gd name="adj1" fmla="val 50000"/>
              <a:gd name="adj2" fmla="val 64296"/>
            </a:avLst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de-DE" altLang="de-DE"/>
          </a:p>
        </p:txBody>
      </p:sp>
      <p:grpSp>
        <p:nvGrpSpPr>
          <p:cNvPr id="90147" name="Group 70"/>
          <p:cNvGrpSpPr>
            <a:grpSpLocks/>
          </p:cNvGrpSpPr>
          <p:nvPr/>
        </p:nvGrpSpPr>
        <p:grpSpPr bwMode="auto">
          <a:xfrm rot="5422057" flipH="1">
            <a:off x="4977009" y="3867951"/>
            <a:ext cx="277197" cy="631913"/>
            <a:chOff x="2940" y="264"/>
            <a:chExt cx="300" cy="1452"/>
          </a:xfrm>
        </p:grpSpPr>
        <p:grpSp>
          <p:nvGrpSpPr>
            <p:cNvPr id="90175" name="Group 71"/>
            <p:cNvGrpSpPr>
              <a:grpSpLocks/>
            </p:cNvGrpSpPr>
            <p:nvPr/>
          </p:nvGrpSpPr>
          <p:grpSpPr bwMode="auto">
            <a:xfrm>
              <a:off x="2940" y="264"/>
              <a:ext cx="252" cy="1368"/>
              <a:chOff x="3024" y="732"/>
              <a:chExt cx="252" cy="1368"/>
            </a:xfrm>
          </p:grpSpPr>
          <p:grpSp>
            <p:nvGrpSpPr>
              <p:cNvPr id="90178" name="Group 72"/>
              <p:cNvGrpSpPr>
                <a:grpSpLocks/>
              </p:cNvGrpSpPr>
              <p:nvPr/>
            </p:nvGrpSpPr>
            <p:grpSpPr bwMode="auto">
              <a:xfrm>
                <a:off x="3024" y="732"/>
                <a:ext cx="252" cy="1368"/>
                <a:chOff x="3168" y="1008"/>
                <a:chExt cx="484" cy="2448"/>
              </a:xfrm>
            </p:grpSpPr>
            <p:grpSp>
              <p:nvGrpSpPr>
                <p:cNvPr id="90180" name="Group 73"/>
                <p:cNvGrpSpPr>
                  <a:grpSpLocks/>
                </p:cNvGrpSpPr>
                <p:nvPr/>
              </p:nvGrpSpPr>
              <p:grpSpPr bwMode="auto">
                <a:xfrm>
                  <a:off x="3168" y="1008"/>
                  <a:ext cx="484" cy="2448"/>
                  <a:chOff x="2256" y="864"/>
                  <a:chExt cx="532" cy="2448"/>
                </a:xfrm>
              </p:grpSpPr>
              <p:sp>
                <p:nvSpPr>
                  <p:cNvPr id="90183" name="Freeform 74"/>
                  <p:cNvSpPr>
                    <a:spLocks/>
                  </p:cNvSpPr>
                  <p:nvPr/>
                </p:nvSpPr>
                <p:spPr bwMode="auto">
                  <a:xfrm rot="5389413">
                    <a:off x="1298" y="1822"/>
                    <a:ext cx="2448" cy="532"/>
                  </a:xfrm>
                  <a:custGeom>
                    <a:avLst/>
                    <a:gdLst>
                      <a:gd name="T0" fmla="*/ 2147483647 w 1153"/>
                      <a:gd name="T1" fmla="*/ 2147483647 h 204"/>
                      <a:gd name="T2" fmla="*/ 2147483647 w 1153"/>
                      <a:gd name="T3" fmla="*/ 2147483647 h 204"/>
                      <a:gd name="T4" fmla="*/ 2147483647 w 1153"/>
                      <a:gd name="T5" fmla="*/ 2147483647 h 204"/>
                      <a:gd name="T6" fmla="*/ 2147483647 w 1153"/>
                      <a:gd name="T7" fmla="*/ 2147483647 h 204"/>
                      <a:gd name="T8" fmla="*/ 2147483647 w 1153"/>
                      <a:gd name="T9" fmla="*/ 2147483647 h 204"/>
                      <a:gd name="T10" fmla="*/ 2147483647 w 1153"/>
                      <a:gd name="T11" fmla="*/ 2147483647 h 204"/>
                      <a:gd name="T12" fmla="*/ 2147483647 w 1153"/>
                      <a:gd name="T13" fmla="*/ 2147483647 h 204"/>
                      <a:gd name="T14" fmla="*/ 2147483647 w 1153"/>
                      <a:gd name="T15" fmla="*/ 2147483647 h 204"/>
                      <a:gd name="T16" fmla="*/ 2147483647 w 1153"/>
                      <a:gd name="T17" fmla="*/ 2147483647 h 204"/>
                      <a:gd name="T18" fmla="*/ 2147483647 w 1153"/>
                      <a:gd name="T19" fmla="*/ 2147483647 h 204"/>
                      <a:gd name="T20" fmla="*/ 2147483647 w 1153"/>
                      <a:gd name="T21" fmla="*/ 2147483647 h 204"/>
                      <a:gd name="T22" fmla="*/ 2147483647 w 1153"/>
                      <a:gd name="T23" fmla="*/ 2147483647 h 204"/>
                      <a:gd name="T24" fmla="*/ 2147483647 w 1153"/>
                      <a:gd name="T25" fmla="*/ 2147483647 h 204"/>
                      <a:gd name="T26" fmla="*/ 2147483647 w 1153"/>
                      <a:gd name="T27" fmla="*/ 2147483647 h 204"/>
                      <a:gd name="T28" fmla="*/ 2147483647 w 1153"/>
                      <a:gd name="T29" fmla="*/ 2147483647 h 204"/>
                      <a:gd name="T30" fmla="*/ 2147483647 w 1153"/>
                      <a:gd name="T31" fmla="*/ 2147483647 h 204"/>
                      <a:gd name="T32" fmla="*/ 2147483647 w 1153"/>
                      <a:gd name="T33" fmla="*/ 2147483647 h 204"/>
                      <a:gd name="T34" fmla="*/ 2147483647 w 1153"/>
                      <a:gd name="T35" fmla="*/ 2147483647 h 204"/>
                      <a:gd name="T36" fmla="*/ 2147483647 w 1153"/>
                      <a:gd name="T37" fmla="*/ 2147483647 h 204"/>
                      <a:gd name="T38" fmla="*/ 2147483647 w 1153"/>
                      <a:gd name="T39" fmla="*/ 2147483647 h 204"/>
                      <a:gd name="T40" fmla="*/ 2147483647 w 1153"/>
                      <a:gd name="T41" fmla="*/ 2147483647 h 204"/>
                      <a:gd name="T42" fmla="*/ 2147483647 w 1153"/>
                      <a:gd name="T43" fmla="*/ 2147483647 h 204"/>
                      <a:gd name="T44" fmla="*/ 1184487105 w 1153"/>
                      <a:gd name="T45" fmla="*/ 2147483647 h 204"/>
                      <a:gd name="T46" fmla="*/ 0 w 1153"/>
                      <a:gd name="T47" fmla="*/ 2147483647 h 204"/>
                      <a:gd name="T48" fmla="*/ 2147483647 w 1153"/>
                      <a:gd name="T49" fmla="*/ 2147483647 h 204"/>
                      <a:gd name="T50" fmla="*/ 2147483647 w 1153"/>
                      <a:gd name="T51" fmla="*/ 2147483647 h 204"/>
                      <a:gd name="T52" fmla="*/ 2147483647 w 1153"/>
                      <a:gd name="T53" fmla="*/ 2147483647 h 204"/>
                      <a:gd name="T54" fmla="*/ 2147483647 w 1153"/>
                      <a:gd name="T55" fmla="*/ 2147483647 h 204"/>
                      <a:gd name="T56" fmla="*/ 2147483647 w 1153"/>
                      <a:gd name="T57" fmla="*/ 2147483647 h 204"/>
                      <a:gd name="T58" fmla="*/ 2147483647 w 1153"/>
                      <a:gd name="T59" fmla="*/ 2147483647 h 204"/>
                      <a:gd name="T60" fmla="*/ 2147483647 w 1153"/>
                      <a:gd name="T61" fmla="*/ 2147483647 h 204"/>
                      <a:gd name="T62" fmla="*/ 2147483647 w 1153"/>
                      <a:gd name="T63" fmla="*/ 2147483647 h 204"/>
                      <a:gd name="T64" fmla="*/ 2147483647 w 1153"/>
                      <a:gd name="T65" fmla="*/ 2147483647 h 204"/>
                      <a:gd name="T66" fmla="*/ 2147483647 w 1153"/>
                      <a:gd name="T67" fmla="*/ 2147483647 h 204"/>
                      <a:gd name="T68" fmla="*/ 2147483647 w 1153"/>
                      <a:gd name="T69" fmla="*/ 2147483647 h 204"/>
                      <a:gd name="T70" fmla="*/ 2147483647 w 1153"/>
                      <a:gd name="T71" fmla="*/ 2147483647 h 204"/>
                      <a:gd name="T72" fmla="*/ 2147483647 w 1153"/>
                      <a:gd name="T73" fmla="*/ 2147483647 h 204"/>
                      <a:gd name="T74" fmla="*/ 2147483647 w 1153"/>
                      <a:gd name="T75" fmla="*/ 2147483647 h 204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w 1153"/>
                      <a:gd name="T115" fmla="*/ 0 h 204"/>
                      <a:gd name="T116" fmla="*/ 1153 w 1153"/>
                      <a:gd name="T117" fmla="*/ 204 h 204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T114" t="T115" r="T116" b="T117"/>
                    <a:pathLst>
                      <a:path w="1153" h="204">
                        <a:moveTo>
                          <a:pt x="904" y="69"/>
                        </a:moveTo>
                        <a:lnTo>
                          <a:pt x="944" y="72"/>
                        </a:lnTo>
                        <a:lnTo>
                          <a:pt x="985" y="74"/>
                        </a:lnTo>
                        <a:lnTo>
                          <a:pt x="1025" y="79"/>
                        </a:lnTo>
                        <a:lnTo>
                          <a:pt x="1061" y="83"/>
                        </a:lnTo>
                        <a:lnTo>
                          <a:pt x="1093" y="86"/>
                        </a:lnTo>
                        <a:lnTo>
                          <a:pt x="1122" y="90"/>
                        </a:lnTo>
                        <a:lnTo>
                          <a:pt x="1140" y="94"/>
                        </a:lnTo>
                        <a:lnTo>
                          <a:pt x="1152" y="97"/>
                        </a:lnTo>
                        <a:lnTo>
                          <a:pt x="1153" y="97"/>
                        </a:lnTo>
                        <a:lnTo>
                          <a:pt x="1153" y="99"/>
                        </a:lnTo>
                        <a:lnTo>
                          <a:pt x="1153" y="100"/>
                        </a:lnTo>
                        <a:lnTo>
                          <a:pt x="1153" y="134"/>
                        </a:lnTo>
                        <a:lnTo>
                          <a:pt x="1152" y="136"/>
                        </a:lnTo>
                        <a:lnTo>
                          <a:pt x="1152" y="138"/>
                        </a:lnTo>
                        <a:lnTo>
                          <a:pt x="1149" y="140"/>
                        </a:lnTo>
                        <a:lnTo>
                          <a:pt x="1147" y="140"/>
                        </a:lnTo>
                        <a:lnTo>
                          <a:pt x="1146" y="141"/>
                        </a:lnTo>
                        <a:lnTo>
                          <a:pt x="1146" y="143"/>
                        </a:lnTo>
                        <a:lnTo>
                          <a:pt x="1146" y="151"/>
                        </a:lnTo>
                        <a:lnTo>
                          <a:pt x="1142" y="163"/>
                        </a:lnTo>
                        <a:lnTo>
                          <a:pt x="1137" y="175"/>
                        </a:lnTo>
                        <a:lnTo>
                          <a:pt x="1132" y="185"/>
                        </a:lnTo>
                        <a:lnTo>
                          <a:pt x="1127" y="191"/>
                        </a:lnTo>
                        <a:lnTo>
                          <a:pt x="1123" y="195"/>
                        </a:lnTo>
                        <a:lnTo>
                          <a:pt x="1117" y="198"/>
                        </a:lnTo>
                        <a:lnTo>
                          <a:pt x="1112" y="198"/>
                        </a:lnTo>
                        <a:lnTo>
                          <a:pt x="1061" y="201"/>
                        </a:lnTo>
                        <a:lnTo>
                          <a:pt x="1016" y="203"/>
                        </a:lnTo>
                        <a:lnTo>
                          <a:pt x="975" y="204"/>
                        </a:lnTo>
                        <a:lnTo>
                          <a:pt x="931" y="204"/>
                        </a:lnTo>
                        <a:lnTo>
                          <a:pt x="879" y="203"/>
                        </a:lnTo>
                        <a:lnTo>
                          <a:pt x="812" y="200"/>
                        </a:lnTo>
                        <a:lnTo>
                          <a:pt x="726" y="194"/>
                        </a:lnTo>
                        <a:lnTo>
                          <a:pt x="616" y="188"/>
                        </a:lnTo>
                        <a:lnTo>
                          <a:pt x="205" y="173"/>
                        </a:lnTo>
                        <a:lnTo>
                          <a:pt x="179" y="174"/>
                        </a:lnTo>
                        <a:lnTo>
                          <a:pt x="156" y="177"/>
                        </a:lnTo>
                        <a:lnTo>
                          <a:pt x="133" y="180"/>
                        </a:lnTo>
                        <a:lnTo>
                          <a:pt x="115" y="181"/>
                        </a:lnTo>
                        <a:lnTo>
                          <a:pt x="15" y="181"/>
                        </a:lnTo>
                        <a:lnTo>
                          <a:pt x="13" y="180"/>
                        </a:lnTo>
                        <a:lnTo>
                          <a:pt x="8" y="180"/>
                        </a:lnTo>
                        <a:lnTo>
                          <a:pt x="6" y="178"/>
                        </a:lnTo>
                        <a:lnTo>
                          <a:pt x="4" y="175"/>
                        </a:lnTo>
                        <a:lnTo>
                          <a:pt x="1" y="170"/>
                        </a:lnTo>
                        <a:lnTo>
                          <a:pt x="0" y="163"/>
                        </a:lnTo>
                        <a:lnTo>
                          <a:pt x="13" y="12"/>
                        </a:lnTo>
                        <a:lnTo>
                          <a:pt x="14" y="8"/>
                        </a:lnTo>
                        <a:lnTo>
                          <a:pt x="15" y="3"/>
                        </a:lnTo>
                        <a:lnTo>
                          <a:pt x="18" y="2"/>
                        </a:lnTo>
                        <a:lnTo>
                          <a:pt x="23" y="0"/>
                        </a:lnTo>
                        <a:lnTo>
                          <a:pt x="77" y="2"/>
                        </a:lnTo>
                        <a:lnTo>
                          <a:pt x="89" y="3"/>
                        </a:lnTo>
                        <a:lnTo>
                          <a:pt x="101" y="8"/>
                        </a:lnTo>
                        <a:lnTo>
                          <a:pt x="112" y="12"/>
                        </a:lnTo>
                        <a:lnTo>
                          <a:pt x="124" y="19"/>
                        </a:lnTo>
                        <a:lnTo>
                          <a:pt x="210" y="72"/>
                        </a:lnTo>
                        <a:lnTo>
                          <a:pt x="217" y="76"/>
                        </a:lnTo>
                        <a:lnTo>
                          <a:pt x="224" y="79"/>
                        </a:lnTo>
                        <a:lnTo>
                          <a:pt x="232" y="80"/>
                        </a:lnTo>
                        <a:lnTo>
                          <a:pt x="239" y="83"/>
                        </a:lnTo>
                        <a:lnTo>
                          <a:pt x="256" y="84"/>
                        </a:lnTo>
                        <a:lnTo>
                          <a:pt x="273" y="83"/>
                        </a:lnTo>
                        <a:lnTo>
                          <a:pt x="657" y="56"/>
                        </a:lnTo>
                        <a:lnTo>
                          <a:pt x="660" y="62"/>
                        </a:lnTo>
                        <a:lnTo>
                          <a:pt x="682" y="83"/>
                        </a:lnTo>
                        <a:lnTo>
                          <a:pt x="803" y="97"/>
                        </a:lnTo>
                        <a:lnTo>
                          <a:pt x="817" y="97"/>
                        </a:lnTo>
                        <a:lnTo>
                          <a:pt x="832" y="97"/>
                        </a:lnTo>
                        <a:lnTo>
                          <a:pt x="846" y="96"/>
                        </a:lnTo>
                        <a:lnTo>
                          <a:pt x="860" y="93"/>
                        </a:lnTo>
                        <a:lnTo>
                          <a:pt x="873" y="89"/>
                        </a:lnTo>
                        <a:lnTo>
                          <a:pt x="884" y="83"/>
                        </a:lnTo>
                        <a:lnTo>
                          <a:pt x="896" y="77"/>
                        </a:lnTo>
                        <a:lnTo>
                          <a:pt x="904" y="69"/>
                        </a:lnTo>
                        <a:close/>
                      </a:path>
                    </a:pathLst>
                  </a:custGeom>
                  <a:solidFill>
                    <a:srgbClr val="FFFF66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90184" name="Freeform 75"/>
                  <p:cNvSpPr>
                    <a:spLocks/>
                  </p:cNvSpPr>
                  <p:nvPr/>
                </p:nvSpPr>
                <p:spPr bwMode="auto">
                  <a:xfrm rot="5389413">
                    <a:off x="2332" y="2426"/>
                    <a:ext cx="539" cy="173"/>
                  </a:xfrm>
                  <a:custGeom>
                    <a:avLst/>
                    <a:gdLst>
                      <a:gd name="T0" fmla="*/ 0 w 247"/>
                      <a:gd name="T1" fmla="*/ 2147483647 h 69"/>
                      <a:gd name="T2" fmla="*/ 2147483647 w 247"/>
                      <a:gd name="T3" fmla="*/ 2147483647 h 69"/>
                      <a:gd name="T4" fmla="*/ 2147483647 w 247"/>
                      <a:gd name="T5" fmla="*/ 2147483647 h 69"/>
                      <a:gd name="T6" fmla="*/ 2147483647 w 247"/>
                      <a:gd name="T7" fmla="*/ 2147483647 h 69"/>
                      <a:gd name="T8" fmla="*/ 2147483647 w 247"/>
                      <a:gd name="T9" fmla="*/ 2147483647 h 69"/>
                      <a:gd name="T10" fmla="*/ 2147483647 w 247"/>
                      <a:gd name="T11" fmla="*/ 2147483647 h 69"/>
                      <a:gd name="T12" fmla="*/ 2147483647 w 247"/>
                      <a:gd name="T13" fmla="*/ 2147483647 h 69"/>
                      <a:gd name="T14" fmla="*/ 2147483647 w 247"/>
                      <a:gd name="T15" fmla="*/ 2147483647 h 69"/>
                      <a:gd name="T16" fmla="*/ 2147483647 w 247"/>
                      <a:gd name="T17" fmla="*/ 2147483647 h 69"/>
                      <a:gd name="T18" fmla="*/ 2147483647 w 247"/>
                      <a:gd name="T19" fmla="*/ 2147483647 h 69"/>
                      <a:gd name="T20" fmla="*/ 2147483647 w 247"/>
                      <a:gd name="T21" fmla="*/ 2147483647 h 69"/>
                      <a:gd name="T22" fmla="*/ 2147483647 w 247"/>
                      <a:gd name="T23" fmla="*/ 0 h 69"/>
                      <a:gd name="T24" fmla="*/ 2147483647 w 247"/>
                      <a:gd name="T25" fmla="*/ 2147483647 h 69"/>
                      <a:gd name="T26" fmla="*/ 2147483647 w 247"/>
                      <a:gd name="T27" fmla="*/ 2147483647 h 69"/>
                      <a:gd name="T28" fmla="*/ 0 w 247"/>
                      <a:gd name="T29" fmla="*/ 2147483647 h 69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247"/>
                      <a:gd name="T46" fmla="*/ 0 h 69"/>
                      <a:gd name="T47" fmla="*/ 247 w 247"/>
                      <a:gd name="T48" fmla="*/ 69 h 69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247" h="69">
                        <a:moveTo>
                          <a:pt x="0" y="19"/>
                        </a:moveTo>
                        <a:lnTo>
                          <a:pt x="15" y="50"/>
                        </a:lnTo>
                        <a:lnTo>
                          <a:pt x="54" y="55"/>
                        </a:lnTo>
                        <a:lnTo>
                          <a:pt x="148" y="69"/>
                        </a:lnTo>
                        <a:lnTo>
                          <a:pt x="241" y="56"/>
                        </a:lnTo>
                        <a:lnTo>
                          <a:pt x="247" y="32"/>
                        </a:lnTo>
                        <a:lnTo>
                          <a:pt x="227" y="25"/>
                        </a:lnTo>
                        <a:lnTo>
                          <a:pt x="206" y="18"/>
                        </a:lnTo>
                        <a:lnTo>
                          <a:pt x="185" y="12"/>
                        </a:lnTo>
                        <a:lnTo>
                          <a:pt x="165" y="6"/>
                        </a:lnTo>
                        <a:lnTo>
                          <a:pt x="148" y="2"/>
                        </a:lnTo>
                        <a:lnTo>
                          <a:pt x="131" y="0"/>
                        </a:lnTo>
                        <a:lnTo>
                          <a:pt x="111" y="2"/>
                        </a:lnTo>
                        <a:lnTo>
                          <a:pt x="89" y="5"/>
                        </a:lnTo>
                        <a:lnTo>
                          <a:pt x="0" y="19"/>
                        </a:lnTo>
                        <a:close/>
                      </a:path>
                    </a:pathLst>
                  </a:custGeom>
                  <a:solidFill>
                    <a:schemeClr val="hlink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90181" name="Freeform 76"/>
                <p:cNvSpPr>
                  <a:spLocks/>
                </p:cNvSpPr>
                <p:nvPr/>
              </p:nvSpPr>
              <p:spPr bwMode="auto">
                <a:xfrm rot="5353401">
                  <a:off x="2952" y="2567"/>
                  <a:ext cx="720" cy="96"/>
                </a:xfrm>
                <a:custGeom>
                  <a:avLst/>
                  <a:gdLst>
                    <a:gd name="T0" fmla="*/ 0 w 293"/>
                    <a:gd name="T1" fmla="*/ 2147483647 h 33"/>
                    <a:gd name="T2" fmla="*/ 0 w 293"/>
                    <a:gd name="T3" fmla="*/ 2147483647 h 33"/>
                    <a:gd name="T4" fmla="*/ 2147483647 w 293"/>
                    <a:gd name="T5" fmla="*/ 2147483647 h 33"/>
                    <a:gd name="T6" fmla="*/ 2147483647 w 293"/>
                    <a:gd name="T7" fmla="*/ 2147483647 h 33"/>
                    <a:gd name="T8" fmla="*/ 2147483647 w 293"/>
                    <a:gd name="T9" fmla="*/ 2147483647 h 33"/>
                    <a:gd name="T10" fmla="*/ 2147483647 w 293"/>
                    <a:gd name="T11" fmla="*/ 0 h 33"/>
                    <a:gd name="T12" fmla="*/ 2147483647 w 293"/>
                    <a:gd name="T13" fmla="*/ 0 h 33"/>
                    <a:gd name="T14" fmla="*/ 2147483647 w 293"/>
                    <a:gd name="T15" fmla="*/ 2147483647 h 33"/>
                    <a:gd name="T16" fmla="*/ 2147483647 w 293"/>
                    <a:gd name="T17" fmla="*/ 2147483647 h 33"/>
                    <a:gd name="T18" fmla="*/ 2147483647 w 293"/>
                    <a:gd name="T19" fmla="*/ 2147483647 h 33"/>
                    <a:gd name="T20" fmla="*/ 2147483647 w 293"/>
                    <a:gd name="T21" fmla="*/ 2147483647 h 33"/>
                    <a:gd name="T22" fmla="*/ 2147483647 w 293"/>
                    <a:gd name="T23" fmla="*/ 2147483647 h 33"/>
                    <a:gd name="T24" fmla="*/ 2147483647 w 293"/>
                    <a:gd name="T25" fmla="*/ 2147483647 h 33"/>
                    <a:gd name="T26" fmla="*/ 2147483647 w 293"/>
                    <a:gd name="T27" fmla="*/ 2147483647 h 33"/>
                    <a:gd name="T28" fmla="*/ 2147483647 w 293"/>
                    <a:gd name="T29" fmla="*/ 2147483647 h 33"/>
                    <a:gd name="T30" fmla="*/ 2147483647 w 293"/>
                    <a:gd name="T31" fmla="*/ 2147483647 h 33"/>
                    <a:gd name="T32" fmla="*/ 2147483647 w 293"/>
                    <a:gd name="T33" fmla="*/ 2147483647 h 33"/>
                    <a:gd name="T34" fmla="*/ 2147483647 w 293"/>
                    <a:gd name="T35" fmla="*/ 2147483647 h 33"/>
                    <a:gd name="T36" fmla="*/ 2147483647 w 293"/>
                    <a:gd name="T37" fmla="*/ 2147483647 h 33"/>
                    <a:gd name="T38" fmla="*/ 2147483647 w 293"/>
                    <a:gd name="T39" fmla="*/ 2147483647 h 33"/>
                    <a:gd name="T40" fmla="*/ 2147483647 w 293"/>
                    <a:gd name="T41" fmla="*/ 2147483647 h 33"/>
                    <a:gd name="T42" fmla="*/ 2147483647 w 293"/>
                    <a:gd name="T43" fmla="*/ 2147483647 h 33"/>
                    <a:gd name="T44" fmla="*/ 2147483647 w 293"/>
                    <a:gd name="T45" fmla="*/ 2147483647 h 33"/>
                    <a:gd name="T46" fmla="*/ 2147483647 w 293"/>
                    <a:gd name="T47" fmla="*/ 2147483647 h 33"/>
                    <a:gd name="T48" fmla="*/ 2147483647 w 293"/>
                    <a:gd name="T49" fmla="*/ 2147483647 h 33"/>
                    <a:gd name="T50" fmla="*/ 2147483647 w 293"/>
                    <a:gd name="T51" fmla="*/ 2147483647 h 33"/>
                    <a:gd name="T52" fmla="*/ 2147483647 w 293"/>
                    <a:gd name="T53" fmla="*/ 2147483647 h 33"/>
                    <a:gd name="T54" fmla="*/ 0 w 293"/>
                    <a:gd name="T55" fmla="*/ 2147483647 h 33"/>
                    <a:gd name="T56" fmla="*/ 0 w 293"/>
                    <a:gd name="T57" fmla="*/ 2147483647 h 33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93"/>
                    <a:gd name="T88" fmla="*/ 0 h 33"/>
                    <a:gd name="T89" fmla="*/ 293 w 293"/>
                    <a:gd name="T90" fmla="*/ 33 h 33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93" h="33">
                      <a:moveTo>
                        <a:pt x="0" y="17"/>
                      </a:moveTo>
                      <a:lnTo>
                        <a:pt x="0" y="16"/>
                      </a:lnTo>
                      <a:lnTo>
                        <a:pt x="105" y="4"/>
                      </a:lnTo>
                      <a:lnTo>
                        <a:pt x="135" y="2"/>
                      </a:lnTo>
                      <a:lnTo>
                        <a:pt x="159" y="2"/>
                      </a:lnTo>
                      <a:lnTo>
                        <a:pt x="179" y="0"/>
                      </a:lnTo>
                      <a:lnTo>
                        <a:pt x="195" y="0"/>
                      </a:lnTo>
                      <a:lnTo>
                        <a:pt x="219" y="2"/>
                      </a:lnTo>
                      <a:lnTo>
                        <a:pt x="239" y="3"/>
                      </a:lnTo>
                      <a:lnTo>
                        <a:pt x="256" y="4"/>
                      </a:lnTo>
                      <a:lnTo>
                        <a:pt x="269" y="7"/>
                      </a:lnTo>
                      <a:lnTo>
                        <a:pt x="279" y="9"/>
                      </a:lnTo>
                      <a:lnTo>
                        <a:pt x="287" y="12"/>
                      </a:lnTo>
                      <a:lnTo>
                        <a:pt x="291" y="14"/>
                      </a:lnTo>
                      <a:lnTo>
                        <a:pt x="293" y="17"/>
                      </a:lnTo>
                      <a:lnTo>
                        <a:pt x="291" y="19"/>
                      </a:lnTo>
                      <a:lnTo>
                        <a:pt x="287" y="22"/>
                      </a:lnTo>
                      <a:lnTo>
                        <a:pt x="279" y="24"/>
                      </a:lnTo>
                      <a:lnTo>
                        <a:pt x="269" y="27"/>
                      </a:lnTo>
                      <a:lnTo>
                        <a:pt x="256" y="29"/>
                      </a:lnTo>
                      <a:lnTo>
                        <a:pt x="239" y="30"/>
                      </a:lnTo>
                      <a:lnTo>
                        <a:pt x="219" y="32"/>
                      </a:lnTo>
                      <a:lnTo>
                        <a:pt x="195" y="33"/>
                      </a:lnTo>
                      <a:lnTo>
                        <a:pt x="180" y="33"/>
                      </a:lnTo>
                      <a:lnTo>
                        <a:pt x="159" y="33"/>
                      </a:lnTo>
                      <a:lnTo>
                        <a:pt x="135" y="32"/>
                      </a:lnTo>
                      <a:lnTo>
                        <a:pt x="105" y="29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1588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90182" name="Freeform 77"/>
                <p:cNvSpPr>
                  <a:spLocks/>
                </p:cNvSpPr>
                <p:nvPr/>
              </p:nvSpPr>
              <p:spPr bwMode="auto">
                <a:xfrm rot="16173530" flipH="1">
                  <a:off x="3167" y="1271"/>
                  <a:ext cx="289" cy="47"/>
                </a:xfrm>
                <a:custGeom>
                  <a:avLst/>
                  <a:gdLst>
                    <a:gd name="T0" fmla="*/ 0 w 293"/>
                    <a:gd name="T1" fmla="*/ 163274 h 33"/>
                    <a:gd name="T2" fmla="*/ 0 w 293"/>
                    <a:gd name="T3" fmla="*/ 158827 h 33"/>
                    <a:gd name="T4" fmla="*/ 79 w 293"/>
                    <a:gd name="T5" fmla="*/ 45060 h 33"/>
                    <a:gd name="T6" fmla="*/ 96 w 293"/>
                    <a:gd name="T7" fmla="*/ 22214 h 33"/>
                    <a:gd name="T8" fmla="*/ 108 w 293"/>
                    <a:gd name="T9" fmla="*/ 22214 h 33"/>
                    <a:gd name="T10" fmla="*/ 127 w 293"/>
                    <a:gd name="T11" fmla="*/ 0 h 33"/>
                    <a:gd name="T12" fmla="*/ 139 w 293"/>
                    <a:gd name="T13" fmla="*/ 0 h 33"/>
                    <a:gd name="T14" fmla="*/ 155 w 293"/>
                    <a:gd name="T15" fmla="*/ 22214 h 33"/>
                    <a:gd name="T16" fmla="*/ 168 w 293"/>
                    <a:gd name="T17" fmla="*/ 31638 h 33"/>
                    <a:gd name="T18" fmla="*/ 179 w 293"/>
                    <a:gd name="T19" fmla="*/ 45060 h 33"/>
                    <a:gd name="T20" fmla="*/ 187 w 293"/>
                    <a:gd name="T21" fmla="*/ 66968 h 33"/>
                    <a:gd name="T22" fmla="*/ 195 w 293"/>
                    <a:gd name="T23" fmla="*/ 91402 h 33"/>
                    <a:gd name="T24" fmla="*/ 201 w 293"/>
                    <a:gd name="T25" fmla="*/ 114639 h 33"/>
                    <a:gd name="T26" fmla="*/ 204 w 293"/>
                    <a:gd name="T27" fmla="*/ 135843 h 33"/>
                    <a:gd name="T28" fmla="*/ 205 w 293"/>
                    <a:gd name="T29" fmla="*/ 163274 h 33"/>
                    <a:gd name="T30" fmla="*/ 204 w 293"/>
                    <a:gd name="T31" fmla="*/ 185406 h 33"/>
                    <a:gd name="T32" fmla="*/ 201 w 293"/>
                    <a:gd name="T33" fmla="*/ 214779 h 33"/>
                    <a:gd name="T34" fmla="*/ 195 w 293"/>
                    <a:gd name="T35" fmla="*/ 232542 h 33"/>
                    <a:gd name="T36" fmla="*/ 187 w 293"/>
                    <a:gd name="T37" fmla="*/ 264063 h 33"/>
                    <a:gd name="T38" fmla="*/ 179 w 293"/>
                    <a:gd name="T39" fmla="*/ 281160 h 33"/>
                    <a:gd name="T40" fmla="*/ 168 w 293"/>
                    <a:gd name="T41" fmla="*/ 297346 h 33"/>
                    <a:gd name="T42" fmla="*/ 155 w 293"/>
                    <a:gd name="T43" fmla="*/ 320390 h 33"/>
                    <a:gd name="T44" fmla="*/ 139 w 293"/>
                    <a:gd name="T45" fmla="*/ 322175 h 33"/>
                    <a:gd name="T46" fmla="*/ 128 w 293"/>
                    <a:gd name="T47" fmla="*/ 322175 h 33"/>
                    <a:gd name="T48" fmla="*/ 108 w 293"/>
                    <a:gd name="T49" fmla="*/ 322175 h 33"/>
                    <a:gd name="T50" fmla="*/ 96 w 293"/>
                    <a:gd name="T51" fmla="*/ 320390 h 33"/>
                    <a:gd name="T52" fmla="*/ 79 w 293"/>
                    <a:gd name="T53" fmla="*/ 281160 h 33"/>
                    <a:gd name="T54" fmla="*/ 0 w 293"/>
                    <a:gd name="T55" fmla="*/ 163274 h 33"/>
                    <a:gd name="T56" fmla="*/ 0 w 293"/>
                    <a:gd name="T57" fmla="*/ 163274 h 33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93"/>
                    <a:gd name="T88" fmla="*/ 0 h 33"/>
                    <a:gd name="T89" fmla="*/ 293 w 293"/>
                    <a:gd name="T90" fmla="*/ 33 h 33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93" h="33">
                      <a:moveTo>
                        <a:pt x="0" y="17"/>
                      </a:moveTo>
                      <a:lnTo>
                        <a:pt x="0" y="16"/>
                      </a:lnTo>
                      <a:lnTo>
                        <a:pt x="105" y="4"/>
                      </a:lnTo>
                      <a:lnTo>
                        <a:pt x="135" y="2"/>
                      </a:lnTo>
                      <a:lnTo>
                        <a:pt x="159" y="2"/>
                      </a:lnTo>
                      <a:lnTo>
                        <a:pt x="179" y="0"/>
                      </a:lnTo>
                      <a:lnTo>
                        <a:pt x="195" y="0"/>
                      </a:lnTo>
                      <a:lnTo>
                        <a:pt x="219" y="2"/>
                      </a:lnTo>
                      <a:lnTo>
                        <a:pt x="239" y="3"/>
                      </a:lnTo>
                      <a:lnTo>
                        <a:pt x="256" y="4"/>
                      </a:lnTo>
                      <a:lnTo>
                        <a:pt x="269" y="7"/>
                      </a:lnTo>
                      <a:lnTo>
                        <a:pt x="279" y="9"/>
                      </a:lnTo>
                      <a:lnTo>
                        <a:pt x="287" y="12"/>
                      </a:lnTo>
                      <a:lnTo>
                        <a:pt x="291" y="14"/>
                      </a:lnTo>
                      <a:lnTo>
                        <a:pt x="293" y="17"/>
                      </a:lnTo>
                      <a:lnTo>
                        <a:pt x="291" y="19"/>
                      </a:lnTo>
                      <a:lnTo>
                        <a:pt x="287" y="22"/>
                      </a:lnTo>
                      <a:lnTo>
                        <a:pt x="279" y="24"/>
                      </a:lnTo>
                      <a:lnTo>
                        <a:pt x="269" y="27"/>
                      </a:lnTo>
                      <a:lnTo>
                        <a:pt x="256" y="29"/>
                      </a:lnTo>
                      <a:lnTo>
                        <a:pt x="239" y="30"/>
                      </a:lnTo>
                      <a:lnTo>
                        <a:pt x="219" y="32"/>
                      </a:lnTo>
                      <a:lnTo>
                        <a:pt x="195" y="33"/>
                      </a:lnTo>
                      <a:lnTo>
                        <a:pt x="180" y="33"/>
                      </a:lnTo>
                      <a:lnTo>
                        <a:pt x="159" y="33"/>
                      </a:lnTo>
                      <a:lnTo>
                        <a:pt x="135" y="32"/>
                      </a:lnTo>
                      <a:lnTo>
                        <a:pt x="105" y="29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1588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90179" name="Line 78"/>
              <p:cNvSpPr>
                <a:spLocks noChangeShapeType="1"/>
              </p:cNvSpPr>
              <p:nvPr/>
            </p:nvSpPr>
            <p:spPr bwMode="auto">
              <a:xfrm>
                <a:off x="3066" y="822"/>
                <a:ext cx="21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90176" name="AutoShape 79"/>
            <p:cNvSpPr>
              <a:spLocks noChangeArrowheads="1"/>
            </p:cNvSpPr>
            <p:nvPr/>
          </p:nvSpPr>
          <p:spPr bwMode="auto">
            <a:xfrm flipV="1">
              <a:off x="2988" y="1620"/>
              <a:ext cx="72" cy="96"/>
            </a:xfrm>
            <a:prstGeom prst="triangle">
              <a:avLst>
                <a:gd name="adj" fmla="val 50000"/>
              </a:avLst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de-DE" altLang="de-DE"/>
            </a:p>
          </p:txBody>
        </p:sp>
        <p:sp>
          <p:nvSpPr>
            <p:cNvPr id="90177" name="Line 80"/>
            <p:cNvSpPr>
              <a:spLocks noChangeShapeType="1"/>
            </p:cNvSpPr>
            <p:nvPr/>
          </p:nvSpPr>
          <p:spPr bwMode="auto">
            <a:xfrm>
              <a:off x="3036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90148" name="AutoShape 81"/>
          <p:cNvSpPr>
            <a:spLocks noChangeArrowheads="1"/>
          </p:cNvSpPr>
          <p:nvPr/>
        </p:nvSpPr>
        <p:spPr bwMode="auto">
          <a:xfrm rot="10800000" flipH="1">
            <a:off x="4521154" y="1120516"/>
            <a:ext cx="601459" cy="226134"/>
          </a:xfrm>
          <a:prstGeom prst="rightArrow">
            <a:avLst>
              <a:gd name="adj1" fmla="val 50000"/>
              <a:gd name="adj2" fmla="val 64296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de-DE" altLang="de-DE"/>
          </a:p>
        </p:txBody>
      </p:sp>
      <p:grpSp>
        <p:nvGrpSpPr>
          <p:cNvPr id="90149" name="Group 18"/>
          <p:cNvGrpSpPr>
            <a:grpSpLocks/>
          </p:cNvGrpSpPr>
          <p:nvPr/>
        </p:nvGrpSpPr>
        <p:grpSpPr bwMode="auto">
          <a:xfrm rot="8707595" flipH="1">
            <a:off x="3413017" y="3726544"/>
            <a:ext cx="255766" cy="391546"/>
            <a:chOff x="2820" y="264"/>
            <a:chExt cx="420" cy="1452"/>
          </a:xfrm>
        </p:grpSpPr>
        <p:sp>
          <p:nvSpPr>
            <p:cNvPr id="90163" name="Line 19"/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90164" name="Group 20"/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90165" name="Group 21"/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90168" name="Group 22"/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90170" name="Group 23"/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90173" name="Freeform 24"/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7 w 1153"/>
                        <a:gd name="T1" fmla="*/ 2147483647 h 204"/>
                        <a:gd name="T2" fmla="*/ 2147483647 w 1153"/>
                        <a:gd name="T3" fmla="*/ 2147483647 h 204"/>
                        <a:gd name="T4" fmla="*/ 2147483647 w 1153"/>
                        <a:gd name="T5" fmla="*/ 2147483647 h 204"/>
                        <a:gd name="T6" fmla="*/ 2147483647 w 1153"/>
                        <a:gd name="T7" fmla="*/ 2147483647 h 204"/>
                        <a:gd name="T8" fmla="*/ 2147483647 w 1153"/>
                        <a:gd name="T9" fmla="*/ 2147483647 h 204"/>
                        <a:gd name="T10" fmla="*/ 2147483647 w 1153"/>
                        <a:gd name="T11" fmla="*/ 2147483647 h 204"/>
                        <a:gd name="T12" fmla="*/ 2147483647 w 1153"/>
                        <a:gd name="T13" fmla="*/ 2147483647 h 204"/>
                        <a:gd name="T14" fmla="*/ 2147483647 w 1153"/>
                        <a:gd name="T15" fmla="*/ 2147483647 h 204"/>
                        <a:gd name="T16" fmla="*/ 2147483647 w 1153"/>
                        <a:gd name="T17" fmla="*/ 2147483647 h 204"/>
                        <a:gd name="T18" fmla="*/ 2147483647 w 1153"/>
                        <a:gd name="T19" fmla="*/ 2147483647 h 204"/>
                        <a:gd name="T20" fmla="*/ 2147483647 w 1153"/>
                        <a:gd name="T21" fmla="*/ 2147483647 h 204"/>
                        <a:gd name="T22" fmla="*/ 2147483647 w 1153"/>
                        <a:gd name="T23" fmla="*/ 2147483647 h 204"/>
                        <a:gd name="T24" fmla="*/ 2147483647 w 1153"/>
                        <a:gd name="T25" fmla="*/ 2147483647 h 204"/>
                        <a:gd name="T26" fmla="*/ 2147483647 w 1153"/>
                        <a:gd name="T27" fmla="*/ 2147483647 h 204"/>
                        <a:gd name="T28" fmla="*/ 2147483647 w 1153"/>
                        <a:gd name="T29" fmla="*/ 2147483647 h 204"/>
                        <a:gd name="T30" fmla="*/ 2147483647 w 1153"/>
                        <a:gd name="T31" fmla="*/ 2147483647 h 204"/>
                        <a:gd name="T32" fmla="*/ 2147483647 w 1153"/>
                        <a:gd name="T33" fmla="*/ 2147483647 h 204"/>
                        <a:gd name="T34" fmla="*/ 2147483647 w 1153"/>
                        <a:gd name="T35" fmla="*/ 2147483647 h 204"/>
                        <a:gd name="T36" fmla="*/ 2147483647 w 1153"/>
                        <a:gd name="T37" fmla="*/ 2147483647 h 204"/>
                        <a:gd name="T38" fmla="*/ 2147483647 w 1153"/>
                        <a:gd name="T39" fmla="*/ 2147483647 h 204"/>
                        <a:gd name="T40" fmla="*/ 2147483647 w 1153"/>
                        <a:gd name="T41" fmla="*/ 2147483647 h 204"/>
                        <a:gd name="T42" fmla="*/ 2147483647 w 1153"/>
                        <a:gd name="T43" fmla="*/ 2147483647 h 204"/>
                        <a:gd name="T44" fmla="*/ 1184487105 w 1153"/>
                        <a:gd name="T45" fmla="*/ 2147483647 h 204"/>
                        <a:gd name="T46" fmla="*/ 0 w 1153"/>
                        <a:gd name="T47" fmla="*/ 2147483647 h 204"/>
                        <a:gd name="T48" fmla="*/ 2147483647 w 1153"/>
                        <a:gd name="T49" fmla="*/ 2147483647 h 204"/>
                        <a:gd name="T50" fmla="*/ 2147483647 w 1153"/>
                        <a:gd name="T51" fmla="*/ 2147483647 h 204"/>
                        <a:gd name="T52" fmla="*/ 2147483647 w 1153"/>
                        <a:gd name="T53" fmla="*/ 2147483647 h 204"/>
                        <a:gd name="T54" fmla="*/ 2147483647 w 1153"/>
                        <a:gd name="T55" fmla="*/ 2147483647 h 204"/>
                        <a:gd name="T56" fmla="*/ 2147483647 w 1153"/>
                        <a:gd name="T57" fmla="*/ 2147483647 h 204"/>
                        <a:gd name="T58" fmla="*/ 2147483647 w 1153"/>
                        <a:gd name="T59" fmla="*/ 2147483647 h 204"/>
                        <a:gd name="T60" fmla="*/ 2147483647 w 1153"/>
                        <a:gd name="T61" fmla="*/ 2147483647 h 204"/>
                        <a:gd name="T62" fmla="*/ 2147483647 w 1153"/>
                        <a:gd name="T63" fmla="*/ 2147483647 h 204"/>
                        <a:gd name="T64" fmla="*/ 2147483647 w 1153"/>
                        <a:gd name="T65" fmla="*/ 2147483647 h 204"/>
                        <a:gd name="T66" fmla="*/ 2147483647 w 1153"/>
                        <a:gd name="T67" fmla="*/ 2147483647 h 204"/>
                        <a:gd name="T68" fmla="*/ 2147483647 w 1153"/>
                        <a:gd name="T69" fmla="*/ 2147483647 h 204"/>
                        <a:gd name="T70" fmla="*/ 2147483647 w 1153"/>
                        <a:gd name="T71" fmla="*/ 2147483647 h 204"/>
                        <a:gd name="T72" fmla="*/ 2147483647 w 1153"/>
                        <a:gd name="T73" fmla="*/ 2147483647 h 204"/>
                        <a:gd name="T74" fmla="*/ 2147483647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90174" name="Freeform 25"/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7 h 69"/>
                        <a:gd name="T2" fmla="*/ 2147483647 w 247"/>
                        <a:gd name="T3" fmla="*/ 2147483647 h 69"/>
                        <a:gd name="T4" fmla="*/ 2147483647 w 247"/>
                        <a:gd name="T5" fmla="*/ 2147483647 h 69"/>
                        <a:gd name="T6" fmla="*/ 2147483647 w 247"/>
                        <a:gd name="T7" fmla="*/ 2147483647 h 69"/>
                        <a:gd name="T8" fmla="*/ 2147483647 w 247"/>
                        <a:gd name="T9" fmla="*/ 2147483647 h 69"/>
                        <a:gd name="T10" fmla="*/ 2147483647 w 247"/>
                        <a:gd name="T11" fmla="*/ 2147483647 h 69"/>
                        <a:gd name="T12" fmla="*/ 2147483647 w 247"/>
                        <a:gd name="T13" fmla="*/ 2147483647 h 69"/>
                        <a:gd name="T14" fmla="*/ 2147483647 w 247"/>
                        <a:gd name="T15" fmla="*/ 2147483647 h 69"/>
                        <a:gd name="T16" fmla="*/ 2147483647 w 247"/>
                        <a:gd name="T17" fmla="*/ 2147483647 h 69"/>
                        <a:gd name="T18" fmla="*/ 2147483647 w 247"/>
                        <a:gd name="T19" fmla="*/ 2147483647 h 69"/>
                        <a:gd name="T20" fmla="*/ 2147483647 w 247"/>
                        <a:gd name="T21" fmla="*/ 2147483647 h 69"/>
                        <a:gd name="T22" fmla="*/ 2147483647 w 247"/>
                        <a:gd name="T23" fmla="*/ 0 h 69"/>
                        <a:gd name="T24" fmla="*/ 2147483647 w 247"/>
                        <a:gd name="T25" fmla="*/ 2147483647 h 69"/>
                        <a:gd name="T26" fmla="*/ 2147483647 w 247"/>
                        <a:gd name="T27" fmla="*/ 2147483647 h 69"/>
                        <a:gd name="T28" fmla="*/ 0 w 247"/>
                        <a:gd name="T29" fmla="*/ 2147483647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90171" name="Freeform 26"/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2147483647 h 33"/>
                      <a:gd name="T8" fmla="*/ 2147483647 w 293"/>
                      <a:gd name="T9" fmla="*/ 2147483647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2147483647 h 33"/>
                      <a:gd name="T16" fmla="*/ 2147483647 w 293"/>
                      <a:gd name="T17" fmla="*/ 2147483647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90172" name="Freeform 27"/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63274 h 33"/>
                      <a:gd name="T2" fmla="*/ 0 w 293"/>
                      <a:gd name="T3" fmla="*/ 158827 h 33"/>
                      <a:gd name="T4" fmla="*/ 79 w 293"/>
                      <a:gd name="T5" fmla="*/ 45060 h 33"/>
                      <a:gd name="T6" fmla="*/ 96 w 293"/>
                      <a:gd name="T7" fmla="*/ 22214 h 33"/>
                      <a:gd name="T8" fmla="*/ 108 w 293"/>
                      <a:gd name="T9" fmla="*/ 22214 h 33"/>
                      <a:gd name="T10" fmla="*/ 127 w 293"/>
                      <a:gd name="T11" fmla="*/ 0 h 33"/>
                      <a:gd name="T12" fmla="*/ 139 w 293"/>
                      <a:gd name="T13" fmla="*/ 0 h 33"/>
                      <a:gd name="T14" fmla="*/ 155 w 293"/>
                      <a:gd name="T15" fmla="*/ 22214 h 33"/>
                      <a:gd name="T16" fmla="*/ 168 w 293"/>
                      <a:gd name="T17" fmla="*/ 31638 h 33"/>
                      <a:gd name="T18" fmla="*/ 179 w 293"/>
                      <a:gd name="T19" fmla="*/ 45060 h 33"/>
                      <a:gd name="T20" fmla="*/ 187 w 293"/>
                      <a:gd name="T21" fmla="*/ 66968 h 33"/>
                      <a:gd name="T22" fmla="*/ 195 w 293"/>
                      <a:gd name="T23" fmla="*/ 91402 h 33"/>
                      <a:gd name="T24" fmla="*/ 201 w 293"/>
                      <a:gd name="T25" fmla="*/ 114639 h 33"/>
                      <a:gd name="T26" fmla="*/ 204 w 293"/>
                      <a:gd name="T27" fmla="*/ 135843 h 33"/>
                      <a:gd name="T28" fmla="*/ 205 w 293"/>
                      <a:gd name="T29" fmla="*/ 163274 h 33"/>
                      <a:gd name="T30" fmla="*/ 204 w 293"/>
                      <a:gd name="T31" fmla="*/ 185406 h 33"/>
                      <a:gd name="T32" fmla="*/ 201 w 293"/>
                      <a:gd name="T33" fmla="*/ 214779 h 33"/>
                      <a:gd name="T34" fmla="*/ 195 w 293"/>
                      <a:gd name="T35" fmla="*/ 232542 h 33"/>
                      <a:gd name="T36" fmla="*/ 187 w 293"/>
                      <a:gd name="T37" fmla="*/ 264063 h 33"/>
                      <a:gd name="T38" fmla="*/ 179 w 293"/>
                      <a:gd name="T39" fmla="*/ 281160 h 33"/>
                      <a:gd name="T40" fmla="*/ 168 w 293"/>
                      <a:gd name="T41" fmla="*/ 297346 h 33"/>
                      <a:gd name="T42" fmla="*/ 155 w 293"/>
                      <a:gd name="T43" fmla="*/ 320390 h 33"/>
                      <a:gd name="T44" fmla="*/ 139 w 293"/>
                      <a:gd name="T45" fmla="*/ 322175 h 33"/>
                      <a:gd name="T46" fmla="*/ 128 w 293"/>
                      <a:gd name="T47" fmla="*/ 322175 h 33"/>
                      <a:gd name="T48" fmla="*/ 108 w 293"/>
                      <a:gd name="T49" fmla="*/ 322175 h 33"/>
                      <a:gd name="T50" fmla="*/ 96 w 293"/>
                      <a:gd name="T51" fmla="*/ 320390 h 33"/>
                      <a:gd name="T52" fmla="*/ 79 w 293"/>
                      <a:gd name="T53" fmla="*/ 281160 h 33"/>
                      <a:gd name="T54" fmla="*/ 0 w 293"/>
                      <a:gd name="T55" fmla="*/ 163274 h 33"/>
                      <a:gd name="T56" fmla="*/ 0 w 293"/>
                      <a:gd name="T57" fmla="*/ 163274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90169" name="Line 28"/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90166" name="AutoShape 29"/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de-DE" altLang="de-DE"/>
              </a:p>
            </p:txBody>
          </p:sp>
          <p:sp>
            <p:nvSpPr>
              <p:cNvPr id="90167" name="Line 30"/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90118" name="Group 254"/>
          <p:cNvGrpSpPr>
            <a:grpSpLocks/>
          </p:cNvGrpSpPr>
          <p:nvPr/>
        </p:nvGrpSpPr>
        <p:grpSpPr bwMode="auto">
          <a:xfrm rot="10986561" flipV="1">
            <a:off x="3095201" y="3676906"/>
            <a:ext cx="769937" cy="292100"/>
            <a:chOff x="4875" y="7237"/>
            <a:chExt cx="4230" cy="1883"/>
          </a:xfrm>
        </p:grpSpPr>
        <p:sp>
          <p:nvSpPr>
            <p:cNvPr id="90134" name="Arc 255"/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0135" name="AutoShape 256"/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80000"/>
                </a:lnSpc>
              </a:pPr>
              <a:endParaRPr lang="de-DE" altLang="de-DE"/>
            </a:p>
          </p:txBody>
        </p:sp>
      </p:grpSp>
      <p:grpSp>
        <p:nvGrpSpPr>
          <p:cNvPr id="90120" name="Group 254"/>
          <p:cNvGrpSpPr>
            <a:grpSpLocks/>
          </p:cNvGrpSpPr>
          <p:nvPr/>
        </p:nvGrpSpPr>
        <p:grpSpPr bwMode="auto">
          <a:xfrm rot="11510889" flipV="1">
            <a:off x="2945976" y="3518113"/>
            <a:ext cx="769938" cy="292100"/>
            <a:chOff x="4875" y="7237"/>
            <a:chExt cx="4230" cy="1883"/>
          </a:xfrm>
        </p:grpSpPr>
        <p:sp>
          <p:nvSpPr>
            <p:cNvPr id="90132" name="Arc 255"/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0133" name="AutoShape 256"/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80000"/>
                </a:lnSpc>
              </a:pPr>
              <a:endParaRPr lang="de-DE" altLang="de-DE"/>
            </a:p>
          </p:txBody>
        </p:sp>
      </p:grpSp>
      <p:sp>
        <p:nvSpPr>
          <p:cNvPr id="185" name="Text Box 145"/>
          <p:cNvSpPr txBox="1">
            <a:spLocks noChangeArrowheads="1"/>
          </p:cNvSpPr>
          <p:nvPr/>
        </p:nvSpPr>
        <p:spPr bwMode="auto">
          <a:xfrm>
            <a:off x="2779075" y="3964624"/>
            <a:ext cx="75088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 dirty="0"/>
              <a:t>¼ roll</a:t>
            </a:r>
          </a:p>
        </p:txBody>
      </p:sp>
      <p:sp>
        <p:nvSpPr>
          <p:cNvPr id="186" name="Text Box 145"/>
          <p:cNvSpPr txBox="1">
            <a:spLocks noChangeArrowheads="1"/>
          </p:cNvSpPr>
          <p:nvPr/>
        </p:nvSpPr>
        <p:spPr bwMode="auto">
          <a:xfrm>
            <a:off x="2290881" y="3684275"/>
            <a:ext cx="7508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 dirty="0"/>
              <a:t>¼ roll</a:t>
            </a:r>
          </a:p>
        </p:txBody>
      </p:sp>
      <p:sp>
        <p:nvSpPr>
          <p:cNvPr id="3" name="Bogen 2">
            <a:extLst>
              <a:ext uri="{FF2B5EF4-FFF2-40B4-BE49-F238E27FC236}">
                <a16:creationId xmlns:a16="http://schemas.microsoft.com/office/drawing/2014/main" id="{BC6CEE57-65CD-463C-A1F5-66DE18D9F727}"/>
              </a:ext>
            </a:extLst>
          </p:cNvPr>
          <p:cNvSpPr/>
          <p:nvPr/>
        </p:nvSpPr>
        <p:spPr bwMode="auto">
          <a:xfrm rot="9436471">
            <a:off x="1711705" y="2696602"/>
            <a:ext cx="1143529" cy="1064896"/>
          </a:xfrm>
          <a:prstGeom prst="arc">
            <a:avLst>
              <a:gd name="adj1" fmla="val 11497492"/>
              <a:gd name="adj2" fmla="val 9732663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79375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6" name="Bogen 85">
            <a:extLst>
              <a:ext uri="{FF2B5EF4-FFF2-40B4-BE49-F238E27FC236}">
                <a16:creationId xmlns:a16="http://schemas.microsoft.com/office/drawing/2014/main" id="{E186E663-8E3D-4E55-BBC0-0F37EB16BE9C}"/>
              </a:ext>
            </a:extLst>
          </p:cNvPr>
          <p:cNvSpPr/>
          <p:nvPr/>
        </p:nvSpPr>
        <p:spPr bwMode="auto">
          <a:xfrm rot="9436471">
            <a:off x="3493934" y="3162558"/>
            <a:ext cx="1143529" cy="1064896"/>
          </a:xfrm>
          <a:prstGeom prst="arc">
            <a:avLst>
              <a:gd name="adj1" fmla="val 17858422"/>
              <a:gd name="adj2" fmla="val 20974166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79375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" name="Bogen 86">
            <a:extLst>
              <a:ext uri="{FF2B5EF4-FFF2-40B4-BE49-F238E27FC236}">
                <a16:creationId xmlns:a16="http://schemas.microsoft.com/office/drawing/2014/main" id="{F3E16DBC-221C-4D9D-A400-4A6D392175E1}"/>
              </a:ext>
            </a:extLst>
          </p:cNvPr>
          <p:cNvSpPr/>
          <p:nvPr/>
        </p:nvSpPr>
        <p:spPr bwMode="auto">
          <a:xfrm rot="9436471">
            <a:off x="2833732" y="1253477"/>
            <a:ext cx="1143529" cy="1064896"/>
          </a:xfrm>
          <a:prstGeom prst="arc">
            <a:avLst>
              <a:gd name="adj1" fmla="val 1637472"/>
              <a:gd name="adj2" fmla="val 7064036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79375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89" name="Group 18">
            <a:extLst>
              <a:ext uri="{FF2B5EF4-FFF2-40B4-BE49-F238E27FC236}">
                <a16:creationId xmlns:a16="http://schemas.microsoft.com/office/drawing/2014/main" id="{82732A8D-61C9-4096-AB34-AF92D6937ED9}"/>
              </a:ext>
            </a:extLst>
          </p:cNvPr>
          <p:cNvGrpSpPr>
            <a:grpSpLocks/>
          </p:cNvGrpSpPr>
          <p:nvPr/>
        </p:nvGrpSpPr>
        <p:grpSpPr bwMode="auto">
          <a:xfrm rot="19016266" flipH="1" flipV="1">
            <a:off x="2901714" y="3054411"/>
            <a:ext cx="255766" cy="391546"/>
            <a:chOff x="2820" y="264"/>
            <a:chExt cx="420" cy="1452"/>
          </a:xfrm>
        </p:grpSpPr>
        <p:sp>
          <p:nvSpPr>
            <p:cNvPr id="90" name="Line 19">
              <a:extLst>
                <a:ext uri="{FF2B5EF4-FFF2-40B4-BE49-F238E27FC236}">
                  <a16:creationId xmlns:a16="http://schemas.microsoft.com/office/drawing/2014/main" id="{7818F2F9-CCB1-4B52-A275-CE9925460B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91" name="Group 20">
              <a:extLst>
                <a:ext uri="{FF2B5EF4-FFF2-40B4-BE49-F238E27FC236}">
                  <a16:creationId xmlns:a16="http://schemas.microsoft.com/office/drawing/2014/main" id="{0FC1AD0C-4A6B-4D26-BB8E-D4080E98E9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92" name="Group 21">
                <a:extLst>
                  <a:ext uri="{FF2B5EF4-FFF2-40B4-BE49-F238E27FC236}">
                    <a16:creationId xmlns:a16="http://schemas.microsoft.com/office/drawing/2014/main" id="{C88D9768-3A78-4549-BDF1-58CB42CD194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95" name="Group 22">
                  <a:extLst>
                    <a:ext uri="{FF2B5EF4-FFF2-40B4-BE49-F238E27FC236}">
                      <a16:creationId xmlns:a16="http://schemas.microsoft.com/office/drawing/2014/main" id="{F7345572-46B7-4CB4-B224-F3F683C8C75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97" name="Group 23">
                    <a:extLst>
                      <a:ext uri="{FF2B5EF4-FFF2-40B4-BE49-F238E27FC236}">
                        <a16:creationId xmlns:a16="http://schemas.microsoft.com/office/drawing/2014/main" id="{E1714463-72B1-4277-A2FB-24C743ED674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00" name="Freeform 24">
                      <a:extLst>
                        <a:ext uri="{FF2B5EF4-FFF2-40B4-BE49-F238E27FC236}">
                          <a16:creationId xmlns:a16="http://schemas.microsoft.com/office/drawing/2014/main" id="{ABFA3003-F5C4-4CA2-9E83-087055E7ED9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7 w 1153"/>
                        <a:gd name="T1" fmla="*/ 2147483647 h 204"/>
                        <a:gd name="T2" fmla="*/ 2147483647 w 1153"/>
                        <a:gd name="T3" fmla="*/ 2147483647 h 204"/>
                        <a:gd name="T4" fmla="*/ 2147483647 w 1153"/>
                        <a:gd name="T5" fmla="*/ 2147483647 h 204"/>
                        <a:gd name="T6" fmla="*/ 2147483647 w 1153"/>
                        <a:gd name="T7" fmla="*/ 2147483647 h 204"/>
                        <a:gd name="T8" fmla="*/ 2147483647 w 1153"/>
                        <a:gd name="T9" fmla="*/ 2147483647 h 204"/>
                        <a:gd name="T10" fmla="*/ 2147483647 w 1153"/>
                        <a:gd name="T11" fmla="*/ 2147483647 h 204"/>
                        <a:gd name="T12" fmla="*/ 2147483647 w 1153"/>
                        <a:gd name="T13" fmla="*/ 2147483647 h 204"/>
                        <a:gd name="T14" fmla="*/ 2147483647 w 1153"/>
                        <a:gd name="T15" fmla="*/ 2147483647 h 204"/>
                        <a:gd name="T16" fmla="*/ 2147483647 w 1153"/>
                        <a:gd name="T17" fmla="*/ 2147483647 h 204"/>
                        <a:gd name="T18" fmla="*/ 2147483647 w 1153"/>
                        <a:gd name="T19" fmla="*/ 2147483647 h 204"/>
                        <a:gd name="T20" fmla="*/ 2147483647 w 1153"/>
                        <a:gd name="T21" fmla="*/ 2147483647 h 204"/>
                        <a:gd name="T22" fmla="*/ 2147483647 w 1153"/>
                        <a:gd name="T23" fmla="*/ 2147483647 h 204"/>
                        <a:gd name="T24" fmla="*/ 2147483647 w 1153"/>
                        <a:gd name="T25" fmla="*/ 2147483647 h 204"/>
                        <a:gd name="T26" fmla="*/ 2147483647 w 1153"/>
                        <a:gd name="T27" fmla="*/ 2147483647 h 204"/>
                        <a:gd name="T28" fmla="*/ 2147483647 w 1153"/>
                        <a:gd name="T29" fmla="*/ 2147483647 h 204"/>
                        <a:gd name="T30" fmla="*/ 2147483647 w 1153"/>
                        <a:gd name="T31" fmla="*/ 2147483647 h 204"/>
                        <a:gd name="T32" fmla="*/ 2147483647 w 1153"/>
                        <a:gd name="T33" fmla="*/ 2147483647 h 204"/>
                        <a:gd name="T34" fmla="*/ 2147483647 w 1153"/>
                        <a:gd name="T35" fmla="*/ 2147483647 h 204"/>
                        <a:gd name="T36" fmla="*/ 2147483647 w 1153"/>
                        <a:gd name="T37" fmla="*/ 2147483647 h 204"/>
                        <a:gd name="T38" fmla="*/ 2147483647 w 1153"/>
                        <a:gd name="T39" fmla="*/ 2147483647 h 204"/>
                        <a:gd name="T40" fmla="*/ 2147483647 w 1153"/>
                        <a:gd name="T41" fmla="*/ 2147483647 h 204"/>
                        <a:gd name="T42" fmla="*/ 2147483647 w 1153"/>
                        <a:gd name="T43" fmla="*/ 2147483647 h 204"/>
                        <a:gd name="T44" fmla="*/ 1184487105 w 1153"/>
                        <a:gd name="T45" fmla="*/ 2147483647 h 204"/>
                        <a:gd name="T46" fmla="*/ 0 w 1153"/>
                        <a:gd name="T47" fmla="*/ 2147483647 h 204"/>
                        <a:gd name="T48" fmla="*/ 2147483647 w 1153"/>
                        <a:gd name="T49" fmla="*/ 2147483647 h 204"/>
                        <a:gd name="T50" fmla="*/ 2147483647 w 1153"/>
                        <a:gd name="T51" fmla="*/ 2147483647 h 204"/>
                        <a:gd name="T52" fmla="*/ 2147483647 w 1153"/>
                        <a:gd name="T53" fmla="*/ 2147483647 h 204"/>
                        <a:gd name="T54" fmla="*/ 2147483647 w 1153"/>
                        <a:gd name="T55" fmla="*/ 2147483647 h 204"/>
                        <a:gd name="T56" fmla="*/ 2147483647 w 1153"/>
                        <a:gd name="T57" fmla="*/ 2147483647 h 204"/>
                        <a:gd name="T58" fmla="*/ 2147483647 w 1153"/>
                        <a:gd name="T59" fmla="*/ 2147483647 h 204"/>
                        <a:gd name="T60" fmla="*/ 2147483647 w 1153"/>
                        <a:gd name="T61" fmla="*/ 2147483647 h 204"/>
                        <a:gd name="T62" fmla="*/ 2147483647 w 1153"/>
                        <a:gd name="T63" fmla="*/ 2147483647 h 204"/>
                        <a:gd name="T64" fmla="*/ 2147483647 w 1153"/>
                        <a:gd name="T65" fmla="*/ 2147483647 h 204"/>
                        <a:gd name="T66" fmla="*/ 2147483647 w 1153"/>
                        <a:gd name="T67" fmla="*/ 2147483647 h 204"/>
                        <a:gd name="T68" fmla="*/ 2147483647 w 1153"/>
                        <a:gd name="T69" fmla="*/ 2147483647 h 204"/>
                        <a:gd name="T70" fmla="*/ 2147483647 w 1153"/>
                        <a:gd name="T71" fmla="*/ 2147483647 h 204"/>
                        <a:gd name="T72" fmla="*/ 2147483647 w 1153"/>
                        <a:gd name="T73" fmla="*/ 2147483647 h 204"/>
                        <a:gd name="T74" fmla="*/ 2147483647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03" name="Freeform 25">
                      <a:extLst>
                        <a:ext uri="{FF2B5EF4-FFF2-40B4-BE49-F238E27FC236}">
                          <a16:creationId xmlns:a16="http://schemas.microsoft.com/office/drawing/2014/main" id="{B6B549CA-AEF1-4BBF-9ADF-90F630AC6E3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7 h 69"/>
                        <a:gd name="T2" fmla="*/ 2147483647 w 247"/>
                        <a:gd name="T3" fmla="*/ 2147483647 h 69"/>
                        <a:gd name="T4" fmla="*/ 2147483647 w 247"/>
                        <a:gd name="T5" fmla="*/ 2147483647 h 69"/>
                        <a:gd name="T6" fmla="*/ 2147483647 w 247"/>
                        <a:gd name="T7" fmla="*/ 2147483647 h 69"/>
                        <a:gd name="T8" fmla="*/ 2147483647 w 247"/>
                        <a:gd name="T9" fmla="*/ 2147483647 h 69"/>
                        <a:gd name="T10" fmla="*/ 2147483647 w 247"/>
                        <a:gd name="T11" fmla="*/ 2147483647 h 69"/>
                        <a:gd name="T12" fmla="*/ 2147483647 w 247"/>
                        <a:gd name="T13" fmla="*/ 2147483647 h 69"/>
                        <a:gd name="T14" fmla="*/ 2147483647 w 247"/>
                        <a:gd name="T15" fmla="*/ 2147483647 h 69"/>
                        <a:gd name="T16" fmla="*/ 2147483647 w 247"/>
                        <a:gd name="T17" fmla="*/ 2147483647 h 69"/>
                        <a:gd name="T18" fmla="*/ 2147483647 w 247"/>
                        <a:gd name="T19" fmla="*/ 2147483647 h 69"/>
                        <a:gd name="T20" fmla="*/ 2147483647 w 247"/>
                        <a:gd name="T21" fmla="*/ 2147483647 h 69"/>
                        <a:gd name="T22" fmla="*/ 2147483647 w 247"/>
                        <a:gd name="T23" fmla="*/ 0 h 69"/>
                        <a:gd name="T24" fmla="*/ 2147483647 w 247"/>
                        <a:gd name="T25" fmla="*/ 2147483647 h 69"/>
                        <a:gd name="T26" fmla="*/ 2147483647 w 247"/>
                        <a:gd name="T27" fmla="*/ 2147483647 h 69"/>
                        <a:gd name="T28" fmla="*/ 0 w 247"/>
                        <a:gd name="T29" fmla="*/ 2147483647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98" name="Freeform 26">
                    <a:extLst>
                      <a:ext uri="{FF2B5EF4-FFF2-40B4-BE49-F238E27FC236}">
                        <a16:creationId xmlns:a16="http://schemas.microsoft.com/office/drawing/2014/main" id="{5F42E987-EDC9-422F-A703-98F03B83059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2147483647 h 33"/>
                      <a:gd name="T8" fmla="*/ 2147483647 w 293"/>
                      <a:gd name="T9" fmla="*/ 2147483647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2147483647 h 33"/>
                      <a:gd name="T16" fmla="*/ 2147483647 w 293"/>
                      <a:gd name="T17" fmla="*/ 2147483647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99" name="Freeform 27">
                    <a:extLst>
                      <a:ext uri="{FF2B5EF4-FFF2-40B4-BE49-F238E27FC236}">
                        <a16:creationId xmlns:a16="http://schemas.microsoft.com/office/drawing/2014/main" id="{B6672FE4-C886-4B46-A8AA-343322835F7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63274 h 33"/>
                      <a:gd name="T2" fmla="*/ 0 w 293"/>
                      <a:gd name="T3" fmla="*/ 158827 h 33"/>
                      <a:gd name="T4" fmla="*/ 79 w 293"/>
                      <a:gd name="T5" fmla="*/ 45060 h 33"/>
                      <a:gd name="T6" fmla="*/ 96 w 293"/>
                      <a:gd name="T7" fmla="*/ 22214 h 33"/>
                      <a:gd name="T8" fmla="*/ 108 w 293"/>
                      <a:gd name="T9" fmla="*/ 22214 h 33"/>
                      <a:gd name="T10" fmla="*/ 127 w 293"/>
                      <a:gd name="T11" fmla="*/ 0 h 33"/>
                      <a:gd name="T12" fmla="*/ 139 w 293"/>
                      <a:gd name="T13" fmla="*/ 0 h 33"/>
                      <a:gd name="T14" fmla="*/ 155 w 293"/>
                      <a:gd name="T15" fmla="*/ 22214 h 33"/>
                      <a:gd name="T16" fmla="*/ 168 w 293"/>
                      <a:gd name="T17" fmla="*/ 31638 h 33"/>
                      <a:gd name="T18" fmla="*/ 179 w 293"/>
                      <a:gd name="T19" fmla="*/ 45060 h 33"/>
                      <a:gd name="T20" fmla="*/ 187 w 293"/>
                      <a:gd name="T21" fmla="*/ 66968 h 33"/>
                      <a:gd name="T22" fmla="*/ 195 w 293"/>
                      <a:gd name="T23" fmla="*/ 91402 h 33"/>
                      <a:gd name="T24" fmla="*/ 201 w 293"/>
                      <a:gd name="T25" fmla="*/ 114639 h 33"/>
                      <a:gd name="T26" fmla="*/ 204 w 293"/>
                      <a:gd name="T27" fmla="*/ 135843 h 33"/>
                      <a:gd name="T28" fmla="*/ 205 w 293"/>
                      <a:gd name="T29" fmla="*/ 163274 h 33"/>
                      <a:gd name="T30" fmla="*/ 204 w 293"/>
                      <a:gd name="T31" fmla="*/ 185406 h 33"/>
                      <a:gd name="T32" fmla="*/ 201 w 293"/>
                      <a:gd name="T33" fmla="*/ 214779 h 33"/>
                      <a:gd name="T34" fmla="*/ 195 w 293"/>
                      <a:gd name="T35" fmla="*/ 232542 h 33"/>
                      <a:gd name="T36" fmla="*/ 187 w 293"/>
                      <a:gd name="T37" fmla="*/ 264063 h 33"/>
                      <a:gd name="T38" fmla="*/ 179 w 293"/>
                      <a:gd name="T39" fmla="*/ 281160 h 33"/>
                      <a:gd name="T40" fmla="*/ 168 w 293"/>
                      <a:gd name="T41" fmla="*/ 297346 h 33"/>
                      <a:gd name="T42" fmla="*/ 155 w 293"/>
                      <a:gd name="T43" fmla="*/ 320390 h 33"/>
                      <a:gd name="T44" fmla="*/ 139 w 293"/>
                      <a:gd name="T45" fmla="*/ 322175 h 33"/>
                      <a:gd name="T46" fmla="*/ 128 w 293"/>
                      <a:gd name="T47" fmla="*/ 322175 h 33"/>
                      <a:gd name="T48" fmla="*/ 108 w 293"/>
                      <a:gd name="T49" fmla="*/ 322175 h 33"/>
                      <a:gd name="T50" fmla="*/ 96 w 293"/>
                      <a:gd name="T51" fmla="*/ 320390 h 33"/>
                      <a:gd name="T52" fmla="*/ 79 w 293"/>
                      <a:gd name="T53" fmla="*/ 281160 h 33"/>
                      <a:gd name="T54" fmla="*/ 0 w 293"/>
                      <a:gd name="T55" fmla="*/ 163274 h 33"/>
                      <a:gd name="T56" fmla="*/ 0 w 293"/>
                      <a:gd name="T57" fmla="*/ 163274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96" name="Line 28">
                  <a:extLst>
                    <a:ext uri="{FF2B5EF4-FFF2-40B4-BE49-F238E27FC236}">
                      <a16:creationId xmlns:a16="http://schemas.microsoft.com/office/drawing/2014/main" id="{D788E223-16F1-4544-9DCB-3967C094E26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93" name="AutoShape 29">
                <a:extLst>
                  <a:ext uri="{FF2B5EF4-FFF2-40B4-BE49-F238E27FC236}">
                    <a16:creationId xmlns:a16="http://schemas.microsoft.com/office/drawing/2014/main" id="{6CD4ABC6-14D8-4472-8E91-42264F40FF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de-DE" altLang="de-DE"/>
              </a:p>
            </p:txBody>
          </p:sp>
          <p:sp>
            <p:nvSpPr>
              <p:cNvPr id="94" name="Line 30">
                <a:extLst>
                  <a:ext uri="{FF2B5EF4-FFF2-40B4-BE49-F238E27FC236}">
                    <a16:creationId xmlns:a16="http://schemas.microsoft.com/office/drawing/2014/main" id="{1DC375F1-7ADF-40AC-80DD-1234F18187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04" name="Group 254">
            <a:extLst>
              <a:ext uri="{FF2B5EF4-FFF2-40B4-BE49-F238E27FC236}">
                <a16:creationId xmlns:a16="http://schemas.microsoft.com/office/drawing/2014/main" id="{2B7AF154-72CB-4E0A-ADD3-BA0B2E4664E0}"/>
              </a:ext>
            </a:extLst>
          </p:cNvPr>
          <p:cNvGrpSpPr>
            <a:grpSpLocks/>
          </p:cNvGrpSpPr>
          <p:nvPr/>
        </p:nvGrpSpPr>
        <p:grpSpPr bwMode="auto">
          <a:xfrm rot="7316672" flipH="1" flipV="1">
            <a:off x="2494435" y="2489939"/>
            <a:ext cx="769937" cy="292100"/>
            <a:chOff x="4875" y="7237"/>
            <a:chExt cx="4230" cy="1883"/>
          </a:xfrm>
        </p:grpSpPr>
        <p:sp>
          <p:nvSpPr>
            <p:cNvPr id="105" name="Arc 255">
              <a:extLst>
                <a:ext uri="{FF2B5EF4-FFF2-40B4-BE49-F238E27FC236}">
                  <a16:creationId xmlns:a16="http://schemas.microsoft.com/office/drawing/2014/main" id="{AC154B81-28D9-4F1B-8ED9-B1CA37B187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" name="AutoShape 256">
              <a:extLst>
                <a:ext uri="{FF2B5EF4-FFF2-40B4-BE49-F238E27FC236}">
                  <a16:creationId xmlns:a16="http://schemas.microsoft.com/office/drawing/2014/main" id="{E1C85D3F-6C62-4A99-9ECA-DEB134EAC42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80000"/>
                </a:lnSpc>
              </a:pPr>
              <a:endParaRPr lang="de-DE" altLang="de-DE"/>
            </a:p>
          </p:txBody>
        </p:sp>
      </p:grpSp>
      <p:sp>
        <p:nvSpPr>
          <p:cNvPr id="107" name="Text Box 145">
            <a:extLst>
              <a:ext uri="{FF2B5EF4-FFF2-40B4-BE49-F238E27FC236}">
                <a16:creationId xmlns:a16="http://schemas.microsoft.com/office/drawing/2014/main" id="{CF893055-8695-49B4-9065-6A4B6F6907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469" y="2299442"/>
            <a:ext cx="7508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 dirty="0"/>
              <a:t>½ roll</a:t>
            </a:r>
          </a:p>
        </p:txBody>
      </p:sp>
      <p:grpSp>
        <p:nvGrpSpPr>
          <p:cNvPr id="108" name="Group 18">
            <a:extLst>
              <a:ext uri="{FF2B5EF4-FFF2-40B4-BE49-F238E27FC236}">
                <a16:creationId xmlns:a16="http://schemas.microsoft.com/office/drawing/2014/main" id="{06E4FCAE-8C3D-4B44-932B-0EE509336866}"/>
              </a:ext>
            </a:extLst>
          </p:cNvPr>
          <p:cNvGrpSpPr>
            <a:grpSpLocks/>
          </p:cNvGrpSpPr>
          <p:nvPr/>
        </p:nvGrpSpPr>
        <p:grpSpPr bwMode="auto">
          <a:xfrm rot="10594705" flipH="1" flipV="1">
            <a:off x="1605074" y="3093254"/>
            <a:ext cx="255766" cy="391546"/>
            <a:chOff x="2820" y="264"/>
            <a:chExt cx="420" cy="1452"/>
          </a:xfrm>
        </p:grpSpPr>
        <p:sp>
          <p:nvSpPr>
            <p:cNvPr id="109" name="Line 19">
              <a:extLst>
                <a:ext uri="{FF2B5EF4-FFF2-40B4-BE49-F238E27FC236}">
                  <a16:creationId xmlns:a16="http://schemas.microsoft.com/office/drawing/2014/main" id="{E22A490F-35A0-47EB-B3B4-A354FD2E0C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10" name="Group 20">
              <a:extLst>
                <a:ext uri="{FF2B5EF4-FFF2-40B4-BE49-F238E27FC236}">
                  <a16:creationId xmlns:a16="http://schemas.microsoft.com/office/drawing/2014/main" id="{BD22A4E2-239F-42B6-A581-1656A85561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11" name="Group 21">
                <a:extLst>
                  <a:ext uri="{FF2B5EF4-FFF2-40B4-BE49-F238E27FC236}">
                    <a16:creationId xmlns:a16="http://schemas.microsoft.com/office/drawing/2014/main" id="{1F469A60-BDB6-4155-A679-6F895D68507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14" name="Group 22">
                  <a:extLst>
                    <a:ext uri="{FF2B5EF4-FFF2-40B4-BE49-F238E27FC236}">
                      <a16:creationId xmlns:a16="http://schemas.microsoft.com/office/drawing/2014/main" id="{93E172D8-2BEC-428E-8B74-AD0B6FD3F8C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16" name="Group 23">
                    <a:extLst>
                      <a:ext uri="{FF2B5EF4-FFF2-40B4-BE49-F238E27FC236}">
                        <a16:creationId xmlns:a16="http://schemas.microsoft.com/office/drawing/2014/main" id="{81EB1A89-B6D9-429A-9DB2-B34F16B711A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19" name="Freeform 24">
                      <a:extLst>
                        <a:ext uri="{FF2B5EF4-FFF2-40B4-BE49-F238E27FC236}">
                          <a16:creationId xmlns:a16="http://schemas.microsoft.com/office/drawing/2014/main" id="{8FD9084D-8EA4-44F3-84E4-AFAC7C52D09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7 w 1153"/>
                        <a:gd name="T1" fmla="*/ 2147483647 h 204"/>
                        <a:gd name="T2" fmla="*/ 2147483647 w 1153"/>
                        <a:gd name="T3" fmla="*/ 2147483647 h 204"/>
                        <a:gd name="T4" fmla="*/ 2147483647 w 1153"/>
                        <a:gd name="T5" fmla="*/ 2147483647 h 204"/>
                        <a:gd name="T6" fmla="*/ 2147483647 w 1153"/>
                        <a:gd name="T7" fmla="*/ 2147483647 h 204"/>
                        <a:gd name="T8" fmla="*/ 2147483647 w 1153"/>
                        <a:gd name="T9" fmla="*/ 2147483647 h 204"/>
                        <a:gd name="T10" fmla="*/ 2147483647 w 1153"/>
                        <a:gd name="T11" fmla="*/ 2147483647 h 204"/>
                        <a:gd name="T12" fmla="*/ 2147483647 w 1153"/>
                        <a:gd name="T13" fmla="*/ 2147483647 h 204"/>
                        <a:gd name="T14" fmla="*/ 2147483647 w 1153"/>
                        <a:gd name="T15" fmla="*/ 2147483647 h 204"/>
                        <a:gd name="T16" fmla="*/ 2147483647 w 1153"/>
                        <a:gd name="T17" fmla="*/ 2147483647 h 204"/>
                        <a:gd name="T18" fmla="*/ 2147483647 w 1153"/>
                        <a:gd name="T19" fmla="*/ 2147483647 h 204"/>
                        <a:gd name="T20" fmla="*/ 2147483647 w 1153"/>
                        <a:gd name="T21" fmla="*/ 2147483647 h 204"/>
                        <a:gd name="T22" fmla="*/ 2147483647 w 1153"/>
                        <a:gd name="T23" fmla="*/ 2147483647 h 204"/>
                        <a:gd name="T24" fmla="*/ 2147483647 w 1153"/>
                        <a:gd name="T25" fmla="*/ 2147483647 h 204"/>
                        <a:gd name="T26" fmla="*/ 2147483647 w 1153"/>
                        <a:gd name="T27" fmla="*/ 2147483647 h 204"/>
                        <a:gd name="T28" fmla="*/ 2147483647 w 1153"/>
                        <a:gd name="T29" fmla="*/ 2147483647 h 204"/>
                        <a:gd name="T30" fmla="*/ 2147483647 w 1153"/>
                        <a:gd name="T31" fmla="*/ 2147483647 h 204"/>
                        <a:gd name="T32" fmla="*/ 2147483647 w 1153"/>
                        <a:gd name="T33" fmla="*/ 2147483647 h 204"/>
                        <a:gd name="T34" fmla="*/ 2147483647 w 1153"/>
                        <a:gd name="T35" fmla="*/ 2147483647 h 204"/>
                        <a:gd name="T36" fmla="*/ 2147483647 w 1153"/>
                        <a:gd name="T37" fmla="*/ 2147483647 h 204"/>
                        <a:gd name="T38" fmla="*/ 2147483647 w 1153"/>
                        <a:gd name="T39" fmla="*/ 2147483647 h 204"/>
                        <a:gd name="T40" fmla="*/ 2147483647 w 1153"/>
                        <a:gd name="T41" fmla="*/ 2147483647 h 204"/>
                        <a:gd name="T42" fmla="*/ 2147483647 w 1153"/>
                        <a:gd name="T43" fmla="*/ 2147483647 h 204"/>
                        <a:gd name="T44" fmla="*/ 1184487105 w 1153"/>
                        <a:gd name="T45" fmla="*/ 2147483647 h 204"/>
                        <a:gd name="T46" fmla="*/ 0 w 1153"/>
                        <a:gd name="T47" fmla="*/ 2147483647 h 204"/>
                        <a:gd name="T48" fmla="*/ 2147483647 w 1153"/>
                        <a:gd name="T49" fmla="*/ 2147483647 h 204"/>
                        <a:gd name="T50" fmla="*/ 2147483647 w 1153"/>
                        <a:gd name="T51" fmla="*/ 2147483647 h 204"/>
                        <a:gd name="T52" fmla="*/ 2147483647 w 1153"/>
                        <a:gd name="T53" fmla="*/ 2147483647 h 204"/>
                        <a:gd name="T54" fmla="*/ 2147483647 w 1153"/>
                        <a:gd name="T55" fmla="*/ 2147483647 h 204"/>
                        <a:gd name="T56" fmla="*/ 2147483647 w 1153"/>
                        <a:gd name="T57" fmla="*/ 2147483647 h 204"/>
                        <a:gd name="T58" fmla="*/ 2147483647 w 1153"/>
                        <a:gd name="T59" fmla="*/ 2147483647 h 204"/>
                        <a:gd name="T60" fmla="*/ 2147483647 w 1153"/>
                        <a:gd name="T61" fmla="*/ 2147483647 h 204"/>
                        <a:gd name="T62" fmla="*/ 2147483647 w 1153"/>
                        <a:gd name="T63" fmla="*/ 2147483647 h 204"/>
                        <a:gd name="T64" fmla="*/ 2147483647 w 1153"/>
                        <a:gd name="T65" fmla="*/ 2147483647 h 204"/>
                        <a:gd name="T66" fmla="*/ 2147483647 w 1153"/>
                        <a:gd name="T67" fmla="*/ 2147483647 h 204"/>
                        <a:gd name="T68" fmla="*/ 2147483647 w 1153"/>
                        <a:gd name="T69" fmla="*/ 2147483647 h 204"/>
                        <a:gd name="T70" fmla="*/ 2147483647 w 1153"/>
                        <a:gd name="T71" fmla="*/ 2147483647 h 204"/>
                        <a:gd name="T72" fmla="*/ 2147483647 w 1153"/>
                        <a:gd name="T73" fmla="*/ 2147483647 h 204"/>
                        <a:gd name="T74" fmla="*/ 2147483647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20" name="Freeform 25">
                      <a:extLst>
                        <a:ext uri="{FF2B5EF4-FFF2-40B4-BE49-F238E27FC236}">
                          <a16:creationId xmlns:a16="http://schemas.microsoft.com/office/drawing/2014/main" id="{906E4B5B-B74F-42DB-8C6A-14520F9E1F8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7 h 69"/>
                        <a:gd name="T2" fmla="*/ 2147483647 w 247"/>
                        <a:gd name="T3" fmla="*/ 2147483647 h 69"/>
                        <a:gd name="T4" fmla="*/ 2147483647 w 247"/>
                        <a:gd name="T5" fmla="*/ 2147483647 h 69"/>
                        <a:gd name="T6" fmla="*/ 2147483647 w 247"/>
                        <a:gd name="T7" fmla="*/ 2147483647 h 69"/>
                        <a:gd name="T8" fmla="*/ 2147483647 w 247"/>
                        <a:gd name="T9" fmla="*/ 2147483647 h 69"/>
                        <a:gd name="T10" fmla="*/ 2147483647 w 247"/>
                        <a:gd name="T11" fmla="*/ 2147483647 h 69"/>
                        <a:gd name="T12" fmla="*/ 2147483647 w 247"/>
                        <a:gd name="T13" fmla="*/ 2147483647 h 69"/>
                        <a:gd name="T14" fmla="*/ 2147483647 w 247"/>
                        <a:gd name="T15" fmla="*/ 2147483647 h 69"/>
                        <a:gd name="T16" fmla="*/ 2147483647 w 247"/>
                        <a:gd name="T17" fmla="*/ 2147483647 h 69"/>
                        <a:gd name="T18" fmla="*/ 2147483647 w 247"/>
                        <a:gd name="T19" fmla="*/ 2147483647 h 69"/>
                        <a:gd name="T20" fmla="*/ 2147483647 w 247"/>
                        <a:gd name="T21" fmla="*/ 2147483647 h 69"/>
                        <a:gd name="T22" fmla="*/ 2147483647 w 247"/>
                        <a:gd name="T23" fmla="*/ 0 h 69"/>
                        <a:gd name="T24" fmla="*/ 2147483647 w 247"/>
                        <a:gd name="T25" fmla="*/ 2147483647 h 69"/>
                        <a:gd name="T26" fmla="*/ 2147483647 w 247"/>
                        <a:gd name="T27" fmla="*/ 2147483647 h 69"/>
                        <a:gd name="T28" fmla="*/ 0 w 247"/>
                        <a:gd name="T29" fmla="*/ 2147483647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17" name="Freeform 26">
                    <a:extLst>
                      <a:ext uri="{FF2B5EF4-FFF2-40B4-BE49-F238E27FC236}">
                        <a16:creationId xmlns:a16="http://schemas.microsoft.com/office/drawing/2014/main" id="{0B05EC15-03F8-4BCD-9883-0BCEAA7E02B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2147483647 h 33"/>
                      <a:gd name="T8" fmla="*/ 2147483647 w 293"/>
                      <a:gd name="T9" fmla="*/ 2147483647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2147483647 h 33"/>
                      <a:gd name="T16" fmla="*/ 2147483647 w 293"/>
                      <a:gd name="T17" fmla="*/ 2147483647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18" name="Freeform 27">
                    <a:extLst>
                      <a:ext uri="{FF2B5EF4-FFF2-40B4-BE49-F238E27FC236}">
                        <a16:creationId xmlns:a16="http://schemas.microsoft.com/office/drawing/2014/main" id="{9404E9B8-89E8-4C0B-8E9C-D41ED9F23E2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63274 h 33"/>
                      <a:gd name="T2" fmla="*/ 0 w 293"/>
                      <a:gd name="T3" fmla="*/ 158827 h 33"/>
                      <a:gd name="T4" fmla="*/ 79 w 293"/>
                      <a:gd name="T5" fmla="*/ 45060 h 33"/>
                      <a:gd name="T6" fmla="*/ 96 w 293"/>
                      <a:gd name="T7" fmla="*/ 22214 h 33"/>
                      <a:gd name="T8" fmla="*/ 108 w 293"/>
                      <a:gd name="T9" fmla="*/ 22214 h 33"/>
                      <a:gd name="T10" fmla="*/ 127 w 293"/>
                      <a:gd name="T11" fmla="*/ 0 h 33"/>
                      <a:gd name="T12" fmla="*/ 139 w 293"/>
                      <a:gd name="T13" fmla="*/ 0 h 33"/>
                      <a:gd name="T14" fmla="*/ 155 w 293"/>
                      <a:gd name="T15" fmla="*/ 22214 h 33"/>
                      <a:gd name="T16" fmla="*/ 168 w 293"/>
                      <a:gd name="T17" fmla="*/ 31638 h 33"/>
                      <a:gd name="T18" fmla="*/ 179 w 293"/>
                      <a:gd name="T19" fmla="*/ 45060 h 33"/>
                      <a:gd name="T20" fmla="*/ 187 w 293"/>
                      <a:gd name="T21" fmla="*/ 66968 h 33"/>
                      <a:gd name="T22" fmla="*/ 195 w 293"/>
                      <a:gd name="T23" fmla="*/ 91402 h 33"/>
                      <a:gd name="T24" fmla="*/ 201 w 293"/>
                      <a:gd name="T25" fmla="*/ 114639 h 33"/>
                      <a:gd name="T26" fmla="*/ 204 w 293"/>
                      <a:gd name="T27" fmla="*/ 135843 h 33"/>
                      <a:gd name="T28" fmla="*/ 205 w 293"/>
                      <a:gd name="T29" fmla="*/ 163274 h 33"/>
                      <a:gd name="T30" fmla="*/ 204 w 293"/>
                      <a:gd name="T31" fmla="*/ 185406 h 33"/>
                      <a:gd name="T32" fmla="*/ 201 w 293"/>
                      <a:gd name="T33" fmla="*/ 214779 h 33"/>
                      <a:gd name="T34" fmla="*/ 195 w 293"/>
                      <a:gd name="T35" fmla="*/ 232542 h 33"/>
                      <a:gd name="T36" fmla="*/ 187 w 293"/>
                      <a:gd name="T37" fmla="*/ 264063 h 33"/>
                      <a:gd name="T38" fmla="*/ 179 w 293"/>
                      <a:gd name="T39" fmla="*/ 281160 h 33"/>
                      <a:gd name="T40" fmla="*/ 168 w 293"/>
                      <a:gd name="T41" fmla="*/ 297346 h 33"/>
                      <a:gd name="T42" fmla="*/ 155 w 293"/>
                      <a:gd name="T43" fmla="*/ 320390 h 33"/>
                      <a:gd name="T44" fmla="*/ 139 w 293"/>
                      <a:gd name="T45" fmla="*/ 322175 h 33"/>
                      <a:gd name="T46" fmla="*/ 128 w 293"/>
                      <a:gd name="T47" fmla="*/ 322175 h 33"/>
                      <a:gd name="T48" fmla="*/ 108 w 293"/>
                      <a:gd name="T49" fmla="*/ 322175 h 33"/>
                      <a:gd name="T50" fmla="*/ 96 w 293"/>
                      <a:gd name="T51" fmla="*/ 320390 h 33"/>
                      <a:gd name="T52" fmla="*/ 79 w 293"/>
                      <a:gd name="T53" fmla="*/ 281160 h 33"/>
                      <a:gd name="T54" fmla="*/ 0 w 293"/>
                      <a:gd name="T55" fmla="*/ 163274 h 33"/>
                      <a:gd name="T56" fmla="*/ 0 w 293"/>
                      <a:gd name="T57" fmla="*/ 163274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15" name="Line 28">
                  <a:extLst>
                    <a:ext uri="{FF2B5EF4-FFF2-40B4-BE49-F238E27FC236}">
                      <a16:creationId xmlns:a16="http://schemas.microsoft.com/office/drawing/2014/main" id="{FFA7AE0C-4977-4B32-894F-50DD2C80874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12" name="AutoShape 29">
                <a:extLst>
                  <a:ext uri="{FF2B5EF4-FFF2-40B4-BE49-F238E27FC236}">
                    <a16:creationId xmlns:a16="http://schemas.microsoft.com/office/drawing/2014/main" id="{6AF48497-0706-41CF-A3C2-1402086A01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de-DE" altLang="de-DE"/>
              </a:p>
            </p:txBody>
          </p:sp>
          <p:sp>
            <p:nvSpPr>
              <p:cNvPr id="113" name="Line 30">
                <a:extLst>
                  <a:ext uri="{FF2B5EF4-FFF2-40B4-BE49-F238E27FC236}">
                    <a16:creationId xmlns:a16="http://schemas.microsoft.com/office/drawing/2014/main" id="{C43A5FFB-A317-4A1E-A0B5-C6DAC3F1B8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21" name="Group 18">
            <a:extLst>
              <a:ext uri="{FF2B5EF4-FFF2-40B4-BE49-F238E27FC236}">
                <a16:creationId xmlns:a16="http://schemas.microsoft.com/office/drawing/2014/main" id="{01BEF5B2-AD37-4874-9B3B-E7F11EEB19F2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2717650" y="2486042"/>
            <a:ext cx="255766" cy="391546"/>
            <a:chOff x="2820" y="264"/>
            <a:chExt cx="420" cy="1452"/>
          </a:xfrm>
        </p:grpSpPr>
        <p:sp>
          <p:nvSpPr>
            <p:cNvPr id="122" name="Line 19">
              <a:extLst>
                <a:ext uri="{FF2B5EF4-FFF2-40B4-BE49-F238E27FC236}">
                  <a16:creationId xmlns:a16="http://schemas.microsoft.com/office/drawing/2014/main" id="{5270E25A-884F-4BF1-866A-F9598A9ED6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23" name="Group 20">
              <a:extLst>
                <a:ext uri="{FF2B5EF4-FFF2-40B4-BE49-F238E27FC236}">
                  <a16:creationId xmlns:a16="http://schemas.microsoft.com/office/drawing/2014/main" id="{0B144B86-39D0-401A-99EA-BB666247DD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24" name="Group 21">
                <a:extLst>
                  <a:ext uri="{FF2B5EF4-FFF2-40B4-BE49-F238E27FC236}">
                    <a16:creationId xmlns:a16="http://schemas.microsoft.com/office/drawing/2014/main" id="{E4A14AC6-827D-494D-B4A6-10D8034D57B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27" name="Group 22">
                  <a:extLst>
                    <a:ext uri="{FF2B5EF4-FFF2-40B4-BE49-F238E27FC236}">
                      <a16:creationId xmlns:a16="http://schemas.microsoft.com/office/drawing/2014/main" id="{2872EA16-4BF6-4D4E-87E7-29FC7D9FF1F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29" name="Group 23">
                    <a:extLst>
                      <a:ext uri="{FF2B5EF4-FFF2-40B4-BE49-F238E27FC236}">
                        <a16:creationId xmlns:a16="http://schemas.microsoft.com/office/drawing/2014/main" id="{5DC1AFFD-C365-46B4-B47D-748C8B89C0D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32" name="Freeform 24">
                      <a:extLst>
                        <a:ext uri="{FF2B5EF4-FFF2-40B4-BE49-F238E27FC236}">
                          <a16:creationId xmlns:a16="http://schemas.microsoft.com/office/drawing/2014/main" id="{8BBEA885-843B-461C-896C-3132F2BDF9F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7 w 1153"/>
                        <a:gd name="T1" fmla="*/ 2147483647 h 204"/>
                        <a:gd name="T2" fmla="*/ 2147483647 w 1153"/>
                        <a:gd name="T3" fmla="*/ 2147483647 h 204"/>
                        <a:gd name="T4" fmla="*/ 2147483647 w 1153"/>
                        <a:gd name="T5" fmla="*/ 2147483647 h 204"/>
                        <a:gd name="T6" fmla="*/ 2147483647 w 1153"/>
                        <a:gd name="T7" fmla="*/ 2147483647 h 204"/>
                        <a:gd name="T8" fmla="*/ 2147483647 w 1153"/>
                        <a:gd name="T9" fmla="*/ 2147483647 h 204"/>
                        <a:gd name="T10" fmla="*/ 2147483647 w 1153"/>
                        <a:gd name="T11" fmla="*/ 2147483647 h 204"/>
                        <a:gd name="T12" fmla="*/ 2147483647 w 1153"/>
                        <a:gd name="T13" fmla="*/ 2147483647 h 204"/>
                        <a:gd name="T14" fmla="*/ 2147483647 w 1153"/>
                        <a:gd name="T15" fmla="*/ 2147483647 h 204"/>
                        <a:gd name="T16" fmla="*/ 2147483647 w 1153"/>
                        <a:gd name="T17" fmla="*/ 2147483647 h 204"/>
                        <a:gd name="T18" fmla="*/ 2147483647 w 1153"/>
                        <a:gd name="T19" fmla="*/ 2147483647 h 204"/>
                        <a:gd name="T20" fmla="*/ 2147483647 w 1153"/>
                        <a:gd name="T21" fmla="*/ 2147483647 h 204"/>
                        <a:gd name="T22" fmla="*/ 2147483647 w 1153"/>
                        <a:gd name="T23" fmla="*/ 2147483647 h 204"/>
                        <a:gd name="T24" fmla="*/ 2147483647 w 1153"/>
                        <a:gd name="T25" fmla="*/ 2147483647 h 204"/>
                        <a:gd name="T26" fmla="*/ 2147483647 w 1153"/>
                        <a:gd name="T27" fmla="*/ 2147483647 h 204"/>
                        <a:gd name="T28" fmla="*/ 2147483647 w 1153"/>
                        <a:gd name="T29" fmla="*/ 2147483647 h 204"/>
                        <a:gd name="T30" fmla="*/ 2147483647 w 1153"/>
                        <a:gd name="T31" fmla="*/ 2147483647 h 204"/>
                        <a:gd name="T32" fmla="*/ 2147483647 w 1153"/>
                        <a:gd name="T33" fmla="*/ 2147483647 h 204"/>
                        <a:gd name="T34" fmla="*/ 2147483647 w 1153"/>
                        <a:gd name="T35" fmla="*/ 2147483647 h 204"/>
                        <a:gd name="T36" fmla="*/ 2147483647 w 1153"/>
                        <a:gd name="T37" fmla="*/ 2147483647 h 204"/>
                        <a:gd name="T38" fmla="*/ 2147483647 w 1153"/>
                        <a:gd name="T39" fmla="*/ 2147483647 h 204"/>
                        <a:gd name="T40" fmla="*/ 2147483647 w 1153"/>
                        <a:gd name="T41" fmla="*/ 2147483647 h 204"/>
                        <a:gd name="T42" fmla="*/ 2147483647 w 1153"/>
                        <a:gd name="T43" fmla="*/ 2147483647 h 204"/>
                        <a:gd name="T44" fmla="*/ 1184487105 w 1153"/>
                        <a:gd name="T45" fmla="*/ 2147483647 h 204"/>
                        <a:gd name="T46" fmla="*/ 0 w 1153"/>
                        <a:gd name="T47" fmla="*/ 2147483647 h 204"/>
                        <a:gd name="T48" fmla="*/ 2147483647 w 1153"/>
                        <a:gd name="T49" fmla="*/ 2147483647 h 204"/>
                        <a:gd name="T50" fmla="*/ 2147483647 w 1153"/>
                        <a:gd name="T51" fmla="*/ 2147483647 h 204"/>
                        <a:gd name="T52" fmla="*/ 2147483647 w 1153"/>
                        <a:gd name="T53" fmla="*/ 2147483647 h 204"/>
                        <a:gd name="T54" fmla="*/ 2147483647 w 1153"/>
                        <a:gd name="T55" fmla="*/ 2147483647 h 204"/>
                        <a:gd name="T56" fmla="*/ 2147483647 w 1153"/>
                        <a:gd name="T57" fmla="*/ 2147483647 h 204"/>
                        <a:gd name="T58" fmla="*/ 2147483647 w 1153"/>
                        <a:gd name="T59" fmla="*/ 2147483647 h 204"/>
                        <a:gd name="T60" fmla="*/ 2147483647 w 1153"/>
                        <a:gd name="T61" fmla="*/ 2147483647 h 204"/>
                        <a:gd name="T62" fmla="*/ 2147483647 w 1153"/>
                        <a:gd name="T63" fmla="*/ 2147483647 h 204"/>
                        <a:gd name="T64" fmla="*/ 2147483647 w 1153"/>
                        <a:gd name="T65" fmla="*/ 2147483647 h 204"/>
                        <a:gd name="T66" fmla="*/ 2147483647 w 1153"/>
                        <a:gd name="T67" fmla="*/ 2147483647 h 204"/>
                        <a:gd name="T68" fmla="*/ 2147483647 w 1153"/>
                        <a:gd name="T69" fmla="*/ 2147483647 h 204"/>
                        <a:gd name="T70" fmla="*/ 2147483647 w 1153"/>
                        <a:gd name="T71" fmla="*/ 2147483647 h 204"/>
                        <a:gd name="T72" fmla="*/ 2147483647 w 1153"/>
                        <a:gd name="T73" fmla="*/ 2147483647 h 204"/>
                        <a:gd name="T74" fmla="*/ 2147483647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33" name="Freeform 25">
                      <a:extLst>
                        <a:ext uri="{FF2B5EF4-FFF2-40B4-BE49-F238E27FC236}">
                          <a16:creationId xmlns:a16="http://schemas.microsoft.com/office/drawing/2014/main" id="{9CC900FE-D6D6-4606-AD56-A1CF00BE82D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7 h 69"/>
                        <a:gd name="T2" fmla="*/ 2147483647 w 247"/>
                        <a:gd name="T3" fmla="*/ 2147483647 h 69"/>
                        <a:gd name="T4" fmla="*/ 2147483647 w 247"/>
                        <a:gd name="T5" fmla="*/ 2147483647 h 69"/>
                        <a:gd name="T6" fmla="*/ 2147483647 w 247"/>
                        <a:gd name="T7" fmla="*/ 2147483647 h 69"/>
                        <a:gd name="T8" fmla="*/ 2147483647 w 247"/>
                        <a:gd name="T9" fmla="*/ 2147483647 h 69"/>
                        <a:gd name="T10" fmla="*/ 2147483647 w 247"/>
                        <a:gd name="T11" fmla="*/ 2147483647 h 69"/>
                        <a:gd name="T12" fmla="*/ 2147483647 w 247"/>
                        <a:gd name="T13" fmla="*/ 2147483647 h 69"/>
                        <a:gd name="T14" fmla="*/ 2147483647 w 247"/>
                        <a:gd name="T15" fmla="*/ 2147483647 h 69"/>
                        <a:gd name="T16" fmla="*/ 2147483647 w 247"/>
                        <a:gd name="T17" fmla="*/ 2147483647 h 69"/>
                        <a:gd name="T18" fmla="*/ 2147483647 w 247"/>
                        <a:gd name="T19" fmla="*/ 2147483647 h 69"/>
                        <a:gd name="T20" fmla="*/ 2147483647 w 247"/>
                        <a:gd name="T21" fmla="*/ 2147483647 h 69"/>
                        <a:gd name="T22" fmla="*/ 2147483647 w 247"/>
                        <a:gd name="T23" fmla="*/ 0 h 69"/>
                        <a:gd name="T24" fmla="*/ 2147483647 w 247"/>
                        <a:gd name="T25" fmla="*/ 2147483647 h 69"/>
                        <a:gd name="T26" fmla="*/ 2147483647 w 247"/>
                        <a:gd name="T27" fmla="*/ 2147483647 h 69"/>
                        <a:gd name="T28" fmla="*/ 0 w 247"/>
                        <a:gd name="T29" fmla="*/ 2147483647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30" name="Freeform 26">
                    <a:extLst>
                      <a:ext uri="{FF2B5EF4-FFF2-40B4-BE49-F238E27FC236}">
                        <a16:creationId xmlns:a16="http://schemas.microsoft.com/office/drawing/2014/main" id="{44FC0A08-E7BB-4001-A6DF-79D3503574A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2147483647 h 33"/>
                      <a:gd name="T8" fmla="*/ 2147483647 w 293"/>
                      <a:gd name="T9" fmla="*/ 2147483647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2147483647 h 33"/>
                      <a:gd name="T16" fmla="*/ 2147483647 w 293"/>
                      <a:gd name="T17" fmla="*/ 2147483647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31" name="Freeform 27">
                    <a:extLst>
                      <a:ext uri="{FF2B5EF4-FFF2-40B4-BE49-F238E27FC236}">
                        <a16:creationId xmlns:a16="http://schemas.microsoft.com/office/drawing/2014/main" id="{A04AACFC-410E-40BB-89EE-FAB9F90513D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63274 h 33"/>
                      <a:gd name="T2" fmla="*/ 0 w 293"/>
                      <a:gd name="T3" fmla="*/ 158827 h 33"/>
                      <a:gd name="T4" fmla="*/ 79 w 293"/>
                      <a:gd name="T5" fmla="*/ 45060 h 33"/>
                      <a:gd name="T6" fmla="*/ 96 w 293"/>
                      <a:gd name="T7" fmla="*/ 22214 h 33"/>
                      <a:gd name="T8" fmla="*/ 108 w 293"/>
                      <a:gd name="T9" fmla="*/ 22214 h 33"/>
                      <a:gd name="T10" fmla="*/ 127 w 293"/>
                      <a:gd name="T11" fmla="*/ 0 h 33"/>
                      <a:gd name="T12" fmla="*/ 139 w 293"/>
                      <a:gd name="T13" fmla="*/ 0 h 33"/>
                      <a:gd name="T14" fmla="*/ 155 w 293"/>
                      <a:gd name="T15" fmla="*/ 22214 h 33"/>
                      <a:gd name="T16" fmla="*/ 168 w 293"/>
                      <a:gd name="T17" fmla="*/ 31638 h 33"/>
                      <a:gd name="T18" fmla="*/ 179 w 293"/>
                      <a:gd name="T19" fmla="*/ 45060 h 33"/>
                      <a:gd name="T20" fmla="*/ 187 w 293"/>
                      <a:gd name="T21" fmla="*/ 66968 h 33"/>
                      <a:gd name="T22" fmla="*/ 195 w 293"/>
                      <a:gd name="T23" fmla="*/ 91402 h 33"/>
                      <a:gd name="T24" fmla="*/ 201 w 293"/>
                      <a:gd name="T25" fmla="*/ 114639 h 33"/>
                      <a:gd name="T26" fmla="*/ 204 w 293"/>
                      <a:gd name="T27" fmla="*/ 135843 h 33"/>
                      <a:gd name="T28" fmla="*/ 205 w 293"/>
                      <a:gd name="T29" fmla="*/ 163274 h 33"/>
                      <a:gd name="T30" fmla="*/ 204 w 293"/>
                      <a:gd name="T31" fmla="*/ 185406 h 33"/>
                      <a:gd name="T32" fmla="*/ 201 w 293"/>
                      <a:gd name="T33" fmla="*/ 214779 h 33"/>
                      <a:gd name="T34" fmla="*/ 195 w 293"/>
                      <a:gd name="T35" fmla="*/ 232542 h 33"/>
                      <a:gd name="T36" fmla="*/ 187 w 293"/>
                      <a:gd name="T37" fmla="*/ 264063 h 33"/>
                      <a:gd name="T38" fmla="*/ 179 w 293"/>
                      <a:gd name="T39" fmla="*/ 281160 h 33"/>
                      <a:gd name="T40" fmla="*/ 168 w 293"/>
                      <a:gd name="T41" fmla="*/ 297346 h 33"/>
                      <a:gd name="T42" fmla="*/ 155 w 293"/>
                      <a:gd name="T43" fmla="*/ 320390 h 33"/>
                      <a:gd name="T44" fmla="*/ 139 w 293"/>
                      <a:gd name="T45" fmla="*/ 322175 h 33"/>
                      <a:gd name="T46" fmla="*/ 128 w 293"/>
                      <a:gd name="T47" fmla="*/ 322175 h 33"/>
                      <a:gd name="T48" fmla="*/ 108 w 293"/>
                      <a:gd name="T49" fmla="*/ 322175 h 33"/>
                      <a:gd name="T50" fmla="*/ 96 w 293"/>
                      <a:gd name="T51" fmla="*/ 320390 h 33"/>
                      <a:gd name="T52" fmla="*/ 79 w 293"/>
                      <a:gd name="T53" fmla="*/ 281160 h 33"/>
                      <a:gd name="T54" fmla="*/ 0 w 293"/>
                      <a:gd name="T55" fmla="*/ 163274 h 33"/>
                      <a:gd name="T56" fmla="*/ 0 w 293"/>
                      <a:gd name="T57" fmla="*/ 163274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28" name="Line 28">
                  <a:extLst>
                    <a:ext uri="{FF2B5EF4-FFF2-40B4-BE49-F238E27FC236}">
                      <a16:creationId xmlns:a16="http://schemas.microsoft.com/office/drawing/2014/main" id="{EA2877CB-B13C-474C-AB2F-0C5F797E6D3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25" name="AutoShape 29">
                <a:extLst>
                  <a:ext uri="{FF2B5EF4-FFF2-40B4-BE49-F238E27FC236}">
                    <a16:creationId xmlns:a16="http://schemas.microsoft.com/office/drawing/2014/main" id="{21251F83-A725-4FE7-B1CB-3EAEE09557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de-DE" altLang="de-DE"/>
              </a:p>
            </p:txBody>
          </p:sp>
          <p:sp>
            <p:nvSpPr>
              <p:cNvPr id="126" name="Line 30">
                <a:extLst>
                  <a:ext uri="{FF2B5EF4-FFF2-40B4-BE49-F238E27FC236}">
                    <a16:creationId xmlns:a16="http://schemas.microsoft.com/office/drawing/2014/main" id="{D62EE2DF-8415-45A2-893F-5EC80FE94E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34" name="Group 18">
            <a:extLst>
              <a:ext uri="{FF2B5EF4-FFF2-40B4-BE49-F238E27FC236}">
                <a16:creationId xmlns:a16="http://schemas.microsoft.com/office/drawing/2014/main" id="{2B1CC5D0-8638-4085-9361-E220172E9DD6}"/>
              </a:ext>
            </a:extLst>
          </p:cNvPr>
          <p:cNvGrpSpPr>
            <a:grpSpLocks/>
          </p:cNvGrpSpPr>
          <p:nvPr/>
        </p:nvGrpSpPr>
        <p:grpSpPr bwMode="auto">
          <a:xfrm rot="297832" flipV="1">
            <a:off x="2710845" y="1744530"/>
            <a:ext cx="255766" cy="391546"/>
            <a:chOff x="2820" y="264"/>
            <a:chExt cx="420" cy="1452"/>
          </a:xfrm>
        </p:grpSpPr>
        <p:sp>
          <p:nvSpPr>
            <p:cNvPr id="135" name="Line 19">
              <a:extLst>
                <a:ext uri="{FF2B5EF4-FFF2-40B4-BE49-F238E27FC236}">
                  <a16:creationId xmlns:a16="http://schemas.microsoft.com/office/drawing/2014/main" id="{CC06D0C5-6BC5-4CDD-B388-AAF0A74F26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36" name="Group 20">
              <a:extLst>
                <a:ext uri="{FF2B5EF4-FFF2-40B4-BE49-F238E27FC236}">
                  <a16:creationId xmlns:a16="http://schemas.microsoft.com/office/drawing/2014/main" id="{E9E4B376-3461-44C1-8BED-2AFFE3AA696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37" name="Group 21">
                <a:extLst>
                  <a:ext uri="{FF2B5EF4-FFF2-40B4-BE49-F238E27FC236}">
                    <a16:creationId xmlns:a16="http://schemas.microsoft.com/office/drawing/2014/main" id="{D7446C45-73C1-4307-B31B-2FD73A372F8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40" name="Group 22">
                  <a:extLst>
                    <a:ext uri="{FF2B5EF4-FFF2-40B4-BE49-F238E27FC236}">
                      <a16:creationId xmlns:a16="http://schemas.microsoft.com/office/drawing/2014/main" id="{8C319E53-2D40-4858-A829-255696857E4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42" name="Group 23">
                    <a:extLst>
                      <a:ext uri="{FF2B5EF4-FFF2-40B4-BE49-F238E27FC236}">
                        <a16:creationId xmlns:a16="http://schemas.microsoft.com/office/drawing/2014/main" id="{D983C7D4-B8A3-47DD-9B85-06FF76B7013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45" name="Freeform 24">
                      <a:extLst>
                        <a:ext uri="{FF2B5EF4-FFF2-40B4-BE49-F238E27FC236}">
                          <a16:creationId xmlns:a16="http://schemas.microsoft.com/office/drawing/2014/main" id="{59930433-688E-4F64-B86B-351AC769148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7 w 1153"/>
                        <a:gd name="T1" fmla="*/ 2147483647 h 204"/>
                        <a:gd name="T2" fmla="*/ 2147483647 w 1153"/>
                        <a:gd name="T3" fmla="*/ 2147483647 h 204"/>
                        <a:gd name="T4" fmla="*/ 2147483647 w 1153"/>
                        <a:gd name="T5" fmla="*/ 2147483647 h 204"/>
                        <a:gd name="T6" fmla="*/ 2147483647 w 1153"/>
                        <a:gd name="T7" fmla="*/ 2147483647 h 204"/>
                        <a:gd name="T8" fmla="*/ 2147483647 w 1153"/>
                        <a:gd name="T9" fmla="*/ 2147483647 h 204"/>
                        <a:gd name="T10" fmla="*/ 2147483647 w 1153"/>
                        <a:gd name="T11" fmla="*/ 2147483647 h 204"/>
                        <a:gd name="T12" fmla="*/ 2147483647 w 1153"/>
                        <a:gd name="T13" fmla="*/ 2147483647 h 204"/>
                        <a:gd name="T14" fmla="*/ 2147483647 w 1153"/>
                        <a:gd name="T15" fmla="*/ 2147483647 h 204"/>
                        <a:gd name="T16" fmla="*/ 2147483647 w 1153"/>
                        <a:gd name="T17" fmla="*/ 2147483647 h 204"/>
                        <a:gd name="T18" fmla="*/ 2147483647 w 1153"/>
                        <a:gd name="T19" fmla="*/ 2147483647 h 204"/>
                        <a:gd name="T20" fmla="*/ 2147483647 w 1153"/>
                        <a:gd name="T21" fmla="*/ 2147483647 h 204"/>
                        <a:gd name="T22" fmla="*/ 2147483647 w 1153"/>
                        <a:gd name="T23" fmla="*/ 2147483647 h 204"/>
                        <a:gd name="T24" fmla="*/ 2147483647 w 1153"/>
                        <a:gd name="T25" fmla="*/ 2147483647 h 204"/>
                        <a:gd name="T26" fmla="*/ 2147483647 w 1153"/>
                        <a:gd name="T27" fmla="*/ 2147483647 h 204"/>
                        <a:gd name="T28" fmla="*/ 2147483647 w 1153"/>
                        <a:gd name="T29" fmla="*/ 2147483647 h 204"/>
                        <a:gd name="T30" fmla="*/ 2147483647 w 1153"/>
                        <a:gd name="T31" fmla="*/ 2147483647 h 204"/>
                        <a:gd name="T32" fmla="*/ 2147483647 w 1153"/>
                        <a:gd name="T33" fmla="*/ 2147483647 h 204"/>
                        <a:gd name="T34" fmla="*/ 2147483647 w 1153"/>
                        <a:gd name="T35" fmla="*/ 2147483647 h 204"/>
                        <a:gd name="T36" fmla="*/ 2147483647 w 1153"/>
                        <a:gd name="T37" fmla="*/ 2147483647 h 204"/>
                        <a:gd name="T38" fmla="*/ 2147483647 w 1153"/>
                        <a:gd name="T39" fmla="*/ 2147483647 h 204"/>
                        <a:gd name="T40" fmla="*/ 2147483647 w 1153"/>
                        <a:gd name="T41" fmla="*/ 2147483647 h 204"/>
                        <a:gd name="T42" fmla="*/ 2147483647 w 1153"/>
                        <a:gd name="T43" fmla="*/ 2147483647 h 204"/>
                        <a:gd name="T44" fmla="*/ 1184487105 w 1153"/>
                        <a:gd name="T45" fmla="*/ 2147483647 h 204"/>
                        <a:gd name="T46" fmla="*/ 0 w 1153"/>
                        <a:gd name="T47" fmla="*/ 2147483647 h 204"/>
                        <a:gd name="T48" fmla="*/ 2147483647 w 1153"/>
                        <a:gd name="T49" fmla="*/ 2147483647 h 204"/>
                        <a:gd name="T50" fmla="*/ 2147483647 w 1153"/>
                        <a:gd name="T51" fmla="*/ 2147483647 h 204"/>
                        <a:gd name="T52" fmla="*/ 2147483647 w 1153"/>
                        <a:gd name="T53" fmla="*/ 2147483647 h 204"/>
                        <a:gd name="T54" fmla="*/ 2147483647 w 1153"/>
                        <a:gd name="T55" fmla="*/ 2147483647 h 204"/>
                        <a:gd name="T56" fmla="*/ 2147483647 w 1153"/>
                        <a:gd name="T57" fmla="*/ 2147483647 h 204"/>
                        <a:gd name="T58" fmla="*/ 2147483647 w 1153"/>
                        <a:gd name="T59" fmla="*/ 2147483647 h 204"/>
                        <a:gd name="T60" fmla="*/ 2147483647 w 1153"/>
                        <a:gd name="T61" fmla="*/ 2147483647 h 204"/>
                        <a:gd name="T62" fmla="*/ 2147483647 w 1153"/>
                        <a:gd name="T63" fmla="*/ 2147483647 h 204"/>
                        <a:gd name="T64" fmla="*/ 2147483647 w 1153"/>
                        <a:gd name="T65" fmla="*/ 2147483647 h 204"/>
                        <a:gd name="T66" fmla="*/ 2147483647 w 1153"/>
                        <a:gd name="T67" fmla="*/ 2147483647 h 204"/>
                        <a:gd name="T68" fmla="*/ 2147483647 w 1153"/>
                        <a:gd name="T69" fmla="*/ 2147483647 h 204"/>
                        <a:gd name="T70" fmla="*/ 2147483647 w 1153"/>
                        <a:gd name="T71" fmla="*/ 2147483647 h 204"/>
                        <a:gd name="T72" fmla="*/ 2147483647 w 1153"/>
                        <a:gd name="T73" fmla="*/ 2147483647 h 204"/>
                        <a:gd name="T74" fmla="*/ 2147483647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46" name="Freeform 25">
                      <a:extLst>
                        <a:ext uri="{FF2B5EF4-FFF2-40B4-BE49-F238E27FC236}">
                          <a16:creationId xmlns:a16="http://schemas.microsoft.com/office/drawing/2014/main" id="{D1017B38-2236-4770-9A85-3932CA1E8FF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7 h 69"/>
                        <a:gd name="T2" fmla="*/ 2147483647 w 247"/>
                        <a:gd name="T3" fmla="*/ 2147483647 h 69"/>
                        <a:gd name="T4" fmla="*/ 2147483647 w 247"/>
                        <a:gd name="T5" fmla="*/ 2147483647 h 69"/>
                        <a:gd name="T6" fmla="*/ 2147483647 w 247"/>
                        <a:gd name="T7" fmla="*/ 2147483647 h 69"/>
                        <a:gd name="T8" fmla="*/ 2147483647 w 247"/>
                        <a:gd name="T9" fmla="*/ 2147483647 h 69"/>
                        <a:gd name="T10" fmla="*/ 2147483647 w 247"/>
                        <a:gd name="T11" fmla="*/ 2147483647 h 69"/>
                        <a:gd name="T12" fmla="*/ 2147483647 w 247"/>
                        <a:gd name="T13" fmla="*/ 2147483647 h 69"/>
                        <a:gd name="T14" fmla="*/ 2147483647 w 247"/>
                        <a:gd name="T15" fmla="*/ 2147483647 h 69"/>
                        <a:gd name="T16" fmla="*/ 2147483647 w 247"/>
                        <a:gd name="T17" fmla="*/ 2147483647 h 69"/>
                        <a:gd name="T18" fmla="*/ 2147483647 w 247"/>
                        <a:gd name="T19" fmla="*/ 2147483647 h 69"/>
                        <a:gd name="T20" fmla="*/ 2147483647 w 247"/>
                        <a:gd name="T21" fmla="*/ 2147483647 h 69"/>
                        <a:gd name="T22" fmla="*/ 2147483647 w 247"/>
                        <a:gd name="T23" fmla="*/ 0 h 69"/>
                        <a:gd name="T24" fmla="*/ 2147483647 w 247"/>
                        <a:gd name="T25" fmla="*/ 2147483647 h 69"/>
                        <a:gd name="T26" fmla="*/ 2147483647 w 247"/>
                        <a:gd name="T27" fmla="*/ 2147483647 h 69"/>
                        <a:gd name="T28" fmla="*/ 0 w 247"/>
                        <a:gd name="T29" fmla="*/ 2147483647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43" name="Freeform 26">
                    <a:extLst>
                      <a:ext uri="{FF2B5EF4-FFF2-40B4-BE49-F238E27FC236}">
                        <a16:creationId xmlns:a16="http://schemas.microsoft.com/office/drawing/2014/main" id="{D4036EF2-CC85-4ED4-A81E-9B1D80563DB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2147483647 h 33"/>
                      <a:gd name="T8" fmla="*/ 2147483647 w 293"/>
                      <a:gd name="T9" fmla="*/ 2147483647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2147483647 h 33"/>
                      <a:gd name="T16" fmla="*/ 2147483647 w 293"/>
                      <a:gd name="T17" fmla="*/ 2147483647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44" name="Freeform 27">
                    <a:extLst>
                      <a:ext uri="{FF2B5EF4-FFF2-40B4-BE49-F238E27FC236}">
                        <a16:creationId xmlns:a16="http://schemas.microsoft.com/office/drawing/2014/main" id="{F65B595F-17CD-4CDC-89D8-27B8F9EB5BD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63274 h 33"/>
                      <a:gd name="T2" fmla="*/ 0 w 293"/>
                      <a:gd name="T3" fmla="*/ 158827 h 33"/>
                      <a:gd name="T4" fmla="*/ 79 w 293"/>
                      <a:gd name="T5" fmla="*/ 45060 h 33"/>
                      <a:gd name="T6" fmla="*/ 96 w 293"/>
                      <a:gd name="T7" fmla="*/ 22214 h 33"/>
                      <a:gd name="T8" fmla="*/ 108 w 293"/>
                      <a:gd name="T9" fmla="*/ 22214 h 33"/>
                      <a:gd name="T10" fmla="*/ 127 w 293"/>
                      <a:gd name="T11" fmla="*/ 0 h 33"/>
                      <a:gd name="T12" fmla="*/ 139 w 293"/>
                      <a:gd name="T13" fmla="*/ 0 h 33"/>
                      <a:gd name="T14" fmla="*/ 155 w 293"/>
                      <a:gd name="T15" fmla="*/ 22214 h 33"/>
                      <a:gd name="T16" fmla="*/ 168 w 293"/>
                      <a:gd name="T17" fmla="*/ 31638 h 33"/>
                      <a:gd name="T18" fmla="*/ 179 w 293"/>
                      <a:gd name="T19" fmla="*/ 45060 h 33"/>
                      <a:gd name="T20" fmla="*/ 187 w 293"/>
                      <a:gd name="T21" fmla="*/ 66968 h 33"/>
                      <a:gd name="T22" fmla="*/ 195 w 293"/>
                      <a:gd name="T23" fmla="*/ 91402 h 33"/>
                      <a:gd name="T24" fmla="*/ 201 w 293"/>
                      <a:gd name="T25" fmla="*/ 114639 h 33"/>
                      <a:gd name="T26" fmla="*/ 204 w 293"/>
                      <a:gd name="T27" fmla="*/ 135843 h 33"/>
                      <a:gd name="T28" fmla="*/ 205 w 293"/>
                      <a:gd name="T29" fmla="*/ 163274 h 33"/>
                      <a:gd name="T30" fmla="*/ 204 w 293"/>
                      <a:gd name="T31" fmla="*/ 185406 h 33"/>
                      <a:gd name="T32" fmla="*/ 201 w 293"/>
                      <a:gd name="T33" fmla="*/ 214779 h 33"/>
                      <a:gd name="T34" fmla="*/ 195 w 293"/>
                      <a:gd name="T35" fmla="*/ 232542 h 33"/>
                      <a:gd name="T36" fmla="*/ 187 w 293"/>
                      <a:gd name="T37" fmla="*/ 264063 h 33"/>
                      <a:gd name="T38" fmla="*/ 179 w 293"/>
                      <a:gd name="T39" fmla="*/ 281160 h 33"/>
                      <a:gd name="T40" fmla="*/ 168 w 293"/>
                      <a:gd name="T41" fmla="*/ 297346 h 33"/>
                      <a:gd name="T42" fmla="*/ 155 w 293"/>
                      <a:gd name="T43" fmla="*/ 320390 h 33"/>
                      <a:gd name="T44" fmla="*/ 139 w 293"/>
                      <a:gd name="T45" fmla="*/ 322175 h 33"/>
                      <a:gd name="T46" fmla="*/ 128 w 293"/>
                      <a:gd name="T47" fmla="*/ 322175 h 33"/>
                      <a:gd name="T48" fmla="*/ 108 w 293"/>
                      <a:gd name="T49" fmla="*/ 322175 h 33"/>
                      <a:gd name="T50" fmla="*/ 96 w 293"/>
                      <a:gd name="T51" fmla="*/ 320390 h 33"/>
                      <a:gd name="T52" fmla="*/ 79 w 293"/>
                      <a:gd name="T53" fmla="*/ 281160 h 33"/>
                      <a:gd name="T54" fmla="*/ 0 w 293"/>
                      <a:gd name="T55" fmla="*/ 163274 h 33"/>
                      <a:gd name="T56" fmla="*/ 0 w 293"/>
                      <a:gd name="T57" fmla="*/ 163274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41" name="Line 28">
                  <a:extLst>
                    <a:ext uri="{FF2B5EF4-FFF2-40B4-BE49-F238E27FC236}">
                      <a16:creationId xmlns:a16="http://schemas.microsoft.com/office/drawing/2014/main" id="{E5ECF52E-05CB-4D76-8438-2F2B5DF455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38" name="AutoShape 29">
                <a:extLst>
                  <a:ext uri="{FF2B5EF4-FFF2-40B4-BE49-F238E27FC236}">
                    <a16:creationId xmlns:a16="http://schemas.microsoft.com/office/drawing/2014/main" id="{9882BD25-9DED-4B62-B18B-7B6D6C4534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de-DE" altLang="de-DE"/>
              </a:p>
            </p:txBody>
          </p:sp>
          <p:sp>
            <p:nvSpPr>
              <p:cNvPr id="139" name="Line 30">
                <a:extLst>
                  <a:ext uri="{FF2B5EF4-FFF2-40B4-BE49-F238E27FC236}">
                    <a16:creationId xmlns:a16="http://schemas.microsoft.com/office/drawing/2014/main" id="{43B132CB-510C-48DC-8347-FAC8C18E23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Text Box 3"/>
          <p:cNvSpPr txBox="1">
            <a:spLocks noChangeArrowheads="1"/>
          </p:cNvSpPr>
          <p:nvPr/>
        </p:nvSpPr>
        <p:spPr bwMode="auto">
          <a:xfrm>
            <a:off x="407988" y="6516688"/>
            <a:ext cx="939800" cy="24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>
              <a:lnSpc>
                <a:spcPct val="80000"/>
              </a:lnSpc>
            </a:pPr>
            <a:r>
              <a:rPr lang="de-DE" altLang="de-DE" sz="1200" b="1" dirty="0"/>
              <a:t>F-27.12.02</a:t>
            </a:r>
            <a:endParaRPr lang="de-DE" altLang="de-DE" dirty="0"/>
          </a:p>
        </p:txBody>
      </p:sp>
      <p:sp>
        <p:nvSpPr>
          <p:cNvPr id="90115" name="Rectangle 116"/>
          <p:cNvSpPr>
            <a:spLocks noChangeArrowheads="1"/>
          </p:cNvSpPr>
          <p:nvPr/>
        </p:nvSpPr>
        <p:spPr bwMode="auto">
          <a:xfrm>
            <a:off x="1614745" y="156659"/>
            <a:ext cx="7111242" cy="40011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GB" sz="2000" b="1" dirty="0"/>
              <a:t>F-27.12 Inverted Figure ET with two quarter rolls, half roll</a:t>
            </a:r>
            <a:endParaRPr lang="de-DE" sz="2000" dirty="0"/>
          </a:p>
        </p:txBody>
      </p:sp>
      <p:sp>
        <p:nvSpPr>
          <p:cNvPr id="90138" name="Line 50"/>
          <p:cNvSpPr>
            <a:spLocks noChangeShapeType="1"/>
          </p:cNvSpPr>
          <p:nvPr/>
        </p:nvSpPr>
        <p:spPr bwMode="auto">
          <a:xfrm>
            <a:off x="3427296" y="1242293"/>
            <a:ext cx="945965" cy="1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cxnSp>
        <p:nvCxnSpPr>
          <p:cNvPr id="90142" name="Gerader Verbinder 176"/>
          <p:cNvCxnSpPr>
            <a:cxnSpLocks/>
            <a:stCxn id="87" idx="0"/>
          </p:cNvCxnSpPr>
          <p:nvPr/>
        </p:nvCxnSpPr>
        <p:spPr bwMode="auto">
          <a:xfrm>
            <a:off x="2844505" y="1741126"/>
            <a:ext cx="2057" cy="137676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</p:cxnSp>
      <p:grpSp>
        <p:nvGrpSpPr>
          <p:cNvPr id="90145" name="Group 57"/>
          <p:cNvGrpSpPr>
            <a:grpSpLocks/>
          </p:cNvGrpSpPr>
          <p:nvPr/>
        </p:nvGrpSpPr>
        <p:grpSpPr bwMode="auto">
          <a:xfrm rot="16371542" flipH="1">
            <a:off x="3941296" y="953550"/>
            <a:ext cx="277197" cy="633816"/>
            <a:chOff x="2940" y="264"/>
            <a:chExt cx="300" cy="1452"/>
          </a:xfrm>
        </p:grpSpPr>
        <p:grpSp>
          <p:nvGrpSpPr>
            <p:cNvPr id="90185" name="Group 58"/>
            <p:cNvGrpSpPr>
              <a:grpSpLocks/>
            </p:cNvGrpSpPr>
            <p:nvPr/>
          </p:nvGrpSpPr>
          <p:grpSpPr bwMode="auto">
            <a:xfrm>
              <a:off x="2940" y="264"/>
              <a:ext cx="252" cy="1368"/>
              <a:chOff x="3024" y="732"/>
              <a:chExt cx="252" cy="1368"/>
            </a:xfrm>
          </p:grpSpPr>
          <p:grpSp>
            <p:nvGrpSpPr>
              <p:cNvPr id="90188" name="Group 59"/>
              <p:cNvGrpSpPr>
                <a:grpSpLocks/>
              </p:cNvGrpSpPr>
              <p:nvPr/>
            </p:nvGrpSpPr>
            <p:grpSpPr bwMode="auto">
              <a:xfrm>
                <a:off x="3024" y="732"/>
                <a:ext cx="252" cy="1368"/>
                <a:chOff x="3168" y="1008"/>
                <a:chExt cx="484" cy="2448"/>
              </a:xfrm>
            </p:grpSpPr>
            <p:grpSp>
              <p:nvGrpSpPr>
                <p:cNvPr id="90190" name="Group 60"/>
                <p:cNvGrpSpPr>
                  <a:grpSpLocks/>
                </p:cNvGrpSpPr>
                <p:nvPr/>
              </p:nvGrpSpPr>
              <p:grpSpPr bwMode="auto">
                <a:xfrm>
                  <a:off x="3168" y="1008"/>
                  <a:ext cx="484" cy="2448"/>
                  <a:chOff x="2256" y="864"/>
                  <a:chExt cx="532" cy="2448"/>
                </a:xfrm>
              </p:grpSpPr>
              <p:sp>
                <p:nvSpPr>
                  <p:cNvPr id="90193" name="Freeform 61"/>
                  <p:cNvSpPr>
                    <a:spLocks/>
                  </p:cNvSpPr>
                  <p:nvPr/>
                </p:nvSpPr>
                <p:spPr bwMode="auto">
                  <a:xfrm rot="5389413">
                    <a:off x="1298" y="1822"/>
                    <a:ext cx="2448" cy="532"/>
                  </a:xfrm>
                  <a:custGeom>
                    <a:avLst/>
                    <a:gdLst>
                      <a:gd name="T0" fmla="*/ 2147483647 w 1153"/>
                      <a:gd name="T1" fmla="*/ 2147483647 h 204"/>
                      <a:gd name="T2" fmla="*/ 2147483647 w 1153"/>
                      <a:gd name="T3" fmla="*/ 2147483647 h 204"/>
                      <a:gd name="T4" fmla="*/ 2147483647 w 1153"/>
                      <a:gd name="T5" fmla="*/ 2147483647 h 204"/>
                      <a:gd name="T6" fmla="*/ 2147483647 w 1153"/>
                      <a:gd name="T7" fmla="*/ 2147483647 h 204"/>
                      <a:gd name="T8" fmla="*/ 2147483647 w 1153"/>
                      <a:gd name="T9" fmla="*/ 2147483647 h 204"/>
                      <a:gd name="T10" fmla="*/ 2147483647 w 1153"/>
                      <a:gd name="T11" fmla="*/ 2147483647 h 204"/>
                      <a:gd name="T12" fmla="*/ 2147483647 w 1153"/>
                      <a:gd name="T13" fmla="*/ 2147483647 h 204"/>
                      <a:gd name="T14" fmla="*/ 2147483647 w 1153"/>
                      <a:gd name="T15" fmla="*/ 2147483647 h 204"/>
                      <a:gd name="T16" fmla="*/ 2147483647 w 1153"/>
                      <a:gd name="T17" fmla="*/ 2147483647 h 204"/>
                      <a:gd name="T18" fmla="*/ 2147483647 w 1153"/>
                      <a:gd name="T19" fmla="*/ 2147483647 h 204"/>
                      <a:gd name="T20" fmla="*/ 2147483647 w 1153"/>
                      <a:gd name="T21" fmla="*/ 2147483647 h 204"/>
                      <a:gd name="T22" fmla="*/ 2147483647 w 1153"/>
                      <a:gd name="T23" fmla="*/ 2147483647 h 204"/>
                      <a:gd name="T24" fmla="*/ 2147483647 w 1153"/>
                      <a:gd name="T25" fmla="*/ 2147483647 h 204"/>
                      <a:gd name="T26" fmla="*/ 2147483647 w 1153"/>
                      <a:gd name="T27" fmla="*/ 2147483647 h 204"/>
                      <a:gd name="T28" fmla="*/ 2147483647 w 1153"/>
                      <a:gd name="T29" fmla="*/ 2147483647 h 204"/>
                      <a:gd name="T30" fmla="*/ 2147483647 w 1153"/>
                      <a:gd name="T31" fmla="*/ 2147483647 h 204"/>
                      <a:gd name="T32" fmla="*/ 2147483647 w 1153"/>
                      <a:gd name="T33" fmla="*/ 2147483647 h 204"/>
                      <a:gd name="T34" fmla="*/ 2147483647 w 1153"/>
                      <a:gd name="T35" fmla="*/ 2147483647 h 204"/>
                      <a:gd name="T36" fmla="*/ 2147483647 w 1153"/>
                      <a:gd name="T37" fmla="*/ 2147483647 h 204"/>
                      <a:gd name="T38" fmla="*/ 2147483647 w 1153"/>
                      <a:gd name="T39" fmla="*/ 2147483647 h 204"/>
                      <a:gd name="T40" fmla="*/ 2147483647 w 1153"/>
                      <a:gd name="T41" fmla="*/ 2147483647 h 204"/>
                      <a:gd name="T42" fmla="*/ 2147483647 w 1153"/>
                      <a:gd name="T43" fmla="*/ 2147483647 h 204"/>
                      <a:gd name="T44" fmla="*/ 1184487105 w 1153"/>
                      <a:gd name="T45" fmla="*/ 2147483647 h 204"/>
                      <a:gd name="T46" fmla="*/ 0 w 1153"/>
                      <a:gd name="T47" fmla="*/ 2147483647 h 204"/>
                      <a:gd name="T48" fmla="*/ 2147483647 w 1153"/>
                      <a:gd name="T49" fmla="*/ 2147483647 h 204"/>
                      <a:gd name="T50" fmla="*/ 2147483647 w 1153"/>
                      <a:gd name="T51" fmla="*/ 2147483647 h 204"/>
                      <a:gd name="T52" fmla="*/ 2147483647 w 1153"/>
                      <a:gd name="T53" fmla="*/ 2147483647 h 204"/>
                      <a:gd name="T54" fmla="*/ 2147483647 w 1153"/>
                      <a:gd name="T55" fmla="*/ 2147483647 h 204"/>
                      <a:gd name="T56" fmla="*/ 2147483647 w 1153"/>
                      <a:gd name="T57" fmla="*/ 2147483647 h 204"/>
                      <a:gd name="T58" fmla="*/ 2147483647 w 1153"/>
                      <a:gd name="T59" fmla="*/ 2147483647 h 204"/>
                      <a:gd name="T60" fmla="*/ 2147483647 w 1153"/>
                      <a:gd name="T61" fmla="*/ 2147483647 h 204"/>
                      <a:gd name="T62" fmla="*/ 2147483647 w 1153"/>
                      <a:gd name="T63" fmla="*/ 2147483647 h 204"/>
                      <a:gd name="T64" fmla="*/ 2147483647 w 1153"/>
                      <a:gd name="T65" fmla="*/ 2147483647 h 204"/>
                      <a:gd name="T66" fmla="*/ 2147483647 w 1153"/>
                      <a:gd name="T67" fmla="*/ 2147483647 h 204"/>
                      <a:gd name="T68" fmla="*/ 2147483647 w 1153"/>
                      <a:gd name="T69" fmla="*/ 2147483647 h 204"/>
                      <a:gd name="T70" fmla="*/ 2147483647 w 1153"/>
                      <a:gd name="T71" fmla="*/ 2147483647 h 204"/>
                      <a:gd name="T72" fmla="*/ 2147483647 w 1153"/>
                      <a:gd name="T73" fmla="*/ 2147483647 h 204"/>
                      <a:gd name="T74" fmla="*/ 2147483647 w 1153"/>
                      <a:gd name="T75" fmla="*/ 2147483647 h 204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w 1153"/>
                      <a:gd name="T115" fmla="*/ 0 h 204"/>
                      <a:gd name="T116" fmla="*/ 1153 w 1153"/>
                      <a:gd name="T117" fmla="*/ 204 h 204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T114" t="T115" r="T116" b="T117"/>
                    <a:pathLst>
                      <a:path w="1153" h="204">
                        <a:moveTo>
                          <a:pt x="904" y="69"/>
                        </a:moveTo>
                        <a:lnTo>
                          <a:pt x="944" y="72"/>
                        </a:lnTo>
                        <a:lnTo>
                          <a:pt x="985" y="74"/>
                        </a:lnTo>
                        <a:lnTo>
                          <a:pt x="1025" y="79"/>
                        </a:lnTo>
                        <a:lnTo>
                          <a:pt x="1061" y="83"/>
                        </a:lnTo>
                        <a:lnTo>
                          <a:pt x="1093" y="86"/>
                        </a:lnTo>
                        <a:lnTo>
                          <a:pt x="1122" y="90"/>
                        </a:lnTo>
                        <a:lnTo>
                          <a:pt x="1140" y="94"/>
                        </a:lnTo>
                        <a:lnTo>
                          <a:pt x="1152" y="97"/>
                        </a:lnTo>
                        <a:lnTo>
                          <a:pt x="1153" y="97"/>
                        </a:lnTo>
                        <a:lnTo>
                          <a:pt x="1153" y="99"/>
                        </a:lnTo>
                        <a:lnTo>
                          <a:pt x="1153" y="100"/>
                        </a:lnTo>
                        <a:lnTo>
                          <a:pt x="1153" y="134"/>
                        </a:lnTo>
                        <a:lnTo>
                          <a:pt x="1152" y="136"/>
                        </a:lnTo>
                        <a:lnTo>
                          <a:pt x="1152" y="138"/>
                        </a:lnTo>
                        <a:lnTo>
                          <a:pt x="1149" y="140"/>
                        </a:lnTo>
                        <a:lnTo>
                          <a:pt x="1147" y="140"/>
                        </a:lnTo>
                        <a:lnTo>
                          <a:pt x="1146" y="141"/>
                        </a:lnTo>
                        <a:lnTo>
                          <a:pt x="1146" y="143"/>
                        </a:lnTo>
                        <a:lnTo>
                          <a:pt x="1146" y="151"/>
                        </a:lnTo>
                        <a:lnTo>
                          <a:pt x="1142" y="163"/>
                        </a:lnTo>
                        <a:lnTo>
                          <a:pt x="1137" y="175"/>
                        </a:lnTo>
                        <a:lnTo>
                          <a:pt x="1132" y="185"/>
                        </a:lnTo>
                        <a:lnTo>
                          <a:pt x="1127" y="191"/>
                        </a:lnTo>
                        <a:lnTo>
                          <a:pt x="1123" y="195"/>
                        </a:lnTo>
                        <a:lnTo>
                          <a:pt x="1117" y="198"/>
                        </a:lnTo>
                        <a:lnTo>
                          <a:pt x="1112" y="198"/>
                        </a:lnTo>
                        <a:lnTo>
                          <a:pt x="1061" y="201"/>
                        </a:lnTo>
                        <a:lnTo>
                          <a:pt x="1016" y="203"/>
                        </a:lnTo>
                        <a:lnTo>
                          <a:pt x="975" y="204"/>
                        </a:lnTo>
                        <a:lnTo>
                          <a:pt x="931" y="204"/>
                        </a:lnTo>
                        <a:lnTo>
                          <a:pt x="879" y="203"/>
                        </a:lnTo>
                        <a:lnTo>
                          <a:pt x="812" y="200"/>
                        </a:lnTo>
                        <a:lnTo>
                          <a:pt x="726" y="194"/>
                        </a:lnTo>
                        <a:lnTo>
                          <a:pt x="616" y="188"/>
                        </a:lnTo>
                        <a:lnTo>
                          <a:pt x="205" y="173"/>
                        </a:lnTo>
                        <a:lnTo>
                          <a:pt x="179" y="174"/>
                        </a:lnTo>
                        <a:lnTo>
                          <a:pt x="156" y="177"/>
                        </a:lnTo>
                        <a:lnTo>
                          <a:pt x="133" y="180"/>
                        </a:lnTo>
                        <a:lnTo>
                          <a:pt x="115" y="181"/>
                        </a:lnTo>
                        <a:lnTo>
                          <a:pt x="15" y="181"/>
                        </a:lnTo>
                        <a:lnTo>
                          <a:pt x="13" y="180"/>
                        </a:lnTo>
                        <a:lnTo>
                          <a:pt x="8" y="180"/>
                        </a:lnTo>
                        <a:lnTo>
                          <a:pt x="6" y="178"/>
                        </a:lnTo>
                        <a:lnTo>
                          <a:pt x="4" y="175"/>
                        </a:lnTo>
                        <a:lnTo>
                          <a:pt x="1" y="170"/>
                        </a:lnTo>
                        <a:lnTo>
                          <a:pt x="0" y="163"/>
                        </a:lnTo>
                        <a:lnTo>
                          <a:pt x="13" y="12"/>
                        </a:lnTo>
                        <a:lnTo>
                          <a:pt x="14" y="8"/>
                        </a:lnTo>
                        <a:lnTo>
                          <a:pt x="15" y="3"/>
                        </a:lnTo>
                        <a:lnTo>
                          <a:pt x="18" y="2"/>
                        </a:lnTo>
                        <a:lnTo>
                          <a:pt x="23" y="0"/>
                        </a:lnTo>
                        <a:lnTo>
                          <a:pt x="77" y="2"/>
                        </a:lnTo>
                        <a:lnTo>
                          <a:pt x="89" y="3"/>
                        </a:lnTo>
                        <a:lnTo>
                          <a:pt x="101" y="8"/>
                        </a:lnTo>
                        <a:lnTo>
                          <a:pt x="112" y="12"/>
                        </a:lnTo>
                        <a:lnTo>
                          <a:pt x="124" y="19"/>
                        </a:lnTo>
                        <a:lnTo>
                          <a:pt x="210" y="72"/>
                        </a:lnTo>
                        <a:lnTo>
                          <a:pt x="217" y="76"/>
                        </a:lnTo>
                        <a:lnTo>
                          <a:pt x="224" y="79"/>
                        </a:lnTo>
                        <a:lnTo>
                          <a:pt x="232" y="80"/>
                        </a:lnTo>
                        <a:lnTo>
                          <a:pt x="239" y="83"/>
                        </a:lnTo>
                        <a:lnTo>
                          <a:pt x="256" y="84"/>
                        </a:lnTo>
                        <a:lnTo>
                          <a:pt x="273" y="83"/>
                        </a:lnTo>
                        <a:lnTo>
                          <a:pt x="657" y="56"/>
                        </a:lnTo>
                        <a:lnTo>
                          <a:pt x="660" y="62"/>
                        </a:lnTo>
                        <a:lnTo>
                          <a:pt x="682" y="83"/>
                        </a:lnTo>
                        <a:lnTo>
                          <a:pt x="803" y="97"/>
                        </a:lnTo>
                        <a:lnTo>
                          <a:pt x="817" y="97"/>
                        </a:lnTo>
                        <a:lnTo>
                          <a:pt x="832" y="97"/>
                        </a:lnTo>
                        <a:lnTo>
                          <a:pt x="846" y="96"/>
                        </a:lnTo>
                        <a:lnTo>
                          <a:pt x="860" y="93"/>
                        </a:lnTo>
                        <a:lnTo>
                          <a:pt x="873" y="89"/>
                        </a:lnTo>
                        <a:lnTo>
                          <a:pt x="884" y="83"/>
                        </a:lnTo>
                        <a:lnTo>
                          <a:pt x="896" y="77"/>
                        </a:lnTo>
                        <a:lnTo>
                          <a:pt x="904" y="69"/>
                        </a:lnTo>
                        <a:close/>
                      </a:path>
                    </a:pathLst>
                  </a:custGeom>
                  <a:solidFill>
                    <a:srgbClr val="FFFF66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90194" name="Freeform 62"/>
                  <p:cNvSpPr>
                    <a:spLocks/>
                  </p:cNvSpPr>
                  <p:nvPr/>
                </p:nvSpPr>
                <p:spPr bwMode="auto">
                  <a:xfrm rot="5389413">
                    <a:off x="2332" y="2426"/>
                    <a:ext cx="539" cy="173"/>
                  </a:xfrm>
                  <a:custGeom>
                    <a:avLst/>
                    <a:gdLst>
                      <a:gd name="T0" fmla="*/ 0 w 247"/>
                      <a:gd name="T1" fmla="*/ 2147483647 h 69"/>
                      <a:gd name="T2" fmla="*/ 2147483647 w 247"/>
                      <a:gd name="T3" fmla="*/ 2147483647 h 69"/>
                      <a:gd name="T4" fmla="*/ 2147483647 w 247"/>
                      <a:gd name="T5" fmla="*/ 2147483647 h 69"/>
                      <a:gd name="T6" fmla="*/ 2147483647 w 247"/>
                      <a:gd name="T7" fmla="*/ 2147483647 h 69"/>
                      <a:gd name="T8" fmla="*/ 2147483647 w 247"/>
                      <a:gd name="T9" fmla="*/ 2147483647 h 69"/>
                      <a:gd name="T10" fmla="*/ 2147483647 w 247"/>
                      <a:gd name="T11" fmla="*/ 2147483647 h 69"/>
                      <a:gd name="T12" fmla="*/ 2147483647 w 247"/>
                      <a:gd name="T13" fmla="*/ 2147483647 h 69"/>
                      <a:gd name="T14" fmla="*/ 2147483647 w 247"/>
                      <a:gd name="T15" fmla="*/ 2147483647 h 69"/>
                      <a:gd name="T16" fmla="*/ 2147483647 w 247"/>
                      <a:gd name="T17" fmla="*/ 2147483647 h 69"/>
                      <a:gd name="T18" fmla="*/ 2147483647 w 247"/>
                      <a:gd name="T19" fmla="*/ 2147483647 h 69"/>
                      <a:gd name="T20" fmla="*/ 2147483647 w 247"/>
                      <a:gd name="T21" fmla="*/ 2147483647 h 69"/>
                      <a:gd name="T22" fmla="*/ 2147483647 w 247"/>
                      <a:gd name="T23" fmla="*/ 0 h 69"/>
                      <a:gd name="T24" fmla="*/ 2147483647 w 247"/>
                      <a:gd name="T25" fmla="*/ 2147483647 h 69"/>
                      <a:gd name="T26" fmla="*/ 2147483647 w 247"/>
                      <a:gd name="T27" fmla="*/ 2147483647 h 69"/>
                      <a:gd name="T28" fmla="*/ 0 w 247"/>
                      <a:gd name="T29" fmla="*/ 2147483647 h 69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247"/>
                      <a:gd name="T46" fmla="*/ 0 h 69"/>
                      <a:gd name="T47" fmla="*/ 247 w 247"/>
                      <a:gd name="T48" fmla="*/ 69 h 69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247" h="69">
                        <a:moveTo>
                          <a:pt x="0" y="19"/>
                        </a:moveTo>
                        <a:lnTo>
                          <a:pt x="15" y="50"/>
                        </a:lnTo>
                        <a:lnTo>
                          <a:pt x="54" y="55"/>
                        </a:lnTo>
                        <a:lnTo>
                          <a:pt x="148" y="69"/>
                        </a:lnTo>
                        <a:lnTo>
                          <a:pt x="241" y="56"/>
                        </a:lnTo>
                        <a:lnTo>
                          <a:pt x="247" y="32"/>
                        </a:lnTo>
                        <a:lnTo>
                          <a:pt x="227" y="25"/>
                        </a:lnTo>
                        <a:lnTo>
                          <a:pt x="206" y="18"/>
                        </a:lnTo>
                        <a:lnTo>
                          <a:pt x="185" y="12"/>
                        </a:lnTo>
                        <a:lnTo>
                          <a:pt x="165" y="6"/>
                        </a:lnTo>
                        <a:lnTo>
                          <a:pt x="148" y="2"/>
                        </a:lnTo>
                        <a:lnTo>
                          <a:pt x="131" y="0"/>
                        </a:lnTo>
                        <a:lnTo>
                          <a:pt x="111" y="2"/>
                        </a:lnTo>
                        <a:lnTo>
                          <a:pt x="89" y="5"/>
                        </a:lnTo>
                        <a:lnTo>
                          <a:pt x="0" y="19"/>
                        </a:lnTo>
                        <a:close/>
                      </a:path>
                    </a:pathLst>
                  </a:custGeom>
                  <a:solidFill>
                    <a:schemeClr val="hlink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90191" name="Freeform 63"/>
                <p:cNvSpPr>
                  <a:spLocks/>
                </p:cNvSpPr>
                <p:nvPr/>
              </p:nvSpPr>
              <p:spPr bwMode="auto">
                <a:xfrm rot="5353401">
                  <a:off x="2952" y="2567"/>
                  <a:ext cx="720" cy="96"/>
                </a:xfrm>
                <a:custGeom>
                  <a:avLst/>
                  <a:gdLst>
                    <a:gd name="T0" fmla="*/ 0 w 293"/>
                    <a:gd name="T1" fmla="*/ 2147483647 h 33"/>
                    <a:gd name="T2" fmla="*/ 0 w 293"/>
                    <a:gd name="T3" fmla="*/ 2147483647 h 33"/>
                    <a:gd name="T4" fmla="*/ 2147483647 w 293"/>
                    <a:gd name="T5" fmla="*/ 2147483647 h 33"/>
                    <a:gd name="T6" fmla="*/ 2147483647 w 293"/>
                    <a:gd name="T7" fmla="*/ 2147483647 h 33"/>
                    <a:gd name="T8" fmla="*/ 2147483647 w 293"/>
                    <a:gd name="T9" fmla="*/ 2147483647 h 33"/>
                    <a:gd name="T10" fmla="*/ 2147483647 w 293"/>
                    <a:gd name="T11" fmla="*/ 0 h 33"/>
                    <a:gd name="T12" fmla="*/ 2147483647 w 293"/>
                    <a:gd name="T13" fmla="*/ 0 h 33"/>
                    <a:gd name="T14" fmla="*/ 2147483647 w 293"/>
                    <a:gd name="T15" fmla="*/ 2147483647 h 33"/>
                    <a:gd name="T16" fmla="*/ 2147483647 w 293"/>
                    <a:gd name="T17" fmla="*/ 2147483647 h 33"/>
                    <a:gd name="T18" fmla="*/ 2147483647 w 293"/>
                    <a:gd name="T19" fmla="*/ 2147483647 h 33"/>
                    <a:gd name="T20" fmla="*/ 2147483647 w 293"/>
                    <a:gd name="T21" fmla="*/ 2147483647 h 33"/>
                    <a:gd name="T22" fmla="*/ 2147483647 w 293"/>
                    <a:gd name="T23" fmla="*/ 2147483647 h 33"/>
                    <a:gd name="T24" fmla="*/ 2147483647 w 293"/>
                    <a:gd name="T25" fmla="*/ 2147483647 h 33"/>
                    <a:gd name="T26" fmla="*/ 2147483647 w 293"/>
                    <a:gd name="T27" fmla="*/ 2147483647 h 33"/>
                    <a:gd name="T28" fmla="*/ 2147483647 w 293"/>
                    <a:gd name="T29" fmla="*/ 2147483647 h 33"/>
                    <a:gd name="T30" fmla="*/ 2147483647 w 293"/>
                    <a:gd name="T31" fmla="*/ 2147483647 h 33"/>
                    <a:gd name="T32" fmla="*/ 2147483647 w 293"/>
                    <a:gd name="T33" fmla="*/ 2147483647 h 33"/>
                    <a:gd name="T34" fmla="*/ 2147483647 w 293"/>
                    <a:gd name="T35" fmla="*/ 2147483647 h 33"/>
                    <a:gd name="T36" fmla="*/ 2147483647 w 293"/>
                    <a:gd name="T37" fmla="*/ 2147483647 h 33"/>
                    <a:gd name="T38" fmla="*/ 2147483647 w 293"/>
                    <a:gd name="T39" fmla="*/ 2147483647 h 33"/>
                    <a:gd name="T40" fmla="*/ 2147483647 w 293"/>
                    <a:gd name="T41" fmla="*/ 2147483647 h 33"/>
                    <a:gd name="T42" fmla="*/ 2147483647 w 293"/>
                    <a:gd name="T43" fmla="*/ 2147483647 h 33"/>
                    <a:gd name="T44" fmla="*/ 2147483647 w 293"/>
                    <a:gd name="T45" fmla="*/ 2147483647 h 33"/>
                    <a:gd name="T46" fmla="*/ 2147483647 w 293"/>
                    <a:gd name="T47" fmla="*/ 2147483647 h 33"/>
                    <a:gd name="T48" fmla="*/ 2147483647 w 293"/>
                    <a:gd name="T49" fmla="*/ 2147483647 h 33"/>
                    <a:gd name="T50" fmla="*/ 2147483647 w 293"/>
                    <a:gd name="T51" fmla="*/ 2147483647 h 33"/>
                    <a:gd name="T52" fmla="*/ 2147483647 w 293"/>
                    <a:gd name="T53" fmla="*/ 2147483647 h 33"/>
                    <a:gd name="T54" fmla="*/ 0 w 293"/>
                    <a:gd name="T55" fmla="*/ 2147483647 h 33"/>
                    <a:gd name="T56" fmla="*/ 0 w 293"/>
                    <a:gd name="T57" fmla="*/ 2147483647 h 33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93"/>
                    <a:gd name="T88" fmla="*/ 0 h 33"/>
                    <a:gd name="T89" fmla="*/ 293 w 293"/>
                    <a:gd name="T90" fmla="*/ 33 h 33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93" h="33">
                      <a:moveTo>
                        <a:pt x="0" y="17"/>
                      </a:moveTo>
                      <a:lnTo>
                        <a:pt x="0" y="16"/>
                      </a:lnTo>
                      <a:lnTo>
                        <a:pt x="105" y="4"/>
                      </a:lnTo>
                      <a:lnTo>
                        <a:pt x="135" y="2"/>
                      </a:lnTo>
                      <a:lnTo>
                        <a:pt x="159" y="2"/>
                      </a:lnTo>
                      <a:lnTo>
                        <a:pt x="179" y="0"/>
                      </a:lnTo>
                      <a:lnTo>
                        <a:pt x="195" y="0"/>
                      </a:lnTo>
                      <a:lnTo>
                        <a:pt x="219" y="2"/>
                      </a:lnTo>
                      <a:lnTo>
                        <a:pt x="239" y="3"/>
                      </a:lnTo>
                      <a:lnTo>
                        <a:pt x="256" y="4"/>
                      </a:lnTo>
                      <a:lnTo>
                        <a:pt x="269" y="7"/>
                      </a:lnTo>
                      <a:lnTo>
                        <a:pt x="279" y="9"/>
                      </a:lnTo>
                      <a:lnTo>
                        <a:pt x="287" y="12"/>
                      </a:lnTo>
                      <a:lnTo>
                        <a:pt x="291" y="14"/>
                      </a:lnTo>
                      <a:lnTo>
                        <a:pt x="293" y="17"/>
                      </a:lnTo>
                      <a:lnTo>
                        <a:pt x="291" y="19"/>
                      </a:lnTo>
                      <a:lnTo>
                        <a:pt x="287" y="22"/>
                      </a:lnTo>
                      <a:lnTo>
                        <a:pt x="279" y="24"/>
                      </a:lnTo>
                      <a:lnTo>
                        <a:pt x="269" y="27"/>
                      </a:lnTo>
                      <a:lnTo>
                        <a:pt x="256" y="29"/>
                      </a:lnTo>
                      <a:lnTo>
                        <a:pt x="239" y="30"/>
                      </a:lnTo>
                      <a:lnTo>
                        <a:pt x="219" y="32"/>
                      </a:lnTo>
                      <a:lnTo>
                        <a:pt x="195" y="33"/>
                      </a:lnTo>
                      <a:lnTo>
                        <a:pt x="180" y="33"/>
                      </a:lnTo>
                      <a:lnTo>
                        <a:pt x="159" y="33"/>
                      </a:lnTo>
                      <a:lnTo>
                        <a:pt x="135" y="32"/>
                      </a:lnTo>
                      <a:lnTo>
                        <a:pt x="105" y="29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1588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90192" name="Freeform 64"/>
                <p:cNvSpPr>
                  <a:spLocks/>
                </p:cNvSpPr>
                <p:nvPr/>
              </p:nvSpPr>
              <p:spPr bwMode="auto">
                <a:xfrm rot="16173530" flipH="1">
                  <a:off x="3167" y="1271"/>
                  <a:ext cx="289" cy="47"/>
                </a:xfrm>
                <a:custGeom>
                  <a:avLst/>
                  <a:gdLst>
                    <a:gd name="T0" fmla="*/ 0 w 293"/>
                    <a:gd name="T1" fmla="*/ 163274 h 33"/>
                    <a:gd name="T2" fmla="*/ 0 w 293"/>
                    <a:gd name="T3" fmla="*/ 158827 h 33"/>
                    <a:gd name="T4" fmla="*/ 79 w 293"/>
                    <a:gd name="T5" fmla="*/ 45060 h 33"/>
                    <a:gd name="T6" fmla="*/ 96 w 293"/>
                    <a:gd name="T7" fmla="*/ 22214 h 33"/>
                    <a:gd name="T8" fmla="*/ 108 w 293"/>
                    <a:gd name="T9" fmla="*/ 22214 h 33"/>
                    <a:gd name="T10" fmla="*/ 127 w 293"/>
                    <a:gd name="T11" fmla="*/ 0 h 33"/>
                    <a:gd name="T12" fmla="*/ 139 w 293"/>
                    <a:gd name="T13" fmla="*/ 0 h 33"/>
                    <a:gd name="T14" fmla="*/ 155 w 293"/>
                    <a:gd name="T15" fmla="*/ 22214 h 33"/>
                    <a:gd name="T16" fmla="*/ 168 w 293"/>
                    <a:gd name="T17" fmla="*/ 31638 h 33"/>
                    <a:gd name="T18" fmla="*/ 179 w 293"/>
                    <a:gd name="T19" fmla="*/ 45060 h 33"/>
                    <a:gd name="T20" fmla="*/ 187 w 293"/>
                    <a:gd name="T21" fmla="*/ 66968 h 33"/>
                    <a:gd name="T22" fmla="*/ 195 w 293"/>
                    <a:gd name="T23" fmla="*/ 91402 h 33"/>
                    <a:gd name="T24" fmla="*/ 201 w 293"/>
                    <a:gd name="T25" fmla="*/ 114639 h 33"/>
                    <a:gd name="T26" fmla="*/ 204 w 293"/>
                    <a:gd name="T27" fmla="*/ 135843 h 33"/>
                    <a:gd name="T28" fmla="*/ 205 w 293"/>
                    <a:gd name="T29" fmla="*/ 163274 h 33"/>
                    <a:gd name="T30" fmla="*/ 204 w 293"/>
                    <a:gd name="T31" fmla="*/ 185406 h 33"/>
                    <a:gd name="T32" fmla="*/ 201 w 293"/>
                    <a:gd name="T33" fmla="*/ 214779 h 33"/>
                    <a:gd name="T34" fmla="*/ 195 w 293"/>
                    <a:gd name="T35" fmla="*/ 232542 h 33"/>
                    <a:gd name="T36" fmla="*/ 187 w 293"/>
                    <a:gd name="T37" fmla="*/ 264063 h 33"/>
                    <a:gd name="T38" fmla="*/ 179 w 293"/>
                    <a:gd name="T39" fmla="*/ 281160 h 33"/>
                    <a:gd name="T40" fmla="*/ 168 w 293"/>
                    <a:gd name="T41" fmla="*/ 297346 h 33"/>
                    <a:gd name="T42" fmla="*/ 155 w 293"/>
                    <a:gd name="T43" fmla="*/ 320390 h 33"/>
                    <a:gd name="T44" fmla="*/ 139 w 293"/>
                    <a:gd name="T45" fmla="*/ 322175 h 33"/>
                    <a:gd name="T46" fmla="*/ 128 w 293"/>
                    <a:gd name="T47" fmla="*/ 322175 h 33"/>
                    <a:gd name="T48" fmla="*/ 108 w 293"/>
                    <a:gd name="T49" fmla="*/ 322175 h 33"/>
                    <a:gd name="T50" fmla="*/ 96 w 293"/>
                    <a:gd name="T51" fmla="*/ 320390 h 33"/>
                    <a:gd name="T52" fmla="*/ 79 w 293"/>
                    <a:gd name="T53" fmla="*/ 281160 h 33"/>
                    <a:gd name="T54" fmla="*/ 0 w 293"/>
                    <a:gd name="T55" fmla="*/ 163274 h 33"/>
                    <a:gd name="T56" fmla="*/ 0 w 293"/>
                    <a:gd name="T57" fmla="*/ 163274 h 33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93"/>
                    <a:gd name="T88" fmla="*/ 0 h 33"/>
                    <a:gd name="T89" fmla="*/ 293 w 293"/>
                    <a:gd name="T90" fmla="*/ 33 h 33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93" h="33">
                      <a:moveTo>
                        <a:pt x="0" y="17"/>
                      </a:moveTo>
                      <a:lnTo>
                        <a:pt x="0" y="16"/>
                      </a:lnTo>
                      <a:lnTo>
                        <a:pt x="105" y="4"/>
                      </a:lnTo>
                      <a:lnTo>
                        <a:pt x="135" y="2"/>
                      </a:lnTo>
                      <a:lnTo>
                        <a:pt x="159" y="2"/>
                      </a:lnTo>
                      <a:lnTo>
                        <a:pt x="179" y="0"/>
                      </a:lnTo>
                      <a:lnTo>
                        <a:pt x="195" y="0"/>
                      </a:lnTo>
                      <a:lnTo>
                        <a:pt x="219" y="2"/>
                      </a:lnTo>
                      <a:lnTo>
                        <a:pt x="239" y="3"/>
                      </a:lnTo>
                      <a:lnTo>
                        <a:pt x="256" y="4"/>
                      </a:lnTo>
                      <a:lnTo>
                        <a:pt x="269" y="7"/>
                      </a:lnTo>
                      <a:lnTo>
                        <a:pt x="279" y="9"/>
                      </a:lnTo>
                      <a:lnTo>
                        <a:pt x="287" y="12"/>
                      </a:lnTo>
                      <a:lnTo>
                        <a:pt x="291" y="14"/>
                      </a:lnTo>
                      <a:lnTo>
                        <a:pt x="293" y="17"/>
                      </a:lnTo>
                      <a:lnTo>
                        <a:pt x="291" y="19"/>
                      </a:lnTo>
                      <a:lnTo>
                        <a:pt x="287" y="22"/>
                      </a:lnTo>
                      <a:lnTo>
                        <a:pt x="279" y="24"/>
                      </a:lnTo>
                      <a:lnTo>
                        <a:pt x="269" y="27"/>
                      </a:lnTo>
                      <a:lnTo>
                        <a:pt x="256" y="29"/>
                      </a:lnTo>
                      <a:lnTo>
                        <a:pt x="239" y="30"/>
                      </a:lnTo>
                      <a:lnTo>
                        <a:pt x="219" y="32"/>
                      </a:lnTo>
                      <a:lnTo>
                        <a:pt x="195" y="33"/>
                      </a:lnTo>
                      <a:lnTo>
                        <a:pt x="180" y="33"/>
                      </a:lnTo>
                      <a:lnTo>
                        <a:pt x="159" y="33"/>
                      </a:lnTo>
                      <a:lnTo>
                        <a:pt x="135" y="32"/>
                      </a:lnTo>
                      <a:lnTo>
                        <a:pt x="105" y="29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1588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90189" name="Line 65"/>
              <p:cNvSpPr>
                <a:spLocks noChangeShapeType="1"/>
              </p:cNvSpPr>
              <p:nvPr/>
            </p:nvSpPr>
            <p:spPr bwMode="auto">
              <a:xfrm>
                <a:off x="3066" y="822"/>
                <a:ext cx="21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90186" name="AutoShape 66"/>
            <p:cNvSpPr>
              <a:spLocks noChangeArrowheads="1"/>
            </p:cNvSpPr>
            <p:nvPr/>
          </p:nvSpPr>
          <p:spPr bwMode="auto">
            <a:xfrm flipV="1">
              <a:off x="2988" y="1620"/>
              <a:ext cx="72" cy="96"/>
            </a:xfrm>
            <a:prstGeom prst="triangle">
              <a:avLst>
                <a:gd name="adj" fmla="val 50000"/>
              </a:avLst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de-DE" altLang="de-DE"/>
            </a:p>
          </p:txBody>
        </p:sp>
        <p:sp>
          <p:nvSpPr>
            <p:cNvPr id="90187" name="Line 67"/>
            <p:cNvSpPr>
              <a:spLocks noChangeShapeType="1"/>
            </p:cNvSpPr>
            <p:nvPr/>
          </p:nvSpPr>
          <p:spPr bwMode="auto">
            <a:xfrm>
              <a:off x="3036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90137" name="Line 47"/>
          <p:cNvSpPr>
            <a:spLocks noChangeShapeType="1"/>
          </p:cNvSpPr>
          <p:nvPr/>
        </p:nvSpPr>
        <p:spPr bwMode="auto">
          <a:xfrm rot="5400000" flipH="1">
            <a:off x="2553338" y="3007918"/>
            <a:ext cx="1216078" cy="90488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90140" name="Line 53"/>
          <p:cNvSpPr>
            <a:spLocks noChangeShapeType="1"/>
          </p:cNvSpPr>
          <p:nvPr/>
        </p:nvSpPr>
        <p:spPr bwMode="auto">
          <a:xfrm flipV="1">
            <a:off x="4023574" y="4271075"/>
            <a:ext cx="945965" cy="18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90141" name="Arc 54"/>
          <p:cNvSpPr>
            <a:spLocks/>
          </p:cNvSpPr>
          <p:nvPr/>
        </p:nvSpPr>
        <p:spPr bwMode="auto">
          <a:xfrm rot="15867698" flipH="1" flipV="1">
            <a:off x="8159370" y="4996195"/>
            <a:ext cx="320965" cy="432062"/>
          </a:xfrm>
          <a:custGeom>
            <a:avLst/>
            <a:gdLst>
              <a:gd name="T0" fmla="*/ 2147483647 w 21499"/>
              <a:gd name="T1" fmla="*/ 2147483647 h 19263"/>
              <a:gd name="T2" fmla="*/ 2147483647 w 21499"/>
              <a:gd name="T3" fmla="*/ 2147483647 h 19263"/>
              <a:gd name="T4" fmla="*/ 0 w 21499"/>
              <a:gd name="T5" fmla="*/ 0 h 19263"/>
              <a:gd name="T6" fmla="*/ 0 60000 65536"/>
              <a:gd name="T7" fmla="*/ 0 60000 65536"/>
              <a:gd name="T8" fmla="*/ 0 60000 65536"/>
              <a:gd name="T9" fmla="*/ 0 w 21499"/>
              <a:gd name="T10" fmla="*/ 0 h 19263"/>
              <a:gd name="T11" fmla="*/ 21499 w 21499"/>
              <a:gd name="T12" fmla="*/ 19263 h 1926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499" h="19263" fill="none" extrusionOk="0">
                <a:moveTo>
                  <a:pt x="21498" y="2086"/>
                </a:moveTo>
                <a:cubicBezTo>
                  <a:pt x="20785" y="9440"/>
                  <a:pt x="16361" y="15919"/>
                  <a:pt x="9772" y="19262"/>
                </a:cubicBezTo>
              </a:path>
              <a:path w="21499" h="19263" stroke="0" extrusionOk="0">
                <a:moveTo>
                  <a:pt x="21498" y="2086"/>
                </a:moveTo>
                <a:cubicBezTo>
                  <a:pt x="20785" y="9440"/>
                  <a:pt x="16361" y="15919"/>
                  <a:pt x="9772" y="19262"/>
                </a:cubicBezTo>
                <a:lnTo>
                  <a:pt x="0" y="0"/>
                </a:lnTo>
                <a:lnTo>
                  <a:pt x="21498" y="2086"/>
                </a:lnTo>
                <a:close/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90146" name="AutoShape 82"/>
          <p:cNvSpPr>
            <a:spLocks noChangeArrowheads="1"/>
          </p:cNvSpPr>
          <p:nvPr/>
        </p:nvSpPr>
        <p:spPr bwMode="auto">
          <a:xfrm flipH="1">
            <a:off x="4311994" y="4150727"/>
            <a:ext cx="601459" cy="226134"/>
          </a:xfrm>
          <a:prstGeom prst="rightArrow">
            <a:avLst>
              <a:gd name="adj1" fmla="val 50000"/>
              <a:gd name="adj2" fmla="val 64296"/>
            </a:avLst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de-DE" altLang="de-DE"/>
          </a:p>
        </p:txBody>
      </p:sp>
      <p:grpSp>
        <p:nvGrpSpPr>
          <p:cNvPr id="90147" name="Group 70"/>
          <p:cNvGrpSpPr>
            <a:grpSpLocks/>
          </p:cNvGrpSpPr>
          <p:nvPr/>
        </p:nvGrpSpPr>
        <p:grpSpPr bwMode="auto">
          <a:xfrm rot="5422057" flipH="1">
            <a:off x="5174822" y="3907810"/>
            <a:ext cx="277197" cy="631913"/>
            <a:chOff x="2940" y="264"/>
            <a:chExt cx="300" cy="1452"/>
          </a:xfrm>
        </p:grpSpPr>
        <p:grpSp>
          <p:nvGrpSpPr>
            <p:cNvPr id="90175" name="Group 71"/>
            <p:cNvGrpSpPr>
              <a:grpSpLocks/>
            </p:cNvGrpSpPr>
            <p:nvPr/>
          </p:nvGrpSpPr>
          <p:grpSpPr bwMode="auto">
            <a:xfrm>
              <a:off x="2940" y="264"/>
              <a:ext cx="252" cy="1368"/>
              <a:chOff x="3024" y="732"/>
              <a:chExt cx="252" cy="1368"/>
            </a:xfrm>
          </p:grpSpPr>
          <p:grpSp>
            <p:nvGrpSpPr>
              <p:cNvPr id="90178" name="Group 72"/>
              <p:cNvGrpSpPr>
                <a:grpSpLocks/>
              </p:cNvGrpSpPr>
              <p:nvPr/>
            </p:nvGrpSpPr>
            <p:grpSpPr bwMode="auto">
              <a:xfrm>
                <a:off x="3024" y="732"/>
                <a:ext cx="252" cy="1368"/>
                <a:chOff x="3168" y="1008"/>
                <a:chExt cx="484" cy="2448"/>
              </a:xfrm>
            </p:grpSpPr>
            <p:grpSp>
              <p:nvGrpSpPr>
                <p:cNvPr id="90180" name="Group 73"/>
                <p:cNvGrpSpPr>
                  <a:grpSpLocks/>
                </p:cNvGrpSpPr>
                <p:nvPr/>
              </p:nvGrpSpPr>
              <p:grpSpPr bwMode="auto">
                <a:xfrm>
                  <a:off x="3168" y="1008"/>
                  <a:ext cx="484" cy="2448"/>
                  <a:chOff x="2256" y="864"/>
                  <a:chExt cx="532" cy="2448"/>
                </a:xfrm>
              </p:grpSpPr>
              <p:sp>
                <p:nvSpPr>
                  <p:cNvPr id="90183" name="Freeform 74"/>
                  <p:cNvSpPr>
                    <a:spLocks/>
                  </p:cNvSpPr>
                  <p:nvPr/>
                </p:nvSpPr>
                <p:spPr bwMode="auto">
                  <a:xfrm rot="5389413">
                    <a:off x="1298" y="1822"/>
                    <a:ext cx="2448" cy="532"/>
                  </a:xfrm>
                  <a:custGeom>
                    <a:avLst/>
                    <a:gdLst>
                      <a:gd name="T0" fmla="*/ 2147483647 w 1153"/>
                      <a:gd name="T1" fmla="*/ 2147483647 h 204"/>
                      <a:gd name="T2" fmla="*/ 2147483647 w 1153"/>
                      <a:gd name="T3" fmla="*/ 2147483647 h 204"/>
                      <a:gd name="T4" fmla="*/ 2147483647 w 1153"/>
                      <a:gd name="T5" fmla="*/ 2147483647 h 204"/>
                      <a:gd name="T6" fmla="*/ 2147483647 w 1153"/>
                      <a:gd name="T7" fmla="*/ 2147483647 h 204"/>
                      <a:gd name="T8" fmla="*/ 2147483647 w 1153"/>
                      <a:gd name="T9" fmla="*/ 2147483647 h 204"/>
                      <a:gd name="T10" fmla="*/ 2147483647 w 1153"/>
                      <a:gd name="T11" fmla="*/ 2147483647 h 204"/>
                      <a:gd name="T12" fmla="*/ 2147483647 w 1153"/>
                      <a:gd name="T13" fmla="*/ 2147483647 h 204"/>
                      <a:gd name="T14" fmla="*/ 2147483647 w 1153"/>
                      <a:gd name="T15" fmla="*/ 2147483647 h 204"/>
                      <a:gd name="T16" fmla="*/ 2147483647 w 1153"/>
                      <a:gd name="T17" fmla="*/ 2147483647 h 204"/>
                      <a:gd name="T18" fmla="*/ 2147483647 w 1153"/>
                      <a:gd name="T19" fmla="*/ 2147483647 h 204"/>
                      <a:gd name="T20" fmla="*/ 2147483647 w 1153"/>
                      <a:gd name="T21" fmla="*/ 2147483647 h 204"/>
                      <a:gd name="T22" fmla="*/ 2147483647 w 1153"/>
                      <a:gd name="T23" fmla="*/ 2147483647 h 204"/>
                      <a:gd name="T24" fmla="*/ 2147483647 w 1153"/>
                      <a:gd name="T25" fmla="*/ 2147483647 h 204"/>
                      <a:gd name="T26" fmla="*/ 2147483647 w 1153"/>
                      <a:gd name="T27" fmla="*/ 2147483647 h 204"/>
                      <a:gd name="T28" fmla="*/ 2147483647 w 1153"/>
                      <a:gd name="T29" fmla="*/ 2147483647 h 204"/>
                      <a:gd name="T30" fmla="*/ 2147483647 w 1153"/>
                      <a:gd name="T31" fmla="*/ 2147483647 h 204"/>
                      <a:gd name="T32" fmla="*/ 2147483647 w 1153"/>
                      <a:gd name="T33" fmla="*/ 2147483647 h 204"/>
                      <a:gd name="T34" fmla="*/ 2147483647 w 1153"/>
                      <a:gd name="T35" fmla="*/ 2147483647 h 204"/>
                      <a:gd name="T36" fmla="*/ 2147483647 w 1153"/>
                      <a:gd name="T37" fmla="*/ 2147483647 h 204"/>
                      <a:gd name="T38" fmla="*/ 2147483647 w 1153"/>
                      <a:gd name="T39" fmla="*/ 2147483647 h 204"/>
                      <a:gd name="T40" fmla="*/ 2147483647 w 1153"/>
                      <a:gd name="T41" fmla="*/ 2147483647 h 204"/>
                      <a:gd name="T42" fmla="*/ 2147483647 w 1153"/>
                      <a:gd name="T43" fmla="*/ 2147483647 h 204"/>
                      <a:gd name="T44" fmla="*/ 1184487105 w 1153"/>
                      <a:gd name="T45" fmla="*/ 2147483647 h 204"/>
                      <a:gd name="T46" fmla="*/ 0 w 1153"/>
                      <a:gd name="T47" fmla="*/ 2147483647 h 204"/>
                      <a:gd name="T48" fmla="*/ 2147483647 w 1153"/>
                      <a:gd name="T49" fmla="*/ 2147483647 h 204"/>
                      <a:gd name="T50" fmla="*/ 2147483647 w 1153"/>
                      <a:gd name="T51" fmla="*/ 2147483647 h 204"/>
                      <a:gd name="T52" fmla="*/ 2147483647 w 1153"/>
                      <a:gd name="T53" fmla="*/ 2147483647 h 204"/>
                      <a:gd name="T54" fmla="*/ 2147483647 w 1153"/>
                      <a:gd name="T55" fmla="*/ 2147483647 h 204"/>
                      <a:gd name="T56" fmla="*/ 2147483647 w 1153"/>
                      <a:gd name="T57" fmla="*/ 2147483647 h 204"/>
                      <a:gd name="T58" fmla="*/ 2147483647 w 1153"/>
                      <a:gd name="T59" fmla="*/ 2147483647 h 204"/>
                      <a:gd name="T60" fmla="*/ 2147483647 w 1153"/>
                      <a:gd name="T61" fmla="*/ 2147483647 h 204"/>
                      <a:gd name="T62" fmla="*/ 2147483647 w 1153"/>
                      <a:gd name="T63" fmla="*/ 2147483647 h 204"/>
                      <a:gd name="T64" fmla="*/ 2147483647 w 1153"/>
                      <a:gd name="T65" fmla="*/ 2147483647 h 204"/>
                      <a:gd name="T66" fmla="*/ 2147483647 w 1153"/>
                      <a:gd name="T67" fmla="*/ 2147483647 h 204"/>
                      <a:gd name="T68" fmla="*/ 2147483647 w 1153"/>
                      <a:gd name="T69" fmla="*/ 2147483647 h 204"/>
                      <a:gd name="T70" fmla="*/ 2147483647 w 1153"/>
                      <a:gd name="T71" fmla="*/ 2147483647 h 204"/>
                      <a:gd name="T72" fmla="*/ 2147483647 w 1153"/>
                      <a:gd name="T73" fmla="*/ 2147483647 h 204"/>
                      <a:gd name="T74" fmla="*/ 2147483647 w 1153"/>
                      <a:gd name="T75" fmla="*/ 2147483647 h 204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w 1153"/>
                      <a:gd name="T115" fmla="*/ 0 h 204"/>
                      <a:gd name="T116" fmla="*/ 1153 w 1153"/>
                      <a:gd name="T117" fmla="*/ 204 h 204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T114" t="T115" r="T116" b="T117"/>
                    <a:pathLst>
                      <a:path w="1153" h="204">
                        <a:moveTo>
                          <a:pt x="904" y="69"/>
                        </a:moveTo>
                        <a:lnTo>
                          <a:pt x="944" y="72"/>
                        </a:lnTo>
                        <a:lnTo>
                          <a:pt x="985" y="74"/>
                        </a:lnTo>
                        <a:lnTo>
                          <a:pt x="1025" y="79"/>
                        </a:lnTo>
                        <a:lnTo>
                          <a:pt x="1061" y="83"/>
                        </a:lnTo>
                        <a:lnTo>
                          <a:pt x="1093" y="86"/>
                        </a:lnTo>
                        <a:lnTo>
                          <a:pt x="1122" y="90"/>
                        </a:lnTo>
                        <a:lnTo>
                          <a:pt x="1140" y="94"/>
                        </a:lnTo>
                        <a:lnTo>
                          <a:pt x="1152" y="97"/>
                        </a:lnTo>
                        <a:lnTo>
                          <a:pt x="1153" y="97"/>
                        </a:lnTo>
                        <a:lnTo>
                          <a:pt x="1153" y="99"/>
                        </a:lnTo>
                        <a:lnTo>
                          <a:pt x="1153" y="100"/>
                        </a:lnTo>
                        <a:lnTo>
                          <a:pt x="1153" y="134"/>
                        </a:lnTo>
                        <a:lnTo>
                          <a:pt x="1152" y="136"/>
                        </a:lnTo>
                        <a:lnTo>
                          <a:pt x="1152" y="138"/>
                        </a:lnTo>
                        <a:lnTo>
                          <a:pt x="1149" y="140"/>
                        </a:lnTo>
                        <a:lnTo>
                          <a:pt x="1147" y="140"/>
                        </a:lnTo>
                        <a:lnTo>
                          <a:pt x="1146" y="141"/>
                        </a:lnTo>
                        <a:lnTo>
                          <a:pt x="1146" y="143"/>
                        </a:lnTo>
                        <a:lnTo>
                          <a:pt x="1146" y="151"/>
                        </a:lnTo>
                        <a:lnTo>
                          <a:pt x="1142" y="163"/>
                        </a:lnTo>
                        <a:lnTo>
                          <a:pt x="1137" y="175"/>
                        </a:lnTo>
                        <a:lnTo>
                          <a:pt x="1132" y="185"/>
                        </a:lnTo>
                        <a:lnTo>
                          <a:pt x="1127" y="191"/>
                        </a:lnTo>
                        <a:lnTo>
                          <a:pt x="1123" y="195"/>
                        </a:lnTo>
                        <a:lnTo>
                          <a:pt x="1117" y="198"/>
                        </a:lnTo>
                        <a:lnTo>
                          <a:pt x="1112" y="198"/>
                        </a:lnTo>
                        <a:lnTo>
                          <a:pt x="1061" y="201"/>
                        </a:lnTo>
                        <a:lnTo>
                          <a:pt x="1016" y="203"/>
                        </a:lnTo>
                        <a:lnTo>
                          <a:pt x="975" y="204"/>
                        </a:lnTo>
                        <a:lnTo>
                          <a:pt x="931" y="204"/>
                        </a:lnTo>
                        <a:lnTo>
                          <a:pt x="879" y="203"/>
                        </a:lnTo>
                        <a:lnTo>
                          <a:pt x="812" y="200"/>
                        </a:lnTo>
                        <a:lnTo>
                          <a:pt x="726" y="194"/>
                        </a:lnTo>
                        <a:lnTo>
                          <a:pt x="616" y="188"/>
                        </a:lnTo>
                        <a:lnTo>
                          <a:pt x="205" y="173"/>
                        </a:lnTo>
                        <a:lnTo>
                          <a:pt x="179" y="174"/>
                        </a:lnTo>
                        <a:lnTo>
                          <a:pt x="156" y="177"/>
                        </a:lnTo>
                        <a:lnTo>
                          <a:pt x="133" y="180"/>
                        </a:lnTo>
                        <a:lnTo>
                          <a:pt x="115" y="181"/>
                        </a:lnTo>
                        <a:lnTo>
                          <a:pt x="15" y="181"/>
                        </a:lnTo>
                        <a:lnTo>
                          <a:pt x="13" y="180"/>
                        </a:lnTo>
                        <a:lnTo>
                          <a:pt x="8" y="180"/>
                        </a:lnTo>
                        <a:lnTo>
                          <a:pt x="6" y="178"/>
                        </a:lnTo>
                        <a:lnTo>
                          <a:pt x="4" y="175"/>
                        </a:lnTo>
                        <a:lnTo>
                          <a:pt x="1" y="170"/>
                        </a:lnTo>
                        <a:lnTo>
                          <a:pt x="0" y="163"/>
                        </a:lnTo>
                        <a:lnTo>
                          <a:pt x="13" y="12"/>
                        </a:lnTo>
                        <a:lnTo>
                          <a:pt x="14" y="8"/>
                        </a:lnTo>
                        <a:lnTo>
                          <a:pt x="15" y="3"/>
                        </a:lnTo>
                        <a:lnTo>
                          <a:pt x="18" y="2"/>
                        </a:lnTo>
                        <a:lnTo>
                          <a:pt x="23" y="0"/>
                        </a:lnTo>
                        <a:lnTo>
                          <a:pt x="77" y="2"/>
                        </a:lnTo>
                        <a:lnTo>
                          <a:pt x="89" y="3"/>
                        </a:lnTo>
                        <a:lnTo>
                          <a:pt x="101" y="8"/>
                        </a:lnTo>
                        <a:lnTo>
                          <a:pt x="112" y="12"/>
                        </a:lnTo>
                        <a:lnTo>
                          <a:pt x="124" y="19"/>
                        </a:lnTo>
                        <a:lnTo>
                          <a:pt x="210" y="72"/>
                        </a:lnTo>
                        <a:lnTo>
                          <a:pt x="217" y="76"/>
                        </a:lnTo>
                        <a:lnTo>
                          <a:pt x="224" y="79"/>
                        </a:lnTo>
                        <a:lnTo>
                          <a:pt x="232" y="80"/>
                        </a:lnTo>
                        <a:lnTo>
                          <a:pt x="239" y="83"/>
                        </a:lnTo>
                        <a:lnTo>
                          <a:pt x="256" y="84"/>
                        </a:lnTo>
                        <a:lnTo>
                          <a:pt x="273" y="83"/>
                        </a:lnTo>
                        <a:lnTo>
                          <a:pt x="657" y="56"/>
                        </a:lnTo>
                        <a:lnTo>
                          <a:pt x="660" y="62"/>
                        </a:lnTo>
                        <a:lnTo>
                          <a:pt x="682" y="83"/>
                        </a:lnTo>
                        <a:lnTo>
                          <a:pt x="803" y="97"/>
                        </a:lnTo>
                        <a:lnTo>
                          <a:pt x="817" y="97"/>
                        </a:lnTo>
                        <a:lnTo>
                          <a:pt x="832" y="97"/>
                        </a:lnTo>
                        <a:lnTo>
                          <a:pt x="846" y="96"/>
                        </a:lnTo>
                        <a:lnTo>
                          <a:pt x="860" y="93"/>
                        </a:lnTo>
                        <a:lnTo>
                          <a:pt x="873" y="89"/>
                        </a:lnTo>
                        <a:lnTo>
                          <a:pt x="884" y="83"/>
                        </a:lnTo>
                        <a:lnTo>
                          <a:pt x="896" y="77"/>
                        </a:lnTo>
                        <a:lnTo>
                          <a:pt x="904" y="69"/>
                        </a:lnTo>
                        <a:close/>
                      </a:path>
                    </a:pathLst>
                  </a:custGeom>
                  <a:solidFill>
                    <a:srgbClr val="FFFF66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90184" name="Freeform 75"/>
                  <p:cNvSpPr>
                    <a:spLocks/>
                  </p:cNvSpPr>
                  <p:nvPr/>
                </p:nvSpPr>
                <p:spPr bwMode="auto">
                  <a:xfrm rot="5389413">
                    <a:off x="2332" y="2426"/>
                    <a:ext cx="539" cy="173"/>
                  </a:xfrm>
                  <a:custGeom>
                    <a:avLst/>
                    <a:gdLst>
                      <a:gd name="T0" fmla="*/ 0 w 247"/>
                      <a:gd name="T1" fmla="*/ 2147483647 h 69"/>
                      <a:gd name="T2" fmla="*/ 2147483647 w 247"/>
                      <a:gd name="T3" fmla="*/ 2147483647 h 69"/>
                      <a:gd name="T4" fmla="*/ 2147483647 w 247"/>
                      <a:gd name="T5" fmla="*/ 2147483647 h 69"/>
                      <a:gd name="T6" fmla="*/ 2147483647 w 247"/>
                      <a:gd name="T7" fmla="*/ 2147483647 h 69"/>
                      <a:gd name="T8" fmla="*/ 2147483647 w 247"/>
                      <a:gd name="T9" fmla="*/ 2147483647 h 69"/>
                      <a:gd name="T10" fmla="*/ 2147483647 w 247"/>
                      <a:gd name="T11" fmla="*/ 2147483647 h 69"/>
                      <a:gd name="T12" fmla="*/ 2147483647 w 247"/>
                      <a:gd name="T13" fmla="*/ 2147483647 h 69"/>
                      <a:gd name="T14" fmla="*/ 2147483647 w 247"/>
                      <a:gd name="T15" fmla="*/ 2147483647 h 69"/>
                      <a:gd name="T16" fmla="*/ 2147483647 w 247"/>
                      <a:gd name="T17" fmla="*/ 2147483647 h 69"/>
                      <a:gd name="T18" fmla="*/ 2147483647 w 247"/>
                      <a:gd name="T19" fmla="*/ 2147483647 h 69"/>
                      <a:gd name="T20" fmla="*/ 2147483647 w 247"/>
                      <a:gd name="T21" fmla="*/ 2147483647 h 69"/>
                      <a:gd name="T22" fmla="*/ 2147483647 w 247"/>
                      <a:gd name="T23" fmla="*/ 0 h 69"/>
                      <a:gd name="T24" fmla="*/ 2147483647 w 247"/>
                      <a:gd name="T25" fmla="*/ 2147483647 h 69"/>
                      <a:gd name="T26" fmla="*/ 2147483647 w 247"/>
                      <a:gd name="T27" fmla="*/ 2147483647 h 69"/>
                      <a:gd name="T28" fmla="*/ 0 w 247"/>
                      <a:gd name="T29" fmla="*/ 2147483647 h 69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247"/>
                      <a:gd name="T46" fmla="*/ 0 h 69"/>
                      <a:gd name="T47" fmla="*/ 247 w 247"/>
                      <a:gd name="T48" fmla="*/ 69 h 69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247" h="69">
                        <a:moveTo>
                          <a:pt x="0" y="19"/>
                        </a:moveTo>
                        <a:lnTo>
                          <a:pt x="15" y="50"/>
                        </a:lnTo>
                        <a:lnTo>
                          <a:pt x="54" y="55"/>
                        </a:lnTo>
                        <a:lnTo>
                          <a:pt x="148" y="69"/>
                        </a:lnTo>
                        <a:lnTo>
                          <a:pt x="241" y="56"/>
                        </a:lnTo>
                        <a:lnTo>
                          <a:pt x="247" y="32"/>
                        </a:lnTo>
                        <a:lnTo>
                          <a:pt x="227" y="25"/>
                        </a:lnTo>
                        <a:lnTo>
                          <a:pt x="206" y="18"/>
                        </a:lnTo>
                        <a:lnTo>
                          <a:pt x="185" y="12"/>
                        </a:lnTo>
                        <a:lnTo>
                          <a:pt x="165" y="6"/>
                        </a:lnTo>
                        <a:lnTo>
                          <a:pt x="148" y="2"/>
                        </a:lnTo>
                        <a:lnTo>
                          <a:pt x="131" y="0"/>
                        </a:lnTo>
                        <a:lnTo>
                          <a:pt x="111" y="2"/>
                        </a:lnTo>
                        <a:lnTo>
                          <a:pt x="89" y="5"/>
                        </a:lnTo>
                        <a:lnTo>
                          <a:pt x="0" y="19"/>
                        </a:lnTo>
                        <a:close/>
                      </a:path>
                    </a:pathLst>
                  </a:custGeom>
                  <a:solidFill>
                    <a:schemeClr val="hlink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90181" name="Freeform 76"/>
                <p:cNvSpPr>
                  <a:spLocks/>
                </p:cNvSpPr>
                <p:nvPr/>
              </p:nvSpPr>
              <p:spPr bwMode="auto">
                <a:xfrm rot="5353401">
                  <a:off x="2952" y="2567"/>
                  <a:ext cx="720" cy="96"/>
                </a:xfrm>
                <a:custGeom>
                  <a:avLst/>
                  <a:gdLst>
                    <a:gd name="T0" fmla="*/ 0 w 293"/>
                    <a:gd name="T1" fmla="*/ 2147483647 h 33"/>
                    <a:gd name="T2" fmla="*/ 0 w 293"/>
                    <a:gd name="T3" fmla="*/ 2147483647 h 33"/>
                    <a:gd name="T4" fmla="*/ 2147483647 w 293"/>
                    <a:gd name="T5" fmla="*/ 2147483647 h 33"/>
                    <a:gd name="T6" fmla="*/ 2147483647 w 293"/>
                    <a:gd name="T7" fmla="*/ 2147483647 h 33"/>
                    <a:gd name="T8" fmla="*/ 2147483647 w 293"/>
                    <a:gd name="T9" fmla="*/ 2147483647 h 33"/>
                    <a:gd name="T10" fmla="*/ 2147483647 w 293"/>
                    <a:gd name="T11" fmla="*/ 0 h 33"/>
                    <a:gd name="T12" fmla="*/ 2147483647 w 293"/>
                    <a:gd name="T13" fmla="*/ 0 h 33"/>
                    <a:gd name="T14" fmla="*/ 2147483647 w 293"/>
                    <a:gd name="T15" fmla="*/ 2147483647 h 33"/>
                    <a:gd name="T16" fmla="*/ 2147483647 w 293"/>
                    <a:gd name="T17" fmla="*/ 2147483647 h 33"/>
                    <a:gd name="T18" fmla="*/ 2147483647 w 293"/>
                    <a:gd name="T19" fmla="*/ 2147483647 h 33"/>
                    <a:gd name="T20" fmla="*/ 2147483647 w 293"/>
                    <a:gd name="T21" fmla="*/ 2147483647 h 33"/>
                    <a:gd name="T22" fmla="*/ 2147483647 w 293"/>
                    <a:gd name="T23" fmla="*/ 2147483647 h 33"/>
                    <a:gd name="T24" fmla="*/ 2147483647 w 293"/>
                    <a:gd name="T25" fmla="*/ 2147483647 h 33"/>
                    <a:gd name="T26" fmla="*/ 2147483647 w 293"/>
                    <a:gd name="T27" fmla="*/ 2147483647 h 33"/>
                    <a:gd name="T28" fmla="*/ 2147483647 w 293"/>
                    <a:gd name="T29" fmla="*/ 2147483647 h 33"/>
                    <a:gd name="T30" fmla="*/ 2147483647 w 293"/>
                    <a:gd name="T31" fmla="*/ 2147483647 h 33"/>
                    <a:gd name="T32" fmla="*/ 2147483647 w 293"/>
                    <a:gd name="T33" fmla="*/ 2147483647 h 33"/>
                    <a:gd name="T34" fmla="*/ 2147483647 w 293"/>
                    <a:gd name="T35" fmla="*/ 2147483647 h 33"/>
                    <a:gd name="T36" fmla="*/ 2147483647 w 293"/>
                    <a:gd name="T37" fmla="*/ 2147483647 h 33"/>
                    <a:gd name="T38" fmla="*/ 2147483647 w 293"/>
                    <a:gd name="T39" fmla="*/ 2147483647 h 33"/>
                    <a:gd name="T40" fmla="*/ 2147483647 w 293"/>
                    <a:gd name="T41" fmla="*/ 2147483647 h 33"/>
                    <a:gd name="T42" fmla="*/ 2147483647 w 293"/>
                    <a:gd name="T43" fmla="*/ 2147483647 h 33"/>
                    <a:gd name="T44" fmla="*/ 2147483647 w 293"/>
                    <a:gd name="T45" fmla="*/ 2147483647 h 33"/>
                    <a:gd name="T46" fmla="*/ 2147483647 w 293"/>
                    <a:gd name="T47" fmla="*/ 2147483647 h 33"/>
                    <a:gd name="T48" fmla="*/ 2147483647 w 293"/>
                    <a:gd name="T49" fmla="*/ 2147483647 h 33"/>
                    <a:gd name="T50" fmla="*/ 2147483647 w 293"/>
                    <a:gd name="T51" fmla="*/ 2147483647 h 33"/>
                    <a:gd name="T52" fmla="*/ 2147483647 w 293"/>
                    <a:gd name="T53" fmla="*/ 2147483647 h 33"/>
                    <a:gd name="T54" fmla="*/ 0 w 293"/>
                    <a:gd name="T55" fmla="*/ 2147483647 h 33"/>
                    <a:gd name="T56" fmla="*/ 0 w 293"/>
                    <a:gd name="T57" fmla="*/ 2147483647 h 33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93"/>
                    <a:gd name="T88" fmla="*/ 0 h 33"/>
                    <a:gd name="T89" fmla="*/ 293 w 293"/>
                    <a:gd name="T90" fmla="*/ 33 h 33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93" h="33">
                      <a:moveTo>
                        <a:pt x="0" y="17"/>
                      </a:moveTo>
                      <a:lnTo>
                        <a:pt x="0" y="16"/>
                      </a:lnTo>
                      <a:lnTo>
                        <a:pt x="105" y="4"/>
                      </a:lnTo>
                      <a:lnTo>
                        <a:pt x="135" y="2"/>
                      </a:lnTo>
                      <a:lnTo>
                        <a:pt x="159" y="2"/>
                      </a:lnTo>
                      <a:lnTo>
                        <a:pt x="179" y="0"/>
                      </a:lnTo>
                      <a:lnTo>
                        <a:pt x="195" y="0"/>
                      </a:lnTo>
                      <a:lnTo>
                        <a:pt x="219" y="2"/>
                      </a:lnTo>
                      <a:lnTo>
                        <a:pt x="239" y="3"/>
                      </a:lnTo>
                      <a:lnTo>
                        <a:pt x="256" y="4"/>
                      </a:lnTo>
                      <a:lnTo>
                        <a:pt x="269" y="7"/>
                      </a:lnTo>
                      <a:lnTo>
                        <a:pt x="279" y="9"/>
                      </a:lnTo>
                      <a:lnTo>
                        <a:pt x="287" y="12"/>
                      </a:lnTo>
                      <a:lnTo>
                        <a:pt x="291" y="14"/>
                      </a:lnTo>
                      <a:lnTo>
                        <a:pt x="293" y="17"/>
                      </a:lnTo>
                      <a:lnTo>
                        <a:pt x="291" y="19"/>
                      </a:lnTo>
                      <a:lnTo>
                        <a:pt x="287" y="22"/>
                      </a:lnTo>
                      <a:lnTo>
                        <a:pt x="279" y="24"/>
                      </a:lnTo>
                      <a:lnTo>
                        <a:pt x="269" y="27"/>
                      </a:lnTo>
                      <a:lnTo>
                        <a:pt x="256" y="29"/>
                      </a:lnTo>
                      <a:lnTo>
                        <a:pt x="239" y="30"/>
                      </a:lnTo>
                      <a:lnTo>
                        <a:pt x="219" y="32"/>
                      </a:lnTo>
                      <a:lnTo>
                        <a:pt x="195" y="33"/>
                      </a:lnTo>
                      <a:lnTo>
                        <a:pt x="180" y="33"/>
                      </a:lnTo>
                      <a:lnTo>
                        <a:pt x="159" y="33"/>
                      </a:lnTo>
                      <a:lnTo>
                        <a:pt x="135" y="32"/>
                      </a:lnTo>
                      <a:lnTo>
                        <a:pt x="105" y="29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1588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90182" name="Freeform 77"/>
                <p:cNvSpPr>
                  <a:spLocks/>
                </p:cNvSpPr>
                <p:nvPr/>
              </p:nvSpPr>
              <p:spPr bwMode="auto">
                <a:xfrm rot="16173530" flipH="1">
                  <a:off x="3167" y="1271"/>
                  <a:ext cx="289" cy="47"/>
                </a:xfrm>
                <a:custGeom>
                  <a:avLst/>
                  <a:gdLst>
                    <a:gd name="T0" fmla="*/ 0 w 293"/>
                    <a:gd name="T1" fmla="*/ 163274 h 33"/>
                    <a:gd name="T2" fmla="*/ 0 w 293"/>
                    <a:gd name="T3" fmla="*/ 158827 h 33"/>
                    <a:gd name="T4" fmla="*/ 79 w 293"/>
                    <a:gd name="T5" fmla="*/ 45060 h 33"/>
                    <a:gd name="T6" fmla="*/ 96 w 293"/>
                    <a:gd name="T7" fmla="*/ 22214 h 33"/>
                    <a:gd name="T8" fmla="*/ 108 w 293"/>
                    <a:gd name="T9" fmla="*/ 22214 h 33"/>
                    <a:gd name="T10" fmla="*/ 127 w 293"/>
                    <a:gd name="T11" fmla="*/ 0 h 33"/>
                    <a:gd name="T12" fmla="*/ 139 w 293"/>
                    <a:gd name="T13" fmla="*/ 0 h 33"/>
                    <a:gd name="T14" fmla="*/ 155 w 293"/>
                    <a:gd name="T15" fmla="*/ 22214 h 33"/>
                    <a:gd name="T16" fmla="*/ 168 w 293"/>
                    <a:gd name="T17" fmla="*/ 31638 h 33"/>
                    <a:gd name="T18" fmla="*/ 179 w 293"/>
                    <a:gd name="T19" fmla="*/ 45060 h 33"/>
                    <a:gd name="T20" fmla="*/ 187 w 293"/>
                    <a:gd name="T21" fmla="*/ 66968 h 33"/>
                    <a:gd name="T22" fmla="*/ 195 w 293"/>
                    <a:gd name="T23" fmla="*/ 91402 h 33"/>
                    <a:gd name="T24" fmla="*/ 201 w 293"/>
                    <a:gd name="T25" fmla="*/ 114639 h 33"/>
                    <a:gd name="T26" fmla="*/ 204 w 293"/>
                    <a:gd name="T27" fmla="*/ 135843 h 33"/>
                    <a:gd name="T28" fmla="*/ 205 w 293"/>
                    <a:gd name="T29" fmla="*/ 163274 h 33"/>
                    <a:gd name="T30" fmla="*/ 204 w 293"/>
                    <a:gd name="T31" fmla="*/ 185406 h 33"/>
                    <a:gd name="T32" fmla="*/ 201 w 293"/>
                    <a:gd name="T33" fmla="*/ 214779 h 33"/>
                    <a:gd name="T34" fmla="*/ 195 w 293"/>
                    <a:gd name="T35" fmla="*/ 232542 h 33"/>
                    <a:gd name="T36" fmla="*/ 187 w 293"/>
                    <a:gd name="T37" fmla="*/ 264063 h 33"/>
                    <a:gd name="T38" fmla="*/ 179 w 293"/>
                    <a:gd name="T39" fmla="*/ 281160 h 33"/>
                    <a:gd name="T40" fmla="*/ 168 w 293"/>
                    <a:gd name="T41" fmla="*/ 297346 h 33"/>
                    <a:gd name="T42" fmla="*/ 155 w 293"/>
                    <a:gd name="T43" fmla="*/ 320390 h 33"/>
                    <a:gd name="T44" fmla="*/ 139 w 293"/>
                    <a:gd name="T45" fmla="*/ 322175 h 33"/>
                    <a:gd name="T46" fmla="*/ 128 w 293"/>
                    <a:gd name="T47" fmla="*/ 322175 h 33"/>
                    <a:gd name="T48" fmla="*/ 108 w 293"/>
                    <a:gd name="T49" fmla="*/ 322175 h 33"/>
                    <a:gd name="T50" fmla="*/ 96 w 293"/>
                    <a:gd name="T51" fmla="*/ 320390 h 33"/>
                    <a:gd name="T52" fmla="*/ 79 w 293"/>
                    <a:gd name="T53" fmla="*/ 281160 h 33"/>
                    <a:gd name="T54" fmla="*/ 0 w 293"/>
                    <a:gd name="T55" fmla="*/ 163274 h 33"/>
                    <a:gd name="T56" fmla="*/ 0 w 293"/>
                    <a:gd name="T57" fmla="*/ 163274 h 33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93"/>
                    <a:gd name="T88" fmla="*/ 0 h 33"/>
                    <a:gd name="T89" fmla="*/ 293 w 293"/>
                    <a:gd name="T90" fmla="*/ 33 h 33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93" h="33">
                      <a:moveTo>
                        <a:pt x="0" y="17"/>
                      </a:moveTo>
                      <a:lnTo>
                        <a:pt x="0" y="16"/>
                      </a:lnTo>
                      <a:lnTo>
                        <a:pt x="105" y="4"/>
                      </a:lnTo>
                      <a:lnTo>
                        <a:pt x="135" y="2"/>
                      </a:lnTo>
                      <a:lnTo>
                        <a:pt x="159" y="2"/>
                      </a:lnTo>
                      <a:lnTo>
                        <a:pt x="179" y="0"/>
                      </a:lnTo>
                      <a:lnTo>
                        <a:pt x="195" y="0"/>
                      </a:lnTo>
                      <a:lnTo>
                        <a:pt x="219" y="2"/>
                      </a:lnTo>
                      <a:lnTo>
                        <a:pt x="239" y="3"/>
                      </a:lnTo>
                      <a:lnTo>
                        <a:pt x="256" y="4"/>
                      </a:lnTo>
                      <a:lnTo>
                        <a:pt x="269" y="7"/>
                      </a:lnTo>
                      <a:lnTo>
                        <a:pt x="279" y="9"/>
                      </a:lnTo>
                      <a:lnTo>
                        <a:pt x="287" y="12"/>
                      </a:lnTo>
                      <a:lnTo>
                        <a:pt x="291" y="14"/>
                      </a:lnTo>
                      <a:lnTo>
                        <a:pt x="293" y="17"/>
                      </a:lnTo>
                      <a:lnTo>
                        <a:pt x="291" y="19"/>
                      </a:lnTo>
                      <a:lnTo>
                        <a:pt x="287" y="22"/>
                      </a:lnTo>
                      <a:lnTo>
                        <a:pt x="279" y="24"/>
                      </a:lnTo>
                      <a:lnTo>
                        <a:pt x="269" y="27"/>
                      </a:lnTo>
                      <a:lnTo>
                        <a:pt x="256" y="29"/>
                      </a:lnTo>
                      <a:lnTo>
                        <a:pt x="239" y="30"/>
                      </a:lnTo>
                      <a:lnTo>
                        <a:pt x="219" y="32"/>
                      </a:lnTo>
                      <a:lnTo>
                        <a:pt x="195" y="33"/>
                      </a:lnTo>
                      <a:lnTo>
                        <a:pt x="180" y="33"/>
                      </a:lnTo>
                      <a:lnTo>
                        <a:pt x="159" y="33"/>
                      </a:lnTo>
                      <a:lnTo>
                        <a:pt x="135" y="32"/>
                      </a:lnTo>
                      <a:lnTo>
                        <a:pt x="105" y="29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1588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90179" name="Line 78"/>
              <p:cNvSpPr>
                <a:spLocks noChangeShapeType="1"/>
              </p:cNvSpPr>
              <p:nvPr/>
            </p:nvSpPr>
            <p:spPr bwMode="auto">
              <a:xfrm>
                <a:off x="3066" y="822"/>
                <a:ext cx="21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90176" name="AutoShape 79"/>
            <p:cNvSpPr>
              <a:spLocks noChangeArrowheads="1"/>
            </p:cNvSpPr>
            <p:nvPr/>
          </p:nvSpPr>
          <p:spPr bwMode="auto">
            <a:xfrm flipV="1">
              <a:off x="2988" y="1620"/>
              <a:ext cx="72" cy="96"/>
            </a:xfrm>
            <a:prstGeom prst="triangle">
              <a:avLst>
                <a:gd name="adj" fmla="val 50000"/>
              </a:avLst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de-DE" altLang="de-DE"/>
            </a:p>
          </p:txBody>
        </p:sp>
        <p:sp>
          <p:nvSpPr>
            <p:cNvPr id="90177" name="Line 80"/>
            <p:cNvSpPr>
              <a:spLocks noChangeShapeType="1"/>
            </p:cNvSpPr>
            <p:nvPr/>
          </p:nvSpPr>
          <p:spPr bwMode="auto">
            <a:xfrm>
              <a:off x="3036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90148" name="AutoShape 81"/>
          <p:cNvSpPr>
            <a:spLocks noChangeArrowheads="1"/>
          </p:cNvSpPr>
          <p:nvPr/>
        </p:nvSpPr>
        <p:spPr bwMode="auto">
          <a:xfrm rot="10800000" flipH="1">
            <a:off x="4521154" y="1120516"/>
            <a:ext cx="601459" cy="226134"/>
          </a:xfrm>
          <a:prstGeom prst="rightArrow">
            <a:avLst>
              <a:gd name="adj1" fmla="val 50000"/>
              <a:gd name="adj2" fmla="val 64296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de-DE" altLang="de-DE"/>
          </a:p>
        </p:txBody>
      </p:sp>
      <p:grpSp>
        <p:nvGrpSpPr>
          <p:cNvPr id="90118" name="Group 254"/>
          <p:cNvGrpSpPr>
            <a:grpSpLocks/>
          </p:cNvGrpSpPr>
          <p:nvPr/>
        </p:nvGrpSpPr>
        <p:grpSpPr bwMode="auto">
          <a:xfrm rot="10986561" flipV="1">
            <a:off x="3095201" y="3676906"/>
            <a:ext cx="769937" cy="292100"/>
            <a:chOff x="4875" y="7237"/>
            <a:chExt cx="4230" cy="1883"/>
          </a:xfrm>
        </p:grpSpPr>
        <p:sp>
          <p:nvSpPr>
            <p:cNvPr id="90134" name="Arc 255"/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0135" name="AutoShape 256"/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80000"/>
                </a:lnSpc>
              </a:pPr>
              <a:endParaRPr lang="de-DE" altLang="de-DE"/>
            </a:p>
          </p:txBody>
        </p:sp>
      </p:grpSp>
      <p:grpSp>
        <p:nvGrpSpPr>
          <p:cNvPr id="90120" name="Group 254"/>
          <p:cNvGrpSpPr>
            <a:grpSpLocks/>
          </p:cNvGrpSpPr>
          <p:nvPr/>
        </p:nvGrpSpPr>
        <p:grpSpPr bwMode="auto">
          <a:xfrm rot="11510889" flipV="1">
            <a:off x="2945976" y="3518113"/>
            <a:ext cx="769938" cy="292100"/>
            <a:chOff x="4875" y="7237"/>
            <a:chExt cx="4230" cy="1883"/>
          </a:xfrm>
        </p:grpSpPr>
        <p:sp>
          <p:nvSpPr>
            <p:cNvPr id="90132" name="Arc 255"/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90133" name="AutoShape 256"/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80000"/>
                </a:lnSpc>
              </a:pPr>
              <a:endParaRPr lang="de-DE" altLang="de-DE"/>
            </a:p>
          </p:txBody>
        </p:sp>
      </p:grpSp>
      <p:sp>
        <p:nvSpPr>
          <p:cNvPr id="185" name="Text Box 145"/>
          <p:cNvSpPr txBox="1">
            <a:spLocks noChangeArrowheads="1"/>
          </p:cNvSpPr>
          <p:nvPr/>
        </p:nvSpPr>
        <p:spPr bwMode="auto">
          <a:xfrm>
            <a:off x="2779075" y="3964624"/>
            <a:ext cx="75088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 dirty="0"/>
              <a:t>¼</a:t>
            </a:r>
          </a:p>
        </p:txBody>
      </p:sp>
      <p:sp>
        <p:nvSpPr>
          <p:cNvPr id="186" name="Text Box 145"/>
          <p:cNvSpPr txBox="1">
            <a:spLocks noChangeArrowheads="1"/>
          </p:cNvSpPr>
          <p:nvPr/>
        </p:nvSpPr>
        <p:spPr bwMode="auto">
          <a:xfrm>
            <a:off x="2459055" y="3656915"/>
            <a:ext cx="7508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 dirty="0"/>
              <a:t>¼ </a:t>
            </a:r>
          </a:p>
        </p:txBody>
      </p:sp>
      <p:sp>
        <p:nvSpPr>
          <p:cNvPr id="3" name="Bogen 2">
            <a:extLst>
              <a:ext uri="{FF2B5EF4-FFF2-40B4-BE49-F238E27FC236}">
                <a16:creationId xmlns:a16="http://schemas.microsoft.com/office/drawing/2014/main" id="{BC6CEE57-65CD-463C-A1F5-66DE18D9F727}"/>
              </a:ext>
            </a:extLst>
          </p:cNvPr>
          <p:cNvSpPr/>
          <p:nvPr/>
        </p:nvSpPr>
        <p:spPr bwMode="auto">
          <a:xfrm rot="9436471">
            <a:off x="1711705" y="2696602"/>
            <a:ext cx="1143529" cy="1064896"/>
          </a:xfrm>
          <a:prstGeom prst="arc">
            <a:avLst>
              <a:gd name="adj1" fmla="val 11497492"/>
              <a:gd name="adj2" fmla="val 9732663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79375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6" name="Bogen 85">
            <a:extLst>
              <a:ext uri="{FF2B5EF4-FFF2-40B4-BE49-F238E27FC236}">
                <a16:creationId xmlns:a16="http://schemas.microsoft.com/office/drawing/2014/main" id="{E186E663-8E3D-4E55-BBC0-0F37EB16BE9C}"/>
              </a:ext>
            </a:extLst>
          </p:cNvPr>
          <p:cNvSpPr/>
          <p:nvPr/>
        </p:nvSpPr>
        <p:spPr bwMode="auto">
          <a:xfrm rot="9436471">
            <a:off x="3514974" y="3215233"/>
            <a:ext cx="1143529" cy="1064896"/>
          </a:xfrm>
          <a:prstGeom prst="arc">
            <a:avLst>
              <a:gd name="adj1" fmla="val 17858422"/>
              <a:gd name="adj2" fmla="val 20974166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79375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" name="Bogen 86">
            <a:extLst>
              <a:ext uri="{FF2B5EF4-FFF2-40B4-BE49-F238E27FC236}">
                <a16:creationId xmlns:a16="http://schemas.microsoft.com/office/drawing/2014/main" id="{F3E16DBC-221C-4D9D-A400-4A6D392175E1}"/>
              </a:ext>
            </a:extLst>
          </p:cNvPr>
          <p:cNvSpPr/>
          <p:nvPr/>
        </p:nvSpPr>
        <p:spPr bwMode="auto">
          <a:xfrm rot="9436471">
            <a:off x="2833732" y="1253477"/>
            <a:ext cx="1143529" cy="1064896"/>
          </a:xfrm>
          <a:prstGeom prst="arc">
            <a:avLst>
              <a:gd name="adj1" fmla="val 1637472"/>
              <a:gd name="adj2" fmla="val 7064036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79375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04" name="Group 254">
            <a:extLst>
              <a:ext uri="{FF2B5EF4-FFF2-40B4-BE49-F238E27FC236}">
                <a16:creationId xmlns:a16="http://schemas.microsoft.com/office/drawing/2014/main" id="{2B7AF154-72CB-4E0A-ADD3-BA0B2E4664E0}"/>
              </a:ext>
            </a:extLst>
          </p:cNvPr>
          <p:cNvGrpSpPr>
            <a:grpSpLocks/>
          </p:cNvGrpSpPr>
          <p:nvPr/>
        </p:nvGrpSpPr>
        <p:grpSpPr bwMode="auto">
          <a:xfrm rot="7316672" flipH="1" flipV="1">
            <a:off x="2494435" y="2489939"/>
            <a:ext cx="769937" cy="292100"/>
            <a:chOff x="4875" y="7237"/>
            <a:chExt cx="4230" cy="1883"/>
          </a:xfrm>
        </p:grpSpPr>
        <p:sp>
          <p:nvSpPr>
            <p:cNvPr id="105" name="Arc 255">
              <a:extLst>
                <a:ext uri="{FF2B5EF4-FFF2-40B4-BE49-F238E27FC236}">
                  <a16:creationId xmlns:a16="http://schemas.microsoft.com/office/drawing/2014/main" id="{AC154B81-28D9-4F1B-8ED9-B1CA37B187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" name="AutoShape 256">
              <a:extLst>
                <a:ext uri="{FF2B5EF4-FFF2-40B4-BE49-F238E27FC236}">
                  <a16:creationId xmlns:a16="http://schemas.microsoft.com/office/drawing/2014/main" id="{E1C85D3F-6C62-4A99-9ECA-DEB134EAC42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80000"/>
                </a:lnSpc>
              </a:pPr>
              <a:endParaRPr lang="de-DE" altLang="de-DE"/>
            </a:p>
          </p:txBody>
        </p:sp>
      </p:grpSp>
      <p:sp>
        <p:nvSpPr>
          <p:cNvPr id="147" name="Text Box 101">
            <a:extLst>
              <a:ext uri="{FF2B5EF4-FFF2-40B4-BE49-F238E27FC236}">
                <a16:creationId xmlns:a16="http://schemas.microsoft.com/office/drawing/2014/main" id="{80B5F6D3-81FD-4BAE-B4A5-97E65A325B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6740" y="3878098"/>
            <a:ext cx="2032000" cy="374650"/>
          </a:xfrm>
          <a:prstGeom prst="rect">
            <a:avLst/>
          </a:prstGeom>
          <a:noFill/>
          <a:ln w="38100">
            <a:solidFill>
              <a:srgbClr val="FFFF00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>
                <a:solidFill>
                  <a:srgbClr val="0000FF"/>
                </a:solidFill>
              </a:rPr>
              <a:t>All radii are equal.</a:t>
            </a:r>
          </a:p>
        </p:txBody>
      </p:sp>
      <p:sp>
        <p:nvSpPr>
          <p:cNvPr id="148" name="Oval 386">
            <a:extLst>
              <a:ext uri="{FF2B5EF4-FFF2-40B4-BE49-F238E27FC236}">
                <a16:creationId xmlns:a16="http://schemas.microsoft.com/office/drawing/2014/main" id="{3BB3C00A-F9B2-462D-9679-368524B70D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7418" y="3237943"/>
            <a:ext cx="1060309" cy="1026581"/>
          </a:xfrm>
          <a:prstGeom prst="ellips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de-DE" altLang="de-DE"/>
          </a:p>
        </p:txBody>
      </p:sp>
      <p:sp>
        <p:nvSpPr>
          <p:cNvPr id="149" name="Text Box 153">
            <a:extLst>
              <a:ext uri="{FF2B5EF4-FFF2-40B4-BE49-F238E27FC236}">
                <a16:creationId xmlns:a16="http://schemas.microsoft.com/office/drawing/2014/main" id="{86A8A740-E6E7-461E-AC2D-D3F3162495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9678" y="1175344"/>
            <a:ext cx="23796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Part </a:t>
            </a:r>
            <a:r>
              <a:rPr lang="de-DE" altLang="de-DE" sz="1600" b="1" dirty="0" err="1">
                <a:solidFill>
                  <a:srgbClr val="0000FF"/>
                </a:solidFill>
              </a:rPr>
              <a:t>rolls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centered</a:t>
            </a:r>
            <a:r>
              <a:rPr lang="de-DE" altLang="de-DE" sz="1600" b="1" dirty="0">
                <a:solidFill>
                  <a:srgbClr val="0000FF"/>
                </a:solidFill>
              </a:rPr>
              <a:t> on </a:t>
            </a:r>
            <a:r>
              <a:rPr lang="de-DE" altLang="de-DE" sz="1600" b="1" dirty="0" err="1">
                <a:solidFill>
                  <a:srgbClr val="0000FF"/>
                </a:solidFill>
              </a:rPr>
              <a:t>middle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of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the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line</a:t>
            </a:r>
            <a:r>
              <a:rPr lang="de-DE" altLang="de-DE" sz="1600" b="1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150" name="Oval 386">
            <a:extLst>
              <a:ext uri="{FF2B5EF4-FFF2-40B4-BE49-F238E27FC236}">
                <a16:creationId xmlns:a16="http://schemas.microsoft.com/office/drawing/2014/main" id="{8D2C6F11-D74E-45E8-A751-1ADD21F4D5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329" y="2703683"/>
            <a:ext cx="1060309" cy="1026581"/>
          </a:xfrm>
          <a:prstGeom prst="ellips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de-DE" altLang="de-DE"/>
          </a:p>
        </p:txBody>
      </p:sp>
      <p:sp>
        <p:nvSpPr>
          <p:cNvPr id="151" name="Oval 386">
            <a:extLst>
              <a:ext uri="{FF2B5EF4-FFF2-40B4-BE49-F238E27FC236}">
                <a16:creationId xmlns:a16="http://schemas.microsoft.com/office/drawing/2014/main" id="{AD2F36C1-8311-41AA-9EBA-5122A125EE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2270" y="1258463"/>
            <a:ext cx="1060309" cy="1026581"/>
          </a:xfrm>
          <a:prstGeom prst="ellips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de-DE" altLang="de-DE"/>
          </a:p>
        </p:txBody>
      </p:sp>
      <p:sp>
        <p:nvSpPr>
          <p:cNvPr id="152" name="Text Box 93">
            <a:extLst>
              <a:ext uri="{FF2B5EF4-FFF2-40B4-BE49-F238E27FC236}">
                <a16:creationId xmlns:a16="http://schemas.microsoft.com/office/drawing/2014/main" id="{51EDBB1C-6C1C-4EAE-B68A-ECE209760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9678" y="2054933"/>
            <a:ext cx="29591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de-DE" sz="1600" b="1" dirty="0">
                <a:solidFill>
                  <a:srgbClr val="0000FF"/>
                </a:solidFill>
              </a:rPr>
              <a:t>Lines between part rolls must be short and of recognizable length.</a:t>
            </a:r>
          </a:p>
        </p:txBody>
      </p:sp>
      <p:sp>
        <p:nvSpPr>
          <p:cNvPr id="153" name="Oval 106">
            <a:extLst>
              <a:ext uri="{FF2B5EF4-FFF2-40B4-BE49-F238E27FC236}">
                <a16:creationId xmlns:a16="http://schemas.microsoft.com/office/drawing/2014/main" id="{E6359388-20D6-4475-8245-8CB58958C3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9091" y="3153803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54" name="Oval 106">
            <a:extLst>
              <a:ext uri="{FF2B5EF4-FFF2-40B4-BE49-F238E27FC236}">
                <a16:creationId xmlns:a16="http://schemas.microsoft.com/office/drawing/2014/main" id="{BCAB1C8E-4F71-4DC1-945D-7674C9529D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0832" y="2765588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55" name="Oval 106">
            <a:extLst>
              <a:ext uri="{FF2B5EF4-FFF2-40B4-BE49-F238E27FC236}">
                <a16:creationId xmlns:a16="http://schemas.microsoft.com/office/drawing/2014/main" id="{21B460B7-4CE0-4ED5-ACD8-0420D7C1D6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9091" y="2316109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56" name="Oval 106">
            <a:extLst>
              <a:ext uri="{FF2B5EF4-FFF2-40B4-BE49-F238E27FC236}">
                <a16:creationId xmlns:a16="http://schemas.microsoft.com/office/drawing/2014/main" id="{91F7BD32-E683-4A4A-82C8-4DD5B8A515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8179" y="3490863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57" name="Oval 106">
            <a:extLst>
              <a:ext uri="{FF2B5EF4-FFF2-40B4-BE49-F238E27FC236}">
                <a16:creationId xmlns:a16="http://schemas.microsoft.com/office/drawing/2014/main" id="{5F443842-7044-4C4B-9947-0B590ED0DE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0279" y="4011617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58" name="Oval 106">
            <a:extLst>
              <a:ext uri="{FF2B5EF4-FFF2-40B4-BE49-F238E27FC236}">
                <a16:creationId xmlns:a16="http://schemas.microsoft.com/office/drawing/2014/main" id="{4960CF3E-7E2E-4DE0-81C1-86CD8BDEB1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4812" y="4193955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59" name="Oval 106">
            <a:extLst>
              <a:ext uri="{FF2B5EF4-FFF2-40B4-BE49-F238E27FC236}">
                <a16:creationId xmlns:a16="http://schemas.microsoft.com/office/drawing/2014/main" id="{8476F379-3F4A-4413-91BB-3B321A9ED3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4724" y="1144682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60" name="Oval 106">
            <a:extLst>
              <a:ext uri="{FF2B5EF4-FFF2-40B4-BE49-F238E27FC236}">
                <a16:creationId xmlns:a16="http://schemas.microsoft.com/office/drawing/2014/main" id="{02DE5105-1B30-4942-86C0-DB7970D60E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2455" y="1614698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15278181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0" animBg="1"/>
      <p:bldP spid="149" grpId="0"/>
      <p:bldP spid="15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ext Box 81"/>
          <p:cNvSpPr txBox="1">
            <a:spLocks noChangeArrowheads="1"/>
          </p:cNvSpPr>
          <p:nvPr/>
        </p:nvSpPr>
        <p:spPr bwMode="auto">
          <a:xfrm>
            <a:off x="1408906" y="29610"/>
            <a:ext cx="7618413" cy="972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352" tIns="39676" rIns="79352" bIns="39676">
            <a:spAutoFit/>
          </a:bodyPr>
          <a:lstStyle/>
          <a:p>
            <a:r>
              <a:rPr lang="en-US" sz="2000" b="1" dirty="0"/>
              <a:t>F-27.13 Inverted Golf Ball with quarter roll half roll integrated, 	 half roll integrated quarter roll</a:t>
            </a:r>
            <a:endParaRPr lang="de-DE" sz="2000" dirty="0"/>
          </a:p>
          <a:p>
            <a:pPr defTabSz="793750" eaLnBrk="0" hangingPunct="0">
              <a:lnSpc>
                <a:spcPct val="90000"/>
              </a:lnSpc>
            </a:pPr>
            <a:endParaRPr lang="en-GB" altLang="de-DE" sz="2000" dirty="0"/>
          </a:p>
        </p:txBody>
      </p:sp>
      <p:sp>
        <p:nvSpPr>
          <p:cNvPr id="92163" name="Text Box 97"/>
          <p:cNvSpPr txBox="1">
            <a:spLocks noChangeArrowheads="1"/>
          </p:cNvSpPr>
          <p:nvPr/>
        </p:nvSpPr>
        <p:spPr bwMode="auto">
          <a:xfrm>
            <a:off x="8051800" y="6557963"/>
            <a:ext cx="939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1200" b="1" dirty="0"/>
              <a:t>F-27.13.01</a:t>
            </a:r>
          </a:p>
        </p:txBody>
      </p:sp>
      <p:sp>
        <p:nvSpPr>
          <p:cNvPr id="92164" name="Line 182"/>
          <p:cNvSpPr>
            <a:spLocks noChangeShapeType="1"/>
          </p:cNvSpPr>
          <p:nvPr/>
        </p:nvSpPr>
        <p:spPr bwMode="auto">
          <a:xfrm flipV="1">
            <a:off x="3906838" y="5003800"/>
            <a:ext cx="1408112" cy="47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92165" name="Text Box 359"/>
          <p:cNvSpPr txBox="1">
            <a:spLocks noChangeArrowheads="1"/>
          </p:cNvSpPr>
          <p:nvPr/>
        </p:nvSpPr>
        <p:spPr bwMode="auto">
          <a:xfrm>
            <a:off x="566343" y="5155451"/>
            <a:ext cx="8128000" cy="10772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/>
            <a:r>
              <a:rPr lang="en-US" sz="1600" b="1" dirty="0"/>
              <a:t>From inverted, before </a:t>
            </a:r>
            <a:r>
              <a:rPr lang="en-US" sz="1600" b="1" dirty="0" err="1"/>
              <a:t>centre</a:t>
            </a:r>
            <a:r>
              <a:rPr lang="en-US" sz="1600" b="1" dirty="0"/>
              <a:t>, perform a ¼ roll into knife edge, perform a ⅛ knife edge loop into a 45° downline, perform a ¾ knife edge loop into a 45° knife-edge upline, while integrating two ½ rolls in opposite directions in the lower 180° part of the ¾ loop, perform a ⅛ knife-edge loop, perform a ¼ roll exit inverted.</a:t>
            </a:r>
            <a:endParaRPr lang="de-DE" sz="1600" b="1" dirty="0"/>
          </a:p>
        </p:txBody>
      </p:sp>
      <p:sp>
        <p:nvSpPr>
          <p:cNvPr id="152" name="Text Box 615">
            <a:extLst>
              <a:ext uri="{FF2B5EF4-FFF2-40B4-BE49-F238E27FC236}">
                <a16:creationId xmlns:a16="http://schemas.microsoft.com/office/drawing/2014/main" id="{33B55D41-9E08-49E5-B87C-E655833969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9343" y="4065850"/>
            <a:ext cx="22002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9352" tIns="39676" rIns="79352" bIns="39676">
            <a:spAutoFit/>
          </a:bodyPr>
          <a:lstStyle>
            <a:lvl1pPr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de-DE" altLang="de-DE" sz="1600" b="1" dirty="0"/>
              <a:t>½ roll </a:t>
            </a:r>
            <a:r>
              <a:rPr lang="de-DE" altLang="de-DE" sz="1600" b="1" dirty="0" err="1"/>
              <a:t>integrated</a:t>
            </a:r>
            <a:endParaRPr lang="de-DE" altLang="de-DE" sz="1600" b="1" dirty="0"/>
          </a:p>
        </p:txBody>
      </p:sp>
      <p:cxnSp>
        <p:nvCxnSpPr>
          <p:cNvPr id="3" name="Gerader Verbinder 2">
            <a:extLst>
              <a:ext uri="{FF2B5EF4-FFF2-40B4-BE49-F238E27FC236}">
                <a16:creationId xmlns:a16="http://schemas.microsoft.com/office/drawing/2014/main" id="{350278ED-4E0C-424B-BEEC-133624277DB5}"/>
              </a:ext>
            </a:extLst>
          </p:cNvPr>
          <p:cNvCxnSpPr>
            <a:cxnSpLocks/>
          </p:cNvCxnSpPr>
          <p:nvPr/>
        </p:nvCxnSpPr>
        <p:spPr bwMode="auto">
          <a:xfrm flipV="1">
            <a:off x="4559232" y="1170539"/>
            <a:ext cx="8031" cy="339607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7" name="Line 545">
            <a:extLst>
              <a:ext uri="{FF2B5EF4-FFF2-40B4-BE49-F238E27FC236}">
                <a16:creationId xmlns:a16="http://schemas.microsoft.com/office/drawing/2014/main" id="{BFE4BCB6-A4CE-4712-8B04-A813F876076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19805" y="1573223"/>
            <a:ext cx="1485515" cy="142377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8" name="Line 547">
            <a:extLst>
              <a:ext uri="{FF2B5EF4-FFF2-40B4-BE49-F238E27FC236}">
                <a16:creationId xmlns:a16="http://schemas.microsoft.com/office/drawing/2014/main" id="{963A6D9B-E698-47C2-8CCD-AA4A121E8530}"/>
              </a:ext>
            </a:extLst>
          </p:cNvPr>
          <p:cNvSpPr>
            <a:spLocks noChangeShapeType="1"/>
          </p:cNvSpPr>
          <p:nvPr/>
        </p:nvSpPr>
        <p:spPr bwMode="auto">
          <a:xfrm rot="16200000" flipH="1">
            <a:off x="3752765" y="1584604"/>
            <a:ext cx="1408742" cy="131381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9" name="Arc 548">
            <a:extLst>
              <a:ext uri="{FF2B5EF4-FFF2-40B4-BE49-F238E27FC236}">
                <a16:creationId xmlns:a16="http://schemas.microsoft.com/office/drawing/2014/main" id="{57BAB19A-3158-497C-857A-228B01E50806}"/>
              </a:ext>
            </a:extLst>
          </p:cNvPr>
          <p:cNvSpPr>
            <a:spLocks/>
          </p:cNvSpPr>
          <p:nvPr/>
        </p:nvSpPr>
        <p:spPr bwMode="auto">
          <a:xfrm flipH="1" flipV="1">
            <a:off x="3761903" y="2932350"/>
            <a:ext cx="1559100" cy="1362134"/>
          </a:xfrm>
          <a:custGeom>
            <a:avLst/>
            <a:gdLst>
              <a:gd name="T0" fmla="*/ 8396939 w 43200"/>
              <a:gd name="T1" fmla="*/ 56594303 h 36552"/>
              <a:gd name="T2" fmla="*/ 53158218 w 43200"/>
              <a:gd name="T3" fmla="*/ 55100153 h 36552"/>
              <a:gd name="T4" fmla="*/ 30168596 w 43200"/>
              <a:gd name="T5" fmla="*/ 33443789 h 3655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200" h="36552" fill="none" extrusionOk="0">
                <a:moveTo>
                  <a:pt x="6011" y="36552"/>
                </a:moveTo>
                <a:cubicBezTo>
                  <a:pt x="2154" y="32530"/>
                  <a:pt x="0" y="27172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199" y="26724"/>
                  <a:pt x="41378" y="31681"/>
                  <a:pt x="38059" y="35586"/>
                </a:cubicBezTo>
              </a:path>
              <a:path w="43200" h="36552" stroke="0" extrusionOk="0">
                <a:moveTo>
                  <a:pt x="6011" y="36552"/>
                </a:moveTo>
                <a:cubicBezTo>
                  <a:pt x="2154" y="32530"/>
                  <a:pt x="0" y="27172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199" y="26724"/>
                  <a:pt x="41378" y="31681"/>
                  <a:pt x="38059" y="35586"/>
                </a:cubicBezTo>
                <a:lnTo>
                  <a:pt x="21600" y="21600"/>
                </a:lnTo>
                <a:lnTo>
                  <a:pt x="6011" y="36552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90" name="Arc 549">
            <a:extLst>
              <a:ext uri="{FF2B5EF4-FFF2-40B4-BE49-F238E27FC236}">
                <a16:creationId xmlns:a16="http://schemas.microsoft.com/office/drawing/2014/main" id="{8E4685C3-3D6F-4D37-9F95-8E210C833333}"/>
              </a:ext>
            </a:extLst>
          </p:cNvPr>
          <p:cNvSpPr>
            <a:spLocks/>
          </p:cNvSpPr>
          <p:nvPr/>
        </p:nvSpPr>
        <p:spPr bwMode="auto">
          <a:xfrm flipH="1">
            <a:off x="5406853" y="1388298"/>
            <a:ext cx="553427" cy="291671"/>
          </a:xfrm>
          <a:custGeom>
            <a:avLst/>
            <a:gdLst>
              <a:gd name="T0" fmla="*/ 0 w 20117"/>
              <a:gd name="T1" fmla="*/ 0 h 21600"/>
              <a:gd name="T2" fmla="*/ 16325986 w 20117"/>
              <a:gd name="T3" fmla="*/ 2792435 h 21600"/>
              <a:gd name="T4" fmla="*/ 0 w 20117"/>
              <a:gd name="T5" fmla="*/ 4391139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117" h="21600" fill="none" extrusionOk="0">
                <a:moveTo>
                  <a:pt x="0" y="0"/>
                </a:moveTo>
                <a:cubicBezTo>
                  <a:pt x="8894" y="0"/>
                  <a:pt x="16879" y="5451"/>
                  <a:pt x="20117" y="13735"/>
                </a:cubicBezTo>
              </a:path>
              <a:path w="20117" h="21600" stroke="0" extrusionOk="0">
                <a:moveTo>
                  <a:pt x="0" y="0"/>
                </a:moveTo>
                <a:cubicBezTo>
                  <a:pt x="8894" y="0"/>
                  <a:pt x="16879" y="5451"/>
                  <a:pt x="20117" y="13735"/>
                </a:cubicBez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91" name="Arc 550">
            <a:extLst>
              <a:ext uri="{FF2B5EF4-FFF2-40B4-BE49-F238E27FC236}">
                <a16:creationId xmlns:a16="http://schemas.microsoft.com/office/drawing/2014/main" id="{BD757F70-6533-4AAD-AEB0-B9F633E6FB58}"/>
              </a:ext>
            </a:extLst>
          </p:cNvPr>
          <p:cNvSpPr>
            <a:spLocks/>
          </p:cNvSpPr>
          <p:nvPr/>
        </p:nvSpPr>
        <p:spPr bwMode="auto">
          <a:xfrm>
            <a:off x="3231472" y="1334173"/>
            <a:ext cx="565691" cy="293174"/>
          </a:xfrm>
          <a:custGeom>
            <a:avLst/>
            <a:gdLst>
              <a:gd name="T0" fmla="*/ 0 w 20575"/>
              <a:gd name="T1" fmla="*/ 0 h 21600"/>
              <a:gd name="T2" fmla="*/ 16677833 w 20575"/>
              <a:gd name="T3" fmla="*/ 3086047 h 21600"/>
              <a:gd name="T4" fmla="*/ 0 w 20575"/>
              <a:gd name="T5" fmla="*/ 4436511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575" h="21600" fill="none" extrusionOk="0">
                <a:moveTo>
                  <a:pt x="0" y="0"/>
                </a:moveTo>
                <a:cubicBezTo>
                  <a:pt x="9396" y="0"/>
                  <a:pt x="17714" y="6074"/>
                  <a:pt x="20574" y="15025"/>
                </a:cubicBezTo>
              </a:path>
              <a:path w="20575" h="21600" stroke="0" extrusionOk="0">
                <a:moveTo>
                  <a:pt x="0" y="0"/>
                </a:moveTo>
                <a:cubicBezTo>
                  <a:pt x="9396" y="0"/>
                  <a:pt x="17714" y="6074"/>
                  <a:pt x="20574" y="15025"/>
                </a:cubicBez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grpSp>
        <p:nvGrpSpPr>
          <p:cNvPr id="92" name="Group 553">
            <a:extLst>
              <a:ext uri="{FF2B5EF4-FFF2-40B4-BE49-F238E27FC236}">
                <a16:creationId xmlns:a16="http://schemas.microsoft.com/office/drawing/2014/main" id="{2602F88C-0ADD-4DF0-B72F-3C772902186F}"/>
              </a:ext>
            </a:extLst>
          </p:cNvPr>
          <p:cNvGrpSpPr>
            <a:grpSpLocks/>
          </p:cNvGrpSpPr>
          <p:nvPr/>
        </p:nvGrpSpPr>
        <p:grpSpPr bwMode="auto">
          <a:xfrm rot="5400000" flipV="1">
            <a:off x="1818537" y="1051112"/>
            <a:ext cx="306706" cy="502837"/>
            <a:chOff x="2820" y="264"/>
            <a:chExt cx="420" cy="1452"/>
          </a:xfrm>
        </p:grpSpPr>
        <p:sp>
          <p:nvSpPr>
            <p:cNvPr id="93" name="Line 554">
              <a:extLst>
                <a:ext uri="{FF2B5EF4-FFF2-40B4-BE49-F238E27FC236}">
                  <a16:creationId xmlns:a16="http://schemas.microsoft.com/office/drawing/2014/main" id="{9491C544-A768-455C-B350-6FCFC1C277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94" name="Group 555">
              <a:extLst>
                <a:ext uri="{FF2B5EF4-FFF2-40B4-BE49-F238E27FC236}">
                  <a16:creationId xmlns:a16="http://schemas.microsoft.com/office/drawing/2014/main" id="{B1894FFD-1816-45DA-B67A-A5C05159B2A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95" name="Group 556">
                <a:extLst>
                  <a:ext uri="{FF2B5EF4-FFF2-40B4-BE49-F238E27FC236}">
                    <a16:creationId xmlns:a16="http://schemas.microsoft.com/office/drawing/2014/main" id="{A3BAA30C-F5E9-4F1E-B5D5-90FD9F51E54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98" name="Group 557">
                  <a:extLst>
                    <a:ext uri="{FF2B5EF4-FFF2-40B4-BE49-F238E27FC236}">
                      <a16:creationId xmlns:a16="http://schemas.microsoft.com/office/drawing/2014/main" id="{8649CBB7-4650-4FF8-9532-AAE6EF9B4E6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00" name="Group 558">
                    <a:extLst>
                      <a:ext uri="{FF2B5EF4-FFF2-40B4-BE49-F238E27FC236}">
                        <a16:creationId xmlns:a16="http://schemas.microsoft.com/office/drawing/2014/main" id="{AF181F01-5A90-4FFA-A8B3-9014F85CBE3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03" name="Freeform 559">
                      <a:extLst>
                        <a:ext uri="{FF2B5EF4-FFF2-40B4-BE49-F238E27FC236}">
                          <a16:creationId xmlns:a16="http://schemas.microsoft.com/office/drawing/2014/main" id="{DE94FCF5-6C7A-4825-9969-DAFB6057B5E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4255 w 1153"/>
                        <a:gd name="T1" fmla="*/ 490 h 204"/>
                        <a:gd name="T2" fmla="*/ 4620 w 1153"/>
                        <a:gd name="T3" fmla="*/ 537 h 204"/>
                        <a:gd name="T4" fmla="*/ 4928 w 1153"/>
                        <a:gd name="T5" fmla="*/ 584 h 204"/>
                        <a:gd name="T6" fmla="*/ 5138 w 1153"/>
                        <a:gd name="T7" fmla="*/ 639 h 204"/>
                        <a:gd name="T8" fmla="*/ 5197 w 1153"/>
                        <a:gd name="T9" fmla="*/ 660 h 204"/>
                        <a:gd name="T10" fmla="*/ 5197 w 1153"/>
                        <a:gd name="T11" fmla="*/ 673 h 204"/>
                        <a:gd name="T12" fmla="*/ 5197 w 1153"/>
                        <a:gd name="T13" fmla="*/ 910 h 204"/>
                        <a:gd name="T14" fmla="*/ 5193 w 1153"/>
                        <a:gd name="T15" fmla="*/ 939 h 204"/>
                        <a:gd name="T16" fmla="*/ 5170 w 1153"/>
                        <a:gd name="T17" fmla="*/ 952 h 204"/>
                        <a:gd name="T18" fmla="*/ 5166 w 1153"/>
                        <a:gd name="T19" fmla="*/ 973 h 204"/>
                        <a:gd name="T20" fmla="*/ 5149 w 1153"/>
                        <a:gd name="T21" fmla="*/ 1108 h 204"/>
                        <a:gd name="T22" fmla="*/ 5102 w 1153"/>
                        <a:gd name="T23" fmla="*/ 1257 h 204"/>
                        <a:gd name="T24" fmla="*/ 5062 w 1153"/>
                        <a:gd name="T25" fmla="*/ 1327 h 204"/>
                        <a:gd name="T26" fmla="*/ 5013 w 1153"/>
                        <a:gd name="T27" fmla="*/ 1346 h 204"/>
                        <a:gd name="T28" fmla="*/ 4580 w 1153"/>
                        <a:gd name="T29" fmla="*/ 1380 h 204"/>
                        <a:gd name="T30" fmla="*/ 4197 w 1153"/>
                        <a:gd name="T31" fmla="*/ 1387 h 204"/>
                        <a:gd name="T32" fmla="*/ 3660 w 1153"/>
                        <a:gd name="T33" fmla="*/ 1361 h 204"/>
                        <a:gd name="T34" fmla="*/ 2777 w 1153"/>
                        <a:gd name="T35" fmla="*/ 1278 h 204"/>
                        <a:gd name="T36" fmla="*/ 807 w 1153"/>
                        <a:gd name="T37" fmla="*/ 1184 h 204"/>
                        <a:gd name="T38" fmla="*/ 599 w 1153"/>
                        <a:gd name="T39" fmla="*/ 1223 h 204"/>
                        <a:gd name="T40" fmla="*/ 68 w 1153"/>
                        <a:gd name="T41" fmla="*/ 1231 h 204"/>
                        <a:gd name="T42" fmla="*/ 36 w 1153"/>
                        <a:gd name="T43" fmla="*/ 1223 h 204"/>
                        <a:gd name="T44" fmla="*/ 17 w 1153"/>
                        <a:gd name="T45" fmla="*/ 1189 h 204"/>
                        <a:gd name="T46" fmla="*/ 0 w 1153"/>
                        <a:gd name="T47" fmla="*/ 1108 h 204"/>
                        <a:gd name="T48" fmla="*/ 64 w 1153"/>
                        <a:gd name="T49" fmla="*/ 55 h 204"/>
                        <a:gd name="T50" fmla="*/ 81 w 1153"/>
                        <a:gd name="T51" fmla="*/ 13 h 204"/>
                        <a:gd name="T52" fmla="*/ 346 w 1153"/>
                        <a:gd name="T53" fmla="*/ 13 h 204"/>
                        <a:gd name="T54" fmla="*/ 454 w 1153"/>
                        <a:gd name="T55" fmla="*/ 55 h 204"/>
                        <a:gd name="T56" fmla="*/ 558 w 1153"/>
                        <a:gd name="T57" fmla="*/ 130 h 204"/>
                        <a:gd name="T58" fmla="*/ 979 w 1153"/>
                        <a:gd name="T59" fmla="*/ 516 h 204"/>
                        <a:gd name="T60" fmla="*/ 1047 w 1153"/>
                        <a:gd name="T61" fmla="*/ 545 h 204"/>
                        <a:gd name="T62" fmla="*/ 1155 w 1153"/>
                        <a:gd name="T63" fmla="*/ 571 h 204"/>
                        <a:gd name="T64" fmla="*/ 2962 w 1153"/>
                        <a:gd name="T65" fmla="*/ 381 h 204"/>
                        <a:gd name="T66" fmla="*/ 3074 w 1153"/>
                        <a:gd name="T67" fmla="*/ 563 h 204"/>
                        <a:gd name="T68" fmla="*/ 3684 w 1153"/>
                        <a:gd name="T69" fmla="*/ 660 h 204"/>
                        <a:gd name="T70" fmla="*/ 3813 w 1153"/>
                        <a:gd name="T71" fmla="*/ 652 h 204"/>
                        <a:gd name="T72" fmla="*/ 3936 w 1153"/>
                        <a:gd name="T73" fmla="*/ 605 h 204"/>
                        <a:gd name="T74" fmla="*/ 4038 w 1153"/>
                        <a:gd name="T75" fmla="*/ 524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04" name="Freeform 560">
                      <a:extLst>
                        <a:ext uri="{FF2B5EF4-FFF2-40B4-BE49-F238E27FC236}">
                          <a16:creationId xmlns:a16="http://schemas.microsoft.com/office/drawing/2014/main" id="{5C4FD0E9-DAE4-4CC6-9844-9B0F78F490F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120 h 69"/>
                        <a:gd name="T2" fmla="*/ 72 w 247"/>
                        <a:gd name="T3" fmla="*/ 313 h 69"/>
                        <a:gd name="T4" fmla="*/ 257 w 247"/>
                        <a:gd name="T5" fmla="*/ 346 h 69"/>
                        <a:gd name="T6" fmla="*/ 705 w 247"/>
                        <a:gd name="T7" fmla="*/ 434 h 69"/>
                        <a:gd name="T8" fmla="*/ 1148 w 247"/>
                        <a:gd name="T9" fmla="*/ 351 h 69"/>
                        <a:gd name="T10" fmla="*/ 1176 w 247"/>
                        <a:gd name="T11" fmla="*/ 201 h 69"/>
                        <a:gd name="T12" fmla="*/ 1080 w 247"/>
                        <a:gd name="T13" fmla="*/ 158 h 69"/>
                        <a:gd name="T14" fmla="*/ 982 w 247"/>
                        <a:gd name="T15" fmla="*/ 113 h 69"/>
                        <a:gd name="T16" fmla="*/ 882 w 247"/>
                        <a:gd name="T17" fmla="*/ 75 h 69"/>
                        <a:gd name="T18" fmla="*/ 786 w 247"/>
                        <a:gd name="T19" fmla="*/ 38 h 69"/>
                        <a:gd name="T20" fmla="*/ 705 w 247"/>
                        <a:gd name="T21" fmla="*/ 13 h 69"/>
                        <a:gd name="T22" fmla="*/ 624 w 247"/>
                        <a:gd name="T23" fmla="*/ 0 h 69"/>
                        <a:gd name="T24" fmla="*/ 528 w 247"/>
                        <a:gd name="T25" fmla="*/ 13 h 69"/>
                        <a:gd name="T26" fmla="*/ 423 w 247"/>
                        <a:gd name="T27" fmla="*/ 33 h 69"/>
                        <a:gd name="T28" fmla="*/ 0 w 247"/>
                        <a:gd name="T29" fmla="*/ 120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01" name="Freeform 561">
                    <a:extLst>
                      <a:ext uri="{FF2B5EF4-FFF2-40B4-BE49-F238E27FC236}">
                        <a16:creationId xmlns:a16="http://schemas.microsoft.com/office/drawing/2014/main" id="{ABE45ED0-B776-49E4-9E19-DD090E887B9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143 h 33"/>
                      <a:gd name="T2" fmla="*/ 0 w 293"/>
                      <a:gd name="T3" fmla="*/ 137 h 33"/>
                      <a:gd name="T4" fmla="*/ 634 w 293"/>
                      <a:gd name="T5" fmla="*/ 35 h 33"/>
                      <a:gd name="T6" fmla="*/ 816 w 293"/>
                      <a:gd name="T7" fmla="*/ 17 h 33"/>
                      <a:gd name="T8" fmla="*/ 961 w 293"/>
                      <a:gd name="T9" fmla="*/ 17 h 33"/>
                      <a:gd name="T10" fmla="*/ 1081 w 293"/>
                      <a:gd name="T11" fmla="*/ 0 h 33"/>
                      <a:gd name="T12" fmla="*/ 1177 w 293"/>
                      <a:gd name="T13" fmla="*/ 0 h 33"/>
                      <a:gd name="T14" fmla="*/ 1322 w 293"/>
                      <a:gd name="T15" fmla="*/ 17 h 33"/>
                      <a:gd name="T16" fmla="*/ 1442 w 293"/>
                      <a:gd name="T17" fmla="*/ 26 h 33"/>
                      <a:gd name="T18" fmla="*/ 1546 w 293"/>
                      <a:gd name="T19" fmla="*/ 35 h 33"/>
                      <a:gd name="T20" fmla="*/ 1624 w 293"/>
                      <a:gd name="T21" fmla="*/ 58 h 33"/>
                      <a:gd name="T22" fmla="*/ 1686 w 293"/>
                      <a:gd name="T23" fmla="*/ 76 h 33"/>
                      <a:gd name="T24" fmla="*/ 1732 w 293"/>
                      <a:gd name="T25" fmla="*/ 102 h 33"/>
                      <a:gd name="T26" fmla="*/ 1757 w 293"/>
                      <a:gd name="T27" fmla="*/ 119 h 33"/>
                      <a:gd name="T28" fmla="*/ 1769 w 293"/>
                      <a:gd name="T29" fmla="*/ 143 h 33"/>
                      <a:gd name="T30" fmla="*/ 1757 w 293"/>
                      <a:gd name="T31" fmla="*/ 160 h 33"/>
                      <a:gd name="T32" fmla="*/ 1732 w 293"/>
                      <a:gd name="T33" fmla="*/ 186 h 33"/>
                      <a:gd name="T34" fmla="*/ 1686 w 293"/>
                      <a:gd name="T35" fmla="*/ 204 h 33"/>
                      <a:gd name="T36" fmla="*/ 1624 w 293"/>
                      <a:gd name="T37" fmla="*/ 230 h 33"/>
                      <a:gd name="T38" fmla="*/ 1546 w 293"/>
                      <a:gd name="T39" fmla="*/ 244 h 33"/>
                      <a:gd name="T40" fmla="*/ 1442 w 293"/>
                      <a:gd name="T41" fmla="*/ 253 h 33"/>
                      <a:gd name="T42" fmla="*/ 1322 w 293"/>
                      <a:gd name="T43" fmla="*/ 271 h 33"/>
                      <a:gd name="T44" fmla="*/ 1177 w 293"/>
                      <a:gd name="T45" fmla="*/ 279 h 33"/>
                      <a:gd name="T46" fmla="*/ 1086 w 293"/>
                      <a:gd name="T47" fmla="*/ 279 h 33"/>
                      <a:gd name="T48" fmla="*/ 961 w 293"/>
                      <a:gd name="T49" fmla="*/ 279 h 33"/>
                      <a:gd name="T50" fmla="*/ 816 w 293"/>
                      <a:gd name="T51" fmla="*/ 271 h 33"/>
                      <a:gd name="T52" fmla="*/ 634 w 293"/>
                      <a:gd name="T53" fmla="*/ 244 h 33"/>
                      <a:gd name="T54" fmla="*/ 0 w 293"/>
                      <a:gd name="T55" fmla="*/ 143 h 33"/>
                      <a:gd name="T56" fmla="*/ 0 w 293"/>
                      <a:gd name="T57" fmla="*/ 143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02" name="Freeform 562">
                    <a:extLst>
                      <a:ext uri="{FF2B5EF4-FFF2-40B4-BE49-F238E27FC236}">
                        <a16:creationId xmlns:a16="http://schemas.microsoft.com/office/drawing/2014/main" id="{5DB320C0-3AF9-4676-B36D-B2231267D22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34 h 33"/>
                      <a:gd name="T2" fmla="*/ 0 w 293"/>
                      <a:gd name="T3" fmla="*/ 33 h 33"/>
                      <a:gd name="T4" fmla="*/ 103 w 293"/>
                      <a:gd name="T5" fmla="*/ 9 h 33"/>
                      <a:gd name="T6" fmla="*/ 131 w 293"/>
                      <a:gd name="T7" fmla="*/ 4 h 33"/>
                      <a:gd name="T8" fmla="*/ 155 w 293"/>
                      <a:gd name="T9" fmla="*/ 4 h 33"/>
                      <a:gd name="T10" fmla="*/ 175 w 293"/>
                      <a:gd name="T11" fmla="*/ 0 h 33"/>
                      <a:gd name="T12" fmla="*/ 189 w 293"/>
                      <a:gd name="T13" fmla="*/ 0 h 33"/>
                      <a:gd name="T14" fmla="*/ 213 w 293"/>
                      <a:gd name="T15" fmla="*/ 4 h 33"/>
                      <a:gd name="T16" fmla="*/ 233 w 293"/>
                      <a:gd name="T17" fmla="*/ 6 h 33"/>
                      <a:gd name="T18" fmla="*/ 250 w 293"/>
                      <a:gd name="T19" fmla="*/ 9 h 33"/>
                      <a:gd name="T20" fmla="*/ 261 w 293"/>
                      <a:gd name="T21" fmla="*/ 14 h 33"/>
                      <a:gd name="T22" fmla="*/ 271 w 293"/>
                      <a:gd name="T23" fmla="*/ 19 h 33"/>
                      <a:gd name="T24" fmla="*/ 279 w 293"/>
                      <a:gd name="T25" fmla="*/ 24 h 33"/>
                      <a:gd name="T26" fmla="*/ 283 w 293"/>
                      <a:gd name="T27" fmla="*/ 28 h 33"/>
                      <a:gd name="T28" fmla="*/ 285 w 293"/>
                      <a:gd name="T29" fmla="*/ 34 h 33"/>
                      <a:gd name="T30" fmla="*/ 283 w 293"/>
                      <a:gd name="T31" fmla="*/ 38 h 33"/>
                      <a:gd name="T32" fmla="*/ 279 w 293"/>
                      <a:gd name="T33" fmla="*/ 44 h 33"/>
                      <a:gd name="T34" fmla="*/ 271 w 293"/>
                      <a:gd name="T35" fmla="*/ 48 h 33"/>
                      <a:gd name="T36" fmla="*/ 261 w 293"/>
                      <a:gd name="T37" fmla="*/ 54 h 33"/>
                      <a:gd name="T38" fmla="*/ 250 w 293"/>
                      <a:gd name="T39" fmla="*/ 58 h 33"/>
                      <a:gd name="T40" fmla="*/ 233 w 293"/>
                      <a:gd name="T41" fmla="*/ 61 h 33"/>
                      <a:gd name="T42" fmla="*/ 213 w 293"/>
                      <a:gd name="T43" fmla="*/ 66 h 33"/>
                      <a:gd name="T44" fmla="*/ 189 w 293"/>
                      <a:gd name="T45" fmla="*/ 67 h 33"/>
                      <a:gd name="T46" fmla="*/ 176 w 293"/>
                      <a:gd name="T47" fmla="*/ 67 h 33"/>
                      <a:gd name="T48" fmla="*/ 155 w 293"/>
                      <a:gd name="T49" fmla="*/ 67 h 33"/>
                      <a:gd name="T50" fmla="*/ 131 w 293"/>
                      <a:gd name="T51" fmla="*/ 66 h 33"/>
                      <a:gd name="T52" fmla="*/ 103 w 293"/>
                      <a:gd name="T53" fmla="*/ 58 h 33"/>
                      <a:gd name="T54" fmla="*/ 0 w 293"/>
                      <a:gd name="T55" fmla="*/ 34 h 33"/>
                      <a:gd name="T56" fmla="*/ 0 w 293"/>
                      <a:gd name="T57" fmla="*/ 34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99" name="Line 563">
                  <a:extLst>
                    <a:ext uri="{FF2B5EF4-FFF2-40B4-BE49-F238E27FC236}">
                      <a16:creationId xmlns:a16="http://schemas.microsoft.com/office/drawing/2014/main" id="{F80A1515-A611-4877-8E99-8C461027419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96" name="AutoShape 564">
                <a:extLst>
                  <a:ext uri="{FF2B5EF4-FFF2-40B4-BE49-F238E27FC236}">
                    <a16:creationId xmlns:a16="http://schemas.microsoft.com/office/drawing/2014/main" id="{6EFA62AA-6845-442E-97A6-A8393EF736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97" name="Line 565">
                <a:extLst>
                  <a:ext uri="{FF2B5EF4-FFF2-40B4-BE49-F238E27FC236}">
                    <a16:creationId xmlns:a16="http://schemas.microsoft.com/office/drawing/2014/main" id="{544F9064-D830-4F14-A41F-403AE0198F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105" name="AutoShape 566">
            <a:extLst>
              <a:ext uri="{FF2B5EF4-FFF2-40B4-BE49-F238E27FC236}">
                <a16:creationId xmlns:a16="http://schemas.microsoft.com/office/drawing/2014/main" id="{5C8206AA-AF59-4154-A95B-67752AEE177C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292179" y="1260932"/>
            <a:ext cx="478308" cy="178911"/>
          </a:xfrm>
          <a:prstGeom prst="rightArrow">
            <a:avLst>
              <a:gd name="adj1" fmla="val 50000"/>
              <a:gd name="adj2" fmla="val 65546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de-DE" altLang="de-DE"/>
          </a:p>
        </p:txBody>
      </p:sp>
      <p:grpSp>
        <p:nvGrpSpPr>
          <p:cNvPr id="106" name="Group 567">
            <a:extLst>
              <a:ext uri="{FF2B5EF4-FFF2-40B4-BE49-F238E27FC236}">
                <a16:creationId xmlns:a16="http://schemas.microsoft.com/office/drawing/2014/main" id="{A090DD02-2531-4B24-B676-57BEC8A62E16}"/>
              </a:ext>
            </a:extLst>
          </p:cNvPr>
          <p:cNvGrpSpPr>
            <a:grpSpLocks/>
          </p:cNvGrpSpPr>
          <p:nvPr/>
        </p:nvGrpSpPr>
        <p:grpSpPr bwMode="auto">
          <a:xfrm rot="16200000" flipH="1">
            <a:off x="7099032" y="1110907"/>
            <a:ext cx="308209" cy="502837"/>
            <a:chOff x="2820" y="264"/>
            <a:chExt cx="420" cy="1452"/>
          </a:xfrm>
        </p:grpSpPr>
        <p:sp>
          <p:nvSpPr>
            <p:cNvPr id="107" name="Line 568">
              <a:extLst>
                <a:ext uri="{FF2B5EF4-FFF2-40B4-BE49-F238E27FC236}">
                  <a16:creationId xmlns:a16="http://schemas.microsoft.com/office/drawing/2014/main" id="{C083106E-9840-4973-A587-407B95CF16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08" name="Group 569">
              <a:extLst>
                <a:ext uri="{FF2B5EF4-FFF2-40B4-BE49-F238E27FC236}">
                  <a16:creationId xmlns:a16="http://schemas.microsoft.com/office/drawing/2014/main" id="{EA1F3BB9-FDA0-4AB0-A7FD-924755EB259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09" name="Group 570">
                <a:extLst>
                  <a:ext uri="{FF2B5EF4-FFF2-40B4-BE49-F238E27FC236}">
                    <a16:creationId xmlns:a16="http://schemas.microsoft.com/office/drawing/2014/main" id="{35B4360A-7EA2-4698-A3A7-884CAD3705C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12" name="Group 571">
                  <a:extLst>
                    <a:ext uri="{FF2B5EF4-FFF2-40B4-BE49-F238E27FC236}">
                      <a16:creationId xmlns:a16="http://schemas.microsoft.com/office/drawing/2014/main" id="{AFAE97D0-AD13-41C5-B03C-B343EE349CD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14" name="Group 572">
                    <a:extLst>
                      <a:ext uri="{FF2B5EF4-FFF2-40B4-BE49-F238E27FC236}">
                        <a16:creationId xmlns:a16="http://schemas.microsoft.com/office/drawing/2014/main" id="{5221A775-C884-4014-901F-4AB363AA5731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17" name="Freeform 573">
                      <a:extLst>
                        <a:ext uri="{FF2B5EF4-FFF2-40B4-BE49-F238E27FC236}">
                          <a16:creationId xmlns:a16="http://schemas.microsoft.com/office/drawing/2014/main" id="{2C1FF290-75BD-49CB-86F6-9C003A3C146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4255 w 1153"/>
                        <a:gd name="T1" fmla="*/ 490 h 204"/>
                        <a:gd name="T2" fmla="*/ 4620 w 1153"/>
                        <a:gd name="T3" fmla="*/ 537 h 204"/>
                        <a:gd name="T4" fmla="*/ 4928 w 1153"/>
                        <a:gd name="T5" fmla="*/ 584 h 204"/>
                        <a:gd name="T6" fmla="*/ 5138 w 1153"/>
                        <a:gd name="T7" fmla="*/ 639 h 204"/>
                        <a:gd name="T8" fmla="*/ 5197 w 1153"/>
                        <a:gd name="T9" fmla="*/ 660 h 204"/>
                        <a:gd name="T10" fmla="*/ 5197 w 1153"/>
                        <a:gd name="T11" fmla="*/ 673 h 204"/>
                        <a:gd name="T12" fmla="*/ 5197 w 1153"/>
                        <a:gd name="T13" fmla="*/ 910 h 204"/>
                        <a:gd name="T14" fmla="*/ 5193 w 1153"/>
                        <a:gd name="T15" fmla="*/ 939 h 204"/>
                        <a:gd name="T16" fmla="*/ 5170 w 1153"/>
                        <a:gd name="T17" fmla="*/ 952 h 204"/>
                        <a:gd name="T18" fmla="*/ 5166 w 1153"/>
                        <a:gd name="T19" fmla="*/ 973 h 204"/>
                        <a:gd name="T20" fmla="*/ 5149 w 1153"/>
                        <a:gd name="T21" fmla="*/ 1108 h 204"/>
                        <a:gd name="T22" fmla="*/ 5102 w 1153"/>
                        <a:gd name="T23" fmla="*/ 1257 h 204"/>
                        <a:gd name="T24" fmla="*/ 5062 w 1153"/>
                        <a:gd name="T25" fmla="*/ 1327 h 204"/>
                        <a:gd name="T26" fmla="*/ 5013 w 1153"/>
                        <a:gd name="T27" fmla="*/ 1346 h 204"/>
                        <a:gd name="T28" fmla="*/ 4580 w 1153"/>
                        <a:gd name="T29" fmla="*/ 1380 h 204"/>
                        <a:gd name="T30" fmla="*/ 4197 w 1153"/>
                        <a:gd name="T31" fmla="*/ 1387 h 204"/>
                        <a:gd name="T32" fmla="*/ 3660 w 1153"/>
                        <a:gd name="T33" fmla="*/ 1361 h 204"/>
                        <a:gd name="T34" fmla="*/ 2777 w 1153"/>
                        <a:gd name="T35" fmla="*/ 1278 h 204"/>
                        <a:gd name="T36" fmla="*/ 807 w 1153"/>
                        <a:gd name="T37" fmla="*/ 1184 h 204"/>
                        <a:gd name="T38" fmla="*/ 599 w 1153"/>
                        <a:gd name="T39" fmla="*/ 1223 h 204"/>
                        <a:gd name="T40" fmla="*/ 68 w 1153"/>
                        <a:gd name="T41" fmla="*/ 1231 h 204"/>
                        <a:gd name="T42" fmla="*/ 36 w 1153"/>
                        <a:gd name="T43" fmla="*/ 1223 h 204"/>
                        <a:gd name="T44" fmla="*/ 17 w 1153"/>
                        <a:gd name="T45" fmla="*/ 1189 h 204"/>
                        <a:gd name="T46" fmla="*/ 0 w 1153"/>
                        <a:gd name="T47" fmla="*/ 1108 h 204"/>
                        <a:gd name="T48" fmla="*/ 64 w 1153"/>
                        <a:gd name="T49" fmla="*/ 55 h 204"/>
                        <a:gd name="T50" fmla="*/ 81 w 1153"/>
                        <a:gd name="T51" fmla="*/ 13 h 204"/>
                        <a:gd name="T52" fmla="*/ 346 w 1153"/>
                        <a:gd name="T53" fmla="*/ 13 h 204"/>
                        <a:gd name="T54" fmla="*/ 454 w 1153"/>
                        <a:gd name="T55" fmla="*/ 55 h 204"/>
                        <a:gd name="T56" fmla="*/ 558 w 1153"/>
                        <a:gd name="T57" fmla="*/ 130 h 204"/>
                        <a:gd name="T58" fmla="*/ 979 w 1153"/>
                        <a:gd name="T59" fmla="*/ 516 h 204"/>
                        <a:gd name="T60" fmla="*/ 1047 w 1153"/>
                        <a:gd name="T61" fmla="*/ 545 h 204"/>
                        <a:gd name="T62" fmla="*/ 1155 w 1153"/>
                        <a:gd name="T63" fmla="*/ 571 h 204"/>
                        <a:gd name="T64" fmla="*/ 2962 w 1153"/>
                        <a:gd name="T65" fmla="*/ 381 h 204"/>
                        <a:gd name="T66" fmla="*/ 3074 w 1153"/>
                        <a:gd name="T67" fmla="*/ 563 h 204"/>
                        <a:gd name="T68" fmla="*/ 3684 w 1153"/>
                        <a:gd name="T69" fmla="*/ 660 h 204"/>
                        <a:gd name="T70" fmla="*/ 3813 w 1153"/>
                        <a:gd name="T71" fmla="*/ 652 h 204"/>
                        <a:gd name="T72" fmla="*/ 3936 w 1153"/>
                        <a:gd name="T73" fmla="*/ 605 h 204"/>
                        <a:gd name="T74" fmla="*/ 4038 w 1153"/>
                        <a:gd name="T75" fmla="*/ 524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18" name="Freeform 574">
                      <a:extLst>
                        <a:ext uri="{FF2B5EF4-FFF2-40B4-BE49-F238E27FC236}">
                          <a16:creationId xmlns:a16="http://schemas.microsoft.com/office/drawing/2014/main" id="{038FAD54-2AE2-4B62-A032-A7763E1B284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120 h 69"/>
                        <a:gd name="T2" fmla="*/ 72 w 247"/>
                        <a:gd name="T3" fmla="*/ 313 h 69"/>
                        <a:gd name="T4" fmla="*/ 257 w 247"/>
                        <a:gd name="T5" fmla="*/ 346 h 69"/>
                        <a:gd name="T6" fmla="*/ 705 w 247"/>
                        <a:gd name="T7" fmla="*/ 434 h 69"/>
                        <a:gd name="T8" fmla="*/ 1148 w 247"/>
                        <a:gd name="T9" fmla="*/ 351 h 69"/>
                        <a:gd name="T10" fmla="*/ 1176 w 247"/>
                        <a:gd name="T11" fmla="*/ 201 h 69"/>
                        <a:gd name="T12" fmla="*/ 1080 w 247"/>
                        <a:gd name="T13" fmla="*/ 158 h 69"/>
                        <a:gd name="T14" fmla="*/ 982 w 247"/>
                        <a:gd name="T15" fmla="*/ 113 h 69"/>
                        <a:gd name="T16" fmla="*/ 882 w 247"/>
                        <a:gd name="T17" fmla="*/ 75 h 69"/>
                        <a:gd name="T18" fmla="*/ 786 w 247"/>
                        <a:gd name="T19" fmla="*/ 38 h 69"/>
                        <a:gd name="T20" fmla="*/ 705 w 247"/>
                        <a:gd name="T21" fmla="*/ 13 h 69"/>
                        <a:gd name="T22" fmla="*/ 624 w 247"/>
                        <a:gd name="T23" fmla="*/ 0 h 69"/>
                        <a:gd name="T24" fmla="*/ 528 w 247"/>
                        <a:gd name="T25" fmla="*/ 13 h 69"/>
                        <a:gd name="T26" fmla="*/ 423 w 247"/>
                        <a:gd name="T27" fmla="*/ 33 h 69"/>
                        <a:gd name="T28" fmla="*/ 0 w 247"/>
                        <a:gd name="T29" fmla="*/ 120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15" name="Freeform 575">
                    <a:extLst>
                      <a:ext uri="{FF2B5EF4-FFF2-40B4-BE49-F238E27FC236}">
                        <a16:creationId xmlns:a16="http://schemas.microsoft.com/office/drawing/2014/main" id="{46BB55EE-1259-46B0-B7E4-DC81182126B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143 h 33"/>
                      <a:gd name="T2" fmla="*/ 0 w 293"/>
                      <a:gd name="T3" fmla="*/ 137 h 33"/>
                      <a:gd name="T4" fmla="*/ 634 w 293"/>
                      <a:gd name="T5" fmla="*/ 35 h 33"/>
                      <a:gd name="T6" fmla="*/ 816 w 293"/>
                      <a:gd name="T7" fmla="*/ 17 h 33"/>
                      <a:gd name="T8" fmla="*/ 961 w 293"/>
                      <a:gd name="T9" fmla="*/ 17 h 33"/>
                      <a:gd name="T10" fmla="*/ 1081 w 293"/>
                      <a:gd name="T11" fmla="*/ 0 h 33"/>
                      <a:gd name="T12" fmla="*/ 1177 w 293"/>
                      <a:gd name="T13" fmla="*/ 0 h 33"/>
                      <a:gd name="T14" fmla="*/ 1322 w 293"/>
                      <a:gd name="T15" fmla="*/ 17 h 33"/>
                      <a:gd name="T16" fmla="*/ 1442 w 293"/>
                      <a:gd name="T17" fmla="*/ 26 h 33"/>
                      <a:gd name="T18" fmla="*/ 1546 w 293"/>
                      <a:gd name="T19" fmla="*/ 35 h 33"/>
                      <a:gd name="T20" fmla="*/ 1624 w 293"/>
                      <a:gd name="T21" fmla="*/ 58 h 33"/>
                      <a:gd name="T22" fmla="*/ 1686 w 293"/>
                      <a:gd name="T23" fmla="*/ 76 h 33"/>
                      <a:gd name="T24" fmla="*/ 1732 w 293"/>
                      <a:gd name="T25" fmla="*/ 102 h 33"/>
                      <a:gd name="T26" fmla="*/ 1757 w 293"/>
                      <a:gd name="T27" fmla="*/ 119 h 33"/>
                      <a:gd name="T28" fmla="*/ 1769 w 293"/>
                      <a:gd name="T29" fmla="*/ 143 h 33"/>
                      <a:gd name="T30" fmla="*/ 1757 w 293"/>
                      <a:gd name="T31" fmla="*/ 160 h 33"/>
                      <a:gd name="T32" fmla="*/ 1732 w 293"/>
                      <a:gd name="T33" fmla="*/ 186 h 33"/>
                      <a:gd name="T34" fmla="*/ 1686 w 293"/>
                      <a:gd name="T35" fmla="*/ 204 h 33"/>
                      <a:gd name="T36" fmla="*/ 1624 w 293"/>
                      <a:gd name="T37" fmla="*/ 230 h 33"/>
                      <a:gd name="T38" fmla="*/ 1546 w 293"/>
                      <a:gd name="T39" fmla="*/ 244 h 33"/>
                      <a:gd name="T40" fmla="*/ 1442 w 293"/>
                      <a:gd name="T41" fmla="*/ 253 h 33"/>
                      <a:gd name="T42" fmla="*/ 1322 w 293"/>
                      <a:gd name="T43" fmla="*/ 271 h 33"/>
                      <a:gd name="T44" fmla="*/ 1177 w 293"/>
                      <a:gd name="T45" fmla="*/ 279 h 33"/>
                      <a:gd name="T46" fmla="*/ 1086 w 293"/>
                      <a:gd name="T47" fmla="*/ 279 h 33"/>
                      <a:gd name="T48" fmla="*/ 961 w 293"/>
                      <a:gd name="T49" fmla="*/ 279 h 33"/>
                      <a:gd name="T50" fmla="*/ 816 w 293"/>
                      <a:gd name="T51" fmla="*/ 271 h 33"/>
                      <a:gd name="T52" fmla="*/ 634 w 293"/>
                      <a:gd name="T53" fmla="*/ 244 h 33"/>
                      <a:gd name="T54" fmla="*/ 0 w 293"/>
                      <a:gd name="T55" fmla="*/ 143 h 33"/>
                      <a:gd name="T56" fmla="*/ 0 w 293"/>
                      <a:gd name="T57" fmla="*/ 143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16" name="Freeform 576">
                    <a:extLst>
                      <a:ext uri="{FF2B5EF4-FFF2-40B4-BE49-F238E27FC236}">
                        <a16:creationId xmlns:a16="http://schemas.microsoft.com/office/drawing/2014/main" id="{42DC3733-AD13-4103-A1E5-0D5DABE5DAB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34 h 33"/>
                      <a:gd name="T2" fmla="*/ 0 w 293"/>
                      <a:gd name="T3" fmla="*/ 33 h 33"/>
                      <a:gd name="T4" fmla="*/ 103 w 293"/>
                      <a:gd name="T5" fmla="*/ 9 h 33"/>
                      <a:gd name="T6" fmla="*/ 131 w 293"/>
                      <a:gd name="T7" fmla="*/ 4 h 33"/>
                      <a:gd name="T8" fmla="*/ 155 w 293"/>
                      <a:gd name="T9" fmla="*/ 4 h 33"/>
                      <a:gd name="T10" fmla="*/ 175 w 293"/>
                      <a:gd name="T11" fmla="*/ 0 h 33"/>
                      <a:gd name="T12" fmla="*/ 189 w 293"/>
                      <a:gd name="T13" fmla="*/ 0 h 33"/>
                      <a:gd name="T14" fmla="*/ 213 w 293"/>
                      <a:gd name="T15" fmla="*/ 4 h 33"/>
                      <a:gd name="T16" fmla="*/ 233 w 293"/>
                      <a:gd name="T17" fmla="*/ 6 h 33"/>
                      <a:gd name="T18" fmla="*/ 250 w 293"/>
                      <a:gd name="T19" fmla="*/ 9 h 33"/>
                      <a:gd name="T20" fmla="*/ 261 w 293"/>
                      <a:gd name="T21" fmla="*/ 14 h 33"/>
                      <a:gd name="T22" fmla="*/ 271 w 293"/>
                      <a:gd name="T23" fmla="*/ 19 h 33"/>
                      <a:gd name="T24" fmla="*/ 279 w 293"/>
                      <a:gd name="T25" fmla="*/ 24 h 33"/>
                      <a:gd name="T26" fmla="*/ 283 w 293"/>
                      <a:gd name="T27" fmla="*/ 28 h 33"/>
                      <a:gd name="T28" fmla="*/ 285 w 293"/>
                      <a:gd name="T29" fmla="*/ 34 h 33"/>
                      <a:gd name="T30" fmla="*/ 283 w 293"/>
                      <a:gd name="T31" fmla="*/ 38 h 33"/>
                      <a:gd name="T32" fmla="*/ 279 w 293"/>
                      <a:gd name="T33" fmla="*/ 44 h 33"/>
                      <a:gd name="T34" fmla="*/ 271 w 293"/>
                      <a:gd name="T35" fmla="*/ 48 h 33"/>
                      <a:gd name="T36" fmla="*/ 261 w 293"/>
                      <a:gd name="T37" fmla="*/ 54 h 33"/>
                      <a:gd name="T38" fmla="*/ 250 w 293"/>
                      <a:gd name="T39" fmla="*/ 58 h 33"/>
                      <a:gd name="T40" fmla="*/ 233 w 293"/>
                      <a:gd name="T41" fmla="*/ 61 h 33"/>
                      <a:gd name="T42" fmla="*/ 213 w 293"/>
                      <a:gd name="T43" fmla="*/ 66 h 33"/>
                      <a:gd name="T44" fmla="*/ 189 w 293"/>
                      <a:gd name="T45" fmla="*/ 67 h 33"/>
                      <a:gd name="T46" fmla="*/ 176 w 293"/>
                      <a:gd name="T47" fmla="*/ 67 h 33"/>
                      <a:gd name="T48" fmla="*/ 155 w 293"/>
                      <a:gd name="T49" fmla="*/ 67 h 33"/>
                      <a:gd name="T50" fmla="*/ 131 w 293"/>
                      <a:gd name="T51" fmla="*/ 66 h 33"/>
                      <a:gd name="T52" fmla="*/ 103 w 293"/>
                      <a:gd name="T53" fmla="*/ 58 h 33"/>
                      <a:gd name="T54" fmla="*/ 0 w 293"/>
                      <a:gd name="T55" fmla="*/ 34 h 33"/>
                      <a:gd name="T56" fmla="*/ 0 w 293"/>
                      <a:gd name="T57" fmla="*/ 34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13" name="Line 577">
                  <a:extLst>
                    <a:ext uri="{FF2B5EF4-FFF2-40B4-BE49-F238E27FC236}">
                      <a16:creationId xmlns:a16="http://schemas.microsoft.com/office/drawing/2014/main" id="{18DB8FF7-82D0-41DC-9AD8-D3FBD505439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10" name="AutoShape 578">
                <a:extLst>
                  <a:ext uri="{FF2B5EF4-FFF2-40B4-BE49-F238E27FC236}">
                    <a16:creationId xmlns:a16="http://schemas.microsoft.com/office/drawing/2014/main" id="{FF59EF07-8D33-41EE-A410-8E11B3FF46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111" name="Line 579">
                <a:extLst>
                  <a:ext uri="{FF2B5EF4-FFF2-40B4-BE49-F238E27FC236}">
                    <a16:creationId xmlns:a16="http://schemas.microsoft.com/office/drawing/2014/main" id="{F43C6A27-F856-4F78-835B-D5B6332674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133" name="Line 594">
            <a:extLst>
              <a:ext uri="{FF2B5EF4-FFF2-40B4-BE49-F238E27FC236}">
                <a16:creationId xmlns:a16="http://schemas.microsoft.com/office/drawing/2014/main" id="{B34A51B7-210B-4A88-BD36-986B5343E26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169232" y="3532231"/>
            <a:ext cx="257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34" name="Line 595">
            <a:extLst>
              <a:ext uri="{FF2B5EF4-FFF2-40B4-BE49-F238E27FC236}">
                <a16:creationId xmlns:a16="http://schemas.microsoft.com/office/drawing/2014/main" id="{0A408934-88EC-4092-BAAD-743D3188809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643170" y="3544259"/>
            <a:ext cx="257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149" name="Group 609">
            <a:extLst>
              <a:ext uri="{FF2B5EF4-FFF2-40B4-BE49-F238E27FC236}">
                <a16:creationId xmlns:a16="http://schemas.microsoft.com/office/drawing/2014/main" id="{9698BD12-6289-41F5-B6B9-FDED299B17BB}"/>
              </a:ext>
            </a:extLst>
          </p:cNvPr>
          <p:cNvGrpSpPr>
            <a:grpSpLocks/>
          </p:cNvGrpSpPr>
          <p:nvPr/>
        </p:nvGrpSpPr>
        <p:grpSpPr bwMode="auto">
          <a:xfrm rot="4548990" flipV="1">
            <a:off x="4850371" y="3786600"/>
            <a:ext cx="663025" cy="246820"/>
            <a:chOff x="4875" y="7237"/>
            <a:chExt cx="4230" cy="1883"/>
          </a:xfrm>
        </p:grpSpPr>
        <p:sp>
          <p:nvSpPr>
            <p:cNvPr id="150" name="Arc 610">
              <a:extLst>
                <a:ext uri="{FF2B5EF4-FFF2-40B4-BE49-F238E27FC236}">
                  <a16:creationId xmlns:a16="http://schemas.microsoft.com/office/drawing/2014/main" id="{5D01609B-08D1-485B-AF42-114101B077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560 w 21600"/>
                <a:gd name="T1" fmla="*/ 0 h 14058"/>
                <a:gd name="T2" fmla="*/ 737 w 21600"/>
                <a:gd name="T3" fmla="*/ 128 h 14058"/>
                <a:gd name="T4" fmla="*/ 0 w 21600"/>
                <a:gd name="T5" fmla="*/ 128 h 140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51" name="AutoShape 611">
              <a:extLst>
                <a:ext uri="{FF2B5EF4-FFF2-40B4-BE49-F238E27FC236}">
                  <a16:creationId xmlns:a16="http://schemas.microsoft.com/office/drawing/2014/main" id="{D5D6E30A-1DB6-4339-BB7F-A17FA05BB19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endParaRPr lang="de-DE" altLang="de-DE"/>
            </a:p>
          </p:txBody>
        </p:sp>
      </p:grpSp>
      <p:pic>
        <p:nvPicPr>
          <p:cNvPr id="179" name="Picture 616" descr="messerflugflieger2">
            <a:extLst>
              <a:ext uri="{FF2B5EF4-FFF2-40B4-BE49-F238E27FC236}">
                <a16:creationId xmlns:a16="http://schemas.microsoft.com/office/drawing/2014/main" id="{5A67DFD1-95AC-4BBE-8D53-EC3D542FC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10861">
            <a:off x="4627577" y="1250773"/>
            <a:ext cx="1114425" cy="1319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08AE3995-18CF-4498-9E63-C89949C55A6F}"/>
              </a:ext>
            </a:extLst>
          </p:cNvPr>
          <p:cNvCxnSpPr/>
          <p:nvPr/>
        </p:nvCxnSpPr>
        <p:spPr bwMode="auto">
          <a:xfrm>
            <a:off x="5960280" y="1386821"/>
            <a:ext cx="59954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37" name="Picture 616" descr="messerflugflieger2">
            <a:extLst>
              <a:ext uri="{FF2B5EF4-FFF2-40B4-BE49-F238E27FC236}">
                <a16:creationId xmlns:a16="http://schemas.microsoft.com/office/drawing/2014/main" id="{40793BF2-179C-420F-B850-4C7DB225DA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33043" y="818080"/>
            <a:ext cx="1114425" cy="1319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80" name="Group 609">
            <a:extLst>
              <a:ext uri="{FF2B5EF4-FFF2-40B4-BE49-F238E27FC236}">
                <a16:creationId xmlns:a16="http://schemas.microsoft.com/office/drawing/2014/main" id="{035D9747-1AE8-4B42-A0B7-C9E94273CB5F}"/>
              </a:ext>
            </a:extLst>
          </p:cNvPr>
          <p:cNvGrpSpPr>
            <a:grpSpLocks/>
          </p:cNvGrpSpPr>
          <p:nvPr/>
        </p:nvGrpSpPr>
        <p:grpSpPr bwMode="auto">
          <a:xfrm rot="14078236" flipH="1" flipV="1">
            <a:off x="5837193" y="1226876"/>
            <a:ext cx="663025" cy="246820"/>
            <a:chOff x="4875" y="7237"/>
            <a:chExt cx="4230" cy="1883"/>
          </a:xfrm>
        </p:grpSpPr>
        <p:sp>
          <p:nvSpPr>
            <p:cNvPr id="181" name="Arc 610">
              <a:extLst>
                <a:ext uri="{FF2B5EF4-FFF2-40B4-BE49-F238E27FC236}">
                  <a16:creationId xmlns:a16="http://schemas.microsoft.com/office/drawing/2014/main" id="{84385EC3-B9A0-42B3-851B-6A761E6854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560 w 21600"/>
                <a:gd name="T1" fmla="*/ 0 h 14058"/>
                <a:gd name="T2" fmla="*/ 737 w 21600"/>
                <a:gd name="T3" fmla="*/ 128 h 14058"/>
                <a:gd name="T4" fmla="*/ 0 w 21600"/>
                <a:gd name="T5" fmla="*/ 128 h 140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82" name="AutoShape 611">
              <a:extLst>
                <a:ext uri="{FF2B5EF4-FFF2-40B4-BE49-F238E27FC236}">
                  <a16:creationId xmlns:a16="http://schemas.microsoft.com/office/drawing/2014/main" id="{44FDF71A-7471-46AA-A147-AAA43C9BC38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endParaRPr lang="de-DE" altLang="de-DE"/>
            </a:p>
          </p:txBody>
        </p:sp>
      </p:grpSp>
      <p:sp>
        <p:nvSpPr>
          <p:cNvPr id="119" name="AutoShape 580">
            <a:extLst>
              <a:ext uri="{FF2B5EF4-FFF2-40B4-BE49-F238E27FC236}">
                <a16:creationId xmlns:a16="http://schemas.microsoft.com/office/drawing/2014/main" id="{E5E4CB18-68DA-4B2E-B13B-0B2F017AAB49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456801" y="1288012"/>
            <a:ext cx="478308" cy="178911"/>
          </a:xfrm>
          <a:prstGeom prst="rightArrow">
            <a:avLst>
              <a:gd name="adj1" fmla="val 50000"/>
              <a:gd name="adj2" fmla="val 65546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de-DE" altLang="de-DE"/>
          </a:p>
        </p:txBody>
      </p:sp>
      <p:grpSp>
        <p:nvGrpSpPr>
          <p:cNvPr id="183" name="Group 609">
            <a:extLst>
              <a:ext uri="{FF2B5EF4-FFF2-40B4-BE49-F238E27FC236}">
                <a16:creationId xmlns:a16="http://schemas.microsoft.com/office/drawing/2014/main" id="{1DCB9898-4ECB-443B-B45B-16A4A5522E2A}"/>
              </a:ext>
            </a:extLst>
          </p:cNvPr>
          <p:cNvGrpSpPr>
            <a:grpSpLocks/>
          </p:cNvGrpSpPr>
          <p:nvPr/>
        </p:nvGrpSpPr>
        <p:grpSpPr bwMode="auto">
          <a:xfrm rot="5107106" flipH="1" flipV="1">
            <a:off x="3861455" y="4117849"/>
            <a:ext cx="663025" cy="246820"/>
            <a:chOff x="4875" y="7237"/>
            <a:chExt cx="4230" cy="1883"/>
          </a:xfrm>
        </p:grpSpPr>
        <p:sp>
          <p:nvSpPr>
            <p:cNvPr id="184" name="Arc 610">
              <a:extLst>
                <a:ext uri="{FF2B5EF4-FFF2-40B4-BE49-F238E27FC236}">
                  <a16:creationId xmlns:a16="http://schemas.microsoft.com/office/drawing/2014/main" id="{BF77D5F5-B223-4470-B755-354A6865B4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560 w 21600"/>
                <a:gd name="T1" fmla="*/ 0 h 14058"/>
                <a:gd name="T2" fmla="*/ 737 w 21600"/>
                <a:gd name="T3" fmla="*/ 128 h 14058"/>
                <a:gd name="T4" fmla="*/ 0 w 21600"/>
                <a:gd name="T5" fmla="*/ 128 h 140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85" name="AutoShape 611">
              <a:extLst>
                <a:ext uri="{FF2B5EF4-FFF2-40B4-BE49-F238E27FC236}">
                  <a16:creationId xmlns:a16="http://schemas.microsoft.com/office/drawing/2014/main" id="{7E854395-7C81-424D-AA11-2A82C507156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endParaRPr lang="de-DE" altLang="de-DE"/>
            </a:p>
          </p:txBody>
        </p:sp>
      </p:grpSp>
      <p:sp>
        <p:nvSpPr>
          <p:cNvPr id="186" name="Line 595">
            <a:extLst>
              <a:ext uri="{FF2B5EF4-FFF2-40B4-BE49-F238E27FC236}">
                <a16:creationId xmlns:a16="http://schemas.microsoft.com/office/drawing/2014/main" id="{692D6A05-19EC-4601-A455-D3EE769D153C}"/>
              </a:ext>
            </a:extLst>
          </p:cNvPr>
          <p:cNvSpPr>
            <a:spLocks noChangeShapeType="1"/>
          </p:cNvSpPr>
          <p:nvPr/>
        </p:nvSpPr>
        <p:spPr bwMode="auto">
          <a:xfrm rot="16200000" flipH="1" flipV="1">
            <a:off x="4439001" y="4273082"/>
            <a:ext cx="257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pic>
        <p:nvPicPr>
          <p:cNvPr id="188" name="Picture 616" descr="messerflugflieger2">
            <a:extLst>
              <a:ext uri="{FF2B5EF4-FFF2-40B4-BE49-F238E27FC236}">
                <a16:creationId xmlns:a16="http://schemas.microsoft.com/office/drawing/2014/main" id="{993984F7-657C-44AF-BCA0-1D2154CFB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096906">
            <a:off x="3557620" y="1314688"/>
            <a:ext cx="1114425" cy="1319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9" name="Picture 616" descr="messerflugflieger2">
            <a:extLst>
              <a:ext uri="{FF2B5EF4-FFF2-40B4-BE49-F238E27FC236}">
                <a16:creationId xmlns:a16="http://schemas.microsoft.com/office/drawing/2014/main" id="{6288C2DB-35A1-4778-8B01-140C8AD11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60363">
            <a:off x="4444911" y="2282777"/>
            <a:ext cx="1114425" cy="1319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0" name="Picture 616" descr="messerflugflieger2">
            <a:extLst>
              <a:ext uri="{FF2B5EF4-FFF2-40B4-BE49-F238E27FC236}">
                <a16:creationId xmlns:a16="http://schemas.microsoft.com/office/drawing/2014/main" id="{9B6B575E-5180-4D81-868B-C20FFE20E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10861">
            <a:off x="3573096" y="2287631"/>
            <a:ext cx="1114425" cy="1319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91" name="Group 448">
            <a:extLst>
              <a:ext uri="{FF2B5EF4-FFF2-40B4-BE49-F238E27FC236}">
                <a16:creationId xmlns:a16="http://schemas.microsoft.com/office/drawing/2014/main" id="{06C805A2-34DE-4F0F-A880-4640DFC50DB0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4252480" y="3990954"/>
            <a:ext cx="709613" cy="608012"/>
            <a:chOff x="4545" y="394"/>
            <a:chExt cx="392" cy="361"/>
          </a:xfrm>
        </p:grpSpPr>
        <p:sp>
          <p:nvSpPr>
            <p:cNvPr id="192" name="AutoShape 449">
              <a:extLst>
                <a:ext uri="{FF2B5EF4-FFF2-40B4-BE49-F238E27FC236}">
                  <a16:creationId xmlns:a16="http://schemas.microsoft.com/office/drawing/2014/main" id="{0F227512-3185-4865-A2F4-45D2F3600C07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 rot="-5400000">
              <a:off x="4560" y="379"/>
              <a:ext cx="361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3" name="Freeform 450">
              <a:extLst>
                <a:ext uri="{FF2B5EF4-FFF2-40B4-BE49-F238E27FC236}">
                  <a16:creationId xmlns:a16="http://schemas.microsoft.com/office/drawing/2014/main" id="{0E4D0D8B-E2F7-4AD3-ABD0-4C88345C862E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63"/>
              <a:ext cx="20" cy="221"/>
            </a:xfrm>
            <a:custGeom>
              <a:avLst/>
              <a:gdLst>
                <a:gd name="T0" fmla="*/ 0 w 116"/>
                <a:gd name="T1" fmla="*/ 0 h 1166"/>
                <a:gd name="T2" fmla="*/ 0 w 116"/>
                <a:gd name="T3" fmla="*/ 0 h 1166"/>
                <a:gd name="T4" fmla="*/ 0 w 116"/>
                <a:gd name="T5" fmla="*/ 0 h 1166"/>
                <a:gd name="T6" fmla="*/ 0 w 116"/>
                <a:gd name="T7" fmla="*/ 0 h 1166"/>
                <a:gd name="T8" fmla="*/ 0 w 116"/>
                <a:gd name="T9" fmla="*/ 0 h 1166"/>
                <a:gd name="T10" fmla="*/ 0 w 116"/>
                <a:gd name="T11" fmla="*/ 0 h 1166"/>
                <a:gd name="T12" fmla="*/ 0 w 116"/>
                <a:gd name="T13" fmla="*/ 0 h 1166"/>
                <a:gd name="T14" fmla="*/ 0 w 116"/>
                <a:gd name="T15" fmla="*/ 0 h 1166"/>
                <a:gd name="T16" fmla="*/ 0 w 116"/>
                <a:gd name="T17" fmla="*/ 0 h 1166"/>
                <a:gd name="T18" fmla="*/ 0 w 116"/>
                <a:gd name="T19" fmla="*/ 0 h 1166"/>
                <a:gd name="T20" fmla="*/ 0 w 116"/>
                <a:gd name="T21" fmla="*/ 0 h 1166"/>
                <a:gd name="T22" fmla="*/ 0 w 116"/>
                <a:gd name="T23" fmla="*/ 0 h 1166"/>
                <a:gd name="T24" fmla="*/ 0 w 116"/>
                <a:gd name="T25" fmla="*/ 0 h 1166"/>
                <a:gd name="T26" fmla="*/ 0 w 116"/>
                <a:gd name="T27" fmla="*/ 0 h 1166"/>
                <a:gd name="T28" fmla="*/ 0 w 116"/>
                <a:gd name="T29" fmla="*/ 0 h 1166"/>
                <a:gd name="T30" fmla="*/ 0 w 116"/>
                <a:gd name="T31" fmla="*/ 0 h 1166"/>
                <a:gd name="T32" fmla="*/ 0 w 116"/>
                <a:gd name="T33" fmla="*/ 0 h 1166"/>
                <a:gd name="T34" fmla="*/ 0 w 116"/>
                <a:gd name="T35" fmla="*/ 0 h 1166"/>
                <a:gd name="T36" fmla="*/ 0 w 116"/>
                <a:gd name="T37" fmla="*/ 0 h 1166"/>
                <a:gd name="T38" fmla="*/ 0 w 116"/>
                <a:gd name="T39" fmla="*/ 0 h 1166"/>
                <a:gd name="T40" fmla="*/ 0 w 116"/>
                <a:gd name="T41" fmla="*/ 0 h 1166"/>
                <a:gd name="T42" fmla="*/ 0 w 116"/>
                <a:gd name="T43" fmla="*/ 0 h 1166"/>
                <a:gd name="T44" fmla="*/ 0 w 116"/>
                <a:gd name="T45" fmla="*/ 0 h 1166"/>
                <a:gd name="T46" fmla="*/ 0 w 116"/>
                <a:gd name="T47" fmla="*/ 0 h 1166"/>
                <a:gd name="T48" fmla="*/ 0 w 116"/>
                <a:gd name="T49" fmla="*/ 0 h 1166"/>
                <a:gd name="T50" fmla="*/ 0 w 116"/>
                <a:gd name="T51" fmla="*/ 0 h 1166"/>
                <a:gd name="T52" fmla="*/ 0 w 116"/>
                <a:gd name="T53" fmla="*/ 0 h 1166"/>
                <a:gd name="T54" fmla="*/ 0 w 116"/>
                <a:gd name="T55" fmla="*/ 0 h 1166"/>
                <a:gd name="T56" fmla="*/ 0 w 116"/>
                <a:gd name="T57" fmla="*/ 0 h 1166"/>
                <a:gd name="T58" fmla="*/ 0 w 116"/>
                <a:gd name="T59" fmla="*/ 0 h 1166"/>
                <a:gd name="T60" fmla="*/ 0 w 116"/>
                <a:gd name="T61" fmla="*/ 0 h 1166"/>
                <a:gd name="T62" fmla="*/ 0 w 116"/>
                <a:gd name="T63" fmla="*/ 0 h 1166"/>
                <a:gd name="T64" fmla="*/ 0 w 116"/>
                <a:gd name="T65" fmla="*/ 0 h 1166"/>
                <a:gd name="T66" fmla="*/ 0 w 116"/>
                <a:gd name="T67" fmla="*/ 0 h 1166"/>
                <a:gd name="T68" fmla="*/ 0 w 116"/>
                <a:gd name="T69" fmla="*/ 0 h 1166"/>
                <a:gd name="T70" fmla="*/ 0 w 116"/>
                <a:gd name="T71" fmla="*/ 0 h 1166"/>
                <a:gd name="T72" fmla="*/ 0 w 116"/>
                <a:gd name="T73" fmla="*/ 0 h 1166"/>
                <a:gd name="T74" fmla="*/ 0 w 116"/>
                <a:gd name="T75" fmla="*/ 0 h 1166"/>
                <a:gd name="T76" fmla="*/ 0 w 116"/>
                <a:gd name="T77" fmla="*/ 0 h 1166"/>
                <a:gd name="T78" fmla="*/ 0 w 116"/>
                <a:gd name="T79" fmla="*/ 0 h 1166"/>
                <a:gd name="T80" fmla="*/ 0 w 116"/>
                <a:gd name="T81" fmla="*/ 0 h 1166"/>
                <a:gd name="T82" fmla="*/ 0 w 116"/>
                <a:gd name="T83" fmla="*/ 0 h 1166"/>
                <a:gd name="T84" fmla="*/ 0 w 116"/>
                <a:gd name="T85" fmla="*/ 0 h 1166"/>
                <a:gd name="T86" fmla="*/ 0 w 116"/>
                <a:gd name="T87" fmla="*/ 0 h 1166"/>
                <a:gd name="T88" fmla="*/ 0 w 116"/>
                <a:gd name="T89" fmla="*/ 0 h 1166"/>
                <a:gd name="T90" fmla="*/ 0 w 116"/>
                <a:gd name="T91" fmla="*/ 0 h 1166"/>
                <a:gd name="T92" fmla="*/ 0 w 116"/>
                <a:gd name="T93" fmla="*/ 0 h 116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6"/>
                <a:gd name="T142" fmla="*/ 0 h 1166"/>
                <a:gd name="T143" fmla="*/ 116 w 116"/>
                <a:gd name="T144" fmla="*/ 1166 h 116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6" h="1166">
                  <a:moveTo>
                    <a:pt x="116" y="707"/>
                  </a:moveTo>
                  <a:lnTo>
                    <a:pt x="116" y="683"/>
                  </a:lnTo>
                  <a:lnTo>
                    <a:pt x="115" y="657"/>
                  </a:lnTo>
                  <a:lnTo>
                    <a:pt x="114" y="631"/>
                  </a:lnTo>
                  <a:lnTo>
                    <a:pt x="114" y="604"/>
                  </a:lnTo>
                  <a:lnTo>
                    <a:pt x="111" y="548"/>
                  </a:lnTo>
                  <a:lnTo>
                    <a:pt x="108" y="490"/>
                  </a:lnTo>
                  <a:lnTo>
                    <a:pt x="101" y="372"/>
                  </a:lnTo>
                  <a:lnTo>
                    <a:pt x="96" y="314"/>
                  </a:lnTo>
                  <a:lnTo>
                    <a:pt x="91" y="259"/>
                  </a:lnTo>
                  <a:lnTo>
                    <a:pt x="89" y="231"/>
                  </a:lnTo>
                  <a:lnTo>
                    <a:pt x="83" y="180"/>
                  </a:lnTo>
                  <a:lnTo>
                    <a:pt x="81" y="157"/>
                  </a:lnTo>
                  <a:lnTo>
                    <a:pt x="78" y="134"/>
                  </a:lnTo>
                  <a:lnTo>
                    <a:pt x="75" y="113"/>
                  </a:lnTo>
                  <a:lnTo>
                    <a:pt x="72" y="93"/>
                  </a:lnTo>
                  <a:lnTo>
                    <a:pt x="70" y="75"/>
                  </a:lnTo>
                  <a:lnTo>
                    <a:pt x="67" y="58"/>
                  </a:lnTo>
                  <a:lnTo>
                    <a:pt x="64" y="43"/>
                  </a:lnTo>
                  <a:lnTo>
                    <a:pt x="61" y="31"/>
                  </a:lnTo>
                  <a:lnTo>
                    <a:pt x="58" y="20"/>
                  </a:lnTo>
                  <a:lnTo>
                    <a:pt x="56" y="11"/>
                  </a:lnTo>
                  <a:lnTo>
                    <a:pt x="53" y="5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45" y="1"/>
                  </a:lnTo>
                  <a:lnTo>
                    <a:pt x="43" y="5"/>
                  </a:lnTo>
                  <a:lnTo>
                    <a:pt x="40" y="12"/>
                  </a:lnTo>
                  <a:lnTo>
                    <a:pt x="38" y="20"/>
                  </a:lnTo>
                  <a:lnTo>
                    <a:pt x="36" y="31"/>
                  </a:lnTo>
                  <a:lnTo>
                    <a:pt x="34" y="44"/>
                  </a:lnTo>
                  <a:lnTo>
                    <a:pt x="31" y="60"/>
                  </a:lnTo>
                  <a:lnTo>
                    <a:pt x="29" y="76"/>
                  </a:lnTo>
                  <a:lnTo>
                    <a:pt x="27" y="95"/>
                  </a:lnTo>
                  <a:lnTo>
                    <a:pt x="25" y="115"/>
                  </a:lnTo>
                  <a:lnTo>
                    <a:pt x="23" y="137"/>
                  </a:lnTo>
                  <a:lnTo>
                    <a:pt x="21" y="159"/>
                  </a:lnTo>
                  <a:lnTo>
                    <a:pt x="19" y="184"/>
                  </a:lnTo>
                  <a:lnTo>
                    <a:pt x="17" y="209"/>
                  </a:lnTo>
                  <a:lnTo>
                    <a:pt x="16" y="235"/>
                  </a:lnTo>
                  <a:lnTo>
                    <a:pt x="14" y="262"/>
                  </a:lnTo>
                  <a:lnTo>
                    <a:pt x="11" y="319"/>
                  </a:lnTo>
                  <a:lnTo>
                    <a:pt x="8" y="377"/>
                  </a:lnTo>
                  <a:lnTo>
                    <a:pt x="4" y="496"/>
                  </a:lnTo>
                  <a:lnTo>
                    <a:pt x="2" y="554"/>
                  </a:lnTo>
                  <a:lnTo>
                    <a:pt x="1" y="610"/>
                  </a:lnTo>
                  <a:lnTo>
                    <a:pt x="1" y="638"/>
                  </a:lnTo>
                  <a:lnTo>
                    <a:pt x="0" y="664"/>
                  </a:lnTo>
                  <a:lnTo>
                    <a:pt x="0" y="714"/>
                  </a:lnTo>
                  <a:lnTo>
                    <a:pt x="1" y="761"/>
                  </a:lnTo>
                  <a:lnTo>
                    <a:pt x="2" y="806"/>
                  </a:lnTo>
                  <a:lnTo>
                    <a:pt x="4" y="850"/>
                  </a:lnTo>
                  <a:lnTo>
                    <a:pt x="6" y="891"/>
                  </a:lnTo>
                  <a:lnTo>
                    <a:pt x="9" y="931"/>
                  </a:lnTo>
                  <a:lnTo>
                    <a:pt x="12" y="968"/>
                  </a:lnTo>
                  <a:lnTo>
                    <a:pt x="16" y="1003"/>
                  </a:lnTo>
                  <a:lnTo>
                    <a:pt x="19" y="1035"/>
                  </a:lnTo>
                  <a:lnTo>
                    <a:pt x="24" y="1064"/>
                  </a:lnTo>
                  <a:lnTo>
                    <a:pt x="26" y="1077"/>
                  </a:lnTo>
                  <a:lnTo>
                    <a:pt x="28" y="1090"/>
                  </a:lnTo>
                  <a:lnTo>
                    <a:pt x="30" y="1101"/>
                  </a:lnTo>
                  <a:lnTo>
                    <a:pt x="33" y="1112"/>
                  </a:lnTo>
                  <a:lnTo>
                    <a:pt x="35" y="1122"/>
                  </a:lnTo>
                  <a:lnTo>
                    <a:pt x="37" y="1131"/>
                  </a:lnTo>
                  <a:lnTo>
                    <a:pt x="40" y="1139"/>
                  </a:lnTo>
                  <a:lnTo>
                    <a:pt x="42" y="1146"/>
                  </a:lnTo>
                  <a:lnTo>
                    <a:pt x="45" y="1152"/>
                  </a:lnTo>
                  <a:lnTo>
                    <a:pt x="47" y="1157"/>
                  </a:lnTo>
                  <a:lnTo>
                    <a:pt x="50" y="1161"/>
                  </a:lnTo>
                  <a:lnTo>
                    <a:pt x="52" y="1164"/>
                  </a:lnTo>
                  <a:lnTo>
                    <a:pt x="55" y="1165"/>
                  </a:lnTo>
                  <a:lnTo>
                    <a:pt x="57" y="1166"/>
                  </a:lnTo>
                  <a:lnTo>
                    <a:pt x="60" y="1165"/>
                  </a:lnTo>
                  <a:lnTo>
                    <a:pt x="62" y="1164"/>
                  </a:lnTo>
                  <a:lnTo>
                    <a:pt x="65" y="1160"/>
                  </a:lnTo>
                  <a:lnTo>
                    <a:pt x="68" y="1157"/>
                  </a:lnTo>
                  <a:lnTo>
                    <a:pt x="70" y="1151"/>
                  </a:lnTo>
                  <a:lnTo>
                    <a:pt x="72" y="1145"/>
                  </a:lnTo>
                  <a:lnTo>
                    <a:pt x="75" y="1138"/>
                  </a:lnTo>
                  <a:lnTo>
                    <a:pt x="81" y="1121"/>
                  </a:lnTo>
                  <a:lnTo>
                    <a:pt x="83" y="1110"/>
                  </a:lnTo>
                  <a:lnTo>
                    <a:pt x="85" y="1099"/>
                  </a:lnTo>
                  <a:lnTo>
                    <a:pt x="88" y="1087"/>
                  </a:lnTo>
                  <a:lnTo>
                    <a:pt x="90" y="1075"/>
                  </a:lnTo>
                  <a:lnTo>
                    <a:pt x="92" y="1061"/>
                  </a:lnTo>
                  <a:lnTo>
                    <a:pt x="97" y="1031"/>
                  </a:lnTo>
                  <a:lnTo>
                    <a:pt x="101" y="999"/>
                  </a:lnTo>
                  <a:lnTo>
                    <a:pt x="105" y="964"/>
                  </a:lnTo>
                  <a:lnTo>
                    <a:pt x="108" y="926"/>
                  </a:lnTo>
                  <a:lnTo>
                    <a:pt x="111" y="885"/>
                  </a:lnTo>
                  <a:lnTo>
                    <a:pt x="113" y="843"/>
                  </a:lnTo>
                  <a:lnTo>
                    <a:pt x="115" y="799"/>
                  </a:lnTo>
                  <a:lnTo>
                    <a:pt x="116" y="754"/>
                  </a:lnTo>
                  <a:lnTo>
                    <a:pt x="116" y="707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4" name="Freeform 451">
              <a:extLst>
                <a:ext uri="{FF2B5EF4-FFF2-40B4-BE49-F238E27FC236}">
                  <a16:creationId xmlns:a16="http://schemas.microsoft.com/office/drawing/2014/main" id="{348691FD-F5C9-4723-BDFD-EDD1E5954387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09" y="608"/>
              <a:ext cx="103" cy="52"/>
            </a:xfrm>
            <a:custGeom>
              <a:avLst/>
              <a:gdLst>
                <a:gd name="T0" fmla="*/ 0 w 582"/>
                <a:gd name="T1" fmla="*/ 0 h 276"/>
                <a:gd name="T2" fmla="*/ 0 w 582"/>
                <a:gd name="T3" fmla="*/ 0 h 276"/>
                <a:gd name="T4" fmla="*/ 0 w 582"/>
                <a:gd name="T5" fmla="*/ 0 h 276"/>
                <a:gd name="T6" fmla="*/ 0 w 582"/>
                <a:gd name="T7" fmla="*/ 0 h 276"/>
                <a:gd name="T8" fmla="*/ 0 w 582"/>
                <a:gd name="T9" fmla="*/ 0 h 276"/>
                <a:gd name="T10" fmla="*/ 0 w 582"/>
                <a:gd name="T11" fmla="*/ 0 h 276"/>
                <a:gd name="T12" fmla="*/ 0 w 582"/>
                <a:gd name="T13" fmla="*/ 0 h 276"/>
                <a:gd name="T14" fmla="*/ 0 w 582"/>
                <a:gd name="T15" fmla="*/ 0 h 276"/>
                <a:gd name="T16" fmla="*/ 0 w 582"/>
                <a:gd name="T17" fmla="*/ 0 h 276"/>
                <a:gd name="T18" fmla="*/ 0 w 582"/>
                <a:gd name="T19" fmla="*/ 0 h 276"/>
                <a:gd name="T20" fmla="*/ 0 w 582"/>
                <a:gd name="T21" fmla="*/ 0 h 276"/>
                <a:gd name="T22" fmla="*/ 0 w 582"/>
                <a:gd name="T23" fmla="*/ 0 h 276"/>
                <a:gd name="T24" fmla="*/ 0 w 582"/>
                <a:gd name="T25" fmla="*/ 0 h 276"/>
                <a:gd name="T26" fmla="*/ 0 w 582"/>
                <a:gd name="T27" fmla="*/ 0 h 276"/>
                <a:gd name="T28" fmla="*/ 0 w 582"/>
                <a:gd name="T29" fmla="*/ 0 h 276"/>
                <a:gd name="T30" fmla="*/ 0 w 582"/>
                <a:gd name="T31" fmla="*/ 0 h 276"/>
                <a:gd name="T32" fmla="*/ 0 w 582"/>
                <a:gd name="T33" fmla="*/ 0 h 276"/>
                <a:gd name="T34" fmla="*/ 0 w 582"/>
                <a:gd name="T35" fmla="*/ 0 h 276"/>
                <a:gd name="T36" fmla="*/ 0 w 582"/>
                <a:gd name="T37" fmla="*/ 0 h 276"/>
                <a:gd name="T38" fmla="*/ 0 w 582"/>
                <a:gd name="T39" fmla="*/ 0 h 276"/>
                <a:gd name="T40" fmla="*/ 0 w 582"/>
                <a:gd name="T41" fmla="*/ 0 h 276"/>
                <a:gd name="T42" fmla="*/ 0 w 582"/>
                <a:gd name="T43" fmla="*/ 0 h 276"/>
                <a:gd name="T44" fmla="*/ 0 w 582"/>
                <a:gd name="T45" fmla="*/ 0 h 276"/>
                <a:gd name="T46" fmla="*/ 0 w 582"/>
                <a:gd name="T47" fmla="*/ 0 h 276"/>
                <a:gd name="T48" fmla="*/ 0 w 582"/>
                <a:gd name="T49" fmla="*/ 0 h 276"/>
                <a:gd name="T50" fmla="*/ 0 w 582"/>
                <a:gd name="T51" fmla="*/ 0 h 27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82"/>
                <a:gd name="T79" fmla="*/ 0 h 276"/>
                <a:gd name="T80" fmla="*/ 582 w 582"/>
                <a:gd name="T81" fmla="*/ 276 h 27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82" h="276">
                  <a:moveTo>
                    <a:pt x="582" y="276"/>
                  </a:moveTo>
                  <a:lnTo>
                    <a:pt x="582" y="273"/>
                  </a:lnTo>
                  <a:lnTo>
                    <a:pt x="582" y="269"/>
                  </a:lnTo>
                  <a:lnTo>
                    <a:pt x="581" y="264"/>
                  </a:lnTo>
                  <a:lnTo>
                    <a:pt x="581" y="258"/>
                  </a:lnTo>
                  <a:lnTo>
                    <a:pt x="580" y="243"/>
                  </a:lnTo>
                  <a:lnTo>
                    <a:pt x="579" y="234"/>
                  </a:lnTo>
                  <a:lnTo>
                    <a:pt x="577" y="213"/>
                  </a:lnTo>
                  <a:lnTo>
                    <a:pt x="574" y="191"/>
                  </a:lnTo>
                  <a:lnTo>
                    <a:pt x="572" y="167"/>
                  </a:lnTo>
                  <a:lnTo>
                    <a:pt x="569" y="141"/>
                  </a:lnTo>
                  <a:lnTo>
                    <a:pt x="567" y="115"/>
                  </a:lnTo>
                  <a:lnTo>
                    <a:pt x="568" y="90"/>
                  </a:lnTo>
                  <a:lnTo>
                    <a:pt x="570" y="66"/>
                  </a:lnTo>
                  <a:lnTo>
                    <a:pt x="572" y="45"/>
                  </a:lnTo>
                  <a:lnTo>
                    <a:pt x="573" y="35"/>
                  </a:lnTo>
                  <a:lnTo>
                    <a:pt x="573" y="26"/>
                  </a:lnTo>
                  <a:lnTo>
                    <a:pt x="573" y="19"/>
                  </a:lnTo>
                  <a:lnTo>
                    <a:pt x="573" y="12"/>
                  </a:lnTo>
                  <a:lnTo>
                    <a:pt x="571" y="7"/>
                  </a:lnTo>
                  <a:lnTo>
                    <a:pt x="569" y="4"/>
                  </a:lnTo>
                  <a:lnTo>
                    <a:pt x="566" y="1"/>
                  </a:lnTo>
                  <a:lnTo>
                    <a:pt x="562" y="0"/>
                  </a:lnTo>
                  <a:lnTo>
                    <a:pt x="0" y="4"/>
                  </a:lnTo>
                  <a:lnTo>
                    <a:pt x="7" y="125"/>
                  </a:lnTo>
                  <a:lnTo>
                    <a:pt x="582" y="276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5" name="Freeform 452">
              <a:extLst>
                <a:ext uri="{FF2B5EF4-FFF2-40B4-BE49-F238E27FC236}">
                  <a16:creationId xmlns:a16="http://schemas.microsoft.com/office/drawing/2014/main" id="{A76E43F3-DB5E-4DB8-BC97-062C2B81EA12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89"/>
              <a:ext cx="103" cy="52"/>
            </a:xfrm>
            <a:custGeom>
              <a:avLst/>
              <a:gdLst>
                <a:gd name="T0" fmla="*/ 0 w 580"/>
                <a:gd name="T1" fmla="*/ 0 h 279"/>
                <a:gd name="T2" fmla="*/ 0 w 580"/>
                <a:gd name="T3" fmla="*/ 0 h 279"/>
                <a:gd name="T4" fmla="*/ 0 w 580"/>
                <a:gd name="T5" fmla="*/ 0 h 279"/>
                <a:gd name="T6" fmla="*/ 0 w 580"/>
                <a:gd name="T7" fmla="*/ 0 h 279"/>
                <a:gd name="T8" fmla="*/ 0 w 580"/>
                <a:gd name="T9" fmla="*/ 0 h 279"/>
                <a:gd name="T10" fmla="*/ 0 w 580"/>
                <a:gd name="T11" fmla="*/ 0 h 279"/>
                <a:gd name="T12" fmla="*/ 0 w 580"/>
                <a:gd name="T13" fmla="*/ 0 h 279"/>
                <a:gd name="T14" fmla="*/ 0 w 580"/>
                <a:gd name="T15" fmla="*/ 0 h 279"/>
                <a:gd name="T16" fmla="*/ 0 w 580"/>
                <a:gd name="T17" fmla="*/ 0 h 279"/>
                <a:gd name="T18" fmla="*/ 0 w 580"/>
                <a:gd name="T19" fmla="*/ 0 h 279"/>
                <a:gd name="T20" fmla="*/ 0 w 580"/>
                <a:gd name="T21" fmla="*/ 0 h 279"/>
                <a:gd name="T22" fmla="*/ 0 w 580"/>
                <a:gd name="T23" fmla="*/ 0 h 279"/>
                <a:gd name="T24" fmla="*/ 0 w 580"/>
                <a:gd name="T25" fmla="*/ 0 h 279"/>
                <a:gd name="T26" fmla="*/ 0 w 580"/>
                <a:gd name="T27" fmla="*/ 0 h 279"/>
                <a:gd name="T28" fmla="*/ 0 w 580"/>
                <a:gd name="T29" fmla="*/ 0 h 279"/>
                <a:gd name="T30" fmla="*/ 0 w 580"/>
                <a:gd name="T31" fmla="*/ 0 h 279"/>
                <a:gd name="T32" fmla="*/ 0 w 580"/>
                <a:gd name="T33" fmla="*/ 0 h 279"/>
                <a:gd name="T34" fmla="*/ 0 w 580"/>
                <a:gd name="T35" fmla="*/ 0 h 279"/>
                <a:gd name="T36" fmla="*/ 0 w 580"/>
                <a:gd name="T37" fmla="*/ 0 h 279"/>
                <a:gd name="T38" fmla="*/ 0 w 580"/>
                <a:gd name="T39" fmla="*/ 0 h 279"/>
                <a:gd name="T40" fmla="*/ 0 w 580"/>
                <a:gd name="T41" fmla="*/ 0 h 279"/>
                <a:gd name="T42" fmla="*/ 0 w 580"/>
                <a:gd name="T43" fmla="*/ 0 h 279"/>
                <a:gd name="T44" fmla="*/ 0 w 580"/>
                <a:gd name="T45" fmla="*/ 0 h 279"/>
                <a:gd name="T46" fmla="*/ 0 w 580"/>
                <a:gd name="T47" fmla="*/ 0 h 279"/>
                <a:gd name="T48" fmla="*/ 0 w 580"/>
                <a:gd name="T49" fmla="*/ 0 h 279"/>
                <a:gd name="T50" fmla="*/ 0 w 580"/>
                <a:gd name="T51" fmla="*/ 0 h 279"/>
                <a:gd name="T52" fmla="*/ 0 w 580"/>
                <a:gd name="T53" fmla="*/ 0 h 2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80"/>
                <a:gd name="T82" fmla="*/ 0 h 279"/>
                <a:gd name="T83" fmla="*/ 580 w 580"/>
                <a:gd name="T84" fmla="*/ 279 h 2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80" h="279">
                  <a:moveTo>
                    <a:pt x="0" y="279"/>
                  </a:moveTo>
                  <a:lnTo>
                    <a:pt x="0" y="276"/>
                  </a:lnTo>
                  <a:lnTo>
                    <a:pt x="1" y="272"/>
                  </a:lnTo>
                  <a:lnTo>
                    <a:pt x="1" y="267"/>
                  </a:lnTo>
                  <a:lnTo>
                    <a:pt x="1" y="261"/>
                  </a:lnTo>
                  <a:lnTo>
                    <a:pt x="2" y="246"/>
                  </a:lnTo>
                  <a:lnTo>
                    <a:pt x="4" y="237"/>
                  </a:lnTo>
                  <a:lnTo>
                    <a:pt x="5" y="216"/>
                  </a:lnTo>
                  <a:lnTo>
                    <a:pt x="7" y="194"/>
                  </a:lnTo>
                  <a:lnTo>
                    <a:pt x="10" y="170"/>
                  </a:lnTo>
                  <a:lnTo>
                    <a:pt x="12" y="144"/>
                  </a:lnTo>
                  <a:lnTo>
                    <a:pt x="14" y="118"/>
                  </a:lnTo>
                  <a:lnTo>
                    <a:pt x="13" y="93"/>
                  </a:lnTo>
                  <a:lnTo>
                    <a:pt x="11" y="69"/>
                  </a:lnTo>
                  <a:lnTo>
                    <a:pt x="10" y="58"/>
                  </a:lnTo>
                  <a:lnTo>
                    <a:pt x="8" y="48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7" y="22"/>
                  </a:lnTo>
                  <a:lnTo>
                    <a:pt x="7" y="15"/>
                  </a:lnTo>
                  <a:lnTo>
                    <a:pt x="8" y="10"/>
                  </a:lnTo>
                  <a:lnTo>
                    <a:pt x="11" y="7"/>
                  </a:lnTo>
                  <a:lnTo>
                    <a:pt x="13" y="4"/>
                  </a:lnTo>
                  <a:lnTo>
                    <a:pt x="18" y="3"/>
                  </a:lnTo>
                  <a:lnTo>
                    <a:pt x="580" y="0"/>
                  </a:lnTo>
                  <a:lnTo>
                    <a:pt x="574" y="122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6" name="Freeform 453">
              <a:extLst>
                <a:ext uri="{FF2B5EF4-FFF2-40B4-BE49-F238E27FC236}">
                  <a16:creationId xmlns:a16="http://schemas.microsoft.com/office/drawing/2014/main" id="{2F28138D-C37D-4629-852C-518219398FE2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5" y="588"/>
              <a:ext cx="50" cy="32"/>
            </a:xfrm>
            <a:custGeom>
              <a:avLst/>
              <a:gdLst>
                <a:gd name="T0" fmla="*/ 0 w 285"/>
                <a:gd name="T1" fmla="*/ 0 h 173"/>
                <a:gd name="T2" fmla="*/ 0 w 285"/>
                <a:gd name="T3" fmla="*/ 0 h 173"/>
                <a:gd name="T4" fmla="*/ 0 w 285"/>
                <a:gd name="T5" fmla="*/ 0 h 173"/>
                <a:gd name="T6" fmla="*/ 0 w 285"/>
                <a:gd name="T7" fmla="*/ 0 h 173"/>
                <a:gd name="T8" fmla="*/ 0 w 285"/>
                <a:gd name="T9" fmla="*/ 0 h 173"/>
                <a:gd name="T10" fmla="*/ 0 w 285"/>
                <a:gd name="T11" fmla="*/ 0 h 173"/>
                <a:gd name="T12" fmla="*/ 0 w 285"/>
                <a:gd name="T13" fmla="*/ 0 h 173"/>
                <a:gd name="T14" fmla="*/ 0 w 285"/>
                <a:gd name="T15" fmla="*/ 0 h 173"/>
                <a:gd name="T16" fmla="*/ 0 w 285"/>
                <a:gd name="T17" fmla="*/ 0 h 173"/>
                <a:gd name="T18" fmla="*/ 0 w 285"/>
                <a:gd name="T19" fmla="*/ 0 h 173"/>
                <a:gd name="T20" fmla="*/ 0 w 285"/>
                <a:gd name="T21" fmla="*/ 0 h 173"/>
                <a:gd name="T22" fmla="*/ 0 w 285"/>
                <a:gd name="T23" fmla="*/ 0 h 173"/>
                <a:gd name="T24" fmla="*/ 0 w 285"/>
                <a:gd name="T25" fmla="*/ 0 h 173"/>
                <a:gd name="T26" fmla="*/ 0 w 285"/>
                <a:gd name="T27" fmla="*/ 0 h 173"/>
                <a:gd name="T28" fmla="*/ 0 w 285"/>
                <a:gd name="T29" fmla="*/ 0 h 173"/>
                <a:gd name="T30" fmla="*/ 0 w 285"/>
                <a:gd name="T31" fmla="*/ 0 h 173"/>
                <a:gd name="T32" fmla="*/ 0 w 285"/>
                <a:gd name="T33" fmla="*/ 0 h 173"/>
                <a:gd name="T34" fmla="*/ 0 w 285"/>
                <a:gd name="T35" fmla="*/ 0 h 173"/>
                <a:gd name="T36" fmla="*/ 0 w 285"/>
                <a:gd name="T37" fmla="*/ 0 h 173"/>
                <a:gd name="T38" fmla="*/ 0 w 285"/>
                <a:gd name="T39" fmla="*/ 0 h 173"/>
                <a:gd name="T40" fmla="*/ 0 w 285"/>
                <a:gd name="T41" fmla="*/ 0 h 173"/>
                <a:gd name="T42" fmla="*/ 0 w 285"/>
                <a:gd name="T43" fmla="*/ 0 h 173"/>
                <a:gd name="T44" fmla="*/ 0 w 285"/>
                <a:gd name="T45" fmla="*/ 0 h 173"/>
                <a:gd name="T46" fmla="*/ 0 w 285"/>
                <a:gd name="T47" fmla="*/ 0 h 173"/>
                <a:gd name="T48" fmla="*/ 0 w 285"/>
                <a:gd name="T49" fmla="*/ 0 h 173"/>
                <a:gd name="T50" fmla="*/ 0 w 285"/>
                <a:gd name="T51" fmla="*/ 0 h 173"/>
                <a:gd name="T52" fmla="*/ 0 w 285"/>
                <a:gd name="T53" fmla="*/ 0 h 173"/>
                <a:gd name="T54" fmla="*/ 0 w 285"/>
                <a:gd name="T55" fmla="*/ 0 h 173"/>
                <a:gd name="T56" fmla="*/ 0 w 285"/>
                <a:gd name="T57" fmla="*/ 0 h 173"/>
                <a:gd name="T58" fmla="*/ 0 w 285"/>
                <a:gd name="T59" fmla="*/ 0 h 173"/>
                <a:gd name="T60" fmla="*/ 0 w 285"/>
                <a:gd name="T61" fmla="*/ 0 h 173"/>
                <a:gd name="T62" fmla="*/ 0 w 285"/>
                <a:gd name="T63" fmla="*/ 0 h 173"/>
                <a:gd name="T64" fmla="*/ 0 w 285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5"/>
                <a:gd name="T100" fmla="*/ 0 h 173"/>
                <a:gd name="T101" fmla="*/ 285 w 285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5" h="173">
                  <a:moveTo>
                    <a:pt x="276" y="173"/>
                  </a:moveTo>
                  <a:lnTo>
                    <a:pt x="274" y="172"/>
                  </a:lnTo>
                  <a:lnTo>
                    <a:pt x="272" y="171"/>
                  </a:lnTo>
                  <a:lnTo>
                    <a:pt x="271" y="166"/>
                  </a:lnTo>
                  <a:lnTo>
                    <a:pt x="271" y="158"/>
                  </a:lnTo>
                  <a:lnTo>
                    <a:pt x="272" y="147"/>
                  </a:lnTo>
                  <a:lnTo>
                    <a:pt x="274" y="134"/>
                  </a:lnTo>
                  <a:lnTo>
                    <a:pt x="275" y="120"/>
                  </a:lnTo>
                  <a:lnTo>
                    <a:pt x="276" y="105"/>
                  </a:lnTo>
                  <a:lnTo>
                    <a:pt x="275" y="89"/>
                  </a:lnTo>
                  <a:lnTo>
                    <a:pt x="276" y="84"/>
                  </a:lnTo>
                  <a:lnTo>
                    <a:pt x="277" y="80"/>
                  </a:lnTo>
                  <a:lnTo>
                    <a:pt x="280" y="75"/>
                  </a:lnTo>
                  <a:lnTo>
                    <a:pt x="283" y="71"/>
                  </a:lnTo>
                  <a:lnTo>
                    <a:pt x="284" y="67"/>
                  </a:lnTo>
                  <a:lnTo>
                    <a:pt x="285" y="61"/>
                  </a:lnTo>
                  <a:lnTo>
                    <a:pt x="283" y="54"/>
                  </a:lnTo>
                  <a:lnTo>
                    <a:pt x="281" y="50"/>
                  </a:lnTo>
                  <a:lnTo>
                    <a:pt x="278" y="45"/>
                  </a:lnTo>
                  <a:lnTo>
                    <a:pt x="274" y="37"/>
                  </a:lnTo>
                  <a:lnTo>
                    <a:pt x="269" y="30"/>
                  </a:lnTo>
                  <a:lnTo>
                    <a:pt x="266" y="24"/>
                  </a:lnTo>
                  <a:lnTo>
                    <a:pt x="264" y="19"/>
                  </a:lnTo>
                  <a:lnTo>
                    <a:pt x="262" y="15"/>
                  </a:lnTo>
                  <a:lnTo>
                    <a:pt x="261" y="11"/>
                  </a:lnTo>
                  <a:lnTo>
                    <a:pt x="259" y="6"/>
                  </a:lnTo>
                  <a:lnTo>
                    <a:pt x="258" y="2"/>
                  </a:lnTo>
                  <a:lnTo>
                    <a:pt x="258" y="0"/>
                  </a:lnTo>
                  <a:lnTo>
                    <a:pt x="257" y="0"/>
                  </a:lnTo>
                  <a:lnTo>
                    <a:pt x="255" y="0"/>
                  </a:lnTo>
                  <a:lnTo>
                    <a:pt x="0" y="5"/>
                  </a:lnTo>
                  <a:lnTo>
                    <a:pt x="3" y="80"/>
                  </a:lnTo>
                  <a:lnTo>
                    <a:pt x="276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7" name="Freeform 454">
              <a:extLst>
                <a:ext uri="{FF2B5EF4-FFF2-40B4-BE49-F238E27FC236}">
                  <a16:creationId xmlns:a16="http://schemas.microsoft.com/office/drawing/2014/main" id="{A7BC089F-107C-416F-8DFC-37B6C3DD9BC3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6" y="530"/>
              <a:ext cx="51" cy="33"/>
            </a:xfrm>
            <a:custGeom>
              <a:avLst/>
              <a:gdLst>
                <a:gd name="T0" fmla="*/ 0 w 284"/>
                <a:gd name="T1" fmla="*/ 0 h 173"/>
                <a:gd name="T2" fmla="*/ 0 w 284"/>
                <a:gd name="T3" fmla="*/ 0 h 173"/>
                <a:gd name="T4" fmla="*/ 0 w 284"/>
                <a:gd name="T5" fmla="*/ 0 h 173"/>
                <a:gd name="T6" fmla="*/ 0 w 284"/>
                <a:gd name="T7" fmla="*/ 0 h 173"/>
                <a:gd name="T8" fmla="*/ 0 w 284"/>
                <a:gd name="T9" fmla="*/ 0 h 173"/>
                <a:gd name="T10" fmla="*/ 0 w 284"/>
                <a:gd name="T11" fmla="*/ 0 h 173"/>
                <a:gd name="T12" fmla="*/ 0 w 284"/>
                <a:gd name="T13" fmla="*/ 0 h 173"/>
                <a:gd name="T14" fmla="*/ 0 w 284"/>
                <a:gd name="T15" fmla="*/ 0 h 173"/>
                <a:gd name="T16" fmla="*/ 0 w 284"/>
                <a:gd name="T17" fmla="*/ 0 h 173"/>
                <a:gd name="T18" fmla="*/ 0 w 284"/>
                <a:gd name="T19" fmla="*/ 0 h 173"/>
                <a:gd name="T20" fmla="*/ 0 w 284"/>
                <a:gd name="T21" fmla="*/ 0 h 173"/>
                <a:gd name="T22" fmla="*/ 0 w 284"/>
                <a:gd name="T23" fmla="*/ 0 h 173"/>
                <a:gd name="T24" fmla="*/ 0 w 284"/>
                <a:gd name="T25" fmla="*/ 0 h 173"/>
                <a:gd name="T26" fmla="*/ 0 w 284"/>
                <a:gd name="T27" fmla="*/ 0 h 173"/>
                <a:gd name="T28" fmla="*/ 0 w 284"/>
                <a:gd name="T29" fmla="*/ 0 h 173"/>
                <a:gd name="T30" fmla="*/ 0 w 284"/>
                <a:gd name="T31" fmla="*/ 0 h 173"/>
                <a:gd name="T32" fmla="*/ 0 w 284"/>
                <a:gd name="T33" fmla="*/ 0 h 173"/>
                <a:gd name="T34" fmla="*/ 0 w 284"/>
                <a:gd name="T35" fmla="*/ 0 h 173"/>
                <a:gd name="T36" fmla="*/ 0 w 284"/>
                <a:gd name="T37" fmla="*/ 0 h 173"/>
                <a:gd name="T38" fmla="*/ 0 w 284"/>
                <a:gd name="T39" fmla="*/ 0 h 173"/>
                <a:gd name="T40" fmla="*/ 0 w 284"/>
                <a:gd name="T41" fmla="*/ 0 h 173"/>
                <a:gd name="T42" fmla="*/ 0 w 284"/>
                <a:gd name="T43" fmla="*/ 0 h 173"/>
                <a:gd name="T44" fmla="*/ 0 w 284"/>
                <a:gd name="T45" fmla="*/ 0 h 173"/>
                <a:gd name="T46" fmla="*/ 0 w 284"/>
                <a:gd name="T47" fmla="*/ 0 h 173"/>
                <a:gd name="T48" fmla="*/ 0 w 284"/>
                <a:gd name="T49" fmla="*/ 0 h 173"/>
                <a:gd name="T50" fmla="*/ 0 w 284"/>
                <a:gd name="T51" fmla="*/ 0 h 173"/>
                <a:gd name="T52" fmla="*/ 0 w 284"/>
                <a:gd name="T53" fmla="*/ 0 h 173"/>
                <a:gd name="T54" fmla="*/ 0 w 284"/>
                <a:gd name="T55" fmla="*/ 0 h 173"/>
                <a:gd name="T56" fmla="*/ 0 w 284"/>
                <a:gd name="T57" fmla="*/ 0 h 173"/>
                <a:gd name="T58" fmla="*/ 0 w 284"/>
                <a:gd name="T59" fmla="*/ 0 h 173"/>
                <a:gd name="T60" fmla="*/ 0 w 284"/>
                <a:gd name="T61" fmla="*/ 0 h 173"/>
                <a:gd name="T62" fmla="*/ 0 w 284"/>
                <a:gd name="T63" fmla="*/ 0 h 173"/>
                <a:gd name="T64" fmla="*/ 0 w 284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73"/>
                <a:gd name="T101" fmla="*/ 284 w 284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73">
                  <a:moveTo>
                    <a:pt x="10" y="173"/>
                  </a:moveTo>
                  <a:lnTo>
                    <a:pt x="12" y="172"/>
                  </a:lnTo>
                  <a:lnTo>
                    <a:pt x="14" y="171"/>
                  </a:lnTo>
                  <a:lnTo>
                    <a:pt x="15" y="166"/>
                  </a:lnTo>
                  <a:lnTo>
                    <a:pt x="15" y="158"/>
                  </a:lnTo>
                  <a:lnTo>
                    <a:pt x="13" y="147"/>
                  </a:lnTo>
                  <a:lnTo>
                    <a:pt x="12" y="134"/>
                  </a:lnTo>
                  <a:lnTo>
                    <a:pt x="10" y="120"/>
                  </a:lnTo>
                  <a:lnTo>
                    <a:pt x="9" y="105"/>
                  </a:lnTo>
                  <a:lnTo>
                    <a:pt x="10" y="89"/>
                  </a:lnTo>
                  <a:lnTo>
                    <a:pt x="9" y="84"/>
                  </a:lnTo>
                  <a:lnTo>
                    <a:pt x="7" y="80"/>
                  </a:lnTo>
                  <a:lnTo>
                    <a:pt x="5" y="75"/>
                  </a:lnTo>
                  <a:lnTo>
                    <a:pt x="2" y="71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4" y="50"/>
                  </a:lnTo>
                  <a:lnTo>
                    <a:pt x="6" y="45"/>
                  </a:lnTo>
                  <a:lnTo>
                    <a:pt x="11" y="37"/>
                  </a:lnTo>
                  <a:lnTo>
                    <a:pt x="15" y="30"/>
                  </a:lnTo>
                  <a:lnTo>
                    <a:pt x="18" y="24"/>
                  </a:lnTo>
                  <a:lnTo>
                    <a:pt x="21" y="19"/>
                  </a:lnTo>
                  <a:lnTo>
                    <a:pt x="22" y="14"/>
                  </a:lnTo>
                  <a:lnTo>
                    <a:pt x="24" y="11"/>
                  </a:lnTo>
                  <a:lnTo>
                    <a:pt x="25" y="6"/>
                  </a:lnTo>
                  <a:lnTo>
                    <a:pt x="26" y="2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84" y="2"/>
                  </a:lnTo>
                  <a:lnTo>
                    <a:pt x="281" y="77"/>
                  </a:lnTo>
                  <a:lnTo>
                    <a:pt x="10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8" name="Line 455">
              <a:extLst>
                <a:ext uri="{FF2B5EF4-FFF2-40B4-BE49-F238E27FC236}">
                  <a16:creationId xmlns:a16="http://schemas.microsoft.com/office/drawing/2014/main" id="{1EE125A7-0C68-471D-9855-DBB070504DC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4796" y="572"/>
              <a:ext cx="5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99" name="Text Box 615">
            <a:extLst>
              <a:ext uri="{FF2B5EF4-FFF2-40B4-BE49-F238E27FC236}">
                <a16:creationId xmlns:a16="http://schemas.microsoft.com/office/drawing/2014/main" id="{0834F683-00EB-411D-A882-63DD7FAEBB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4592" y="4019479"/>
            <a:ext cx="22002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9352" tIns="39676" rIns="79352" bIns="39676">
            <a:spAutoFit/>
          </a:bodyPr>
          <a:lstStyle>
            <a:lvl1pPr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de-DE" altLang="de-DE" sz="1600" b="1" dirty="0"/>
              <a:t>½ roll </a:t>
            </a:r>
            <a:r>
              <a:rPr lang="de-DE" altLang="de-DE" sz="1600" b="1" dirty="0" err="1"/>
              <a:t>integrated</a:t>
            </a:r>
            <a:endParaRPr lang="de-DE" altLang="de-DE" sz="1600" b="1" dirty="0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9F52EC78-29ED-4D60-BA4E-525FF734C287}"/>
              </a:ext>
            </a:extLst>
          </p:cNvPr>
          <p:cNvCxnSpPr>
            <a:cxnSpLocks/>
            <a:endCxn id="91" idx="0"/>
          </p:cNvCxnSpPr>
          <p:nvPr/>
        </p:nvCxnSpPr>
        <p:spPr bwMode="auto">
          <a:xfrm flipV="1">
            <a:off x="2734790" y="1334173"/>
            <a:ext cx="496682" cy="77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200" name="Group 609">
            <a:extLst>
              <a:ext uri="{FF2B5EF4-FFF2-40B4-BE49-F238E27FC236}">
                <a16:creationId xmlns:a16="http://schemas.microsoft.com/office/drawing/2014/main" id="{4E988C35-DA3F-493D-9424-5728F794C612}"/>
              </a:ext>
            </a:extLst>
          </p:cNvPr>
          <p:cNvGrpSpPr>
            <a:grpSpLocks/>
          </p:cNvGrpSpPr>
          <p:nvPr/>
        </p:nvGrpSpPr>
        <p:grpSpPr bwMode="auto">
          <a:xfrm rot="7521764" flipH="1">
            <a:off x="2342110" y="1251121"/>
            <a:ext cx="663025" cy="246820"/>
            <a:chOff x="4875" y="7237"/>
            <a:chExt cx="4230" cy="1883"/>
          </a:xfrm>
        </p:grpSpPr>
        <p:sp>
          <p:nvSpPr>
            <p:cNvPr id="201" name="Arc 610">
              <a:extLst>
                <a:ext uri="{FF2B5EF4-FFF2-40B4-BE49-F238E27FC236}">
                  <a16:creationId xmlns:a16="http://schemas.microsoft.com/office/drawing/2014/main" id="{62C239CE-081F-4FBD-A990-C9EE09BB4E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560 w 21600"/>
                <a:gd name="T1" fmla="*/ 0 h 14058"/>
                <a:gd name="T2" fmla="*/ 737 w 21600"/>
                <a:gd name="T3" fmla="*/ 128 h 14058"/>
                <a:gd name="T4" fmla="*/ 0 w 21600"/>
                <a:gd name="T5" fmla="*/ 128 h 140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02" name="AutoShape 611">
              <a:extLst>
                <a:ext uri="{FF2B5EF4-FFF2-40B4-BE49-F238E27FC236}">
                  <a16:creationId xmlns:a16="http://schemas.microsoft.com/office/drawing/2014/main" id="{EF3FD575-7648-4CE1-9DBA-FD476FE784F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endParaRPr lang="de-DE" altLang="de-DE"/>
            </a:p>
          </p:txBody>
        </p:sp>
      </p:grpSp>
      <p:sp>
        <p:nvSpPr>
          <p:cNvPr id="203" name="Text Box 615">
            <a:extLst>
              <a:ext uri="{FF2B5EF4-FFF2-40B4-BE49-F238E27FC236}">
                <a16:creationId xmlns:a16="http://schemas.microsoft.com/office/drawing/2014/main" id="{98661408-6A35-4E31-BA33-5D3C5993BF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7127" y="1746221"/>
            <a:ext cx="746247" cy="277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9352" tIns="39676" rIns="79352" bIns="39676">
            <a:spAutoFit/>
          </a:bodyPr>
          <a:lstStyle>
            <a:lvl1pPr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de-DE" altLang="de-DE" sz="1600" b="1" dirty="0"/>
              <a:t>¼ roll</a:t>
            </a:r>
          </a:p>
        </p:txBody>
      </p:sp>
      <p:sp>
        <p:nvSpPr>
          <p:cNvPr id="204" name="Text Box 615">
            <a:extLst>
              <a:ext uri="{FF2B5EF4-FFF2-40B4-BE49-F238E27FC236}">
                <a16:creationId xmlns:a16="http://schemas.microsoft.com/office/drawing/2014/main" id="{582FA78D-EC03-4214-8D7C-190A2826F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8186" y="795851"/>
            <a:ext cx="746247" cy="277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9352" tIns="39676" rIns="79352" bIns="39676">
            <a:spAutoFit/>
          </a:bodyPr>
          <a:lstStyle>
            <a:lvl1pPr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de-DE" altLang="de-DE" sz="1600" b="1" dirty="0"/>
              <a:t>¼ roll</a:t>
            </a:r>
          </a:p>
        </p:txBody>
      </p:sp>
      <p:pic>
        <p:nvPicPr>
          <p:cNvPr id="187" name="Picture 616" descr="messerflugflieger2">
            <a:extLst>
              <a:ext uri="{FF2B5EF4-FFF2-40B4-BE49-F238E27FC236}">
                <a16:creationId xmlns:a16="http://schemas.microsoft.com/office/drawing/2014/main" id="{199572CE-7DA3-4FB9-A9F1-731D83962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562419" y="768008"/>
            <a:ext cx="1114425" cy="1319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/>
      <p:bldP spid="199" grpId="0"/>
      <p:bldP spid="203" grpId="0"/>
      <p:bldP spid="20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ext Box 81"/>
          <p:cNvSpPr txBox="1">
            <a:spLocks noChangeArrowheads="1"/>
          </p:cNvSpPr>
          <p:nvPr/>
        </p:nvSpPr>
        <p:spPr bwMode="auto">
          <a:xfrm>
            <a:off x="1408906" y="29610"/>
            <a:ext cx="7618413" cy="972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352" tIns="39676" rIns="79352" bIns="39676">
            <a:spAutoFit/>
          </a:bodyPr>
          <a:lstStyle/>
          <a:p>
            <a:r>
              <a:rPr lang="en-US" sz="2000" b="1" dirty="0"/>
              <a:t>F-27.13 Inverted Golf Ball with quarter roll half roll integrated, 	 half roll integrated quarter roll</a:t>
            </a:r>
            <a:endParaRPr lang="de-DE" sz="2000" dirty="0"/>
          </a:p>
          <a:p>
            <a:pPr defTabSz="793750" eaLnBrk="0" hangingPunct="0">
              <a:lnSpc>
                <a:spcPct val="90000"/>
              </a:lnSpc>
            </a:pPr>
            <a:endParaRPr lang="en-GB" altLang="de-DE" sz="2000" dirty="0"/>
          </a:p>
        </p:txBody>
      </p:sp>
      <p:sp>
        <p:nvSpPr>
          <p:cNvPr id="92163" name="Text Box 97"/>
          <p:cNvSpPr txBox="1">
            <a:spLocks noChangeArrowheads="1"/>
          </p:cNvSpPr>
          <p:nvPr/>
        </p:nvSpPr>
        <p:spPr bwMode="auto">
          <a:xfrm>
            <a:off x="8051800" y="6557963"/>
            <a:ext cx="939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1200" b="1" dirty="0"/>
              <a:t>F-27.13.02</a:t>
            </a:r>
          </a:p>
        </p:txBody>
      </p:sp>
      <p:sp>
        <p:nvSpPr>
          <p:cNvPr id="92164" name="Line 182"/>
          <p:cNvSpPr>
            <a:spLocks noChangeShapeType="1"/>
          </p:cNvSpPr>
          <p:nvPr/>
        </p:nvSpPr>
        <p:spPr bwMode="auto">
          <a:xfrm flipV="1">
            <a:off x="3906838" y="5003800"/>
            <a:ext cx="1408112" cy="47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52" name="Text Box 615">
            <a:extLst>
              <a:ext uri="{FF2B5EF4-FFF2-40B4-BE49-F238E27FC236}">
                <a16:creationId xmlns:a16="http://schemas.microsoft.com/office/drawing/2014/main" id="{33B55D41-9E08-49E5-B87C-E655833969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9343" y="4065850"/>
            <a:ext cx="22002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9352" tIns="39676" rIns="79352" bIns="39676">
            <a:spAutoFit/>
          </a:bodyPr>
          <a:lstStyle>
            <a:lvl1pPr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de-DE" altLang="de-DE" sz="1600" b="1" dirty="0"/>
              <a:t>½ roll </a:t>
            </a:r>
            <a:r>
              <a:rPr lang="de-DE" altLang="de-DE" sz="1600" b="1" dirty="0" err="1"/>
              <a:t>integrated</a:t>
            </a:r>
            <a:endParaRPr lang="de-DE" altLang="de-DE" sz="1600" b="1" dirty="0"/>
          </a:p>
        </p:txBody>
      </p:sp>
      <p:cxnSp>
        <p:nvCxnSpPr>
          <p:cNvPr id="3" name="Gerader Verbinder 2">
            <a:extLst>
              <a:ext uri="{FF2B5EF4-FFF2-40B4-BE49-F238E27FC236}">
                <a16:creationId xmlns:a16="http://schemas.microsoft.com/office/drawing/2014/main" id="{350278ED-4E0C-424B-BEEC-133624277DB5}"/>
              </a:ext>
            </a:extLst>
          </p:cNvPr>
          <p:cNvCxnSpPr>
            <a:cxnSpLocks/>
          </p:cNvCxnSpPr>
          <p:nvPr/>
        </p:nvCxnSpPr>
        <p:spPr bwMode="auto">
          <a:xfrm flipV="1">
            <a:off x="4559232" y="1170539"/>
            <a:ext cx="8031" cy="339607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7" name="Line 545">
            <a:extLst>
              <a:ext uri="{FF2B5EF4-FFF2-40B4-BE49-F238E27FC236}">
                <a16:creationId xmlns:a16="http://schemas.microsoft.com/office/drawing/2014/main" id="{BFE4BCB6-A4CE-4712-8B04-A813F876076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19805" y="1573223"/>
            <a:ext cx="1485515" cy="142377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8" name="Line 547">
            <a:extLst>
              <a:ext uri="{FF2B5EF4-FFF2-40B4-BE49-F238E27FC236}">
                <a16:creationId xmlns:a16="http://schemas.microsoft.com/office/drawing/2014/main" id="{963A6D9B-E698-47C2-8CCD-AA4A121E8530}"/>
              </a:ext>
            </a:extLst>
          </p:cNvPr>
          <p:cNvSpPr>
            <a:spLocks noChangeShapeType="1"/>
          </p:cNvSpPr>
          <p:nvPr/>
        </p:nvSpPr>
        <p:spPr bwMode="auto">
          <a:xfrm rot="16200000" flipH="1">
            <a:off x="3752765" y="1584604"/>
            <a:ext cx="1408742" cy="131381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9" name="Arc 548">
            <a:extLst>
              <a:ext uri="{FF2B5EF4-FFF2-40B4-BE49-F238E27FC236}">
                <a16:creationId xmlns:a16="http://schemas.microsoft.com/office/drawing/2014/main" id="{57BAB19A-3158-497C-857A-228B01E50806}"/>
              </a:ext>
            </a:extLst>
          </p:cNvPr>
          <p:cNvSpPr>
            <a:spLocks/>
          </p:cNvSpPr>
          <p:nvPr/>
        </p:nvSpPr>
        <p:spPr bwMode="auto">
          <a:xfrm flipH="1" flipV="1">
            <a:off x="3761903" y="2932350"/>
            <a:ext cx="1559100" cy="1362134"/>
          </a:xfrm>
          <a:custGeom>
            <a:avLst/>
            <a:gdLst>
              <a:gd name="T0" fmla="*/ 8396939 w 43200"/>
              <a:gd name="T1" fmla="*/ 56594303 h 36552"/>
              <a:gd name="T2" fmla="*/ 53158218 w 43200"/>
              <a:gd name="T3" fmla="*/ 55100153 h 36552"/>
              <a:gd name="T4" fmla="*/ 30168596 w 43200"/>
              <a:gd name="T5" fmla="*/ 33443789 h 3655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200" h="36552" fill="none" extrusionOk="0">
                <a:moveTo>
                  <a:pt x="6011" y="36552"/>
                </a:moveTo>
                <a:cubicBezTo>
                  <a:pt x="2154" y="32530"/>
                  <a:pt x="0" y="27172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199" y="26724"/>
                  <a:pt x="41378" y="31681"/>
                  <a:pt x="38059" y="35586"/>
                </a:cubicBezTo>
              </a:path>
              <a:path w="43200" h="36552" stroke="0" extrusionOk="0">
                <a:moveTo>
                  <a:pt x="6011" y="36552"/>
                </a:moveTo>
                <a:cubicBezTo>
                  <a:pt x="2154" y="32530"/>
                  <a:pt x="0" y="27172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199" y="26724"/>
                  <a:pt x="41378" y="31681"/>
                  <a:pt x="38059" y="35586"/>
                </a:cubicBezTo>
                <a:lnTo>
                  <a:pt x="21600" y="21600"/>
                </a:lnTo>
                <a:lnTo>
                  <a:pt x="6011" y="36552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90" name="Arc 549">
            <a:extLst>
              <a:ext uri="{FF2B5EF4-FFF2-40B4-BE49-F238E27FC236}">
                <a16:creationId xmlns:a16="http://schemas.microsoft.com/office/drawing/2014/main" id="{8E4685C3-3D6F-4D37-9F95-8E210C833333}"/>
              </a:ext>
            </a:extLst>
          </p:cNvPr>
          <p:cNvSpPr>
            <a:spLocks/>
          </p:cNvSpPr>
          <p:nvPr/>
        </p:nvSpPr>
        <p:spPr bwMode="auto">
          <a:xfrm flipH="1">
            <a:off x="5406853" y="1388298"/>
            <a:ext cx="553427" cy="291671"/>
          </a:xfrm>
          <a:custGeom>
            <a:avLst/>
            <a:gdLst>
              <a:gd name="T0" fmla="*/ 0 w 20117"/>
              <a:gd name="T1" fmla="*/ 0 h 21600"/>
              <a:gd name="T2" fmla="*/ 16325986 w 20117"/>
              <a:gd name="T3" fmla="*/ 2792435 h 21600"/>
              <a:gd name="T4" fmla="*/ 0 w 20117"/>
              <a:gd name="T5" fmla="*/ 4391139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117" h="21600" fill="none" extrusionOk="0">
                <a:moveTo>
                  <a:pt x="0" y="0"/>
                </a:moveTo>
                <a:cubicBezTo>
                  <a:pt x="8894" y="0"/>
                  <a:pt x="16879" y="5451"/>
                  <a:pt x="20117" y="13735"/>
                </a:cubicBezTo>
              </a:path>
              <a:path w="20117" h="21600" stroke="0" extrusionOk="0">
                <a:moveTo>
                  <a:pt x="0" y="0"/>
                </a:moveTo>
                <a:cubicBezTo>
                  <a:pt x="8894" y="0"/>
                  <a:pt x="16879" y="5451"/>
                  <a:pt x="20117" y="13735"/>
                </a:cubicBez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91" name="Arc 550">
            <a:extLst>
              <a:ext uri="{FF2B5EF4-FFF2-40B4-BE49-F238E27FC236}">
                <a16:creationId xmlns:a16="http://schemas.microsoft.com/office/drawing/2014/main" id="{BD757F70-6533-4AAD-AEB0-B9F633E6FB58}"/>
              </a:ext>
            </a:extLst>
          </p:cNvPr>
          <p:cNvSpPr>
            <a:spLocks/>
          </p:cNvSpPr>
          <p:nvPr/>
        </p:nvSpPr>
        <p:spPr bwMode="auto">
          <a:xfrm>
            <a:off x="3231472" y="1334173"/>
            <a:ext cx="565691" cy="293174"/>
          </a:xfrm>
          <a:custGeom>
            <a:avLst/>
            <a:gdLst>
              <a:gd name="T0" fmla="*/ 0 w 20575"/>
              <a:gd name="T1" fmla="*/ 0 h 21600"/>
              <a:gd name="T2" fmla="*/ 16677833 w 20575"/>
              <a:gd name="T3" fmla="*/ 3086047 h 21600"/>
              <a:gd name="T4" fmla="*/ 0 w 20575"/>
              <a:gd name="T5" fmla="*/ 4436511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575" h="21600" fill="none" extrusionOk="0">
                <a:moveTo>
                  <a:pt x="0" y="0"/>
                </a:moveTo>
                <a:cubicBezTo>
                  <a:pt x="9396" y="0"/>
                  <a:pt x="17714" y="6074"/>
                  <a:pt x="20574" y="15025"/>
                </a:cubicBezTo>
              </a:path>
              <a:path w="20575" h="21600" stroke="0" extrusionOk="0">
                <a:moveTo>
                  <a:pt x="0" y="0"/>
                </a:moveTo>
                <a:cubicBezTo>
                  <a:pt x="9396" y="0"/>
                  <a:pt x="17714" y="6074"/>
                  <a:pt x="20574" y="15025"/>
                </a:cubicBez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grpSp>
        <p:nvGrpSpPr>
          <p:cNvPr id="92" name="Group 553">
            <a:extLst>
              <a:ext uri="{FF2B5EF4-FFF2-40B4-BE49-F238E27FC236}">
                <a16:creationId xmlns:a16="http://schemas.microsoft.com/office/drawing/2014/main" id="{2602F88C-0ADD-4DF0-B72F-3C772902186F}"/>
              </a:ext>
            </a:extLst>
          </p:cNvPr>
          <p:cNvGrpSpPr>
            <a:grpSpLocks/>
          </p:cNvGrpSpPr>
          <p:nvPr/>
        </p:nvGrpSpPr>
        <p:grpSpPr bwMode="auto">
          <a:xfrm rot="5400000" flipV="1">
            <a:off x="1818537" y="1051112"/>
            <a:ext cx="306706" cy="502837"/>
            <a:chOff x="2820" y="264"/>
            <a:chExt cx="420" cy="1452"/>
          </a:xfrm>
        </p:grpSpPr>
        <p:sp>
          <p:nvSpPr>
            <p:cNvPr id="93" name="Line 554">
              <a:extLst>
                <a:ext uri="{FF2B5EF4-FFF2-40B4-BE49-F238E27FC236}">
                  <a16:creationId xmlns:a16="http://schemas.microsoft.com/office/drawing/2014/main" id="{9491C544-A768-455C-B350-6FCFC1C277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94" name="Group 555">
              <a:extLst>
                <a:ext uri="{FF2B5EF4-FFF2-40B4-BE49-F238E27FC236}">
                  <a16:creationId xmlns:a16="http://schemas.microsoft.com/office/drawing/2014/main" id="{B1894FFD-1816-45DA-B67A-A5C05159B2A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95" name="Group 556">
                <a:extLst>
                  <a:ext uri="{FF2B5EF4-FFF2-40B4-BE49-F238E27FC236}">
                    <a16:creationId xmlns:a16="http://schemas.microsoft.com/office/drawing/2014/main" id="{A3BAA30C-F5E9-4F1E-B5D5-90FD9F51E54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98" name="Group 557">
                  <a:extLst>
                    <a:ext uri="{FF2B5EF4-FFF2-40B4-BE49-F238E27FC236}">
                      <a16:creationId xmlns:a16="http://schemas.microsoft.com/office/drawing/2014/main" id="{8649CBB7-4650-4FF8-9532-AAE6EF9B4E6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00" name="Group 558">
                    <a:extLst>
                      <a:ext uri="{FF2B5EF4-FFF2-40B4-BE49-F238E27FC236}">
                        <a16:creationId xmlns:a16="http://schemas.microsoft.com/office/drawing/2014/main" id="{AF181F01-5A90-4FFA-A8B3-9014F85CBE3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03" name="Freeform 559">
                      <a:extLst>
                        <a:ext uri="{FF2B5EF4-FFF2-40B4-BE49-F238E27FC236}">
                          <a16:creationId xmlns:a16="http://schemas.microsoft.com/office/drawing/2014/main" id="{DE94FCF5-6C7A-4825-9969-DAFB6057B5E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4255 w 1153"/>
                        <a:gd name="T1" fmla="*/ 490 h 204"/>
                        <a:gd name="T2" fmla="*/ 4620 w 1153"/>
                        <a:gd name="T3" fmla="*/ 537 h 204"/>
                        <a:gd name="T4" fmla="*/ 4928 w 1153"/>
                        <a:gd name="T5" fmla="*/ 584 h 204"/>
                        <a:gd name="T6" fmla="*/ 5138 w 1153"/>
                        <a:gd name="T7" fmla="*/ 639 h 204"/>
                        <a:gd name="T8" fmla="*/ 5197 w 1153"/>
                        <a:gd name="T9" fmla="*/ 660 h 204"/>
                        <a:gd name="T10" fmla="*/ 5197 w 1153"/>
                        <a:gd name="T11" fmla="*/ 673 h 204"/>
                        <a:gd name="T12" fmla="*/ 5197 w 1153"/>
                        <a:gd name="T13" fmla="*/ 910 h 204"/>
                        <a:gd name="T14" fmla="*/ 5193 w 1153"/>
                        <a:gd name="T15" fmla="*/ 939 h 204"/>
                        <a:gd name="T16" fmla="*/ 5170 w 1153"/>
                        <a:gd name="T17" fmla="*/ 952 h 204"/>
                        <a:gd name="T18" fmla="*/ 5166 w 1153"/>
                        <a:gd name="T19" fmla="*/ 973 h 204"/>
                        <a:gd name="T20" fmla="*/ 5149 w 1153"/>
                        <a:gd name="T21" fmla="*/ 1108 h 204"/>
                        <a:gd name="T22" fmla="*/ 5102 w 1153"/>
                        <a:gd name="T23" fmla="*/ 1257 h 204"/>
                        <a:gd name="T24" fmla="*/ 5062 w 1153"/>
                        <a:gd name="T25" fmla="*/ 1327 h 204"/>
                        <a:gd name="T26" fmla="*/ 5013 w 1153"/>
                        <a:gd name="T27" fmla="*/ 1346 h 204"/>
                        <a:gd name="T28" fmla="*/ 4580 w 1153"/>
                        <a:gd name="T29" fmla="*/ 1380 h 204"/>
                        <a:gd name="T30" fmla="*/ 4197 w 1153"/>
                        <a:gd name="T31" fmla="*/ 1387 h 204"/>
                        <a:gd name="T32" fmla="*/ 3660 w 1153"/>
                        <a:gd name="T33" fmla="*/ 1361 h 204"/>
                        <a:gd name="T34" fmla="*/ 2777 w 1153"/>
                        <a:gd name="T35" fmla="*/ 1278 h 204"/>
                        <a:gd name="T36" fmla="*/ 807 w 1153"/>
                        <a:gd name="T37" fmla="*/ 1184 h 204"/>
                        <a:gd name="T38" fmla="*/ 599 w 1153"/>
                        <a:gd name="T39" fmla="*/ 1223 h 204"/>
                        <a:gd name="T40" fmla="*/ 68 w 1153"/>
                        <a:gd name="T41" fmla="*/ 1231 h 204"/>
                        <a:gd name="T42" fmla="*/ 36 w 1153"/>
                        <a:gd name="T43" fmla="*/ 1223 h 204"/>
                        <a:gd name="T44" fmla="*/ 17 w 1153"/>
                        <a:gd name="T45" fmla="*/ 1189 h 204"/>
                        <a:gd name="T46" fmla="*/ 0 w 1153"/>
                        <a:gd name="T47" fmla="*/ 1108 h 204"/>
                        <a:gd name="T48" fmla="*/ 64 w 1153"/>
                        <a:gd name="T49" fmla="*/ 55 h 204"/>
                        <a:gd name="T50" fmla="*/ 81 w 1153"/>
                        <a:gd name="T51" fmla="*/ 13 h 204"/>
                        <a:gd name="T52" fmla="*/ 346 w 1153"/>
                        <a:gd name="T53" fmla="*/ 13 h 204"/>
                        <a:gd name="T54" fmla="*/ 454 w 1153"/>
                        <a:gd name="T55" fmla="*/ 55 h 204"/>
                        <a:gd name="T56" fmla="*/ 558 w 1153"/>
                        <a:gd name="T57" fmla="*/ 130 h 204"/>
                        <a:gd name="T58" fmla="*/ 979 w 1153"/>
                        <a:gd name="T59" fmla="*/ 516 h 204"/>
                        <a:gd name="T60" fmla="*/ 1047 w 1153"/>
                        <a:gd name="T61" fmla="*/ 545 h 204"/>
                        <a:gd name="T62" fmla="*/ 1155 w 1153"/>
                        <a:gd name="T63" fmla="*/ 571 h 204"/>
                        <a:gd name="T64" fmla="*/ 2962 w 1153"/>
                        <a:gd name="T65" fmla="*/ 381 h 204"/>
                        <a:gd name="T66" fmla="*/ 3074 w 1153"/>
                        <a:gd name="T67" fmla="*/ 563 h 204"/>
                        <a:gd name="T68" fmla="*/ 3684 w 1153"/>
                        <a:gd name="T69" fmla="*/ 660 h 204"/>
                        <a:gd name="T70" fmla="*/ 3813 w 1153"/>
                        <a:gd name="T71" fmla="*/ 652 h 204"/>
                        <a:gd name="T72" fmla="*/ 3936 w 1153"/>
                        <a:gd name="T73" fmla="*/ 605 h 204"/>
                        <a:gd name="T74" fmla="*/ 4038 w 1153"/>
                        <a:gd name="T75" fmla="*/ 524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04" name="Freeform 560">
                      <a:extLst>
                        <a:ext uri="{FF2B5EF4-FFF2-40B4-BE49-F238E27FC236}">
                          <a16:creationId xmlns:a16="http://schemas.microsoft.com/office/drawing/2014/main" id="{5C4FD0E9-DAE4-4CC6-9844-9B0F78F490F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120 h 69"/>
                        <a:gd name="T2" fmla="*/ 72 w 247"/>
                        <a:gd name="T3" fmla="*/ 313 h 69"/>
                        <a:gd name="T4" fmla="*/ 257 w 247"/>
                        <a:gd name="T5" fmla="*/ 346 h 69"/>
                        <a:gd name="T6" fmla="*/ 705 w 247"/>
                        <a:gd name="T7" fmla="*/ 434 h 69"/>
                        <a:gd name="T8" fmla="*/ 1148 w 247"/>
                        <a:gd name="T9" fmla="*/ 351 h 69"/>
                        <a:gd name="T10" fmla="*/ 1176 w 247"/>
                        <a:gd name="T11" fmla="*/ 201 h 69"/>
                        <a:gd name="T12" fmla="*/ 1080 w 247"/>
                        <a:gd name="T13" fmla="*/ 158 h 69"/>
                        <a:gd name="T14" fmla="*/ 982 w 247"/>
                        <a:gd name="T15" fmla="*/ 113 h 69"/>
                        <a:gd name="T16" fmla="*/ 882 w 247"/>
                        <a:gd name="T17" fmla="*/ 75 h 69"/>
                        <a:gd name="T18" fmla="*/ 786 w 247"/>
                        <a:gd name="T19" fmla="*/ 38 h 69"/>
                        <a:gd name="T20" fmla="*/ 705 w 247"/>
                        <a:gd name="T21" fmla="*/ 13 h 69"/>
                        <a:gd name="T22" fmla="*/ 624 w 247"/>
                        <a:gd name="T23" fmla="*/ 0 h 69"/>
                        <a:gd name="T24" fmla="*/ 528 w 247"/>
                        <a:gd name="T25" fmla="*/ 13 h 69"/>
                        <a:gd name="T26" fmla="*/ 423 w 247"/>
                        <a:gd name="T27" fmla="*/ 33 h 69"/>
                        <a:gd name="T28" fmla="*/ 0 w 247"/>
                        <a:gd name="T29" fmla="*/ 120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01" name="Freeform 561">
                    <a:extLst>
                      <a:ext uri="{FF2B5EF4-FFF2-40B4-BE49-F238E27FC236}">
                        <a16:creationId xmlns:a16="http://schemas.microsoft.com/office/drawing/2014/main" id="{ABE45ED0-B776-49E4-9E19-DD090E887B9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143 h 33"/>
                      <a:gd name="T2" fmla="*/ 0 w 293"/>
                      <a:gd name="T3" fmla="*/ 137 h 33"/>
                      <a:gd name="T4" fmla="*/ 634 w 293"/>
                      <a:gd name="T5" fmla="*/ 35 h 33"/>
                      <a:gd name="T6" fmla="*/ 816 w 293"/>
                      <a:gd name="T7" fmla="*/ 17 h 33"/>
                      <a:gd name="T8" fmla="*/ 961 w 293"/>
                      <a:gd name="T9" fmla="*/ 17 h 33"/>
                      <a:gd name="T10" fmla="*/ 1081 w 293"/>
                      <a:gd name="T11" fmla="*/ 0 h 33"/>
                      <a:gd name="T12" fmla="*/ 1177 w 293"/>
                      <a:gd name="T13" fmla="*/ 0 h 33"/>
                      <a:gd name="T14" fmla="*/ 1322 w 293"/>
                      <a:gd name="T15" fmla="*/ 17 h 33"/>
                      <a:gd name="T16" fmla="*/ 1442 w 293"/>
                      <a:gd name="T17" fmla="*/ 26 h 33"/>
                      <a:gd name="T18" fmla="*/ 1546 w 293"/>
                      <a:gd name="T19" fmla="*/ 35 h 33"/>
                      <a:gd name="T20" fmla="*/ 1624 w 293"/>
                      <a:gd name="T21" fmla="*/ 58 h 33"/>
                      <a:gd name="T22" fmla="*/ 1686 w 293"/>
                      <a:gd name="T23" fmla="*/ 76 h 33"/>
                      <a:gd name="T24" fmla="*/ 1732 w 293"/>
                      <a:gd name="T25" fmla="*/ 102 h 33"/>
                      <a:gd name="T26" fmla="*/ 1757 w 293"/>
                      <a:gd name="T27" fmla="*/ 119 h 33"/>
                      <a:gd name="T28" fmla="*/ 1769 w 293"/>
                      <a:gd name="T29" fmla="*/ 143 h 33"/>
                      <a:gd name="T30" fmla="*/ 1757 w 293"/>
                      <a:gd name="T31" fmla="*/ 160 h 33"/>
                      <a:gd name="T32" fmla="*/ 1732 w 293"/>
                      <a:gd name="T33" fmla="*/ 186 h 33"/>
                      <a:gd name="T34" fmla="*/ 1686 w 293"/>
                      <a:gd name="T35" fmla="*/ 204 h 33"/>
                      <a:gd name="T36" fmla="*/ 1624 w 293"/>
                      <a:gd name="T37" fmla="*/ 230 h 33"/>
                      <a:gd name="T38" fmla="*/ 1546 w 293"/>
                      <a:gd name="T39" fmla="*/ 244 h 33"/>
                      <a:gd name="T40" fmla="*/ 1442 w 293"/>
                      <a:gd name="T41" fmla="*/ 253 h 33"/>
                      <a:gd name="T42" fmla="*/ 1322 w 293"/>
                      <a:gd name="T43" fmla="*/ 271 h 33"/>
                      <a:gd name="T44" fmla="*/ 1177 w 293"/>
                      <a:gd name="T45" fmla="*/ 279 h 33"/>
                      <a:gd name="T46" fmla="*/ 1086 w 293"/>
                      <a:gd name="T47" fmla="*/ 279 h 33"/>
                      <a:gd name="T48" fmla="*/ 961 w 293"/>
                      <a:gd name="T49" fmla="*/ 279 h 33"/>
                      <a:gd name="T50" fmla="*/ 816 w 293"/>
                      <a:gd name="T51" fmla="*/ 271 h 33"/>
                      <a:gd name="T52" fmla="*/ 634 w 293"/>
                      <a:gd name="T53" fmla="*/ 244 h 33"/>
                      <a:gd name="T54" fmla="*/ 0 w 293"/>
                      <a:gd name="T55" fmla="*/ 143 h 33"/>
                      <a:gd name="T56" fmla="*/ 0 w 293"/>
                      <a:gd name="T57" fmla="*/ 143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02" name="Freeform 562">
                    <a:extLst>
                      <a:ext uri="{FF2B5EF4-FFF2-40B4-BE49-F238E27FC236}">
                        <a16:creationId xmlns:a16="http://schemas.microsoft.com/office/drawing/2014/main" id="{5DB320C0-3AF9-4676-B36D-B2231267D22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34 h 33"/>
                      <a:gd name="T2" fmla="*/ 0 w 293"/>
                      <a:gd name="T3" fmla="*/ 33 h 33"/>
                      <a:gd name="T4" fmla="*/ 103 w 293"/>
                      <a:gd name="T5" fmla="*/ 9 h 33"/>
                      <a:gd name="T6" fmla="*/ 131 w 293"/>
                      <a:gd name="T7" fmla="*/ 4 h 33"/>
                      <a:gd name="T8" fmla="*/ 155 w 293"/>
                      <a:gd name="T9" fmla="*/ 4 h 33"/>
                      <a:gd name="T10" fmla="*/ 175 w 293"/>
                      <a:gd name="T11" fmla="*/ 0 h 33"/>
                      <a:gd name="T12" fmla="*/ 189 w 293"/>
                      <a:gd name="T13" fmla="*/ 0 h 33"/>
                      <a:gd name="T14" fmla="*/ 213 w 293"/>
                      <a:gd name="T15" fmla="*/ 4 h 33"/>
                      <a:gd name="T16" fmla="*/ 233 w 293"/>
                      <a:gd name="T17" fmla="*/ 6 h 33"/>
                      <a:gd name="T18" fmla="*/ 250 w 293"/>
                      <a:gd name="T19" fmla="*/ 9 h 33"/>
                      <a:gd name="T20" fmla="*/ 261 w 293"/>
                      <a:gd name="T21" fmla="*/ 14 h 33"/>
                      <a:gd name="T22" fmla="*/ 271 w 293"/>
                      <a:gd name="T23" fmla="*/ 19 h 33"/>
                      <a:gd name="T24" fmla="*/ 279 w 293"/>
                      <a:gd name="T25" fmla="*/ 24 h 33"/>
                      <a:gd name="T26" fmla="*/ 283 w 293"/>
                      <a:gd name="T27" fmla="*/ 28 h 33"/>
                      <a:gd name="T28" fmla="*/ 285 w 293"/>
                      <a:gd name="T29" fmla="*/ 34 h 33"/>
                      <a:gd name="T30" fmla="*/ 283 w 293"/>
                      <a:gd name="T31" fmla="*/ 38 h 33"/>
                      <a:gd name="T32" fmla="*/ 279 w 293"/>
                      <a:gd name="T33" fmla="*/ 44 h 33"/>
                      <a:gd name="T34" fmla="*/ 271 w 293"/>
                      <a:gd name="T35" fmla="*/ 48 h 33"/>
                      <a:gd name="T36" fmla="*/ 261 w 293"/>
                      <a:gd name="T37" fmla="*/ 54 h 33"/>
                      <a:gd name="T38" fmla="*/ 250 w 293"/>
                      <a:gd name="T39" fmla="*/ 58 h 33"/>
                      <a:gd name="T40" fmla="*/ 233 w 293"/>
                      <a:gd name="T41" fmla="*/ 61 h 33"/>
                      <a:gd name="T42" fmla="*/ 213 w 293"/>
                      <a:gd name="T43" fmla="*/ 66 h 33"/>
                      <a:gd name="T44" fmla="*/ 189 w 293"/>
                      <a:gd name="T45" fmla="*/ 67 h 33"/>
                      <a:gd name="T46" fmla="*/ 176 w 293"/>
                      <a:gd name="T47" fmla="*/ 67 h 33"/>
                      <a:gd name="T48" fmla="*/ 155 w 293"/>
                      <a:gd name="T49" fmla="*/ 67 h 33"/>
                      <a:gd name="T50" fmla="*/ 131 w 293"/>
                      <a:gd name="T51" fmla="*/ 66 h 33"/>
                      <a:gd name="T52" fmla="*/ 103 w 293"/>
                      <a:gd name="T53" fmla="*/ 58 h 33"/>
                      <a:gd name="T54" fmla="*/ 0 w 293"/>
                      <a:gd name="T55" fmla="*/ 34 h 33"/>
                      <a:gd name="T56" fmla="*/ 0 w 293"/>
                      <a:gd name="T57" fmla="*/ 34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99" name="Line 563">
                  <a:extLst>
                    <a:ext uri="{FF2B5EF4-FFF2-40B4-BE49-F238E27FC236}">
                      <a16:creationId xmlns:a16="http://schemas.microsoft.com/office/drawing/2014/main" id="{F80A1515-A611-4877-8E99-8C461027419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96" name="AutoShape 564">
                <a:extLst>
                  <a:ext uri="{FF2B5EF4-FFF2-40B4-BE49-F238E27FC236}">
                    <a16:creationId xmlns:a16="http://schemas.microsoft.com/office/drawing/2014/main" id="{6EFA62AA-6845-442E-97A6-A8393EF736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97" name="Line 565">
                <a:extLst>
                  <a:ext uri="{FF2B5EF4-FFF2-40B4-BE49-F238E27FC236}">
                    <a16:creationId xmlns:a16="http://schemas.microsoft.com/office/drawing/2014/main" id="{544F9064-D830-4F14-A41F-403AE0198F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105" name="AutoShape 566">
            <a:extLst>
              <a:ext uri="{FF2B5EF4-FFF2-40B4-BE49-F238E27FC236}">
                <a16:creationId xmlns:a16="http://schemas.microsoft.com/office/drawing/2014/main" id="{5C8206AA-AF59-4154-A95B-67752AEE177C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292179" y="1260932"/>
            <a:ext cx="478308" cy="178911"/>
          </a:xfrm>
          <a:prstGeom prst="rightArrow">
            <a:avLst>
              <a:gd name="adj1" fmla="val 50000"/>
              <a:gd name="adj2" fmla="val 65546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de-DE" altLang="de-DE"/>
          </a:p>
        </p:txBody>
      </p:sp>
      <p:grpSp>
        <p:nvGrpSpPr>
          <p:cNvPr id="106" name="Group 567">
            <a:extLst>
              <a:ext uri="{FF2B5EF4-FFF2-40B4-BE49-F238E27FC236}">
                <a16:creationId xmlns:a16="http://schemas.microsoft.com/office/drawing/2014/main" id="{A090DD02-2531-4B24-B676-57BEC8A62E16}"/>
              </a:ext>
            </a:extLst>
          </p:cNvPr>
          <p:cNvGrpSpPr>
            <a:grpSpLocks/>
          </p:cNvGrpSpPr>
          <p:nvPr/>
        </p:nvGrpSpPr>
        <p:grpSpPr bwMode="auto">
          <a:xfrm rot="16200000" flipH="1">
            <a:off x="7099032" y="1110907"/>
            <a:ext cx="308209" cy="502837"/>
            <a:chOff x="2820" y="264"/>
            <a:chExt cx="420" cy="1452"/>
          </a:xfrm>
        </p:grpSpPr>
        <p:sp>
          <p:nvSpPr>
            <p:cNvPr id="107" name="Line 568">
              <a:extLst>
                <a:ext uri="{FF2B5EF4-FFF2-40B4-BE49-F238E27FC236}">
                  <a16:creationId xmlns:a16="http://schemas.microsoft.com/office/drawing/2014/main" id="{C083106E-9840-4973-A587-407B95CF16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08" name="Group 569">
              <a:extLst>
                <a:ext uri="{FF2B5EF4-FFF2-40B4-BE49-F238E27FC236}">
                  <a16:creationId xmlns:a16="http://schemas.microsoft.com/office/drawing/2014/main" id="{EA1F3BB9-FDA0-4AB0-A7FD-924755EB259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09" name="Group 570">
                <a:extLst>
                  <a:ext uri="{FF2B5EF4-FFF2-40B4-BE49-F238E27FC236}">
                    <a16:creationId xmlns:a16="http://schemas.microsoft.com/office/drawing/2014/main" id="{35B4360A-7EA2-4698-A3A7-884CAD3705C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12" name="Group 571">
                  <a:extLst>
                    <a:ext uri="{FF2B5EF4-FFF2-40B4-BE49-F238E27FC236}">
                      <a16:creationId xmlns:a16="http://schemas.microsoft.com/office/drawing/2014/main" id="{AFAE97D0-AD13-41C5-B03C-B343EE349CD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14" name="Group 572">
                    <a:extLst>
                      <a:ext uri="{FF2B5EF4-FFF2-40B4-BE49-F238E27FC236}">
                        <a16:creationId xmlns:a16="http://schemas.microsoft.com/office/drawing/2014/main" id="{5221A775-C884-4014-901F-4AB363AA5731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17" name="Freeform 573">
                      <a:extLst>
                        <a:ext uri="{FF2B5EF4-FFF2-40B4-BE49-F238E27FC236}">
                          <a16:creationId xmlns:a16="http://schemas.microsoft.com/office/drawing/2014/main" id="{2C1FF290-75BD-49CB-86F6-9C003A3C146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4255 w 1153"/>
                        <a:gd name="T1" fmla="*/ 490 h 204"/>
                        <a:gd name="T2" fmla="*/ 4620 w 1153"/>
                        <a:gd name="T3" fmla="*/ 537 h 204"/>
                        <a:gd name="T4" fmla="*/ 4928 w 1153"/>
                        <a:gd name="T5" fmla="*/ 584 h 204"/>
                        <a:gd name="T6" fmla="*/ 5138 w 1153"/>
                        <a:gd name="T7" fmla="*/ 639 h 204"/>
                        <a:gd name="T8" fmla="*/ 5197 w 1153"/>
                        <a:gd name="T9" fmla="*/ 660 h 204"/>
                        <a:gd name="T10" fmla="*/ 5197 w 1153"/>
                        <a:gd name="T11" fmla="*/ 673 h 204"/>
                        <a:gd name="T12" fmla="*/ 5197 w 1153"/>
                        <a:gd name="T13" fmla="*/ 910 h 204"/>
                        <a:gd name="T14" fmla="*/ 5193 w 1153"/>
                        <a:gd name="T15" fmla="*/ 939 h 204"/>
                        <a:gd name="T16" fmla="*/ 5170 w 1153"/>
                        <a:gd name="T17" fmla="*/ 952 h 204"/>
                        <a:gd name="T18" fmla="*/ 5166 w 1153"/>
                        <a:gd name="T19" fmla="*/ 973 h 204"/>
                        <a:gd name="T20" fmla="*/ 5149 w 1153"/>
                        <a:gd name="T21" fmla="*/ 1108 h 204"/>
                        <a:gd name="T22" fmla="*/ 5102 w 1153"/>
                        <a:gd name="T23" fmla="*/ 1257 h 204"/>
                        <a:gd name="T24" fmla="*/ 5062 w 1153"/>
                        <a:gd name="T25" fmla="*/ 1327 h 204"/>
                        <a:gd name="T26" fmla="*/ 5013 w 1153"/>
                        <a:gd name="T27" fmla="*/ 1346 h 204"/>
                        <a:gd name="T28" fmla="*/ 4580 w 1153"/>
                        <a:gd name="T29" fmla="*/ 1380 h 204"/>
                        <a:gd name="T30" fmla="*/ 4197 w 1153"/>
                        <a:gd name="T31" fmla="*/ 1387 h 204"/>
                        <a:gd name="T32" fmla="*/ 3660 w 1153"/>
                        <a:gd name="T33" fmla="*/ 1361 h 204"/>
                        <a:gd name="T34" fmla="*/ 2777 w 1153"/>
                        <a:gd name="T35" fmla="*/ 1278 h 204"/>
                        <a:gd name="T36" fmla="*/ 807 w 1153"/>
                        <a:gd name="T37" fmla="*/ 1184 h 204"/>
                        <a:gd name="T38" fmla="*/ 599 w 1153"/>
                        <a:gd name="T39" fmla="*/ 1223 h 204"/>
                        <a:gd name="T40" fmla="*/ 68 w 1153"/>
                        <a:gd name="T41" fmla="*/ 1231 h 204"/>
                        <a:gd name="T42" fmla="*/ 36 w 1153"/>
                        <a:gd name="T43" fmla="*/ 1223 h 204"/>
                        <a:gd name="T44" fmla="*/ 17 w 1153"/>
                        <a:gd name="T45" fmla="*/ 1189 h 204"/>
                        <a:gd name="T46" fmla="*/ 0 w 1153"/>
                        <a:gd name="T47" fmla="*/ 1108 h 204"/>
                        <a:gd name="T48" fmla="*/ 64 w 1153"/>
                        <a:gd name="T49" fmla="*/ 55 h 204"/>
                        <a:gd name="T50" fmla="*/ 81 w 1153"/>
                        <a:gd name="T51" fmla="*/ 13 h 204"/>
                        <a:gd name="T52" fmla="*/ 346 w 1153"/>
                        <a:gd name="T53" fmla="*/ 13 h 204"/>
                        <a:gd name="T54" fmla="*/ 454 w 1153"/>
                        <a:gd name="T55" fmla="*/ 55 h 204"/>
                        <a:gd name="T56" fmla="*/ 558 w 1153"/>
                        <a:gd name="T57" fmla="*/ 130 h 204"/>
                        <a:gd name="T58" fmla="*/ 979 w 1153"/>
                        <a:gd name="T59" fmla="*/ 516 h 204"/>
                        <a:gd name="T60" fmla="*/ 1047 w 1153"/>
                        <a:gd name="T61" fmla="*/ 545 h 204"/>
                        <a:gd name="T62" fmla="*/ 1155 w 1153"/>
                        <a:gd name="T63" fmla="*/ 571 h 204"/>
                        <a:gd name="T64" fmla="*/ 2962 w 1153"/>
                        <a:gd name="T65" fmla="*/ 381 h 204"/>
                        <a:gd name="T66" fmla="*/ 3074 w 1153"/>
                        <a:gd name="T67" fmla="*/ 563 h 204"/>
                        <a:gd name="T68" fmla="*/ 3684 w 1153"/>
                        <a:gd name="T69" fmla="*/ 660 h 204"/>
                        <a:gd name="T70" fmla="*/ 3813 w 1153"/>
                        <a:gd name="T71" fmla="*/ 652 h 204"/>
                        <a:gd name="T72" fmla="*/ 3936 w 1153"/>
                        <a:gd name="T73" fmla="*/ 605 h 204"/>
                        <a:gd name="T74" fmla="*/ 4038 w 1153"/>
                        <a:gd name="T75" fmla="*/ 524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18" name="Freeform 574">
                      <a:extLst>
                        <a:ext uri="{FF2B5EF4-FFF2-40B4-BE49-F238E27FC236}">
                          <a16:creationId xmlns:a16="http://schemas.microsoft.com/office/drawing/2014/main" id="{038FAD54-2AE2-4B62-A032-A7763E1B284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120 h 69"/>
                        <a:gd name="T2" fmla="*/ 72 w 247"/>
                        <a:gd name="T3" fmla="*/ 313 h 69"/>
                        <a:gd name="T4" fmla="*/ 257 w 247"/>
                        <a:gd name="T5" fmla="*/ 346 h 69"/>
                        <a:gd name="T6" fmla="*/ 705 w 247"/>
                        <a:gd name="T7" fmla="*/ 434 h 69"/>
                        <a:gd name="T8" fmla="*/ 1148 w 247"/>
                        <a:gd name="T9" fmla="*/ 351 h 69"/>
                        <a:gd name="T10" fmla="*/ 1176 w 247"/>
                        <a:gd name="T11" fmla="*/ 201 h 69"/>
                        <a:gd name="T12" fmla="*/ 1080 w 247"/>
                        <a:gd name="T13" fmla="*/ 158 h 69"/>
                        <a:gd name="T14" fmla="*/ 982 w 247"/>
                        <a:gd name="T15" fmla="*/ 113 h 69"/>
                        <a:gd name="T16" fmla="*/ 882 w 247"/>
                        <a:gd name="T17" fmla="*/ 75 h 69"/>
                        <a:gd name="T18" fmla="*/ 786 w 247"/>
                        <a:gd name="T19" fmla="*/ 38 h 69"/>
                        <a:gd name="T20" fmla="*/ 705 w 247"/>
                        <a:gd name="T21" fmla="*/ 13 h 69"/>
                        <a:gd name="T22" fmla="*/ 624 w 247"/>
                        <a:gd name="T23" fmla="*/ 0 h 69"/>
                        <a:gd name="T24" fmla="*/ 528 w 247"/>
                        <a:gd name="T25" fmla="*/ 13 h 69"/>
                        <a:gd name="T26" fmla="*/ 423 w 247"/>
                        <a:gd name="T27" fmla="*/ 33 h 69"/>
                        <a:gd name="T28" fmla="*/ 0 w 247"/>
                        <a:gd name="T29" fmla="*/ 120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15" name="Freeform 575">
                    <a:extLst>
                      <a:ext uri="{FF2B5EF4-FFF2-40B4-BE49-F238E27FC236}">
                        <a16:creationId xmlns:a16="http://schemas.microsoft.com/office/drawing/2014/main" id="{46BB55EE-1259-46B0-B7E4-DC81182126B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143 h 33"/>
                      <a:gd name="T2" fmla="*/ 0 w 293"/>
                      <a:gd name="T3" fmla="*/ 137 h 33"/>
                      <a:gd name="T4" fmla="*/ 634 w 293"/>
                      <a:gd name="T5" fmla="*/ 35 h 33"/>
                      <a:gd name="T6" fmla="*/ 816 w 293"/>
                      <a:gd name="T7" fmla="*/ 17 h 33"/>
                      <a:gd name="T8" fmla="*/ 961 w 293"/>
                      <a:gd name="T9" fmla="*/ 17 h 33"/>
                      <a:gd name="T10" fmla="*/ 1081 w 293"/>
                      <a:gd name="T11" fmla="*/ 0 h 33"/>
                      <a:gd name="T12" fmla="*/ 1177 w 293"/>
                      <a:gd name="T13" fmla="*/ 0 h 33"/>
                      <a:gd name="T14" fmla="*/ 1322 w 293"/>
                      <a:gd name="T15" fmla="*/ 17 h 33"/>
                      <a:gd name="T16" fmla="*/ 1442 w 293"/>
                      <a:gd name="T17" fmla="*/ 26 h 33"/>
                      <a:gd name="T18" fmla="*/ 1546 w 293"/>
                      <a:gd name="T19" fmla="*/ 35 h 33"/>
                      <a:gd name="T20" fmla="*/ 1624 w 293"/>
                      <a:gd name="T21" fmla="*/ 58 h 33"/>
                      <a:gd name="T22" fmla="*/ 1686 w 293"/>
                      <a:gd name="T23" fmla="*/ 76 h 33"/>
                      <a:gd name="T24" fmla="*/ 1732 w 293"/>
                      <a:gd name="T25" fmla="*/ 102 h 33"/>
                      <a:gd name="T26" fmla="*/ 1757 w 293"/>
                      <a:gd name="T27" fmla="*/ 119 h 33"/>
                      <a:gd name="T28" fmla="*/ 1769 w 293"/>
                      <a:gd name="T29" fmla="*/ 143 h 33"/>
                      <a:gd name="T30" fmla="*/ 1757 w 293"/>
                      <a:gd name="T31" fmla="*/ 160 h 33"/>
                      <a:gd name="T32" fmla="*/ 1732 w 293"/>
                      <a:gd name="T33" fmla="*/ 186 h 33"/>
                      <a:gd name="T34" fmla="*/ 1686 w 293"/>
                      <a:gd name="T35" fmla="*/ 204 h 33"/>
                      <a:gd name="T36" fmla="*/ 1624 w 293"/>
                      <a:gd name="T37" fmla="*/ 230 h 33"/>
                      <a:gd name="T38" fmla="*/ 1546 w 293"/>
                      <a:gd name="T39" fmla="*/ 244 h 33"/>
                      <a:gd name="T40" fmla="*/ 1442 w 293"/>
                      <a:gd name="T41" fmla="*/ 253 h 33"/>
                      <a:gd name="T42" fmla="*/ 1322 w 293"/>
                      <a:gd name="T43" fmla="*/ 271 h 33"/>
                      <a:gd name="T44" fmla="*/ 1177 w 293"/>
                      <a:gd name="T45" fmla="*/ 279 h 33"/>
                      <a:gd name="T46" fmla="*/ 1086 w 293"/>
                      <a:gd name="T47" fmla="*/ 279 h 33"/>
                      <a:gd name="T48" fmla="*/ 961 w 293"/>
                      <a:gd name="T49" fmla="*/ 279 h 33"/>
                      <a:gd name="T50" fmla="*/ 816 w 293"/>
                      <a:gd name="T51" fmla="*/ 271 h 33"/>
                      <a:gd name="T52" fmla="*/ 634 w 293"/>
                      <a:gd name="T53" fmla="*/ 244 h 33"/>
                      <a:gd name="T54" fmla="*/ 0 w 293"/>
                      <a:gd name="T55" fmla="*/ 143 h 33"/>
                      <a:gd name="T56" fmla="*/ 0 w 293"/>
                      <a:gd name="T57" fmla="*/ 143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16" name="Freeform 576">
                    <a:extLst>
                      <a:ext uri="{FF2B5EF4-FFF2-40B4-BE49-F238E27FC236}">
                        <a16:creationId xmlns:a16="http://schemas.microsoft.com/office/drawing/2014/main" id="{42DC3733-AD13-4103-A1E5-0D5DABE5DAB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34 h 33"/>
                      <a:gd name="T2" fmla="*/ 0 w 293"/>
                      <a:gd name="T3" fmla="*/ 33 h 33"/>
                      <a:gd name="T4" fmla="*/ 103 w 293"/>
                      <a:gd name="T5" fmla="*/ 9 h 33"/>
                      <a:gd name="T6" fmla="*/ 131 w 293"/>
                      <a:gd name="T7" fmla="*/ 4 h 33"/>
                      <a:gd name="T8" fmla="*/ 155 w 293"/>
                      <a:gd name="T9" fmla="*/ 4 h 33"/>
                      <a:gd name="T10" fmla="*/ 175 w 293"/>
                      <a:gd name="T11" fmla="*/ 0 h 33"/>
                      <a:gd name="T12" fmla="*/ 189 w 293"/>
                      <a:gd name="T13" fmla="*/ 0 h 33"/>
                      <a:gd name="T14" fmla="*/ 213 w 293"/>
                      <a:gd name="T15" fmla="*/ 4 h 33"/>
                      <a:gd name="T16" fmla="*/ 233 w 293"/>
                      <a:gd name="T17" fmla="*/ 6 h 33"/>
                      <a:gd name="T18" fmla="*/ 250 w 293"/>
                      <a:gd name="T19" fmla="*/ 9 h 33"/>
                      <a:gd name="T20" fmla="*/ 261 w 293"/>
                      <a:gd name="T21" fmla="*/ 14 h 33"/>
                      <a:gd name="T22" fmla="*/ 271 w 293"/>
                      <a:gd name="T23" fmla="*/ 19 h 33"/>
                      <a:gd name="T24" fmla="*/ 279 w 293"/>
                      <a:gd name="T25" fmla="*/ 24 h 33"/>
                      <a:gd name="T26" fmla="*/ 283 w 293"/>
                      <a:gd name="T27" fmla="*/ 28 h 33"/>
                      <a:gd name="T28" fmla="*/ 285 w 293"/>
                      <a:gd name="T29" fmla="*/ 34 h 33"/>
                      <a:gd name="T30" fmla="*/ 283 w 293"/>
                      <a:gd name="T31" fmla="*/ 38 h 33"/>
                      <a:gd name="T32" fmla="*/ 279 w 293"/>
                      <a:gd name="T33" fmla="*/ 44 h 33"/>
                      <a:gd name="T34" fmla="*/ 271 w 293"/>
                      <a:gd name="T35" fmla="*/ 48 h 33"/>
                      <a:gd name="T36" fmla="*/ 261 w 293"/>
                      <a:gd name="T37" fmla="*/ 54 h 33"/>
                      <a:gd name="T38" fmla="*/ 250 w 293"/>
                      <a:gd name="T39" fmla="*/ 58 h 33"/>
                      <a:gd name="T40" fmla="*/ 233 w 293"/>
                      <a:gd name="T41" fmla="*/ 61 h 33"/>
                      <a:gd name="T42" fmla="*/ 213 w 293"/>
                      <a:gd name="T43" fmla="*/ 66 h 33"/>
                      <a:gd name="T44" fmla="*/ 189 w 293"/>
                      <a:gd name="T45" fmla="*/ 67 h 33"/>
                      <a:gd name="T46" fmla="*/ 176 w 293"/>
                      <a:gd name="T47" fmla="*/ 67 h 33"/>
                      <a:gd name="T48" fmla="*/ 155 w 293"/>
                      <a:gd name="T49" fmla="*/ 67 h 33"/>
                      <a:gd name="T50" fmla="*/ 131 w 293"/>
                      <a:gd name="T51" fmla="*/ 66 h 33"/>
                      <a:gd name="T52" fmla="*/ 103 w 293"/>
                      <a:gd name="T53" fmla="*/ 58 h 33"/>
                      <a:gd name="T54" fmla="*/ 0 w 293"/>
                      <a:gd name="T55" fmla="*/ 34 h 33"/>
                      <a:gd name="T56" fmla="*/ 0 w 293"/>
                      <a:gd name="T57" fmla="*/ 34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13" name="Line 577">
                  <a:extLst>
                    <a:ext uri="{FF2B5EF4-FFF2-40B4-BE49-F238E27FC236}">
                      <a16:creationId xmlns:a16="http://schemas.microsoft.com/office/drawing/2014/main" id="{18DB8FF7-82D0-41DC-9AD8-D3FBD505439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10" name="AutoShape 578">
                <a:extLst>
                  <a:ext uri="{FF2B5EF4-FFF2-40B4-BE49-F238E27FC236}">
                    <a16:creationId xmlns:a16="http://schemas.microsoft.com/office/drawing/2014/main" id="{FF59EF07-8D33-41EE-A410-8E11B3FF46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111" name="Line 579">
                <a:extLst>
                  <a:ext uri="{FF2B5EF4-FFF2-40B4-BE49-F238E27FC236}">
                    <a16:creationId xmlns:a16="http://schemas.microsoft.com/office/drawing/2014/main" id="{F43C6A27-F856-4F78-835B-D5B6332674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133" name="Line 594">
            <a:extLst>
              <a:ext uri="{FF2B5EF4-FFF2-40B4-BE49-F238E27FC236}">
                <a16:creationId xmlns:a16="http://schemas.microsoft.com/office/drawing/2014/main" id="{B34A51B7-210B-4A88-BD36-986B5343E26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169232" y="3532231"/>
            <a:ext cx="257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34" name="Line 595">
            <a:extLst>
              <a:ext uri="{FF2B5EF4-FFF2-40B4-BE49-F238E27FC236}">
                <a16:creationId xmlns:a16="http://schemas.microsoft.com/office/drawing/2014/main" id="{0A408934-88EC-4092-BAAD-743D3188809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643170" y="3544259"/>
            <a:ext cx="257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149" name="Group 609">
            <a:extLst>
              <a:ext uri="{FF2B5EF4-FFF2-40B4-BE49-F238E27FC236}">
                <a16:creationId xmlns:a16="http://schemas.microsoft.com/office/drawing/2014/main" id="{9698BD12-6289-41F5-B6B9-FDED299B17BB}"/>
              </a:ext>
            </a:extLst>
          </p:cNvPr>
          <p:cNvGrpSpPr>
            <a:grpSpLocks/>
          </p:cNvGrpSpPr>
          <p:nvPr/>
        </p:nvGrpSpPr>
        <p:grpSpPr bwMode="auto">
          <a:xfrm rot="4548990" flipV="1">
            <a:off x="4850371" y="3786600"/>
            <a:ext cx="663025" cy="246820"/>
            <a:chOff x="4875" y="7237"/>
            <a:chExt cx="4230" cy="1883"/>
          </a:xfrm>
        </p:grpSpPr>
        <p:sp>
          <p:nvSpPr>
            <p:cNvPr id="150" name="Arc 610">
              <a:extLst>
                <a:ext uri="{FF2B5EF4-FFF2-40B4-BE49-F238E27FC236}">
                  <a16:creationId xmlns:a16="http://schemas.microsoft.com/office/drawing/2014/main" id="{5D01609B-08D1-485B-AF42-114101B077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560 w 21600"/>
                <a:gd name="T1" fmla="*/ 0 h 14058"/>
                <a:gd name="T2" fmla="*/ 737 w 21600"/>
                <a:gd name="T3" fmla="*/ 128 h 14058"/>
                <a:gd name="T4" fmla="*/ 0 w 21600"/>
                <a:gd name="T5" fmla="*/ 128 h 140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51" name="AutoShape 611">
              <a:extLst>
                <a:ext uri="{FF2B5EF4-FFF2-40B4-BE49-F238E27FC236}">
                  <a16:creationId xmlns:a16="http://schemas.microsoft.com/office/drawing/2014/main" id="{D5D6E30A-1DB6-4339-BB7F-A17FA05BB19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endParaRPr lang="de-DE" altLang="de-DE"/>
            </a:p>
          </p:txBody>
        </p:sp>
      </p:grp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08AE3995-18CF-4498-9E63-C89949C55A6F}"/>
              </a:ext>
            </a:extLst>
          </p:cNvPr>
          <p:cNvCxnSpPr/>
          <p:nvPr/>
        </p:nvCxnSpPr>
        <p:spPr bwMode="auto">
          <a:xfrm>
            <a:off x="5960280" y="1386821"/>
            <a:ext cx="59954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80" name="Group 609">
            <a:extLst>
              <a:ext uri="{FF2B5EF4-FFF2-40B4-BE49-F238E27FC236}">
                <a16:creationId xmlns:a16="http://schemas.microsoft.com/office/drawing/2014/main" id="{035D9747-1AE8-4B42-A0B7-C9E94273CB5F}"/>
              </a:ext>
            </a:extLst>
          </p:cNvPr>
          <p:cNvGrpSpPr>
            <a:grpSpLocks/>
          </p:cNvGrpSpPr>
          <p:nvPr/>
        </p:nvGrpSpPr>
        <p:grpSpPr bwMode="auto">
          <a:xfrm rot="14078236" flipH="1" flipV="1">
            <a:off x="5837193" y="1226876"/>
            <a:ext cx="663025" cy="246820"/>
            <a:chOff x="4875" y="7237"/>
            <a:chExt cx="4230" cy="1883"/>
          </a:xfrm>
        </p:grpSpPr>
        <p:sp>
          <p:nvSpPr>
            <p:cNvPr id="181" name="Arc 610">
              <a:extLst>
                <a:ext uri="{FF2B5EF4-FFF2-40B4-BE49-F238E27FC236}">
                  <a16:creationId xmlns:a16="http://schemas.microsoft.com/office/drawing/2014/main" id="{84385EC3-B9A0-42B3-851B-6A761E6854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560 w 21600"/>
                <a:gd name="T1" fmla="*/ 0 h 14058"/>
                <a:gd name="T2" fmla="*/ 737 w 21600"/>
                <a:gd name="T3" fmla="*/ 128 h 14058"/>
                <a:gd name="T4" fmla="*/ 0 w 21600"/>
                <a:gd name="T5" fmla="*/ 128 h 140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82" name="AutoShape 611">
              <a:extLst>
                <a:ext uri="{FF2B5EF4-FFF2-40B4-BE49-F238E27FC236}">
                  <a16:creationId xmlns:a16="http://schemas.microsoft.com/office/drawing/2014/main" id="{44FDF71A-7471-46AA-A147-AAA43C9BC38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endParaRPr lang="de-DE" altLang="de-DE"/>
            </a:p>
          </p:txBody>
        </p:sp>
      </p:grpSp>
      <p:sp>
        <p:nvSpPr>
          <p:cNvPr id="119" name="AutoShape 580">
            <a:extLst>
              <a:ext uri="{FF2B5EF4-FFF2-40B4-BE49-F238E27FC236}">
                <a16:creationId xmlns:a16="http://schemas.microsoft.com/office/drawing/2014/main" id="{E5E4CB18-68DA-4B2E-B13B-0B2F017AAB49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456801" y="1288012"/>
            <a:ext cx="478308" cy="178911"/>
          </a:xfrm>
          <a:prstGeom prst="rightArrow">
            <a:avLst>
              <a:gd name="adj1" fmla="val 50000"/>
              <a:gd name="adj2" fmla="val 65546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de-DE" altLang="de-DE"/>
          </a:p>
        </p:txBody>
      </p:sp>
      <p:grpSp>
        <p:nvGrpSpPr>
          <p:cNvPr id="183" name="Group 609">
            <a:extLst>
              <a:ext uri="{FF2B5EF4-FFF2-40B4-BE49-F238E27FC236}">
                <a16:creationId xmlns:a16="http://schemas.microsoft.com/office/drawing/2014/main" id="{1DCB9898-4ECB-443B-B45B-16A4A5522E2A}"/>
              </a:ext>
            </a:extLst>
          </p:cNvPr>
          <p:cNvGrpSpPr>
            <a:grpSpLocks/>
          </p:cNvGrpSpPr>
          <p:nvPr/>
        </p:nvGrpSpPr>
        <p:grpSpPr bwMode="auto">
          <a:xfrm rot="5107106" flipH="1" flipV="1">
            <a:off x="3861455" y="4117849"/>
            <a:ext cx="663025" cy="246820"/>
            <a:chOff x="4875" y="7237"/>
            <a:chExt cx="4230" cy="1883"/>
          </a:xfrm>
        </p:grpSpPr>
        <p:sp>
          <p:nvSpPr>
            <p:cNvPr id="184" name="Arc 610">
              <a:extLst>
                <a:ext uri="{FF2B5EF4-FFF2-40B4-BE49-F238E27FC236}">
                  <a16:creationId xmlns:a16="http://schemas.microsoft.com/office/drawing/2014/main" id="{BF77D5F5-B223-4470-B755-354A6865B4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560 w 21600"/>
                <a:gd name="T1" fmla="*/ 0 h 14058"/>
                <a:gd name="T2" fmla="*/ 737 w 21600"/>
                <a:gd name="T3" fmla="*/ 128 h 14058"/>
                <a:gd name="T4" fmla="*/ 0 w 21600"/>
                <a:gd name="T5" fmla="*/ 128 h 140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85" name="AutoShape 611">
              <a:extLst>
                <a:ext uri="{FF2B5EF4-FFF2-40B4-BE49-F238E27FC236}">
                  <a16:creationId xmlns:a16="http://schemas.microsoft.com/office/drawing/2014/main" id="{7E854395-7C81-424D-AA11-2A82C507156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endParaRPr lang="de-DE" altLang="de-DE"/>
            </a:p>
          </p:txBody>
        </p:sp>
      </p:grpSp>
      <p:sp>
        <p:nvSpPr>
          <p:cNvPr id="186" name="Line 595">
            <a:extLst>
              <a:ext uri="{FF2B5EF4-FFF2-40B4-BE49-F238E27FC236}">
                <a16:creationId xmlns:a16="http://schemas.microsoft.com/office/drawing/2014/main" id="{692D6A05-19EC-4601-A455-D3EE769D153C}"/>
              </a:ext>
            </a:extLst>
          </p:cNvPr>
          <p:cNvSpPr>
            <a:spLocks noChangeShapeType="1"/>
          </p:cNvSpPr>
          <p:nvPr/>
        </p:nvSpPr>
        <p:spPr bwMode="auto">
          <a:xfrm rot="16200000" flipH="1" flipV="1">
            <a:off x="4439001" y="4273082"/>
            <a:ext cx="257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pic>
        <p:nvPicPr>
          <p:cNvPr id="189" name="Picture 616" descr="messerflugflieger2">
            <a:extLst>
              <a:ext uri="{FF2B5EF4-FFF2-40B4-BE49-F238E27FC236}">
                <a16:creationId xmlns:a16="http://schemas.microsoft.com/office/drawing/2014/main" id="{6288C2DB-35A1-4778-8B01-140C8AD11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203385" y="2913304"/>
            <a:ext cx="1001113" cy="1185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91" name="Group 448">
            <a:extLst>
              <a:ext uri="{FF2B5EF4-FFF2-40B4-BE49-F238E27FC236}">
                <a16:creationId xmlns:a16="http://schemas.microsoft.com/office/drawing/2014/main" id="{06C805A2-34DE-4F0F-A880-4640DFC50DB0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4247903" y="4280999"/>
            <a:ext cx="709613" cy="608012"/>
            <a:chOff x="4545" y="394"/>
            <a:chExt cx="392" cy="361"/>
          </a:xfrm>
        </p:grpSpPr>
        <p:sp>
          <p:nvSpPr>
            <p:cNvPr id="192" name="AutoShape 449">
              <a:extLst>
                <a:ext uri="{FF2B5EF4-FFF2-40B4-BE49-F238E27FC236}">
                  <a16:creationId xmlns:a16="http://schemas.microsoft.com/office/drawing/2014/main" id="{0F227512-3185-4865-A2F4-45D2F3600C07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 rot="-5400000">
              <a:off x="4560" y="379"/>
              <a:ext cx="361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3" name="Freeform 450">
              <a:extLst>
                <a:ext uri="{FF2B5EF4-FFF2-40B4-BE49-F238E27FC236}">
                  <a16:creationId xmlns:a16="http://schemas.microsoft.com/office/drawing/2014/main" id="{0E4D0D8B-E2F7-4AD3-ABD0-4C88345C862E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63"/>
              <a:ext cx="20" cy="221"/>
            </a:xfrm>
            <a:custGeom>
              <a:avLst/>
              <a:gdLst>
                <a:gd name="T0" fmla="*/ 0 w 116"/>
                <a:gd name="T1" fmla="*/ 0 h 1166"/>
                <a:gd name="T2" fmla="*/ 0 w 116"/>
                <a:gd name="T3" fmla="*/ 0 h 1166"/>
                <a:gd name="T4" fmla="*/ 0 w 116"/>
                <a:gd name="T5" fmla="*/ 0 h 1166"/>
                <a:gd name="T6" fmla="*/ 0 w 116"/>
                <a:gd name="T7" fmla="*/ 0 h 1166"/>
                <a:gd name="T8" fmla="*/ 0 w 116"/>
                <a:gd name="T9" fmla="*/ 0 h 1166"/>
                <a:gd name="T10" fmla="*/ 0 w 116"/>
                <a:gd name="T11" fmla="*/ 0 h 1166"/>
                <a:gd name="T12" fmla="*/ 0 w 116"/>
                <a:gd name="T13" fmla="*/ 0 h 1166"/>
                <a:gd name="T14" fmla="*/ 0 w 116"/>
                <a:gd name="T15" fmla="*/ 0 h 1166"/>
                <a:gd name="T16" fmla="*/ 0 w 116"/>
                <a:gd name="T17" fmla="*/ 0 h 1166"/>
                <a:gd name="T18" fmla="*/ 0 w 116"/>
                <a:gd name="T19" fmla="*/ 0 h 1166"/>
                <a:gd name="T20" fmla="*/ 0 w 116"/>
                <a:gd name="T21" fmla="*/ 0 h 1166"/>
                <a:gd name="T22" fmla="*/ 0 w 116"/>
                <a:gd name="T23" fmla="*/ 0 h 1166"/>
                <a:gd name="T24" fmla="*/ 0 w 116"/>
                <a:gd name="T25" fmla="*/ 0 h 1166"/>
                <a:gd name="T26" fmla="*/ 0 w 116"/>
                <a:gd name="T27" fmla="*/ 0 h 1166"/>
                <a:gd name="T28" fmla="*/ 0 w 116"/>
                <a:gd name="T29" fmla="*/ 0 h 1166"/>
                <a:gd name="T30" fmla="*/ 0 w 116"/>
                <a:gd name="T31" fmla="*/ 0 h 1166"/>
                <a:gd name="T32" fmla="*/ 0 w 116"/>
                <a:gd name="T33" fmla="*/ 0 h 1166"/>
                <a:gd name="T34" fmla="*/ 0 w 116"/>
                <a:gd name="T35" fmla="*/ 0 h 1166"/>
                <a:gd name="T36" fmla="*/ 0 w 116"/>
                <a:gd name="T37" fmla="*/ 0 h 1166"/>
                <a:gd name="T38" fmla="*/ 0 w 116"/>
                <a:gd name="T39" fmla="*/ 0 h 1166"/>
                <a:gd name="T40" fmla="*/ 0 w 116"/>
                <a:gd name="T41" fmla="*/ 0 h 1166"/>
                <a:gd name="T42" fmla="*/ 0 w 116"/>
                <a:gd name="T43" fmla="*/ 0 h 1166"/>
                <a:gd name="T44" fmla="*/ 0 w 116"/>
                <a:gd name="T45" fmla="*/ 0 h 1166"/>
                <a:gd name="T46" fmla="*/ 0 w 116"/>
                <a:gd name="T47" fmla="*/ 0 h 1166"/>
                <a:gd name="T48" fmla="*/ 0 w 116"/>
                <a:gd name="T49" fmla="*/ 0 h 1166"/>
                <a:gd name="T50" fmla="*/ 0 w 116"/>
                <a:gd name="T51" fmla="*/ 0 h 1166"/>
                <a:gd name="T52" fmla="*/ 0 w 116"/>
                <a:gd name="T53" fmla="*/ 0 h 1166"/>
                <a:gd name="T54" fmla="*/ 0 w 116"/>
                <a:gd name="T55" fmla="*/ 0 h 1166"/>
                <a:gd name="T56" fmla="*/ 0 w 116"/>
                <a:gd name="T57" fmla="*/ 0 h 1166"/>
                <a:gd name="T58" fmla="*/ 0 w 116"/>
                <a:gd name="T59" fmla="*/ 0 h 1166"/>
                <a:gd name="T60" fmla="*/ 0 w 116"/>
                <a:gd name="T61" fmla="*/ 0 h 1166"/>
                <a:gd name="T62" fmla="*/ 0 w 116"/>
                <a:gd name="T63" fmla="*/ 0 h 1166"/>
                <a:gd name="T64" fmla="*/ 0 w 116"/>
                <a:gd name="T65" fmla="*/ 0 h 1166"/>
                <a:gd name="T66" fmla="*/ 0 w 116"/>
                <a:gd name="T67" fmla="*/ 0 h 1166"/>
                <a:gd name="T68" fmla="*/ 0 w 116"/>
                <a:gd name="T69" fmla="*/ 0 h 1166"/>
                <a:gd name="T70" fmla="*/ 0 w 116"/>
                <a:gd name="T71" fmla="*/ 0 h 1166"/>
                <a:gd name="T72" fmla="*/ 0 w 116"/>
                <a:gd name="T73" fmla="*/ 0 h 1166"/>
                <a:gd name="T74" fmla="*/ 0 w 116"/>
                <a:gd name="T75" fmla="*/ 0 h 1166"/>
                <a:gd name="T76" fmla="*/ 0 w 116"/>
                <a:gd name="T77" fmla="*/ 0 h 1166"/>
                <a:gd name="T78" fmla="*/ 0 w 116"/>
                <a:gd name="T79" fmla="*/ 0 h 1166"/>
                <a:gd name="T80" fmla="*/ 0 w 116"/>
                <a:gd name="T81" fmla="*/ 0 h 1166"/>
                <a:gd name="T82" fmla="*/ 0 w 116"/>
                <a:gd name="T83" fmla="*/ 0 h 1166"/>
                <a:gd name="T84" fmla="*/ 0 w 116"/>
                <a:gd name="T85" fmla="*/ 0 h 1166"/>
                <a:gd name="T86" fmla="*/ 0 w 116"/>
                <a:gd name="T87" fmla="*/ 0 h 1166"/>
                <a:gd name="T88" fmla="*/ 0 w 116"/>
                <a:gd name="T89" fmla="*/ 0 h 1166"/>
                <a:gd name="T90" fmla="*/ 0 w 116"/>
                <a:gd name="T91" fmla="*/ 0 h 1166"/>
                <a:gd name="T92" fmla="*/ 0 w 116"/>
                <a:gd name="T93" fmla="*/ 0 h 116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6"/>
                <a:gd name="T142" fmla="*/ 0 h 1166"/>
                <a:gd name="T143" fmla="*/ 116 w 116"/>
                <a:gd name="T144" fmla="*/ 1166 h 116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6" h="1166">
                  <a:moveTo>
                    <a:pt x="116" y="707"/>
                  </a:moveTo>
                  <a:lnTo>
                    <a:pt x="116" y="683"/>
                  </a:lnTo>
                  <a:lnTo>
                    <a:pt x="115" y="657"/>
                  </a:lnTo>
                  <a:lnTo>
                    <a:pt x="114" y="631"/>
                  </a:lnTo>
                  <a:lnTo>
                    <a:pt x="114" y="604"/>
                  </a:lnTo>
                  <a:lnTo>
                    <a:pt x="111" y="548"/>
                  </a:lnTo>
                  <a:lnTo>
                    <a:pt x="108" y="490"/>
                  </a:lnTo>
                  <a:lnTo>
                    <a:pt x="101" y="372"/>
                  </a:lnTo>
                  <a:lnTo>
                    <a:pt x="96" y="314"/>
                  </a:lnTo>
                  <a:lnTo>
                    <a:pt x="91" y="259"/>
                  </a:lnTo>
                  <a:lnTo>
                    <a:pt x="89" y="231"/>
                  </a:lnTo>
                  <a:lnTo>
                    <a:pt x="83" y="180"/>
                  </a:lnTo>
                  <a:lnTo>
                    <a:pt x="81" y="157"/>
                  </a:lnTo>
                  <a:lnTo>
                    <a:pt x="78" y="134"/>
                  </a:lnTo>
                  <a:lnTo>
                    <a:pt x="75" y="113"/>
                  </a:lnTo>
                  <a:lnTo>
                    <a:pt x="72" y="93"/>
                  </a:lnTo>
                  <a:lnTo>
                    <a:pt x="70" y="75"/>
                  </a:lnTo>
                  <a:lnTo>
                    <a:pt x="67" y="58"/>
                  </a:lnTo>
                  <a:lnTo>
                    <a:pt x="64" y="43"/>
                  </a:lnTo>
                  <a:lnTo>
                    <a:pt x="61" y="31"/>
                  </a:lnTo>
                  <a:lnTo>
                    <a:pt x="58" y="20"/>
                  </a:lnTo>
                  <a:lnTo>
                    <a:pt x="56" y="11"/>
                  </a:lnTo>
                  <a:lnTo>
                    <a:pt x="53" y="5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45" y="1"/>
                  </a:lnTo>
                  <a:lnTo>
                    <a:pt x="43" y="5"/>
                  </a:lnTo>
                  <a:lnTo>
                    <a:pt x="40" y="12"/>
                  </a:lnTo>
                  <a:lnTo>
                    <a:pt x="38" y="20"/>
                  </a:lnTo>
                  <a:lnTo>
                    <a:pt x="36" y="31"/>
                  </a:lnTo>
                  <a:lnTo>
                    <a:pt x="34" y="44"/>
                  </a:lnTo>
                  <a:lnTo>
                    <a:pt x="31" y="60"/>
                  </a:lnTo>
                  <a:lnTo>
                    <a:pt x="29" y="76"/>
                  </a:lnTo>
                  <a:lnTo>
                    <a:pt x="27" y="95"/>
                  </a:lnTo>
                  <a:lnTo>
                    <a:pt x="25" y="115"/>
                  </a:lnTo>
                  <a:lnTo>
                    <a:pt x="23" y="137"/>
                  </a:lnTo>
                  <a:lnTo>
                    <a:pt x="21" y="159"/>
                  </a:lnTo>
                  <a:lnTo>
                    <a:pt x="19" y="184"/>
                  </a:lnTo>
                  <a:lnTo>
                    <a:pt x="17" y="209"/>
                  </a:lnTo>
                  <a:lnTo>
                    <a:pt x="16" y="235"/>
                  </a:lnTo>
                  <a:lnTo>
                    <a:pt x="14" y="262"/>
                  </a:lnTo>
                  <a:lnTo>
                    <a:pt x="11" y="319"/>
                  </a:lnTo>
                  <a:lnTo>
                    <a:pt x="8" y="377"/>
                  </a:lnTo>
                  <a:lnTo>
                    <a:pt x="4" y="496"/>
                  </a:lnTo>
                  <a:lnTo>
                    <a:pt x="2" y="554"/>
                  </a:lnTo>
                  <a:lnTo>
                    <a:pt x="1" y="610"/>
                  </a:lnTo>
                  <a:lnTo>
                    <a:pt x="1" y="638"/>
                  </a:lnTo>
                  <a:lnTo>
                    <a:pt x="0" y="664"/>
                  </a:lnTo>
                  <a:lnTo>
                    <a:pt x="0" y="714"/>
                  </a:lnTo>
                  <a:lnTo>
                    <a:pt x="1" y="761"/>
                  </a:lnTo>
                  <a:lnTo>
                    <a:pt x="2" y="806"/>
                  </a:lnTo>
                  <a:lnTo>
                    <a:pt x="4" y="850"/>
                  </a:lnTo>
                  <a:lnTo>
                    <a:pt x="6" y="891"/>
                  </a:lnTo>
                  <a:lnTo>
                    <a:pt x="9" y="931"/>
                  </a:lnTo>
                  <a:lnTo>
                    <a:pt x="12" y="968"/>
                  </a:lnTo>
                  <a:lnTo>
                    <a:pt x="16" y="1003"/>
                  </a:lnTo>
                  <a:lnTo>
                    <a:pt x="19" y="1035"/>
                  </a:lnTo>
                  <a:lnTo>
                    <a:pt x="24" y="1064"/>
                  </a:lnTo>
                  <a:lnTo>
                    <a:pt x="26" y="1077"/>
                  </a:lnTo>
                  <a:lnTo>
                    <a:pt x="28" y="1090"/>
                  </a:lnTo>
                  <a:lnTo>
                    <a:pt x="30" y="1101"/>
                  </a:lnTo>
                  <a:lnTo>
                    <a:pt x="33" y="1112"/>
                  </a:lnTo>
                  <a:lnTo>
                    <a:pt x="35" y="1122"/>
                  </a:lnTo>
                  <a:lnTo>
                    <a:pt x="37" y="1131"/>
                  </a:lnTo>
                  <a:lnTo>
                    <a:pt x="40" y="1139"/>
                  </a:lnTo>
                  <a:lnTo>
                    <a:pt x="42" y="1146"/>
                  </a:lnTo>
                  <a:lnTo>
                    <a:pt x="45" y="1152"/>
                  </a:lnTo>
                  <a:lnTo>
                    <a:pt x="47" y="1157"/>
                  </a:lnTo>
                  <a:lnTo>
                    <a:pt x="50" y="1161"/>
                  </a:lnTo>
                  <a:lnTo>
                    <a:pt x="52" y="1164"/>
                  </a:lnTo>
                  <a:lnTo>
                    <a:pt x="55" y="1165"/>
                  </a:lnTo>
                  <a:lnTo>
                    <a:pt x="57" y="1166"/>
                  </a:lnTo>
                  <a:lnTo>
                    <a:pt x="60" y="1165"/>
                  </a:lnTo>
                  <a:lnTo>
                    <a:pt x="62" y="1164"/>
                  </a:lnTo>
                  <a:lnTo>
                    <a:pt x="65" y="1160"/>
                  </a:lnTo>
                  <a:lnTo>
                    <a:pt x="68" y="1157"/>
                  </a:lnTo>
                  <a:lnTo>
                    <a:pt x="70" y="1151"/>
                  </a:lnTo>
                  <a:lnTo>
                    <a:pt x="72" y="1145"/>
                  </a:lnTo>
                  <a:lnTo>
                    <a:pt x="75" y="1138"/>
                  </a:lnTo>
                  <a:lnTo>
                    <a:pt x="81" y="1121"/>
                  </a:lnTo>
                  <a:lnTo>
                    <a:pt x="83" y="1110"/>
                  </a:lnTo>
                  <a:lnTo>
                    <a:pt x="85" y="1099"/>
                  </a:lnTo>
                  <a:lnTo>
                    <a:pt x="88" y="1087"/>
                  </a:lnTo>
                  <a:lnTo>
                    <a:pt x="90" y="1075"/>
                  </a:lnTo>
                  <a:lnTo>
                    <a:pt x="92" y="1061"/>
                  </a:lnTo>
                  <a:lnTo>
                    <a:pt x="97" y="1031"/>
                  </a:lnTo>
                  <a:lnTo>
                    <a:pt x="101" y="999"/>
                  </a:lnTo>
                  <a:lnTo>
                    <a:pt x="105" y="964"/>
                  </a:lnTo>
                  <a:lnTo>
                    <a:pt x="108" y="926"/>
                  </a:lnTo>
                  <a:lnTo>
                    <a:pt x="111" y="885"/>
                  </a:lnTo>
                  <a:lnTo>
                    <a:pt x="113" y="843"/>
                  </a:lnTo>
                  <a:lnTo>
                    <a:pt x="115" y="799"/>
                  </a:lnTo>
                  <a:lnTo>
                    <a:pt x="116" y="754"/>
                  </a:lnTo>
                  <a:lnTo>
                    <a:pt x="116" y="707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4" name="Freeform 451">
              <a:extLst>
                <a:ext uri="{FF2B5EF4-FFF2-40B4-BE49-F238E27FC236}">
                  <a16:creationId xmlns:a16="http://schemas.microsoft.com/office/drawing/2014/main" id="{348691FD-F5C9-4723-BDFD-EDD1E5954387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09" y="608"/>
              <a:ext cx="103" cy="52"/>
            </a:xfrm>
            <a:custGeom>
              <a:avLst/>
              <a:gdLst>
                <a:gd name="T0" fmla="*/ 0 w 582"/>
                <a:gd name="T1" fmla="*/ 0 h 276"/>
                <a:gd name="T2" fmla="*/ 0 w 582"/>
                <a:gd name="T3" fmla="*/ 0 h 276"/>
                <a:gd name="T4" fmla="*/ 0 w 582"/>
                <a:gd name="T5" fmla="*/ 0 h 276"/>
                <a:gd name="T6" fmla="*/ 0 w 582"/>
                <a:gd name="T7" fmla="*/ 0 h 276"/>
                <a:gd name="T8" fmla="*/ 0 w 582"/>
                <a:gd name="T9" fmla="*/ 0 h 276"/>
                <a:gd name="T10" fmla="*/ 0 w 582"/>
                <a:gd name="T11" fmla="*/ 0 h 276"/>
                <a:gd name="T12" fmla="*/ 0 w 582"/>
                <a:gd name="T13" fmla="*/ 0 h 276"/>
                <a:gd name="T14" fmla="*/ 0 w 582"/>
                <a:gd name="T15" fmla="*/ 0 h 276"/>
                <a:gd name="T16" fmla="*/ 0 w 582"/>
                <a:gd name="T17" fmla="*/ 0 h 276"/>
                <a:gd name="T18" fmla="*/ 0 w 582"/>
                <a:gd name="T19" fmla="*/ 0 h 276"/>
                <a:gd name="T20" fmla="*/ 0 w 582"/>
                <a:gd name="T21" fmla="*/ 0 h 276"/>
                <a:gd name="T22" fmla="*/ 0 w 582"/>
                <a:gd name="T23" fmla="*/ 0 h 276"/>
                <a:gd name="T24" fmla="*/ 0 w 582"/>
                <a:gd name="T25" fmla="*/ 0 h 276"/>
                <a:gd name="T26" fmla="*/ 0 w 582"/>
                <a:gd name="T27" fmla="*/ 0 h 276"/>
                <a:gd name="T28" fmla="*/ 0 w 582"/>
                <a:gd name="T29" fmla="*/ 0 h 276"/>
                <a:gd name="T30" fmla="*/ 0 w 582"/>
                <a:gd name="T31" fmla="*/ 0 h 276"/>
                <a:gd name="T32" fmla="*/ 0 w 582"/>
                <a:gd name="T33" fmla="*/ 0 h 276"/>
                <a:gd name="T34" fmla="*/ 0 w 582"/>
                <a:gd name="T35" fmla="*/ 0 h 276"/>
                <a:gd name="T36" fmla="*/ 0 w 582"/>
                <a:gd name="T37" fmla="*/ 0 h 276"/>
                <a:gd name="T38" fmla="*/ 0 w 582"/>
                <a:gd name="T39" fmla="*/ 0 h 276"/>
                <a:gd name="T40" fmla="*/ 0 w 582"/>
                <a:gd name="T41" fmla="*/ 0 h 276"/>
                <a:gd name="T42" fmla="*/ 0 w 582"/>
                <a:gd name="T43" fmla="*/ 0 h 276"/>
                <a:gd name="T44" fmla="*/ 0 w 582"/>
                <a:gd name="T45" fmla="*/ 0 h 276"/>
                <a:gd name="T46" fmla="*/ 0 w 582"/>
                <a:gd name="T47" fmla="*/ 0 h 276"/>
                <a:gd name="T48" fmla="*/ 0 w 582"/>
                <a:gd name="T49" fmla="*/ 0 h 276"/>
                <a:gd name="T50" fmla="*/ 0 w 582"/>
                <a:gd name="T51" fmla="*/ 0 h 27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82"/>
                <a:gd name="T79" fmla="*/ 0 h 276"/>
                <a:gd name="T80" fmla="*/ 582 w 582"/>
                <a:gd name="T81" fmla="*/ 276 h 27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82" h="276">
                  <a:moveTo>
                    <a:pt x="582" y="276"/>
                  </a:moveTo>
                  <a:lnTo>
                    <a:pt x="582" y="273"/>
                  </a:lnTo>
                  <a:lnTo>
                    <a:pt x="582" y="269"/>
                  </a:lnTo>
                  <a:lnTo>
                    <a:pt x="581" y="264"/>
                  </a:lnTo>
                  <a:lnTo>
                    <a:pt x="581" y="258"/>
                  </a:lnTo>
                  <a:lnTo>
                    <a:pt x="580" y="243"/>
                  </a:lnTo>
                  <a:lnTo>
                    <a:pt x="579" y="234"/>
                  </a:lnTo>
                  <a:lnTo>
                    <a:pt x="577" y="213"/>
                  </a:lnTo>
                  <a:lnTo>
                    <a:pt x="574" y="191"/>
                  </a:lnTo>
                  <a:lnTo>
                    <a:pt x="572" y="167"/>
                  </a:lnTo>
                  <a:lnTo>
                    <a:pt x="569" y="141"/>
                  </a:lnTo>
                  <a:lnTo>
                    <a:pt x="567" y="115"/>
                  </a:lnTo>
                  <a:lnTo>
                    <a:pt x="568" y="90"/>
                  </a:lnTo>
                  <a:lnTo>
                    <a:pt x="570" y="66"/>
                  </a:lnTo>
                  <a:lnTo>
                    <a:pt x="572" y="45"/>
                  </a:lnTo>
                  <a:lnTo>
                    <a:pt x="573" y="35"/>
                  </a:lnTo>
                  <a:lnTo>
                    <a:pt x="573" y="26"/>
                  </a:lnTo>
                  <a:lnTo>
                    <a:pt x="573" y="19"/>
                  </a:lnTo>
                  <a:lnTo>
                    <a:pt x="573" y="12"/>
                  </a:lnTo>
                  <a:lnTo>
                    <a:pt x="571" y="7"/>
                  </a:lnTo>
                  <a:lnTo>
                    <a:pt x="569" y="4"/>
                  </a:lnTo>
                  <a:lnTo>
                    <a:pt x="566" y="1"/>
                  </a:lnTo>
                  <a:lnTo>
                    <a:pt x="562" y="0"/>
                  </a:lnTo>
                  <a:lnTo>
                    <a:pt x="0" y="4"/>
                  </a:lnTo>
                  <a:lnTo>
                    <a:pt x="7" y="125"/>
                  </a:lnTo>
                  <a:lnTo>
                    <a:pt x="582" y="276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5" name="Freeform 452">
              <a:extLst>
                <a:ext uri="{FF2B5EF4-FFF2-40B4-BE49-F238E27FC236}">
                  <a16:creationId xmlns:a16="http://schemas.microsoft.com/office/drawing/2014/main" id="{A76E43F3-DB5E-4DB8-BC97-062C2B81EA12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89"/>
              <a:ext cx="103" cy="52"/>
            </a:xfrm>
            <a:custGeom>
              <a:avLst/>
              <a:gdLst>
                <a:gd name="T0" fmla="*/ 0 w 580"/>
                <a:gd name="T1" fmla="*/ 0 h 279"/>
                <a:gd name="T2" fmla="*/ 0 w 580"/>
                <a:gd name="T3" fmla="*/ 0 h 279"/>
                <a:gd name="T4" fmla="*/ 0 w 580"/>
                <a:gd name="T5" fmla="*/ 0 h 279"/>
                <a:gd name="T6" fmla="*/ 0 w 580"/>
                <a:gd name="T7" fmla="*/ 0 h 279"/>
                <a:gd name="T8" fmla="*/ 0 w 580"/>
                <a:gd name="T9" fmla="*/ 0 h 279"/>
                <a:gd name="T10" fmla="*/ 0 w 580"/>
                <a:gd name="T11" fmla="*/ 0 h 279"/>
                <a:gd name="T12" fmla="*/ 0 w 580"/>
                <a:gd name="T13" fmla="*/ 0 h 279"/>
                <a:gd name="T14" fmla="*/ 0 w 580"/>
                <a:gd name="T15" fmla="*/ 0 h 279"/>
                <a:gd name="T16" fmla="*/ 0 w 580"/>
                <a:gd name="T17" fmla="*/ 0 h 279"/>
                <a:gd name="T18" fmla="*/ 0 w 580"/>
                <a:gd name="T19" fmla="*/ 0 h 279"/>
                <a:gd name="T20" fmla="*/ 0 w 580"/>
                <a:gd name="T21" fmla="*/ 0 h 279"/>
                <a:gd name="T22" fmla="*/ 0 w 580"/>
                <a:gd name="T23" fmla="*/ 0 h 279"/>
                <a:gd name="T24" fmla="*/ 0 w 580"/>
                <a:gd name="T25" fmla="*/ 0 h 279"/>
                <a:gd name="T26" fmla="*/ 0 w 580"/>
                <a:gd name="T27" fmla="*/ 0 h 279"/>
                <a:gd name="T28" fmla="*/ 0 w 580"/>
                <a:gd name="T29" fmla="*/ 0 h 279"/>
                <a:gd name="T30" fmla="*/ 0 w 580"/>
                <a:gd name="T31" fmla="*/ 0 h 279"/>
                <a:gd name="T32" fmla="*/ 0 w 580"/>
                <a:gd name="T33" fmla="*/ 0 h 279"/>
                <a:gd name="T34" fmla="*/ 0 w 580"/>
                <a:gd name="T35" fmla="*/ 0 h 279"/>
                <a:gd name="T36" fmla="*/ 0 w 580"/>
                <a:gd name="T37" fmla="*/ 0 h 279"/>
                <a:gd name="T38" fmla="*/ 0 w 580"/>
                <a:gd name="T39" fmla="*/ 0 h 279"/>
                <a:gd name="T40" fmla="*/ 0 w 580"/>
                <a:gd name="T41" fmla="*/ 0 h 279"/>
                <a:gd name="T42" fmla="*/ 0 w 580"/>
                <a:gd name="T43" fmla="*/ 0 h 279"/>
                <a:gd name="T44" fmla="*/ 0 w 580"/>
                <a:gd name="T45" fmla="*/ 0 h 279"/>
                <a:gd name="T46" fmla="*/ 0 w 580"/>
                <a:gd name="T47" fmla="*/ 0 h 279"/>
                <a:gd name="T48" fmla="*/ 0 w 580"/>
                <a:gd name="T49" fmla="*/ 0 h 279"/>
                <a:gd name="T50" fmla="*/ 0 w 580"/>
                <a:gd name="T51" fmla="*/ 0 h 279"/>
                <a:gd name="T52" fmla="*/ 0 w 580"/>
                <a:gd name="T53" fmla="*/ 0 h 2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80"/>
                <a:gd name="T82" fmla="*/ 0 h 279"/>
                <a:gd name="T83" fmla="*/ 580 w 580"/>
                <a:gd name="T84" fmla="*/ 279 h 2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80" h="279">
                  <a:moveTo>
                    <a:pt x="0" y="279"/>
                  </a:moveTo>
                  <a:lnTo>
                    <a:pt x="0" y="276"/>
                  </a:lnTo>
                  <a:lnTo>
                    <a:pt x="1" y="272"/>
                  </a:lnTo>
                  <a:lnTo>
                    <a:pt x="1" y="267"/>
                  </a:lnTo>
                  <a:lnTo>
                    <a:pt x="1" y="261"/>
                  </a:lnTo>
                  <a:lnTo>
                    <a:pt x="2" y="246"/>
                  </a:lnTo>
                  <a:lnTo>
                    <a:pt x="4" y="237"/>
                  </a:lnTo>
                  <a:lnTo>
                    <a:pt x="5" y="216"/>
                  </a:lnTo>
                  <a:lnTo>
                    <a:pt x="7" y="194"/>
                  </a:lnTo>
                  <a:lnTo>
                    <a:pt x="10" y="170"/>
                  </a:lnTo>
                  <a:lnTo>
                    <a:pt x="12" y="144"/>
                  </a:lnTo>
                  <a:lnTo>
                    <a:pt x="14" y="118"/>
                  </a:lnTo>
                  <a:lnTo>
                    <a:pt x="13" y="93"/>
                  </a:lnTo>
                  <a:lnTo>
                    <a:pt x="11" y="69"/>
                  </a:lnTo>
                  <a:lnTo>
                    <a:pt x="10" y="58"/>
                  </a:lnTo>
                  <a:lnTo>
                    <a:pt x="8" y="48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7" y="22"/>
                  </a:lnTo>
                  <a:lnTo>
                    <a:pt x="7" y="15"/>
                  </a:lnTo>
                  <a:lnTo>
                    <a:pt x="8" y="10"/>
                  </a:lnTo>
                  <a:lnTo>
                    <a:pt x="11" y="7"/>
                  </a:lnTo>
                  <a:lnTo>
                    <a:pt x="13" y="4"/>
                  </a:lnTo>
                  <a:lnTo>
                    <a:pt x="18" y="3"/>
                  </a:lnTo>
                  <a:lnTo>
                    <a:pt x="580" y="0"/>
                  </a:lnTo>
                  <a:lnTo>
                    <a:pt x="574" y="122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6" name="Freeform 453">
              <a:extLst>
                <a:ext uri="{FF2B5EF4-FFF2-40B4-BE49-F238E27FC236}">
                  <a16:creationId xmlns:a16="http://schemas.microsoft.com/office/drawing/2014/main" id="{2F28138D-C37D-4629-852C-518219398FE2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5" y="588"/>
              <a:ext cx="50" cy="32"/>
            </a:xfrm>
            <a:custGeom>
              <a:avLst/>
              <a:gdLst>
                <a:gd name="T0" fmla="*/ 0 w 285"/>
                <a:gd name="T1" fmla="*/ 0 h 173"/>
                <a:gd name="T2" fmla="*/ 0 w 285"/>
                <a:gd name="T3" fmla="*/ 0 h 173"/>
                <a:gd name="T4" fmla="*/ 0 w 285"/>
                <a:gd name="T5" fmla="*/ 0 h 173"/>
                <a:gd name="T6" fmla="*/ 0 w 285"/>
                <a:gd name="T7" fmla="*/ 0 h 173"/>
                <a:gd name="T8" fmla="*/ 0 w 285"/>
                <a:gd name="T9" fmla="*/ 0 h 173"/>
                <a:gd name="T10" fmla="*/ 0 w 285"/>
                <a:gd name="T11" fmla="*/ 0 h 173"/>
                <a:gd name="T12" fmla="*/ 0 w 285"/>
                <a:gd name="T13" fmla="*/ 0 h 173"/>
                <a:gd name="T14" fmla="*/ 0 w 285"/>
                <a:gd name="T15" fmla="*/ 0 h 173"/>
                <a:gd name="T16" fmla="*/ 0 w 285"/>
                <a:gd name="T17" fmla="*/ 0 h 173"/>
                <a:gd name="T18" fmla="*/ 0 w 285"/>
                <a:gd name="T19" fmla="*/ 0 h 173"/>
                <a:gd name="T20" fmla="*/ 0 w 285"/>
                <a:gd name="T21" fmla="*/ 0 h 173"/>
                <a:gd name="T22" fmla="*/ 0 w 285"/>
                <a:gd name="T23" fmla="*/ 0 h 173"/>
                <a:gd name="T24" fmla="*/ 0 w 285"/>
                <a:gd name="T25" fmla="*/ 0 h 173"/>
                <a:gd name="T26" fmla="*/ 0 w 285"/>
                <a:gd name="T27" fmla="*/ 0 h 173"/>
                <a:gd name="T28" fmla="*/ 0 w 285"/>
                <a:gd name="T29" fmla="*/ 0 h 173"/>
                <a:gd name="T30" fmla="*/ 0 w 285"/>
                <a:gd name="T31" fmla="*/ 0 h 173"/>
                <a:gd name="T32" fmla="*/ 0 w 285"/>
                <a:gd name="T33" fmla="*/ 0 h 173"/>
                <a:gd name="T34" fmla="*/ 0 w 285"/>
                <a:gd name="T35" fmla="*/ 0 h 173"/>
                <a:gd name="T36" fmla="*/ 0 w 285"/>
                <a:gd name="T37" fmla="*/ 0 h 173"/>
                <a:gd name="T38" fmla="*/ 0 w 285"/>
                <a:gd name="T39" fmla="*/ 0 h 173"/>
                <a:gd name="T40" fmla="*/ 0 w 285"/>
                <a:gd name="T41" fmla="*/ 0 h 173"/>
                <a:gd name="T42" fmla="*/ 0 w 285"/>
                <a:gd name="T43" fmla="*/ 0 h 173"/>
                <a:gd name="T44" fmla="*/ 0 w 285"/>
                <a:gd name="T45" fmla="*/ 0 h 173"/>
                <a:gd name="T46" fmla="*/ 0 w 285"/>
                <a:gd name="T47" fmla="*/ 0 h 173"/>
                <a:gd name="T48" fmla="*/ 0 w 285"/>
                <a:gd name="T49" fmla="*/ 0 h 173"/>
                <a:gd name="T50" fmla="*/ 0 w 285"/>
                <a:gd name="T51" fmla="*/ 0 h 173"/>
                <a:gd name="T52" fmla="*/ 0 w 285"/>
                <a:gd name="T53" fmla="*/ 0 h 173"/>
                <a:gd name="T54" fmla="*/ 0 w 285"/>
                <a:gd name="T55" fmla="*/ 0 h 173"/>
                <a:gd name="T56" fmla="*/ 0 w 285"/>
                <a:gd name="T57" fmla="*/ 0 h 173"/>
                <a:gd name="T58" fmla="*/ 0 w 285"/>
                <a:gd name="T59" fmla="*/ 0 h 173"/>
                <a:gd name="T60" fmla="*/ 0 w 285"/>
                <a:gd name="T61" fmla="*/ 0 h 173"/>
                <a:gd name="T62" fmla="*/ 0 w 285"/>
                <a:gd name="T63" fmla="*/ 0 h 173"/>
                <a:gd name="T64" fmla="*/ 0 w 285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5"/>
                <a:gd name="T100" fmla="*/ 0 h 173"/>
                <a:gd name="T101" fmla="*/ 285 w 285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5" h="173">
                  <a:moveTo>
                    <a:pt x="276" y="173"/>
                  </a:moveTo>
                  <a:lnTo>
                    <a:pt x="274" y="172"/>
                  </a:lnTo>
                  <a:lnTo>
                    <a:pt x="272" y="171"/>
                  </a:lnTo>
                  <a:lnTo>
                    <a:pt x="271" y="166"/>
                  </a:lnTo>
                  <a:lnTo>
                    <a:pt x="271" y="158"/>
                  </a:lnTo>
                  <a:lnTo>
                    <a:pt x="272" y="147"/>
                  </a:lnTo>
                  <a:lnTo>
                    <a:pt x="274" y="134"/>
                  </a:lnTo>
                  <a:lnTo>
                    <a:pt x="275" y="120"/>
                  </a:lnTo>
                  <a:lnTo>
                    <a:pt x="276" y="105"/>
                  </a:lnTo>
                  <a:lnTo>
                    <a:pt x="275" y="89"/>
                  </a:lnTo>
                  <a:lnTo>
                    <a:pt x="276" y="84"/>
                  </a:lnTo>
                  <a:lnTo>
                    <a:pt x="277" y="80"/>
                  </a:lnTo>
                  <a:lnTo>
                    <a:pt x="280" y="75"/>
                  </a:lnTo>
                  <a:lnTo>
                    <a:pt x="283" y="71"/>
                  </a:lnTo>
                  <a:lnTo>
                    <a:pt x="284" y="67"/>
                  </a:lnTo>
                  <a:lnTo>
                    <a:pt x="285" y="61"/>
                  </a:lnTo>
                  <a:lnTo>
                    <a:pt x="283" y="54"/>
                  </a:lnTo>
                  <a:lnTo>
                    <a:pt x="281" y="50"/>
                  </a:lnTo>
                  <a:lnTo>
                    <a:pt x="278" y="45"/>
                  </a:lnTo>
                  <a:lnTo>
                    <a:pt x="274" y="37"/>
                  </a:lnTo>
                  <a:lnTo>
                    <a:pt x="269" y="30"/>
                  </a:lnTo>
                  <a:lnTo>
                    <a:pt x="266" y="24"/>
                  </a:lnTo>
                  <a:lnTo>
                    <a:pt x="264" y="19"/>
                  </a:lnTo>
                  <a:lnTo>
                    <a:pt x="262" y="15"/>
                  </a:lnTo>
                  <a:lnTo>
                    <a:pt x="261" y="11"/>
                  </a:lnTo>
                  <a:lnTo>
                    <a:pt x="259" y="6"/>
                  </a:lnTo>
                  <a:lnTo>
                    <a:pt x="258" y="2"/>
                  </a:lnTo>
                  <a:lnTo>
                    <a:pt x="258" y="0"/>
                  </a:lnTo>
                  <a:lnTo>
                    <a:pt x="257" y="0"/>
                  </a:lnTo>
                  <a:lnTo>
                    <a:pt x="255" y="0"/>
                  </a:lnTo>
                  <a:lnTo>
                    <a:pt x="0" y="5"/>
                  </a:lnTo>
                  <a:lnTo>
                    <a:pt x="3" y="80"/>
                  </a:lnTo>
                  <a:lnTo>
                    <a:pt x="276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7" name="Freeform 454">
              <a:extLst>
                <a:ext uri="{FF2B5EF4-FFF2-40B4-BE49-F238E27FC236}">
                  <a16:creationId xmlns:a16="http://schemas.microsoft.com/office/drawing/2014/main" id="{A7BC089F-107C-416F-8DFC-37B6C3DD9BC3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6" y="530"/>
              <a:ext cx="51" cy="33"/>
            </a:xfrm>
            <a:custGeom>
              <a:avLst/>
              <a:gdLst>
                <a:gd name="T0" fmla="*/ 0 w 284"/>
                <a:gd name="T1" fmla="*/ 0 h 173"/>
                <a:gd name="T2" fmla="*/ 0 w 284"/>
                <a:gd name="T3" fmla="*/ 0 h 173"/>
                <a:gd name="T4" fmla="*/ 0 w 284"/>
                <a:gd name="T5" fmla="*/ 0 h 173"/>
                <a:gd name="T6" fmla="*/ 0 w 284"/>
                <a:gd name="T7" fmla="*/ 0 h 173"/>
                <a:gd name="T8" fmla="*/ 0 w 284"/>
                <a:gd name="T9" fmla="*/ 0 h 173"/>
                <a:gd name="T10" fmla="*/ 0 w 284"/>
                <a:gd name="T11" fmla="*/ 0 h 173"/>
                <a:gd name="T12" fmla="*/ 0 w 284"/>
                <a:gd name="T13" fmla="*/ 0 h 173"/>
                <a:gd name="T14" fmla="*/ 0 w 284"/>
                <a:gd name="T15" fmla="*/ 0 h 173"/>
                <a:gd name="T16" fmla="*/ 0 w 284"/>
                <a:gd name="T17" fmla="*/ 0 h 173"/>
                <a:gd name="T18" fmla="*/ 0 w 284"/>
                <a:gd name="T19" fmla="*/ 0 h 173"/>
                <a:gd name="T20" fmla="*/ 0 w 284"/>
                <a:gd name="T21" fmla="*/ 0 h 173"/>
                <a:gd name="T22" fmla="*/ 0 w 284"/>
                <a:gd name="T23" fmla="*/ 0 h 173"/>
                <a:gd name="T24" fmla="*/ 0 w 284"/>
                <a:gd name="T25" fmla="*/ 0 h 173"/>
                <a:gd name="T26" fmla="*/ 0 w 284"/>
                <a:gd name="T27" fmla="*/ 0 h 173"/>
                <a:gd name="T28" fmla="*/ 0 w 284"/>
                <a:gd name="T29" fmla="*/ 0 h 173"/>
                <a:gd name="T30" fmla="*/ 0 w 284"/>
                <a:gd name="T31" fmla="*/ 0 h 173"/>
                <a:gd name="T32" fmla="*/ 0 w 284"/>
                <a:gd name="T33" fmla="*/ 0 h 173"/>
                <a:gd name="T34" fmla="*/ 0 w 284"/>
                <a:gd name="T35" fmla="*/ 0 h 173"/>
                <a:gd name="T36" fmla="*/ 0 w 284"/>
                <a:gd name="T37" fmla="*/ 0 h 173"/>
                <a:gd name="T38" fmla="*/ 0 w 284"/>
                <a:gd name="T39" fmla="*/ 0 h 173"/>
                <a:gd name="T40" fmla="*/ 0 w 284"/>
                <a:gd name="T41" fmla="*/ 0 h 173"/>
                <a:gd name="T42" fmla="*/ 0 w 284"/>
                <a:gd name="T43" fmla="*/ 0 h 173"/>
                <a:gd name="T44" fmla="*/ 0 w 284"/>
                <a:gd name="T45" fmla="*/ 0 h 173"/>
                <a:gd name="T46" fmla="*/ 0 w 284"/>
                <a:gd name="T47" fmla="*/ 0 h 173"/>
                <a:gd name="T48" fmla="*/ 0 w 284"/>
                <a:gd name="T49" fmla="*/ 0 h 173"/>
                <a:gd name="T50" fmla="*/ 0 w 284"/>
                <a:gd name="T51" fmla="*/ 0 h 173"/>
                <a:gd name="T52" fmla="*/ 0 w 284"/>
                <a:gd name="T53" fmla="*/ 0 h 173"/>
                <a:gd name="T54" fmla="*/ 0 w 284"/>
                <a:gd name="T55" fmla="*/ 0 h 173"/>
                <a:gd name="T56" fmla="*/ 0 w 284"/>
                <a:gd name="T57" fmla="*/ 0 h 173"/>
                <a:gd name="T58" fmla="*/ 0 w 284"/>
                <a:gd name="T59" fmla="*/ 0 h 173"/>
                <a:gd name="T60" fmla="*/ 0 w 284"/>
                <a:gd name="T61" fmla="*/ 0 h 173"/>
                <a:gd name="T62" fmla="*/ 0 w 284"/>
                <a:gd name="T63" fmla="*/ 0 h 173"/>
                <a:gd name="T64" fmla="*/ 0 w 284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73"/>
                <a:gd name="T101" fmla="*/ 284 w 284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73">
                  <a:moveTo>
                    <a:pt x="10" y="173"/>
                  </a:moveTo>
                  <a:lnTo>
                    <a:pt x="12" y="172"/>
                  </a:lnTo>
                  <a:lnTo>
                    <a:pt x="14" y="171"/>
                  </a:lnTo>
                  <a:lnTo>
                    <a:pt x="15" y="166"/>
                  </a:lnTo>
                  <a:lnTo>
                    <a:pt x="15" y="158"/>
                  </a:lnTo>
                  <a:lnTo>
                    <a:pt x="13" y="147"/>
                  </a:lnTo>
                  <a:lnTo>
                    <a:pt x="12" y="134"/>
                  </a:lnTo>
                  <a:lnTo>
                    <a:pt x="10" y="120"/>
                  </a:lnTo>
                  <a:lnTo>
                    <a:pt x="9" y="105"/>
                  </a:lnTo>
                  <a:lnTo>
                    <a:pt x="10" y="89"/>
                  </a:lnTo>
                  <a:lnTo>
                    <a:pt x="9" y="84"/>
                  </a:lnTo>
                  <a:lnTo>
                    <a:pt x="7" y="80"/>
                  </a:lnTo>
                  <a:lnTo>
                    <a:pt x="5" y="75"/>
                  </a:lnTo>
                  <a:lnTo>
                    <a:pt x="2" y="71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4" y="50"/>
                  </a:lnTo>
                  <a:lnTo>
                    <a:pt x="6" y="45"/>
                  </a:lnTo>
                  <a:lnTo>
                    <a:pt x="11" y="37"/>
                  </a:lnTo>
                  <a:lnTo>
                    <a:pt x="15" y="30"/>
                  </a:lnTo>
                  <a:lnTo>
                    <a:pt x="18" y="24"/>
                  </a:lnTo>
                  <a:lnTo>
                    <a:pt x="21" y="19"/>
                  </a:lnTo>
                  <a:lnTo>
                    <a:pt x="22" y="14"/>
                  </a:lnTo>
                  <a:lnTo>
                    <a:pt x="24" y="11"/>
                  </a:lnTo>
                  <a:lnTo>
                    <a:pt x="25" y="6"/>
                  </a:lnTo>
                  <a:lnTo>
                    <a:pt x="26" y="2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84" y="2"/>
                  </a:lnTo>
                  <a:lnTo>
                    <a:pt x="281" y="77"/>
                  </a:lnTo>
                  <a:lnTo>
                    <a:pt x="10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8" name="Line 455">
              <a:extLst>
                <a:ext uri="{FF2B5EF4-FFF2-40B4-BE49-F238E27FC236}">
                  <a16:creationId xmlns:a16="http://schemas.microsoft.com/office/drawing/2014/main" id="{1EE125A7-0C68-471D-9855-DBB070504DC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4796" y="572"/>
              <a:ext cx="5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99" name="Text Box 615">
            <a:extLst>
              <a:ext uri="{FF2B5EF4-FFF2-40B4-BE49-F238E27FC236}">
                <a16:creationId xmlns:a16="http://schemas.microsoft.com/office/drawing/2014/main" id="{0834F683-00EB-411D-A882-63DD7FAEBB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8007" y="3810034"/>
            <a:ext cx="22002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9352" tIns="39676" rIns="79352" bIns="39676">
            <a:spAutoFit/>
          </a:bodyPr>
          <a:lstStyle>
            <a:lvl1pPr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de-DE" altLang="de-DE" sz="1600" b="1" dirty="0"/>
              <a:t>½ roll </a:t>
            </a:r>
            <a:r>
              <a:rPr lang="de-DE" altLang="de-DE" sz="1600" b="1" dirty="0" err="1"/>
              <a:t>integrated</a:t>
            </a:r>
            <a:endParaRPr lang="de-DE" altLang="de-DE" sz="1600" b="1" dirty="0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9F52EC78-29ED-4D60-BA4E-525FF734C287}"/>
              </a:ext>
            </a:extLst>
          </p:cNvPr>
          <p:cNvCxnSpPr>
            <a:cxnSpLocks/>
            <a:endCxn id="91" idx="0"/>
          </p:cNvCxnSpPr>
          <p:nvPr/>
        </p:nvCxnSpPr>
        <p:spPr bwMode="auto">
          <a:xfrm flipV="1">
            <a:off x="2734790" y="1334173"/>
            <a:ext cx="496682" cy="77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200" name="Group 609">
            <a:extLst>
              <a:ext uri="{FF2B5EF4-FFF2-40B4-BE49-F238E27FC236}">
                <a16:creationId xmlns:a16="http://schemas.microsoft.com/office/drawing/2014/main" id="{4E988C35-DA3F-493D-9424-5728F794C612}"/>
              </a:ext>
            </a:extLst>
          </p:cNvPr>
          <p:cNvGrpSpPr>
            <a:grpSpLocks/>
          </p:cNvGrpSpPr>
          <p:nvPr/>
        </p:nvGrpSpPr>
        <p:grpSpPr bwMode="auto">
          <a:xfrm rot="7521764" flipH="1">
            <a:off x="2342110" y="1251121"/>
            <a:ext cx="663025" cy="246820"/>
            <a:chOff x="4875" y="7237"/>
            <a:chExt cx="4230" cy="1883"/>
          </a:xfrm>
        </p:grpSpPr>
        <p:sp>
          <p:nvSpPr>
            <p:cNvPr id="201" name="Arc 610">
              <a:extLst>
                <a:ext uri="{FF2B5EF4-FFF2-40B4-BE49-F238E27FC236}">
                  <a16:creationId xmlns:a16="http://schemas.microsoft.com/office/drawing/2014/main" id="{62C239CE-081F-4FBD-A990-C9EE09BB4E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560 w 21600"/>
                <a:gd name="T1" fmla="*/ 0 h 14058"/>
                <a:gd name="T2" fmla="*/ 737 w 21600"/>
                <a:gd name="T3" fmla="*/ 128 h 14058"/>
                <a:gd name="T4" fmla="*/ 0 w 21600"/>
                <a:gd name="T5" fmla="*/ 128 h 140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02" name="AutoShape 611">
              <a:extLst>
                <a:ext uri="{FF2B5EF4-FFF2-40B4-BE49-F238E27FC236}">
                  <a16:creationId xmlns:a16="http://schemas.microsoft.com/office/drawing/2014/main" id="{EF3FD575-7648-4CE1-9DBA-FD476FE784F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endParaRPr lang="de-DE" altLang="de-DE"/>
            </a:p>
          </p:txBody>
        </p:sp>
      </p:grpSp>
      <p:sp>
        <p:nvSpPr>
          <p:cNvPr id="203" name="Text Box 615">
            <a:extLst>
              <a:ext uri="{FF2B5EF4-FFF2-40B4-BE49-F238E27FC236}">
                <a16:creationId xmlns:a16="http://schemas.microsoft.com/office/drawing/2014/main" id="{98661408-6A35-4E31-BA33-5D3C5993BF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6151" y="1746221"/>
            <a:ext cx="746247" cy="274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9352" tIns="39676" rIns="79352" bIns="39676">
            <a:spAutoFit/>
          </a:bodyPr>
          <a:lstStyle>
            <a:lvl1pPr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de-DE" altLang="de-DE" sz="1600" b="1" dirty="0"/>
              <a:t>¼ </a:t>
            </a:r>
          </a:p>
        </p:txBody>
      </p:sp>
      <p:sp>
        <p:nvSpPr>
          <p:cNvPr id="204" name="Text Box 615">
            <a:extLst>
              <a:ext uri="{FF2B5EF4-FFF2-40B4-BE49-F238E27FC236}">
                <a16:creationId xmlns:a16="http://schemas.microsoft.com/office/drawing/2014/main" id="{582FA78D-EC03-4214-8D7C-190A2826F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0068" y="764505"/>
            <a:ext cx="746247" cy="274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9352" tIns="39676" rIns="79352" bIns="39676">
            <a:spAutoFit/>
          </a:bodyPr>
          <a:lstStyle>
            <a:lvl1pPr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93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93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de-DE" altLang="de-DE" sz="1600" b="1" dirty="0"/>
              <a:t>¼ </a:t>
            </a:r>
          </a:p>
        </p:txBody>
      </p:sp>
      <p:pic>
        <p:nvPicPr>
          <p:cNvPr id="187" name="Picture 616" descr="messerflugflieger2">
            <a:extLst>
              <a:ext uri="{FF2B5EF4-FFF2-40B4-BE49-F238E27FC236}">
                <a16:creationId xmlns:a16="http://schemas.microsoft.com/office/drawing/2014/main" id="{199572CE-7DA3-4FB9-A9F1-731D83962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19611">
            <a:off x="3709779" y="2121386"/>
            <a:ext cx="799214" cy="946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5" name="Picture 616" descr="messerflugflieger2">
            <a:extLst>
              <a:ext uri="{FF2B5EF4-FFF2-40B4-BE49-F238E27FC236}">
                <a16:creationId xmlns:a16="http://schemas.microsoft.com/office/drawing/2014/main" id="{8859937F-3E62-46B8-8096-2CDA81B72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884" y="2986085"/>
            <a:ext cx="1001113" cy="1185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6" name="Group 448">
            <a:extLst>
              <a:ext uri="{FF2B5EF4-FFF2-40B4-BE49-F238E27FC236}">
                <a16:creationId xmlns:a16="http://schemas.microsoft.com/office/drawing/2014/main" id="{9C2EB13E-C032-4F0B-B638-3F5372E2671E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4548408" y="3218336"/>
            <a:ext cx="709613" cy="608012"/>
            <a:chOff x="4545" y="394"/>
            <a:chExt cx="392" cy="361"/>
          </a:xfrm>
        </p:grpSpPr>
        <p:sp>
          <p:nvSpPr>
            <p:cNvPr id="77" name="AutoShape 449">
              <a:extLst>
                <a:ext uri="{FF2B5EF4-FFF2-40B4-BE49-F238E27FC236}">
                  <a16:creationId xmlns:a16="http://schemas.microsoft.com/office/drawing/2014/main" id="{41600437-F107-495A-8DA8-5D484405D1D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 rot="-5400000">
              <a:off x="4560" y="379"/>
              <a:ext cx="361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8" name="Freeform 450">
              <a:extLst>
                <a:ext uri="{FF2B5EF4-FFF2-40B4-BE49-F238E27FC236}">
                  <a16:creationId xmlns:a16="http://schemas.microsoft.com/office/drawing/2014/main" id="{E3A57B89-1BEB-4219-9999-D6D38E1571E0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63"/>
              <a:ext cx="20" cy="221"/>
            </a:xfrm>
            <a:custGeom>
              <a:avLst/>
              <a:gdLst>
                <a:gd name="T0" fmla="*/ 0 w 116"/>
                <a:gd name="T1" fmla="*/ 0 h 1166"/>
                <a:gd name="T2" fmla="*/ 0 w 116"/>
                <a:gd name="T3" fmla="*/ 0 h 1166"/>
                <a:gd name="T4" fmla="*/ 0 w 116"/>
                <a:gd name="T5" fmla="*/ 0 h 1166"/>
                <a:gd name="T6" fmla="*/ 0 w 116"/>
                <a:gd name="T7" fmla="*/ 0 h 1166"/>
                <a:gd name="T8" fmla="*/ 0 w 116"/>
                <a:gd name="T9" fmla="*/ 0 h 1166"/>
                <a:gd name="T10" fmla="*/ 0 w 116"/>
                <a:gd name="T11" fmla="*/ 0 h 1166"/>
                <a:gd name="T12" fmla="*/ 0 w 116"/>
                <a:gd name="T13" fmla="*/ 0 h 1166"/>
                <a:gd name="T14" fmla="*/ 0 w 116"/>
                <a:gd name="T15" fmla="*/ 0 h 1166"/>
                <a:gd name="T16" fmla="*/ 0 w 116"/>
                <a:gd name="T17" fmla="*/ 0 h 1166"/>
                <a:gd name="T18" fmla="*/ 0 w 116"/>
                <a:gd name="T19" fmla="*/ 0 h 1166"/>
                <a:gd name="T20" fmla="*/ 0 w 116"/>
                <a:gd name="T21" fmla="*/ 0 h 1166"/>
                <a:gd name="T22" fmla="*/ 0 w 116"/>
                <a:gd name="T23" fmla="*/ 0 h 1166"/>
                <a:gd name="T24" fmla="*/ 0 w 116"/>
                <a:gd name="T25" fmla="*/ 0 h 1166"/>
                <a:gd name="T26" fmla="*/ 0 w 116"/>
                <a:gd name="T27" fmla="*/ 0 h 1166"/>
                <a:gd name="T28" fmla="*/ 0 w 116"/>
                <a:gd name="T29" fmla="*/ 0 h 1166"/>
                <a:gd name="T30" fmla="*/ 0 w 116"/>
                <a:gd name="T31" fmla="*/ 0 h 1166"/>
                <a:gd name="T32" fmla="*/ 0 w 116"/>
                <a:gd name="T33" fmla="*/ 0 h 1166"/>
                <a:gd name="T34" fmla="*/ 0 w 116"/>
                <a:gd name="T35" fmla="*/ 0 h 1166"/>
                <a:gd name="T36" fmla="*/ 0 w 116"/>
                <a:gd name="T37" fmla="*/ 0 h 1166"/>
                <a:gd name="T38" fmla="*/ 0 w 116"/>
                <a:gd name="T39" fmla="*/ 0 h 1166"/>
                <a:gd name="T40" fmla="*/ 0 w 116"/>
                <a:gd name="T41" fmla="*/ 0 h 1166"/>
                <a:gd name="T42" fmla="*/ 0 w 116"/>
                <a:gd name="T43" fmla="*/ 0 h 1166"/>
                <a:gd name="T44" fmla="*/ 0 w 116"/>
                <a:gd name="T45" fmla="*/ 0 h 1166"/>
                <a:gd name="T46" fmla="*/ 0 w 116"/>
                <a:gd name="T47" fmla="*/ 0 h 1166"/>
                <a:gd name="T48" fmla="*/ 0 w 116"/>
                <a:gd name="T49" fmla="*/ 0 h 1166"/>
                <a:gd name="T50" fmla="*/ 0 w 116"/>
                <a:gd name="T51" fmla="*/ 0 h 1166"/>
                <a:gd name="T52" fmla="*/ 0 w 116"/>
                <a:gd name="T53" fmla="*/ 0 h 1166"/>
                <a:gd name="T54" fmla="*/ 0 w 116"/>
                <a:gd name="T55" fmla="*/ 0 h 1166"/>
                <a:gd name="T56" fmla="*/ 0 w 116"/>
                <a:gd name="T57" fmla="*/ 0 h 1166"/>
                <a:gd name="T58" fmla="*/ 0 w 116"/>
                <a:gd name="T59" fmla="*/ 0 h 1166"/>
                <a:gd name="T60" fmla="*/ 0 w 116"/>
                <a:gd name="T61" fmla="*/ 0 h 1166"/>
                <a:gd name="T62" fmla="*/ 0 w 116"/>
                <a:gd name="T63" fmla="*/ 0 h 1166"/>
                <a:gd name="T64" fmla="*/ 0 w 116"/>
                <a:gd name="T65" fmla="*/ 0 h 1166"/>
                <a:gd name="T66" fmla="*/ 0 w 116"/>
                <a:gd name="T67" fmla="*/ 0 h 1166"/>
                <a:gd name="T68" fmla="*/ 0 w 116"/>
                <a:gd name="T69" fmla="*/ 0 h 1166"/>
                <a:gd name="T70" fmla="*/ 0 w 116"/>
                <a:gd name="T71" fmla="*/ 0 h 1166"/>
                <a:gd name="T72" fmla="*/ 0 w 116"/>
                <a:gd name="T73" fmla="*/ 0 h 1166"/>
                <a:gd name="T74" fmla="*/ 0 w 116"/>
                <a:gd name="T75" fmla="*/ 0 h 1166"/>
                <a:gd name="T76" fmla="*/ 0 w 116"/>
                <a:gd name="T77" fmla="*/ 0 h 1166"/>
                <a:gd name="T78" fmla="*/ 0 w 116"/>
                <a:gd name="T79" fmla="*/ 0 h 1166"/>
                <a:gd name="T80" fmla="*/ 0 w 116"/>
                <a:gd name="T81" fmla="*/ 0 h 1166"/>
                <a:gd name="T82" fmla="*/ 0 w 116"/>
                <a:gd name="T83" fmla="*/ 0 h 1166"/>
                <a:gd name="T84" fmla="*/ 0 w 116"/>
                <a:gd name="T85" fmla="*/ 0 h 1166"/>
                <a:gd name="T86" fmla="*/ 0 w 116"/>
                <a:gd name="T87" fmla="*/ 0 h 1166"/>
                <a:gd name="T88" fmla="*/ 0 w 116"/>
                <a:gd name="T89" fmla="*/ 0 h 1166"/>
                <a:gd name="T90" fmla="*/ 0 w 116"/>
                <a:gd name="T91" fmla="*/ 0 h 1166"/>
                <a:gd name="T92" fmla="*/ 0 w 116"/>
                <a:gd name="T93" fmla="*/ 0 h 116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6"/>
                <a:gd name="T142" fmla="*/ 0 h 1166"/>
                <a:gd name="T143" fmla="*/ 116 w 116"/>
                <a:gd name="T144" fmla="*/ 1166 h 116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6" h="1166">
                  <a:moveTo>
                    <a:pt x="116" y="707"/>
                  </a:moveTo>
                  <a:lnTo>
                    <a:pt x="116" y="683"/>
                  </a:lnTo>
                  <a:lnTo>
                    <a:pt x="115" y="657"/>
                  </a:lnTo>
                  <a:lnTo>
                    <a:pt x="114" y="631"/>
                  </a:lnTo>
                  <a:lnTo>
                    <a:pt x="114" y="604"/>
                  </a:lnTo>
                  <a:lnTo>
                    <a:pt x="111" y="548"/>
                  </a:lnTo>
                  <a:lnTo>
                    <a:pt x="108" y="490"/>
                  </a:lnTo>
                  <a:lnTo>
                    <a:pt x="101" y="372"/>
                  </a:lnTo>
                  <a:lnTo>
                    <a:pt x="96" y="314"/>
                  </a:lnTo>
                  <a:lnTo>
                    <a:pt x="91" y="259"/>
                  </a:lnTo>
                  <a:lnTo>
                    <a:pt x="89" y="231"/>
                  </a:lnTo>
                  <a:lnTo>
                    <a:pt x="83" y="180"/>
                  </a:lnTo>
                  <a:lnTo>
                    <a:pt x="81" y="157"/>
                  </a:lnTo>
                  <a:lnTo>
                    <a:pt x="78" y="134"/>
                  </a:lnTo>
                  <a:lnTo>
                    <a:pt x="75" y="113"/>
                  </a:lnTo>
                  <a:lnTo>
                    <a:pt x="72" y="93"/>
                  </a:lnTo>
                  <a:lnTo>
                    <a:pt x="70" y="75"/>
                  </a:lnTo>
                  <a:lnTo>
                    <a:pt x="67" y="58"/>
                  </a:lnTo>
                  <a:lnTo>
                    <a:pt x="64" y="43"/>
                  </a:lnTo>
                  <a:lnTo>
                    <a:pt x="61" y="31"/>
                  </a:lnTo>
                  <a:lnTo>
                    <a:pt x="58" y="20"/>
                  </a:lnTo>
                  <a:lnTo>
                    <a:pt x="56" y="11"/>
                  </a:lnTo>
                  <a:lnTo>
                    <a:pt x="53" y="5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45" y="1"/>
                  </a:lnTo>
                  <a:lnTo>
                    <a:pt x="43" y="5"/>
                  </a:lnTo>
                  <a:lnTo>
                    <a:pt x="40" y="12"/>
                  </a:lnTo>
                  <a:lnTo>
                    <a:pt x="38" y="20"/>
                  </a:lnTo>
                  <a:lnTo>
                    <a:pt x="36" y="31"/>
                  </a:lnTo>
                  <a:lnTo>
                    <a:pt x="34" y="44"/>
                  </a:lnTo>
                  <a:lnTo>
                    <a:pt x="31" y="60"/>
                  </a:lnTo>
                  <a:lnTo>
                    <a:pt x="29" y="76"/>
                  </a:lnTo>
                  <a:lnTo>
                    <a:pt x="27" y="95"/>
                  </a:lnTo>
                  <a:lnTo>
                    <a:pt x="25" y="115"/>
                  </a:lnTo>
                  <a:lnTo>
                    <a:pt x="23" y="137"/>
                  </a:lnTo>
                  <a:lnTo>
                    <a:pt x="21" y="159"/>
                  </a:lnTo>
                  <a:lnTo>
                    <a:pt x="19" y="184"/>
                  </a:lnTo>
                  <a:lnTo>
                    <a:pt x="17" y="209"/>
                  </a:lnTo>
                  <a:lnTo>
                    <a:pt x="16" y="235"/>
                  </a:lnTo>
                  <a:lnTo>
                    <a:pt x="14" y="262"/>
                  </a:lnTo>
                  <a:lnTo>
                    <a:pt x="11" y="319"/>
                  </a:lnTo>
                  <a:lnTo>
                    <a:pt x="8" y="377"/>
                  </a:lnTo>
                  <a:lnTo>
                    <a:pt x="4" y="496"/>
                  </a:lnTo>
                  <a:lnTo>
                    <a:pt x="2" y="554"/>
                  </a:lnTo>
                  <a:lnTo>
                    <a:pt x="1" y="610"/>
                  </a:lnTo>
                  <a:lnTo>
                    <a:pt x="1" y="638"/>
                  </a:lnTo>
                  <a:lnTo>
                    <a:pt x="0" y="664"/>
                  </a:lnTo>
                  <a:lnTo>
                    <a:pt x="0" y="714"/>
                  </a:lnTo>
                  <a:lnTo>
                    <a:pt x="1" y="761"/>
                  </a:lnTo>
                  <a:lnTo>
                    <a:pt x="2" y="806"/>
                  </a:lnTo>
                  <a:lnTo>
                    <a:pt x="4" y="850"/>
                  </a:lnTo>
                  <a:lnTo>
                    <a:pt x="6" y="891"/>
                  </a:lnTo>
                  <a:lnTo>
                    <a:pt x="9" y="931"/>
                  </a:lnTo>
                  <a:lnTo>
                    <a:pt x="12" y="968"/>
                  </a:lnTo>
                  <a:lnTo>
                    <a:pt x="16" y="1003"/>
                  </a:lnTo>
                  <a:lnTo>
                    <a:pt x="19" y="1035"/>
                  </a:lnTo>
                  <a:lnTo>
                    <a:pt x="24" y="1064"/>
                  </a:lnTo>
                  <a:lnTo>
                    <a:pt x="26" y="1077"/>
                  </a:lnTo>
                  <a:lnTo>
                    <a:pt x="28" y="1090"/>
                  </a:lnTo>
                  <a:lnTo>
                    <a:pt x="30" y="1101"/>
                  </a:lnTo>
                  <a:lnTo>
                    <a:pt x="33" y="1112"/>
                  </a:lnTo>
                  <a:lnTo>
                    <a:pt x="35" y="1122"/>
                  </a:lnTo>
                  <a:lnTo>
                    <a:pt x="37" y="1131"/>
                  </a:lnTo>
                  <a:lnTo>
                    <a:pt x="40" y="1139"/>
                  </a:lnTo>
                  <a:lnTo>
                    <a:pt x="42" y="1146"/>
                  </a:lnTo>
                  <a:lnTo>
                    <a:pt x="45" y="1152"/>
                  </a:lnTo>
                  <a:lnTo>
                    <a:pt x="47" y="1157"/>
                  </a:lnTo>
                  <a:lnTo>
                    <a:pt x="50" y="1161"/>
                  </a:lnTo>
                  <a:lnTo>
                    <a:pt x="52" y="1164"/>
                  </a:lnTo>
                  <a:lnTo>
                    <a:pt x="55" y="1165"/>
                  </a:lnTo>
                  <a:lnTo>
                    <a:pt x="57" y="1166"/>
                  </a:lnTo>
                  <a:lnTo>
                    <a:pt x="60" y="1165"/>
                  </a:lnTo>
                  <a:lnTo>
                    <a:pt x="62" y="1164"/>
                  </a:lnTo>
                  <a:lnTo>
                    <a:pt x="65" y="1160"/>
                  </a:lnTo>
                  <a:lnTo>
                    <a:pt x="68" y="1157"/>
                  </a:lnTo>
                  <a:lnTo>
                    <a:pt x="70" y="1151"/>
                  </a:lnTo>
                  <a:lnTo>
                    <a:pt x="72" y="1145"/>
                  </a:lnTo>
                  <a:lnTo>
                    <a:pt x="75" y="1138"/>
                  </a:lnTo>
                  <a:lnTo>
                    <a:pt x="81" y="1121"/>
                  </a:lnTo>
                  <a:lnTo>
                    <a:pt x="83" y="1110"/>
                  </a:lnTo>
                  <a:lnTo>
                    <a:pt x="85" y="1099"/>
                  </a:lnTo>
                  <a:lnTo>
                    <a:pt x="88" y="1087"/>
                  </a:lnTo>
                  <a:lnTo>
                    <a:pt x="90" y="1075"/>
                  </a:lnTo>
                  <a:lnTo>
                    <a:pt x="92" y="1061"/>
                  </a:lnTo>
                  <a:lnTo>
                    <a:pt x="97" y="1031"/>
                  </a:lnTo>
                  <a:lnTo>
                    <a:pt x="101" y="999"/>
                  </a:lnTo>
                  <a:lnTo>
                    <a:pt x="105" y="964"/>
                  </a:lnTo>
                  <a:lnTo>
                    <a:pt x="108" y="926"/>
                  </a:lnTo>
                  <a:lnTo>
                    <a:pt x="111" y="885"/>
                  </a:lnTo>
                  <a:lnTo>
                    <a:pt x="113" y="843"/>
                  </a:lnTo>
                  <a:lnTo>
                    <a:pt x="115" y="799"/>
                  </a:lnTo>
                  <a:lnTo>
                    <a:pt x="116" y="754"/>
                  </a:lnTo>
                  <a:lnTo>
                    <a:pt x="116" y="707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9" name="Freeform 451">
              <a:extLst>
                <a:ext uri="{FF2B5EF4-FFF2-40B4-BE49-F238E27FC236}">
                  <a16:creationId xmlns:a16="http://schemas.microsoft.com/office/drawing/2014/main" id="{24072653-BE2E-407E-BA6F-E41A2575D937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09" y="608"/>
              <a:ext cx="103" cy="52"/>
            </a:xfrm>
            <a:custGeom>
              <a:avLst/>
              <a:gdLst>
                <a:gd name="T0" fmla="*/ 0 w 582"/>
                <a:gd name="T1" fmla="*/ 0 h 276"/>
                <a:gd name="T2" fmla="*/ 0 w 582"/>
                <a:gd name="T3" fmla="*/ 0 h 276"/>
                <a:gd name="T4" fmla="*/ 0 w 582"/>
                <a:gd name="T5" fmla="*/ 0 h 276"/>
                <a:gd name="T6" fmla="*/ 0 w 582"/>
                <a:gd name="T7" fmla="*/ 0 h 276"/>
                <a:gd name="T8" fmla="*/ 0 w 582"/>
                <a:gd name="T9" fmla="*/ 0 h 276"/>
                <a:gd name="T10" fmla="*/ 0 w 582"/>
                <a:gd name="T11" fmla="*/ 0 h 276"/>
                <a:gd name="T12" fmla="*/ 0 w 582"/>
                <a:gd name="T13" fmla="*/ 0 h 276"/>
                <a:gd name="T14" fmla="*/ 0 w 582"/>
                <a:gd name="T15" fmla="*/ 0 h 276"/>
                <a:gd name="T16" fmla="*/ 0 w 582"/>
                <a:gd name="T17" fmla="*/ 0 h 276"/>
                <a:gd name="T18" fmla="*/ 0 w 582"/>
                <a:gd name="T19" fmla="*/ 0 h 276"/>
                <a:gd name="T20" fmla="*/ 0 w 582"/>
                <a:gd name="T21" fmla="*/ 0 h 276"/>
                <a:gd name="T22" fmla="*/ 0 w 582"/>
                <a:gd name="T23" fmla="*/ 0 h 276"/>
                <a:gd name="T24" fmla="*/ 0 w 582"/>
                <a:gd name="T25" fmla="*/ 0 h 276"/>
                <a:gd name="T26" fmla="*/ 0 w 582"/>
                <a:gd name="T27" fmla="*/ 0 h 276"/>
                <a:gd name="T28" fmla="*/ 0 w 582"/>
                <a:gd name="T29" fmla="*/ 0 h 276"/>
                <a:gd name="T30" fmla="*/ 0 w 582"/>
                <a:gd name="T31" fmla="*/ 0 h 276"/>
                <a:gd name="T32" fmla="*/ 0 w 582"/>
                <a:gd name="T33" fmla="*/ 0 h 276"/>
                <a:gd name="T34" fmla="*/ 0 w 582"/>
                <a:gd name="T35" fmla="*/ 0 h 276"/>
                <a:gd name="T36" fmla="*/ 0 w 582"/>
                <a:gd name="T37" fmla="*/ 0 h 276"/>
                <a:gd name="T38" fmla="*/ 0 w 582"/>
                <a:gd name="T39" fmla="*/ 0 h 276"/>
                <a:gd name="T40" fmla="*/ 0 w 582"/>
                <a:gd name="T41" fmla="*/ 0 h 276"/>
                <a:gd name="T42" fmla="*/ 0 w 582"/>
                <a:gd name="T43" fmla="*/ 0 h 276"/>
                <a:gd name="T44" fmla="*/ 0 w 582"/>
                <a:gd name="T45" fmla="*/ 0 h 276"/>
                <a:gd name="T46" fmla="*/ 0 w 582"/>
                <a:gd name="T47" fmla="*/ 0 h 276"/>
                <a:gd name="T48" fmla="*/ 0 w 582"/>
                <a:gd name="T49" fmla="*/ 0 h 276"/>
                <a:gd name="T50" fmla="*/ 0 w 582"/>
                <a:gd name="T51" fmla="*/ 0 h 27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82"/>
                <a:gd name="T79" fmla="*/ 0 h 276"/>
                <a:gd name="T80" fmla="*/ 582 w 582"/>
                <a:gd name="T81" fmla="*/ 276 h 27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82" h="276">
                  <a:moveTo>
                    <a:pt x="582" y="276"/>
                  </a:moveTo>
                  <a:lnTo>
                    <a:pt x="582" y="273"/>
                  </a:lnTo>
                  <a:lnTo>
                    <a:pt x="582" y="269"/>
                  </a:lnTo>
                  <a:lnTo>
                    <a:pt x="581" y="264"/>
                  </a:lnTo>
                  <a:lnTo>
                    <a:pt x="581" y="258"/>
                  </a:lnTo>
                  <a:lnTo>
                    <a:pt x="580" y="243"/>
                  </a:lnTo>
                  <a:lnTo>
                    <a:pt x="579" y="234"/>
                  </a:lnTo>
                  <a:lnTo>
                    <a:pt x="577" y="213"/>
                  </a:lnTo>
                  <a:lnTo>
                    <a:pt x="574" y="191"/>
                  </a:lnTo>
                  <a:lnTo>
                    <a:pt x="572" y="167"/>
                  </a:lnTo>
                  <a:lnTo>
                    <a:pt x="569" y="141"/>
                  </a:lnTo>
                  <a:lnTo>
                    <a:pt x="567" y="115"/>
                  </a:lnTo>
                  <a:lnTo>
                    <a:pt x="568" y="90"/>
                  </a:lnTo>
                  <a:lnTo>
                    <a:pt x="570" y="66"/>
                  </a:lnTo>
                  <a:lnTo>
                    <a:pt x="572" y="45"/>
                  </a:lnTo>
                  <a:lnTo>
                    <a:pt x="573" y="35"/>
                  </a:lnTo>
                  <a:lnTo>
                    <a:pt x="573" y="26"/>
                  </a:lnTo>
                  <a:lnTo>
                    <a:pt x="573" y="19"/>
                  </a:lnTo>
                  <a:lnTo>
                    <a:pt x="573" y="12"/>
                  </a:lnTo>
                  <a:lnTo>
                    <a:pt x="571" y="7"/>
                  </a:lnTo>
                  <a:lnTo>
                    <a:pt x="569" y="4"/>
                  </a:lnTo>
                  <a:lnTo>
                    <a:pt x="566" y="1"/>
                  </a:lnTo>
                  <a:lnTo>
                    <a:pt x="562" y="0"/>
                  </a:lnTo>
                  <a:lnTo>
                    <a:pt x="0" y="4"/>
                  </a:lnTo>
                  <a:lnTo>
                    <a:pt x="7" y="125"/>
                  </a:lnTo>
                  <a:lnTo>
                    <a:pt x="582" y="276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0" name="Freeform 452">
              <a:extLst>
                <a:ext uri="{FF2B5EF4-FFF2-40B4-BE49-F238E27FC236}">
                  <a16:creationId xmlns:a16="http://schemas.microsoft.com/office/drawing/2014/main" id="{564308EE-F340-43DD-8B84-E71AE4D24221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89"/>
              <a:ext cx="103" cy="52"/>
            </a:xfrm>
            <a:custGeom>
              <a:avLst/>
              <a:gdLst>
                <a:gd name="T0" fmla="*/ 0 w 580"/>
                <a:gd name="T1" fmla="*/ 0 h 279"/>
                <a:gd name="T2" fmla="*/ 0 w 580"/>
                <a:gd name="T3" fmla="*/ 0 h 279"/>
                <a:gd name="T4" fmla="*/ 0 w 580"/>
                <a:gd name="T5" fmla="*/ 0 h 279"/>
                <a:gd name="T6" fmla="*/ 0 w 580"/>
                <a:gd name="T7" fmla="*/ 0 h 279"/>
                <a:gd name="T8" fmla="*/ 0 w 580"/>
                <a:gd name="T9" fmla="*/ 0 h 279"/>
                <a:gd name="T10" fmla="*/ 0 w 580"/>
                <a:gd name="T11" fmla="*/ 0 h 279"/>
                <a:gd name="T12" fmla="*/ 0 w 580"/>
                <a:gd name="T13" fmla="*/ 0 h 279"/>
                <a:gd name="T14" fmla="*/ 0 w 580"/>
                <a:gd name="T15" fmla="*/ 0 h 279"/>
                <a:gd name="T16" fmla="*/ 0 w 580"/>
                <a:gd name="T17" fmla="*/ 0 h 279"/>
                <a:gd name="T18" fmla="*/ 0 w 580"/>
                <a:gd name="T19" fmla="*/ 0 h 279"/>
                <a:gd name="T20" fmla="*/ 0 w 580"/>
                <a:gd name="T21" fmla="*/ 0 h 279"/>
                <a:gd name="T22" fmla="*/ 0 w 580"/>
                <a:gd name="T23" fmla="*/ 0 h 279"/>
                <a:gd name="T24" fmla="*/ 0 w 580"/>
                <a:gd name="T25" fmla="*/ 0 h 279"/>
                <a:gd name="T26" fmla="*/ 0 w 580"/>
                <a:gd name="T27" fmla="*/ 0 h 279"/>
                <a:gd name="T28" fmla="*/ 0 w 580"/>
                <a:gd name="T29" fmla="*/ 0 h 279"/>
                <a:gd name="T30" fmla="*/ 0 w 580"/>
                <a:gd name="T31" fmla="*/ 0 h 279"/>
                <a:gd name="T32" fmla="*/ 0 w 580"/>
                <a:gd name="T33" fmla="*/ 0 h 279"/>
                <a:gd name="T34" fmla="*/ 0 w 580"/>
                <a:gd name="T35" fmla="*/ 0 h 279"/>
                <a:gd name="T36" fmla="*/ 0 w 580"/>
                <a:gd name="T37" fmla="*/ 0 h 279"/>
                <a:gd name="T38" fmla="*/ 0 w 580"/>
                <a:gd name="T39" fmla="*/ 0 h 279"/>
                <a:gd name="T40" fmla="*/ 0 w 580"/>
                <a:gd name="T41" fmla="*/ 0 h 279"/>
                <a:gd name="T42" fmla="*/ 0 w 580"/>
                <a:gd name="T43" fmla="*/ 0 h 279"/>
                <a:gd name="T44" fmla="*/ 0 w 580"/>
                <a:gd name="T45" fmla="*/ 0 h 279"/>
                <a:gd name="T46" fmla="*/ 0 w 580"/>
                <a:gd name="T47" fmla="*/ 0 h 279"/>
                <a:gd name="T48" fmla="*/ 0 w 580"/>
                <a:gd name="T49" fmla="*/ 0 h 279"/>
                <a:gd name="T50" fmla="*/ 0 w 580"/>
                <a:gd name="T51" fmla="*/ 0 h 279"/>
                <a:gd name="T52" fmla="*/ 0 w 580"/>
                <a:gd name="T53" fmla="*/ 0 h 2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80"/>
                <a:gd name="T82" fmla="*/ 0 h 279"/>
                <a:gd name="T83" fmla="*/ 580 w 580"/>
                <a:gd name="T84" fmla="*/ 279 h 2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80" h="279">
                  <a:moveTo>
                    <a:pt x="0" y="279"/>
                  </a:moveTo>
                  <a:lnTo>
                    <a:pt x="0" y="276"/>
                  </a:lnTo>
                  <a:lnTo>
                    <a:pt x="1" y="272"/>
                  </a:lnTo>
                  <a:lnTo>
                    <a:pt x="1" y="267"/>
                  </a:lnTo>
                  <a:lnTo>
                    <a:pt x="1" y="261"/>
                  </a:lnTo>
                  <a:lnTo>
                    <a:pt x="2" y="246"/>
                  </a:lnTo>
                  <a:lnTo>
                    <a:pt x="4" y="237"/>
                  </a:lnTo>
                  <a:lnTo>
                    <a:pt x="5" y="216"/>
                  </a:lnTo>
                  <a:lnTo>
                    <a:pt x="7" y="194"/>
                  </a:lnTo>
                  <a:lnTo>
                    <a:pt x="10" y="170"/>
                  </a:lnTo>
                  <a:lnTo>
                    <a:pt x="12" y="144"/>
                  </a:lnTo>
                  <a:lnTo>
                    <a:pt x="14" y="118"/>
                  </a:lnTo>
                  <a:lnTo>
                    <a:pt x="13" y="93"/>
                  </a:lnTo>
                  <a:lnTo>
                    <a:pt x="11" y="69"/>
                  </a:lnTo>
                  <a:lnTo>
                    <a:pt x="10" y="58"/>
                  </a:lnTo>
                  <a:lnTo>
                    <a:pt x="8" y="48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7" y="22"/>
                  </a:lnTo>
                  <a:lnTo>
                    <a:pt x="7" y="15"/>
                  </a:lnTo>
                  <a:lnTo>
                    <a:pt x="8" y="10"/>
                  </a:lnTo>
                  <a:lnTo>
                    <a:pt x="11" y="7"/>
                  </a:lnTo>
                  <a:lnTo>
                    <a:pt x="13" y="4"/>
                  </a:lnTo>
                  <a:lnTo>
                    <a:pt x="18" y="3"/>
                  </a:lnTo>
                  <a:lnTo>
                    <a:pt x="580" y="0"/>
                  </a:lnTo>
                  <a:lnTo>
                    <a:pt x="574" y="122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1" name="Freeform 453">
              <a:extLst>
                <a:ext uri="{FF2B5EF4-FFF2-40B4-BE49-F238E27FC236}">
                  <a16:creationId xmlns:a16="http://schemas.microsoft.com/office/drawing/2014/main" id="{524509F0-72DD-4A87-B116-B0DAE62ABD32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5" y="588"/>
              <a:ext cx="50" cy="32"/>
            </a:xfrm>
            <a:custGeom>
              <a:avLst/>
              <a:gdLst>
                <a:gd name="T0" fmla="*/ 0 w 285"/>
                <a:gd name="T1" fmla="*/ 0 h 173"/>
                <a:gd name="T2" fmla="*/ 0 w 285"/>
                <a:gd name="T3" fmla="*/ 0 h 173"/>
                <a:gd name="T4" fmla="*/ 0 w 285"/>
                <a:gd name="T5" fmla="*/ 0 h 173"/>
                <a:gd name="T6" fmla="*/ 0 w 285"/>
                <a:gd name="T7" fmla="*/ 0 h 173"/>
                <a:gd name="T8" fmla="*/ 0 w 285"/>
                <a:gd name="T9" fmla="*/ 0 h 173"/>
                <a:gd name="T10" fmla="*/ 0 w 285"/>
                <a:gd name="T11" fmla="*/ 0 h 173"/>
                <a:gd name="T12" fmla="*/ 0 w 285"/>
                <a:gd name="T13" fmla="*/ 0 h 173"/>
                <a:gd name="T14" fmla="*/ 0 w 285"/>
                <a:gd name="T15" fmla="*/ 0 h 173"/>
                <a:gd name="T16" fmla="*/ 0 w 285"/>
                <a:gd name="T17" fmla="*/ 0 h 173"/>
                <a:gd name="T18" fmla="*/ 0 w 285"/>
                <a:gd name="T19" fmla="*/ 0 h 173"/>
                <a:gd name="T20" fmla="*/ 0 w 285"/>
                <a:gd name="T21" fmla="*/ 0 h 173"/>
                <a:gd name="T22" fmla="*/ 0 w 285"/>
                <a:gd name="T23" fmla="*/ 0 h 173"/>
                <a:gd name="T24" fmla="*/ 0 w 285"/>
                <a:gd name="T25" fmla="*/ 0 h 173"/>
                <a:gd name="T26" fmla="*/ 0 w 285"/>
                <a:gd name="T27" fmla="*/ 0 h 173"/>
                <a:gd name="T28" fmla="*/ 0 w 285"/>
                <a:gd name="T29" fmla="*/ 0 h 173"/>
                <a:gd name="T30" fmla="*/ 0 w 285"/>
                <a:gd name="T31" fmla="*/ 0 h 173"/>
                <a:gd name="T32" fmla="*/ 0 w 285"/>
                <a:gd name="T33" fmla="*/ 0 h 173"/>
                <a:gd name="T34" fmla="*/ 0 w 285"/>
                <a:gd name="T35" fmla="*/ 0 h 173"/>
                <a:gd name="T36" fmla="*/ 0 w 285"/>
                <a:gd name="T37" fmla="*/ 0 h 173"/>
                <a:gd name="T38" fmla="*/ 0 w 285"/>
                <a:gd name="T39" fmla="*/ 0 h 173"/>
                <a:gd name="T40" fmla="*/ 0 w 285"/>
                <a:gd name="T41" fmla="*/ 0 h 173"/>
                <a:gd name="T42" fmla="*/ 0 w 285"/>
                <a:gd name="T43" fmla="*/ 0 h 173"/>
                <a:gd name="T44" fmla="*/ 0 w 285"/>
                <a:gd name="T45" fmla="*/ 0 h 173"/>
                <a:gd name="T46" fmla="*/ 0 w 285"/>
                <a:gd name="T47" fmla="*/ 0 h 173"/>
                <a:gd name="T48" fmla="*/ 0 w 285"/>
                <a:gd name="T49" fmla="*/ 0 h 173"/>
                <a:gd name="T50" fmla="*/ 0 w 285"/>
                <a:gd name="T51" fmla="*/ 0 h 173"/>
                <a:gd name="T52" fmla="*/ 0 w 285"/>
                <a:gd name="T53" fmla="*/ 0 h 173"/>
                <a:gd name="T54" fmla="*/ 0 w 285"/>
                <a:gd name="T55" fmla="*/ 0 h 173"/>
                <a:gd name="T56" fmla="*/ 0 w 285"/>
                <a:gd name="T57" fmla="*/ 0 h 173"/>
                <a:gd name="T58" fmla="*/ 0 w 285"/>
                <a:gd name="T59" fmla="*/ 0 h 173"/>
                <a:gd name="T60" fmla="*/ 0 w 285"/>
                <a:gd name="T61" fmla="*/ 0 h 173"/>
                <a:gd name="T62" fmla="*/ 0 w 285"/>
                <a:gd name="T63" fmla="*/ 0 h 173"/>
                <a:gd name="T64" fmla="*/ 0 w 285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5"/>
                <a:gd name="T100" fmla="*/ 0 h 173"/>
                <a:gd name="T101" fmla="*/ 285 w 285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5" h="173">
                  <a:moveTo>
                    <a:pt x="276" y="173"/>
                  </a:moveTo>
                  <a:lnTo>
                    <a:pt x="274" y="172"/>
                  </a:lnTo>
                  <a:lnTo>
                    <a:pt x="272" y="171"/>
                  </a:lnTo>
                  <a:lnTo>
                    <a:pt x="271" y="166"/>
                  </a:lnTo>
                  <a:lnTo>
                    <a:pt x="271" y="158"/>
                  </a:lnTo>
                  <a:lnTo>
                    <a:pt x="272" y="147"/>
                  </a:lnTo>
                  <a:lnTo>
                    <a:pt x="274" y="134"/>
                  </a:lnTo>
                  <a:lnTo>
                    <a:pt x="275" y="120"/>
                  </a:lnTo>
                  <a:lnTo>
                    <a:pt x="276" y="105"/>
                  </a:lnTo>
                  <a:lnTo>
                    <a:pt x="275" y="89"/>
                  </a:lnTo>
                  <a:lnTo>
                    <a:pt x="276" y="84"/>
                  </a:lnTo>
                  <a:lnTo>
                    <a:pt x="277" y="80"/>
                  </a:lnTo>
                  <a:lnTo>
                    <a:pt x="280" y="75"/>
                  </a:lnTo>
                  <a:lnTo>
                    <a:pt x="283" y="71"/>
                  </a:lnTo>
                  <a:lnTo>
                    <a:pt x="284" y="67"/>
                  </a:lnTo>
                  <a:lnTo>
                    <a:pt x="285" y="61"/>
                  </a:lnTo>
                  <a:lnTo>
                    <a:pt x="283" y="54"/>
                  </a:lnTo>
                  <a:lnTo>
                    <a:pt x="281" y="50"/>
                  </a:lnTo>
                  <a:lnTo>
                    <a:pt x="278" y="45"/>
                  </a:lnTo>
                  <a:lnTo>
                    <a:pt x="274" y="37"/>
                  </a:lnTo>
                  <a:lnTo>
                    <a:pt x="269" y="30"/>
                  </a:lnTo>
                  <a:lnTo>
                    <a:pt x="266" y="24"/>
                  </a:lnTo>
                  <a:lnTo>
                    <a:pt x="264" y="19"/>
                  </a:lnTo>
                  <a:lnTo>
                    <a:pt x="262" y="15"/>
                  </a:lnTo>
                  <a:lnTo>
                    <a:pt x="261" y="11"/>
                  </a:lnTo>
                  <a:lnTo>
                    <a:pt x="259" y="6"/>
                  </a:lnTo>
                  <a:lnTo>
                    <a:pt x="258" y="2"/>
                  </a:lnTo>
                  <a:lnTo>
                    <a:pt x="258" y="0"/>
                  </a:lnTo>
                  <a:lnTo>
                    <a:pt x="257" y="0"/>
                  </a:lnTo>
                  <a:lnTo>
                    <a:pt x="255" y="0"/>
                  </a:lnTo>
                  <a:lnTo>
                    <a:pt x="0" y="5"/>
                  </a:lnTo>
                  <a:lnTo>
                    <a:pt x="3" y="80"/>
                  </a:lnTo>
                  <a:lnTo>
                    <a:pt x="276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2" name="Freeform 454">
              <a:extLst>
                <a:ext uri="{FF2B5EF4-FFF2-40B4-BE49-F238E27FC236}">
                  <a16:creationId xmlns:a16="http://schemas.microsoft.com/office/drawing/2014/main" id="{1905D942-3786-40F3-852B-1BFBB21F10AA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6" y="530"/>
              <a:ext cx="51" cy="33"/>
            </a:xfrm>
            <a:custGeom>
              <a:avLst/>
              <a:gdLst>
                <a:gd name="T0" fmla="*/ 0 w 284"/>
                <a:gd name="T1" fmla="*/ 0 h 173"/>
                <a:gd name="T2" fmla="*/ 0 w 284"/>
                <a:gd name="T3" fmla="*/ 0 h 173"/>
                <a:gd name="T4" fmla="*/ 0 w 284"/>
                <a:gd name="T5" fmla="*/ 0 h 173"/>
                <a:gd name="T6" fmla="*/ 0 w 284"/>
                <a:gd name="T7" fmla="*/ 0 h 173"/>
                <a:gd name="T8" fmla="*/ 0 w 284"/>
                <a:gd name="T9" fmla="*/ 0 h 173"/>
                <a:gd name="T10" fmla="*/ 0 w 284"/>
                <a:gd name="T11" fmla="*/ 0 h 173"/>
                <a:gd name="T12" fmla="*/ 0 w 284"/>
                <a:gd name="T13" fmla="*/ 0 h 173"/>
                <a:gd name="T14" fmla="*/ 0 w 284"/>
                <a:gd name="T15" fmla="*/ 0 h 173"/>
                <a:gd name="T16" fmla="*/ 0 w 284"/>
                <a:gd name="T17" fmla="*/ 0 h 173"/>
                <a:gd name="T18" fmla="*/ 0 w 284"/>
                <a:gd name="T19" fmla="*/ 0 h 173"/>
                <a:gd name="T20" fmla="*/ 0 w 284"/>
                <a:gd name="T21" fmla="*/ 0 h 173"/>
                <a:gd name="T22" fmla="*/ 0 w 284"/>
                <a:gd name="T23" fmla="*/ 0 h 173"/>
                <a:gd name="T24" fmla="*/ 0 w 284"/>
                <a:gd name="T25" fmla="*/ 0 h 173"/>
                <a:gd name="T26" fmla="*/ 0 w 284"/>
                <a:gd name="T27" fmla="*/ 0 h 173"/>
                <a:gd name="T28" fmla="*/ 0 w 284"/>
                <a:gd name="T29" fmla="*/ 0 h 173"/>
                <a:gd name="T30" fmla="*/ 0 w 284"/>
                <a:gd name="T31" fmla="*/ 0 h 173"/>
                <a:gd name="T32" fmla="*/ 0 w 284"/>
                <a:gd name="T33" fmla="*/ 0 h 173"/>
                <a:gd name="T34" fmla="*/ 0 w 284"/>
                <a:gd name="T35" fmla="*/ 0 h 173"/>
                <a:gd name="T36" fmla="*/ 0 w 284"/>
                <a:gd name="T37" fmla="*/ 0 h 173"/>
                <a:gd name="T38" fmla="*/ 0 w 284"/>
                <a:gd name="T39" fmla="*/ 0 h 173"/>
                <a:gd name="T40" fmla="*/ 0 w 284"/>
                <a:gd name="T41" fmla="*/ 0 h 173"/>
                <a:gd name="T42" fmla="*/ 0 w 284"/>
                <a:gd name="T43" fmla="*/ 0 h 173"/>
                <a:gd name="T44" fmla="*/ 0 w 284"/>
                <a:gd name="T45" fmla="*/ 0 h 173"/>
                <a:gd name="T46" fmla="*/ 0 w 284"/>
                <a:gd name="T47" fmla="*/ 0 h 173"/>
                <a:gd name="T48" fmla="*/ 0 w 284"/>
                <a:gd name="T49" fmla="*/ 0 h 173"/>
                <a:gd name="T50" fmla="*/ 0 w 284"/>
                <a:gd name="T51" fmla="*/ 0 h 173"/>
                <a:gd name="T52" fmla="*/ 0 w 284"/>
                <a:gd name="T53" fmla="*/ 0 h 173"/>
                <a:gd name="T54" fmla="*/ 0 w 284"/>
                <a:gd name="T55" fmla="*/ 0 h 173"/>
                <a:gd name="T56" fmla="*/ 0 w 284"/>
                <a:gd name="T57" fmla="*/ 0 h 173"/>
                <a:gd name="T58" fmla="*/ 0 w 284"/>
                <a:gd name="T59" fmla="*/ 0 h 173"/>
                <a:gd name="T60" fmla="*/ 0 w 284"/>
                <a:gd name="T61" fmla="*/ 0 h 173"/>
                <a:gd name="T62" fmla="*/ 0 w 284"/>
                <a:gd name="T63" fmla="*/ 0 h 173"/>
                <a:gd name="T64" fmla="*/ 0 w 284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73"/>
                <a:gd name="T101" fmla="*/ 284 w 284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73">
                  <a:moveTo>
                    <a:pt x="10" y="173"/>
                  </a:moveTo>
                  <a:lnTo>
                    <a:pt x="12" y="172"/>
                  </a:lnTo>
                  <a:lnTo>
                    <a:pt x="14" y="171"/>
                  </a:lnTo>
                  <a:lnTo>
                    <a:pt x="15" y="166"/>
                  </a:lnTo>
                  <a:lnTo>
                    <a:pt x="15" y="158"/>
                  </a:lnTo>
                  <a:lnTo>
                    <a:pt x="13" y="147"/>
                  </a:lnTo>
                  <a:lnTo>
                    <a:pt x="12" y="134"/>
                  </a:lnTo>
                  <a:lnTo>
                    <a:pt x="10" y="120"/>
                  </a:lnTo>
                  <a:lnTo>
                    <a:pt x="9" y="105"/>
                  </a:lnTo>
                  <a:lnTo>
                    <a:pt x="10" y="89"/>
                  </a:lnTo>
                  <a:lnTo>
                    <a:pt x="9" y="84"/>
                  </a:lnTo>
                  <a:lnTo>
                    <a:pt x="7" y="80"/>
                  </a:lnTo>
                  <a:lnTo>
                    <a:pt x="5" y="75"/>
                  </a:lnTo>
                  <a:lnTo>
                    <a:pt x="2" y="71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4" y="50"/>
                  </a:lnTo>
                  <a:lnTo>
                    <a:pt x="6" y="45"/>
                  </a:lnTo>
                  <a:lnTo>
                    <a:pt x="11" y="37"/>
                  </a:lnTo>
                  <a:lnTo>
                    <a:pt x="15" y="30"/>
                  </a:lnTo>
                  <a:lnTo>
                    <a:pt x="18" y="24"/>
                  </a:lnTo>
                  <a:lnTo>
                    <a:pt x="21" y="19"/>
                  </a:lnTo>
                  <a:lnTo>
                    <a:pt x="22" y="14"/>
                  </a:lnTo>
                  <a:lnTo>
                    <a:pt x="24" y="11"/>
                  </a:lnTo>
                  <a:lnTo>
                    <a:pt x="25" y="6"/>
                  </a:lnTo>
                  <a:lnTo>
                    <a:pt x="26" y="2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84" y="2"/>
                  </a:lnTo>
                  <a:lnTo>
                    <a:pt x="281" y="77"/>
                  </a:lnTo>
                  <a:lnTo>
                    <a:pt x="10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3" name="Line 455">
              <a:extLst>
                <a:ext uri="{FF2B5EF4-FFF2-40B4-BE49-F238E27FC236}">
                  <a16:creationId xmlns:a16="http://schemas.microsoft.com/office/drawing/2014/main" id="{43010AA9-BC5B-46F9-A0F8-77F2FBA5428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4796" y="572"/>
              <a:ext cx="5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4" name="Group 448">
            <a:extLst>
              <a:ext uri="{FF2B5EF4-FFF2-40B4-BE49-F238E27FC236}">
                <a16:creationId xmlns:a16="http://schemas.microsoft.com/office/drawing/2014/main" id="{1B846F13-E9A4-4C6F-BE41-DF57C4CFC998}"/>
              </a:ext>
            </a:extLst>
          </p:cNvPr>
          <p:cNvGrpSpPr>
            <a:grpSpLocks/>
          </p:cNvGrpSpPr>
          <p:nvPr/>
        </p:nvGrpSpPr>
        <p:grpSpPr bwMode="auto">
          <a:xfrm rot="16200000">
            <a:off x="3887637" y="3203702"/>
            <a:ext cx="709613" cy="608012"/>
            <a:chOff x="4545" y="394"/>
            <a:chExt cx="392" cy="361"/>
          </a:xfrm>
        </p:grpSpPr>
        <p:sp>
          <p:nvSpPr>
            <p:cNvPr id="85" name="AutoShape 449">
              <a:extLst>
                <a:ext uri="{FF2B5EF4-FFF2-40B4-BE49-F238E27FC236}">
                  <a16:creationId xmlns:a16="http://schemas.microsoft.com/office/drawing/2014/main" id="{28712253-2250-4F5B-A660-B33B64D92D0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 rot="-5400000">
              <a:off x="4560" y="379"/>
              <a:ext cx="361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6" name="Freeform 450">
              <a:extLst>
                <a:ext uri="{FF2B5EF4-FFF2-40B4-BE49-F238E27FC236}">
                  <a16:creationId xmlns:a16="http://schemas.microsoft.com/office/drawing/2014/main" id="{0097E92B-325E-427F-BECE-F441010D5863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63"/>
              <a:ext cx="20" cy="221"/>
            </a:xfrm>
            <a:custGeom>
              <a:avLst/>
              <a:gdLst>
                <a:gd name="T0" fmla="*/ 0 w 116"/>
                <a:gd name="T1" fmla="*/ 0 h 1166"/>
                <a:gd name="T2" fmla="*/ 0 w 116"/>
                <a:gd name="T3" fmla="*/ 0 h 1166"/>
                <a:gd name="T4" fmla="*/ 0 w 116"/>
                <a:gd name="T5" fmla="*/ 0 h 1166"/>
                <a:gd name="T6" fmla="*/ 0 w 116"/>
                <a:gd name="T7" fmla="*/ 0 h 1166"/>
                <a:gd name="T8" fmla="*/ 0 w 116"/>
                <a:gd name="T9" fmla="*/ 0 h 1166"/>
                <a:gd name="T10" fmla="*/ 0 w 116"/>
                <a:gd name="T11" fmla="*/ 0 h 1166"/>
                <a:gd name="T12" fmla="*/ 0 w 116"/>
                <a:gd name="T13" fmla="*/ 0 h 1166"/>
                <a:gd name="T14" fmla="*/ 0 w 116"/>
                <a:gd name="T15" fmla="*/ 0 h 1166"/>
                <a:gd name="T16" fmla="*/ 0 w 116"/>
                <a:gd name="T17" fmla="*/ 0 h 1166"/>
                <a:gd name="T18" fmla="*/ 0 w 116"/>
                <a:gd name="T19" fmla="*/ 0 h 1166"/>
                <a:gd name="T20" fmla="*/ 0 w 116"/>
                <a:gd name="T21" fmla="*/ 0 h 1166"/>
                <a:gd name="T22" fmla="*/ 0 w 116"/>
                <a:gd name="T23" fmla="*/ 0 h 1166"/>
                <a:gd name="T24" fmla="*/ 0 w 116"/>
                <a:gd name="T25" fmla="*/ 0 h 1166"/>
                <a:gd name="T26" fmla="*/ 0 w 116"/>
                <a:gd name="T27" fmla="*/ 0 h 1166"/>
                <a:gd name="T28" fmla="*/ 0 w 116"/>
                <a:gd name="T29" fmla="*/ 0 h 1166"/>
                <a:gd name="T30" fmla="*/ 0 w 116"/>
                <a:gd name="T31" fmla="*/ 0 h 1166"/>
                <a:gd name="T32" fmla="*/ 0 w 116"/>
                <a:gd name="T33" fmla="*/ 0 h 1166"/>
                <a:gd name="T34" fmla="*/ 0 w 116"/>
                <a:gd name="T35" fmla="*/ 0 h 1166"/>
                <a:gd name="T36" fmla="*/ 0 w 116"/>
                <a:gd name="T37" fmla="*/ 0 h 1166"/>
                <a:gd name="T38" fmla="*/ 0 w 116"/>
                <a:gd name="T39" fmla="*/ 0 h 1166"/>
                <a:gd name="T40" fmla="*/ 0 w 116"/>
                <a:gd name="T41" fmla="*/ 0 h 1166"/>
                <a:gd name="T42" fmla="*/ 0 w 116"/>
                <a:gd name="T43" fmla="*/ 0 h 1166"/>
                <a:gd name="T44" fmla="*/ 0 w 116"/>
                <a:gd name="T45" fmla="*/ 0 h 1166"/>
                <a:gd name="T46" fmla="*/ 0 w 116"/>
                <a:gd name="T47" fmla="*/ 0 h 1166"/>
                <a:gd name="T48" fmla="*/ 0 w 116"/>
                <a:gd name="T49" fmla="*/ 0 h 1166"/>
                <a:gd name="T50" fmla="*/ 0 w 116"/>
                <a:gd name="T51" fmla="*/ 0 h 1166"/>
                <a:gd name="T52" fmla="*/ 0 w 116"/>
                <a:gd name="T53" fmla="*/ 0 h 1166"/>
                <a:gd name="T54" fmla="*/ 0 w 116"/>
                <a:gd name="T55" fmla="*/ 0 h 1166"/>
                <a:gd name="T56" fmla="*/ 0 w 116"/>
                <a:gd name="T57" fmla="*/ 0 h 1166"/>
                <a:gd name="T58" fmla="*/ 0 w 116"/>
                <a:gd name="T59" fmla="*/ 0 h 1166"/>
                <a:gd name="T60" fmla="*/ 0 w 116"/>
                <a:gd name="T61" fmla="*/ 0 h 1166"/>
                <a:gd name="T62" fmla="*/ 0 w 116"/>
                <a:gd name="T63" fmla="*/ 0 h 1166"/>
                <a:gd name="T64" fmla="*/ 0 w 116"/>
                <a:gd name="T65" fmla="*/ 0 h 1166"/>
                <a:gd name="T66" fmla="*/ 0 w 116"/>
                <a:gd name="T67" fmla="*/ 0 h 1166"/>
                <a:gd name="T68" fmla="*/ 0 w 116"/>
                <a:gd name="T69" fmla="*/ 0 h 1166"/>
                <a:gd name="T70" fmla="*/ 0 w 116"/>
                <a:gd name="T71" fmla="*/ 0 h 1166"/>
                <a:gd name="T72" fmla="*/ 0 w 116"/>
                <a:gd name="T73" fmla="*/ 0 h 1166"/>
                <a:gd name="T74" fmla="*/ 0 w 116"/>
                <a:gd name="T75" fmla="*/ 0 h 1166"/>
                <a:gd name="T76" fmla="*/ 0 w 116"/>
                <a:gd name="T77" fmla="*/ 0 h 1166"/>
                <a:gd name="T78" fmla="*/ 0 w 116"/>
                <a:gd name="T79" fmla="*/ 0 h 1166"/>
                <a:gd name="T80" fmla="*/ 0 w 116"/>
                <a:gd name="T81" fmla="*/ 0 h 1166"/>
                <a:gd name="T82" fmla="*/ 0 w 116"/>
                <a:gd name="T83" fmla="*/ 0 h 1166"/>
                <a:gd name="T84" fmla="*/ 0 w 116"/>
                <a:gd name="T85" fmla="*/ 0 h 1166"/>
                <a:gd name="T86" fmla="*/ 0 w 116"/>
                <a:gd name="T87" fmla="*/ 0 h 1166"/>
                <a:gd name="T88" fmla="*/ 0 w 116"/>
                <a:gd name="T89" fmla="*/ 0 h 1166"/>
                <a:gd name="T90" fmla="*/ 0 w 116"/>
                <a:gd name="T91" fmla="*/ 0 h 1166"/>
                <a:gd name="T92" fmla="*/ 0 w 116"/>
                <a:gd name="T93" fmla="*/ 0 h 116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6"/>
                <a:gd name="T142" fmla="*/ 0 h 1166"/>
                <a:gd name="T143" fmla="*/ 116 w 116"/>
                <a:gd name="T144" fmla="*/ 1166 h 116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6" h="1166">
                  <a:moveTo>
                    <a:pt x="116" y="707"/>
                  </a:moveTo>
                  <a:lnTo>
                    <a:pt x="116" y="683"/>
                  </a:lnTo>
                  <a:lnTo>
                    <a:pt x="115" y="657"/>
                  </a:lnTo>
                  <a:lnTo>
                    <a:pt x="114" y="631"/>
                  </a:lnTo>
                  <a:lnTo>
                    <a:pt x="114" y="604"/>
                  </a:lnTo>
                  <a:lnTo>
                    <a:pt x="111" y="548"/>
                  </a:lnTo>
                  <a:lnTo>
                    <a:pt x="108" y="490"/>
                  </a:lnTo>
                  <a:lnTo>
                    <a:pt x="101" y="372"/>
                  </a:lnTo>
                  <a:lnTo>
                    <a:pt x="96" y="314"/>
                  </a:lnTo>
                  <a:lnTo>
                    <a:pt x="91" y="259"/>
                  </a:lnTo>
                  <a:lnTo>
                    <a:pt x="89" y="231"/>
                  </a:lnTo>
                  <a:lnTo>
                    <a:pt x="83" y="180"/>
                  </a:lnTo>
                  <a:lnTo>
                    <a:pt x="81" y="157"/>
                  </a:lnTo>
                  <a:lnTo>
                    <a:pt x="78" y="134"/>
                  </a:lnTo>
                  <a:lnTo>
                    <a:pt x="75" y="113"/>
                  </a:lnTo>
                  <a:lnTo>
                    <a:pt x="72" y="93"/>
                  </a:lnTo>
                  <a:lnTo>
                    <a:pt x="70" y="75"/>
                  </a:lnTo>
                  <a:lnTo>
                    <a:pt x="67" y="58"/>
                  </a:lnTo>
                  <a:lnTo>
                    <a:pt x="64" y="43"/>
                  </a:lnTo>
                  <a:lnTo>
                    <a:pt x="61" y="31"/>
                  </a:lnTo>
                  <a:lnTo>
                    <a:pt x="58" y="20"/>
                  </a:lnTo>
                  <a:lnTo>
                    <a:pt x="56" y="11"/>
                  </a:lnTo>
                  <a:lnTo>
                    <a:pt x="53" y="5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45" y="1"/>
                  </a:lnTo>
                  <a:lnTo>
                    <a:pt x="43" y="5"/>
                  </a:lnTo>
                  <a:lnTo>
                    <a:pt x="40" y="12"/>
                  </a:lnTo>
                  <a:lnTo>
                    <a:pt x="38" y="20"/>
                  </a:lnTo>
                  <a:lnTo>
                    <a:pt x="36" y="31"/>
                  </a:lnTo>
                  <a:lnTo>
                    <a:pt x="34" y="44"/>
                  </a:lnTo>
                  <a:lnTo>
                    <a:pt x="31" y="60"/>
                  </a:lnTo>
                  <a:lnTo>
                    <a:pt x="29" y="76"/>
                  </a:lnTo>
                  <a:lnTo>
                    <a:pt x="27" y="95"/>
                  </a:lnTo>
                  <a:lnTo>
                    <a:pt x="25" y="115"/>
                  </a:lnTo>
                  <a:lnTo>
                    <a:pt x="23" y="137"/>
                  </a:lnTo>
                  <a:lnTo>
                    <a:pt x="21" y="159"/>
                  </a:lnTo>
                  <a:lnTo>
                    <a:pt x="19" y="184"/>
                  </a:lnTo>
                  <a:lnTo>
                    <a:pt x="17" y="209"/>
                  </a:lnTo>
                  <a:lnTo>
                    <a:pt x="16" y="235"/>
                  </a:lnTo>
                  <a:lnTo>
                    <a:pt x="14" y="262"/>
                  </a:lnTo>
                  <a:lnTo>
                    <a:pt x="11" y="319"/>
                  </a:lnTo>
                  <a:lnTo>
                    <a:pt x="8" y="377"/>
                  </a:lnTo>
                  <a:lnTo>
                    <a:pt x="4" y="496"/>
                  </a:lnTo>
                  <a:lnTo>
                    <a:pt x="2" y="554"/>
                  </a:lnTo>
                  <a:lnTo>
                    <a:pt x="1" y="610"/>
                  </a:lnTo>
                  <a:lnTo>
                    <a:pt x="1" y="638"/>
                  </a:lnTo>
                  <a:lnTo>
                    <a:pt x="0" y="664"/>
                  </a:lnTo>
                  <a:lnTo>
                    <a:pt x="0" y="714"/>
                  </a:lnTo>
                  <a:lnTo>
                    <a:pt x="1" y="761"/>
                  </a:lnTo>
                  <a:lnTo>
                    <a:pt x="2" y="806"/>
                  </a:lnTo>
                  <a:lnTo>
                    <a:pt x="4" y="850"/>
                  </a:lnTo>
                  <a:lnTo>
                    <a:pt x="6" y="891"/>
                  </a:lnTo>
                  <a:lnTo>
                    <a:pt x="9" y="931"/>
                  </a:lnTo>
                  <a:lnTo>
                    <a:pt x="12" y="968"/>
                  </a:lnTo>
                  <a:lnTo>
                    <a:pt x="16" y="1003"/>
                  </a:lnTo>
                  <a:lnTo>
                    <a:pt x="19" y="1035"/>
                  </a:lnTo>
                  <a:lnTo>
                    <a:pt x="24" y="1064"/>
                  </a:lnTo>
                  <a:lnTo>
                    <a:pt x="26" y="1077"/>
                  </a:lnTo>
                  <a:lnTo>
                    <a:pt x="28" y="1090"/>
                  </a:lnTo>
                  <a:lnTo>
                    <a:pt x="30" y="1101"/>
                  </a:lnTo>
                  <a:lnTo>
                    <a:pt x="33" y="1112"/>
                  </a:lnTo>
                  <a:lnTo>
                    <a:pt x="35" y="1122"/>
                  </a:lnTo>
                  <a:lnTo>
                    <a:pt x="37" y="1131"/>
                  </a:lnTo>
                  <a:lnTo>
                    <a:pt x="40" y="1139"/>
                  </a:lnTo>
                  <a:lnTo>
                    <a:pt x="42" y="1146"/>
                  </a:lnTo>
                  <a:lnTo>
                    <a:pt x="45" y="1152"/>
                  </a:lnTo>
                  <a:lnTo>
                    <a:pt x="47" y="1157"/>
                  </a:lnTo>
                  <a:lnTo>
                    <a:pt x="50" y="1161"/>
                  </a:lnTo>
                  <a:lnTo>
                    <a:pt x="52" y="1164"/>
                  </a:lnTo>
                  <a:lnTo>
                    <a:pt x="55" y="1165"/>
                  </a:lnTo>
                  <a:lnTo>
                    <a:pt x="57" y="1166"/>
                  </a:lnTo>
                  <a:lnTo>
                    <a:pt x="60" y="1165"/>
                  </a:lnTo>
                  <a:lnTo>
                    <a:pt x="62" y="1164"/>
                  </a:lnTo>
                  <a:lnTo>
                    <a:pt x="65" y="1160"/>
                  </a:lnTo>
                  <a:lnTo>
                    <a:pt x="68" y="1157"/>
                  </a:lnTo>
                  <a:lnTo>
                    <a:pt x="70" y="1151"/>
                  </a:lnTo>
                  <a:lnTo>
                    <a:pt x="72" y="1145"/>
                  </a:lnTo>
                  <a:lnTo>
                    <a:pt x="75" y="1138"/>
                  </a:lnTo>
                  <a:lnTo>
                    <a:pt x="81" y="1121"/>
                  </a:lnTo>
                  <a:lnTo>
                    <a:pt x="83" y="1110"/>
                  </a:lnTo>
                  <a:lnTo>
                    <a:pt x="85" y="1099"/>
                  </a:lnTo>
                  <a:lnTo>
                    <a:pt x="88" y="1087"/>
                  </a:lnTo>
                  <a:lnTo>
                    <a:pt x="90" y="1075"/>
                  </a:lnTo>
                  <a:lnTo>
                    <a:pt x="92" y="1061"/>
                  </a:lnTo>
                  <a:lnTo>
                    <a:pt x="97" y="1031"/>
                  </a:lnTo>
                  <a:lnTo>
                    <a:pt x="101" y="999"/>
                  </a:lnTo>
                  <a:lnTo>
                    <a:pt x="105" y="964"/>
                  </a:lnTo>
                  <a:lnTo>
                    <a:pt x="108" y="926"/>
                  </a:lnTo>
                  <a:lnTo>
                    <a:pt x="111" y="885"/>
                  </a:lnTo>
                  <a:lnTo>
                    <a:pt x="113" y="843"/>
                  </a:lnTo>
                  <a:lnTo>
                    <a:pt x="115" y="799"/>
                  </a:lnTo>
                  <a:lnTo>
                    <a:pt x="116" y="754"/>
                  </a:lnTo>
                  <a:lnTo>
                    <a:pt x="116" y="707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0" name="Freeform 451">
              <a:extLst>
                <a:ext uri="{FF2B5EF4-FFF2-40B4-BE49-F238E27FC236}">
                  <a16:creationId xmlns:a16="http://schemas.microsoft.com/office/drawing/2014/main" id="{772E951C-D2E3-48C1-B7DC-C48524F5C8FF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09" y="608"/>
              <a:ext cx="103" cy="52"/>
            </a:xfrm>
            <a:custGeom>
              <a:avLst/>
              <a:gdLst>
                <a:gd name="T0" fmla="*/ 0 w 582"/>
                <a:gd name="T1" fmla="*/ 0 h 276"/>
                <a:gd name="T2" fmla="*/ 0 w 582"/>
                <a:gd name="T3" fmla="*/ 0 h 276"/>
                <a:gd name="T4" fmla="*/ 0 w 582"/>
                <a:gd name="T5" fmla="*/ 0 h 276"/>
                <a:gd name="T6" fmla="*/ 0 w 582"/>
                <a:gd name="T7" fmla="*/ 0 h 276"/>
                <a:gd name="T8" fmla="*/ 0 w 582"/>
                <a:gd name="T9" fmla="*/ 0 h 276"/>
                <a:gd name="T10" fmla="*/ 0 w 582"/>
                <a:gd name="T11" fmla="*/ 0 h 276"/>
                <a:gd name="T12" fmla="*/ 0 w 582"/>
                <a:gd name="T13" fmla="*/ 0 h 276"/>
                <a:gd name="T14" fmla="*/ 0 w 582"/>
                <a:gd name="T15" fmla="*/ 0 h 276"/>
                <a:gd name="T16" fmla="*/ 0 w 582"/>
                <a:gd name="T17" fmla="*/ 0 h 276"/>
                <a:gd name="T18" fmla="*/ 0 w 582"/>
                <a:gd name="T19" fmla="*/ 0 h 276"/>
                <a:gd name="T20" fmla="*/ 0 w 582"/>
                <a:gd name="T21" fmla="*/ 0 h 276"/>
                <a:gd name="T22" fmla="*/ 0 w 582"/>
                <a:gd name="T23" fmla="*/ 0 h 276"/>
                <a:gd name="T24" fmla="*/ 0 w 582"/>
                <a:gd name="T25" fmla="*/ 0 h 276"/>
                <a:gd name="T26" fmla="*/ 0 w 582"/>
                <a:gd name="T27" fmla="*/ 0 h 276"/>
                <a:gd name="T28" fmla="*/ 0 w 582"/>
                <a:gd name="T29" fmla="*/ 0 h 276"/>
                <a:gd name="T30" fmla="*/ 0 w 582"/>
                <a:gd name="T31" fmla="*/ 0 h 276"/>
                <a:gd name="T32" fmla="*/ 0 w 582"/>
                <a:gd name="T33" fmla="*/ 0 h 276"/>
                <a:gd name="T34" fmla="*/ 0 w 582"/>
                <a:gd name="T35" fmla="*/ 0 h 276"/>
                <a:gd name="T36" fmla="*/ 0 w 582"/>
                <a:gd name="T37" fmla="*/ 0 h 276"/>
                <a:gd name="T38" fmla="*/ 0 w 582"/>
                <a:gd name="T39" fmla="*/ 0 h 276"/>
                <a:gd name="T40" fmla="*/ 0 w 582"/>
                <a:gd name="T41" fmla="*/ 0 h 276"/>
                <a:gd name="T42" fmla="*/ 0 w 582"/>
                <a:gd name="T43" fmla="*/ 0 h 276"/>
                <a:gd name="T44" fmla="*/ 0 w 582"/>
                <a:gd name="T45" fmla="*/ 0 h 276"/>
                <a:gd name="T46" fmla="*/ 0 w 582"/>
                <a:gd name="T47" fmla="*/ 0 h 276"/>
                <a:gd name="T48" fmla="*/ 0 w 582"/>
                <a:gd name="T49" fmla="*/ 0 h 276"/>
                <a:gd name="T50" fmla="*/ 0 w 582"/>
                <a:gd name="T51" fmla="*/ 0 h 27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82"/>
                <a:gd name="T79" fmla="*/ 0 h 276"/>
                <a:gd name="T80" fmla="*/ 582 w 582"/>
                <a:gd name="T81" fmla="*/ 276 h 27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82" h="276">
                  <a:moveTo>
                    <a:pt x="582" y="276"/>
                  </a:moveTo>
                  <a:lnTo>
                    <a:pt x="582" y="273"/>
                  </a:lnTo>
                  <a:lnTo>
                    <a:pt x="582" y="269"/>
                  </a:lnTo>
                  <a:lnTo>
                    <a:pt x="581" y="264"/>
                  </a:lnTo>
                  <a:lnTo>
                    <a:pt x="581" y="258"/>
                  </a:lnTo>
                  <a:lnTo>
                    <a:pt x="580" y="243"/>
                  </a:lnTo>
                  <a:lnTo>
                    <a:pt x="579" y="234"/>
                  </a:lnTo>
                  <a:lnTo>
                    <a:pt x="577" y="213"/>
                  </a:lnTo>
                  <a:lnTo>
                    <a:pt x="574" y="191"/>
                  </a:lnTo>
                  <a:lnTo>
                    <a:pt x="572" y="167"/>
                  </a:lnTo>
                  <a:lnTo>
                    <a:pt x="569" y="141"/>
                  </a:lnTo>
                  <a:lnTo>
                    <a:pt x="567" y="115"/>
                  </a:lnTo>
                  <a:lnTo>
                    <a:pt x="568" y="90"/>
                  </a:lnTo>
                  <a:lnTo>
                    <a:pt x="570" y="66"/>
                  </a:lnTo>
                  <a:lnTo>
                    <a:pt x="572" y="45"/>
                  </a:lnTo>
                  <a:lnTo>
                    <a:pt x="573" y="35"/>
                  </a:lnTo>
                  <a:lnTo>
                    <a:pt x="573" y="26"/>
                  </a:lnTo>
                  <a:lnTo>
                    <a:pt x="573" y="19"/>
                  </a:lnTo>
                  <a:lnTo>
                    <a:pt x="573" y="12"/>
                  </a:lnTo>
                  <a:lnTo>
                    <a:pt x="571" y="7"/>
                  </a:lnTo>
                  <a:lnTo>
                    <a:pt x="569" y="4"/>
                  </a:lnTo>
                  <a:lnTo>
                    <a:pt x="566" y="1"/>
                  </a:lnTo>
                  <a:lnTo>
                    <a:pt x="562" y="0"/>
                  </a:lnTo>
                  <a:lnTo>
                    <a:pt x="0" y="4"/>
                  </a:lnTo>
                  <a:lnTo>
                    <a:pt x="7" y="125"/>
                  </a:lnTo>
                  <a:lnTo>
                    <a:pt x="582" y="276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1" name="Freeform 452">
              <a:extLst>
                <a:ext uri="{FF2B5EF4-FFF2-40B4-BE49-F238E27FC236}">
                  <a16:creationId xmlns:a16="http://schemas.microsoft.com/office/drawing/2014/main" id="{348C3948-CE78-4B61-9938-364952A87B7F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89"/>
              <a:ext cx="103" cy="52"/>
            </a:xfrm>
            <a:custGeom>
              <a:avLst/>
              <a:gdLst>
                <a:gd name="T0" fmla="*/ 0 w 580"/>
                <a:gd name="T1" fmla="*/ 0 h 279"/>
                <a:gd name="T2" fmla="*/ 0 w 580"/>
                <a:gd name="T3" fmla="*/ 0 h 279"/>
                <a:gd name="T4" fmla="*/ 0 w 580"/>
                <a:gd name="T5" fmla="*/ 0 h 279"/>
                <a:gd name="T6" fmla="*/ 0 w 580"/>
                <a:gd name="T7" fmla="*/ 0 h 279"/>
                <a:gd name="T8" fmla="*/ 0 w 580"/>
                <a:gd name="T9" fmla="*/ 0 h 279"/>
                <a:gd name="T10" fmla="*/ 0 w 580"/>
                <a:gd name="T11" fmla="*/ 0 h 279"/>
                <a:gd name="T12" fmla="*/ 0 w 580"/>
                <a:gd name="T13" fmla="*/ 0 h 279"/>
                <a:gd name="T14" fmla="*/ 0 w 580"/>
                <a:gd name="T15" fmla="*/ 0 h 279"/>
                <a:gd name="T16" fmla="*/ 0 w 580"/>
                <a:gd name="T17" fmla="*/ 0 h 279"/>
                <a:gd name="T18" fmla="*/ 0 w 580"/>
                <a:gd name="T19" fmla="*/ 0 h 279"/>
                <a:gd name="T20" fmla="*/ 0 w 580"/>
                <a:gd name="T21" fmla="*/ 0 h 279"/>
                <a:gd name="T22" fmla="*/ 0 w 580"/>
                <a:gd name="T23" fmla="*/ 0 h 279"/>
                <a:gd name="T24" fmla="*/ 0 w 580"/>
                <a:gd name="T25" fmla="*/ 0 h 279"/>
                <a:gd name="T26" fmla="*/ 0 w 580"/>
                <a:gd name="T27" fmla="*/ 0 h 279"/>
                <a:gd name="T28" fmla="*/ 0 w 580"/>
                <a:gd name="T29" fmla="*/ 0 h 279"/>
                <a:gd name="T30" fmla="*/ 0 w 580"/>
                <a:gd name="T31" fmla="*/ 0 h 279"/>
                <a:gd name="T32" fmla="*/ 0 w 580"/>
                <a:gd name="T33" fmla="*/ 0 h 279"/>
                <a:gd name="T34" fmla="*/ 0 w 580"/>
                <a:gd name="T35" fmla="*/ 0 h 279"/>
                <a:gd name="T36" fmla="*/ 0 w 580"/>
                <a:gd name="T37" fmla="*/ 0 h 279"/>
                <a:gd name="T38" fmla="*/ 0 w 580"/>
                <a:gd name="T39" fmla="*/ 0 h 279"/>
                <a:gd name="T40" fmla="*/ 0 w 580"/>
                <a:gd name="T41" fmla="*/ 0 h 279"/>
                <a:gd name="T42" fmla="*/ 0 w 580"/>
                <a:gd name="T43" fmla="*/ 0 h 279"/>
                <a:gd name="T44" fmla="*/ 0 w 580"/>
                <a:gd name="T45" fmla="*/ 0 h 279"/>
                <a:gd name="T46" fmla="*/ 0 w 580"/>
                <a:gd name="T47" fmla="*/ 0 h 279"/>
                <a:gd name="T48" fmla="*/ 0 w 580"/>
                <a:gd name="T49" fmla="*/ 0 h 279"/>
                <a:gd name="T50" fmla="*/ 0 w 580"/>
                <a:gd name="T51" fmla="*/ 0 h 279"/>
                <a:gd name="T52" fmla="*/ 0 w 580"/>
                <a:gd name="T53" fmla="*/ 0 h 2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80"/>
                <a:gd name="T82" fmla="*/ 0 h 279"/>
                <a:gd name="T83" fmla="*/ 580 w 580"/>
                <a:gd name="T84" fmla="*/ 279 h 2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80" h="279">
                  <a:moveTo>
                    <a:pt x="0" y="279"/>
                  </a:moveTo>
                  <a:lnTo>
                    <a:pt x="0" y="276"/>
                  </a:lnTo>
                  <a:lnTo>
                    <a:pt x="1" y="272"/>
                  </a:lnTo>
                  <a:lnTo>
                    <a:pt x="1" y="267"/>
                  </a:lnTo>
                  <a:lnTo>
                    <a:pt x="1" y="261"/>
                  </a:lnTo>
                  <a:lnTo>
                    <a:pt x="2" y="246"/>
                  </a:lnTo>
                  <a:lnTo>
                    <a:pt x="4" y="237"/>
                  </a:lnTo>
                  <a:lnTo>
                    <a:pt x="5" y="216"/>
                  </a:lnTo>
                  <a:lnTo>
                    <a:pt x="7" y="194"/>
                  </a:lnTo>
                  <a:lnTo>
                    <a:pt x="10" y="170"/>
                  </a:lnTo>
                  <a:lnTo>
                    <a:pt x="12" y="144"/>
                  </a:lnTo>
                  <a:lnTo>
                    <a:pt x="14" y="118"/>
                  </a:lnTo>
                  <a:lnTo>
                    <a:pt x="13" y="93"/>
                  </a:lnTo>
                  <a:lnTo>
                    <a:pt x="11" y="69"/>
                  </a:lnTo>
                  <a:lnTo>
                    <a:pt x="10" y="58"/>
                  </a:lnTo>
                  <a:lnTo>
                    <a:pt x="8" y="48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7" y="22"/>
                  </a:lnTo>
                  <a:lnTo>
                    <a:pt x="7" y="15"/>
                  </a:lnTo>
                  <a:lnTo>
                    <a:pt x="8" y="10"/>
                  </a:lnTo>
                  <a:lnTo>
                    <a:pt x="11" y="7"/>
                  </a:lnTo>
                  <a:lnTo>
                    <a:pt x="13" y="4"/>
                  </a:lnTo>
                  <a:lnTo>
                    <a:pt x="18" y="3"/>
                  </a:lnTo>
                  <a:lnTo>
                    <a:pt x="580" y="0"/>
                  </a:lnTo>
                  <a:lnTo>
                    <a:pt x="574" y="122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2" name="Freeform 453">
              <a:extLst>
                <a:ext uri="{FF2B5EF4-FFF2-40B4-BE49-F238E27FC236}">
                  <a16:creationId xmlns:a16="http://schemas.microsoft.com/office/drawing/2014/main" id="{6D218E30-D04F-4507-A678-1303C668DD68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5" y="588"/>
              <a:ext cx="50" cy="32"/>
            </a:xfrm>
            <a:custGeom>
              <a:avLst/>
              <a:gdLst>
                <a:gd name="T0" fmla="*/ 0 w 285"/>
                <a:gd name="T1" fmla="*/ 0 h 173"/>
                <a:gd name="T2" fmla="*/ 0 w 285"/>
                <a:gd name="T3" fmla="*/ 0 h 173"/>
                <a:gd name="T4" fmla="*/ 0 w 285"/>
                <a:gd name="T5" fmla="*/ 0 h 173"/>
                <a:gd name="T6" fmla="*/ 0 w 285"/>
                <a:gd name="T7" fmla="*/ 0 h 173"/>
                <a:gd name="T8" fmla="*/ 0 w 285"/>
                <a:gd name="T9" fmla="*/ 0 h 173"/>
                <a:gd name="T10" fmla="*/ 0 w 285"/>
                <a:gd name="T11" fmla="*/ 0 h 173"/>
                <a:gd name="T12" fmla="*/ 0 w 285"/>
                <a:gd name="T13" fmla="*/ 0 h 173"/>
                <a:gd name="T14" fmla="*/ 0 w 285"/>
                <a:gd name="T15" fmla="*/ 0 h 173"/>
                <a:gd name="T16" fmla="*/ 0 w 285"/>
                <a:gd name="T17" fmla="*/ 0 h 173"/>
                <a:gd name="T18" fmla="*/ 0 w 285"/>
                <a:gd name="T19" fmla="*/ 0 h 173"/>
                <a:gd name="T20" fmla="*/ 0 w 285"/>
                <a:gd name="T21" fmla="*/ 0 h 173"/>
                <a:gd name="T22" fmla="*/ 0 w 285"/>
                <a:gd name="T23" fmla="*/ 0 h 173"/>
                <a:gd name="T24" fmla="*/ 0 w 285"/>
                <a:gd name="T25" fmla="*/ 0 h 173"/>
                <a:gd name="T26" fmla="*/ 0 w 285"/>
                <a:gd name="T27" fmla="*/ 0 h 173"/>
                <a:gd name="T28" fmla="*/ 0 w 285"/>
                <a:gd name="T29" fmla="*/ 0 h 173"/>
                <a:gd name="T30" fmla="*/ 0 w 285"/>
                <a:gd name="T31" fmla="*/ 0 h 173"/>
                <a:gd name="T32" fmla="*/ 0 w 285"/>
                <a:gd name="T33" fmla="*/ 0 h 173"/>
                <a:gd name="T34" fmla="*/ 0 w 285"/>
                <a:gd name="T35" fmla="*/ 0 h 173"/>
                <a:gd name="T36" fmla="*/ 0 w 285"/>
                <a:gd name="T37" fmla="*/ 0 h 173"/>
                <a:gd name="T38" fmla="*/ 0 w 285"/>
                <a:gd name="T39" fmla="*/ 0 h 173"/>
                <a:gd name="T40" fmla="*/ 0 w 285"/>
                <a:gd name="T41" fmla="*/ 0 h 173"/>
                <a:gd name="T42" fmla="*/ 0 w 285"/>
                <a:gd name="T43" fmla="*/ 0 h 173"/>
                <a:gd name="T44" fmla="*/ 0 w 285"/>
                <a:gd name="T45" fmla="*/ 0 h 173"/>
                <a:gd name="T46" fmla="*/ 0 w 285"/>
                <a:gd name="T47" fmla="*/ 0 h 173"/>
                <a:gd name="T48" fmla="*/ 0 w 285"/>
                <a:gd name="T49" fmla="*/ 0 h 173"/>
                <a:gd name="T50" fmla="*/ 0 w 285"/>
                <a:gd name="T51" fmla="*/ 0 h 173"/>
                <a:gd name="T52" fmla="*/ 0 w 285"/>
                <a:gd name="T53" fmla="*/ 0 h 173"/>
                <a:gd name="T54" fmla="*/ 0 w 285"/>
                <a:gd name="T55" fmla="*/ 0 h 173"/>
                <a:gd name="T56" fmla="*/ 0 w 285"/>
                <a:gd name="T57" fmla="*/ 0 h 173"/>
                <a:gd name="T58" fmla="*/ 0 w 285"/>
                <a:gd name="T59" fmla="*/ 0 h 173"/>
                <a:gd name="T60" fmla="*/ 0 w 285"/>
                <a:gd name="T61" fmla="*/ 0 h 173"/>
                <a:gd name="T62" fmla="*/ 0 w 285"/>
                <a:gd name="T63" fmla="*/ 0 h 173"/>
                <a:gd name="T64" fmla="*/ 0 w 285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5"/>
                <a:gd name="T100" fmla="*/ 0 h 173"/>
                <a:gd name="T101" fmla="*/ 285 w 285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5" h="173">
                  <a:moveTo>
                    <a:pt x="276" y="173"/>
                  </a:moveTo>
                  <a:lnTo>
                    <a:pt x="274" y="172"/>
                  </a:lnTo>
                  <a:lnTo>
                    <a:pt x="272" y="171"/>
                  </a:lnTo>
                  <a:lnTo>
                    <a:pt x="271" y="166"/>
                  </a:lnTo>
                  <a:lnTo>
                    <a:pt x="271" y="158"/>
                  </a:lnTo>
                  <a:lnTo>
                    <a:pt x="272" y="147"/>
                  </a:lnTo>
                  <a:lnTo>
                    <a:pt x="274" y="134"/>
                  </a:lnTo>
                  <a:lnTo>
                    <a:pt x="275" y="120"/>
                  </a:lnTo>
                  <a:lnTo>
                    <a:pt x="276" y="105"/>
                  </a:lnTo>
                  <a:lnTo>
                    <a:pt x="275" y="89"/>
                  </a:lnTo>
                  <a:lnTo>
                    <a:pt x="276" y="84"/>
                  </a:lnTo>
                  <a:lnTo>
                    <a:pt x="277" y="80"/>
                  </a:lnTo>
                  <a:lnTo>
                    <a:pt x="280" y="75"/>
                  </a:lnTo>
                  <a:lnTo>
                    <a:pt x="283" y="71"/>
                  </a:lnTo>
                  <a:lnTo>
                    <a:pt x="284" y="67"/>
                  </a:lnTo>
                  <a:lnTo>
                    <a:pt x="285" y="61"/>
                  </a:lnTo>
                  <a:lnTo>
                    <a:pt x="283" y="54"/>
                  </a:lnTo>
                  <a:lnTo>
                    <a:pt x="281" y="50"/>
                  </a:lnTo>
                  <a:lnTo>
                    <a:pt x="278" y="45"/>
                  </a:lnTo>
                  <a:lnTo>
                    <a:pt x="274" y="37"/>
                  </a:lnTo>
                  <a:lnTo>
                    <a:pt x="269" y="30"/>
                  </a:lnTo>
                  <a:lnTo>
                    <a:pt x="266" y="24"/>
                  </a:lnTo>
                  <a:lnTo>
                    <a:pt x="264" y="19"/>
                  </a:lnTo>
                  <a:lnTo>
                    <a:pt x="262" y="15"/>
                  </a:lnTo>
                  <a:lnTo>
                    <a:pt x="261" y="11"/>
                  </a:lnTo>
                  <a:lnTo>
                    <a:pt x="259" y="6"/>
                  </a:lnTo>
                  <a:lnTo>
                    <a:pt x="258" y="2"/>
                  </a:lnTo>
                  <a:lnTo>
                    <a:pt x="258" y="0"/>
                  </a:lnTo>
                  <a:lnTo>
                    <a:pt x="257" y="0"/>
                  </a:lnTo>
                  <a:lnTo>
                    <a:pt x="255" y="0"/>
                  </a:lnTo>
                  <a:lnTo>
                    <a:pt x="0" y="5"/>
                  </a:lnTo>
                  <a:lnTo>
                    <a:pt x="3" y="80"/>
                  </a:lnTo>
                  <a:lnTo>
                    <a:pt x="276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" name="Freeform 454">
              <a:extLst>
                <a:ext uri="{FF2B5EF4-FFF2-40B4-BE49-F238E27FC236}">
                  <a16:creationId xmlns:a16="http://schemas.microsoft.com/office/drawing/2014/main" id="{E1F629F7-9391-4A3C-A330-748E70FFB450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6" y="530"/>
              <a:ext cx="51" cy="33"/>
            </a:xfrm>
            <a:custGeom>
              <a:avLst/>
              <a:gdLst>
                <a:gd name="T0" fmla="*/ 0 w 284"/>
                <a:gd name="T1" fmla="*/ 0 h 173"/>
                <a:gd name="T2" fmla="*/ 0 w 284"/>
                <a:gd name="T3" fmla="*/ 0 h 173"/>
                <a:gd name="T4" fmla="*/ 0 w 284"/>
                <a:gd name="T5" fmla="*/ 0 h 173"/>
                <a:gd name="T6" fmla="*/ 0 w 284"/>
                <a:gd name="T7" fmla="*/ 0 h 173"/>
                <a:gd name="T8" fmla="*/ 0 w 284"/>
                <a:gd name="T9" fmla="*/ 0 h 173"/>
                <a:gd name="T10" fmla="*/ 0 w 284"/>
                <a:gd name="T11" fmla="*/ 0 h 173"/>
                <a:gd name="T12" fmla="*/ 0 w 284"/>
                <a:gd name="T13" fmla="*/ 0 h 173"/>
                <a:gd name="T14" fmla="*/ 0 w 284"/>
                <a:gd name="T15" fmla="*/ 0 h 173"/>
                <a:gd name="T16" fmla="*/ 0 w 284"/>
                <a:gd name="T17" fmla="*/ 0 h 173"/>
                <a:gd name="T18" fmla="*/ 0 w 284"/>
                <a:gd name="T19" fmla="*/ 0 h 173"/>
                <a:gd name="T20" fmla="*/ 0 w 284"/>
                <a:gd name="T21" fmla="*/ 0 h 173"/>
                <a:gd name="T22" fmla="*/ 0 w 284"/>
                <a:gd name="T23" fmla="*/ 0 h 173"/>
                <a:gd name="T24" fmla="*/ 0 w 284"/>
                <a:gd name="T25" fmla="*/ 0 h 173"/>
                <a:gd name="T26" fmla="*/ 0 w 284"/>
                <a:gd name="T27" fmla="*/ 0 h 173"/>
                <a:gd name="T28" fmla="*/ 0 w 284"/>
                <a:gd name="T29" fmla="*/ 0 h 173"/>
                <a:gd name="T30" fmla="*/ 0 w 284"/>
                <a:gd name="T31" fmla="*/ 0 h 173"/>
                <a:gd name="T32" fmla="*/ 0 w 284"/>
                <a:gd name="T33" fmla="*/ 0 h 173"/>
                <a:gd name="T34" fmla="*/ 0 w 284"/>
                <a:gd name="T35" fmla="*/ 0 h 173"/>
                <a:gd name="T36" fmla="*/ 0 w 284"/>
                <a:gd name="T37" fmla="*/ 0 h 173"/>
                <a:gd name="T38" fmla="*/ 0 w 284"/>
                <a:gd name="T39" fmla="*/ 0 h 173"/>
                <a:gd name="T40" fmla="*/ 0 w 284"/>
                <a:gd name="T41" fmla="*/ 0 h 173"/>
                <a:gd name="T42" fmla="*/ 0 w 284"/>
                <a:gd name="T43" fmla="*/ 0 h 173"/>
                <a:gd name="T44" fmla="*/ 0 w 284"/>
                <a:gd name="T45" fmla="*/ 0 h 173"/>
                <a:gd name="T46" fmla="*/ 0 w 284"/>
                <a:gd name="T47" fmla="*/ 0 h 173"/>
                <a:gd name="T48" fmla="*/ 0 w 284"/>
                <a:gd name="T49" fmla="*/ 0 h 173"/>
                <a:gd name="T50" fmla="*/ 0 w 284"/>
                <a:gd name="T51" fmla="*/ 0 h 173"/>
                <a:gd name="T52" fmla="*/ 0 w 284"/>
                <a:gd name="T53" fmla="*/ 0 h 173"/>
                <a:gd name="T54" fmla="*/ 0 w 284"/>
                <a:gd name="T55" fmla="*/ 0 h 173"/>
                <a:gd name="T56" fmla="*/ 0 w 284"/>
                <a:gd name="T57" fmla="*/ 0 h 173"/>
                <a:gd name="T58" fmla="*/ 0 w 284"/>
                <a:gd name="T59" fmla="*/ 0 h 173"/>
                <a:gd name="T60" fmla="*/ 0 w 284"/>
                <a:gd name="T61" fmla="*/ 0 h 173"/>
                <a:gd name="T62" fmla="*/ 0 w 284"/>
                <a:gd name="T63" fmla="*/ 0 h 173"/>
                <a:gd name="T64" fmla="*/ 0 w 284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73"/>
                <a:gd name="T101" fmla="*/ 284 w 284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73">
                  <a:moveTo>
                    <a:pt x="10" y="173"/>
                  </a:moveTo>
                  <a:lnTo>
                    <a:pt x="12" y="172"/>
                  </a:lnTo>
                  <a:lnTo>
                    <a:pt x="14" y="171"/>
                  </a:lnTo>
                  <a:lnTo>
                    <a:pt x="15" y="166"/>
                  </a:lnTo>
                  <a:lnTo>
                    <a:pt x="15" y="158"/>
                  </a:lnTo>
                  <a:lnTo>
                    <a:pt x="13" y="147"/>
                  </a:lnTo>
                  <a:lnTo>
                    <a:pt x="12" y="134"/>
                  </a:lnTo>
                  <a:lnTo>
                    <a:pt x="10" y="120"/>
                  </a:lnTo>
                  <a:lnTo>
                    <a:pt x="9" y="105"/>
                  </a:lnTo>
                  <a:lnTo>
                    <a:pt x="10" y="89"/>
                  </a:lnTo>
                  <a:lnTo>
                    <a:pt x="9" y="84"/>
                  </a:lnTo>
                  <a:lnTo>
                    <a:pt x="7" y="80"/>
                  </a:lnTo>
                  <a:lnTo>
                    <a:pt x="5" y="75"/>
                  </a:lnTo>
                  <a:lnTo>
                    <a:pt x="2" y="71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4" y="50"/>
                  </a:lnTo>
                  <a:lnTo>
                    <a:pt x="6" y="45"/>
                  </a:lnTo>
                  <a:lnTo>
                    <a:pt x="11" y="37"/>
                  </a:lnTo>
                  <a:lnTo>
                    <a:pt x="15" y="30"/>
                  </a:lnTo>
                  <a:lnTo>
                    <a:pt x="18" y="24"/>
                  </a:lnTo>
                  <a:lnTo>
                    <a:pt x="21" y="19"/>
                  </a:lnTo>
                  <a:lnTo>
                    <a:pt x="22" y="14"/>
                  </a:lnTo>
                  <a:lnTo>
                    <a:pt x="24" y="11"/>
                  </a:lnTo>
                  <a:lnTo>
                    <a:pt x="25" y="6"/>
                  </a:lnTo>
                  <a:lnTo>
                    <a:pt x="26" y="2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84" y="2"/>
                  </a:lnTo>
                  <a:lnTo>
                    <a:pt x="281" y="77"/>
                  </a:lnTo>
                  <a:lnTo>
                    <a:pt x="10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4" name="Line 455">
              <a:extLst>
                <a:ext uri="{FF2B5EF4-FFF2-40B4-BE49-F238E27FC236}">
                  <a16:creationId xmlns:a16="http://schemas.microsoft.com/office/drawing/2014/main" id="{22CFFD00-A731-46BB-BC52-333AE40467E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4796" y="572"/>
              <a:ext cx="5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pic>
        <p:nvPicPr>
          <p:cNvPr id="125" name="Picture 616" descr="messerflugflieger2">
            <a:extLst>
              <a:ext uri="{FF2B5EF4-FFF2-40B4-BE49-F238E27FC236}">
                <a16:creationId xmlns:a16="http://schemas.microsoft.com/office/drawing/2014/main" id="{3D7CB064-45EC-4DBA-8671-8D9F4454E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779059" y="696327"/>
            <a:ext cx="799214" cy="946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6" name="Group 448">
            <a:extLst>
              <a:ext uri="{FF2B5EF4-FFF2-40B4-BE49-F238E27FC236}">
                <a16:creationId xmlns:a16="http://schemas.microsoft.com/office/drawing/2014/main" id="{1B7CBDA5-C451-4033-B7DD-86750415F751}"/>
              </a:ext>
            </a:extLst>
          </p:cNvPr>
          <p:cNvGrpSpPr>
            <a:grpSpLocks/>
          </p:cNvGrpSpPr>
          <p:nvPr/>
        </p:nvGrpSpPr>
        <p:grpSpPr bwMode="auto">
          <a:xfrm>
            <a:off x="2858754" y="1362243"/>
            <a:ext cx="705865" cy="501262"/>
            <a:chOff x="4545" y="394"/>
            <a:chExt cx="392" cy="361"/>
          </a:xfrm>
        </p:grpSpPr>
        <p:sp>
          <p:nvSpPr>
            <p:cNvPr id="127" name="AutoShape 449">
              <a:extLst>
                <a:ext uri="{FF2B5EF4-FFF2-40B4-BE49-F238E27FC236}">
                  <a16:creationId xmlns:a16="http://schemas.microsoft.com/office/drawing/2014/main" id="{9E0AF6FA-8433-4540-A9A2-15FD17EB95E4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 rot="-5400000">
              <a:off x="4560" y="379"/>
              <a:ext cx="361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8" name="Freeform 450">
              <a:extLst>
                <a:ext uri="{FF2B5EF4-FFF2-40B4-BE49-F238E27FC236}">
                  <a16:creationId xmlns:a16="http://schemas.microsoft.com/office/drawing/2014/main" id="{5D7CD762-C441-41F1-BE96-CEC6A912A5C4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63"/>
              <a:ext cx="20" cy="221"/>
            </a:xfrm>
            <a:custGeom>
              <a:avLst/>
              <a:gdLst>
                <a:gd name="T0" fmla="*/ 0 w 116"/>
                <a:gd name="T1" fmla="*/ 0 h 1166"/>
                <a:gd name="T2" fmla="*/ 0 w 116"/>
                <a:gd name="T3" fmla="*/ 0 h 1166"/>
                <a:gd name="T4" fmla="*/ 0 w 116"/>
                <a:gd name="T5" fmla="*/ 0 h 1166"/>
                <a:gd name="T6" fmla="*/ 0 w 116"/>
                <a:gd name="T7" fmla="*/ 0 h 1166"/>
                <a:gd name="T8" fmla="*/ 0 w 116"/>
                <a:gd name="T9" fmla="*/ 0 h 1166"/>
                <a:gd name="T10" fmla="*/ 0 w 116"/>
                <a:gd name="T11" fmla="*/ 0 h 1166"/>
                <a:gd name="T12" fmla="*/ 0 w 116"/>
                <a:gd name="T13" fmla="*/ 0 h 1166"/>
                <a:gd name="T14" fmla="*/ 0 w 116"/>
                <a:gd name="T15" fmla="*/ 0 h 1166"/>
                <a:gd name="T16" fmla="*/ 0 w 116"/>
                <a:gd name="T17" fmla="*/ 0 h 1166"/>
                <a:gd name="T18" fmla="*/ 0 w 116"/>
                <a:gd name="T19" fmla="*/ 0 h 1166"/>
                <a:gd name="T20" fmla="*/ 0 w 116"/>
                <a:gd name="T21" fmla="*/ 0 h 1166"/>
                <a:gd name="T22" fmla="*/ 0 w 116"/>
                <a:gd name="T23" fmla="*/ 0 h 1166"/>
                <a:gd name="T24" fmla="*/ 0 w 116"/>
                <a:gd name="T25" fmla="*/ 0 h 1166"/>
                <a:gd name="T26" fmla="*/ 0 w 116"/>
                <a:gd name="T27" fmla="*/ 0 h 1166"/>
                <a:gd name="T28" fmla="*/ 0 w 116"/>
                <a:gd name="T29" fmla="*/ 0 h 1166"/>
                <a:gd name="T30" fmla="*/ 0 w 116"/>
                <a:gd name="T31" fmla="*/ 0 h 1166"/>
                <a:gd name="T32" fmla="*/ 0 w 116"/>
                <a:gd name="T33" fmla="*/ 0 h 1166"/>
                <a:gd name="T34" fmla="*/ 0 w 116"/>
                <a:gd name="T35" fmla="*/ 0 h 1166"/>
                <a:gd name="T36" fmla="*/ 0 w 116"/>
                <a:gd name="T37" fmla="*/ 0 h 1166"/>
                <a:gd name="T38" fmla="*/ 0 w 116"/>
                <a:gd name="T39" fmla="*/ 0 h 1166"/>
                <a:gd name="T40" fmla="*/ 0 w 116"/>
                <a:gd name="T41" fmla="*/ 0 h 1166"/>
                <a:gd name="T42" fmla="*/ 0 w 116"/>
                <a:gd name="T43" fmla="*/ 0 h 1166"/>
                <a:gd name="T44" fmla="*/ 0 w 116"/>
                <a:gd name="T45" fmla="*/ 0 h 1166"/>
                <a:gd name="T46" fmla="*/ 0 w 116"/>
                <a:gd name="T47" fmla="*/ 0 h 1166"/>
                <a:gd name="T48" fmla="*/ 0 w 116"/>
                <a:gd name="T49" fmla="*/ 0 h 1166"/>
                <a:gd name="T50" fmla="*/ 0 w 116"/>
                <a:gd name="T51" fmla="*/ 0 h 1166"/>
                <a:gd name="T52" fmla="*/ 0 w 116"/>
                <a:gd name="T53" fmla="*/ 0 h 1166"/>
                <a:gd name="T54" fmla="*/ 0 w 116"/>
                <a:gd name="T55" fmla="*/ 0 h 1166"/>
                <a:gd name="T56" fmla="*/ 0 w 116"/>
                <a:gd name="T57" fmla="*/ 0 h 1166"/>
                <a:gd name="T58" fmla="*/ 0 w 116"/>
                <a:gd name="T59" fmla="*/ 0 h 1166"/>
                <a:gd name="T60" fmla="*/ 0 w 116"/>
                <a:gd name="T61" fmla="*/ 0 h 1166"/>
                <a:gd name="T62" fmla="*/ 0 w 116"/>
                <a:gd name="T63" fmla="*/ 0 h 1166"/>
                <a:gd name="T64" fmla="*/ 0 w 116"/>
                <a:gd name="T65" fmla="*/ 0 h 1166"/>
                <a:gd name="T66" fmla="*/ 0 w 116"/>
                <a:gd name="T67" fmla="*/ 0 h 1166"/>
                <a:gd name="T68" fmla="*/ 0 w 116"/>
                <a:gd name="T69" fmla="*/ 0 h 1166"/>
                <a:gd name="T70" fmla="*/ 0 w 116"/>
                <a:gd name="T71" fmla="*/ 0 h 1166"/>
                <a:gd name="T72" fmla="*/ 0 w 116"/>
                <a:gd name="T73" fmla="*/ 0 h 1166"/>
                <a:gd name="T74" fmla="*/ 0 w 116"/>
                <a:gd name="T75" fmla="*/ 0 h 1166"/>
                <a:gd name="T76" fmla="*/ 0 w 116"/>
                <a:gd name="T77" fmla="*/ 0 h 1166"/>
                <a:gd name="T78" fmla="*/ 0 w 116"/>
                <a:gd name="T79" fmla="*/ 0 h 1166"/>
                <a:gd name="T80" fmla="*/ 0 w 116"/>
                <a:gd name="T81" fmla="*/ 0 h 1166"/>
                <a:gd name="T82" fmla="*/ 0 w 116"/>
                <a:gd name="T83" fmla="*/ 0 h 1166"/>
                <a:gd name="T84" fmla="*/ 0 w 116"/>
                <a:gd name="T85" fmla="*/ 0 h 1166"/>
                <a:gd name="T86" fmla="*/ 0 w 116"/>
                <a:gd name="T87" fmla="*/ 0 h 1166"/>
                <a:gd name="T88" fmla="*/ 0 w 116"/>
                <a:gd name="T89" fmla="*/ 0 h 1166"/>
                <a:gd name="T90" fmla="*/ 0 w 116"/>
                <a:gd name="T91" fmla="*/ 0 h 1166"/>
                <a:gd name="T92" fmla="*/ 0 w 116"/>
                <a:gd name="T93" fmla="*/ 0 h 116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6"/>
                <a:gd name="T142" fmla="*/ 0 h 1166"/>
                <a:gd name="T143" fmla="*/ 116 w 116"/>
                <a:gd name="T144" fmla="*/ 1166 h 116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6" h="1166">
                  <a:moveTo>
                    <a:pt x="116" y="707"/>
                  </a:moveTo>
                  <a:lnTo>
                    <a:pt x="116" y="683"/>
                  </a:lnTo>
                  <a:lnTo>
                    <a:pt x="115" y="657"/>
                  </a:lnTo>
                  <a:lnTo>
                    <a:pt x="114" y="631"/>
                  </a:lnTo>
                  <a:lnTo>
                    <a:pt x="114" y="604"/>
                  </a:lnTo>
                  <a:lnTo>
                    <a:pt x="111" y="548"/>
                  </a:lnTo>
                  <a:lnTo>
                    <a:pt x="108" y="490"/>
                  </a:lnTo>
                  <a:lnTo>
                    <a:pt x="101" y="372"/>
                  </a:lnTo>
                  <a:lnTo>
                    <a:pt x="96" y="314"/>
                  </a:lnTo>
                  <a:lnTo>
                    <a:pt x="91" y="259"/>
                  </a:lnTo>
                  <a:lnTo>
                    <a:pt x="89" y="231"/>
                  </a:lnTo>
                  <a:lnTo>
                    <a:pt x="83" y="180"/>
                  </a:lnTo>
                  <a:lnTo>
                    <a:pt x="81" y="157"/>
                  </a:lnTo>
                  <a:lnTo>
                    <a:pt x="78" y="134"/>
                  </a:lnTo>
                  <a:lnTo>
                    <a:pt x="75" y="113"/>
                  </a:lnTo>
                  <a:lnTo>
                    <a:pt x="72" y="93"/>
                  </a:lnTo>
                  <a:lnTo>
                    <a:pt x="70" y="75"/>
                  </a:lnTo>
                  <a:lnTo>
                    <a:pt x="67" y="58"/>
                  </a:lnTo>
                  <a:lnTo>
                    <a:pt x="64" y="43"/>
                  </a:lnTo>
                  <a:lnTo>
                    <a:pt x="61" y="31"/>
                  </a:lnTo>
                  <a:lnTo>
                    <a:pt x="58" y="20"/>
                  </a:lnTo>
                  <a:lnTo>
                    <a:pt x="56" y="11"/>
                  </a:lnTo>
                  <a:lnTo>
                    <a:pt x="53" y="5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45" y="1"/>
                  </a:lnTo>
                  <a:lnTo>
                    <a:pt x="43" y="5"/>
                  </a:lnTo>
                  <a:lnTo>
                    <a:pt x="40" y="12"/>
                  </a:lnTo>
                  <a:lnTo>
                    <a:pt x="38" y="20"/>
                  </a:lnTo>
                  <a:lnTo>
                    <a:pt x="36" y="31"/>
                  </a:lnTo>
                  <a:lnTo>
                    <a:pt x="34" y="44"/>
                  </a:lnTo>
                  <a:lnTo>
                    <a:pt x="31" y="60"/>
                  </a:lnTo>
                  <a:lnTo>
                    <a:pt x="29" y="76"/>
                  </a:lnTo>
                  <a:lnTo>
                    <a:pt x="27" y="95"/>
                  </a:lnTo>
                  <a:lnTo>
                    <a:pt x="25" y="115"/>
                  </a:lnTo>
                  <a:lnTo>
                    <a:pt x="23" y="137"/>
                  </a:lnTo>
                  <a:lnTo>
                    <a:pt x="21" y="159"/>
                  </a:lnTo>
                  <a:lnTo>
                    <a:pt x="19" y="184"/>
                  </a:lnTo>
                  <a:lnTo>
                    <a:pt x="17" y="209"/>
                  </a:lnTo>
                  <a:lnTo>
                    <a:pt x="16" y="235"/>
                  </a:lnTo>
                  <a:lnTo>
                    <a:pt x="14" y="262"/>
                  </a:lnTo>
                  <a:lnTo>
                    <a:pt x="11" y="319"/>
                  </a:lnTo>
                  <a:lnTo>
                    <a:pt x="8" y="377"/>
                  </a:lnTo>
                  <a:lnTo>
                    <a:pt x="4" y="496"/>
                  </a:lnTo>
                  <a:lnTo>
                    <a:pt x="2" y="554"/>
                  </a:lnTo>
                  <a:lnTo>
                    <a:pt x="1" y="610"/>
                  </a:lnTo>
                  <a:lnTo>
                    <a:pt x="1" y="638"/>
                  </a:lnTo>
                  <a:lnTo>
                    <a:pt x="0" y="664"/>
                  </a:lnTo>
                  <a:lnTo>
                    <a:pt x="0" y="714"/>
                  </a:lnTo>
                  <a:lnTo>
                    <a:pt x="1" y="761"/>
                  </a:lnTo>
                  <a:lnTo>
                    <a:pt x="2" y="806"/>
                  </a:lnTo>
                  <a:lnTo>
                    <a:pt x="4" y="850"/>
                  </a:lnTo>
                  <a:lnTo>
                    <a:pt x="6" y="891"/>
                  </a:lnTo>
                  <a:lnTo>
                    <a:pt x="9" y="931"/>
                  </a:lnTo>
                  <a:lnTo>
                    <a:pt x="12" y="968"/>
                  </a:lnTo>
                  <a:lnTo>
                    <a:pt x="16" y="1003"/>
                  </a:lnTo>
                  <a:lnTo>
                    <a:pt x="19" y="1035"/>
                  </a:lnTo>
                  <a:lnTo>
                    <a:pt x="24" y="1064"/>
                  </a:lnTo>
                  <a:lnTo>
                    <a:pt x="26" y="1077"/>
                  </a:lnTo>
                  <a:lnTo>
                    <a:pt x="28" y="1090"/>
                  </a:lnTo>
                  <a:lnTo>
                    <a:pt x="30" y="1101"/>
                  </a:lnTo>
                  <a:lnTo>
                    <a:pt x="33" y="1112"/>
                  </a:lnTo>
                  <a:lnTo>
                    <a:pt x="35" y="1122"/>
                  </a:lnTo>
                  <a:lnTo>
                    <a:pt x="37" y="1131"/>
                  </a:lnTo>
                  <a:lnTo>
                    <a:pt x="40" y="1139"/>
                  </a:lnTo>
                  <a:lnTo>
                    <a:pt x="42" y="1146"/>
                  </a:lnTo>
                  <a:lnTo>
                    <a:pt x="45" y="1152"/>
                  </a:lnTo>
                  <a:lnTo>
                    <a:pt x="47" y="1157"/>
                  </a:lnTo>
                  <a:lnTo>
                    <a:pt x="50" y="1161"/>
                  </a:lnTo>
                  <a:lnTo>
                    <a:pt x="52" y="1164"/>
                  </a:lnTo>
                  <a:lnTo>
                    <a:pt x="55" y="1165"/>
                  </a:lnTo>
                  <a:lnTo>
                    <a:pt x="57" y="1166"/>
                  </a:lnTo>
                  <a:lnTo>
                    <a:pt x="60" y="1165"/>
                  </a:lnTo>
                  <a:lnTo>
                    <a:pt x="62" y="1164"/>
                  </a:lnTo>
                  <a:lnTo>
                    <a:pt x="65" y="1160"/>
                  </a:lnTo>
                  <a:lnTo>
                    <a:pt x="68" y="1157"/>
                  </a:lnTo>
                  <a:lnTo>
                    <a:pt x="70" y="1151"/>
                  </a:lnTo>
                  <a:lnTo>
                    <a:pt x="72" y="1145"/>
                  </a:lnTo>
                  <a:lnTo>
                    <a:pt x="75" y="1138"/>
                  </a:lnTo>
                  <a:lnTo>
                    <a:pt x="81" y="1121"/>
                  </a:lnTo>
                  <a:lnTo>
                    <a:pt x="83" y="1110"/>
                  </a:lnTo>
                  <a:lnTo>
                    <a:pt x="85" y="1099"/>
                  </a:lnTo>
                  <a:lnTo>
                    <a:pt x="88" y="1087"/>
                  </a:lnTo>
                  <a:lnTo>
                    <a:pt x="90" y="1075"/>
                  </a:lnTo>
                  <a:lnTo>
                    <a:pt x="92" y="1061"/>
                  </a:lnTo>
                  <a:lnTo>
                    <a:pt x="97" y="1031"/>
                  </a:lnTo>
                  <a:lnTo>
                    <a:pt x="101" y="999"/>
                  </a:lnTo>
                  <a:lnTo>
                    <a:pt x="105" y="964"/>
                  </a:lnTo>
                  <a:lnTo>
                    <a:pt x="108" y="926"/>
                  </a:lnTo>
                  <a:lnTo>
                    <a:pt x="111" y="885"/>
                  </a:lnTo>
                  <a:lnTo>
                    <a:pt x="113" y="843"/>
                  </a:lnTo>
                  <a:lnTo>
                    <a:pt x="115" y="799"/>
                  </a:lnTo>
                  <a:lnTo>
                    <a:pt x="116" y="754"/>
                  </a:lnTo>
                  <a:lnTo>
                    <a:pt x="116" y="707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9" name="Freeform 451">
              <a:extLst>
                <a:ext uri="{FF2B5EF4-FFF2-40B4-BE49-F238E27FC236}">
                  <a16:creationId xmlns:a16="http://schemas.microsoft.com/office/drawing/2014/main" id="{ED43A9D6-FA2C-4F9B-A5C7-14DEF745ECC1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09" y="608"/>
              <a:ext cx="103" cy="52"/>
            </a:xfrm>
            <a:custGeom>
              <a:avLst/>
              <a:gdLst>
                <a:gd name="T0" fmla="*/ 0 w 582"/>
                <a:gd name="T1" fmla="*/ 0 h 276"/>
                <a:gd name="T2" fmla="*/ 0 w 582"/>
                <a:gd name="T3" fmla="*/ 0 h 276"/>
                <a:gd name="T4" fmla="*/ 0 w 582"/>
                <a:gd name="T5" fmla="*/ 0 h 276"/>
                <a:gd name="T6" fmla="*/ 0 w 582"/>
                <a:gd name="T7" fmla="*/ 0 h 276"/>
                <a:gd name="T8" fmla="*/ 0 w 582"/>
                <a:gd name="T9" fmla="*/ 0 h 276"/>
                <a:gd name="T10" fmla="*/ 0 w 582"/>
                <a:gd name="T11" fmla="*/ 0 h 276"/>
                <a:gd name="T12" fmla="*/ 0 w 582"/>
                <a:gd name="T13" fmla="*/ 0 h 276"/>
                <a:gd name="T14" fmla="*/ 0 w 582"/>
                <a:gd name="T15" fmla="*/ 0 h 276"/>
                <a:gd name="T16" fmla="*/ 0 w 582"/>
                <a:gd name="T17" fmla="*/ 0 h 276"/>
                <a:gd name="T18" fmla="*/ 0 w 582"/>
                <a:gd name="T19" fmla="*/ 0 h 276"/>
                <a:gd name="T20" fmla="*/ 0 w 582"/>
                <a:gd name="T21" fmla="*/ 0 h 276"/>
                <a:gd name="T22" fmla="*/ 0 w 582"/>
                <a:gd name="T23" fmla="*/ 0 h 276"/>
                <a:gd name="T24" fmla="*/ 0 w 582"/>
                <a:gd name="T25" fmla="*/ 0 h 276"/>
                <a:gd name="T26" fmla="*/ 0 w 582"/>
                <a:gd name="T27" fmla="*/ 0 h 276"/>
                <a:gd name="T28" fmla="*/ 0 w 582"/>
                <a:gd name="T29" fmla="*/ 0 h 276"/>
                <a:gd name="T30" fmla="*/ 0 w 582"/>
                <a:gd name="T31" fmla="*/ 0 h 276"/>
                <a:gd name="T32" fmla="*/ 0 w 582"/>
                <a:gd name="T33" fmla="*/ 0 h 276"/>
                <a:gd name="T34" fmla="*/ 0 w 582"/>
                <a:gd name="T35" fmla="*/ 0 h 276"/>
                <a:gd name="T36" fmla="*/ 0 w 582"/>
                <a:gd name="T37" fmla="*/ 0 h 276"/>
                <a:gd name="T38" fmla="*/ 0 w 582"/>
                <a:gd name="T39" fmla="*/ 0 h 276"/>
                <a:gd name="T40" fmla="*/ 0 w 582"/>
                <a:gd name="T41" fmla="*/ 0 h 276"/>
                <a:gd name="T42" fmla="*/ 0 w 582"/>
                <a:gd name="T43" fmla="*/ 0 h 276"/>
                <a:gd name="T44" fmla="*/ 0 w 582"/>
                <a:gd name="T45" fmla="*/ 0 h 276"/>
                <a:gd name="T46" fmla="*/ 0 w 582"/>
                <a:gd name="T47" fmla="*/ 0 h 276"/>
                <a:gd name="T48" fmla="*/ 0 w 582"/>
                <a:gd name="T49" fmla="*/ 0 h 276"/>
                <a:gd name="T50" fmla="*/ 0 w 582"/>
                <a:gd name="T51" fmla="*/ 0 h 27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82"/>
                <a:gd name="T79" fmla="*/ 0 h 276"/>
                <a:gd name="T80" fmla="*/ 582 w 582"/>
                <a:gd name="T81" fmla="*/ 276 h 27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82" h="276">
                  <a:moveTo>
                    <a:pt x="582" y="276"/>
                  </a:moveTo>
                  <a:lnTo>
                    <a:pt x="582" y="273"/>
                  </a:lnTo>
                  <a:lnTo>
                    <a:pt x="582" y="269"/>
                  </a:lnTo>
                  <a:lnTo>
                    <a:pt x="581" y="264"/>
                  </a:lnTo>
                  <a:lnTo>
                    <a:pt x="581" y="258"/>
                  </a:lnTo>
                  <a:lnTo>
                    <a:pt x="580" y="243"/>
                  </a:lnTo>
                  <a:lnTo>
                    <a:pt x="579" y="234"/>
                  </a:lnTo>
                  <a:lnTo>
                    <a:pt x="577" y="213"/>
                  </a:lnTo>
                  <a:lnTo>
                    <a:pt x="574" y="191"/>
                  </a:lnTo>
                  <a:lnTo>
                    <a:pt x="572" y="167"/>
                  </a:lnTo>
                  <a:lnTo>
                    <a:pt x="569" y="141"/>
                  </a:lnTo>
                  <a:lnTo>
                    <a:pt x="567" y="115"/>
                  </a:lnTo>
                  <a:lnTo>
                    <a:pt x="568" y="90"/>
                  </a:lnTo>
                  <a:lnTo>
                    <a:pt x="570" y="66"/>
                  </a:lnTo>
                  <a:lnTo>
                    <a:pt x="572" y="45"/>
                  </a:lnTo>
                  <a:lnTo>
                    <a:pt x="573" y="35"/>
                  </a:lnTo>
                  <a:lnTo>
                    <a:pt x="573" y="26"/>
                  </a:lnTo>
                  <a:lnTo>
                    <a:pt x="573" y="19"/>
                  </a:lnTo>
                  <a:lnTo>
                    <a:pt x="573" y="12"/>
                  </a:lnTo>
                  <a:lnTo>
                    <a:pt x="571" y="7"/>
                  </a:lnTo>
                  <a:lnTo>
                    <a:pt x="569" y="4"/>
                  </a:lnTo>
                  <a:lnTo>
                    <a:pt x="566" y="1"/>
                  </a:lnTo>
                  <a:lnTo>
                    <a:pt x="562" y="0"/>
                  </a:lnTo>
                  <a:lnTo>
                    <a:pt x="0" y="4"/>
                  </a:lnTo>
                  <a:lnTo>
                    <a:pt x="7" y="125"/>
                  </a:lnTo>
                  <a:lnTo>
                    <a:pt x="582" y="276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0" name="Freeform 452">
              <a:extLst>
                <a:ext uri="{FF2B5EF4-FFF2-40B4-BE49-F238E27FC236}">
                  <a16:creationId xmlns:a16="http://schemas.microsoft.com/office/drawing/2014/main" id="{56DDACAA-6D5F-4071-A7D1-58409093C6E2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89"/>
              <a:ext cx="103" cy="52"/>
            </a:xfrm>
            <a:custGeom>
              <a:avLst/>
              <a:gdLst>
                <a:gd name="T0" fmla="*/ 0 w 580"/>
                <a:gd name="T1" fmla="*/ 0 h 279"/>
                <a:gd name="T2" fmla="*/ 0 w 580"/>
                <a:gd name="T3" fmla="*/ 0 h 279"/>
                <a:gd name="T4" fmla="*/ 0 w 580"/>
                <a:gd name="T5" fmla="*/ 0 h 279"/>
                <a:gd name="T6" fmla="*/ 0 w 580"/>
                <a:gd name="T7" fmla="*/ 0 h 279"/>
                <a:gd name="T8" fmla="*/ 0 w 580"/>
                <a:gd name="T9" fmla="*/ 0 h 279"/>
                <a:gd name="T10" fmla="*/ 0 w 580"/>
                <a:gd name="T11" fmla="*/ 0 h 279"/>
                <a:gd name="T12" fmla="*/ 0 w 580"/>
                <a:gd name="T13" fmla="*/ 0 h 279"/>
                <a:gd name="T14" fmla="*/ 0 w 580"/>
                <a:gd name="T15" fmla="*/ 0 h 279"/>
                <a:gd name="T16" fmla="*/ 0 w 580"/>
                <a:gd name="T17" fmla="*/ 0 h 279"/>
                <a:gd name="T18" fmla="*/ 0 w 580"/>
                <a:gd name="T19" fmla="*/ 0 h 279"/>
                <a:gd name="T20" fmla="*/ 0 w 580"/>
                <a:gd name="T21" fmla="*/ 0 h 279"/>
                <a:gd name="T22" fmla="*/ 0 w 580"/>
                <a:gd name="T23" fmla="*/ 0 h 279"/>
                <a:gd name="T24" fmla="*/ 0 w 580"/>
                <a:gd name="T25" fmla="*/ 0 h 279"/>
                <a:gd name="T26" fmla="*/ 0 w 580"/>
                <a:gd name="T27" fmla="*/ 0 h 279"/>
                <a:gd name="T28" fmla="*/ 0 w 580"/>
                <a:gd name="T29" fmla="*/ 0 h 279"/>
                <a:gd name="T30" fmla="*/ 0 w 580"/>
                <a:gd name="T31" fmla="*/ 0 h 279"/>
                <a:gd name="T32" fmla="*/ 0 w 580"/>
                <a:gd name="T33" fmla="*/ 0 h 279"/>
                <a:gd name="T34" fmla="*/ 0 w 580"/>
                <a:gd name="T35" fmla="*/ 0 h 279"/>
                <a:gd name="T36" fmla="*/ 0 w 580"/>
                <a:gd name="T37" fmla="*/ 0 h 279"/>
                <a:gd name="T38" fmla="*/ 0 w 580"/>
                <a:gd name="T39" fmla="*/ 0 h 279"/>
                <a:gd name="T40" fmla="*/ 0 w 580"/>
                <a:gd name="T41" fmla="*/ 0 h 279"/>
                <a:gd name="T42" fmla="*/ 0 w 580"/>
                <a:gd name="T43" fmla="*/ 0 h 279"/>
                <a:gd name="T44" fmla="*/ 0 w 580"/>
                <a:gd name="T45" fmla="*/ 0 h 279"/>
                <a:gd name="T46" fmla="*/ 0 w 580"/>
                <a:gd name="T47" fmla="*/ 0 h 279"/>
                <a:gd name="T48" fmla="*/ 0 w 580"/>
                <a:gd name="T49" fmla="*/ 0 h 279"/>
                <a:gd name="T50" fmla="*/ 0 w 580"/>
                <a:gd name="T51" fmla="*/ 0 h 279"/>
                <a:gd name="T52" fmla="*/ 0 w 580"/>
                <a:gd name="T53" fmla="*/ 0 h 2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80"/>
                <a:gd name="T82" fmla="*/ 0 h 279"/>
                <a:gd name="T83" fmla="*/ 580 w 580"/>
                <a:gd name="T84" fmla="*/ 279 h 2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80" h="279">
                  <a:moveTo>
                    <a:pt x="0" y="279"/>
                  </a:moveTo>
                  <a:lnTo>
                    <a:pt x="0" y="276"/>
                  </a:lnTo>
                  <a:lnTo>
                    <a:pt x="1" y="272"/>
                  </a:lnTo>
                  <a:lnTo>
                    <a:pt x="1" y="267"/>
                  </a:lnTo>
                  <a:lnTo>
                    <a:pt x="1" y="261"/>
                  </a:lnTo>
                  <a:lnTo>
                    <a:pt x="2" y="246"/>
                  </a:lnTo>
                  <a:lnTo>
                    <a:pt x="4" y="237"/>
                  </a:lnTo>
                  <a:lnTo>
                    <a:pt x="5" y="216"/>
                  </a:lnTo>
                  <a:lnTo>
                    <a:pt x="7" y="194"/>
                  </a:lnTo>
                  <a:lnTo>
                    <a:pt x="10" y="170"/>
                  </a:lnTo>
                  <a:lnTo>
                    <a:pt x="12" y="144"/>
                  </a:lnTo>
                  <a:lnTo>
                    <a:pt x="14" y="118"/>
                  </a:lnTo>
                  <a:lnTo>
                    <a:pt x="13" y="93"/>
                  </a:lnTo>
                  <a:lnTo>
                    <a:pt x="11" y="69"/>
                  </a:lnTo>
                  <a:lnTo>
                    <a:pt x="10" y="58"/>
                  </a:lnTo>
                  <a:lnTo>
                    <a:pt x="8" y="48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7" y="22"/>
                  </a:lnTo>
                  <a:lnTo>
                    <a:pt x="7" y="15"/>
                  </a:lnTo>
                  <a:lnTo>
                    <a:pt x="8" y="10"/>
                  </a:lnTo>
                  <a:lnTo>
                    <a:pt x="11" y="7"/>
                  </a:lnTo>
                  <a:lnTo>
                    <a:pt x="13" y="4"/>
                  </a:lnTo>
                  <a:lnTo>
                    <a:pt x="18" y="3"/>
                  </a:lnTo>
                  <a:lnTo>
                    <a:pt x="580" y="0"/>
                  </a:lnTo>
                  <a:lnTo>
                    <a:pt x="574" y="122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1" name="Freeform 453">
              <a:extLst>
                <a:ext uri="{FF2B5EF4-FFF2-40B4-BE49-F238E27FC236}">
                  <a16:creationId xmlns:a16="http://schemas.microsoft.com/office/drawing/2014/main" id="{9CB9375E-9232-40C1-A452-41AD97C83727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5" y="588"/>
              <a:ext cx="50" cy="32"/>
            </a:xfrm>
            <a:custGeom>
              <a:avLst/>
              <a:gdLst>
                <a:gd name="T0" fmla="*/ 0 w 285"/>
                <a:gd name="T1" fmla="*/ 0 h 173"/>
                <a:gd name="T2" fmla="*/ 0 w 285"/>
                <a:gd name="T3" fmla="*/ 0 h 173"/>
                <a:gd name="T4" fmla="*/ 0 w 285"/>
                <a:gd name="T5" fmla="*/ 0 h 173"/>
                <a:gd name="T6" fmla="*/ 0 w 285"/>
                <a:gd name="T7" fmla="*/ 0 h 173"/>
                <a:gd name="T8" fmla="*/ 0 w 285"/>
                <a:gd name="T9" fmla="*/ 0 h 173"/>
                <a:gd name="T10" fmla="*/ 0 w 285"/>
                <a:gd name="T11" fmla="*/ 0 h 173"/>
                <a:gd name="T12" fmla="*/ 0 w 285"/>
                <a:gd name="T13" fmla="*/ 0 h 173"/>
                <a:gd name="T14" fmla="*/ 0 w 285"/>
                <a:gd name="T15" fmla="*/ 0 h 173"/>
                <a:gd name="T16" fmla="*/ 0 w 285"/>
                <a:gd name="T17" fmla="*/ 0 h 173"/>
                <a:gd name="T18" fmla="*/ 0 w 285"/>
                <a:gd name="T19" fmla="*/ 0 h 173"/>
                <a:gd name="T20" fmla="*/ 0 w 285"/>
                <a:gd name="T21" fmla="*/ 0 h 173"/>
                <a:gd name="T22" fmla="*/ 0 w 285"/>
                <a:gd name="T23" fmla="*/ 0 h 173"/>
                <a:gd name="T24" fmla="*/ 0 w 285"/>
                <a:gd name="T25" fmla="*/ 0 h 173"/>
                <a:gd name="T26" fmla="*/ 0 w 285"/>
                <a:gd name="T27" fmla="*/ 0 h 173"/>
                <a:gd name="T28" fmla="*/ 0 w 285"/>
                <a:gd name="T29" fmla="*/ 0 h 173"/>
                <a:gd name="T30" fmla="*/ 0 w 285"/>
                <a:gd name="T31" fmla="*/ 0 h 173"/>
                <a:gd name="T32" fmla="*/ 0 w 285"/>
                <a:gd name="T33" fmla="*/ 0 h 173"/>
                <a:gd name="T34" fmla="*/ 0 w 285"/>
                <a:gd name="T35" fmla="*/ 0 h 173"/>
                <a:gd name="T36" fmla="*/ 0 w 285"/>
                <a:gd name="T37" fmla="*/ 0 h 173"/>
                <a:gd name="T38" fmla="*/ 0 w 285"/>
                <a:gd name="T39" fmla="*/ 0 h 173"/>
                <a:gd name="T40" fmla="*/ 0 w 285"/>
                <a:gd name="T41" fmla="*/ 0 h 173"/>
                <a:gd name="T42" fmla="*/ 0 w 285"/>
                <a:gd name="T43" fmla="*/ 0 h 173"/>
                <a:gd name="T44" fmla="*/ 0 w 285"/>
                <a:gd name="T45" fmla="*/ 0 h 173"/>
                <a:gd name="T46" fmla="*/ 0 w 285"/>
                <a:gd name="T47" fmla="*/ 0 h 173"/>
                <a:gd name="T48" fmla="*/ 0 w 285"/>
                <a:gd name="T49" fmla="*/ 0 h 173"/>
                <a:gd name="T50" fmla="*/ 0 w 285"/>
                <a:gd name="T51" fmla="*/ 0 h 173"/>
                <a:gd name="T52" fmla="*/ 0 w 285"/>
                <a:gd name="T53" fmla="*/ 0 h 173"/>
                <a:gd name="T54" fmla="*/ 0 w 285"/>
                <a:gd name="T55" fmla="*/ 0 h 173"/>
                <a:gd name="T56" fmla="*/ 0 w 285"/>
                <a:gd name="T57" fmla="*/ 0 h 173"/>
                <a:gd name="T58" fmla="*/ 0 w 285"/>
                <a:gd name="T59" fmla="*/ 0 h 173"/>
                <a:gd name="T60" fmla="*/ 0 w 285"/>
                <a:gd name="T61" fmla="*/ 0 h 173"/>
                <a:gd name="T62" fmla="*/ 0 w 285"/>
                <a:gd name="T63" fmla="*/ 0 h 173"/>
                <a:gd name="T64" fmla="*/ 0 w 285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5"/>
                <a:gd name="T100" fmla="*/ 0 h 173"/>
                <a:gd name="T101" fmla="*/ 285 w 285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5" h="173">
                  <a:moveTo>
                    <a:pt x="276" y="173"/>
                  </a:moveTo>
                  <a:lnTo>
                    <a:pt x="274" y="172"/>
                  </a:lnTo>
                  <a:lnTo>
                    <a:pt x="272" y="171"/>
                  </a:lnTo>
                  <a:lnTo>
                    <a:pt x="271" y="166"/>
                  </a:lnTo>
                  <a:lnTo>
                    <a:pt x="271" y="158"/>
                  </a:lnTo>
                  <a:lnTo>
                    <a:pt x="272" y="147"/>
                  </a:lnTo>
                  <a:lnTo>
                    <a:pt x="274" y="134"/>
                  </a:lnTo>
                  <a:lnTo>
                    <a:pt x="275" y="120"/>
                  </a:lnTo>
                  <a:lnTo>
                    <a:pt x="276" y="105"/>
                  </a:lnTo>
                  <a:lnTo>
                    <a:pt x="275" y="89"/>
                  </a:lnTo>
                  <a:lnTo>
                    <a:pt x="276" y="84"/>
                  </a:lnTo>
                  <a:lnTo>
                    <a:pt x="277" y="80"/>
                  </a:lnTo>
                  <a:lnTo>
                    <a:pt x="280" y="75"/>
                  </a:lnTo>
                  <a:lnTo>
                    <a:pt x="283" y="71"/>
                  </a:lnTo>
                  <a:lnTo>
                    <a:pt x="284" y="67"/>
                  </a:lnTo>
                  <a:lnTo>
                    <a:pt x="285" y="61"/>
                  </a:lnTo>
                  <a:lnTo>
                    <a:pt x="283" y="54"/>
                  </a:lnTo>
                  <a:lnTo>
                    <a:pt x="281" y="50"/>
                  </a:lnTo>
                  <a:lnTo>
                    <a:pt x="278" y="45"/>
                  </a:lnTo>
                  <a:lnTo>
                    <a:pt x="274" y="37"/>
                  </a:lnTo>
                  <a:lnTo>
                    <a:pt x="269" y="30"/>
                  </a:lnTo>
                  <a:lnTo>
                    <a:pt x="266" y="24"/>
                  </a:lnTo>
                  <a:lnTo>
                    <a:pt x="264" y="19"/>
                  </a:lnTo>
                  <a:lnTo>
                    <a:pt x="262" y="15"/>
                  </a:lnTo>
                  <a:lnTo>
                    <a:pt x="261" y="11"/>
                  </a:lnTo>
                  <a:lnTo>
                    <a:pt x="259" y="6"/>
                  </a:lnTo>
                  <a:lnTo>
                    <a:pt x="258" y="2"/>
                  </a:lnTo>
                  <a:lnTo>
                    <a:pt x="258" y="0"/>
                  </a:lnTo>
                  <a:lnTo>
                    <a:pt x="257" y="0"/>
                  </a:lnTo>
                  <a:lnTo>
                    <a:pt x="255" y="0"/>
                  </a:lnTo>
                  <a:lnTo>
                    <a:pt x="0" y="5"/>
                  </a:lnTo>
                  <a:lnTo>
                    <a:pt x="3" y="80"/>
                  </a:lnTo>
                  <a:lnTo>
                    <a:pt x="276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2" name="Freeform 454">
              <a:extLst>
                <a:ext uri="{FF2B5EF4-FFF2-40B4-BE49-F238E27FC236}">
                  <a16:creationId xmlns:a16="http://schemas.microsoft.com/office/drawing/2014/main" id="{F18DA617-5219-4072-934E-EDAA17990160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6" y="530"/>
              <a:ext cx="51" cy="33"/>
            </a:xfrm>
            <a:custGeom>
              <a:avLst/>
              <a:gdLst>
                <a:gd name="T0" fmla="*/ 0 w 284"/>
                <a:gd name="T1" fmla="*/ 0 h 173"/>
                <a:gd name="T2" fmla="*/ 0 w 284"/>
                <a:gd name="T3" fmla="*/ 0 h 173"/>
                <a:gd name="T4" fmla="*/ 0 w 284"/>
                <a:gd name="T5" fmla="*/ 0 h 173"/>
                <a:gd name="T6" fmla="*/ 0 w 284"/>
                <a:gd name="T7" fmla="*/ 0 h 173"/>
                <a:gd name="T8" fmla="*/ 0 w 284"/>
                <a:gd name="T9" fmla="*/ 0 h 173"/>
                <a:gd name="T10" fmla="*/ 0 w 284"/>
                <a:gd name="T11" fmla="*/ 0 h 173"/>
                <a:gd name="T12" fmla="*/ 0 w 284"/>
                <a:gd name="T13" fmla="*/ 0 h 173"/>
                <a:gd name="T14" fmla="*/ 0 w 284"/>
                <a:gd name="T15" fmla="*/ 0 h 173"/>
                <a:gd name="T16" fmla="*/ 0 w 284"/>
                <a:gd name="T17" fmla="*/ 0 h 173"/>
                <a:gd name="T18" fmla="*/ 0 w 284"/>
                <a:gd name="T19" fmla="*/ 0 h 173"/>
                <a:gd name="T20" fmla="*/ 0 w 284"/>
                <a:gd name="T21" fmla="*/ 0 h 173"/>
                <a:gd name="T22" fmla="*/ 0 w 284"/>
                <a:gd name="T23" fmla="*/ 0 h 173"/>
                <a:gd name="T24" fmla="*/ 0 w 284"/>
                <a:gd name="T25" fmla="*/ 0 h 173"/>
                <a:gd name="T26" fmla="*/ 0 w 284"/>
                <a:gd name="T27" fmla="*/ 0 h 173"/>
                <a:gd name="T28" fmla="*/ 0 w 284"/>
                <a:gd name="T29" fmla="*/ 0 h 173"/>
                <a:gd name="T30" fmla="*/ 0 w 284"/>
                <a:gd name="T31" fmla="*/ 0 h 173"/>
                <a:gd name="T32" fmla="*/ 0 w 284"/>
                <a:gd name="T33" fmla="*/ 0 h 173"/>
                <a:gd name="T34" fmla="*/ 0 w 284"/>
                <a:gd name="T35" fmla="*/ 0 h 173"/>
                <a:gd name="T36" fmla="*/ 0 w 284"/>
                <a:gd name="T37" fmla="*/ 0 h 173"/>
                <a:gd name="T38" fmla="*/ 0 w 284"/>
                <a:gd name="T39" fmla="*/ 0 h 173"/>
                <a:gd name="T40" fmla="*/ 0 w 284"/>
                <a:gd name="T41" fmla="*/ 0 h 173"/>
                <a:gd name="T42" fmla="*/ 0 w 284"/>
                <a:gd name="T43" fmla="*/ 0 h 173"/>
                <a:gd name="T44" fmla="*/ 0 w 284"/>
                <a:gd name="T45" fmla="*/ 0 h 173"/>
                <a:gd name="T46" fmla="*/ 0 w 284"/>
                <a:gd name="T47" fmla="*/ 0 h 173"/>
                <a:gd name="T48" fmla="*/ 0 w 284"/>
                <a:gd name="T49" fmla="*/ 0 h 173"/>
                <a:gd name="T50" fmla="*/ 0 w 284"/>
                <a:gd name="T51" fmla="*/ 0 h 173"/>
                <a:gd name="T52" fmla="*/ 0 w 284"/>
                <a:gd name="T53" fmla="*/ 0 h 173"/>
                <a:gd name="T54" fmla="*/ 0 w 284"/>
                <a:gd name="T55" fmla="*/ 0 h 173"/>
                <a:gd name="T56" fmla="*/ 0 w 284"/>
                <a:gd name="T57" fmla="*/ 0 h 173"/>
                <a:gd name="T58" fmla="*/ 0 w 284"/>
                <a:gd name="T59" fmla="*/ 0 h 173"/>
                <a:gd name="T60" fmla="*/ 0 w 284"/>
                <a:gd name="T61" fmla="*/ 0 h 173"/>
                <a:gd name="T62" fmla="*/ 0 w 284"/>
                <a:gd name="T63" fmla="*/ 0 h 173"/>
                <a:gd name="T64" fmla="*/ 0 w 284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73"/>
                <a:gd name="T101" fmla="*/ 284 w 284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73">
                  <a:moveTo>
                    <a:pt x="10" y="173"/>
                  </a:moveTo>
                  <a:lnTo>
                    <a:pt x="12" y="172"/>
                  </a:lnTo>
                  <a:lnTo>
                    <a:pt x="14" y="171"/>
                  </a:lnTo>
                  <a:lnTo>
                    <a:pt x="15" y="166"/>
                  </a:lnTo>
                  <a:lnTo>
                    <a:pt x="15" y="158"/>
                  </a:lnTo>
                  <a:lnTo>
                    <a:pt x="13" y="147"/>
                  </a:lnTo>
                  <a:lnTo>
                    <a:pt x="12" y="134"/>
                  </a:lnTo>
                  <a:lnTo>
                    <a:pt x="10" y="120"/>
                  </a:lnTo>
                  <a:lnTo>
                    <a:pt x="9" y="105"/>
                  </a:lnTo>
                  <a:lnTo>
                    <a:pt x="10" y="89"/>
                  </a:lnTo>
                  <a:lnTo>
                    <a:pt x="9" y="84"/>
                  </a:lnTo>
                  <a:lnTo>
                    <a:pt x="7" y="80"/>
                  </a:lnTo>
                  <a:lnTo>
                    <a:pt x="5" y="75"/>
                  </a:lnTo>
                  <a:lnTo>
                    <a:pt x="2" y="71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4" y="50"/>
                  </a:lnTo>
                  <a:lnTo>
                    <a:pt x="6" y="45"/>
                  </a:lnTo>
                  <a:lnTo>
                    <a:pt x="11" y="37"/>
                  </a:lnTo>
                  <a:lnTo>
                    <a:pt x="15" y="30"/>
                  </a:lnTo>
                  <a:lnTo>
                    <a:pt x="18" y="24"/>
                  </a:lnTo>
                  <a:lnTo>
                    <a:pt x="21" y="19"/>
                  </a:lnTo>
                  <a:lnTo>
                    <a:pt x="22" y="14"/>
                  </a:lnTo>
                  <a:lnTo>
                    <a:pt x="24" y="11"/>
                  </a:lnTo>
                  <a:lnTo>
                    <a:pt x="25" y="6"/>
                  </a:lnTo>
                  <a:lnTo>
                    <a:pt x="26" y="2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84" y="2"/>
                  </a:lnTo>
                  <a:lnTo>
                    <a:pt x="281" y="77"/>
                  </a:lnTo>
                  <a:lnTo>
                    <a:pt x="10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5" name="Line 455">
              <a:extLst>
                <a:ext uri="{FF2B5EF4-FFF2-40B4-BE49-F238E27FC236}">
                  <a16:creationId xmlns:a16="http://schemas.microsoft.com/office/drawing/2014/main" id="{9CC26494-D82E-4557-8B4B-1E57630C4FD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4796" y="572"/>
              <a:ext cx="5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pic>
        <p:nvPicPr>
          <p:cNvPr id="136" name="Picture 616" descr="messerflugflieger2">
            <a:extLst>
              <a:ext uri="{FF2B5EF4-FFF2-40B4-BE49-F238E27FC236}">
                <a16:creationId xmlns:a16="http://schemas.microsoft.com/office/drawing/2014/main" id="{FD1A0C62-962F-405C-8A91-76F0B373DB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75076" y="719524"/>
            <a:ext cx="799214" cy="946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8" name="Group 448">
            <a:extLst>
              <a:ext uri="{FF2B5EF4-FFF2-40B4-BE49-F238E27FC236}">
                <a16:creationId xmlns:a16="http://schemas.microsoft.com/office/drawing/2014/main" id="{39FA6CD1-776B-46F7-912A-6DDBE802FC9C}"/>
              </a:ext>
            </a:extLst>
          </p:cNvPr>
          <p:cNvGrpSpPr>
            <a:grpSpLocks/>
          </p:cNvGrpSpPr>
          <p:nvPr/>
        </p:nvGrpSpPr>
        <p:grpSpPr bwMode="auto">
          <a:xfrm>
            <a:off x="5636044" y="1376008"/>
            <a:ext cx="705865" cy="501262"/>
            <a:chOff x="4545" y="394"/>
            <a:chExt cx="392" cy="361"/>
          </a:xfrm>
        </p:grpSpPr>
        <p:sp>
          <p:nvSpPr>
            <p:cNvPr id="139" name="AutoShape 449">
              <a:extLst>
                <a:ext uri="{FF2B5EF4-FFF2-40B4-BE49-F238E27FC236}">
                  <a16:creationId xmlns:a16="http://schemas.microsoft.com/office/drawing/2014/main" id="{ABAE4052-1B63-407F-A804-4714F2A55E6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 rot="-5400000">
              <a:off x="4560" y="379"/>
              <a:ext cx="361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0" name="Freeform 450">
              <a:extLst>
                <a:ext uri="{FF2B5EF4-FFF2-40B4-BE49-F238E27FC236}">
                  <a16:creationId xmlns:a16="http://schemas.microsoft.com/office/drawing/2014/main" id="{F5540A8F-AADD-4407-84A2-CEAC73F69973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63"/>
              <a:ext cx="20" cy="221"/>
            </a:xfrm>
            <a:custGeom>
              <a:avLst/>
              <a:gdLst>
                <a:gd name="T0" fmla="*/ 0 w 116"/>
                <a:gd name="T1" fmla="*/ 0 h 1166"/>
                <a:gd name="T2" fmla="*/ 0 w 116"/>
                <a:gd name="T3" fmla="*/ 0 h 1166"/>
                <a:gd name="T4" fmla="*/ 0 w 116"/>
                <a:gd name="T5" fmla="*/ 0 h 1166"/>
                <a:gd name="T6" fmla="*/ 0 w 116"/>
                <a:gd name="T7" fmla="*/ 0 h 1166"/>
                <a:gd name="T8" fmla="*/ 0 w 116"/>
                <a:gd name="T9" fmla="*/ 0 h 1166"/>
                <a:gd name="T10" fmla="*/ 0 w 116"/>
                <a:gd name="T11" fmla="*/ 0 h 1166"/>
                <a:gd name="T12" fmla="*/ 0 w 116"/>
                <a:gd name="T13" fmla="*/ 0 h 1166"/>
                <a:gd name="T14" fmla="*/ 0 w 116"/>
                <a:gd name="T15" fmla="*/ 0 h 1166"/>
                <a:gd name="T16" fmla="*/ 0 w 116"/>
                <a:gd name="T17" fmla="*/ 0 h 1166"/>
                <a:gd name="T18" fmla="*/ 0 w 116"/>
                <a:gd name="T19" fmla="*/ 0 h 1166"/>
                <a:gd name="T20" fmla="*/ 0 w 116"/>
                <a:gd name="T21" fmla="*/ 0 h 1166"/>
                <a:gd name="T22" fmla="*/ 0 w 116"/>
                <a:gd name="T23" fmla="*/ 0 h 1166"/>
                <a:gd name="T24" fmla="*/ 0 w 116"/>
                <a:gd name="T25" fmla="*/ 0 h 1166"/>
                <a:gd name="T26" fmla="*/ 0 w 116"/>
                <a:gd name="T27" fmla="*/ 0 h 1166"/>
                <a:gd name="T28" fmla="*/ 0 w 116"/>
                <a:gd name="T29" fmla="*/ 0 h 1166"/>
                <a:gd name="T30" fmla="*/ 0 w 116"/>
                <a:gd name="T31" fmla="*/ 0 h 1166"/>
                <a:gd name="T32" fmla="*/ 0 w 116"/>
                <a:gd name="T33" fmla="*/ 0 h 1166"/>
                <a:gd name="T34" fmla="*/ 0 w 116"/>
                <a:gd name="T35" fmla="*/ 0 h 1166"/>
                <a:gd name="T36" fmla="*/ 0 w 116"/>
                <a:gd name="T37" fmla="*/ 0 h 1166"/>
                <a:gd name="T38" fmla="*/ 0 w 116"/>
                <a:gd name="T39" fmla="*/ 0 h 1166"/>
                <a:gd name="T40" fmla="*/ 0 w 116"/>
                <a:gd name="T41" fmla="*/ 0 h 1166"/>
                <a:gd name="T42" fmla="*/ 0 w 116"/>
                <a:gd name="T43" fmla="*/ 0 h 1166"/>
                <a:gd name="T44" fmla="*/ 0 w 116"/>
                <a:gd name="T45" fmla="*/ 0 h 1166"/>
                <a:gd name="T46" fmla="*/ 0 w 116"/>
                <a:gd name="T47" fmla="*/ 0 h 1166"/>
                <a:gd name="T48" fmla="*/ 0 w 116"/>
                <a:gd name="T49" fmla="*/ 0 h 1166"/>
                <a:gd name="T50" fmla="*/ 0 w 116"/>
                <a:gd name="T51" fmla="*/ 0 h 1166"/>
                <a:gd name="T52" fmla="*/ 0 w 116"/>
                <a:gd name="T53" fmla="*/ 0 h 1166"/>
                <a:gd name="T54" fmla="*/ 0 w 116"/>
                <a:gd name="T55" fmla="*/ 0 h 1166"/>
                <a:gd name="T56" fmla="*/ 0 w 116"/>
                <a:gd name="T57" fmla="*/ 0 h 1166"/>
                <a:gd name="T58" fmla="*/ 0 w 116"/>
                <a:gd name="T59" fmla="*/ 0 h 1166"/>
                <a:gd name="T60" fmla="*/ 0 w 116"/>
                <a:gd name="T61" fmla="*/ 0 h 1166"/>
                <a:gd name="T62" fmla="*/ 0 w 116"/>
                <a:gd name="T63" fmla="*/ 0 h 1166"/>
                <a:gd name="T64" fmla="*/ 0 w 116"/>
                <a:gd name="T65" fmla="*/ 0 h 1166"/>
                <a:gd name="T66" fmla="*/ 0 w 116"/>
                <a:gd name="T67" fmla="*/ 0 h 1166"/>
                <a:gd name="T68" fmla="*/ 0 w 116"/>
                <a:gd name="T69" fmla="*/ 0 h 1166"/>
                <a:gd name="T70" fmla="*/ 0 w 116"/>
                <a:gd name="T71" fmla="*/ 0 h 1166"/>
                <a:gd name="T72" fmla="*/ 0 w 116"/>
                <a:gd name="T73" fmla="*/ 0 h 1166"/>
                <a:gd name="T74" fmla="*/ 0 w 116"/>
                <a:gd name="T75" fmla="*/ 0 h 1166"/>
                <a:gd name="T76" fmla="*/ 0 w 116"/>
                <a:gd name="T77" fmla="*/ 0 h 1166"/>
                <a:gd name="T78" fmla="*/ 0 w 116"/>
                <a:gd name="T79" fmla="*/ 0 h 1166"/>
                <a:gd name="T80" fmla="*/ 0 w 116"/>
                <a:gd name="T81" fmla="*/ 0 h 1166"/>
                <a:gd name="T82" fmla="*/ 0 w 116"/>
                <a:gd name="T83" fmla="*/ 0 h 1166"/>
                <a:gd name="T84" fmla="*/ 0 w 116"/>
                <a:gd name="T85" fmla="*/ 0 h 1166"/>
                <a:gd name="T86" fmla="*/ 0 w 116"/>
                <a:gd name="T87" fmla="*/ 0 h 1166"/>
                <a:gd name="T88" fmla="*/ 0 w 116"/>
                <a:gd name="T89" fmla="*/ 0 h 1166"/>
                <a:gd name="T90" fmla="*/ 0 w 116"/>
                <a:gd name="T91" fmla="*/ 0 h 1166"/>
                <a:gd name="T92" fmla="*/ 0 w 116"/>
                <a:gd name="T93" fmla="*/ 0 h 116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6"/>
                <a:gd name="T142" fmla="*/ 0 h 1166"/>
                <a:gd name="T143" fmla="*/ 116 w 116"/>
                <a:gd name="T144" fmla="*/ 1166 h 116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6" h="1166">
                  <a:moveTo>
                    <a:pt x="116" y="707"/>
                  </a:moveTo>
                  <a:lnTo>
                    <a:pt x="116" y="683"/>
                  </a:lnTo>
                  <a:lnTo>
                    <a:pt x="115" y="657"/>
                  </a:lnTo>
                  <a:lnTo>
                    <a:pt x="114" y="631"/>
                  </a:lnTo>
                  <a:lnTo>
                    <a:pt x="114" y="604"/>
                  </a:lnTo>
                  <a:lnTo>
                    <a:pt x="111" y="548"/>
                  </a:lnTo>
                  <a:lnTo>
                    <a:pt x="108" y="490"/>
                  </a:lnTo>
                  <a:lnTo>
                    <a:pt x="101" y="372"/>
                  </a:lnTo>
                  <a:lnTo>
                    <a:pt x="96" y="314"/>
                  </a:lnTo>
                  <a:lnTo>
                    <a:pt x="91" y="259"/>
                  </a:lnTo>
                  <a:lnTo>
                    <a:pt x="89" y="231"/>
                  </a:lnTo>
                  <a:lnTo>
                    <a:pt x="83" y="180"/>
                  </a:lnTo>
                  <a:lnTo>
                    <a:pt x="81" y="157"/>
                  </a:lnTo>
                  <a:lnTo>
                    <a:pt x="78" y="134"/>
                  </a:lnTo>
                  <a:lnTo>
                    <a:pt x="75" y="113"/>
                  </a:lnTo>
                  <a:lnTo>
                    <a:pt x="72" y="93"/>
                  </a:lnTo>
                  <a:lnTo>
                    <a:pt x="70" y="75"/>
                  </a:lnTo>
                  <a:lnTo>
                    <a:pt x="67" y="58"/>
                  </a:lnTo>
                  <a:lnTo>
                    <a:pt x="64" y="43"/>
                  </a:lnTo>
                  <a:lnTo>
                    <a:pt x="61" y="31"/>
                  </a:lnTo>
                  <a:lnTo>
                    <a:pt x="58" y="20"/>
                  </a:lnTo>
                  <a:lnTo>
                    <a:pt x="56" y="11"/>
                  </a:lnTo>
                  <a:lnTo>
                    <a:pt x="53" y="5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45" y="1"/>
                  </a:lnTo>
                  <a:lnTo>
                    <a:pt x="43" y="5"/>
                  </a:lnTo>
                  <a:lnTo>
                    <a:pt x="40" y="12"/>
                  </a:lnTo>
                  <a:lnTo>
                    <a:pt x="38" y="20"/>
                  </a:lnTo>
                  <a:lnTo>
                    <a:pt x="36" y="31"/>
                  </a:lnTo>
                  <a:lnTo>
                    <a:pt x="34" y="44"/>
                  </a:lnTo>
                  <a:lnTo>
                    <a:pt x="31" y="60"/>
                  </a:lnTo>
                  <a:lnTo>
                    <a:pt x="29" y="76"/>
                  </a:lnTo>
                  <a:lnTo>
                    <a:pt x="27" y="95"/>
                  </a:lnTo>
                  <a:lnTo>
                    <a:pt x="25" y="115"/>
                  </a:lnTo>
                  <a:lnTo>
                    <a:pt x="23" y="137"/>
                  </a:lnTo>
                  <a:lnTo>
                    <a:pt x="21" y="159"/>
                  </a:lnTo>
                  <a:lnTo>
                    <a:pt x="19" y="184"/>
                  </a:lnTo>
                  <a:lnTo>
                    <a:pt x="17" y="209"/>
                  </a:lnTo>
                  <a:lnTo>
                    <a:pt x="16" y="235"/>
                  </a:lnTo>
                  <a:lnTo>
                    <a:pt x="14" y="262"/>
                  </a:lnTo>
                  <a:lnTo>
                    <a:pt x="11" y="319"/>
                  </a:lnTo>
                  <a:lnTo>
                    <a:pt x="8" y="377"/>
                  </a:lnTo>
                  <a:lnTo>
                    <a:pt x="4" y="496"/>
                  </a:lnTo>
                  <a:lnTo>
                    <a:pt x="2" y="554"/>
                  </a:lnTo>
                  <a:lnTo>
                    <a:pt x="1" y="610"/>
                  </a:lnTo>
                  <a:lnTo>
                    <a:pt x="1" y="638"/>
                  </a:lnTo>
                  <a:lnTo>
                    <a:pt x="0" y="664"/>
                  </a:lnTo>
                  <a:lnTo>
                    <a:pt x="0" y="714"/>
                  </a:lnTo>
                  <a:lnTo>
                    <a:pt x="1" y="761"/>
                  </a:lnTo>
                  <a:lnTo>
                    <a:pt x="2" y="806"/>
                  </a:lnTo>
                  <a:lnTo>
                    <a:pt x="4" y="850"/>
                  </a:lnTo>
                  <a:lnTo>
                    <a:pt x="6" y="891"/>
                  </a:lnTo>
                  <a:lnTo>
                    <a:pt x="9" y="931"/>
                  </a:lnTo>
                  <a:lnTo>
                    <a:pt x="12" y="968"/>
                  </a:lnTo>
                  <a:lnTo>
                    <a:pt x="16" y="1003"/>
                  </a:lnTo>
                  <a:lnTo>
                    <a:pt x="19" y="1035"/>
                  </a:lnTo>
                  <a:lnTo>
                    <a:pt x="24" y="1064"/>
                  </a:lnTo>
                  <a:lnTo>
                    <a:pt x="26" y="1077"/>
                  </a:lnTo>
                  <a:lnTo>
                    <a:pt x="28" y="1090"/>
                  </a:lnTo>
                  <a:lnTo>
                    <a:pt x="30" y="1101"/>
                  </a:lnTo>
                  <a:lnTo>
                    <a:pt x="33" y="1112"/>
                  </a:lnTo>
                  <a:lnTo>
                    <a:pt x="35" y="1122"/>
                  </a:lnTo>
                  <a:lnTo>
                    <a:pt x="37" y="1131"/>
                  </a:lnTo>
                  <a:lnTo>
                    <a:pt x="40" y="1139"/>
                  </a:lnTo>
                  <a:lnTo>
                    <a:pt x="42" y="1146"/>
                  </a:lnTo>
                  <a:lnTo>
                    <a:pt x="45" y="1152"/>
                  </a:lnTo>
                  <a:lnTo>
                    <a:pt x="47" y="1157"/>
                  </a:lnTo>
                  <a:lnTo>
                    <a:pt x="50" y="1161"/>
                  </a:lnTo>
                  <a:lnTo>
                    <a:pt x="52" y="1164"/>
                  </a:lnTo>
                  <a:lnTo>
                    <a:pt x="55" y="1165"/>
                  </a:lnTo>
                  <a:lnTo>
                    <a:pt x="57" y="1166"/>
                  </a:lnTo>
                  <a:lnTo>
                    <a:pt x="60" y="1165"/>
                  </a:lnTo>
                  <a:lnTo>
                    <a:pt x="62" y="1164"/>
                  </a:lnTo>
                  <a:lnTo>
                    <a:pt x="65" y="1160"/>
                  </a:lnTo>
                  <a:lnTo>
                    <a:pt x="68" y="1157"/>
                  </a:lnTo>
                  <a:lnTo>
                    <a:pt x="70" y="1151"/>
                  </a:lnTo>
                  <a:lnTo>
                    <a:pt x="72" y="1145"/>
                  </a:lnTo>
                  <a:lnTo>
                    <a:pt x="75" y="1138"/>
                  </a:lnTo>
                  <a:lnTo>
                    <a:pt x="81" y="1121"/>
                  </a:lnTo>
                  <a:lnTo>
                    <a:pt x="83" y="1110"/>
                  </a:lnTo>
                  <a:lnTo>
                    <a:pt x="85" y="1099"/>
                  </a:lnTo>
                  <a:lnTo>
                    <a:pt x="88" y="1087"/>
                  </a:lnTo>
                  <a:lnTo>
                    <a:pt x="90" y="1075"/>
                  </a:lnTo>
                  <a:lnTo>
                    <a:pt x="92" y="1061"/>
                  </a:lnTo>
                  <a:lnTo>
                    <a:pt x="97" y="1031"/>
                  </a:lnTo>
                  <a:lnTo>
                    <a:pt x="101" y="999"/>
                  </a:lnTo>
                  <a:lnTo>
                    <a:pt x="105" y="964"/>
                  </a:lnTo>
                  <a:lnTo>
                    <a:pt x="108" y="926"/>
                  </a:lnTo>
                  <a:lnTo>
                    <a:pt x="111" y="885"/>
                  </a:lnTo>
                  <a:lnTo>
                    <a:pt x="113" y="843"/>
                  </a:lnTo>
                  <a:lnTo>
                    <a:pt x="115" y="799"/>
                  </a:lnTo>
                  <a:lnTo>
                    <a:pt x="116" y="754"/>
                  </a:lnTo>
                  <a:lnTo>
                    <a:pt x="116" y="707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1" name="Freeform 451">
              <a:extLst>
                <a:ext uri="{FF2B5EF4-FFF2-40B4-BE49-F238E27FC236}">
                  <a16:creationId xmlns:a16="http://schemas.microsoft.com/office/drawing/2014/main" id="{762C7475-D21D-4DD0-9788-032371A8ED19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09" y="608"/>
              <a:ext cx="103" cy="52"/>
            </a:xfrm>
            <a:custGeom>
              <a:avLst/>
              <a:gdLst>
                <a:gd name="T0" fmla="*/ 0 w 582"/>
                <a:gd name="T1" fmla="*/ 0 h 276"/>
                <a:gd name="T2" fmla="*/ 0 w 582"/>
                <a:gd name="T3" fmla="*/ 0 h 276"/>
                <a:gd name="T4" fmla="*/ 0 w 582"/>
                <a:gd name="T5" fmla="*/ 0 h 276"/>
                <a:gd name="T6" fmla="*/ 0 w 582"/>
                <a:gd name="T7" fmla="*/ 0 h 276"/>
                <a:gd name="T8" fmla="*/ 0 w 582"/>
                <a:gd name="T9" fmla="*/ 0 h 276"/>
                <a:gd name="T10" fmla="*/ 0 w 582"/>
                <a:gd name="T11" fmla="*/ 0 h 276"/>
                <a:gd name="T12" fmla="*/ 0 w 582"/>
                <a:gd name="T13" fmla="*/ 0 h 276"/>
                <a:gd name="T14" fmla="*/ 0 w 582"/>
                <a:gd name="T15" fmla="*/ 0 h 276"/>
                <a:gd name="T16" fmla="*/ 0 w 582"/>
                <a:gd name="T17" fmla="*/ 0 h 276"/>
                <a:gd name="T18" fmla="*/ 0 w 582"/>
                <a:gd name="T19" fmla="*/ 0 h 276"/>
                <a:gd name="T20" fmla="*/ 0 w 582"/>
                <a:gd name="T21" fmla="*/ 0 h 276"/>
                <a:gd name="T22" fmla="*/ 0 w 582"/>
                <a:gd name="T23" fmla="*/ 0 h 276"/>
                <a:gd name="T24" fmla="*/ 0 w 582"/>
                <a:gd name="T25" fmla="*/ 0 h 276"/>
                <a:gd name="T26" fmla="*/ 0 w 582"/>
                <a:gd name="T27" fmla="*/ 0 h 276"/>
                <a:gd name="T28" fmla="*/ 0 w 582"/>
                <a:gd name="T29" fmla="*/ 0 h 276"/>
                <a:gd name="T30" fmla="*/ 0 w 582"/>
                <a:gd name="T31" fmla="*/ 0 h 276"/>
                <a:gd name="T32" fmla="*/ 0 w 582"/>
                <a:gd name="T33" fmla="*/ 0 h 276"/>
                <a:gd name="T34" fmla="*/ 0 w 582"/>
                <a:gd name="T35" fmla="*/ 0 h 276"/>
                <a:gd name="T36" fmla="*/ 0 w 582"/>
                <a:gd name="T37" fmla="*/ 0 h 276"/>
                <a:gd name="T38" fmla="*/ 0 w 582"/>
                <a:gd name="T39" fmla="*/ 0 h 276"/>
                <a:gd name="T40" fmla="*/ 0 w 582"/>
                <a:gd name="T41" fmla="*/ 0 h 276"/>
                <a:gd name="T42" fmla="*/ 0 w 582"/>
                <a:gd name="T43" fmla="*/ 0 h 276"/>
                <a:gd name="T44" fmla="*/ 0 w 582"/>
                <a:gd name="T45" fmla="*/ 0 h 276"/>
                <a:gd name="T46" fmla="*/ 0 w 582"/>
                <a:gd name="T47" fmla="*/ 0 h 276"/>
                <a:gd name="T48" fmla="*/ 0 w 582"/>
                <a:gd name="T49" fmla="*/ 0 h 276"/>
                <a:gd name="T50" fmla="*/ 0 w 582"/>
                <a:gd name="T51" fmla="*/ 0 h 27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82"/>
                <a:gd name="T79" fmla="*/ 0 h 276"/>
                <a:gd name="T80" fmla="*/ 582 w 582"/>
                <a:gd name="T81" fmla="*/ 276 h 27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82" h="276">
                  <a:moveTo>
                    <a:pt x="582" y="276"/>
                  </a:moveTo>
                  <a:lnTo>
                    <a:pt x="582" y="273"/>
                  </a:lnTo>
                  <a:lnTo>
                    <a:pt x="582" y="269"/>
                  </a:lnTo>
                  <a:lnTo>
                    <a:pt x="581" y="264"/>
                  </a:lnTo>
                  <a:lnTo>
                    <a:pt x="581" y="258"/>
                  </a:lnTo>
                  <a:lnTo>
                    <a:pt x="580" y="243"/>
                  </a:lnTo>
                  <a:lnTo>
                    <a:pt x="579" y="234"/>
                  </a:lnTo>
                  <a:lnTo>
                    <a:pt x="577" y="213"/>
                  </a:lnTo>
                  <a:lnTo>
                    <a:pt x="574" y="191"/>
                  </a:lnTo>
                  <a:lnTo>
                    <a:pt x="572" y="167"/>
                  </a:lnTo>
                  <a:lnTo>
                    <a:pt x="569" y="141"/>
                  </a:lnTo>
                  <a:lnTo>
                    <a:pt x="567" y="115"/>
                  </a:lnTo>
                  <a:lnTo>
                    <a:pt x="568" y="90"/>
                  </a:lnTo>
                  <a:lnTo>
                    <a:pt x="570" y="66"/>
                  </a:lnTo>
                  <a:lnTo>
                    <a:pt x="572" y="45"/>
                  </a:lnTo>
                  <a:lnTo>
                    <a:pt x="573" y="35"/>
                  </a:lnTo>
                  <a:lnTo>
                    <a:pt x="573" y="26"/>
                  </a:lnTo>
                  <a:lnTo>
                    <a:pt x="573" y="19"/>
                  </a:lnTo>
                  <a:lnTo>
                    <a:pt x="573" y="12"/>
                  </a:lnTo>
                  <a:lnTo>
                    <a:pt x="571" y="7"/>
                  </a:lnTo>
                  <a:lnTo>
                    <a:pt x="569" y="4"/>
                  </a:lnTo>
                  <a:lnTo>
                    <a:pt x="566" y="1"/>
                  </a:lnTo>
                  <a:lnTo>
                    <a:pt x="562" y="0"/>
                  </a:lnTo>
                  <a:lnTo>
                    <a:pt x="0" y="4"/>
                  </a:lnTo>
                  <a:lnTo>
                    <a:pt x="7" y="125"/>
                  </a:lnTo>
                  <a:lnTo>
                    <a:pt x="582" y="276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2" name="Freeform 452">
              <a:extLst>
                <a:ext uri="{FF2B5EF4-FFF2-40B4-BE49-F238E27FC236}">
                  <a16:creationId xmlns:a16="http://schemas.microsoft.com/office/drawing/2014/main" id="{9930C949-1F5E-44DA-9201-5306460B95C1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89"/>
              <a:ext cx="103" cy="52"/>
            </a:xfrm>
            <a:custGeom>
              <a:avLst/>
              <a:gdLst>
                <a:gd name="T0" fmla="*/ 0 w 580"/>
                <a:gd name="T1" fmla="*/ 0 h 279"/>
                <a:gd name="T2" fmla="*/ 0 w 580"/>
                <a:gd name="T3" fmla="*/ 0 h 279"/>
                <a:gd name="T4" fmla="*/ 0 w 580"/>
                <a:gd name="T5" fmla="*/ 0 h 279"/>
                <a:gd name="T6" fmla="*/ 0 w 580"/>
                <a:gd name="T7" fmla="*/ 0 h 279"/>
                <a:gd name="T8" fmla="*/ 0 w 580"/>
                <a:gd name="T9" fmla="*/ 0 h 279"/>
                <a:gd name="T10" fmla="*/ 0 w 580"/>
                <a:gd name="T11" fmla="*/ 0 h 279"/>
                <a:gd name="T12" fmla="*/ 0 w 580"/>
                <a:gd name="T13" fmla="*/ 0 h 279"/>
                <a:gd name="T14" fmla="*/ 0 w 580"/>
                <a:gd name="T15" fmla="*/ 0 h 279"/>
                <a:gd name="T16" fmla="*/ 0 w 580"/>
                <a:gd name="T17" fmla="*/ 0 h 279"/>
                <a:gd name="T18" fmla="*/ 0 w 580"/>
                <a:gd name="T19" fmla="*/ 0 h 279"/>
                <a:gd name="T20" fmla="*/ 0 w 580"/>
                <a:gd name="T21" fmla="*/ 0 h 279"/>
                <a:gd name="T22" fmla="*/ 0 w 580"/>
                <a:gd name="T23" fmla="*/ 0 h 279"/>
                <a:gd name="T24" fmla="*/ 0 w 580"/>
                <a:gd name="T25" fmla="*/ 0 h 279"/>
                <a:gd name="T26" fmla="*/ 0 w 580"/>
                <a:gd name="T27" fmla="*/ 0 h 279"/>
                <a:gd name="T28" fmla="*/ 0 w 580"/>
                <a:gd name="T29" fmla="*/ 0 h 279"/>
                <a:gd name="T30" fmla="*/ 0 w 580"/>
                <a:gd name="T31" fmla="*/ 0 h 279"/>
                <a:gd name="T32" fmla="*/ 0 w 580"/>
                <a:gd name="T33" fmla="*/ 0 h 279"/>
                <a:gd name="T34" fmla="*/ 0 w 580"/>
                <a:gd name="T35" fmla="*/ 0 h 279"/>
                <a:gd name="T36" fmla="*/ 0 w 580"/>
                <a:gd name="T37" fmla="*/ 0 h 279"/>
                <a:gd name="T38" fmla="*/ 0 w 580"/>
                <a:gd name="T39" fmla="*/ 0 h 279"/>
                <a:gd name="T40" fmla="*/ 0 w 580"/>
                <a:gd name="T41" fmla="*/ 0 h 279"/>
                <a:gd name="T42" fmla="*/ 0 w 580"/>
                <a:gd name="T43" fmla="*/ 0 h 279"/>
                <a:gd name="T44" fmla="*/ 0 w 580"/>
                <a:gd name="T45" fmla="*/ 0 h 279"/>
                <a:gd name="T46" fmla="*/ 0 w 580"/>
                <a:gd name="T47" fmla="*/ 0 h 279"/>
                <a:gd name="T48" fmla="*/ 0 w 580"/>
                <a:gd name="T49" fmla="*/ 0 h 279"/>
                <a:gd name="T50" fmla="*/ 0 w 580"/>
                <a:gd name="T51" fmla="*/ 0 h 279"/>
                <a:gd name="T52" fmla="*/ 0 w 580"/>
                <a:gd name="T53" fmla="*/ 0 h 2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80"/>
                <a:gd name="T82" fmla="*/ 0 h 279"/>
                <a:gd name="T83" fmla="*/ 580 w 580"/>
                <a:gd name="T84" fmla="*/ 279 h 2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80" h="279">
                  <a:moveTo>
                    <a:pt x="0" y="279"/>
                  </a:moveTo>
                  <a:lnTo>
                    <a:pt x="0" y="276"/>
                  </a:lnTo>
                  <a:lnTo>
                    <a:pt x="1" y="272"/>
                  </a:lnTo>
                  <a:lnTo>
                    <a:pt x="1" y="267"/>
                  </a:lnTo>
                  <a:lnTo>
                    <a:pt x="1" y="261"/>
                  </a:lnTo>
                  <a:lnTo>
                    <a:pt x="2" y="246"/>
                  </a:lnTo>
                  <a:lnTo>
                    <a:pt x="4" y="237"/>
                  </a:lnTo>
                  <a:lnTo>
                    <a:pt x="5" y="216"/>
                  </a:lnTo>
                  <a:lnTo>
                    <a:pt x="7" y="194"/>
                  </a:lnTo>
                  <a:lnTo>
                    <a:pt x="10" y="170"/>
                  </a:lnTo>
                  <a:lnTo>
                    <a:pt x="12" y="144"/>
                  </a:lnTo>
                  <a:lnTo>
                    <a:pt x="14" y="118"/>
                  </a:lnTo>
                  <a:lnTo>
                    <a:pt x="13" y="93"/>
                  </a:lnTo>
                  <a:lnTo>
                    <a:pt x="11" y="69"/>
                  </a:lnTo>
                  <a:lnTo>
                    <a:pt x="10" y="58"/>
                  </a:lnTo>
                  <a:lnTo>
                    <a:pt x="8" y="48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7" y="22"/>
                  </a:lnTo>
                  <a:lnTo>
                    <a:pt x="7" y="15"/>
                  </a:lnTo>
                  <a:lnTo>
                    <a:pt x="8" y="10"/>
                  </a:lnTo>
                  <a:lnTo>
                    <a:pt x="11" y="7"/>
                  </a:lnTo>
                  <a:lnTo>
                    <a:pt x="13" y="4"/>
                  </a:lnTo>
                  <a:lnTo>
                    <a:pt x="18" y="3"/>
                  </a:lnTo>
                  <a:lnTo>
                    <a:pt x="580" y="0"/>
                  </a:lnTo>
                  <a:lnTo>
                    <a:pt x="574" y="122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3" name="Freeform 453">
              <a:extLst>
                <a:ext uri="{FF2B5EF4-FFF2-40B4-BE49-F238E27FC236}">
                  <a16:creationId xmlns:a16="http://schemas.microsoft.com/office/drawing/2014/main" id="{E38F5709-8A35-40A3-B420-F8585D826F34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5" y="588"/>
              <a:ext cx="50" cy="32"/>
            </a:xfrm>
            <a:custGeom>
              <a:avLst/>
              <a:gdLst>
                <a:gd name="T0" fmla="*/ 0 w 285"/>
                <a:gd name="T1" fmla="*/ 0 h 173"/>
                <a:gd name="T2" fmla="*/ 0 w 285"/>
                <a:gd name="T3" fmla="*/ 0 h 173"/>
                <a:gd name="T4" fmla="*/ 0 w 285"/>
                <a:gd name="T5" fmla="*/ 0 h 173"/>
                <a:gd name="T6" fmla="*/ 0 w 285"/>
                <a:gd name="T7" fmla="*/ 0 h 173"/>
                <a:gd name="T8" fmla="*/ 0 w 285"/>
                <a:gd name="T9" fmla="*/ 0 h 173"/>
                <a:gd name="T10" fmla="*/ 0 w 285"/>
                <a:gd name="T11" fmla="*/ 0 h 173"/>
                <a:gd name="T12" fmla="*/ 0 w 285"/>
                <a:gd name="T13" fmla="*/ 0 h 173"/>
                <a:gd name="T14" fmla="*/ 0 w 285"/>
                <a:gd name="T15" fmla="*/ 0 h 173"/>
                <a:gd name="T16" fmla="*/ 0 w 285"/>
                <a:gd name="T17" fmla="*/ 0 h 173"/>
                <a:gd name="T18" fmla="*/ 0 w 285"/>
                <a:gd name="T19" fmla="*/ 0 h 173"/>
                <a:gd name="T20" fmla="*/ 0 w 285"/>
                <a:gd name="T21" fmla="*/ 0 h 173"/>
                <a:gd name="T22" fmla="*/ 0 w 285"/>
                <a:gd name="T23" fmla="*/ 0 h 173"/>
                <a:gd name="T24" fmla="*/ 0 w 285"/>
                <a:gd name="T25" fmla="*/ 0 h 173"/>
                <a:gd name="T26" fmla="*/ 0 w 285"/>
                <a:gd name="T27" fmla="*/ 0 h 173"/>
                <a:gd name="T28" fmla="*/ 0 w 285"/>
                <a:gd name="T29" fmla="*/ 0 h 173"/>
                <a:gd name="T30" fmla="*/ 0 w 285"/>
                <a:gd name="T31" fmla="*/ 0 h 173"/>
                <a:gd name="T32" fmla="*/ 0 w 285"/>
                <a:gd name="T33" fmla="*/ 0 h 173"/>
                <a:gd name="T34" fmla="*/ 0 w 285"/>
                <a:gd name="T35" fmla="*/ 0 h 173"/>
                <a:gd name="T36" fmla="*/ 0 w 285"/>
                <a:gd name="T37" fmla="*/ 0 h 173"/>
                <a:gd name="T38" fmla="*/ 0 w 285"/>
                <a:gd name="T39" fmla="*/ 0 h 173"/>
                <a:gd name="T40" fmla="*/ 0 w 285"/>
                <a:gd name="T41" fmla="*/ 0 h 173"/>
                <a:gd name="T42" fmla="*/ 0 w 285"/>
                <a:gd name="T43" fmla="*/ 0 h 173"/>
                <a:gd name="T44" fmla="*/ 0 w 285"/>
                <a:gd name="T45" fmla="*/ 0 h 173"/>
                <a:gd name="T46" fmla="*/ 0 w 285"/>
                <a:gd name="T47" fmla="*/ 0 h 173"/>
                <a:gd name="T48" fmla="*/ 0 w 285"/>
                <a:gd name="T49" fmla="*/ 0 h 173"/>
                <a:gd name="T50" fmla="*/ 0 w 285"/>
                <a:gd name="T51" fmla="*/ 0 h 173"/>
                <a:gd name="T52" fmla="*/ 0 w 285"/>
                <a:gd name="T53" fmla="*/ 0 h 173"/>
                <a:gd name="T54" fmla="*/ 0 w 285"/>
                <a:gd name="T55" fmla="*/ 0 h 173"/>
                <a:gd name="T56" fmla="*/ 0 w 285"/>
                <a:gd name="T57" fmla="*/ 0 h 173"/>
                <a:gd name="T58" fmla="*/ 0 w 285"/>
                <a:gd name="T59" fmla="*/ 0 h 173"/>
                <a:gd name="T60" fmla="*/ 0 w 285"/>
                <a:gd name="T61" fmla="*/ 0 h 173"/>
                <a:gd name="T62" fmla="*/ 0 w 285"/>
                <a:gd name="T63" fmla="*/ 0 h 173"/>
                <a:gd name="T64" fmla="*/ 0 w 285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5"/>
                <a:gd name="T100" fmla="*/ 0 h 173"/>
                <a:gd name="T101" fmla="*/ 285 w 285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5" h="173">
                  <a:moveTo>
                    <a:pt x="276" y="173"/>
                  </a:moveTo>
                  <a:lnTo>
                    <a:pt x="274" y="172"/>
                  </a:lnTo>
                  <a:lnTo>
                    <a:pt x="272" y="171"/>
                  </a:lnTo>
                  <a:lnTo>
                    <a:pt x="271" y="166"/>
                  </a:lnTo>
                  <a:lnTo>
                    <a:pt x="271" y="158"/>
                  </a:lnTo>
                  <a:lnTo>
                    <a:pt x="272" y="147"/>
                  </a:lnTo>
                  <a:lnTo>
                    <a:pt x="274" y="134"/>
                  </a:lnTo>
                  <a:lnTo>
                    <a:pt x="275" y="120"/>
                  </a:lnTo>
                  <a:lnTo>
                    <a:pt x="276" y="105"/>
                  </a:lnTo>
                  <a:lnTo>
                    <a:pt x="275" y="89"/>
                  </a:lnTo>
                  <a:lnTo>
                    <a:pt x="276" y="84"/>
                  </a:lnTo>
                  <a:lnTo>
                    <a:pt x="277" y="80"/>
                  </a:lnTo>
                  <a:lnTo>
                    <a:pt x="280" y="75"/>
                  </a:lnTo>
                  <a:lnTo>
                    <a:pt x="283" y="71"/>
                  </a:lnTo>
                  <a:lnTo>
                    <a:pt x="284" y="67"/>
                  </a:lnTo>
                  <a:lnTo>
                    <a:pt x="285" y="61"/>
                  </a:lnTo>
                  <a:lnTo>
                    <a:pt x="283" y="54"/>
                  </a:lnTo>
                  <a:lnTo>
                    <a:pt x="281" y="50"/>
                  </a:lnTo>
                  <a:lnTo>
                    <a:pt x="278" y="45"/>
                  </a:lnTo>
                  <a:lnTo>
                    <a:pt x="274" y="37"/>
                  </a:lnTo>
                  <a:lnTo>
                    <a:pt x="269" y="30"/>
                  </a:lnTo>
                  <a:lnTo>
                    <a:pt x="266" y="24"/>
                  </a:lnTo>
                  <a:lnTo>
                    <a:pt x="264" y="19"/>
                  </a:lnTo>
                  <a:lnTo>
                    <a:pt x="262" y="15"/>
                  </a:lnTo>
                  <a:lnTo>
                    <a:pt x="261" y="11"/>
                  </a:lnTo>
                  <a:lnTo>
                    <a:pt x="259" y="6"/>
                  </a:lnTo>
                  <a:lnTo>
                    <a:pt x="258" y="2"/>
                  </a:lnTo>
                  <a:lnTo>
                    <a:pt x="258" y="0"/>
                  </a:lnTo>
                  <a:lnTo>
                    <a:pt x="257" y="0"/>
                  </a:lnTo>
                  <a:lnTo>
                    <a:pt x="255" y="0"/>
                  </a:lnTo>
                  <a:lnTo>
                    <a:pt x="0" y="5"/>
                  </a:lnTo>
                  <a:lnTo>
                    <a:pt x="3" y="80"/>
                  </a:lnTo>
                  <a:lnTo>
                    <a:pt x="276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" name="Freeform 454">
              <a:extLst>
                <a:ext uri="{FF2B5EF4-FFF2-40B4-BE49-F238E27FC236}">
                  <a16:creationId xmlns:a16="http://schemas.microsoft.com/office/drawing/2014/main" id="{DB5EB03B-67EA-4D07-9FE2-DD6A72975D7A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6" y="530"/>
              <a:ext cx="51" cy="33"/>
            </a:xfrm>
            <a:custGeom>
              <a:avLst/>
              <a:gdLst>
                <a:gd name="T0" fmla="*/ 0 w 284"/>
                <a:gd name="T1" fmla="*/ 0 h 173"/>
                <a:gd name="T2" fmla="*/ 0 w 284"/>
                <a:gd name="T3" fmla="*/ 0 h 173"/>
                <a:gd name="T4" fmla="*/ 0 w 284"/>
                <a:gd name="T5" fmla="*/ 0 h 173"/>
                <a:gd name="T6" fmla="*/ 0 w 284"/>
                <a:gd name="T7" fmla="*/ 0 h 173"/>
                <a:gd name="T8" fmla="*/ 0 w 284"/>
                <a:gd name="T9" fmla="*/ 0 h 173"/>
                <a:gd name="T10" fmla="*/ 0 w 284"/>
                <a:gd name="T11" fmla="*/ 0 h 173"/>
                <a:gd name="T12" fmla="*/ 0 w 284"/>
                <a:gd name="T13" fmla="*/ 0 h 173"/>
                <a:gd name="T14" fmla="*/ 0 w 284"/>
                <a:gd name="T15" fmla="*/ 0 h 173"/>
                <a:gd name="T16" fmla="*/ 0 w 284"/>
                <a:gd name="T17" fmla="*/ 0 h 173"/>
                <a:gd name="T18" fmla="*/ 0 w 284"/>
                <a:gd name="T19" fmla="*/ 0 h 173"/>
                <a:gd name="T20" fmla="*/ 0 w 284"/>
                <a:gd name="T21" fmla="*/ 0 h 173"/>
                <a:gd name="T22" fmla="*/ 0 w 284"/>
                <a:gd name="T23" fmla="*/ 0 h 173"/>
                <a:gd name="T24" fmla="*/ 0 w 284"/>
                <a:gd name="T25" fmla="*/ 0 h 173"/>
                <a:gd name="T26" fmla="*/ 0 w 284"/>
                <a:gd name="T27" fmla="*/ 0 h 173"/>
                <a:gd name="T28" fmla="*/ 0 w 284"/>
                <a:gd name="T29" fmla="*/ 0 h 173"/>
                <a:gd name="T30" fmla="*/ 0 w 284"/>
                <a:gd name="T31" fmla="*/ 0 h 173"/>
                <a:gd name="T32" fmla="*/ 0 w 284"/>
                <a:gd name="T33" fmla="*/ 0 h 173"/>
                <a:gd name="T34" fmla="*/ 0 w 284"/>
                <a:gd name="T35" fmla="*/ 0 h 173"/>
                <a:gd name="T36" fmla="*/ 0 w 284"/>
                <a:gd name="T37" fmla="*/ 0 h 173"/>
                <a:gd name="T38" fmla="*/ 0 w 284"/>
                <a:gd name="T39" fmla="*/ 0 h 173"/>
                <a:gd name="T40" fmla="*/ 0 w 284"/>
                <a:gd name="T41" fmla="*/ 0 h 173"/>
                <a:gd name="T42" fmla="*/ 0 w 284"/>
                <a:gd name="T43" fmla="*/ 0 h 173"/>
                <a:gd name="T44" fmla="*/ 0 w 284"/>
                <a:gd name="T45" fmla="*/ 0 h 173"/>
                <a:gd name="T46" fmla="*/ 0 w 284"/>
                <a:gd name="T47" fmla="*/ 0 h 173"/>
                <a:gd name="T48" fmla="*/ 0 w 284"/>
                <a:gd name="T49" fmla="*/ 0 h 173"/>
                <a:gd name="T50" fmla="*/ 0 w 284"/>
                <a:gd name="T51" fmla="*/ 0 h 173"/>
                <a:gd name="T52" fmla="*/ 0 w 284"/>
                <a:gd name="T53" fmla="*/ 0 h 173"/>
                <a:gd name="T54" fmla="*/ 0 w 284"/>
                <a:gd name="T55" fmla="*/ 0 h 173"/>
                <a:gd name="T56" fmla="*/ 0 w 284"/>
                <a:gd name="T57" fmla="*/ 0 h 173"/>
                <a:gd name="T58" fmla="*/ 0 w 284"/>
                <a:gd name="T59" fmla="*/ 0 h 173"/>
                <a:gd name="T60" fmla="*/ 0 w 284"/>
                <a:gd name="T61" fmla="*/ 0 h 173"/>
                <a:gd name="T62" fmla="*/ 0 w 284"/>
                <a:gd name="T63" fmla="*/ 0 h 173"/>
                <a:gd name="T64" fmla="*/ 0 w 284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73"/>
                <a:gd name="T101" fmla="*/ 284 w 284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73">
                  <a:moveTo>
                    <a:pt x="10" y="173"/>
                  </a:moveTo>
                  <a:lnTo>
                    <a:pt x="12" y="172"/>
                  </a:lnTo>
                  <a:lnTo>
                    <a:pt x="14" y="171"/>
                  </a:lnTo>
                  <a:lnTo>
                    <a:pt x="15" y="166"/>
                  </a:lnTo>
                  <a:lnTo>
                    <a:pt x="15" y="158"/>
                  </a:lnTo>
                  <a:lnTo>
                    <a:pt x="13" y="147"/>
                  </a:lnTo>
                  <a:lnTo>
                    <a:pt x="12" y="134"/>
                  </a:lnTo>
                  <a:lnTo>
                    <a:pt x="10" y="120"/>
                  </a:lnTo>
                  <a:lnTo>
                    <a:pt x="9" y="105"/>
                  </a:lnTo>
                  <a:lnTo>
                    <a:pt x="10" y="89"/>
                  </a:lnTo>
                  <a:lnTo>
                    <a:pt x="9" y="84"/>
                  </a:lnTo>
                  <a:lnTo>
                    <a:pt x="7" y="80"/>
                  </a:lnTo>
                  <a:lnTo>
                    <a:pt x="5" y="75"/>
                  </a:lnTo>
                  <a:lnTo>
                    <a:pt x="2" y="71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4" y="50"/>
                  </a:lnTo>
                  <a:lnTo>
                    <a:pt x="6" y="45"/>
                  </a:lnTo>
                  <a:lnTo>
                    <a:pt x="11" y="37"/>
                  </a:lnTo>
                  <a:lnTo>
                    <a:pt x="15" y="30"/>
                  </a:lnTo>
                  <a:lnTo>
                    <a:pt x="18" y="24"/>
                  </a:lnTo>
                  <a:lnTo>
                    <a:pt x="21" y="19"/>
                  </a:lnTo>
                  <a:lnTo>
                    <a:pt x="22" y="14"/>
                  </a:lnTo>
                  <a:lnTo>
                    <a:pt x="24" y="11"/>
                  </a:lnTo>
                  <a:lnTo>
                    <a:pt x="25" y="6"/>
                  </a:lnTo>
                  <a:lnTo>
                    <a:pt x="26" y="2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84" y="2"/>
                  </a:lnTo>
                  <a:lnTo>
                    <a:pt x="281" y="77"/>
                  </a:lnTo>
                  <a:lnTo>
                    <a:pt x="10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5" name="Line 455">
              <a:extLst>
                <a:ext uri="{FF2B5EF4-FFF2-40B4-BE49-F238E27FC236}">
                  <a16:creationId xmlns:a16="http://schemas.microsoft.com/office/drawing/2014/main" id="{02D843D3-CD21-4442-8F41-81C8E209B11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4796" y="572"/>
              <a:ext cx="5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46" name="Group 448">
            <a:extLst>
              <a:ext uri="{FF2B5EF4-FFF2-40B4-BE49-F238E27FC236}">
                <a16:creationId xmlns:a16="http://schemas.microsoft.com/office/drawing/2014/main" id="{4A550DCD-EC44-4FFE-B144-F99EDD3788E4}"/>
              </a:ext>
            </a:extLst>
          </p:cNvPr>
          <p:cNvGrpSpPr>
            <a:grpSpLocks/>
          </p:cNvGrpSpPr>
          <p:nvPr/>
        </p:nvGrpSpPr>
        <p:grpSpPr bwMode="auto">
          <a:xfrm rot="19048491">
            <a:off x="4024433" y="2618531"/>
            <a:ext cx="705865" cy="501262"/>
            <a:chOff x="4545" y="394"/>
            <a:chExt cx="392" cy="361"/>
          </a:xfrm>
        </p:grpSpPr>
        <p:sp>
          <p:nvSpPr>
            <p:cNvPr id="147" name="AutoShape 449">
              <a:extLst>
                <a:ext uri="{FF2B5EF4-FFF2-40B4-BE49-F238E27FC236}">
                  <a16:creationId xmlns:a16="http://schemas.microsoft.com/office/drawing/2014/main" id="{0EC66B28-3844-433B-AB7E-642E0383A6A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 rot="-5400000">
              <a:off x="4560" y="379"/>
              <a:ext cx="361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8" name="Freeform 450">
              <a:extLst>
                <a:ext uri="{FF2B5EF4-FFF2-40B4-BE49-F238E27FC236}">
                  <a16:creationId xmlns:a16="http://schemas.microsoft.com/office/drawing/2014/main" id="{524170DB-7A83-4A23-BF1A-6FB17B62C4AA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63"/>
              <a:ext cx="20" cy="221"/>
            </a:xfrm>
            <a:custGeom>
              <a:avLst/>
              <a:gdLst>
                <a:gd name="T0" fmla="*/ 0 w 116"/>
                <a:gd name="T1" fmla="*/ 0 h 1166"/>
                <a:gd name="T2" fmla="*/ 0 w 116"/>
                <a:gd name="T3" fmla="*/ 0 h 1166"/>
                <a:gd name="T4" fmla="*/ 0 w 116"/>
                <a:gd name="T5" fmla="*/ 0 h 1166"/>
                <a:gd name="T6" fmla="*/ 0 w 116"/>
                <a:gd name="T7" fmla="*/ 0 h 1166"/>
                <a:gd name="T8" fmla="*/ 0 w 116"/>
                <a:gd name="T9" fmla="*/ 0 h 1166"/>
                <a:gd name="T10" fmla="*/ 0 w 116"/>
                <a:gd name="T11" fmla="*/ 0 h 1166"/>
                <a:gd name="T12" fmla="*/ 0 w 116"/>
                <a:gd name="T13" fmla="*/ 0 h 1166"/>
                <a:gd name="T14" fmla="*/ 0 w 116"/>
                <a:gd name="T15" fmla="*/ 0 h 1166"/>
                <a:gd name="T16" fmla="*/ 0 w 116"/>
                <a:gd name="T17" fmla="*/ 0 h 1166"/>
                <a:gd name="T18" fmla="*/ 0 w 116"/>
                <a:gd name="T19" fmla="*/ 0 h 1166"/>
                <a:gd name="T20" fmla="*/ 0 w 116"/>
                <a:gd name="T21" fmla="*/ 0 h 1166"/>
                <a:gd name="T22" fmla="*/ 0 w 116"/>
                <a:gd name="T23" fmla="*/ 0 h 1166"/>
                <a:gd name="T24" fmla="*/ 0 w 116"/>
                <a:gd name="T25" fmla="*/ 0 h 1166"/>
                <a:gd name="T26" fmla="*/ 0 w 116"/>
                <a:gd name="T27" fmla="*/ 0 h 1166"/>
                <a:gd name="T28" fmla="*/ 0 w 116"/>
                <a:gd name="T29" fmla="*/ 0 h 1166"/>
                <a:gd name="T30" fmla="*/ 0 w 116"/>
                <a:gd name="T31" fmla="*/ 0 h 1166"/>
                <a:gd name="T32" fmla="*/ 0 w 116"/>
                <a:gd name="T33" fmla="*/ 0 h 1166"/>
                <a:gd name="T34" fmla="*/ 0 w 116"/>
                <a:gd name="T35" fmla="*/ 0 h 1166"/>
                <a:gd name="T36" fmla="*/ 0 w 116"/>
                <a:gd name="T37" fmla="*/ 0 h 1166"/>
                <a:gd name="T38" fmla="*/ 0 w 116"/>
                <a:gd name="T39" fmla="*/ 0 h 1166"/>
                <a:gd name="T40" fmla="*/ 0 w 116"/>
                <a:gd name="T41" fmla="*/ 0 h 1166"/>
                <a:gd name="T42" fmla="*/ 0 w 116"/>
                <a:gd name="T43" fmla="*/ 0 h 1166"/>
                <a:gd name="T44" fmla="*/ 0 w 116"/>
                <a:gd name="T45" fmla="*/ 0 h 1166"/>
                <a:gd name="T46" fmla="*/ 0 w 116"/>
                <a:gd name="T47" fmla="*/ 0 h 1166"/>
                <a:gd name="T48" fmla="*/ 0 w 116"/>
                <a:gd name="T49" fmla="*/ 0 h 1166"/>
                <a:gd name="T50" fmla="*/ 0 w 116"/>
                <a:gd name="T51" fmla="*/ 0 h 1166"/>
                <a:gd name="T52" fmla="*/ 0 w 116"/>
                <a:gd name="T53" fmla="*/ 0 h 1166"/>
                <a:gd name="T54" fmla="*/ 0 w 116"/>
                <a:gd name="T55" fmla="*/ 0 h 1166"/>
                <a:gd name="T56" fmla="*/ 0 w 116"/>
                <a:gd name="T57" fmla="*/ 0 h 1166"/>
                <a:gd name="T58" fmla="*/ 0 w 116"/>
                <a:gd name="T59" fmla="*/ 0 h 1166"/>
                <a:gd name="T60" fmla="*/ 0 w 116"/>
                <a:gd name="T61" fmla="*/ 0 h 1166"/>
                <a:gd name="T62" fmla="*/ 0 w 116"/>
                <a:gd name="T63" fmla="*/ 0 h 1166"/>
                <a:gd name="T64" fmla="*/ 0 w 116"/>
                <a:gd name="T65" fmla="*/ 0 h 1166"/>
                <a:gd name="T66" fmla="*/ 0 w 116"/>
                <a:gd name="T67" fmla="*/ 0 h 1166"/>
                <a:gd name="T68" fmla="*/ 0 w 116"/>
                <a:gd name="T69" fmla="*/ 0 h 1166"/>
                <a:gd name="T70" fmla="*/ 0 w 116"/>
                <a:gd name="T71" fmla="*/ 0 h 1166"/>
                <a:gd name="T72" fmla="*/ 0 w 116"/>
                <a:gd name="T73" fmla="*/ 0 h 1166"/>
                <a:gd name="T74" fmla="*/ 0 w 116"/>
                <a:gd name="T75" fmla="*/ 0 h 1166"/>
                <a:gd name="T76" fmla="*/ 0 w 116"/>
                <a:gd name="T77" fmla="*/ 0 h 1166"/>
                <a:gd name="T78" fmla="*/ 0 w 116"/>
                <a:gd name="T79" fmla="*/ 0 h 1166"/>
                <a:gd name="T80" fmla="*/ 0 w 116"/>
                <a:gd name="T81" fmla="*/ 0 h 1166"/>
                <a:gd name="T82" fmla="*/ 0 w 116"/>
                <a:gd name="T83" fmla="*/ 0 h 1166"/>
                <a:gd name="T84" fmla="*/ 0 w 116"/>
                <a:gd name="T85" fmla="*/ 0 h 1166"/>
                <a:gd name="T86" fmla="*/ 0 w 116"/>
                <a:gd name="T87" fmla="*/ 0 h 1166"/>
                <a:gd name="T88" fmla="*/ 0 w 116"/>
                <a:gd name="T89" fmla="*/ 0 h 1166"/>
                <a:gd name="T90" fmla="*/ 0 w 116"/>
                <a:gd name="T91" fmla="*/ 0 h 1166"/>
                <a:gd name="T92" fmla="*/ 0 w 116"/>
                <a:gd name="T93" fmla="*/ 0 h 116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6"/>
                <a:gd name="T142" fmla="*/ 0 h 1166"/>
                <a:gd name="T143" fmla="*/ 116 w 116"/>
                <a:gd name="T144" fmla="*/ 1166 h 116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6" h="1166">
                  <a:moveTo>
                    <a:pt x="116" y="707"/>
                  </a:moveTo>
                  <a:lnTo>
                    <a:pt x="116" y="683"/>
                  </a:lnTo>
                  <a:lnTo>
                    <a:pt x="115" y="657"/>
                  </a:lnTo>
                  <a:lnTo>
                    <a:pt x="114" y="631"/>
                  </a:lnTo>
                  <a:lnTo>
                    <a:pt x="114" y="604"/>
                  </a:lnTo>
                  <a:lnTo>
                    <a:pt x="111" y="548"/>
                  </a:lnTo>
                  <a:lnTo>
                    <a:pt x="108" y="490"/>
                  </a:lnTo>
                  <a:lnTo>
                    <a:pt x="101" y="372"/>
                  </a:lnTo>
                  <a:lnTo>
                    <a:pt x="96" y="314"/>
                  </a:lnTo>
                  <a:lnTo>
                    <a:pt x="91" y="259"/>
                  </a:lnTo>
                  <a:lnTo>
                    <a:pt x="89" y="231"/>
                  </a:lnTo>
                  <a:lnTo>
                    <a:pt x="83" y="180"/>
                  </a:lnTo>
                  <a:lnTo>
                    <a:pt x="81" y="157"/>
                  </a:lnTo>
                  <a:lnTo>
                    <a:pt x="78" y="134"/>
                  </a:lnTo>
                  <a:lnTo>
                    <a:pt x="75" y="113"/>
                  </a:lnTo>
                  <a:lnTo>
                    <a:pt x="72" y="93"/>
                  </a:lnTo>
                  <a:lnTo>
                    <a:pt x="70" y="75"/>
                  </a:lnTo>
                  <a:lnTo>
                    <a:pt x="67" y="58"/>
                  </a:lnTo>
                  <a:lnTo>
                    <a:pt x="64" y="43"/>
                  </a:lnTo>
                  <a:lnTo>
                    <a:pt x="61" y="31"/>
                  </a:lnTo>
                  <a:lnTo>
                    <a:pt x="58" y="20"/>
                  </a:lnTo>
                  <a:lnTo>
                    <a:pt x="56" y="11"/>
                  </a:lnTo>
                  <a:lnTo>
                    <a:pt x="53" y="5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45" y="1"/>
                  </a:lnTo>
                  <a:lnTo>
                    <a:pt x="43" y="5"/>
                  </a:lnTo>
                  <a:lnTo>
                    <a:pt x="40" y="12"/>
                  </a:lnTo>
                  <a:lnTo>
                    <a:pt x="38" y="20"/>
                  </a:lnTo>
                  <a:lnTo>
                    <a:pt x="36" y="31"/>
                  </a:lnTo>
                  <a:lnTo>
                    <a:pt x="34" y="44"/>
                  </a:lnTo>
                  <a:lnTo>
                    <a:pt x="31" y="60"/>
                  </a:lnTo>
                  <a:lnTo>
                    <a:pt x="29" y="76"/>
                  </a:lnTo>
                  <a:lnTo>
                    <a:pt x="27" y="95"/>
                  </a:lnTo>
                  <a:lnTo>
                    <a:pt x="25" y="115"/>
                  </a:lnTo>
                  <a:lnTo>
                    <a:pt x="23" y="137"/>
                  </a:lnTo>
                  <a:lnTo>
                    <a:pt x="21" y="159"/>
                  </a:lnTo>
                  <a:lnTo>
                    <a:pt x="19" y="184"/>
                  </a:lnTo>
                  <a:lnTo>
                    <a:pt x="17" y="209"/>
                  </a:lnTo>
                  <a:lnTo>
                    <a:pt x="16" y="235"/>
                  </a:lnTo>
                  <a:lnTo>
                    <a:pt x="14" y="262"/>
                  </a:lnTo>
                  <a:lnTo>
                    <a:pt x="11" y="319"/>
                  </a:lnTo>
                  <a:lnTo>
                    <a:pt x="8" y="377"/>
                  </a:lnTo>
                  <a:lnTo>
                    <a:pt x="4" y="496"/>
                  </a:lnTo>
                  <a:lnTo>
                    <a:pt x="2" y="554"/>
                  </a:lnTo>
                  <a:lnTo>
                    <a:pt x="1" y="610"/>
                  </a:lnTo>
                  <a:lnTo>
                    <a:pt x="1" y="638"/>
                  </a:lnTo>
                  <a:lnTo>
                    <a:pt x="0" y="664"/>
                  </a:lnTo>
                  <a:lnTo>
                    <a:pt x="0" y="714"/>
                  </a:lnTo>
                  <a:lnTo>
                    <a:pt x="1" y="761"/>
                  </a:lnTo>
                  <a:lnTo>
                    <a:pt x="2" y="806"/>
                  </a:lnTo>
                  <a:lnTo>
                    <a:pt x="4" y="850"/>
                  </a:lnTo>
                  <a:lnTo>
                    <a:pt x="6" y="891"/>
                  </a:lnTo>
                  <a:lnTo>
                    <a:pt x="9" y="931"/>
                  </a:lnTo>
                  <a:lnTo>
                    <a:pt x="12" y="968"/>
                  </a:lnTo>
                  <a:lnTo>
                    <a:pt x="16" y="1003"/>
                  </a:lnTo>
                  <a:lnTo>
                    <a:pt x="19" y="1035"/>
                  </a:lnTo>
                  <a:lnTo>
                    <a:pt x="24" y="1064"/>
                  </a:lnTo>
                  <a:lnTo>
                    <a:pt x="26" y="1077"/>
                  </a:lnTo>
                  <a:lnTo>
                    <a:pt x="28" y="1090"/>
                  </a:lnTo>
                  <a:lnTo>
                    <a:pt x="30" y="1101"/>
                  </a:lnTo>
                  <a:lnTo>
                    <a:pt x="33" y="1112"/>
                  </a:lnTo>
                  <a:lnTo>
                    <a:pt x="35" y="1122"/>
                  </a:lnTo>
                  <a:lnTo>
                    <a:pt x="37" y="1131"/>
                  </a:lnTo>
                  <a:lnTo>
                    <a:pt x="40" y="1139"/>
                  </a:lnTo>
                  <a:lnTo>
                    <a:pt x="42" y="1146"/>
                  </a:lnTo>
                  <a:lnTo>
                    <a:pt x="45" y="1152"/>
                  </a:lnTo>
                  <a:lnTo>
                    <a:pt x="47" y="1157"/>
                  </a:lnTo>
                  <a:lnTo>
                    <a:pt x="50" y="1161"/>
                  </a:lnTo>
                  <a:lnTo>
                    <a:pt x="52" y="1164"/>
                  </a:lnTo>
                  <a:lnTo>
                    <a:pt x="55" y="1165"/>
                  </a:lnTo>
                  <a:lnTo>
                    <a:pt x="57" y="1166"/>
                  </a:lnTo>
                  <a:lnTo>
                    <a:pt x="60" y="1165"/>
                  </a:lnTo>
                  <a:lnTo>
                    <a:pt x="62" y="1164"/>
                  </a:lnTo>
                  <a:lnTo>
                    <a:pt x="65" y="1160"/>
                  </a:lnTo>
                  <a:lnTo>
                    <a:pt x="68" y="1157"/>
                  </a:lnTo>
                  <a:lnTo>
                    <a:pt x="70" y="1151"/>
                  </a:lnTo>
                  <a:lnTo>
                    <a:pt x="72" y="1145"/>
                  </a:lnTo>
                  <a:lnTo>
                    <a:pt x="75" y="1138"/>
                  </a:lnTo>
                  <a:lnTo>
                    <a:pt x="81" y="1121"/>
                  </a:lnTo>
                  <a:lnTo>
                    <a:pt x="83" y="1110"/>
                  </a:lnTo>
                  <a:lnTo>
                    <a:pt x="85" y="1099"/>
                  </a:lnTo>
                  <a:lnTo>
                    <a:pt x="88" y="1087"/>
                  </a:lnTo>
                  <a:lnTo>
                    <a:pt x="90" y="1075"/>
                  </a:lnTo>
                  <a:lnTo>
                    <a:pt x="92" y="1061"/>
                  </a:lnTo>
                  <a:lnTo>
                    <a:pt x="97" y="1031"/>
                  </a:lnTo>
                  <a:lnTo>
                    <a:pt x="101" y="999"/>
                  </a:lnTo>
                  <a:lnTo>
                    <a:pt x="105" y="964"/>
                  </a:lnTo>
                  <a:lnTo>
                    <a:pt x="108" y="926"/>
                  </a:lnTo>
                  <a:lnTo>
                    <a:pt x="111" y="885"/>
                  </a:lnTo>
                  <a:lnTo>
                    <a:pt x="113" y="843"/>
                  </a:lnTo>
                  <a:lnTo>
                    <a:pt x="115" y="799"/>
                  </a:lnTo>
                  <a:lnTo>
                    <a:pt x="116" y="754"/>
                  </a:lnTo>
                  <a:lnTo>
                    <a:pt x="116" y="707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53" name="Freeform 451">
              <a:extLst>
                <a:ext uri="{FF2B5EF4-FFF2-40B4-BE49-F238E27FC236}">
                  <a16:creationId xmlns:a16="http://schemas.microsoft.com/office/drawing/2014/main" id="{6A5B7E94-C49C-48DB-B61A-CDAD8970D24D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09" y="608"/>
              <a:ext cx="103" cy="52"/>
            </a:xfrm>
            <a:custGeom>
              <a:avLst/>
              <a:gdLst>
                <a:gd name="T0" fmla="*/ 0 w 582"/>
                <a:gd name="T1" fmla="*/ 0 h 276"/>
                <a:gd name="T2" fmla="*/ 0 w 582"/>
                <a:gd name="T3" fmla="*/ 0 h 276"/>
                <a:gd name="T4" fmla="*/ 0 w 582"/>
                <a:gd name="T5" fmla="*/ 0 h 276"/>
                <a:gd name="T6" fmla="*/ 0 w 582"/>
                <a:gd name="T7" fmla="*/ 0 h 276"/>
                <a:gd name="T8" fmla="*/ 0 w 582"/>
                <a:gd name="T9" fmla="*/ 0 h 276"/>
                <a:gd name="T10" fmla="*/ 0 w 582"/>
                <a:gd name="T11" fmla="*/ 0 h 276"/>
                <a:gd name="T12" fmla="*/ 0 w 582"/>
                <a:gd name="T13" fmla="*/ 0 h 276"/>
                <a:gd name="T14" fmla="*/ 0 w 582"/>
                <a:gd name="T15" fmla="*/ 0 h 276"/>
                <a:gd name="T16" fmla="*/ 0 w 582"/>
                <a:gd name="T17" fmla="*/ 0 h 276"/>
                <a:gd name="T18" fmla="*/ 0 w 582"/>
                <a:gd name="T19" fmla="*/ 0 h 276"/>
                <a:gd name="T20" fmla="*/ 0 w 582"/>
                <a:gd name="T21" fmla="*/ 0 h 276"/>
                <a:gd name="T22" fmla="*/ 0 w 582"/>
                <a:gd name="T23" fmla="*/ 0 h 276"/>
                <a:gd name="T24" fmla="*/ 0 w 582"/>
                <a:gd name="T25" fmla="*/ 0 h 276"/>
                <a:gd name="T26" fmla="*/ 0 w 582"/>
                <a:gd name="T27" fmla="*/ 0 h 276"/>
                <a:gd name="T28" fmla="*/ 0 w 582"/>
                <a:gd name="T29" fmla="*/ 0 h 276"/>
                <a:gd name="T30" fmla="*/ 0 w 582"/>
                <a:gd name="T31" fmla="*/ 0 h 276"/>
                <a:gd name="T32" fmla="*/ 0 w 582"/>
                <a:gd name="T33" fmla="*/ 0 h 276"/>
                <a:gd name="T34" fmla="*/ 0 w 582"/>
                <a:gd name="T35" fmla="*/ 0 h 276"/>
                <a:gd name="T36" fmla="*/ 0 w 582"/>
                <a:gd name="T37" fmla="*/ 0 h 276"/>
                <a:gd name="T38" fmla="*/ 0 w 582"/>
                <a:gd name="T39" fmla="*/ 0 h 276"/>
                <a:gd name="T40" fmla="*/ 0 w 582"/>
                <a:gd name="T41" fmla="*/ 0 h 276"/>
                <a:gd name="T42" fmla="*/ 0 w 582"/>
                <a:gd name="T43" fmla="*/ 0 h 276"/>
                <a:gd name="T44" fmla="*/ 0 w 582"/>
                <a:gd name="T45" fmla="*/ 0 h 276"/>
                <a:gd name="T46" fmla="*/ 0 w 582"/>
                <a:gd name="T47" fmla="*/ 0 h 276"/>
                <a:gd name="T48" fmla="*/ 0 w 582"/>
                <a:gd name="T49" fmla="*/ 0 h 276"/>
                <a:gd name="T50" fmla="*/ 0 w 582"/>
                <a:gd name="T51" fmla="*/ 0 h 27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82"/>
                <a:gd name="T79" fmla="*/ 0 h 276"/>
                <a:gd name="T80" fmla="*/ 582 w 582"/>
                <a:gd name="T81" fmla="*/ 276 h 27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82" h="276">
                  <a:moveTo>
                    <a:pt x="582" y="276"/>
                  </a:moveTo>
                  <a:lnTo>
                    <a:pt x="582" y="273"/>
                  </a:lnTo>
                  <a:lnTo>
                    <a:pt x="582" y="269"/>
                  </a:lnTo>
                  <a:lnTo>
                    <a:pt x="581" y="264"/>
                  </a:lnTo>
                  <a:lnTo>
                    <a:pt x="581" y="258"/>
                  </a:lnTo>
                  <a:lnTo>
                    <a:pt x="580" y="243"/>
                  </a:lnTo>
                  <a:lnTo>
                    <a:pt x="579" y="234"/>
                  </a:lnTo>
                  <a:lnTo>
                    <a:pt x="577" y="213"/>
                  </a:lnTo>
                  <a:lnTo>
                    <a:pt x="574" y="191"/>
                  </a:lnTo>
                  <a:lnTo>
                    <a:pt x="572" y="167"/>
                  </a:lnTo>
                  <a:lnTo>
                    <a:pt x="569" y="141"/>
                  </a:lnTo>
                  <a:lnTo>
                    <a:pt x="567" y="115"/>
                  </a:lnTo>
                  <a:lnTo>
                    <a:pt x="568" y="90"/>
                  </a:lnTo>
                  <a:lnTo>
                    <a:pt x="570" y="66"/>
                  </a:lnTo>
                  <a:lnTo>
                    <a:pt x="572" y="45"/>
                  </a:lnTo>
                  <a:lnTo>
                    <a:pt x="573" y="35"/>
                  </a:lnTo>
                  <a:lnTo>
                    <a:pt x="573" y="26"/>
                  </a:lnTo>
                  <a:lnTo>
                    <a:pt x="573" y="19"/>
                  </a:lnTo>
                  <a:lnTo>
                    <a:pt x="573" y="12"/>
                  </a:lnTo>
                  <a:lnTo>
                    <a:pt x="571" y="7"/>
                  </a:lnTo>
                  <a:lnTo>
                    <a:pt x="569" y="4"/>
                  </a:lnTo>
                  <a:lnTo>
                    <a:pt x="566" y="1"/>
                  </a:lnTo>
                  <a:lnTo>
                    <a:pt x="562" y="0"/>
                  </a:lnTo>
                  <a:lnTo>
                    <a:pt x="0" y="4"/>
                  </a:lnTo>
                  <a:lnTo>
                    <a:pt x="7" y="125"/>
                  </a:lnTo>
                  <a:lnTo>
                    <a:pt x="582" y="276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54" name="Freeform 452">
              <a:extLst>
                <a:ext uri="{FF2B5EF4-FFF2-40B4-BE49-F238E27FC236}">
                  <a16:creationId xmlns:a16="http://schemas.microsoft.com/office/drawing/2014/main" id="{D0742D44-F8A1-4720-BA5A-7F4A0459D414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89"/>
              <a:ext cx="103" cy="52"/>
            </a:xfrm>
            <a:custGeom>
              <a:avLst/>
              <a:gdLst>
                <a:gd name="T0" fmla="*/ 0 w 580"/>
                <a:gd name="T1" fmla="*/ 0 h 279"/>
                <a:gd name="T2" fmla="*/ 0 w 580"/>
                <a:gd name="T3" fmla="*/ 0 h 279"/>
                <a:gd name="T4" fmla="*/ 0 w 580"/>
                <a:gd name="T5" fmla="*/ 0 h 279"/>
                <a:gd name="T6" fmla="*/ 0 w 580"/>
                <a:gd name="T7" fmla="*/ 0 h 279"/>
                <a:gd name="T8" fmla="*/ 0 w 580"/>
                <a:gd name="T9" fmla="*/ 0 h 279"/>
                <a:gd name="T10" fmla="*/ 0 w 580"/>
                <a:gd name="T11" fmla="*/ 0 h 279"/>
                <a:gd name="T12" fmla="*/ 0 w 580"/>
                <a:gd name="T13" fmla="*/ 0 h 279"/>
                <a:gd name="T14" fmla="*/ 0 w 580"/>
                <a:gd name="T15" fmla="*/ 0 h 279"/>
                <a:gd name="T16" fmla="*/ 0 w 580"/>
                <a:gd name="T17" fmla="*/ 0 h 279"/>
                <a:gd name="T18" fmla="*/ 0 w 580"/>
                <a:gd name="T19" fmla="*/ 0 h 279"/>
                <a:gd name="T20" fmla="*/ 0 w 580"/>
                <a:gd name="T21" fmla="*/ 0 h 279"/>
                <a:gd name="T22" fmla="*/ 0 w 580"/>
                <a:gd name="T23" fmla="*/ 0 h 279"/>
                <a:gd name="T24" fmla="*/ 0 w 580"/>
                <a:gd name="T25" fmla="*/ 0 h 279"/>
                <a:gd name="T26" fmla="*/ 0 w 580"/>
                <a:gd name="T27" fmla="*/ 0 h 279"/>
                <a:gd name="T28" fmla="*/ 0 w 580"/>
                <a:gd name="T29" fmla="*/ 0 h 279"/>
                <a:gd name="T30" fmla="*/ 0 w 580"/>
                <a:gd name="T31" fmla="*/ 0 h 279"/>
                <a:gd name="T32" fmla="*/ 0 w 580"/>
                <a:gd name="T33" fmla="*/ 0 h 279"/>
                <a:gd name="T34" fmla="*/ 0 w 580"/>
                <a:gd name="T35" fmla="*/ 0 h 279"/>
                <a:gd name="T36" fmla="*/ 0 w 580"/>
                <a:gd name="T37" fmla="*/ 0 h 279"/>
                <a:gd name="T38" fmla="*/ 0 w 580"/>
                <a:gd name="T39" fmla="*/ 0 h 279"/>
                <a:gd name="T40" fmla="*/ 0 w 580"/>
                <a:gd name="T41" fmla="*/ 0 h 279"/>
                <a:gd name="T42" fmla="*/ 0 w 580"/>
                <a:gd name="T43" fmla="*/ 0 h 279"/>
                <a:gd name="T44" fmla="*/ 0 w 580"/>
                <a:gd name="T45" fmla="*/ 0 h 279"/>
                <a:gd name="T46" fmla="*/ 0 w 580"/>
                <a:gd name="T47" fmla="*/ 0 h 279"/>
                <a:gd name="T48" fmla="*/ 0 w 580"/>
                <a:gd name="T49" fmla="*/ 0 h 279"/>
                <a:gd name="T50" fmla="*/ 0 w 580"/>
                <a:gd name="T51" fmla="*/ 0 h 279"/>
                <a:gd name="T52" fmla="*/ 0 w 580"/>
                <a:gd name="T53" fmla="*/ 0 h 2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80"/>
                <a:gd name="T82" fmla="*/ 0 h 279"/>
                <a:gd name="T83" fmla="*/ 580 w 580"/>
                <a:gd name="T84" fmla="*/ 279 h 2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80" h="279">
                  <a:moveTo>
                    <a:pt x="0" y="279"/>
                  </a:moveTo>
                  <a:lnTo>
                    <a:pt x="0" y="276"/>
                  </a:lnTo>
                  <a:lnTo>
                    <a:pt x="1" y="272"/>
                  </a:lnTo>
                  <a:lnTo>
                    <a:pt x="1" y="267"/>
                  </a:lnTo>
                  <a:lnTo>
                    <a:pt x="1" y="261"/>
                  </a:lnTo>
                  <a:lnTo>
                    <a:pt x="2" y="246"/>
                  </a:lnTo>
                  <a:lnTo>
                    <a:pt x="4" y="237"/>
                  </a:lnTo>
                  <a:lnTo>
                    <a:pt x="5" y="216"/>
                  </a:lnTo>
                  <a:lnTo>
                    <a:pt x="7" y="194"/>
                  </a:lnTo>
                  <a:lnTo>
                    <a:pt x="10" y="170"/>
                  </a:lnTo>
                  <a:lnTo>
                    <a:pt x="12" y="144"/>
                  </a:lnTo>
                  <a:lnTo>
                    <a:pt x="14" y="118"/>
                  </a:lnTo>
                  <a:lnTo>
                    <a:pt x="13" y="93"/>
                  </a:lnTo>
                  <a:lnTo>
                    <a:pt x="11" y="69"/>
                  </a:lnTo>
                  <a:lnTo>
                    <a:pt x="10" y="58"/>
                  </a:lnTo>
                  <a:lnTo>
                    <a:pt x="8" y="48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7" y="22"/>
                  </a:lnTo>
                  <a:lnTo>
                    <a:pt x="7" y="15"/>
                  </a:lnTo>
                  <a:lnTo>
                    <a:pt x="8" y="10"/>
                  </a:lnTo>
                  <a:lnTo>
                    <a:pt x="11" y="7"/>
                  </a:lnTo>
                  <a:lnTo>
                    <a:pt x="13" y="4"/>
                  </a:lnTo>
                  <a:lnTo>
                    <a:pt x="18" y="3"/>
                  </a:lnTo>
                  <a:lnTo>
                    <a:pt x="580" y="0"/>
                  </a:lnTo>
                  <a:lnTo>
                    <a:pt x="574" y="122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55" name="Freeform 453">
              <a:extLst>
                <a:ext uri="{FF2B5EF4-FFF2-40B4-BE49-F238E27FC236}">
                  <a16:creationId xmlns:a16="http://schemas.microsoft.com/office/drawing/2014/main" id="{1BC488F6-D6F8-448E-BAB4-A3BD82FA9E54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5" y="588"/>
              <a:ext cx="50" cy="32"/>
            </a:xfrm>
            <a:custGeom>
              <a:avLst/>
              <a:gdLst>
                <a:gd name="T0" fmla="*/ 0 w 285"/>
                <a:gd name="T1" fmla="*/ 0 h 173"/>
                <a:gd name="T2" fmla="*/ 0 w 285"/>
                <a:gd name="T3" fmla="*/ 0 h 173"/>
                <a:gd name="T4" fmla="*/ 0 w 285"/>
                <a:gd name="T5" fmla="*/ 0 h 173"/>
                <a:gd name="T6" fmla="*/ 0 w 285"/>
                <a:gd name="T7" fmla="*/ 0 h 173"/>
                <a:gd name="T8" fmla="*/ 0 w 285"/>
                <a:gd name="T9" fmla="*/ 0 h 173"/>
                <a:gd name="T10" fmla="*/ 0 w 285"/>
                <a:gd name="T11" fmla="*/ 0 h 173"/>
                <a:gd name="T12" fmla="*/ 0 w 285"/>
                <a:gd name="T13" fmla="*/ 0 h 173"/>
                <a:gd name="T14" fmla="*/ 0 w 285"/>
                <a:gd name="T15" fmla="*/ 0 h 173"/>
                <a:gd name="T16" fmla="*/ 0 w 285"/>
                <a:gd name="T17" fmla="*/ 0 h 173"/>
                <a:gd name="T18" fmla="*/ 0 w 285"/>
                <a:gd name="T19" fmla="*/ 0 h 173"/>
                <a:gd name="T20" fmla="*/ 0 w 285"/>
                <a:gd name="T21" fmla="*/ 0 h 173"/>
                <a:gd name="T22" fmla="*/ 0 w 285"/>
                <a:gd name="T23" fmla="*/ 0 h 173"/>
                <a:gd name="T24" fmla="*/ 0 w 285"/>
                <a:gd name="T25" fmla="*/ 0 h 173"/>
                <a:gd name="T26" fmla="*/ 0 w 285"/>
                <a:gd name="T27" fmla="*/ 0 h 173"/>
                <a:gd name="T28" fmla="*/ 0 w 285"/>
                <a:gd name="T29" fmla="*/ 0 h 173"/>
                <a:gd name="T30" fmla="*/ 0 w 285"/>
                <a:gd name="T31" fmla="*/ 0 h 173"/>
                <a:gd name="T32" fmla="*/ 0 w 285"/>
                <a:gd name="T33" fmla="*/ 0 h 173"/>
                <a:gd name="T34" fmla="*/ 0 w 285"/>
                <a:gd name="T35" fmla="*/ 0 h 173"/>
                <a:gd name="T36" fmla="*/ 0 w 285"/>
                <a:gd name="T37" fmla="*/ 0 h 173"/>
                <a:gd name="T38" fmla="*/ 0 w 285"/>
                <a:gd name="T39" fmla="*/ 0 h 173"/>
                <a:gd name="T40" fmla="*/ 0 w 285"/>
                <a:gd name="T41" fmla="*/ 0 h 173"/>
                <a:gd name="T42" fmla="*/ 0 w 285"/>
                <a:gd name="T43" fmla="*/ 0 h 173"/>
                <a:gd name="T44" fmla="*/ 0 w 285"/>
                <a:gd name="T45" fmla="*/ 0 h 173"/>
                <a:gd name="T46" fmla="*/ 0 w 285"/>
                <a:gd name="T47" fmla="*/ 0 h 173"/>
                <a:gd name="T48" fmla="*/ 0 w 285"/>
                <a:gd name="T49" fmla="*/ 0 h 173"/>
                <a:gd name="T50" fmla="*/ 0 w 285"/>
                <a:gd name="T51" fmla="*/ 0 h 173"/>
                <a:gd name="T52" fmla="*/ 0 w 285"/>
                <a:gd name="T53" fmla="*/ 0 h 173"/>
                <a:gd name="T54" fmla="*/ 0 w 285"/>
                <a:gd name="T55" fmla="*/ 0 h 173"/>
                <a:gd name="T56" fmla="*/ 0 w 285"/>
                <a:gd name="T57" fmla="*/ 0 h 173"/>
                <a:gd name="T58" fmla="*/ 0 w 285"/>
                <a:gd name="T59" fmla="*/ 0 h 173"/>
                <a:gd name="T60" fmla="*/ 0 w 285"/>
                <a:gd name="T61" fmla="*/ 0 h 173"/>
                <a:gd name="T62" fmla="*/ 0 w 285"/>
                <a:gd name="T63" fmla="*/ 0 h 173"/>
                <a:gd name="T64" fmla="*/ 0 w 285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5"/>
                <a:gd name="T100" fmla="*/ 0 h 173"/>
                <a:gd name="T101" fmla="*/ 285 w 285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5" h="173">
                  <a:moveTo>
                    <a:pt x="276" y="173"/>
                  </a:moveTo>
                  <a:lnTo>
                    <a:pt x="274" y="172"/>
                  </a:lnTo>
                  <a:lnTo>
                    <a:pt x="272" y="171"/>
                  </a:lnTo>
                  <a:lnTo>
                    <a:pt x="271" y="166"/>
                  </a:lnTo>
                  <a:lnTo>
                    <a:pt x="271" y="158"/>
                  </a:lnTo>
                  <a:lnTo>
                    <a:pt x="272" y="147"/>
                  </a:lnTo>
                  <a:lnTo>
                    <a:pt x="274" y="134"/>
                  </a:lnTo>
                  <a:lnTo>
                    <a:pt x="275" y="120"/>
                  </a:lnTo>
                  <a:lnTo>
                    <a:pt x="276" y="105"/>
                  </a:lnTo>
                  <a:lnTo>
                    <a:pt x="275" y="89"/>
                  </a:lnTo>
                  <a:lnTo>
                    <a:pt x="276" y="84"/>
                  </a:lnTo>
                  <a:lnTo>
                    <a:pt x="277" y="80"/>
                  </a:lnTo>
                  <a:lnTo>
                    <a:pt x="280" y="75"/>
                  </a:lnTo>
                  <a:lnTo>
                    <a:pt x="283" y="71"/>
                  </a:lnTo>
                  <a:lnTo>
                    <a:pt x="284" y="67"/>
                  </a:lnTo>
                  <a:lnTo>
                    <a:pt x="285" y="61"/>
                  </a:lnTo>
                  <a:lnTo>
                    <a:pt x="283" y="54"/>
                  </a:lnTo>
                  <a:lnTo>
                    <a:pt x="281" y="50"/>
                  </a:lnTo>
                  <a:lnTo>
                    <a:pt x="278" y="45"/>
                  </a:lnTo>
                  <a:lnTo>
                    <a:pt x="274" y="37"/>
                  </a:lnTo>
                  <a:lnTo>
                    <a:pt x="269" y="30"/>
                  </a:lnTo>
                  <a:lnTo>
                    <a:pt x="266" y="24"/>
                  </a:lnTo>
                  <a:lnTo>
                    <a:pt x="264" y="19"/>
                  </a:lnTo>
                  <a:lnTo>
                    <a:pt x="262" y="15"/>
                  </a:lnTo>
                  <a:lnTo>
                    <a:pt x="261" y="11"/>
                  </a:lnTo>
                  <a:lnTo>
                    <a:pt x="259" y="6"/>
                  </a:lnTo>
                  <a:lnTo>
                    <a:pt x="258" y="2"/>
                  </a:lnTo>
                  <a:lnTo>
                    <a:pt x="258" y="0"/>
                  </a:lnTo>
                  <a:lnTo>
                    <a:pt x="257" y="0"/>
                  </a:lnTo>
                  <a:lnTo>
                    <a:pt x="255" y="0"/>
                  </a:lnTo>
                  <a:lnTo>
                    <a:pt x="0" y="5"/>
                  </a:lnTo>
                  <a:lnTo>
                    <a:pt x="3" y="80"/>
                  </a:lnTo>
                  <a:lnTo>
                    <a:pt x="276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56" name="Freeform 454">
              <a:extLst>
                <a:ext uri="{FF2B5EF4-FFF2-40B4-BE49-F238E27FC236}">
                  <a16:creationId xmlns:a16="http://schemas.microsoft.com/office/drawing/2014/main" id="{780A364C-F6A1-4B5C-8087-CF7B6F296BCC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6" y="530"/>
              <a:ext cx="51" cy="33"/>
            </a:xfrm>
            <a:custGeom>
              <a:avLst/>
              <a:gdLst>
                <a:gd name="T0" fmla="*/ 0 w 284"/>
                <a:gd name="T1" fmla="*/ 0 h 173"/>
                <a:gd name="T2" fmla="*/ 0 w 284"/>
                <a:gd name="T3" fmla="*/ 0 h 173"/>
                <a:gd name="T4" fmla="*/ 0 w 284"/>
                <a:gd name="T5" fmla="*/ 0 h 173"/>
                <a:gd name="T6" fmla="*/ 0 w 284"/>
                <a:gd name="T7" fmla="*/ 0 h 173"/>
                <a:gd name="T8" fmla="*/ 0 w 284"/>
                <a:gd name="T9" fmla="*/ 0 h 173"/>
                <a:gd name="T10" fmla="*/ 0 w 284"/>
                <a:gd name="T11" fmla="*/ 0 h 173"/>
                <a:gd name="T12" fmla="*/ 0 w 284"/>
                <a:gd name="T13" fmla="*/ 0 h 173"/>
                <a:gd name="T14" fmla="*/ 0 w 284"/>
                <a:gd name="T15" fmla="*/ 0 h 173"/>
                <a:gd name="T16" fmla="*/ 0 w 284"/>
                <a:gd name="T17" fmla="*/ 0 h 173"/>
                <a:gd name="T18" fmla="*/ 0 w 284"/>
                <a:gd name="T19" fmla="*/ 0 h 173"/>
                <a:gd name="T20" fmla="*/ 0 w 284"/>
                <a:gd name="T21" fmla="*/ 0 h 173"/>
                <a:gd name="T22" fmla="*/ 0 w 284"/>
                <a:gd name="T23" fmla="*/ 0 h 173"/>
                <a:gd name="T24" fmla="*/ 0 w 284"/>
                <a:gd name="T25" fmla="*/ 0 h 173"/>
                <a:gd name="T26" fmla="*/ 0 w 284"/>
                <a:gd name="T27" fmla="*/ 0 h 173"/>
                <a:gd name="T28" fmla="*/ 0 w 284"/>
                <a:gd name="T29" fmla="*/ 0 h 173"/>
                <a:gd name="T30" fmla="*/ 0 w 284"/>
                <a:gd name="T31" fmla="*/ 0 h 173"/>
                <a:gd name="T32" fmla="*/ 0 w 284"/>
                <a:gd name="T33" fmla="*/ 0 h 173"/>
                <a:gd name="T34" fmla="*/ 0 w 284"/>
                <a:gd name="T35" fmla="*/ 0 h 173"/>
                <a:gd name="T36" fmla="*/ 0 w 284"/>
                <a:gd name="T37" fmla="*/ 0 h 173"/>
                <a:gd name="T38" fmla="*/ 0 w 284"/>
                <a:gd name="T39" fmla="*/ 0 h 173"/>
                <a:gd name="T40" fmla="*/ 0 w 284"/>
                <a:gd name="T41" fmla="*/ 0 h 173"/>
                <a:gd name="T42" fmla="*/ 0 w 284"/>
                <a:gd name="T43" fmla="*/ 0 h 173"/>
                <a:gd name="T44" fmla="*/ 0 w 284"/>
                <a:gd name="T45" fmla="*/ 0 h 173"/>
                <a:gd name="T46" fmla="*/ 0 w 284"/>
                <a:gd name="T47" fmla="*/ 0 h 173"/>
                <a:gd name="T48" fmla="*/ 0 w 284"/>
                <a:gd name="T49" fmla="*/ 0 h 173"/>
                <a:gd name="T50" fmla="*/ 0 w 284"/>
                <a:gd name="T51" fmla="*/ 0 h 173"/>
                <a:gd name="T52" fmla="*/ 0 w 284"/>
                <a:gd name="T53" fmla="*/ 0 h 173"/>
                <a:gd name="T54" fmla="*/ 0 w 284"/>
                <a:gd name="T55" fmla="*/ 0 h 173"/>
                <a:gd name="T56" fmla="*/ 0 w 284"/>
                <a:gd name="T57" fmla="*/ 0 h 173"/>
                <a:gd name="T58" fmla="*/ 0 w 284"/>
                <a:gd name="T59" fmla="*/ 0 h 173"/>
                <a:gd name="T60" fmla="*/ 0 w 284"/>
                <a:gd name="T61" fmla="*/ 0 h 173"/>
                <a:gd name="T62" fmla="*/ 0 w 284"/>
                <a:gd name="T63" fmla="*/ 0 h 173"/>
                <a:gd name="T64" fmla="*/ 0 w 284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73"/>
                <a:gd name="T101" fmla="*/ 284 w 284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73">
                  <a:moveTo>
                    <a:pt x="10" y="173"/>
                  </a:moveTo>
                  <a:lnTo>
                    <a:pt x="12" y="172"/>
                  </a:lnTo>
                  <a:lnTo>
                    <a:pt x="14" y="171"/>
                  </a:lnTo>
                  <a:lnTo>
                    <a:pt x="15" y="166"/>
                  </a:lnTo>
                  <a:lnTo>
                    <a:pt x="15" y="158"/>
                  </a:lnTo>
                  <a:lnTo>
                    <a:pt x="13" y="147"/>
                  </a:lnTo>
                  <a:lnTo>
                    <a:pt x="12" y="134"/>
                  </a:lnTo>
                  <a:lnTo>
                    <a:pt x="10" y="120"/>
                  </a:lnTo>
                  <a:lnTo>
                    <a:pt x="9" y="105"/>
                  </a:lnTo>
                  <a:lnTo>
                    <a:pt x="10" y="89"/>
                  </a:lnTo>
                  <a:lnTo>
                    <a:pt x="9" y="84"/>
                  </a:lnTo>
                  <a:lnTo>
                    <a:pt x="7" y="80"/>
                  </a:lnTo>
                  <a:lnTo>
                    <a:pt x="5" y="75"/>
                  </a:lnTo>
                  <a:lnTo>
                    <a:pt x="2" y="71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4" y="50"/>
                  </a:lnTo>
                  <a:lnTo>
                    <a:pt x="6" y="45"/>
                  </a:lnTo>
                  <a:lnTo>
                    <a:pt x="11" y="37"/>
                  </a:lnTo>
                  <a:lnTo>
                    <a:pt x="15" y="30"/>
                  </a:lnTo>
                  <a:lnTo>
                    <a:pt x="18" y="24"/>
                  </a:lnTo>
                  <a:lnTo>
                    <a:pt x="21" y="19"/>
                  </a:lnTo>
                  <a:lnTo>
                    <a:pt x="22" y="14"/>
                  </a:lnTo>
                  <a:lnTo>
                    <a:pt x="24" y="11"/>
                  </a:lnTo>
                  <a:lnTo>
                    <a:pt x="25" y="6"/>
                  </a:lnTo>
                  <a:lnTo>
                    <a:pt x="26" y="2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84" y="2"/>
                  </a:lnTo>
                  <a:lnTo>
                    <a:pt x="281" y="77"/>
                  </a:lnTo>
                  <a:lnTo>
                    <a:pt x="10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57" name="Line 455">
              <a:extLst>
                <a:ext uri="{FF2B5EF4-FFF2-40B4-BE49-F238E27FC236}">
                  <a16:creationId xmlns:a16="http://schemas.microsoft.com/office/drawing/2014/main" id="{06160327-83A1-475D-8A17-A1176ADAAC8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4796" y="572"/>
              <a:ext cx="5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pic>
        <p:nvPicPr>
          <p:cNvPr id="158" name="Picture 616" descr="messerflugflieger2">
            <a:extLst>
              <a:ext uri="{FF2B5EF4-FFF2-40B4-BE49-F238E27FC236}">
                <a16:creationId xmlns:a16="http://schemas.microsoft.com/office/drawing/2014/main" id="{2B9D9C53-5E25-483E-A5EC-F31D67678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25468" flipV="1">
            <a:off x="3902508" y="1161241"/>
            <a:ext cx="799214" cy="946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59" name="Group 448">
            <a:extLst>
              <a:ext uri="{FF2B5EF4-FFF2-40B4-BE49-F238E27FC236}">
                <a16:creationId xmlns:a16="http://schemas.microsoft.com/office/drawing/2014/main" id="{65CFACEA-3928-4E28-9338-DEBE23BDF08B}"/>
              </a:ext>
            </a:extLst>
          </p:cNvPr>
          <p:cNvGrpSpPr>
            <a:grpSpLocks/>
          </p:cNvGrpSpPr>
          <p:nvPr/>
        </p:nvGrpSpPr>
        <p:grpSpPr bwMode="auto">
          <a:xfrm rot="2742562" flipV="1">
            <a:off x="3621192" y="1794309"/>
            <a:ext cx="644836" cy="501262"/>
            <a:chOff x="4545" y="394"/>
            <a:chExt cx="392" cy="361"/>
          </a:xfrm>
        </p:grpSpPr>
        <p:sp>
          <p:nvSpPr>
            <p:cNvPr id="160" name="AutoShape 449">
              <a:extLst>
                <a:ext uri="{FF2B5EF4-FFF2-40B4-BE49-F238E27FC236}">
                  <a16:creationId xmlns:a16="http://schemas.microsoft.com/office/drawing/2014/main" id="{319E7B7C-CE46-4721-ABB6-73AED698805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 rot="-5400000">
              <a:off x="4560" y="379"/>
              <a:ext cx="361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1" name="Freeform 450">
              <a:extLst>
                <a:ext uri="{FF2B5EF4-FFF2-40B4-BE49-F238E27FC236}">
                  <a16:creationId xmlns:a16="http://schemas.microsoft.com/office/drawing/2014/main" id="{CB3A2850-5C10-4693-87FC-C61D082515FC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63"/>
              <a:ext cx="20" cy="221"/>
            </a:xfrm>
            <a:custGeom>
              <a:avLst/>
              <a:gdLst>
                <a:gd name="T0" fmla="*/ 0 w 116"/>
                <a:gd name="T1" fmla="*/ 0 h 1166"/>
                <a:gd name="T2" fmla="*/ 0 w 116"/>
                <a:gd name="T3" fmla="*/ 0 h 1166"/>
                <a:gd name="T4" fmla="*/ 0 w 116"/>
                <a:gd name="T5" fmla="*/ 0 h 1166"/>
                <a:gd name="T6" fmla="*/ 0 w 116"/>
                <a:gd name="T7" fmla="*/ 0 h 1166"/>
                <a:gd name="T8" fmla="*/ 0 w 116"/>
                <a:gd name="T9" fmla="*/ 0 h 1166"/>
                <a:gd name="T10" fmla="*/ 0 w 116"/>
                <a:gd name="T11" fmla="*/ 0 h 1166"/>
                <a:gd name="T12" fmla="*/ 0 w 116"/>
                <a:gd name="T13" fmla="*/ 0 h 1166"/>
                <a:gd name="T14" fmla="*/ 0 w 116"/>
                <a:gd name="T15" fmla="*/ 0 h 1166"/>
                <a:gd name="T16" fmla="*/ 0 w 116"/>
                <a:gd name="T17" fmla="*/ 0 h 1166"/>
                <a:gd name="T18" fmla="*/ 0 w 116"/>
                <a:gd name="T19" fmla="*/ 0 h 1166"/>
                <a:gd name="T20" fmla="*/ 0 w 116"/>
                <a:gd name="T21" fmla="*/ 0 h 1166"/>
                <a:gd name="T22" fmla="*/ 0 w 116"/>
                <a:gd name="T23" fmla="*/ 0 h 1166"/>
                <a:gd name="T24" fmla="*/ 0 w 116"/>
                <a:gd name="T25" fmla="*/ 0 h 1166"/>
                <a:gd name="T26" fmla="*/ 0 w 116"/>
                <a:gd name="T27" fmla="*/ 0 h 1166"/>
                <a:gd name="T28" fmla="*/ 0 w 116"/>
                <a:gd name="T29" fmla="*/ 0 h 1166"/>
                <a:gd name="T30" fmla="*/ 0 w 116"/>
                <a:gd name="T31" fmla="*/ 0 h 1166"/>
                <a:gd name="T32" fmla="*/ 0 w 116"/>
                <a:gd name="T33" fmla="*/ 0 h 1166"/>
                <a:gd name="T34" fmla="*/ 0 w 116"/>
                <a:gd name="T35" fmla="*/ 0 h 1166"/>
                <a:gd name="T36" fmla="*/ 0 w 116"/>
                <a:gd name="T37" fmla="*/ 0 h 1166"/>
                <a:gd name="T38" fmla="*/ 0 w 116"/>
                <a:gd name="T39" fmla="*/ 0 h 1166"/>
                <a:gd name="T40" fmla="*/ 0 w 116"/>
                <a:gd name="T41" fmla="*/ 0 h 1166"/>
                <a:gd name="T42" fmla="*/ 0 w 116"/>
                <a:gd name="T43" fmla="*/ 0 h 1166"/>
                <a:gd name="T44" fmla="*/ 0 w 116"/>
                <a:gd name="T45" fmla="*/ 0 h 1166"/>
                <a:gd name="T46" fmla="*/ 0 w 116"/>
                <a:gd name="T47" fmla="*/ 0 h 1166"/>
                <a:gd name="T48" fmla="*/ 0 w 116"/>
                <a:gd name="T49" fmla="*/ 0 h 1166"/>
                <a:gd name="T50" fmla="*/ 0 w 116"/>
                <a:gd name="T51" fmla="*/ 0 h 1166"/>
                <a:gd name="T52" fmla="*/ 0 w 116"/>
                <a:gd name="T53" fmla="*/ 0 h 1166"/>
                <a:gd name="T54" fmla="*/ 0 w 116"/>
                <a:gd name="T55" fmla="*/ 0 h 1166"/>
                <a:gd name="T56" fmla="*/ 0 w 116"/>
                <a:gd name="T57" fmla="*/ 0 h 1166"/>
                <a:gd name="T58" fmla="*/ 0 w 116"/>
                <a:gd name="T59" fmla="*/ 0 h 1166"/>
                <a:gd name="T60" fmla="*/ 0 w 116"/>
                <a:gd name="T61" fmla="*/ 0 h 1166"/>
                <a:gd name="T62" fmla="*/ 0 w 116"/>
                <a:gd name="T63" fmla="*/ 0 h 1166"/>
                <a:gd name="T64" fmla="*/ 0 w 116"/>
                <a:gd name="T65" fmla="*/ 0 h 1166"/>
                <a:gd name="T66" fmla="*/ 0 w 116"/>
                <a:gd name="T67" fmla="*/ 0 h 1166"/>
                <a:gd name="T68" fmla="*/ 0 w 116"/>
                <a:gd name="T69" fmla="*/ 0 h 1166"/>
                <a:gd name="T70" fmla="*/ 0 w 116"/>
                <a:gd name="T71" fmla="*/ 0 h 1166"/>
                <a:gd name="T72" fmla="*/ 0 w 116"/>
                <a:gd name="T73" fmla="*/ 0 h 1166"/>
                <a:gd name="T74" fmla="*/ 0 w 116"/>
                <a:gd name="T75" fmla="*/ 0 h 1166"/>
                <a:gd name="T76" fmla="*/ 0 w 116"/>
                <a:gd name="T77" fmla="*/ 0 h 1166"/>
                <a:gd name="T78" fmla="*/ 0 w 116"/>
                <a:gd name="T79" fmla="*/ 0 h 1166"/>
                <a:gd name="T80" fmla="*/ 0 w 116"/>
                <a:gd name="T81" fmla="*/ 0 h 1166"/>
                <a:gd name="T82" fmla="*/ 0 w 116"/>
                <a:gd name="T83" fmla="*/ 0 h 1166"/>
                <a:gd name="T84" fmla="*/ 0 w 116"/>
                <a:gd name="T85" fmla="*/ 0 h 1166"/>
                <a:gd name="T86" fmla="*/ 0 w 116"/>
                <a:gd name="T87" fmla="*/ 0 h 1166"/>
                <a:gd name="T88" fmla="*/ 0 w 116"/>
                <a:gd name="T89" fmla="*/ 0 h 1166"/>
                <a:gd name="T90" fmla="*/ 0 w 116"/>
                <a:gd name="T91" fmla="*/ 0 h 1166"/>
                <a:gd name="T92" fmla="*/ 0 w 116"/>
                <a:gd name="T93" fmla="*/ 0 h 116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6"/>
                <a:gd name="T142" fmla="*/ 0 h 1166"/>
                <a:gd name="T143" fmla="*/ 116 w 116"/>
                <a:gd name="T144" fmla="*/ 1166 h 116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6" h="1166">
                  <a:moveTo>
                    <a:pt x="116" y="707"/>
                  </a:moveTo>
                  <a:lnTo>
                    <a:pt x="116" y="683"/>
                  </a:lnTo>
                  <a:lnTo>
                    <a:pt x="115" y="657"/>
                  </a:lnTo>
                  <a:lnTo>
                    <a:pt x="114" y="631"/>
                  </a:lnTo>
                  <a:lnTo>
                    <a:pt x="114" y="604"/>
                  </a:lnTo>
                  <a:lnTo>
                    <a:pt x="111" y="548"/>
                  </a:lnTo>
                  <a:lnTo>
                    <a:pt x="108" y="490"/>
                  </a:lnTo>
                  <a:lnTo>
                    <a:pt x="101" y="372"/>
                  </a:lnTo>
                  <a:lnTo>
                    <a:pt x="96" y="314"/>
                  </a:lnTo>
                  <a:lnTo>
                    <a:pt x="91" y="259"/>
                  </a:lnTo>
                  <a:lnTo>
                    <a:pt x="89" y="231"/>
                  </a:lnTo>
                  <a:lnTo>
                    <a:pt x="83" y="180"/>
                  </a:lnTo>
                  <a:lnTo>
                    <a:pt x="81" y="157"/>
                  </a:lnTo>
                  <a:lnTo>
                    <a:pt x="78" y="134"/>
                  </a:lnTo>
                  <a:lnTo>
                    <a:pt x="75" y="113"/>
                  </a:lnTo>
                  <a:lnTo>
                    <a:pt x="72" y="93"/>
                  </a:lnTo>
                  <a:lnTo>
                    <a:pt x="70" y="75"/>
                  </a:lnTo>
                  <a:lnTo>
                    <a:pt x="67" y="58"/>
                  </a:lnTo>
                  <a:lnTo>
                    <a:pt x="64" y="43"/>
                  </a:lnTo>
                  <a:lnTo>
                    <a:pt x="61" y="31"/>
                  </a:lnTo>
                  <a:lnTo>
                    <a:pt x="58" y="20"/>
                  </a:lnTo>
                  <a:lnTo>
                    <a:pt x="56" y="11"/>
                  </a:lnTo>
                  <a:lnTo>
                    <a:pt x="53" y="5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45" y="1"/>
                  </a:lnTo>
                  <a:lnTo>
                    <a:pt x="43" y="5"/>
                  </a:lnTo>
                  <a:lnTo>
                    <a:pt x="40" y="12"/>
                  </a:lnTo>
                  <a:lnTo>
                    <a:pt x="38" y="20"/>
                  </a:lnTo>
                  <a:lnTo>
                    <a:pt x="36" y="31"/>
                  </a:lnTo>
                  <a:lnTo>
                    <a:pt x="34" y="44"/>
                  </a:lnTo>
                  <a:lnTo>
                    <a:pt x="31" y="60"/>
                  </a:lnTo>
                  <a:lnTo>
                    <a:pt x="29" y="76"/>
                  </a:lnTo>
                  <a:lnTo>
                    <a:pt x="27" y="95"/>
                  </a:lnTo>
                  <a:lnTo>
                    <a:pt x="25" y="115"/>
                  </a:lnTo>
                  <a:lnTo>
                    <a:pt x="23" y="137"/>
                  </a:lnTo>
                  <a:lnTo>
                    <a:pt x="21" y="159"/>
                  </a:lnTo>
                  <a:lnTo>
                    <a:pt x="19" y="184"/>
                  </a:lnTo>
                  <a:lnTo>
                    <a:pt x="17" y="209"/>
                  </a:lnTo>
                  <a:lnTo>
                    <a:pt x="16" y="235"/>
                  </a:lnTo>
                  <a:lnTo>
                    <a:pt x="14" y="262"/>
                  </a:lnTo>
                  <a:lnTo>
                    <a:pt x="11" y="319"/>
                  </a:lnTo>
                  <a:lnTo>
                    <a:pt x="8" y="377"/>
                  </a:lnTo>
                  <a:lnTo>
                    <a:pt x="4" y="496"/>
                  </a:lnTo>
                  <a:lnTo>
                    <a:pt x="2" y="554"/>
                  </a:lnTo>
                  <a:lnTo>
                    <a:pt x="1" y="610"/>
                  </a:lnTo>
                  <a:lnTo>
                    <a:pt x="1" y="638"/>
                  </a:lnTo>
                  <a:lnTo>
                    <a:pt x="0" y="664"/>
                  </a:lnTo>
                  <a:lnTo>
                    <a:pt x="0" y="714"/>
                  </a:lnTo>
                  <a:lnTo>
                    <a:pt x="1" y="761"/>
                  </a:lnTo>
                  <a:lnTo>
                    <a:pt x="2" y="806"/>
                  </a:lnTo>
                  <a:lnTo>
                    <a:pt x="4" y="850"/>
                  </a:lnTo>
                  <a:lnTo>
                    <a:pt x="6" y="891"/>
                  </a:lnTo>
                  <a:lnTo>
                    <a:pt x="9" y="931"/>
                  </a:lnTo>
                  <a:lnTo>
                    <a:pt x="12" y="968"/>
                  </a:lnTo>
                  <a:lnTo>
                    <a:pt x="16" y="1003"/>
                  </a:lnTo>
                  <a:lnTo>
                    <a:pt x="19" y="1035"/>
                  </a:lnTo>
                  <a:lnTo>
                    <a:pt x="24" y="1064"/>
                  </a:lnTo>
                  <a:lnTo>
                    <a:pt x="26" y="1077"/>
                  </a:lnTo>
                  <a:lnTo>
                    <a:pt x="28" y="1090"/>
                  </a:lnTo>
                  <a:lnTo>
                    <a:pt x="30" y="1101"/>
                  </a:lnTo>
                  <a:lnTo>
                    <a:pt x="33" y="1112"/>
                  </a:lnTo>
                  <a:lnTo>
                    <a:pt x="35" y="1122"/>
                  </a:lnTo>
                  <a:lnTo>
                    <a:pt x="37" y="1131"/>
                  </a:lnTo>
                  <a:lnTo>
                    <a:pt x="40" y="1139"/>
                  </a:lnTo>
                  <a:lnTo>
                    <a:pt x="42" y="1146"/>
                  </a:lnTo>
                  <a:lnTo>
                    <a:pt x="45" y="1152"/>
                  </a:lnTo>
                  <a:lnTo>
                    <a:pt x="47" y="1157"/>
                  </a:lnTo>
                  <a:lnTo>
                    <a:pt x="50" y="1161"/>
                  </a:lnTo>
                  <a:lnTo>
                    <a:pt x="52" y="1164"/>
                  </a:lnTo>
                  <a:lnTo>
                    <a:pt x="55" y="1165"/>
                  </a:lnTo>
                  <a:lnTo>
                    <a:pt x="57" y="1166"/>
                  </a:lnTo>
                  <a:lnTo>
                    <a:pt x="60" y="1165"/>
                  </a:lnTo>
                  <a:lnTo>
                    <a:pt x="62" y="1164"/>
                  </a:lnTo>
                  <a:lnTo>
                    <a:pt x="65" y="1160"/>
                  </a:lnTo>
                  <a:lnTo>
                    <a:pt x="68" y="1157"/>
                  </a:lnTo>
                  <a:lnTo>
                    <a:pt x="70" y="1151"/>
                  </a:lnTo>
                  <a:lnTo>
                    <a:pt x="72" y="1145"/>
                  </a:lnTo>
                  <a:lnTo>
                    <a:pt x="75" y="1138"/>
                  </a:lnTo>
                  <a:lnTo>
                    <a:pt x="81" y="1121"/>
                  </a:lnTo>
                  <a:lnTo>
                    <a:pt x="83" y="1110"/>
                  </a:lnTo>
                  <a:lnTo>
                    <a:pt x="85" y="1099"/>
                  </a:lnTo>
                  <a:lnTo>
                    <a:pt x="88" y="1087"/>
                  </a:lnTo>
                  <a:lnTo>
                    <a:pt x="90" y="1075"/>
                  </a:lnTo>
                  <a:lnTo>
                    <a:pt x="92" y="1061"/>
                  </a:lnTo>
                  <a:lnTo>
                    <a:pt x="97" y="1031"/>
                  </a:lnTo>
                  <a:lnTo>
                    <a:pt x="101" y="999"/>
                  </a:lnTo>
                  <a:lnTo>
                    <a:pt x="105" y="964"/>
                  </a:lnTo>
                  <a:lnTo>
                    <a:pt x="108" y="926"/>
                  </a:lnTo>
                  <a:lnTo>
                    <a:pt x="111" y="885"/>
                  </a:lnTo>
                  <a:lnTo>
                    <a:pt x="113" y="843"/>
                  </a:lnTo>
                  <a:lnTo>
                    <a:pt x="115" y="799"/>
                  </a:lnTo>
                  <a:lnTo>
                    <a:pt x="116" y="754"/>
                  </a:lnTo>
                  <a:lnTo>
                    <a:pt x="116" y="707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2" name="Freeform 451">
              <a:extLst>
                <a:ext uri="{FF2B5EF4-FFF2-40B4-BE49-F238E27FC236}">
                  <a16:creationId xmlns:a16="http://schemas.microsoft.com/office/drawing/2014/main" id="{6F4B1E12-DCF4-4641-840F-F3AFDCF1C9F2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09" y="608"/>
              <a:ext cx="103" cy="52"/>
            </a:xfrm>
            <a:custGeom>
              <a:avLst/>
              <a:gdLst>
                <a:gd name="T0" fmla="*/ 0 w 582"/>
                <a:gd name="T1" fmla="*/ 0 h 276"/>
                <a:gd name="T2" fmla="*/ 0 w 582"/>
                <a:gd name="T3" fmla="*/ 0 h 276"/>
                <a:gd name="T4" fmla="*/ 0 w 582"/>
                <a:gd name="T5" fmla="*/ 0 h 276"/>
                <a:gd name="T6" fmla="*/ 0 w 582"/>
                <a:gd name="T7" fmla="*/ 0 h 276"/>
                <a:gd name="T8" fmla="*/ 0 w 582"/>
                <a:gd name="T9" fmla="*/ 0 h 276"/>
                <a:gd name="T10" fmla="*/ 0 w 582"/>
                <a:gd name="T11" fmla="*/ 0 h 276"/>
                <a:gd name="T12" fmla="*/ 0 w 582"/>
                <a:gd name="T13" fmla="*/ 0 h 276"/>
                <a:gd name="T14" fmla="*/ 0 w 582"/>
                <a:gd name="T15" fmla="*/ 0 h 276"/>
                <a:gd name="T16" fmla="*/ 0 w 582"/>
                <a:gd name="T17" fmla="*/ 0 h 276"/>
                <a:gd name="T18" fmla="*/ 0 w 582"/>
                <a:gd name="T19" fmla="*/ 0 h 276"/>
                <a:gd name="T20" fmla="*/ 0 w 582"/>
                <a:gd name="T21" fmla="*/ 0 h 276"/>
                <a:gd name="T22" fmla="*/ 0 w 582"/>
                <a:gd name="T23" fmla="*/ 0 h 276"/>
                <a:gd name="T24" fmla="*/ 0 w 582"/>
                <a:gd name="T25" fmla="*/ 0 h 276"/>
                <a:gd name="T26" fmla="*/ 0 w 582"/>
                <a:gd name="T27" fmla="*/ 0 h 276"/>
                <a:gd name="T28" fmla="*/ 0 w 582"/>
                <a:gd name="T29" fmla="*/ 0 h 276"/>
                <a:gd name="T30" fmla="*/ 0 w 582"/>
                <a:gd name="T31" fmla="*/ 0 h 276"/>
                <a:gd name="T32" fmla="*/ 0 w 582"/>
                <a:gd name="T33" fmla="*/ 0 h 276"/>
                <a:gd name="T34" fmla="*/ 0 w 582"/>
                <a:gd name="T35" fmla="*/ 0 h 276"/>
                <a:gd name="T36" fmla="*/ 0 w 582"/>
                <a:gd name="T37" fmla="*/ 0 h 276"/>
                <a:gd name="T38" fmla="*/ 0 w 582"/>
                <a:gd name="T39" fmla="*/ 0 h 276"/>
                <a:gd name="T40" fmla="*/ 0 w 582"/>
                <a:gd name="T41" fmla="*/ 0 h 276"/>
                <a:gd name="T42" fmla="*/ 0 w 582"/>
                <a:gd name="T43" fmla="*/ 0 h 276"/>
                <a:gd name="T44" fmla="*/ 0 w 582"/>
                <a:gd name="T45" fmla="*/ 0 h 276"/>
                <a:gd name="T46" fmla="*/ 0 w 582"/>
                <a:gd name="T47" fmla="*/ 0 h 276"/>
                <a:gd name="T48" fmla="*/ 0 w 582"/>
                <a:gd name="T49" fmla="*/ 0 h 276"/>
                <a:gd name="T50" fmla="*/ 0 w 582"/>
                <a:gd name="T51" fmla="*/ 0 h 27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82"/>
                <a:gd name="T79" fmla="*/ 0 h 276"/>
                <a:gd name="T80" fmla="*/ 582 w 582"/>
                <a:gd name="T81" fmla="*/ 276 h 27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82" h="276">
                  <a:moveTo>
                    <a:pt x="582" y="276"/>
                  </a:moveTo>
                  <a:lnTo>
                    <a:pt x="582" y="273"/>
                  </a:lnTo>
                  <a:lnTo>
                    <a:pt x="582" y="269"/>
                  </a:lnTo>
                  <a:lnTo>
                    <a:pt x="581" y="264"/>
                  </a:lnTo>
                  <a:lnTo>
                    <a:pt x="581" y="258"/>
                  </a:lnTo>
                  <a:lnTo>
                    <a:pt x="580" y="243"/>
                  </a:lnTo>
                  <a:lnTo>
                    <a:pt x="579" y="234"/>
                  </a:lnTo>
                  <a:lnTo>
                    <a:pt x="577" y="213"/>
                  </a:lnTo>
                  <a:lnTo>
                    <a:pt x="574" y="191"/>
                  </a:lnTo>
                  <a:lnTo>
                    <a:pt x="572" y="167"/>
                  </a:lnTo>
                  <a:lnTo>
                    <a:pt x="569" y="141"/>
                  </a:lnTo>
                  <a:lnTo>
                    <a:pt x="567" y="115"/>
                  </a:lnTo>
                  <a:lnTo>
                    <a:pt x="568" y="90"/>
                  </a:lnTo>
                  <a:lnTo>
                    <a:pt x="570" y="66"/>
                  </a:lnTo>
                  <a:lnTo>
                    <a:pt x="572" y="45"/>
                  </a:lnTo>
                  <a:lnTo>
                    <a:pt x="573" y="35"/>
                  </a:lnTo>
                  <a:lnTo>
                    <a:pt x="573" y="26"/>
                  </a:lnTo>
                  <a:lnTo>
                    <a:pt x="573" y="19"/>
                  </a:lnTo>
                  <a:lnTo>
                    <a:pt x="573" y="12"/>
                  </a:lnTo>
                  <a:lnTo>
                    <a:pt x="571" y="7"/>
                  </a:lnTo>
                  <a:lnTo>
                    <a:pt x="569" y="4"/>
                  </a:lnTo>
                  <a:lnTo>
                    <a:pt x="566" y="1"/>
                  </a:lnTo>
                  <a:lnTo>
                    <a:pt x="562" y="0"/>
                  </a:lnTo>
                  <a:lnTo>
                    <a:pt x="0" y="4"/>
                  </a:lnTo>
                  <a:lnTo>
                    <a:pt x="7" y="125"/>
                  </a:lnTo>
                  <a:lnTo>
                    <a:pt x="582" y="276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3" name="Freeform 452">
              <a:extLst>
                <a:ext uri="{FF2B5EF4-FFF2-40B4-BE49-F238E27FC236}">
                  <a16:creationId xmlns:a16="http://schemas.microsoft.com/office/drawing/2014/main" id="{6077EFD3-5E79-41C6-AF17-CD201685EE67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89"/>
              <a:ext cx="103" cy="52"/>
            </a:xfrm>
            <a:custGeom>
              <a:avLst/>
              <a:gdLst>
                <a:gd name="T0" fmla="*/ 0 w 580"/>
                <a:gd name="T1" fmla="*/ 0 h 279"/>
                <a:gd name="T2" fmla="*/ 0 w 580"/>
                <a:gd name="T3" fmla="*/ 0 h 279"/>
                <a:gd name="T4" fmla="*/ 0 w 580"/>
                <a:gd name="T5" fmla="*/ 0 h 279"/>
                <a:gd name="T6" fmla="*/ 0 w 580"/>
                <a:gd name="T7" fmla="*/ 0 h 279"/>
                <a:gd name="T8" fmla="*/ 0 w 580"/>
                <a:gd name="T9" fmla="*/ 0 h 279"/>
                <a:gd name="T10" fmla="*/ 0 w 580"/>
                <a:gd name="T11" fmla="*/ 0 h 279"/>
                <a:gd name="T12" fmla="*/ 0 w 580"/>
                <a:gd name="T13" fmla="*/ 0 h 279"/>
                <a:gd name="T14" fmla="*/ 0 w 580"/>
                <a:gd name="T15" fmla="*/ 0 h 279"/>
                <a:gd name="T16" fmla="*/ 0 w 580"/>
                <a:gd name="T17" fmla="*/ 0 h 279"/>
                <a:gd name="T18" fmla="*/ 0 w 580"/>
                <a:gd name="T19" fmla="*/ 0 h 279"/>
                <a:gd name="T20" fmla="*/ 0 w 580"/>
                <a:gd name="T21" fmla="*/ 0 h 279"/>
                <a:gd name="T22" fmla="*/ 0 w 580"/>
                <a:gd name="T23" fmla="*/ 0 h 279"/>
                <a:gd name="T24" fmla="*/ 0 w 580"/>
                <a:gd name="T25" fmla="*/ 0 h 279"/>
                <a:gd name="T26" fmla="*/ 0 w 580"/>
                <a:gd name="T27" fmla="*/ 0 h 279"/>
                <a:gd name="T28" fmla="*/ 0 w 580"/>
                <a:gd name="T29" fmla="*/ 0 h 279"/>
                <a:gd name="T30" fmla="*/ 0 w 580"/>
                <a:gd name="T31" fmla="*/ 0 h 279"/>
                <a:gd name="T32" fmla="*/ 0 w 580"/>
                <a:gd name="T33" fmla="*/ 0 h 279"/>
                <a:gd name="T34" fmla="*/ 0 w 580"/>
                <a:gd name="T35" fmla="*/ 0 h 279"/>
                <a:gd name="T36" fmla="*/ 0 w 580"/>
                <a:gd name="T37" fmla="*/ 0 h 279"/>
                <a:gd name="T38" fmla="*/ 0 w 580"/>
                <a:gd name="T39" fmla="*/ 0 h 279"/>
                <a:gd name="T40" fmla="*/ 0 w 580"/>
                <a:gd name="T41" fmla="*/ 0 h 279"/>
                <a:gd name="T42" fmla="*/ 0 w 580"/>
                <a:gd name="T43" fmla="*/ 0 h 279"/>
                <a:gd name="T44" fmla="*/ 0 w 580"/>
                <a:gd name="T45" fmla="*/ 0 h 279"/>
                <a:gd name="T46" fmla="*/ 0 w 580"/>
                <a:gd name="T47" fmla="*/ 0 h 279"/>
                <a:gd name="T48" fmla="*/ 0 w 580"/>
                <a:gd name="T49" fmla="*/ 0 h 279"/>
                <a:gd name="T50" fmla="*/ 0 w 580"/>
                <a:gd name="T51" fmla="*/ 0 h 279"/>
                <a:gd name="T52" fmla="*/ 0 w 580"/>
                <a:gd name="T53" fmla="*/ 0 h 2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80"/>
                <a:gd name="T82" fmla="*/ 0 h 279"/>
                <a:gd name="T83" fmla="*/ 580 w 580"/>
                <a:gd name="T84" fmla="*/ 279 h 2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80" h="279">
                  <a:moveTo>
                    <a:pt x="0" y="279"/>
                  </a:moveTo>
                  <a:lnTo>
                    <a:pt x="0" y="276"/>
                  </a:lnTo>
                  <a:lnTo>
                    <a:pt x="1" y="272"/>
                  </a:lnTo>
                  <a:lnTo>
                    <a:pt x="1" y="267"/>
                  </a:lnTo>
                  <a:lnTo>
                    <a:pt x="1" y="261"/>
                  </a:lnTo>
                  <a:lnTo>
                    <a:pt x="2" y="246"/>
                  </a:lnTo>
                  <a:lnTo>
                    <a:pt x="4" y="237"/>
                  </a:lnTo>
                  <a:lnTo>
                    <a:pt x="5" y="216"/>
                  </a:lnTo>
                  <a:lnTo>
                    <a:pt x="7" y="194"/>
                  </a:lnTo>
                  <a:lnTo>
                    <a:pt x="10" y="170"/>
                  </a:lnTo>
                  <a:lnTo>
                    <a:pt x="12" y="144"/>
                  </a:lnTo>
                  <a:lnTo>
                    <a:pt x="14" y="118"/>
                  </a:lnTo>
                  <a:lnTo>
                    <a:pt x="13" y="93"/>
                  </a:lnTo>
                  <a:lnTo>
                    <a:pt x="11" y="69"/>
                  </a:lnTo>
                  <a:lnTo>
                    <a:pt x="10" y="58"/>
                  </a:lnTo>
                  <a:lnTo>
                    <a:pt x="8" y="48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7" y="22"/>
                  </a:lnTo>
                  <a:lnTo>
                    <a:pt x="7" y="15"/>
                  </a:lnTo>
                  <a:lnTo>
                    <a:pt x="8" y="10"/>
                  </a:lnTo>
                  <a:lnTo>
                    <a:pt x="11" y="7"/>
                  </a:lnTo>
                  <a:lnTo>
                    <a:pt x="13" y="4"/>
                  </a:lnTo>
                  <a:lnTo>
                    <a:pt x="18" y="3"/>
                  </a:lnTo>
                  <a:lnTo>
                    <a:pt x="580" y="0"/>
                  </a:lnTo>
                  <a:lnTo>
                    <a:pt x="574" y="122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4" name="Freeform 453">
              <a:extLst>
                <a:ext uri="{FF2B5EF4-FFF2-40B4-BE49-F238E27FC236}">
                  <a16:creationId xmlns:a16="http://schemas.microsoft.com/office/drawing/2014/main" id="{20739827-84DD-4C9E-855B-B35491770C32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5" y="588"/>
              <a:ext cx="50" cy="32"/>
            </a:xfrm>
            <a:custGeom>
              <a:avLst/>
              <a:gdLst>
                <a:gd name="T0" fmla="*/ 0 w 285"/>
                <a:gd name="T1" fmla="*/ 0 h 173"/>
                <a:gd name="T2" fmla="*/ 0 w 285"/>
                <a:gd name="T3" fmla="*/ 0 h 173"/>
                <a:gd name="T4" fmla="*/ 0 w 285"/>
                <a:gd name="T5" fmla="*/ 0 h 173"/>
                <a:gd name="T6" fmla="*/ 0 w 285"/>
                <a:gd name="T7" fmla="*/ 0 h 173"/>
                <a:gd name="T8" fmla="*/ 0 w 285"/>
                <a:gd name="T9" fmla="*/ 0 h 173"/>
                <a:gd name="T10" fmla="*/ 0 w 285"/>
                <a:gd name="T11" fmla="*/ 0 h 173"/>
                <a:gd name="T12" fmla="*/ 0 w 285"/>
                <a:gd name="T13" fmla="*/ 0 h 173"/>
                <a:gd name="T14" fmla="*/ 0 w 285"/>
                <a:gd name="T15" fmla="*/ 0 h 173"/>
                <a:gd name="T16" fmla="*/ 0 w 285"/>
                <a:gd name="T17" fmla="*/ 0 h 173"/>
                <a:gd name="T18" fmla="*/ 0 w 285"/>
                <a:gd name="T19" fmla="*/ 0 h 173"/>
                <a:gd name="T20" fmla="*/ 0 w 285"/>
                <a:gd name="T21" fmla="*/ 0 h 173"/>
                <a:gd name="T22" fmla="*/ 0 w 285"/>
                <a:gd name="T23" fmla="*/ 0 h 173"/>
                <a:gd name="T24" fmla="*/ 0 w 285"/>
                <a:gd name="T25" fmla="*/ 0 h 173"/>
                <a:gd name="T26" fmla="*/ 0 w 285"/>
                <a:gd name="T27" fmla="*/ 0 h 173"/>
                <a:gd name="T28" fmla="*/ 0 w 285"/>
                <a:gd name="T29" fmla="*/ 0 h 173"/>
                <a:gd name="T30" fmla="*/ 0 w 285"/>
                <a:gd name="T31" fmla="*/ 0 h 173"/>
                <a:gd name="T32" fmla="*/ 0 w 285"/>
                <a:gd name="T33" fmla="*/ 0 h 173"/>
                <a:gd name="T34" fmla="*/ 0 w 285"/>
                <a:gd name="T35" fmla="*/ 0 h 173"/>
                <a:gd name="T36" fmla="*/ 0 w 285"/>
                <a:gd name="T37" fmla="*/ 0 h 173"/>
                <a:gd name="T38" fmla="*/ 0 w 285"/>
                <a:gd name="T39" fmla="*/ 0 h 173"/>
                <a:gd name="T40" fmla="*/ 0 w 285"/>
                <a:gd name="T41" fmla="*/ 0 h 173"/>
                <a:gd name="T42" fmla="*/ 0 w 285"/>
                <a:gd name="T43" fmla="*/ 0 h 173"/>
                <a:gd name="T44" fmla="*/ 0 w 285"/>
                <a:gd name="T45" fmla="*/ 0 h 173"/>
                <a:gd name="T46" fmla="*/ 0 w 285"/>
                <a:gd name="T47" fmla="*/ 0 h 173"/>
                <a:gd name="T48" fmla="*/ 0 w 285"/>
                <a:gd name="T49" fmla="*/ 0 h 173"/>
                <a:gd name="T50" fmla="*/ 0 w 285"/>
                <a:gd name="T51" fmla="*/ 0 h 173"/>
                <a:gd name="T52" fmla="*/ 0 w 285"/>
                <a:gd name="T53" fmla="*/ 0 h 173"/>
                <a:gd name="T54" fmla="*/ 0 w 285"/>
                <a:gd name="T55" fmla="*/ 0 h 173"/>
                <a:gd name="T56" fmla="*/ 0 w 285"/>
                <a:gd name="T57" fmla="*/ 0 h 173"/>
                <a:gd name="T58" fmla="*/ 0 w 285"/>
                <a:gd name="T59" fmla="*/ 0 h 173"/>
                <a:gd name="T60" fmla="*/ 0 w 285"/>
                <a:gd name="T61" fmla="*/ 0 h 173"/>
                <a:gd name="T62" fmla="*/ 0 w 285"/>
                <a:gd name="T63" fmla="*/ 0 h 173"/>
                <a:gd name="T64" fmla="*/ 0 w 285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5"/>
                <a:gd name="T100" fmla="*/ 0 h 173"/>
                <a:gd name="T101" fmla="*/ 285 w 285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5" h="173">
                  <a:moveTo>
                    <a:pt x="276" y="173"/>
                  </a:moveTo>
                  <a:lnTo>
                    <a:pt x="274" y="172"/>
                  </a:lnTo>
                  <a:lnTo>
                    <a:pt x="272" y="171"/>
                  </a:lnTo>
                  <a:lnTo>
                    <a:pt x="271" y="166"/>
                  </a:lnTo>
                  <a:lnTo>
                    <a:pt x="271" y="158"/>
                  </a:lnTo>
                  <a:lnTo>
                    <a:pt x="272" y="147"/>
                  </a:lnTo>
                  <a:lnTo>
                    <a:pt x="274" y="134"/>
                  </a:lnTo>
                  <a:lnTo>
                    <a:pt x="275" y="120"/>
                  </a:lnTo>
                  <a:lnTo>
                    <a:pt x="276" y="105"/>
                  </a:lnTo>
                  <a:lnTo>
                    <a:pt x="275" y="89"/>
                  </a:lnTo>
                  <a:lnTo>
                    <a:pt x="276" y="84"/>
                  </a:lnTo>
                  <a:lnTo>
                    <a:pt x="277" y="80"/>
                  </a:lnTo>
                  <a:lnTo>
                    <a:pt x="280" y="75"/>
                  </a:lnTo>
                  <a:lnTo>
                    <a:pt x="283" y="71"/>
                  </a:lnTo>
                  <a:lnTo>
                    <a:pt x="284" y="67"/>
                  </a:lnTo>
                  <a:lnTo>
                    <a:pt x="285" y="61"/>
                  </a:lnTo>
                  <a:lnTo>
                    <a:pt x="283" y="54"/>
                  </a:lnTo>
                  <a:lnTo>
                    <a:pt x="281" y="50"/>
                  </a:lnTo>
                  <a:lnTo>
                    <a:pt x="278" y="45"/>
                  </a:lnTo>
                  <a:lnTo>
                    <a:pt x="274" y="37"/>
                  </a:lnTo>
                  <a:lnTo>
                    <a:pt x="269" y="30"/>
                  </a:lnTo>
                  <a:lnTo>
                    <a:pt x="266" y="24"/>
                  </a:lnTo>
                  <a:lnTo>
                    <a:pt x="264" y="19"/>
                  </a:lnTo>
                  <a:lnTo>
                    <a:pt x="262" y="15"/>
                  </a:lnTo>
                  <a:lnTo>
                    <a:pt x="261" y="11"/>
                  </a:lnTo>
                  <a:lnTo>
                    <a:pt x="259" y="6"/>
                  </a:lnTo>
                  <a:lnTo>
                    <a:pt x="258" y="2"/>
                  </a:lnTo>
                  <a:lnTo>
                    <a:pt x="258" y="0"/>
                  </a:lnTo>
                  <a:lnTo>
                    <a:pt x="257" y="0"/>
                  </a:lnTo>
                  <a:lnTo>
                    <a:pt x="255" y="0"/>
                  </a:lnTo>
                  <a:lnTo>
                    <a:pt x="0" y="5"/>
                  </a:lnTo>
                  <a:lnTo>
                    <a:pt x="3" y="80"/>
                  </a:lnTo>
                  <a:lnTo>
                    <a:pt x="276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5" name="Freeform 454">
              <a:extLst>
                <a:ext uri="{FF2B5EF4-FFF2-40B4-BE49-F238E27FC236}">
                  <a16:creationId xmlns:a16="http://schemas.microsoft.com/office/drawing/2014/main" id="{83B51094-2541-4B3A-941F-E718B6BFC867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6" y="530"/>
              <a:ext cx="51" cy="33"/>
            </a:xfrm>
            <a:custGeom>
              <a:avLst/>
              <a:gdLst>
                <a:gd name="T0" fmla="*/ 0 w 284"/>
                <a:gd name="T1" fmla="*/ 0 h 173"/>
                <a:gd name="T2" fmla="*/ 0 w 284"/>
                <a:gd name="T3" fmla="*/ 0 h 173"/>
                <a:gd name="T4" fmla="*/ 0 w 284"/>
                <a:gd name="T5" fmla="*/ 0 h 173"/>
                <a:gd name="T6" fmla="*/ 0 w 284"/>
                <a:gd name="T7" fmla="*/ 0 h 173"/>
                <a:gd name="T8" fmla="*/ 0 w 284"/>
                <a:gd name="T9" fmla="*/ 0 h 173"/>
                <a:gd name="T10" fmla="*/ 0 w 284"/>
                <a:gd name="T11" fmla="*/ 0 h 173"/>
                <a:gd name="T12" fmla="*/ 0 w 284"/>
                <a:gd name="T13" fmla="*/ 0 h 173"/>
                <a:gd name="T14" fmla="*/ 0 w 284"/>
                <a:gd name="T15" fmla="*/ 0 h 173"/>
                <a:gd name="T16" fmla="*/ 0 w 284"/>
                <a:gd name="T17" fmla="*/ 0 h 173"/>
                <a:gd name="T18" fmla="*/ 0 w 284"/>
                <a:gd name="T19" fmla="*/ 0 h 173"/>
                <a:gd name="T20" fmla="*/ 0 w 284"/>
                <a:gd name="T21" fmla="*/ 0 h 173"/>
                <a:gd name="T22" fmla="*/ 0 w 284"/>
                <a:gd name="T23" fmla="*/ 0 h 173"/>
                <a:gd name="T24" fmla="*/ 0 w 284"/>
                <a:gd name="T25" fmla="*/ 0 h 173"/>
                <a:gd name="T26" fmla="*/ 0 w 284"/>
                <a:gd name="T27" fmla="*/ 0 h 173"/>
                <a:gd name="T28" fmla="*/ 0 w 284"/>
                <a:gd name="T29" fmla="*/ 0 h 173"/>
                <a:gd name="T30" fmla="*/ 0 w 284"/>
                <a:gd name="T31" fmla="*/ 0 h 173"/>
                <a:gd name="T32" fmla="*/ 0 w 284"/>
                <a:gd name="T33" fmla="*/ 0 h 173"/>
                <a:gd name="T34" fmla="*/ 0 w 284"/>
                <a:gd name="T35" fmla="*/ 0 h 173"/>
                <a:gd name="T36" fmla="*/ 0 w 284"/>
                <a:gd name="T37" fmla="*/ 0 h 173"/>
                <a:gd name="T38" fmla="*/ 0 w 284"/>
                <a:gd name="T39" fmla="*/ 0 h 173"/>
                <a:gd name="T40" fmla="*/ 0 w 284"/>
                <a:gd name="T41" fmla="*/ 0 h 173"/>
                <a:gd name="T42" fmla="*/ 0 w 284"/>
                <a:gd name="T43" fmla="*/ 0 h 173"/>
                <a:gd name="T44" fmla="*/ 0 w 284"/>
                <a:gd name="T45" fmla="*/ 0 h 173"/>
                <a:gd name="T46" fmla="*/ 0 w 284"/>
                <a:gd name="T47" fmla="*/ 0 h 173"/>
                <a:gd name="T48" fmla="*/ 0 w 284"/>
                <a:gd name="T49" fmla="*/ 0 h 173"/>
                <a:gd name="T50" fmla="*/ 0 w 284"/>
                <a:gd name="T51" fmla="*/ 0 h 173"/>
                <a:gd name="T52" fmla="*/ 0 w 284"/>
                <a:gd name="T53" fmla="*/ 0 h 173"/>
                <a:gd name="T54" fmla="*/ 0 w 284"/>
                <a:gd name="T55" fmla="*/ 0 h 173"/>
                <a:gd name="T56" fmla="*/ 0 w 284"/>
                <a:gd name="T57" fmla="*/ 0 h 173"/>
                <a:gd name="T58" fmla="*/ 0 w 284"/>
                <a:gd name="T59" fmla="*/ 0 h 173"/>
                <a:gd name="T60" fmla="*/ 0 w 284"/>
                <a:gd name="T61" fmla="*/ 0 h 173"/>
                <a:gd name="T62" fmla="*/ 0 w 284"/>
                <a:gd name="T63" fmla="*/ 0 h 173"/>
                <a:gd name="T64" fmla="*/ 0 w 284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73"/>
                <a:gd name="T101" fmla="*/ 284 w 284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73">
                  <a:moveTo>
                    <a:pt x="10" y="173"/>
                  </a:moveTo>
                  <a:lnTo>
                    <a:pt x="12" y="172"/>
                  </a:lnTo>
                  <a:lnTo>
                    <a:pt x="14" y="171"/>
                  </a:lnTo>
                  <a:lnTo>
                    <a:pt x="15" y="166"/>
                  </a:lnTo>
                  <a:lnTo>
                    <a:pt x="15" y="158"/>
                  </a:lnTo>
                  <a:lnTo>
                    <a:pt x="13" y="147"/>
                  </a:lnTo>
                  <a:lnTo>
                    <a:pt x="12" y="134"/>
                  </a:lnTo>
                  <a:lnTo>
                    <a:pt x="10" y="120"/>
                  </a:lnTo>
                  <a:lnTo>
                    <a:pt x="9" y="105"/>
                  </a:lnTo>
                  <a:lnTo>
                    <a:pt x="10" y="89"/>
                  </a:lnTo>
                  <a:lnTo>
                    <a:pt x="9" y="84"/>
                  </a:lnTo>
                  <a:lnTo>
                    <a:pt x="7" y="80"/>
                  </a:lnTo>
                  <a:lnTo>
                    <a:pt x="5" y="75"/>
                  </a:lnTo>
                  <a:lnTo>
                    <a:pt x="2" y="71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4" y="50"/>
                  </a:lnTo>
                  <a:lnTo>
                    <a:pt x="6" y="45"/>
                  </a:lnTo>
                  <a:lnTo>
                    <a:pt x="11" y="37"/>
                  </a:lnTo>
                  <a:lnTo>
                    <a:pt x="15" y="30"/>
                  </a:lnTo>
                  <a:lnTo>
                    <a:pt x="18" y="24"/>
                  </a:lnTo>
                  <a:lnTo>
                    <a:pt x="21" y="19"/>
                  </a:lnTo>
                  <a:lnTo>
                    <a:pt x="22" y="14"/>
                  </a:lnTo>
                  <a:lnTo>
                    <a:pt x="24" y="11"/>
                  </a:lnTo>
                  <a:lnTo>
                    <a:pt x="25" y="6"/>
                  </a:lnTo>
                  <a:lnTo>
                    <a:pt x="26" y="2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84" y="2"/>
                  </a:lnTo>
                  <a:lnTo>
                    <a:pt x="281" y="77"/>
                  </a:lnTo>
                  <a:lnTo>
                    <a:pt x="10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6" name="Line 455">
              <a:extLst>
                <a:ext uri="{FF2B5EF4-FFF2-40B4-BE49-F238E27FC236}">
                  <a16:creationId xmlns:a16="http://schemas.microsoft.com/office/drawing/2014/main" id="{F79D54B5-CB26-46B0-A0DA-1F9A94AAE14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4796" y="572"/>
              <a:ext cx="5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67" name="Text Box 117">
            <a:extLst>
              <a:ext uri="{FF2B5EF4-FFF2-40B4-BE49-F238E27FC236}">
                <a16:creationId xmlns:a16="http://schemas.microsoft.com/office/drawing/2014/main" id="{C1A4D313-6E68-45F4-9B80-C35D40962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5083" y="3044252"/>
            <a:ext cx="33512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½ </a:t>
            </a:r>
            <a:r>
              <a:rPr lang="de-DE" altLang="de-DE" sz="1600" b="1" dirty="0" err="1">
                <a:solidFill>
                  <a:srgbClr val="0000FF"/>
                </a:solidFill>
              </a:rPr>
              <a:t>rolls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integrated</a:t>
            </a:r>
            <a:r>
              <a:rPr lang="de-DE" altLang="de-DE" sz="1600" b="1" dirty="0">
                <a:solidFill>
                  <a:srgbClr val="0000FF"/>
                </a:solidFill>
              </a:rPr>
              <a:t> on </a:t>
            </a:r>
            <a:r>
              <a:rPr lang="de-DE" altLang="de-DE" sz="1600" b="1" dirty="0" err="1">
                <a:solidFill>
                  <a:srgbClr val="0000FF"/>
                </a:solidFill>
              </a:rPr>
              <a:t>circular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flightpath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of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the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part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loops</a:t>
            </a:r>
            <a:r>
              <a:rPr lang="de-DE" altLang="de-DE" sz="1600" b="1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168" name="Text Box 101">
            <a:extLst>
              <a:ext uri="{FF2B5EF4-FFF2-40B4-BE49-F238E27FC236}">
                <a16:creationId xmlns:a16="http://schemas.microsoft.com/office/drawing/2014/main" id="{AC3D08E7-865B-422A-AF71-E42465B6A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866" y="3260133"/>
            <a:ext cx="2032000" cy="374650"/>
          </a:xfrm>
          <a:prstGeom prst="rect">
            <a:avLst/>
          </a:prstGeom>
          <a:noFill/>
          <a:ln w="38100">
            <a:solidFill>
              <a:srgbClr val="FFFF00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>
                <a:solidFill>
                  <a:srgbClr val="0000FF"/>
                </a:solidFill>
              </a:rPr>
              <a:t>All radii are equal.</a:t>
            </a:r>
          </a:p>
        </p:txBody>
      </p:sp>
      <p:sp>
        <p:nvSpPr>
          <p:cNvPr id="169" name="Oval 386">
            <a:extLst>
              <a:ext uri="{FF2B5EF4-FFF2-40B4-BE49-F238E27FC236}">
                <a16:creationId xmlns:a16="http://schemas.microsoft.com/office/drawing/2014/main" id="{3C9612CC-BFAF-4AF1-8592-A3AE754202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9761" y="2707112"/>
            <a:ext cx="1515160" cy="1561254"/>
          </a:xfrm>
          <a:prstGeom prst="ellips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de-DE" altLang="de-DE"/>
          </a:p>
        </p:txBody>
      </p:sp>
      <p:sp>
        <p:nvSpPr>
          <p:cNvPr id="170" name="Oval 386">
            <a:extLst>
              <a:ext uri="{FF2B5EF4-FFF2-40B4-BE49-F238E27FC236}">
                <a16:creationId xmlns:a16="http://schemas.microsoft.com/office/drawing/2014/main" id="{2B852629-BB30-48BC-ADC0-D1BF089B25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554" y="1349262"/>
            <a:ext cx="1515160" cy="1561254"/>
          </a:xfrm>
          <a:prstGeom prst="ellips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de-DE" altLang="de-DE"/>
          </a:p>
        </p:txBody>
      </p:sp>
      <p:sp>
        <p:nvSpPr>
          <p:cNvPr id="171" name="Oval 386">
            <a:extLst>
              <a:ext uri="{FF2B5EF4-FFF2-40B4-BE49-F238E27FC236}">
                <a16:creationId xmlns:a16="http://schemas.microsoft.com/office/drawing/2014/main" id="{8F7AD196-7512-4415-BC0D-5C6CCB2262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5463" y="1428138"/>
            <a:ext cx="1515160" cy="1561254"/>
          </a:xfrm>
          <a:prstGeom prst="ellips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de-DE" altLang="de-DE"/>
          </a:p>
        </p:txBody>
      </p:sp>
      <p:sp>
        <p:nvSpPr>
          <p:cNvPr id="172" name="Text Box 117">
            <a:extLst>
              <a:ext uri="{FF2B5EF4-FFF2-40B4-BE49-F238E27FC236}">
                <a16:creationId xmlns:a16="http://schemas.microsoft.com/office/drawing/2014/main" id="{992DABD2-54A0-4638-BB64-AC0212F0AA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8007" y="4102657"/>
            <a:ext cx="33512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½ </a:t>
            </a:r>
            <a:r>
              <a:rPr lang="de-DE" altLang="de-DE" sz="1600" b="1" dirty="0" err="1">
                <a:solidFill>
                  <a:srgbClr val="0000FF"/>
                </a:solidFill>
              </a:rPr>
              <a:t>rolls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integrated</a:t>
            </a:r>
            <a:r>
              <a:rPr lang="de-DE" altLang="de-DE" sz="1600" b="1" dirty="0">
                <a:solidFill>
                  <a:srgbClr val="0000FF"/>
                </a:solidFill>
              </a:rPr>
              <a:t> must </a:t>
            </a:r>
            <a:r>
              <a:rPr lang="de-DE" altLang="de-DE" sz="1600" b="1" dirty="0" err="1">
                <a:solidFill>
                  <a:srgbClr val="0000FF"/>
                </a:solidFill>
              </a:rPr>
              <a:t>be</a:t>
            </a:r>
            <a:r>
              <a:rPr lang="de-DE" altLang="de-DE" sz="1600" b="1" dirty="0">
                <a:solidFill>
                  <a:srgbClr val="0000FF"/>
                </a:solidFill>
              </a:rPr>
              <a:t> in </a:t>
            </a:r>
            <a:r>
              <a:rPr lang="de-DE" altLang="de-DE" sz="1600" b="1" dirty="0" err="1">
                <a:solidFill>
                  <a:srgbClr val="0000FF"/>
                </a:solidFill>
              </a:rPr>
              <a:t>opposite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direction</a:t>
            </a:r>
            <a:r>
              <a:rPr lang="de-DE" altLang="de-DE" sz="1600" b="1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137" name="Text Box 117">
            <a:extLst>
              <a:ext uri="{FF2B5EF4-FFF2-40B4-BE49-F238E27FC236}">
                <a16:creationId xmlns:a16="http://schemas.microsoft.com/office/drawing/2014/main" id="{33DF5CE7-9478-4C91-8C6B-6E5C92E38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29" y="2123418"/>
            <a:ext cx="33512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de-DE" sz="1600" b="1" dirty="0" err="1">
                <a:solidFill>
                  <a:srgbClr val="0000FF"/>
                </a:solidFill>
              </a:rPr>
              <a:t>During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knife-edge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flight</a:t>
            </a:r>
            <a:br>
              <a:rPr lang="de-DE" altLang="de-DE" sz="1600" b="1" dirty="0">
                <a:solidFill>
                  <a:srgbClr val="0000FF"/>
                </a:solidFill>
              </a:rPr>
            </a:br>
            <a:r>
              <a:rPr lang="de-DE" altLang="de-DE" sz="1600" b="1" dirty="0" err="1">
                <a:solidFill>
                  <a:srgbClr val="0000FF"/>
                </a:solidFill>
              </a:rPr>
              <a:t>the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wing</a:t>
            </a:r>
            <a:r>
              <a:rPr lang="de-DE" altLang="de-DE" sz="1600" b="1" dirty="0">
                <a:solidFill>
                  <a:srgbClr val="0000FF"/>
                </a:solidFill>
              </a:rPr>
              <a:t> must </a:t>
            </a:r>
            <a:r>
              <a:rPr lang="de-DE" altLang="de-DE" sz="1600" b="1" dirty="0" err="1">
                <a:solidFill>
                  <a:srgbClr val="0000FF"/>
                </a:solidFill>
              </a:rPr>
              <a:t>be</a:t>
            </a:r>
            <a:r>
              <a:rPr lang="de-DE" altLang="de-DE" sz="1600" b="1" dirty="0">
                <a:solidFill>
                  <a:srgbClr val="0000FF"/>
                </a:solidFill>
              </a:rPr>
              <a:t> in </a:t>
            </a:r>
            <a:r>
              <a:rPr lang="de-DE" altLang="de-DE" sz="1600" b="1" dirty="0" err="1">
                <a:solidFill>
                  <a:srgbClr val="0000FF"/>
                </a:solidFill>
              </a:rPr>
              <a:t>the</a:t>
            </a:r>
            <a:br>
              <a:rPr lang="de-DE" altLang="de-DE" sz="1600" b="1" dirty="0">
                <a:solidFill>
                  <a:srgbClr val="0000FF"/>
                </a:solidFill>
              </a:rPr>
            </a:br>
            <a:r>
              <a:rPr lang="de-DE" altLang="de-DE" sz="1600" b="1" dirty="0" err="1">
                <a:solidFill>
                  <a:srgbClr val="0000FF"/>
                </a:solidFill>
              </a:rPr>
              <a:t>vertical</a:t>
            </a:r>
            <a:r>
              <a:rPr lang="de-DE" altLang="de-DE" sz="1600" b="1" dirty="0">
                <a:solidFill>
                  <a:srgbClr val="0000FF"/>
                </a:solidFill>
              </a:rPr>
              <a:t> plane.</a:t>
            </a:r>
          </a:p>
        </p:txBody>
      </p:sp>
      <p:grpSp>
        <p:nvGrpSpPr>
          <p:cNvPr id="173" name="Group 179">
            <a:extLst>
              <a:ext uri="{FF2B5EF4-FFF2-40B4-BE49-F238E27FC236}">
                <a16:creationId xmlns:a16="http://schemas.microsoft.com/office/drawing/2014/main" id="{8D0DD7C5-7C7E-4037-9884-47933A982C80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4809601" y="1789908"/>
            <a:ext cx="768350" cy="665163"/>
            <a:chOff x="2005" y="1984"/>
            <a:chExt cx="484" cy="419"/>
          </a:xfrm>
        </p:grpSpPr>
        <p:grpSp>
          <p:nvGrpSpPr>
            <p:cNvPr id="174" name="Group 177">
              <a:extLst>
                <a:ext uri="{FF2B5EF4-FFF2-40B4-BE49-F238E27FC236}">
                  <a16:creationId xmlns:a16="http://schemas.microsoft.com/office/drawing/2014/main" id="{D465B4B4-B290-409C-BFB0-869741E7BF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05" y="1984"/>
              <a:ext cx="484" cy="419"/>
              <a:chOff x="2005" y="1984"/>
              <a:chExt cx="484" cy="419"/>
            </a:xfrm>
          </p:grpSpPr>
          <p:sp>
            <p:nvSpPr>
              <p:cNvPr id="176" name="Line 175">
                <a:extLst>
                  <a:ext uri="{FF2B5EF4-FFF2-40B4-BE49-F238E27FC236}">
                    <a16:creationId xmlns:a16="http://schemas.microsoft.com/office/drawing/2014/main" id="{31B78013-9D01-449A-B757-F1E6E295E8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05" y="2403"/>
                <a:ext cx="454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77" name="Line 176">
                <a:extLst>
                  <a:ext uri="{FF2B5EF4-FFF2-40B4-BE49-F238E27FC236}">
                    <a16:creationId xmlns:a16="http://schemas.microsoft.com/office/drawing/2014/main" id="{59F3F574-345A-446A-BF51-210B3536FA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78" y="1984"/>
                <a:ext cx="411" cy="403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de-DE"/>
              </a:p>
            </p:txBody>
          </p:sp>
        </p:grpSp>
        <p:sp>
          <p:nvSpPr>
            <p:cNvPr id="175" name="Text Box 178">
              <a:extLst>
                <a:ext uri="{FF2B5EF4-FFF2-40B4-BE49-F238E27FC236}">
                  <a16:creationId xmlns:a16="http://schemas.microsoft.com/office/drawing/2014/main" id="{8A06796D-8398-4E84-9AC1-9F65D76D1B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0" y="2200"/>
              <a:ext cx="272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de-DE" altLang="de-DE" sz="1200" b="1"/>
                <a:t>45°</a:t>
              </a:r>
            </a:p>
          </p:txBody>
        </p:sp>
      </p:grpSp>
      <p:sp>
        <p:nvSpPr>
          <p:cNvPr id="178" name="Oval 101">
            <a:extLst>
              <a:ext uri="{FF2B5EF4-FFF2-40B4-BE49-F238E27FC236}">
                <a16:creationId xmlns:a16="http://schemas.microsoft.com/office/drawing/2014/main" id="{32C2B637-39F1-4CF3-9B3C-4AE715A00B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7429" y="4213835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79" name="Oval 101">
            <a:extLst>
              <a:ext uri="{FF2B5EF4-FFF2-40B4-BE49-F238E27FC236}">
                <a16:creationId xmlns:a16="http://schemas.microsoft.com/office/drawing/2014/main" id="{33B951A5-BEC4-41C9-AB19-D4C89020AB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5054" y="3461889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88" name="Oval 101">
            <a:extLst>
              <a:ext uri="{FF2B5EF4-FFF2-40B4-BE49-F238E27FC236}">
                <a16:creationId xmlns:a16="http://schemas.microsoft.com/office/drawing/2014/main" id="{2D9DA893-FECE-454C-A03F-8865E1EF8D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6629" y="2829751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90" name="Oval 101">
            <a:extLst>
              <a:ext uri="{FF2B5EF4-FFF2-40B4-BE49-F238E27FC236}">
                <a16:creationId xmlns:a16="http://schemas.microsoft.com/office/drawing/2014/main" id="{B5ECC586-3046-4856-884F-0551DDD353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4443" y="2873192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205" name="Oval 101">
            <a:extLst>
              <a:ext uri="{FF2B5EF4-FFF2-40B4-BE49-F238E27FC236}">
                <a16:creationId xmlns:a16="http://schemas.microsoft.com/office/drawing/2014/main" id="{78019932-5418-4E67-A108-3E09F22C3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4999" y="1413819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206" name="Oval 101">
            <a:extLst>
              <a:ext uri="{FF2B5EF4-FFF2-40B4-BE49-F238E27FC236}">
                <a16:creationId xmlns:a16="http://schemas.microsoft.com/office/drawing/2014/main" id="{A8A5E3A3-A899-4725-BD27-97C9295AFC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1673" y="1250338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207" name="Oval 101">
            <a:extLst>
              <a:ext uri="{FF2B5EF4-FFF2-40B4-BE49-F238E27FC236}">
                <a16:creationId xmlns:a16="http://schemas.microsoft.com/office/drawing/2014/main" id="{7E5A7307-A096-4975-9105-A569695EFB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7510" y="1229882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208" name="Oval 101">
            <a:extLst>
              <a:ext uri="{FF2B5EF4-FFF2-40B4-BE49-F238E27FC236}">
                <a16:creationId xmlns:a16="http://schemas.microsoft.com/office/drawing/2014/main" id="{06285438-DE6A-43CB-A98D-68F4A2B632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8571" y="1302960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209" name="Oval 101">
            <a:extLst>
              <a:ext uri="{FF2B5EF4-FFF2-40B4-BE49-F238E27FC236}">
                <a16:creationId xmlns:a16="http://schemas.microsoft.com/office/drawing/2014/main" id="{6687542A-C526-45EA-921F-D4B6DFEC6C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4238" y="1444523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210" name="Oval 101">
            <a:extLst>
              <a:ext uri="{FF2B5EF4-FFF2-40B4-BE49-F238E27FC236}">
                <a16:creationId xmlns:a16="http://schemas.microsoft.com/office/drawing/2014/main" id="{61717454-6683-456C-A5F9-40CA07E6CC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8793" y="3424132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211" name="Oval 101">
            <a:extLst>
              <a:ext uri="{FF2B5EF4-FFF2-40B4-BE49-F238E27FC236}">
                <a16:creationId xmlns:a16="http://schemas.microsoft.com/office/drawing/2014/main" id="{C7661EDD-AFD8-4E38-B283-F1387C7024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7854" y="1311808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55414799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1580C8A8-9ECE-40B8-A6DD-A8068DA822DF}"/>
              </a:ext>
            </a:extLst>
          </p:cNvPr>
          <p:cNvGrpSpPr/>
          <p:nvPr/>
        </p:nvGrpSpPr>
        <p:grpSpPr>
          <a:xfrm>
            <a:off x="5346329" y="1264889"/>
            <a:ext cx="2342533" cy="3212098"/>
            <a:chOff x="5376693" y="1413274"/>
            <a:chExt cx="2283275" cy="2962829"/>
          </a:xfrm>
        </p:grpSpPr>
        <p:sp>
          <p:nvSpPr>
            <p:cNvPr id="75" name="Line 47">
              <a:extLst>
                <a:ext uri="{FF2B5EF4-FFF2-40B4-BE49-F238E27FC236}">
                  <a16:creationId xmlns:a16="http://schemas.microsoft.com/office/drawing/2014/main" id="{CF7EF3A5-B518-4668-9337-DEA6EAC6BFF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>
              <a:off x="6517521" y="3215244"/>
              <a:ext cx="1071606" cy="9776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1" name="Line 46">
              <a:extLst>
                <a:ext uri="{FF2B5EF4-FFF2-40B4-BE49-F238E27FC236}">
                  <a16:creationId xmlns:a16="http://schemas.microsoft.com/office/drawing/2014/main" id="{8BB61C25-8BDB-4520-BF20-B74C2E883E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69198" y="1519655"/>
              <a:ext cx="1065601" cy="98590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92" name="Group 49">
              <a:extLst>
                <a:ext uri="{FF2B5EF4-FFF2-40B4-BE49-F238E27FC236}">
                  <a16:creationId xmlns:a16="http://schemas.microsoft.com/office/drawing/2014/main" id="{8BB2214D-5A05-4AA8-B9A8-820D9980653A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5376693" y="1413274"/>
              <a:ext cx="1122832" cy="278196"/>
              <a:chOff x="4688" y="1956"/>
              <a:chExt cx="1642" cy="403"/>
            </a:xfrm>
          </p:grpSpPr>
          <p:sp>
            <p:nvSpPr>
              <p:cNvPr id="93" name="Line 50">
                <a:extLst>
                  <a:ext uri="{FF2B5EF4-FFF2-40B4-BE49-F238E27FC236}">
                    <a16:creationId xmlns:a16="http://schemas.microsoft.com/office/drawing/2014/main" id="{773CB89B-53BE-4F1B-81DA-7735CA6BDC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75" y="1972"/>
                <a:ext cx="1155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94" name="Arc 51">
                <a:extLst>
                  <a:ext uri="{FF2B5EF4-FFF2-40B4-BE49-F238E27FC236}">
                    <a16:creationId xmlns:a16="http://schemas.microsoft.com/office/drawing/2014/main" id="{A377BA3B-1004-4C76-BE07-738B77C6B01F}"/>
                  </a:ext>
                </a:extLst>
              </p:cNvPr>
              <p:cNvSpPr>
                <a:spLocks/>
              </p:cNvSpPr>
              <p:nvPr/>
            </p:nvSpPr>
            <p:spPr bwMode="auto">
              <a:xfrm rot="5732302" flipH="1">
                <a:off x="4750" y="1894"/>
                <a:ext cx="403" cy="527"/>
              </a:xfrm>
              <a:custGeom>
                <a:avLst/>
                <a:gdLst>
                  <a:gd name="T0" fmla="*/ 0 w 21499"/>
                  <a:gd name="T1" fmla="*/ 0 h 19263"/>
                  <a:gd name="T2" fmla="*/ 0 w 21499"/>
                  <a:gd name="T3" fmla="*/ 0 h 19263"/>
                  <a:gd name="T4" fmla="*/ 0 w 21499"/>
                  <a:gd name="T5" fmla="*/ 0 h 1926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499" h="19263" fill="none" extrusionOk="0">
                    <a:moveTo>
                      <a:pt x="21498" y="2086"/>
                    </a:moveTo>
                    <a:cubicBezTo>
                      <a:pt x="20785" y="9440"/>
                      <a:pt x="16361" y="15919"/>
                      <a:pt x="9772" y="19262"/>
                    </a:cubicBezTo>
                  </a:path>
                  <a:path w="21499" h="19263" stroke="0" extrusionOk="0">
                    <a:moveTo>
                      <a:pt x="21498" y="2086"/>
                    </a:moveTo>
                    <a:cubicBezTo>
                      <a:pt x="20785" y="9440"/>
                      <a:pt x="16361" y="15919"/>
                      <a:pt x="9772" y="19262"/>
                    </a:cubicBezTo>
                    <a:lnTo>
                      <a:pt x="0" y="0"/>
                    </a:lnTo>
                    <a:lnTo>
                      <a:pt x="21498" y="2086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95" name="Line 53">
              <a:extLst>
                <a:ext uri="{FF2B5EF4-FFF2-40B4-BE49-F238E27FC236}">
                  <a16:creationId xmlns:a16="http://schemas.microsoft.com/office/drawing/2014/main" id="{56AE438C-70FD-49CA-BC37-4498DED5B89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445236" y="4358831"/>
              <a:ext cx="789812" cy="69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6" name="Arc 54">
              <a:extLst>
                <a:ext uri="{FF2B5EF4-FFF2-40B4-BE49-F238E27FC236}">
                  <a16:creationId xmlns:a16="http://schemas.microsoft.com/office/drawing/2014/main" id="{22A948B8-78E4-467C-97F7-E2598A5F13EA}"/>
                </a:ext>
              </a:extLst>
            </p:cNvPr>
            <p:cNvSpPr>
              <a:spLocks/>
            </p:cNvSpPr>
            <p:nvPr/>
          </p:nvSpPr>
          <p:spPr bwMode="auto">
            <a:xfrm rot="5732302" flipV="1">
              <a:off x="6248513" y="4056818"/>
              <a:ext cx="278196" cy="360374"/>
            </a:xfrm>
            <a:custGeom>
              <a:avLst/>
              <a:gdLst>
                <a:gd name="T0" fmla="*/ 2147483646 w 21499"/>
                <a:gd name="T1" fmla="*/ 2147483646 h 19263"/>
                <a:gd name="T2" fmla="*/ 2147483646 w 21499"/>
                <a:gd name="T3" fmla="*/ 2147483646 h 19263"/>
                <a:gd name="T4" fmla="*/ 0 w 21499"/>
                <a:gd name="T5" fmla="*/ 0 h 1926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499" h="19263" fill="none" extrusionOk="0">
                  <a:moveTo>
                    <a:pt x="21498" y="2086"/>
                  </a:moveTo>
                  <a:cubicBezTo>
                    <a:pt x="20785" y="9440"/>
                    <a:pt x="16361" y="15919"/>
                    <a:pt x="9772" y="19262"/>
                  </a:cubicBezTo>
                </a:path>
                <a:path w="21499" h="19263" stroke="0" extrusionOk="0">
                  <a:moveTo>
                    <a:pt x="21498" y="2086"/>
                  </a:moveTo>
                  <a:cubicBezTo>
                    <a:pt x="20785" y="9440"/>
                    <a:pt x="16361" y="15919"/>
                    <a:pt x="9772" y="19262"/>
                  </a:cubicBezTo>
                  <a:lnTo>
                    <a:pt x="0" y="0"/>
                  </a:lnTo>
                  <a:lnTo>
                    <a:pt x="21498" y="2086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55" name="Bogen 154">
              <a:extLst>
                <a:ext uri="{FF2B5EF4-FFF2-40B4-BE49-F238E27FC236}">
                  <a16:creationId xmlns:a16="http://schemas.microsoft.com/office/drawing/2014/main" id="{A342909B-E112-43D7-9C62-A317378A1A4E}"/>
                </a:ext>
              </a:extLst>
            </p:cNvPr>
            <p:cNvSpPr/>
            <p:nvPr/>
          </p:nvSpPr>
          <p:spPr bwMode="auto">
            <a:xfrm>
              <a:off x="7192962" y="2465417"/>
              <a:ext cx="467006" cy="754062"/>
            </a:xfrm>
            <a:prstGeom prst="arc">
              <a:avLst>
                <a:gd name="adj1" fmla="val 17365412"/>
                <a:gd name="adj2" fmla="val 4205194"/>
              </a:avLst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79375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94210" name="Text Box 3"/>
          <p:cNvSpPr txBox="1">
            <a:spLocks noChangeArrowheads="1"/>
          </p:cNvSpPr>
          <p:nvPr/>
        </p:nvSpPr>
        <p:spPr bwMode="auto">
          <a:xfrm>
            <a:off x="7986713" y="6556375"/>
            <a:ext cx="939800" cy="24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>
              <a:lnSpc>
                <a:spcPct val="80000"/>
              </a:lnSpc>
            </a:pPr>
            <a:r>
              <a:rPr lang="de-DE" altLang="de-DE" sz="1200" b="1" dirty="0"/>
              <a:t>F-27.14.01</a:t>
            </a:r>
            <a:endParaRPr lang="de-DE" altLang="de-DE" dirty="0"/>
          </a:p>
        </p:txBody>
      </p:sp>
      <p:sp>
        <p:nvSpPr>
          <p:cNvPr id="94211" name="Text Box 99"/>
          <p:cNvSpPr txBox="1">
            <a:spLocks noChangeArrowheads="1"/>
          </p:cNvSpPr>
          <p:nvPr/>
        </p:nvSpPr>
        <p:spPr bwMode="auto">
          <a:xfrm>
            <a:off x="4022725" y="5046663"/>
            <a:ext cx="4902734" cy="135421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793750" eaLnBrk="0" hangingPunct="0"/>
            <a:r>
              <a:rPr lang="en-GB" sz="1600" b="1" dirty="0"/>
              <a:t>From inverted, pull through a ⅛ loop into a 45° downline, perform a ¼ roll into knife-edge flight, perform a ¼ knife-edge loop into a 45° downline, perform a ¼ roll, push through a ⅛ loop, exit inverted</a:t>
            </a:r>
            <a:r>
              <a:rPr lang="en-GB" dirty="0"/>
              <a:t>.</a:t>
            </a:r>
            <a:endParaRPr lang="de-DE" altLang="de-DE" sz="1600" b="1" dirty="0"/>
          </a:p>
        </p:txBody>
      </p:sp>
      <p:sp>
        <p:nvSpPr>
          <p:cNvPr id="73" name="Text Box 81">
            <a:extLst>
              <a:ext uri="{FF2B5EF4-FFF2-40B4-BE49-F238E27FC236}">
                <a16:creationId xmlns:a16="http://schemas.microsoft.com/office/drawing/2014/main" id="{7D612AA5-AE21-4BDC-A011-68F0D836A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1190" y="185421"/>
            <a:ext cx="7618413" cy="695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352" tIns="39676" rIns="79352" bIns="39676">
            <a:spAutoFit/>
          </a:bodyPr>
          <a:lstStyle/>
          <a:p>
            <a:pPr defTabSz="793750" eaLnBrk="0" hangingPunct="0"/>
            <a:r>
              <a:rPr lang="en-US" sz="2000" b="1" dirty="0"/>
              <a:t>F-27.14 Half Square Loop on Corner with quarter roll, </a:t>
            </a:r>
            <a:br>
              <a:rPr lang="en-US" sz="2000" b="1" dirty="0"/>
            </a:br>
            <a:r>
              <a:rPr lang="en-US" sz="2000" b="1" dirty="0"/>
              <a:t>	   quarter roll</a:t>
            </a:r>
            <a:endParaRPr lang="en-GB" altLang="de-DE" sz="2000" dirty="0"/>
          </a:p>
        </p:txBody>
      </p:sp>
      <p:grpSp>
        <p:nvGrpSpPr>
          <p:cNvPr id="76" name="Group 185">
            <a:extLst>
              <a:ext uri="{FF2B5EF4-FFF2-40B4-BE49-F238E27FC236}">
                <a16:creationId xmlns:a16="http://schemas.microsoft.com/office/drawing/2014/main" id="{A18A7713-35B6-4893-8D79-568E643DEE67}"/>
              </a:ext>
            </a:extLst>
          </p:cNvPr>
          <p:cNvGrpSpPr>
            <a:grpSpLocks/>
          </p:cNvGrpSpPr>
          <p:nvPr/>
        </p:nvGrpSpPr>
        <p:grpSpPr bwMode="auto">
          <a:xfrm rot="2378541">
            <a:off x="6613391" y="3864758"/>
            <a:ext cx="311150" cy="490537"/>
            <a:chOff x="2820" y="264"/>
            <a:chExt cx="420" cy="1452"/>
          </a:xfrm>
        </p:grpSpPr>
        <p:sp>
          <p:nvSpPr>
            <p:cNvPr id="77" name="Line 186">
              <a:extLst>
                <a:ext uri="{FF2B5EF4-FFF2-40B4-BE49-F238E27FC236}">
                  <a16:creationId xmlns:a16="http://schemas.microsoft.com/office/drawing/2014/main" id="{D2B53129-194C-4BF8-A1A0-DCEECAF22A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78" name="Group 187">
              <a:extLst>
                <a:ext uri="{FF2B5EF4-FFF2-40B4-BE49-F238E27FC236}">
                  <a16:creationId xmlns:a16="http://schemas.microsoft.com/office/drawing/2014/main" id="{1970E9F7-47CD-4726-8F87-7DA88C7501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79" name="Group 188">
                <a:extLst>
                  <a:ext uri="{FF2B5EF4-FFF2-40B4-BE49-F238E27FC236}">
                    <a16:creationId xmlns:a16="http://schemas.microsoft.com/office/drawing/2014/main" id="{02B04D50-90AD-4792-BB01-E230F50EB5F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82" name="Group 189">
                  <a:extLst>
                    <a:ext uri="{FF2B5EF4-FFF2-40B4-BE49-F238E27FC236}">
                      <a16:creationId xmlns:a16="http://schemas.microsoft.com/office/drawing/2014/main" id="{4B5AAD2B-040D-4BDA-85E4-FE56213AD4D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84" name="Group 190">
                    <a:extLst>
                      <a:ext uri="{FF2B5EF4-FFF2-40B4-BE49-F238E27FC236}">
                        <a16:creationId xmlns:a16="http://schemas.microsoft.com/office/drawing/2014/main" id="{9E8A67C3-0580-48EE-8909-BFA60754DAE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87" name="Freeform 191">
                      <a:extLst>
                        <a:ext uri="{FF2B5EF4-FFF2-40B4-BE49-F238E27FC236}">
                          <a16:creationId xmlns:a16="http://schemas.microsoft.com/office/drawing/2014/main" id="{4061CACE-4A67-44DC-983E-04BF07F3A5E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2147483646 w 1153"/>
                        <a:gd name="T43" fmla="*/ 2147483646 h 204"/>
                        <a:gd name="T44" fmla="*/ 2147483646 w 1153"/>
                        <a:gd name="T45" fmla="*/ 2147483646 h 204"/>
                        <a:gd name="T46" fmla="*/ 0 w 1153"/>
                        <a:gd name="T47" fmla="*/ 2147483646 h 204"/>
                        <a:gd name="T48" fmla="*/ 2147483646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88" name="Freeform 192">
                      <a:extLst>
                        <a:ext uri="{FF2B5EF4-FFF2-40B4-BE49-F238E27FC236}">
                          <a16:creationId xmlns:a16="http://schemas.microsoft.com/office/drawing/2014/main" id="{49190236-9D70-4C04-9EE2-BB3096E7E88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85" name="Freeform 193">
                    <a:extLst>
                      <a:ext uri="{FF2B5EF4-FFF2-40B4-BE49-F238E27FC236}">
                        <a16:creationId xmlns:a16="http://schemas.microsoft.com/office/drawing/2014/main" id="{C0013C2F-F814-4CF9-B6D7-8C1502A19D0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86" name="Freeform 194">
                    <a:extLst>
                      <a:ext uri="{FF2B5EF4-FFF2-40B4-BE49-F238E27FC236}">
                        <a16:creationId xmlns:a16="http://schemas.microsoft.com/office/drawing/2014/main" id="{88FC069A-A4E3-4B51-8F83-390A3076520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671819 h 33"/>
                      <a:gd name="T2" fmla="*/ 0 w 293"/>
                      <a:gd name="T3" fmla="*/ 653521 h 33"/>
                      <a:gd name="T4" fmla="*/ 75 w 293"/>
                      <a:gd name="T5" fmla="*/ 185406 h 33"/>
                      <a:gd name="T6" fmla="*/ 92 w 293"/>
                      <a:gd name="T7" fmla="*/ 91402 h 33"/>
                      <a:gd name="T8" fmla="*/ 104 w 293"/>
                      <a:gd name="T9" fmla="*/ 91402 h 33"/>
                      <a:gd name="T10" fmla="*/ 119 w 293"/>
                      <a:gd name="T11" fmla="*/ 0 h 33"/>
                      <a:gd name="T12" fmla="*/ 131 w 293"/>
                      <a:gd name="T13" fmla="*/ 0 h 33"/>
                      <a:gd name="T14" fmla="*/ 147 w 293"/>
                      <a:gd name="T15" fmla="*/ 91402 h 33"/>
                      <a:gd name="T16" fmla="*/ 160 w 293"/>
                      <a:gd name="T17" fmla="*/ 130179 h 33"/>
                      <a:gd name="T18" fmla="*/ 171 w 293"/>
                      <a:gd name="T19" fmla="*/ 185406 h 33"/>
                      <a:gd name="T20" fmla="*/ 177 w 293"/>
                      <a:gd name="T21" fmla="*/ 275552 h 33"/>
                      <a:gd name="T22" fmla="*/ 183 w 293"/>
                      <a:gd name="T23" fmla="*/ 376090 h 33"/>
                      <a:gd name="T24" fmla="*/ 189 w 293"/>
                      <a:gd name="T25" fmla="*/ 471703 h 33"/>
                      <a:gd name="T26" fmla="*/ 192 w 293"/>
                      <a:gd name="T27" fmla="*/ 558948 h 33"/>
                      <a:gd name="T28" fmla="*/ 193 w 293"/>
                      <a:gd name="T29" fmla="*/ 671819 h 33"/>
                      <a:gd name="T30" fmla="*/ 192 w 293"/>
                      <a:gd name="T31" fmla="*/ 762885 h 33"/>
                      <a:gd name="T32" fmla="*/ 189 w 293"/>
                      <a:gd name="T33" fmla="*/ 883744 h 33"/>
                      <a:gd name="T34" fmla="*/ 183 w 293"/>
                      <a:gd name="T35" fmla="*/ 956833 h 33"/>
                      <a:gd name="T36" fmla="*/ 177 w 293"/>
                      <a:gd name="T37" fmla="*/ 1086533 h 33"/>
                      <a:gd name="T38" fmla="*/ 171 w 293"/>
                      <a:gd name="T39" fmla="*/ 1156884 h 33"/>
                      <a:gd name="T40" fmla="*/ 160 w 293"/>
                      <a:gd name="T41" fmla="*/ 1223484 h 33"/>
                      <a:gd name="T42" fmla="*/ 147 w 293"/>
                      <a:gd name="T43" fmla="*/ 1318300 h 33"/>
                      <a:gd name="T44" fmla="*/ 131 w 293"/>
                      <a:gd name="T45" fmla="*/ 1325645 h 33"/>
                      <a:gd name="T46" fmla="*/ 120 w 293"/>
                      <a:gd name="T47" fmla="*/ 1325645 h 33"/>
                      <a:gd name="T48" fmla="*/ 104 w 293"/>
                      <a:gd name="T49" fmla="*/ 1325645 h 33"/>
                      <a:gd name="T50" fmla="*/ 92 w 293"/>
                      <a:gd name="T51" fmla="*/ 1318300 h 33"/>
                      <a:gd name="T52" fmla="*/ 75 w 293"/>
                      <a:gd name="T53" fmla="*/ 1156884 h 33"/>
                      <a:gd name="T54" fmla="*/ 0 w 293"/>
                      <a:gd name="T55" fmla="*/ 671819 h 33"/>
                      <a:gd name="T56" fmla="*/ 0 w 293"/>
                      <a:gd name="T57" fmla="*/ 671819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83" name="Line 195">
                  <a:extLst>
                    <a:ext uri="{FF2B5EF4-FFF2-40B4-BE49-F238E27FC236}">
                      <a16:creationId xmlns:a16="http://schemas.microsoft.com/office/drawing/2014/main" id="{FB27F483-8924-4579-AC20-AB5A2BBDEE2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80" name="AutoShape 196">
                <a:extLst>
                  <a:ext uri="{FF2B5EF4-FFF2-40B4-BE49-F238E27FC236}">
                    <a16:creationId xmlns:a16="http://schemas.microsoft.com/office/drawing/2014/main" id="{20833021-26BA-40DF-8E14-A4BBE8886A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81" name="Line 197">
                <a:extLst>
                  <a:ext uri="{FF2B5EF4-FFF2-40B4-BE49-F238E27FC236}">
                    <a16:creationId xmlns:a16="http://schemas.microsoft.com/office/drawing/2014/main" id="{8D031284-D908-4AE8-A02F-A6841C4C10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89" name="Text Box 4">
            <a:extLst>
              <a:ext uri="{FF2B5EF4-FFF2-40B4-BE49-F238E27FC236}">
                <a16:creationId xmlns:a16="http://schemas.microsoft.com/office/drawing/2014/main" id="{75F05AF0-FBB4-4732-8A1E-C0D5A5E3B8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6104" y="1297926"/>
            <a:ext cx="11620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e-DE" altLang="de-DE" sz="1600" b="1" dirty="0"/>
              <a:t>¼  roll</a:t>
            </a:r>
          </a:p>
        </p:txBody>
      </p:sp>
      <p:sp>
        <p:nvSpPr>
          <p:cNvPr id="90" name="Text Box 4">
            <a:extLst>
              <a:ext uri="{FF2B5EF4-FFF2-40B4-BE49-F238E27FC236}">
                <a16:creationId xmlns:a16="http://schemas.microsoft.com/office/drawing/2014/main" id="{FEE50DF4-56F6-4FD5-908F-A4F2F1C09B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7539" y="4031840"/>
            <a:ext cx="11620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e-DE" altLang="de-DE" sz="1600" b="1" dirty="0"/>
              <a:t>¼ roll</a:t>
            </a:r>
          </a:p>
        </p:txBody>
      </p:sp>
      <p:grpSp>
        <p:nvGrpSpPr>
          <p:cNvPr id="108" name="Group 70">
            <a:extLst>
              <a:ext uri="{FF2B5EF4-FFF2-40B4-BE49-F238E27FC236}">
                <a16:creationId xmlns:a16="http://schemas.microsoft.com/office/drawing/2014/main" id="{AF06F20C-A897-46FF-A167-7CF3288A5376}"/>
              </a:ext>
            </a:extLst>
          </p:cNvPr>
          <p:cNvGrpSpPr>
            <a:grpSpLocks/>
          </p:cNvGrpSpPr>
          <p:nvPr/>
        </p:nvGrpSpPr>
        <p:grpSpPr bwMode="auto">
          <a:xfrm rot="16177943" flipH="1" flipV="1">
            <a:off x="4927391" y="4212158"/>
            <a:ext cx="241500" cy="528251"/>
            <a:chOff x="2940" y="264"/>
            <a:chExt cx="300" cy="1452"/>
          </a:xfrm>
        </p:grpSpPr>
        <p:grpSp>
          <p:nvGrpSpPr>
            <p:cNvPr id="109" name="Group 71">
              <a:extLst>
                <a:ext uri="{FF2B5EF4-FFF2-40B4-BE49-F238E27FC236}">
                  <a16:creationId xmlns:a16="http://schemas.microsoft.com/office/drawing/2014/main" id="{8E36AF17-32D9-4C8E-90CE-C353728877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252" cy="1368"/>
              <a:chOff x="3024" y="732"/>
              <a:chExt cx="252" cy="1368"/>
            </a:xfrm>
          </p:grpSpPr>
          <p:grpSp>
            <p:nvGrpSpPr>
              <p:cNvPr id="112" name="Group 72">
                <a:extLst>
                  <a:ext uri="{FF2B5EF4-FFF2-40B4-BE49-F238E27FC236}">
                    <a16:creationId xmlns:a16="http://schemas.microsoft.com/office/drawing/2014/main" id="{BBC051C0-F2DA-4B2A-995E-6895F414A60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24" y="732"/>
                <a:ext cx="252" cy="1368"/>
                <a:chOff x="3168" y="1008"/>
                <a:chExt cx="484" cy="2448"/>
              </a:xfrm>
            </p:grpSpPr>
            <p:grpSp>
              <p:nvGrpSpPr>
                <p:cNvPr id="114" name="Group 73">
                  <a:extLst>
                    <a:ext uri="{FF2B5EF4-FFF2-40B4-BE49-F238E27FC236}">
                      <a16:creationId xmlns:a16="http://schemas.microsoft.com/office/drawing/2014/main" id="{5859D22D-9E3C-4B1B-9873-12423D63E9F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68" y="1008"/>
                  <a:ext cx="484" cy="2448"/>
                  <a:chOff x="2256" y="864"/>
                  <a:chExt cx="532" cy="2448"/>
                </a:xfrm>
              </p:grpSpPr>
              <p:sp>
                <p:nvSpPr>
                  <p:cNvPr id="118" name="Freeform 74">
                    <a:extLst>
                      <a:ext uri="{FF2B5EF4-FFF2-40B4-BE49-F238E27FC236}">
                        <a16:creationId xmlns:a16="http://schemas.microsoft.com/office/drawing/2014/main" id="{D8640276-BFC7-476A-9376-4573C160647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89413">
                    <a:off x="1298" y="1822"/>
                    <a:ext cx="2448" cy="532"/>
                  </a:xfrm>
                  <a:custGeom>
                    <a:avLst/>
                    <a:gdLst>
                      <a:gd name="T0" fmla="*/ 2147483646 w 1153"/>
                      <a:gd name="T1" fmla="*/ 2147483646 h 204"/>
                      <a:gd name="T2" fmla="*/ 2147483646 w 1153"/>
                      <a:gd name="T3" fmla="*/ 2147483646 h 204"/>
                      <a:gd name="T4" fmla="*/ 2147483646 w 1153"/>
                      <a:gd name="T5" fmla="*/ 2147483646 h 204"/>
                      <a:gd name="T6" fmla="*/ 2147483646 w 1153"/>
                      <a:gd name="T7" fmla="*/ 2147483646 h 204"/>
                      <a:gd name="T8" fmla="*/ 2147483646 w 1153"/>
                      <a:gd name="T9" fmla="*/ 2147483646 h 204"/>
                      <a:gd name="T10" fmla="*/ 2147483646 w 1153"/>
                      <a:gd name="T11" fmla="*/ 2147483646 h 204"/>
                      <a:gd name="T12" fmla="*/ 2147483646 w 1153"/>
                      <a:gd name="T13" fmla="*/ 2147483646 h 204"/>
                      <a:gd name="T14" fmla="*/ 2147483646 w 1153"/>
                      <a:gd name="T15" fmla="*/ 2147483646 h 204"/>
                      <a:gd name="T16" fmla="*/ 2147483646 w 1153"/>
                      <a:gd name="T17" fmla="*/ 2147483646 h 204"/>
                      <a:gd name="T18" fmla="*/ 2147483646 w 1153"/>
                      <a:gd name="T19" fmla="*/ 2147483646 h 204"/>
                      <a:gd name="T20" fmla="*/ 2147483646 w 1153"/>
                      <a:gd name="T21" fmla="*/ 2147483646 h 204"/>
                      <a:gd name="T22" fmla="*/ 2147483646 w 1153"/>
                      <a:gd name="T23" fmla="*/ 2147483646 h 204"/>
                      <a:gd name="T24" fmla="*/ 2147483646 w 1153"/>
                      <a:gd name="T25" fmla="*/ 2147483646 h 204"/>
                      <a:gd name="T26" fmla="*/ 2147483646 w 1153"/>
                      <a:gd name="T27" fmla="*/ 2147483646 h 204"/>
                      <a:gd name="T28" fmla="*/ 2147483646 w 1153"/>
                      <a:gd name="T29" fmla="*/ 2147483646 h 204"/>
                      <a:gd name="T30" fmla="*/ 2147483646 w 1153"/>
                      <a:gd name="T31" fmla="*/ 2147483646 h 204"/>
                      <a:gd name="T32" fmla="*/ 2147483646 w 1153"/>
                      <a:gd name="T33" fmla="*/ 2147483646 h 204"/>
                      <a:gd name="T34" fmla="*/ 2147483646 w 1153"/>
                      <a:gd name="T35" fmla="*/ 2147483646 h 204"/>
                      <a:gd name="T36" fmla="*/ 2147483646 w 1153"/>
                      <a:gd name="T37" fmla="*/ 2147483646 h 204"/>
                      <a:gd name="T38" fmla="*/ 2147483646 w 1153"/>
                      <a:gd name="T39" fmla="*/ 2147483646 h 204"/>
                      <a:gd name="T40" fmla="*/ 2147483646 w 1153"/>
                      <a:gd name="T41" fmla="*/ 2147483646 h 204"/>
                      <a:gd name="T42" fmla="*/ 1184487864 w 1153"/>
                      <a:gd name="T43" fmla="*/ 2147483646 h 204"/>
                      <a:gd name="T44" fmla="*/ 557889913 w 1153"/>
                      <a:gd name="T45" fmla="*/ 2147483646 h 204"/>
                      <a:gd name="T46" fmla="*/ 0 w 1153"/>
                      <a:gd name="T47" fmla="*/ 2147483646 h 204"/>
                      <a:gd name="T48" fmla="*/ 2128127511 w 1153"/>
                      <a:gd name="T49" fmla="*/ 2147483646 h 204"/>
                      <a:gd name="T50" fmla="*/ 2147483646 w 1153"/>
                      <a:gd name="T51" fmla="*/ 2147483646 h 204"/>
                      <a:gd name="T52" fmla="*/ 2147483646 w 1153"/>
                      <a:gd name="T53" fmla="*/ 2147483646 h 204"/>
                      <a:gd name="T54" fmla="*/ 2147483646 w 1153"/>
                      <a:gd name="T55" fmla="*/ 2147483646 h 204"/>
                      <a:gd name="T56" fmla="*/ 2147483646 w 1153"/>
                      <a:gd name="T57" fmla="*/ 2147483646 h 204"/>
                      <a:gd name="T58" fmla="*/ 2147483646 w 1153"/>
                      <a:gd name="T59" fmla="*/ 2147483646 h 204"/>
                      <a:gd name="T60" fmla="*/ 2147483646 w 1153"/>
                      <a:gd name="T61" fmla="*/ 2147483646 h 204"/>
                      <a:gd name="T62" fmla="*/ 2147483646 w 1153"/>
                      <a:gd name="T63" fmla="*/ 2147483646 h 204"/>
                      <a:gd name="T64" fmla="*/ 2147483646 w 1153"/>
                      <a:gd name="T65" fmla="*/ 2147483646 h 204"/>
                      <a:gd name="T66" fmla="*/ 2147483646 w 1153"/>
                      <a:gd name="T67" fmla="*/ 2147483646 h 204"/>
                      <a:gd name="T68" fmla="*/ 2147483646 w 1153"/>
                      <a:gd name="T69" fmla="*/ 2147483646 h 204"/>
                      <a:gd name="T70" fmla="*/ 2147483646 w 1153"/>
                      <a:gd name="T71" fmla="*/ 2147483646 h 204"/>
                      <a:gd name="T72" fmla="*/ 2147483646 w 1153"/>
                      <a:gd name="T73" fmla="*/ 2147483646 h 204"/>
                      <a:gd name="T74" fmla="*/ 2147483646 w 1153"/>
                      <a:gd name="T75" fmla="*/ 2147483646 h 204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0" t="0" r="r" b="b"/>
                    <a:pathLst>
                      <a:path w="1153" h="204">
                        <a:moveTo>
                          <a:pt x="904" y="69"/>
                        </a:moveTo>
                        <a:lnTo>
                          <a:pt x="944" y="72"/>
                        </a:lnTo>
                        <a:lnTo>
                          <a:pt x="985" y="74"/>
                        </a:lnTo>
                        <a:lnTo>
                          <a:pt x="1025" y="79"/>
                        </a:lnTo>
                        <a:lnTo>
                          <a:pt x="1061" y="83"/>
                        </a:lnTo>
                        <a:lnTo>
                          <a:pt x="1093" y="86"/>
                        </a:lnTo>
                        <a:lnTo>
                          <a:pt x="1122" y="90"/>
                        </a:lnTo>
                        <a:lnTo>
                          <a:pt x="1140" y="94"/>
                        </a:lnTo>
                        <a:lnTo>
                          <a:pt x="1152" y="97"/>
                        </a:lnTo>
                        <a:lnTo>
                          <a:pt x="1153" y="97"/>
                        </a:lnTo>
                        <a:lnTo>
                          <a:pt x="1153" y="99"/>
                        </a:lnTo>
                        <a:lnTo>
                          <a:pt x="1153" y="100"/>
                        </a:lnTo>
                        <a:lnTo>
                          <a:pt x="1153" y="134"/>
                        </a:lnTo>
                        <a:lnTo>
                          <a:pt x="1152" y="136"/>
                        </a:lnTo>
                        <a:lnTo>
                          <a:pt x="1152" y="138"/>
                        </a:lnTo>
                        <a:lnTo>
                          <a:pt x="1149" y="140"/>
                        </a:lnTo>
                        <a:lnTo>
                          <a:pt x="1147" y="140"/>
                        </a:lnTo>
                        <a:lnTo>
                          <a:pt x="1146" y="141"/>
                        </a:lnTo>
                        <a:lnTo>
                          <a:pt x="1146" y="143"/>
                        </a:lnTo>
                        <a:lnTo>
                          <a:pt x="1146" y="151"/>
                        </a:lnTo>
                        <a:lnTo>
                          <a:pt x="1142" y="163"/>
                        </a:lnTo>
                        <a:lnTo>
                          <a:pt x="1137" y="175"/>
                        </a:lnTo>
                        <a:lnTo>
                          <a:pt x="1132" y="185"/>
                        </a:lnTo>
                        <a:lnTo>
                          <a:pt x="1127" y="191"/>
                        </a:lnTo>
                        <a:lnTo>
                          <a:pt x="1123" y="195"/>
                        </a:lnTo>
                        <a:lnTo>
                          <a:pt x="1117" y="198"/>
                        </a:lnTo>
                        <a:lnTo>
                          <a:pt x="1112" y="198"/>
                        </a:lnTo>
                        <a:lnTo>
                          <a:pt x="1061" y="201"/>
                        </a:lnTo>
                        <a:lnTo>
                          <a:pt x="1016" y="203"/>
                        </a:lnTo>
                        <a:lnTo>
                          <a:pt x="975" y="204"/>
                        </a:lnTo>
                        <a:lnTo>
                          <a:pt x="931" y="204"/>
                        </a:lnTo>
                        <a:lnTo>
                          <a:pt x="879" y="203"/>
                        </a:lnTo>
                        <a:lnTo>
                          <a:pt x="812" y="200"/>
                        </a:lnTo>
                        <a:lnTo>
                          <a:pt x="726" y="194"/>
                        </a:lnTo>
                        <a:lnTo>
                          <a:pt x="616" y="188"/>
                        </a:lnTo>
                        <a:lnTo>
                          <a:pt x="205" y="173"/>
                        </a:lnTo>
                        <a:lnTo>
                          <a:pt x="179" y="174"/>
                        </a:lnTo>
                        <a:lnTo>
                          <a:pt x="156" y="177"/>
                        </a:lnTo>
                        <a:lnTo>
                          <a:pt x="133" y="180"/>
                        </a:lnTo>
                        <a:lnTo>
                          <a:pt x="115" y="181"/>
                        </a:lnTo>
                        <a:lnTo>
                          <a:pt x="15" y="181"/>
                        </a:lnTo>
                        <a:lnTo>
                          <a:pt x="13" y="180"/>
                        </a:lnTo>
                        <a:lnTo>
                          <a:pt x="8" y="180"/>
                        </a:lnTo>
                        <a:lnTo>
                          <a:pt x="6" y="178"/>
                        </a:lnTo>
                        <a:lnTo>
                          <a:pt x="4" y="175"/>
                        </a:lnTo>
                        <a:lnTo>
                          <a:pt x="1" y="170"/>
                        </a:lnTo>
                        <a:lnTo>
                          <a:pt x="0" y="163"/>
                        </a:lnTo>
                        <a:lnTo>
                          <a:pt x="13" y="12"/>
                        </a:lnTo>
                        <a:lnTo>
                          <a:pt x="14" y="8"/>
                        </a:lnTo>
                        <a:lnTo>
                          <a:pt x="15" y="3"/>
                        </a:lnTo>
                        <a:lnTo>
                          <a:pt x="18" y="2"/>
                        </a:lnTo>
                        <a:lnTo>
                          <a:pt x="23" y="0"/>
                        </a:lnTo>
                        <a:lnTo>
                          <a:pt x="77" y="2"/>
                        </a:lnTo>
                        <a:lnTo>
                          <a:pt x="89" y="3"/>
                        </a:lnTo>
                        <a:lnTo>
                          <a:pt x="101" y="8"/>
                        </a:lnTo>
                        <a:lnTo>
                          <a:pt x="112" y="12"/>
                        </a:lnTo>
                        <a:lnTo>
                          <a:pt x="124" y="19"/>
                        </a:lnTo>
                        <a:lnTo>
                          <a:pt x="210" y="72"/>
                        </a:lnTo>
                        <a:lnTo>
                          <a:pt x="217" y="76"/>
                        </a:lnTo>
                        <a:lnTo>
                          <a:pt x="224" y="79"/>
                        </a:lnTo>
                        <a:lnTo>
                          <a:pt x="232" y="80"/>
                        </a:lnTo>
                        <a:lnTo>
                          <a:pt x="239" y="83"/>
                        </a:lnTo>
                        <a:lnTo>
                          <a:pt x="256" y="84"/>
                        </a:lnTo>
                        <a:lnTo>
                          <a:pt x="273" y="83"/>
                        </a:lnTo>
                        <a:lnTo>
                          <a:pt x="657" y="56"/>
                        </a:lnTo>
                        <a:lnTo>
                          <a:pt x="660" y="62"/>
                        </a:lnTo>
                        <a:lnTo>
                          <a:pt x="682" y="83"/>
                        </a:lnTo>
                        <a:lnTo>
                          <a:pt x="803" y="97"/>
                        </a:lnTo>
                        <a:lnTo>
                          <a:pt x="817" y="97"/>
                        </a:lnTo>
                        <a:lnTo>
                          <a:pt x="832" y="97"/>
                        </a:lnTo>
                        <a:lnTo>
                          <a:pt x="846" y="96"/>
                        </a:lnTo>
                        <a:lnTo>
                          <a:pt x="860" y="93"/>
                        </a:lnTo>
                        <a:lnTo>
                          <a:pt x="873" y="89"/>
                        </a:lnTo>
                        <a:lnTo>
                          <a:pt x="884" y="83"/>
                        </a:lnTo>
                        <a:lnTo>
                          <a:pt x="896" y="77"/>
                        </a:lnTo>
                        <a:lnTo>
                          <a:pt x="904" y="69"/>
                        </a:lnTo>
                        <a:close/>
                      </a:path>
                    </a:pathLst>
                  </a:custGeom>
                  <a:solidFill>
                    <a:srgbClr val="FFFF66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19" name="Freeform 75">
                    <a:extLst>
                      <a:ext uri="{FF2B5EF4-FFF2-40B4-BE49-F238E27FC236}">
                        <a16:creationId xmlns:a16="http://schemas.microsoft.com/office/drawing/2014/main" id="{C839B01F-C7D7-453D-9601-4E0DDF96A42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89413">
                    <a:off x="2332" y="2426"/>
                    <a:ext cx="539" cy="173"/>
                  </a:xfrm>
                  <a:custGeom>
                    <a:avLst/>
                    <a:gdLst>
                      <a:gd name="T0" fmla="*/ 0 w 247"/>
                      <a:gd name="T1" fmla="*/ 2147483646 h 69"/>
                      <a:gd name="T2" fmla="*/ 2147483646 w 247"/>
                      <a:gd name="T3" fmla="*/ 2147483646 h 69"/>
                      <a:gd name="T4" fmla="*/ 2147483646 w 247"/>
                      <a:gd name="T5" fmla="*/ 2147483646 h 69"/>
                      <a:gd name="T6" fmla="*/ 2147483646 w 247"/>
                      <a:gd name="T7" fmla="*/ 2147483646 h 69"/>
                      <a:gd name="T8" fmla="*/ 2147483646 w 247"/>
                      <a:gd name="T9" fmla="*/ 2147483646 h 69"/>
                      <a:gd name="T10" fmla="*/ 2147483646 w 247"/>
                      <a:gd name="T11" fmla="*/ 2147483646 h 69"/>
                      <a:gd name="T12" fmla="*/ 2147483646 w 247"/>
                      <a:gd name="T13" fmla="*/ 2147483646 h 69"/>
                      <a:gd name="T14" fmla="*/ 2147483646 w 247"/>
                      <a:gd name="T15" fmla="*/ 2147483646 h 69"/>
                      <a:gd name="T16" fmla="*/ 2147483646 w 247"/>
                      <a:gd name="T17" fmla="*/ 2147483646 h 69"/>
                      <a:gd name="T18" fmla="*/ 2147483646 w 247"/>
                      <a:gd name="T19" fmla="*/ 2147483646 h 69"/>
                      <a:gd name="T20" fmla="*/ 2147483646 w 247"/>
                      <a:gd name="T21" fmla="*/ 2147483646 h 69"/>
                      <a:gd name="T22" fmla="*/ 2147483646 w 247"/>
                      <a:gd name="T23" fmla="*/ 0 h 69"/>
                      <a:gd name="T24" fmla="*/ 2147483646 w 247"/>
                      <a:gd name="T25" fmla="*/ 2147483646 h 69"/>
                      <a:gd name="T26" fmla="*/ 2147483646 w 247"/>
                      <a:gd name="T27" fmla="*/ 2147483646 h 69"/>
                      <a:gd name="T28" fmla="*/ 0 w 247"/>
                      <a:gd name="T29" fmla="*/ 2147483646 h 69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247" h="69">
                        <a:moveTo>
                          <a:pt x="0" y="19"/>
                        </a:moveTo>
                        <a:lnTo>
                          <a:pt x="15" y="50"/>
                        </a:lnTo>
                        <a:lnTo>
                          <a:pt x="54" y="55"/>
                        </a:lnTo>
                        <a:lnTo>
                          <a:pt x="148" y="69"/>
                        </a:lnTo>
                        <a:lnTo>
                          <a:pt x="241" y="56"/>
                        </a:lnTo>
                        <a:lnTo>
                          <a:pt x="247" y="32"/>
                        </a:lnTo>
                        <a:lnTo>
                          <a:pt x="227" y="25"/>
                        </a:lnTo>
                        <a:lnTo>
                          <a:pt x="206" y="18"/>
                        </a:lnTo>
                        <a:lnTo>
                          <a:pt x="185" y="12"/>
                        </a:lnTo>
                        <a:lnTo>
                          <a:pt x="165" y="6"/>
                        </a:lnTo>
                        <a:lnTo>
                          <a:pt x="148" y="2"/>
                        </a:lnTo>
                        <a:lnTo>
                          <a:pt x="131" y="0"/>
                        </a:lnTo>
                        <a:lnTo>
                          <a:pt x="111" y="2"/>
                        </a:lnTo>
                        <a:lnTo>
                          <a:pt x="89" y="5"/>
                        </a:lnTo>
                        <a:lnTo>
                          <a:pt x="0" y="19"/>
                        </a:lnTo>
                        <a:close/>
                      </a:path>
                    </a:pathLst>
                  </a:custGeom>
                  <a:solidFill>
                    <a:schemeClr val="hlink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15" name="Freeform 76">
                  <a:extLst>
                    <a:ext uri="{FF2B5EF4-FFF2-40B4-BE49-F238E27FC236}">
                      <a16:creationId xmlns:a16="http://schemas.microsoft.com/office/drawing/2014/main" id="{DF4F1F68-BC6D-45EF-9D8E-6FA5C8FC88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353401">
                  <a:off x="2952" y="2567"/>
                  <a:ext cx="720" cy="96"/>
                </a:xfrm>
                <a:custGeom>
                  <a:avLst/>
                  <a:gdLst>
                    <a:gd name="T0" fmla="*/ 0 w 293"/>
                    <a:gd name="T1" fmla="*/ 2147483646 h 33"/>
                    <a:gd name="T2" fmla="*/ 0 w 293"/>
                    <a:gd name="T3" fmla="*/ 2147483646 h 33"/>
                    <a:gd name="T4" fmla="*/ 2147483646 w 293"/>
                    <a:gd name="T5" fmla="*/ 2147483646 h 33"/>
                    <a:gd name="T6" fmla="*/ 2147483646 w 293"/>
                    <a:gd name="T7" fmla="*/ 2147483646 h 33"/>
                    <a:gd name="T8" fmla="*/ 2147483646 w 293"/>
                    <a:gd name="T9" fmla="*/ 2147483646 h 33"/>
                    <a:gd name="T10" fmla="*/ 2147483646 w 293"/>
                    <a:gd name="T11" fmla="*/ 0 h 33"/>
                    <a:gd name="T12" fmla="*/ 2147483646 w 293"/>
                    <a:gd name="T13" fmla="*/ 0 h 33"/>
                    <a:gd name="T14" fmla="*/ 2147483646 w 293"/>
                    <a:gd name="T15" fmla="*/ 2147483646 h 33"/>
                    <a:gd name="T16" fmla="*/ 2147483646 w 293"/>
                    <a:gd name="T17" fmla="*/ 2147483646 h 33"/>
                    <a:gd name="T18" fmla="*/ 2147483646 w 293"/>
                    <a:gd name="T19" fmla="*/ 2147483646 h 33"/>
                    <a:gd name="T20" fmla="*/ 2147483646 w 293"/>
                    <a:gd name="T21" fmla="*/ 2147483646 h 33"/>
                    <a:gd name="T22" fmla="*/ 2147483646 w 293"/>
                    <a:gd name="T23" fmla="*/ 2147483646 h 33"/>
                    <a:gd name="T24" fmla="*/ 2147483646 w 293"/>
                    <a:gd name="T25" fmla="*/ 2147483646 h 33"/>
                    <a:gd name="T26" fmla="*/ 2147483646 w 293"/>
                    <a:gd name="T27" fmla="*/ 2147483646 h 33"/>
                    <a:gd name="T28" fmla="*/ 2147483646 w 293"/>
                    <a:gd name="T29" fmla="*/ 2147483646 h 33"/>
                    <a:gd name="T30" fmla="*/ 2147483646 w 293"/>
                    <a:gd name="T31" fmla="*/ 2147483646 h 33"/>
                    <a:gd name="T32" fmla="*/ 2147483646 w 293"/>
                    <a:gd name="T33" fmla="*/ 2147483646 h 33"/>
                    <a:gd name="T34" fmla="*/ 2147483646 w 293"/>
                    <a:gd name="T35" fmla="*/ 2147483646 h 33"/>
                    <a:gd name="T36" fmla="*/ 2147483646 w 293"/>
                    <a:gd name="T37" fmla="*/ 2147483646 h 33"/>
                    <a:gd name="T38" fmla="*/ 2147483646 w 293"/>
                    <a:gd name="T39" fmla="*/ 2147483646 h 33"/>
                    <a:gd name="T40" fmla="*/ 2147483646 w 293"/>
                    <a:gd name="T41" fmla="*/ 2147483646 h 33"/>
                    <a:gd name="T42" fmla="*/ 2147483646 w 293"/>
                    <a:gd name="T43" fmla="*/ 2147483646 h 33"/>
                    <a:gd name="T44" fmla="*/ 2147483646 w 293"/>
                    <a:gd name="T45" fmla="*/ 2147483646 h 33"/>
                    <a:gd name="T46" fmla="*/ 2147483646 w 293"/>
                    <a:gd name="T47" fmla="*/ 2147483646 h 33"/>
                    <a:gd name="T48" fmla="*/ 2147483646 w 293"/>
                    <a:gd name="T49" fmla="*/ 2147483646 h 33"/>
                    <a:gd name="T50" fmla="*/ 2147483646 w 293"/>
                    <a:gd name="T51" fmla="*/ 2147483646 h 33"/>
                    <a:gd name="T52" fmla="*/ 2147483646 w 293"/>
                    <a:gd name="T53" fmla="*/ 2147483646 h 33"/>
                    <a:gd name="T54" fmla="*/ 0 w 293"/>
                    <a:gd name="T55" fmla="*/ 2147483646 h 33"/>
                    <a:gd name="T56" fmla="*/ 0 w 293"/>
                    <a:gd name="T57" fmla="*/ 2147483646 h 33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0" t="0" r="r" b="b"/>
                  <a:pathLst>
                    <a:path w="293" h="33">
                      <a:moveTo>
                        <a:pt x="0" y="17"/>
                      </a:moveTo>
                      <a:lnTo>
                        <a:pt x="0" y="16"/>
                      </a:lnTo>
                      <a:lnTo>
                        <a:pt x="105" y="4"/>
                      </a:lnTo>
                      <a:lnTo>
                        <a:pt x="135" y="2"/>
                      </a:lnTo>
                      <a:lnTo>
                        <a:pt x="159" y="2"/>
                      </a:lnTo>
                      <a:lnTo>
                        <a:pt x="179" y="0"/>
                      </a:lnTo>
                      <a:lnTo>
                        <a:pt x="195" y="0"/>
                      </a:lnTo>
                      <a:lnTo>
                        <a:pt x="219" y="2"/>
                      </a:lnTo>
                      <a:lnTo>
                        <a:pt x="239" y="3"/>
                      </a:lnTo>
                      <a:lnTo>
                        <a:pt x="256" y="4"/>
                      </a:lnTo>
                      <a:lnTo>
                        <a:pt x="269" y="7"/>
                      </a:lnTo>
                      <a:lnTo>
                        <a:pt x="279" y="9"/>
                      </a:lnTo>
                      <a:lnTo>
                        <a:pt x="287" y="12"/>
                      </a:lnTo>
                      <a:lnTo>
                        <a:pt x="291" y="14"/>
                      </a:lnTo>
                      <a:lnTo>
                        <a:pt x="293" y="17"/>
                      </a:lnTo>
                      <a:lnTo>
                        <a:pt x="291" y="19"/>
                      </a:lnTo>
                      <a:lnTo>
                        <a:pt x="287" y="22"/>
                      </a:lnTo>
                      <a:lnTo>
                        <a:pt x="279" y="24"/>
                      </a:lnTo>
                      <a:lnTo>
                        <a:pt x="269" y="27"/>
                      </a:lnTo>
                      <a:lnTo>
                        <a:pt x="256" y="29"/>
                      </a:lnTo>
                      <a:lnTo>
                        <a:pt x="239" y="30"/>
                      </a:lnTo>
                      <a:lnTo>
                        <a:pt x="219" y="32"/>
                      </a:lnTo>
                      <a:lnTo>
                        <a:pt x="195" y="33"/>
                      </a:lnTo>
                      <a:lnTo>
                        <a:pt x="180" y="33"/>
                      </a:lnTo>
                      <a:lnTo>
                        <a:pt x="159" y="33"/>
                      </a:lnTo>
                      <a:lnTo>
                        <a:pt x="135" y="32"/>
                      </a:lnTo>
                      <a:lnTo>
                        <a:pt x="105" y="29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1588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117" name="Freeform 77">
                  <a:extLst>
                    <a:ext uri="{FF2B5EF4-FFF2-40B4-BE49-F238E27FC236}">
                      <a16:creationId xmlns:a16="http://schemas.microsoft.com/office/drawing/2014/main" id="{0F8E97C6-A793-4E1C-96D3-0A8F02F03C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6173530" flipH="1">
                  <a:off x="3167" y="1271"/>
                  <a:ext cx="289" cy="47"/>
                </a:xfrm>
                <a:custGeom>
                  <a:avLst/>
                  <a:gdLst>
                    <a:gd name="T0" fmla="*/ 0 w 293"/>
                    <a:gd name="T1" fmla="*/ 114639 h 33"/>
                    <a:gd name="T2" fmla="*/ 0 w 293"/>
                    <a:gd name="T3" fmla="*/ 111517 h 33"/>
                    <a:gd name="T4" fmla="*/ 80 w 293"/>
                    <a:gd name="T5" fmla="*/ 31638 h 33"/>
                    <a:gd name="T6" fmla="*/ 97 w 293"/>
                    <a:gd name="T7" fmla="*/ 15597 h 33"/>
                    <a:gd name="T8" fmla="*/ 109 w 293"/>
                    <a:gd name="T9" fmla="*/ 15597 h 33"/>
                    <a:gd name="T10" fmla="*/ 129 w 293"/>
                    <a:gd name="T11" fmla="*/ 0 h 33"/>
                    <a:gd name="T12" fmla="*/ 141 w 293"/>
                    <a:gd name="T13" fmla="*/ 0 h 33"/>
                    <a:gd name="T14" fmla="*/ 157 w 293"/>
                    <a:gd name="T15" fmla="*/ 15597 h 33"/>
                    <a:gd name="T16" fmla="*/ 170 w 293"/>
                    <a:gd name="T17" fmla="*/ 22214 h 33"/>
                    <a:gd name="T18" fmla="*/ 181 w 293"/>
                    <a:gd name="T19" fmla="*/ 31638 h 33"/>
                    <a:gd name="T20" fmla="*/ 190 w 293"/>
                    <a:gd name="T21" fmla="*/ 47020 h 33"/>
                    <a:gd name="T22" fmla="*/ 198 w 293"/>
                    <a:gd name="T23" fmla="*/ 64176 h 33"/>
                    <a:gd name="T24" fmla="*/ 204 w 293"/>
                    <a:gd name="T25" fmla="*/ 80491 h 33"/>
                    <a:gd name="T26" fmla="*/ 207 w 293"/>
                    <a:gd name="T27" fmla="*/ 95379 h 33"/>
                    <a:gd name="T28" fmla="*/ 208 w 293"/>
                    <a:gd name="T29" fmla="*/ 114639 h 33"/>
                    <a:gd name="T30" fmla="*/ 207 w 293"/>
                    <a:gd name="T31" fmla="*/ 130179 h 33"/>
                    <a:gd name="T32" fmla="*/ 204 w 293"/>
                    <a:gd name="T33" fmla="*/ 150802 h 33"/>
                    <a:gd name="T34" fmla="*/ 198 w 293"/>
                    <a:gd name="T35" fmla="*/ 163274 h 33"/>
                    <a:gd name="T36" fmla="*/ 190 w 293"/>
                    <a:gd name="T37" fmla="*/ 185406 h 33"/>
                    <a:gd name="T38" fmla="*/ 181 w 293"/>
                    <a:gd name="T39" fmla="*/ 197410 h 33"/>
                    <a:gd name="T40" fmla="*/ 170 w 293"/>
                    <a:gd name="T41" fmla="*/ 208775 h 33"/>
                    <a:gd name="T42" fmla="*/ 157 w 293"/>
                    <a:gd name="T43" fmla="*/ 224955 h 33"/>
                    <a:gd name="T44" fmla="*/ 141 w 293"/>
                    <a:gd name="T45" fmla="*/ 226208 h 33"/>
                    <a:gd name="T46" fmla="*/ 130 w 293"/>
                    <a:gd name="T47" fmla="*/ 226208 h 33"/>
                    <a:gd name="T48" fmla="*/ 109 w 293"/>
                    <a:gd name="T49" fmla="*/ 226208 h 33"/>
                    <a:gd name="T50" fmla="*/ 97 w 293"/>
                    <a:gd name="T51" fmla="*/ 224955 h 33"/>
                    <a:gd name="T52" fmla="*/ 80 w 293"/>
                    <a:gd name="T53" fmla="*/ 197410 h 33"/>
                    <a:gd name="T54" fmla="*/ 0 w 293"/>
                    <a:gd name="T55" fmla="*/ 114639 h 33"/>
                    <a:gd name="T56" fmla="*/ 0 w 293"/>
                    <a:gd name="T57" fmla="*/ 114639 h 33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0" t="0" r="r" b="b"/>
                  <a:pathLst>
                    <a:path w="293" h="33">
                      <a:moveTo>
                        <a:pt x="0" y="17"/>
                      </a:moveTo>
                      <a:lnTo>
                        <a:pt x="0" y="16"/>
                      </a:lnTo>
                      <a:lnTo>
                        <a:pt x="105" y="4"/>
                      </a:lnTo>
                      <a:lnTo>
                        <a:pt x="135" y="2"/>
                      </a:lnTo>
                      <a:lnTo>
                        <a:pt x="159" y="2"/>
                      </a:lnTo>
                      <a:lnTo>
                        <a:pt x="179" y="0"/>
                      </a:lnTo>
                      <a:lnTo>
                        <a:pt x="195" y="0"/>
                      </a:lnTo>
                      <a:lnTo>
                        <a:pt x="219" y="2"/>
                      </a:lnTo>
                      <a:lnTo>
                        <a:pt x="239" y="3"/>
                      </a:lnTo>
                      <a:lnTo>
                        <a:pt x="256" y="4"/>
                      </a:lnTo>
                      <a:lnTo>
                        <a:pt x="269" y="7"/>
                      </a:lnTo>
                      <a:lnTo>
                        <a:pt x="279" y="9"/>
                      </a:lnTo>
                      <a:lnTo>
                        <a:pt x="287" y="12"/>
                      </a:lnTo>
                      <a:lnTo>
                        <a:pt x="291" y="14"/>
                      </a:lnTo>
                      <a:lnTo>
                        <a:pt x="293" y="17"/>
                      </a:lnTo>
                      <a:lnTo>
                        <a:pt x="291" y="19"/>
                      </a:lnTo>
                      <a:lnTo>
                        <a:pt x="287" y="22"/>
                      </a:lnTo>
                      <a:lnTo>
                        <a:pt x="279" y="24"/>
                      </a:lnTo>
                      <a:lnTo>
                        <a:pt x="269" y="27"/>
                      </a:lnTo>
                      <a:lnTo>
                        <a:pt x="256" y="29"/>
                      </a:lnTo>
                      <a:lnTo>
                        <a:pt x="239" y="30"/>
                      </a:lnTo>
                      <a:lnTo>
                        <a:pt x="219" y="32"/>
                      </a:lnTo>
                      <a:lnTo>
                        <a:pt x="195" y="33"/>
                      </a:lnTo>
                      <a:lnTo>
                        <a:pt x="180" y="33"/>
                      </a:lnTo>
                      <a:lnTo>
                        <a:pt x="159" y="33"/>
                      </a:lnTo>
                      <a:lnTo>
                        <a:pt x="135" y="32"/>
                      </a:lnTo>
                      <a:lnTo>
                        <a:pt x="105" y="29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1588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13" name="Line 78">
                <a:extLst>
                  <a:ext uri="{FF2B5EF4-FFF2-40B4-BE49-F238E27FC236}">
                    <a16:creationId xmlns:a16="http://schemas.microsoft.com/office/drawing/2014/main" id="{D00C4C6B-8EF4-4BE6-8EAA-BE70821BA2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6" y="822"/>
                <a:ext cx="21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110" name="AutoShape 79">
              <a:extLst>
                <a:ext uri="{FF2B5EF4-FFF2-40B4-BE49-F238E27FC236}">
                  <a16:creationId xmlns:a16="http://schemas.microsoft.com/office/drawing/2014/main" id="{9C8767B3-B470-414F-8357-B64D3117E31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988" y="1620"/>
              <a:ext cx="72" cy="96"/>
            </a:xfrm>
            <a:prstGeom prst="triangle">
              <a:avLst>
                <a:gd name="adj" fmla="val 50000"/>
              </a:avLst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de-DE" altLang="de-DE"/>
            </a:p>
          </p:txBody>
        </p:sp>
        <p:sp>
          <p:nvSpPr>
            <p:cNvPr id="111" name="Line 80">
              <a:extLst>
                <a:ext uri="{FF2B5EF4-FFF2-40B4-BE49-F238E27FC236}">
                  <a16:creationId xmlns:a16="http://schemas.microsoft.com/office/drawing/2014/main" id="{5E804AD9-C04E-4404-8257-F85DA5D953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6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20" name="AutoShape 81">
            <a:extLst>
              <a:ext uri="{FF2B5EF4-FFF2-40B4-BE49-F238E27FC236}">
                <a16:creationId xmlns:a16="http://schemas.microsoft.com/office/drawing/2014/main" id="{23F42E7F-3CBD-4E50-9F4A-01F1DBE2792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416201" y="4379386"/>
            <a:ext cx="502607" cy="196650"/>
          </a:xfrm>
          <a:prstGeom prst="rightArrow">
            <a:avLst>
              <a:gd name="adj1" fmla="val 50000"/>
              <a:gd name="adj2" fmla="val 64468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sp>
        <p:nvSpPr>
          <p:cNvPr id="121" name="AutoShape 82">
            <a:extLst>
              <a:ext uri="{FF2B5EF4-FFF2-40B4-BE49-F238E27FC236}">
                <a16:creationId xmlns:a16="http://schemas.microsoft.com/office/drawing/2014/main" id="{D4B05215-5BAD-43E8-896B-5123BC8800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1359" y="1169219"/>
            <a:ext cx="502607" cy="196650"/>
          </a:xfrm>
          <a:prstGeom prst="rightArrow">
            <a:avLst>
              <a:gd name="adj1" fmla="val 50000"/>
              <a:gd name="adj2" fmla="val 64468"/>
            </a:avLst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grpSp>
        <p:nvGrpSpPr>
          <p:cNvPr id="122" name="Group 152">
            <a:extLst>
              <a:ext uri="{FF2B5EF4-FFF2-40B4-BE49-F238E27FC236}">
                <a16:creationId xmlns:a16="http://schemas.microsoft.com/office/drawing/2014/main" id="{889DBC52-5B1B-4E2B-AF21-08A0DE4321E4}"/>
              </a:ext>
            </a:extLst>
          </p:cNvPr>
          <p:cNvGrpSpPr>
            <a:grpSpLocks/>
          </p:cNvGrpSpPr>
          <p:nvPr/>
        </p:nvGrpSpPr>
        <p:grpSpPr bwMode="auto">
          <a:xfrm rot="11194728" flipH="1">
            <a:off x="6541361" y="1628918"/>
            <a:ext cx="714210" cy="312689"/>
            <a:chOff x="4875" y="7237"/>
            <a:chExt cx="4230" cy="1883"/>
          </a:xfrm>
        </p:grpSpPr>
        <p:sp>
          <p:nvSpPr>
            <p:cNvPr id="123" name="Arc 153">
              <a:extLst>
                <a:ext uri="{FF2B5EF4-FFF2-40B4-BE49-F238E27FC236}">
                  <a16:creationId xmlns:a16="http://schemas.microsoft.com/office/drawing/2014/main" id="{44BF41E7-18B1-41DB-B95A-B9A5C83E41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24" name="AutoShape 154">
              <a:extLst>
                <a:ext uri="{FF2B5EF4-FFF2-40B4-BE49-F238E27FC236}">
                  <a16:creationId xmlns:a16="http://schemas.microsoft.com/office/drawing/2014/main" id="{29D306D1-D535-4DD8-B621-1C7BCE2A094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de-DE" altLang="de-DE"/>
            </a:p>
          </p:txBody>
        </p:sp>
      </p:grpSp>
      <p:grpSp>
        <p:nvGrpSpPr>
          <p:cNvPr id="125" name="Group 152">
            <a:extLst>
              <a:ext uri="{FF2B5EF4-FFF2-40B4-BE49-F238E27FC236}">
                <a16:creationId xmlns:a16="http://schemas.microsoft.com/office/drawing/2014/main" id="{B51FEB0D-1941-4C7A-BCDF-124BCB20FECA}"/>
              </a:ext>
            </a:extLst>
          </p:cNvPr>
          <p:cNvGrpSpPr>
            <a:grpSpLocks/>
          </p:cNvGrpSpPr>
          <p:nvPr/>
        </p:nvGrpSpPr>
        <p:grpSpPr bwMode="auto">
          <a:xfrm rot="16200000" flipH="1">
            <a:off x="6831125" y="3503567"/>
            <a:ext cx="714210" cy="312689"/>
            <a:chOff x="4875" y="7237"/>
            <a:chExt cx="4230" cy="1883"/>
          </a:xfrm>
        </p:grpSpPr>
        <p:sp>
          <p:nvSpPr>
            <p:cNvPr id="127" name="Arc 153">
              <a:extLst>
                <a:ext uri="{FF2B5EF4-FFF2-40B4-BE49-F238E27FC236}">
                  <a16:creationId xmlns:a16="http://schemas.microsoft.com/office/drawing/2014/main" id="{630EF705-4DB3-42F1-BDFB-A53906FC66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28" name="AutoShape 154">
              <a:extLst>
                <a:ext uri="{FF2B5EF4-FFF2-40B4-BE49-F238E27FC236}">
                  <a16:creationId xmlns:a16="http://schemas.microsoft.com/office/drawing/2014/main" id="{E6D9D381-EB40-428E-8CF0-7ABE9E56CCE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de-DE" altLang="de-DE"/>
            </a:p>
          </p:txBody>
        </p:sp>
      </p:grpSp>
      <p:grpSp>
        <p:nvGrpSpPr>
          <p:cNvPr id="129" name="Group 31">
            <a:extLst>
              <a:ext uri="{FF2B5EF4-FFF2-40B4-BE49-F238E27FC236}">
                <a16:creationId xmlns:a16="http://schemas.microsoft.com/office/drawing/2014/main" id="{2035898C-4A1E-41F4-AACB-F956588F7A87}"/>
              </a:ext>
            </a:extLst>
          </p:cNvPr>
          <p:cNvGrpSpPr>
            <a:grpSpLocks/>
          </p:cNvGrpSpPr>
          <p:nvPr/>
        </p:nvGrpSpPr>
        <p:grpSpPr bwMode="auto">
          <a:xfrm rot="5584608" flipV="1">
            <a:off x="4787038" y="1013259"/>
            <a:ext cx="311079" cy="490461"/>
            <a:chOff x="2820" y="264"/>
            <a:chExt cx="420" cy="1452"/>
          </a:xfrm>
        </p:grpSpPr>
        <p:sp>
          <p:nvSpPr>
            <p:cNvPr id="130" name="Line 32">
              <a:extLst>
                <a:ext uri="{FF2B5EF4-FFF2-40B4-BE49-F238E27FC236}">
                  <a16:creationId xmlns:a16="http://schemas.microsoft.com/office/drawing/2014/main" id="{D37D41C3-4680-47B0-B22C-635DFAEDA5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31" name="Group 33">
              <a:extLst>
                <a:ext uri="{FF2B5EF4-FFF2-40B4-BE49-F238E27FC236}">
                  <a16:creationId xmlns:a16="http://schemas.microsoft.com/office/drawing/2014/main" id="{50C7EC2D-13BB-45F0-AF7D-00F32434772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32" name="Group 34">
                <a:extLst>
                  <a:ext uri="{FF2B5EF4-FFF2-40B4-BE49-F238E27FC236}">
                    <a16:creationId xmlns:a16="http://schemas.microsoft.com/office/drawing/2014/main" id="{AF61421D-535D-4F4E-8660-68858E3FF8D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35" name="Group 35">
                  <a:extLst>
                    <a:ext uri="{FF2B5EF4-FFF2-40B4-BE49-F238E27FC236}">
                      <a16:creationId xmlns:a16="http://schemas.microsoft.com/office/drawing/2014/main" id="{80103187-B6E5-4A68-A94F-D1EF055AE99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37" name="Group 36">
                    <a:extLst>
                      <a:ext uri="{FF2B5EF4-FFF2-40B4-BE49-F238E27FC236}">
                        <a16:creationId xmlns:a16="http://schemas.microsoft.com/office/drawing/2014/main" id="{64FDC4FB-4980-4428-9EDF-1238326A3E1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40" name="Freeform 37">
                      <a:extLst>
                        <a:ext uri="{FF2B5EF4-FFF2-40B4-BE49-F238E27FC236}">
                          <a16:creationId xmlns:a16="http://schemas.microsoft.com/office/drawing/2014/main" id="{81C9C903-BD3B-4970-903A-28CD976C11E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1184487864 w 1153"/>
                        <a:gd name="T43" fmla="*/ 2147483646 h 204"/>
                        <a:gd name="T44" fmla="*/ 557889913 w 1153"/>
                        <a:gd name="T45" fmla="*/ 2147483646 h 204"/>
                        <a:gd name="T46" fmla="*/ 0 w 1153"/>
                        <a:gd name="T47" fmla="*/ 2147483646 h 204"/>
                        <a:gd name="T48" fmla="*/ 2128127511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41" name="Freeform 38">
                      <a:extLst>
                        <a:ext uri="{FF2B5EF4-FFF2-40B4-BE49-F238E27FC236}">
                          <a16:creationId xmlns:a16="http://schemas.microsoft.com/office/drawing/2014/main" id="{24CCC552-224E-41C4-9450-7EA4D2882AD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38" name="Freeform 39">
                    <a:extLst>
                      <a:ext uri="{FF2B5EF4-FFF2-40B4-BE49-F238E27FC236}">
                        <a16:creationId xmlns:a16="http://schemas.microsoft.com/office/drawing/2014/main" id="{4F161FB0-CFB2-4746-891C-4877AC238EB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39" name="Freeform 40">
                    <a:extLst>
                      <a:ext uri="{FF2B5EF4-FFF2-40B4-BE49-F238E27FC236}">
                        <a16:creationId xmlns:a16="http://schemas.microsoft.com/office/drawing/2014/main" id="{492A3029-C861-4E79-B123-BBF32A0FEFC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14639 h 33"/>
                      <a:gd name="T2" fmla="*/ 0 w 293"/>
                      <a:gd name="T3" fmla="*/ 111517 h 33"/>
                      <a:gd name="T4" fmla="*/ 80 w 293"/>
                      <a:gd name="T5" fmla="*/ 31638 h 33"/>
                      <a:gd name="T6" fmla="*/ 97 w 293"/>
                      <a:gd name="T7" fmla="*/ 15597 h 33"/>
                      <a:gd name="T8" fmla="*/ 109 w 293"/>
                      <a:gd name="T9" fmla="*/ 15597 h 33"/>
                      <a:gd name="T10" fmla="*/ 129 w 293"/>
                      <a:gd name="T11" fmla="*/ 0 h 33"/>
                      <a:gd name="T12" fmla="*/ 141 w 293"/>
                      <a:gd name="T13" fmla="*/ 0 h 33"/>
                      <a:gd name="T14" fmla="*/ 157 w 293"/>
                      <a:gd name="T15" fmla="*/ 15597 h 33"/>
                      <a:gd name="T16" fmla="*/ 170 w 293"/>
                      <a:gd name="T17" fmla="*/ 22214 h 33"/>
                      <a:gd name="T18" fmla="*/ 181 w 293"/>
                      <a:gd name="T19" fmla="*/ 31638 h 33"/>
                      <a:gd name="T20" fmla="*/ 190 w 293"/>
                      <a:gd name="T21" fmla="*/ 47020 h 33"/>
                      <a:gd name="T22" fmla="*/ 198 w 293"/>
                      <a:gd name="T23" fmla="*/ 64176 h 33"/>
                      <a:gd name="T24" fmla="*/ 204 w 293"/>
                      <a:gd name="T25" fmla="*/ 80491 h 33"/>
                      <a:gd name="T26" fmla="*/ 207 w 293"/>
                      <a:gd name="T27" fmla="*/ 95379 h 33"/>
                      <a:gd name="T28" fmla="*/ 208 w 293"/>
                      <a:gd name="T29" fmla="*/ 114639 h 33"/>
                      <a:gd name="T30" fmla="*/ 207 w 293"/>
                      <a:gd name="T31" fmla="*/ 130179 h 33"/>
                      <a:gd name="T32" fmla="*/ 204 w 293"/>
                      <a:gd name="T33" fmla="*/ 150802 h 33"/>
                      <a:gd name="T34" fmla="*/ 198 w 293"/>
                      <a:gd name="T35" fmla="*/ 163274 h 33"/>
                      <a:gd name="T36" fmla="*/ 190 w 293"/>
                      <a:gd name="T37" fmla="*/ 185406 h 33"/>
                      <a:gd name="T38" fmla="*/ 181 w 293"/>
                      <a:gd name="T39" fmla="*/ 197410 h 33"/>
                      <a:gd name="T40" fmla="*/ 170 w 293"/>
                      <a:gd name="T41" fmla="*/ 208775 h 33"/>
                      <a:gd name="T42" fmla="*/ 157 w 293"/>
                      <a:gd name="T43" fmla="*/ 224955 h 33"/>
                      <a:gd name="T44" fmla="*/ 141 w 293"/>
                      <a:gd name="T45" fmla="*/ 226208 h 33"/>
                      <a:gd name="T46" fmla="*/ 130 w 293"/>
                      <a:gd name="T47" fmla="*/ 226208 h 33"/>
                      <a:gd name="T48" fmla="*/ 109 w 293"/>
                      <a:gd name="T49" fmla="*/ 226208 h 33"/>
                      <a:gd name="T50" fmla="*/ 97 w 293"/>
                      <a:gd name="T51" fmla="*/ 224955 h 33"/>
                      <a:gd name="T52" fmla="*/ 80 w 293"/>
                      <a:gd name="T53" fmla="*/ 197410 h 33"/>
                      <a:gd name="T54" fmla="*/ 0 w 293"/>
                      <a:gd name="T55" fmla="*/ 114639 h 33"/>
                      <a:gd name="T56" fmla="*/ 0 w 293"/>
                      <a:gd name="T57" fmla="*/ 114639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36" name="Line 41">
                  <a:extLst>
                    <a:ext uri="{FF2B5EF4-FFF2-40B4-BE49-F238E27FC236}">
                      <a16:creationId xmlns:a16="http://schemas.microsoft.com/office/drawing/2014/main" id="{DFABC476-2B7A-4458-8B93-6D5242BE04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33" name="AutoShape 42">
                <a:extLst>
                  <a:ext uri="{FF2B5EF4-FFF2-40B4-BE49-F238E27FC236}">
                    <a16:creationId xmlns:a16="http://schemas.microsoft.com/office/drawing/2014/main" id="{FC181BE1-DE34-4FEC-AC89-ED8FD5AAF6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de-DE" altLang="de-DE"/>
              </a:p>
            </p:txBody>
          </p:sp>
          <p:sp>
            <p:nvSpPr>
              <p:cNvPr id="134" name="Line 43">
                <a:extLst>
                  <a:ext uri="{FF2B5EF4-FFF2-40B4-BE49-F238E27FC236}">
                    <a16:creationId xmlns:a16="http://schemas.microsoft.com/office/drawing/2014/main" id="{04A35869-768A-450A-8DCB-1F21B73342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56" name="Group 213">
            <a:extLst>
              <a:ext uri="{FF2B5EF4-FFF2-40B4-BE49-F238E27FC236}">
                <a16:creationId xmlns:a16="http://schemas.microsoft.com/office/drawing/2014/main" id="{05E89DAB-1FB1-499C-A4CD-768BCD98D2D1}"/>
              </a:ext>
            </a:extLst>
          </p:cNvPr>
          <p:cNvGrpSpPr>
            <a:grpSpLocks/>
          </p:cNvGrpSpPr>
          <p:nvPr/>
        </p:nvGrpSpPr>
        <p:grpSpPr bwMode="auto">
          <a:xfrm rot="19325190" flipH="1">
            <a:off x="6483207" y="1266586"/>
            <a:ext cx="311150" cy="490537"/>
            <a:chOff x="2820" y="264"/>
            <a:chExt cx="420" cy="1452"/>
          </a:xfrm>
        </p:grpSpPr>
        <p:sp>
          <p:nvSpPr>
            <p:cNvPr id="157" name="Line 214">
              <a:extLst>
                <a:ext uri="{FF2B5EF4-FFF2-40B4-BE49-F238E27FC236}">
                  <a16:creationId xmlns:a16="http://schemas.microsoft.com/office/drawing/2014/main" id="{516AA75E-FDB7-4FD6-AB53-E2FC71828A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58" name="Group 215">
              <a:extLst>
                <a:ext uri="{FF2B5EF4-FFF2-40B4-BE49-F238E27FC236}">
                  <a16:creationId xmlns:a16="http://schemas.microsoft.com/office/drawing/2014/main" id="{28BB2234-E53B-4DC0-A43B-7026E16537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59" name="Group 216">
                <a:extLst>
                  <a:ext uri="{FF2B5EF4-FFF2-40B4-BE49-F238E27FC236}">
                    <a16:creationId xmlns:a16="http://schemas.microsoft.com/office/drawing/2014/main" id="{9B1835A2-0D1F-4F24-830F-961E195478D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62" name="Group 217">
                  <a:extLst>
                    <a:ext uri="{FF2B5EF4-FFF2-40B4-BE49-F238E27FC236}">
                      <a16:creationId xmlns:a16="http://schemas.microsoft.com/office/drawing/2014/main" id="{5CD3F35F-C9D4-44DD-852A-9D6466720E8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64" name="Group 218">
                    <a:extLst>
                      <a:ext uri="{FF2B5EF4-FFF2-40B4-BE49-F238E27FC236}">
                        <a16:creationId xmlns:a16="http://schemas.microsoft.com/office/drawing/2014/main" id="{E7FC30B6-9FC5-46D1-9428-3B5C5A68BF6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67" name="Freeform 219">
                      <a:extLst>
                        <a:ext uri="{FF2B5EF4-FFF2-40B4-BE49-F238E27FC236}">
                          <a16:creationId xmlns:a16="http://schemas.microsoft.com/office/drawing/2014/main" id="{13BF9FB8-4644-40F7-BAA1-26686AA1175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2147483646 w 1153"/>
                        <a:gd name="T43" fmla="*/ 2147483646 h 204"/>
                        <a:gd name="T44" fmla="*/ 2147483646 w 1153"/>
                        <a:gd name="T45" fmla="*/ 2147483646 h 204"/>
                        <a:gd name="T46" fmla="*/ 0 w 1153"/>
                        <a:gd name="T47" fmla="*/ 2147483646 h 204"/>
                        <a:gd name="T48" fmla="*/ 2147483646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68" name="Freeform 220">
                      <a:extLst>
                        <a:ext uri="{FF2B5EF4-FFF2-40B4-BE49-F238E27FC236}">
                          <a16:creationId xmlns:a16="http://schemas.microsoft.com/office/drawing/2014/main" id="{7982D030-8B28-4E48-8BFD-6FA0762CE0A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65" name="Freeform 221">
                    <a:extLst>
                      <a:ext uri="{FF2B5EF4-FFF2-40B4-BE49-F238E27FC236}">
                        <a16:creationId xmlns:a16="http://schemas.microsoft.com/office/drawing/2014/main" id="{F44221F9-FEB9-4167-9E31-AA5DCB2FD32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66" name="Freeform 222">
                    <a:extLst>
                      <a:ext uri="{FF2B5EF4-FFF2-40B4-BE49-F238E27FC236}">
                        <a16:creationId xmlns:a16="http://schemas.microsoft.com/office/drawing/2014/main" id="{3C7FAA10-78B8-4107-81F5-9D13CD5C16A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671819 h 33"/>
                      <a:gd name="T2" fmla="*/ 0 w 293"/>
                      <a:gd name="T3" fmla="*/ 653521 h 33"/>
                      <a:gd name="T4" fmla="*/ 75 w 293"/>
                      <a:gd name="T5" fmla="*/ 185406 h 33"/>
                      <a:gd name="T6" fmla="*/ 92 w 293"/>
                      <a:gd name="T7" fmla="*/ 91402 h 33"/>
                      <a:gd name="T8" fmla="*/ 104 w 293"/>
                      <a:gd name="T9" fmla="*/ 91402 h 33"/>
                      <a:gd name="T10" fmla="*/ 119 w 293"/>
                      <a:gd name="T11" fmla="*/ 0 h 33"/>
                      <a:gd name="T12" fmla="*/ 131 w 293"/>
                      <a:gd name="T13" fmla="*/ 0 h 33"/>
                      <a:gd name="T14" fmla="*/ 147 w 293"/>
                      <a:gd name="T15" fmla="*/ 91402 h 33"/>
                      <a:gd name="T16" fmla="*/ 160 w 293"/>
                      <a:gd name="T17" fmla="*/ 130179 h 33"/>
                      <a:gd name="T18" fmla="*/ 171 w 293"/>
                      <a:gd name="T19" fmla="*/ 185406 h 33"/>
                      <a:gd name="T20" fmla="*/ 177 w 293"/>
                      <a:gd name="T21" fmla="*/ 275552 h 33"/>
                      <a:gd name="T22" fmla="*/ 183 w 293"/>
                      <a:gd name="T23" fmla="*/ 376090 h 33"/>
                      <a:gd name="T24" fmla="*/ 189 w 293"/>
                      <a:gd name="T25" fmla="*/ 471703 h 33"/>
                      <a:gd name="T26" fmla="*/ 192 w 293"/>
                      <a:gd name="T27" fmla="*/ 558948 h 33"/>
                      <a:gd name="T28" fmla="*/ 193 w 293"/>
                      <a:gd name="T29" fmla="*/ 671819 h 33"/>
                      <a:gd name="T30" fmla="*/ 192 w 293"/>
                      <a:gd name="T31" fmla="*/ 762885 h 33"/>
                      <a:gd name="T32" fmla="*/ 189 w 293"/>
                      <a:gd name="T33" fmla="*/ 883744 h 33"/>
                      <a:gd name="T34" fmla="*/ 183 w 293"/>
                      <a:gd name="T35" fmla="*/ 956833 h 33"/>
                      <a:gd name="T36" fmla="*/ 177 w 293"/>
                      <a:gd name="T37" fmla="*/ 1086533 h 33"/>
                      <a:gd name="T38" fmla="*/ 171 w 293"/>
                      <a:gd name="T39" fmla="*/ 1156884 h 33"/>
                      <a:gd name="T40" fmla="*/ 160 w 293"/>
                      <a:gd name="T41" fmla="*/ 1223484 h 33"/>
                      <a:gd name="T42" fmla="*/ 147 w 293"/>
                      <a:gd name="T43" fmla="*/ 1318300 h 33"/>
                      <a:gd name="T44" fmla="*/ 131 w 293"/>
                      <a:gd name="T45" fmla="*/ 1325645 h 33"/>
                      <a:gd name="T46" fmla="*/ 120 w 293"/>
                      <a:gd name="T47" fmla="*/ 1325645 h 33"/>
                      <a:gd name="T48" fmla="*/ 104 w 293"/>
                      <a:gd name="T49" fmla="*/ 1325645 h 33"/>
                      <a:gd name="T50" fmla="*/ 92 w 293"/>
                      <a:gd name="T51" fmla="*/ 1318300 h 33"/>
                      <a:gd name="T52" fmla="*/ 75 w 293"/>
                      <a:gd name="T53" fmla="*/ 1156884 h 33"/>
                      <a:gd name="T54" fmla="*/ 0 w 293"/>
                      <a:gd name="T55" fmla="*/ 671819 h 33"/>
                      <a:gd name="T56" fmla="*/ 0 w 293"/>
                      <a:gd name="T57" fmla="*/ 671819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63" name="Line 223">
                  <a:extLst>
                    <a:ext uri="{FF2B5EF4-FFF2-40B4-BE49-F238E27FC236}">
                      <a16:creationId xmlns:a16="http://schemas.microsoft.com/office/drawing/2014/main" id="{CB178BC9-1134-4F41-A811-7C437DE5A6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60" name="AutoShape 224">
                <a:extLst>
                  <a:ext uri="{FF2B5EF4-FFF2-40B4-BE49-F238E27FC236}">
                    <a16:creationId xmlns:a16="http://schemas.microsoft.com/office/drawing/2014/main" id="{992058FD-BEE0-4505-B3EF-8EAD730994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161" name="Line 225">
                <a:extLst>
                  <a:ext uri="{FF2B5EF4-FFF2-40B4-BE49-F238E27FC236}">
                    <a16:creationId xmlns:a16="http://schemas.microsoft.com/office/drawing/2014/main" id="{BFA6A0C1-9D47-48A8-AC0A-F53530DECB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pic>
        <p:nvPicPr>
          <p:cNvPr id="170" name="Picture 616" descr="messerflugflieger2">
            <a:extLst>
              <a:ext uri="{FF2B5EF4-FFF2-40B4-BE49-F238E27FC236}">
                <a16:creationId xmlns:a16="http://schemas.microsoft.com/office/drawing/2014/main" id="{95BECAEE-74EB-49B9-B176-FDF72E506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23626">
            <a:off x="6789573" y="2812818"/>
            <a:ext cx="1001113" cy="1185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utoUpdateAnimBg="0"/>
      <p:bldP spid="90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1580C8A8-9ECE-40B8-A6DD-A8068DA822DF}"/>
              </a:ext>
            </a:extLst>
          </p:cNvPr>
          <p:cNvGrpSpPr/>
          <p:nvPr/>
        </p:nvGrpSpPr>
        <p:grpSpPr>
          <a:xfrm>
            <a:off x="5346329" y="1264889"/>
            <a:ext cx="2342533" cy="3212098"/>
            <a:chOff x="5376693" y="1413274"/>
            <a:chExt cx="2283275" cy="2962829"/>
          </a:xfrm>
        </p:grpSpPr>
        <p:sp>
          <p:nvSpPr>
            <p:cNvPr id="75" name="Line 47">
              <a:extLst>
                <a:ext uri="{FF2B5EF4-FFF2-40B4-BE49-F238E27FC236}">
                  <a16:creationId xmlns:a16="http://schemas.microsoft.com/office/drawing/2014/main" id="{CF7EF3A5-B518-4668-9337-DEA6EAC6BFF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>
              <a:off x="6517521" y="3215244"/>
              <a:ext cx="1071606" cy="9776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1" name="Line 46">
              <a:extLst>
                <a:ext uri="{FF2B5EF4-FFF2-40B4-BE49-F238E27FC236}">
                  <a16:creationId xmlns:a16="http://schemas.microsoft.com/office/drawing/2014/main" id="{8BB61C25-8BDB-4520-BF20-B74C2E883E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69198" y="1519655"/>
              <a:ext cx="1065601" cy="98590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92" name="Group 49">
              <a:extLst>
                <a:ext uri="{FF2B5EF4-FFF2-40B4-BE49-F238E27FC236}">
                  <a16:creationId xmlns:a16="http://schemas.microsoft.com/office/drawing/2014/main" id="{8BB2214D-5A05-4AA8-B9A8-820D9980653A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5376693" y="1413274"/>
              <a:ext cx="1122832" cy="278196"/>
              <a:chOff x="4688" y="1956"/>
              <a:chExt cx="1642" cy="403"/>
            </a:xfrm>
          </p:grpSpPr>
          <p:sp>
            <p:nvSpPr>
              <p:cNvPr id="93" name="Line 50">
                <a:extLst>
                  <a:ext uri="{FF2B5EF4-FFF2-40B4-BE49-F238E27FC236}">
                    <a16:creationId xmlns:a16="http://schemas.microsoft.com/office/drawing/2014/main" id="{773CB89B-53BE-4F1B-81DA-7735CA6BDC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75" y="1972"/>
                <a:ext cx="1155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94" name="Arc 51">
                <a:extLst>
                  <a:ext uri="{FF2B5EF4-FFF2-40B4-BE49-F238E27FC236}">
                    <a16:creationId xmlns:a16="http://schemas.microsoft.com/office/drawing/2014/main" id="{A377BA3B-1004-4C76-BE07-738B77C6B01F}"/>
                  </a:ext>
                </a:extLst>
              </p:cNvPr>
              <p:cNvSpPr>
                <a:spLocks/>
              </p:cNvSpPr>
              <p:nvPr/>
            </p:nvSpPr>
            <p:spPr bwMode="auto">
              <a:xfrm rot="5732302" flipH="1">
                <a:off x="4750" y="1894"/>
                <a:ext cx="403" cy="527"/>
              </a:xfrm>
              <a:custGeom>
                <a:avLst/>
                <a:gdLst>
                  <a:gd name="T0" fmla="*/ 0 w 21499"/>
                  <a:gd name="T1" fmla="*/ 0 h 19263"/>
                  <a:gd name="T2" fmla="*/ 0 w 21499"/>
                  <a:gd name="T3" fmla="*/ 0 h 19263"/>
                  <a:gd name="T4" fmla="*/ 0 w 21499"/>
                  <a:gd name="T5" fmla="*/ 0 h 1926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499" h="19263" fill="none" extrusionOk="0">
                    <a:moveTo>
                      <a:pt x="21498" y="2086"/>
                    </a:moveTo>
                    <a:cubicBezTo>
                      <a:pt x="20785" y="9440"/>
                      <a:pt x="16361" y="15919"/>
                      <a:pt x="9772" y="19262"/>
                    </a:cubicBezTo>
                  </a:path>
                  <a:path w="21499" h="19263" stroke="0" extrusionOk="0">
                    <a:moveTo>
                      <a:pt x="21498" y="2086"/>
                    </a:moveTo>
                    <a:cubicBezTo>
                      <a:pt x="20785" y="9440"/>
                      <a:pt x="16361" y="15919"/>
                      <a:pt x="9772" y="19262"/>
                    </a:cubicBezTo>
                    <a:lnTo>
                      <a:pt x="0" y="0"/>
                    </a:lnTo>
                    <a:lnTo>
                      <a:pt x="21498" y="2086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95" name="Line 53">
              <a:extLst>
                <a:ext uri="{FF2B5EF4-FFF2-40B4-BE49-F238E27FC236}">
                  <a16:creationId xmlns:a16="http://schemas.microsoft.com/office/drawing/2014/main" id="{56AE438C-70FD-49CA-BC37-4498DED5B89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445236" y="4349460"/>
              <a:ext cx="789812" cy="69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96" name="Arc 54">
              <a:extLst>
                <a:ext uri="{FF2B5EF4-FFF2-40B4-BE49-F238E27FC236}">
                  <a16:creationId xmlns:a16="http://schemas.microsoft.com/office/drawing/2014/main" id="{22A948B8-78E4-467C-97F7-E2598A5F13EA}"/>
                </a:ext>
              </a:extLst>
            </p:cNvPr>
            <p:cNvSpPr>
              <a:spLocks/>
            </p:cNvSpPr>
            <p:nvPr/>
          </p:nvSpPr>
          <p:spPr bwMode="auto">
            <a:xfrm rot="5732302" flipV="1">
              <a:off x="6248513" y="4056818"/>
              <a:ext cx="278196" cy="360374"/>
            </a:xfrm>
            <a:custGeom>
              <a:avLst/>
              <a:gdLst>
                <a:gd name="T0" fmla="*/ 2147483646 w 21499"/>
                <a:gd name="T1" fmla="*/ 2147483646 h 19263"/>
                <a:gd name="T2" fmla="*/ 2147483646 w 21499"/>
                <a:gd name="T3" fmla="*/ 2147483646 h 19263"/>
                <a:gd name="T4" fmla="*/ 0 w 21499"/>
                <a:gd name="T5" fmla="*/ 0 h 1926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499" h="19263" fill="none" extrusionOk="0">
                  <a:moveTo>
                    <a:pt x="21498" y="2086"/>
                  </a:moveTo>
                  <a:cubicBezTo>
                    <a:pt x="20785" y="9440"/>
                    <a:pt x="16361" y="15919"/>
                    <a:pt x="9772" y="19262"/>
                  </a:cubicBezTo>
                </a:path>
                <a:path w="21499" h="19263" stroke="0" extrusionOk="0">
                  <a:moveTo>
                    <a:pt x="21498" y="2086"/>
                  </a:moveTo>
                  <a:cubicBezTo>
                    <a:pt x="20785" y="9440"/>
                    <a:pt x="16361" y="15919"/>
                    <a:pt x="9772" y="19262"/>
                  </a:cubicBezTo>
                  <a:lnTo>
                    <a:pt x="0" y="0"/>
                  </a:lnTo>
                  <a:lnTo>
                    <a:pt x="21498" y="2086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55" name="Bogen 154">
              <a:extLst>
                <a:ext uri="{FF2B5EF4-FFF2-40B4-BE49-F238E27FC236}">
                  <a16:creationId xmlns:a16="http://schemas.microsoft.com/office/drawing/2014/main" id="{A342909B-E112-43D7-9C62-A317378A1A4E}"/>
                </a:ext>
              </a:extLst>
            </p:cNvPr>
            <p:cNvSpPr/>
            <p:nvPr/>
          </p:nvSpPr>
          <p:spPr bwMode="auto">
            <a:xfrm>
              <a:off x="7192962" y="2465417"/>
              <a:ext cx="467006" cy="754062"/>
            </a:xfrm>
            <a:prstGeom prst="arc">
              <a:avLst>
                <a:gd name="adj1" fmla="val 17365412"/>
                <a:gd name="adj2" fmla="val 4205194"/>
              </a:avLst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79375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94210" name="Text Box 3"/>
          <p:cNvSpPr txBox="1">
            <a:spLocks noChangeArrowheads="1"/>
          </p:cNvSpPr>
          <p:nvPr/>
        </p:nvSpPr>
        <p:spPr bwMode="auto">
          <a:xfrm>
            <a:off x="7986713" y="6556375"/>
            <a:ext cx="939800" cy="24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>
              <a:lnSpc>
                <a:spcPct val="80000"/>
              </a:lnSpc>
            </a:pPr>
            <a:r>
              <a:rPr lang="de-DE" altLang="de-DE" sz="1200" b="1" dirty="0"/>
              <a:t>F-27.14.02</a:t>
            </a:r>
            <a:endParaRPr lang="de-DE" altLang="de-DE" dirty="0"/>
          </a:p>
        </p:txBody>
      </p:sp>
      <p:sp>
        <p:nvSpPr>
          <p:cNvPr id="73" name="Text Box 81">
            <a:extLst>
              <a:ext uri="{FF2B5EF4-FFF2-40B4-BE49-F238E27FC236}">
                <a16:creationId xmlns:a16="http://schemas.microsoft.com/office/drawing/2014/main" id="{7D612AA5-AE21-4BDC-A011-68F0D836A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1190" y="185421"/>
            <a:ext cx="7618413" cy="695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352" tIns="39676" rIns="79352" bIns="39676">
            <a:spAutoFit/>
          </a:bodyPr>
          <a:lstStyle/>
          <a:p>
            <a:pPr defTabSz="793750" eaLnBrk="0" hangingPunct="0"/>
            <a:r>
              <a:rPr lang="en-US" sz="2000" b="1" dirty="0"/>
              <a:t>F-27.14 Half Square Loop on Corner with quarter roll, </a:t>
            </a:r>
            <a:br>
              <a:rPr lang="en-US" sz="2000" b="1" dirty="0"/>
            </a:br>
            <a:r>
              <a:rPr lang="en-US" sz="2000" b="1" dirty="0"/>
              <a:t>	   quarter roll</a:t>
            </a:r>
            <a:endParaRPr lang="en-GB" altLang="de-DE" sz="2000" dirty="0"/>
          </a:p>
        </p:txBody>
      </p:sp>
      <p:sp>
        <p:nvSpPr>
          <p:cNvPr id="89" name="Text Box 4">
            <a:extLst>
              <a:ext uri="{FF2B5EF4-FFF2-40B4-BE49-F238E27FC236}">
                <a16:creationId xmlns:a16="http://schemas.microsoft.com/office/drawing/2014/main" id="{75F05AF0-FBB4-4732-8A1E-C0D5A5E3B8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78287" y="1289022"/>
            <a:ext cx="496601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e-DE" altLang="de-DE" sz="1600" b="1" dirty="0"/>
              <a:t>¼</a:t>
            </a:r>
          </a:p>
        </p:txBody>
      </p:sp>
      <p:sp>
        <p:nvSpPr>
          <p:cNvPr id="90" name="Text Box 4">
            <a:extLst>
              <a:ext uri="{FF2B5EF4-FFF2-40B4-BE49-F238E27FC236}">
                <a16:creationId xmlns:a16="http://schemas.microsoft.com/office/drawing/2014/main" id="{FEE50DF4-56F6-4FD5-908F-A4F2F1C09B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7539" y="4031840"/>
            <a:ext cx="11620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e-DE" altLang="de-DE" sz="1600" b="1" dirty="0"/>
              <a:t>¼</a:t>
            </a:r>
          </a:p>
        </p:txBody>
      </p:sp>
      <p:grpSp>
        <p:nvGrpSpPr>
          <p:cNvPr id="108" name="Group 70">
            <a:extLst>
              <a:ext uri="{FF2B5EF4-FFF2-40B4-BE49-F238E27FC236}">
                <a16:creationId xmlns:a16="http://schemas.microsoft.com/office/drawing/2014/main" id="{AF06F20C-A897-46FF-A167-7CF3288A5376}"/>
              </a:ext>
            </a:extLst>
          </p:cNvPr>
          <p:cNvGrpSpPr>
            <a:grpSpLocks/>
          </p:cNvGrpSpPr>
          <p:nvPr/>
        </p:nvGrpSpPr>
        <p:grpSpPr bwMode="auto">
          <a:xfrm rot="16177943" flipH="1" flipV="1">
            <a:off x="4927391" y="4212158"/>
            <a:ext cx="241500" cy="528251"/>
            <a:chOff x="2940" y="264"/>
            <a:chExt cx="300" cy="1452"/>
          </a:xfrm>
        </p:grpSpPr>
        <p:grpSp>
          <p:nvGrpSpPr>
            <p:cNvPr id="109" name="Group 71">
              <a:extLst>
                <a:ext uri="{FF2B5EF4-FFF2-40B4-BE49-F238E27FC236}">
                  <a16:creationId xmlns:a16="http://schemas.microsoft.com/office/drawing/2014/main" id="{8E36AF17-32D9-4C8E-90CE-C353728877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252" cy="1368"/>
              <a:chOff x="3024" y="732"/>
              <a:chExt cx="252" cy="1368"/>
            </a:xfrm>
          </p:grpSpPr>
          <p:grpSp>
            <p:nvGrpSpPr>
              <p:cNvPr id="112" name="Group 72">
                <a:extLst>
                  <a:ext uri="{FF2B5EF4-FFF2-40B4-BE49-F238E27FC236}">
                    <a16:creationId xmlns:a16="http://schemas.microsoft.com/office/drawing/2014/main" id="{BBC051C0-F2DA-4B2A-995E-6895F414A60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24" y="732"/>
                <a:ext cx="252" cy="1368"/>
                <a:chOff x="3168" y="1008"/>
                <a:chExt cx="484" cy="2448"/>
              </a:xfrm>
            </p:grpSpPr>
            <p:grpSp>
              <p:nvGrpSpPr>
                <p:cNvPr id="114" name="Group 73">
                  <a:extLst>
                    <a:ext uri="{FF2B5EF4-FFF2-40B4-BE49-F238E27FC236}">
                      <a16:creationId xmlns:a16="http://schemas.microsoft.com/office/drawing/2014/main" id="{5859D22D-9E3C-4B1B-9873-12423D63E9F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68" y="1008"/>
                  <a:ext cx="484" cy="2448"/>
                  <a:chOff x="2256" y="864"/>
                  <a:chExt cx="532" cy="2448"/>
                </a:xfrm>
              </p:grpSpPr>
              <p:sp>
                <p:nvSpPr>
                  <p:cNvPr id="118" name="Freeform 74">
                    <a:extLst>
                      <a:ext uri="{FF2B5EF4-FFF2-40B4-BE49-F238E27FC236}">
                        <a16:creationId xmlns:a16="http://schemas.microsoft.com/office/drawing/2014/main" id="{D8640276-BFC7-476A-9376-4573C160647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89413">
                    <a:off x="1298" y="1822"/>
                    <a:ext cx="2448" cy="532"/>
                  </a:xfrm>
                  <a:custGeom>
                    <a:avLst/>
                    <a:gdLst>
                      <a:gd name="T0" fmla="*/ 2147483646 w 1153"/>
                      <a:gd name="T1" fmla="*/ 2147483646 h 204"/>
                      <a:gd name="T2" fmla="*/ 2147483646 w 1153"/>
                      <a:gd name="T3" fmla="*/ 2147483646 h 204"/>
                      <a:gd name="T4" fmla="*/ 2147483646 w 1153"/>
                      <a:gd name="T5" fmla="*/ 2147483646 h 204"/>
                      <a:gd name="T6" fmla="*/ 2147483646 w 1153"/>
                      <a:gd name="T7" fmla="*/ 2147483646 h 204"/>
                      <a:gd name="T8" fmla="*/ 2147483646 w 1153"/>
                      <a:gd name="T9" fmla="*/ 2147483646 h 204"/>
                      <a:gd name="T10" fmla="*/ 2147483646 w 1153"/>
                      <a:gd name="T11" fmla="*/ 2147483646 h 204"/>
                      <a:gd name="T12" fmla="*/ 2147483646 w 1153"/>
                      <a:gd name="T13" fmla="*/ 2147483646 h 204"/>
                      <a:gd name="T14" fmla="*/ 2147483646 w 1153"/>
                      <a:gd name="T15" fmla="*/ 2147483646 h 204"/>
                      <a:gd name="T16" fmla="*/ 2147483646 w 1153"/>
                      <a:gd name="T17" fmla="*/ 2147483646 h 204"/>
                      <a:gd name="T18" fmla="*/ 2147483646 w 1153"/>
                      <a:gd name="T19" fmla="*/ 2147483646 h 204"/>
                      <a:gd name="T20" fmla="*/ 2147483646 w 1153"/>
                      <a:gd name="T21" fmla="*/ 2147483646 h 204"/>
                      <a:gd name="T22" fmla="*/ 2147483646 w 1153"/>
                      <a:gd name="T23" fmla="*/ 2147483646 h 204"/>
                      <a:gd name="T24" fmla="*/ 2147483646 w 1153"/>
                      <a:gd name="T25" fmla="*/ 2147483646 h 204"/>
                      <a:gd name="T26" fmla="*/ 2147483646 w 1153"/>
                      <a:gd name="T27" fmla="*/ 2147483646 h 204"/>
                      <a:gd name="T28" fmla="*/ 2147483646 w 1153"/>
                      <a:gd name="T29" fmla="*/ 2147483646 h 204"/>
                      <a:gd name="T30" fmla="*/ 2147483646 w 1153"/>
                      <a:gd name="T31" fmla="*/ 2147483646 h 204"/>
                      <a:gd name="T32" fmla="*/ 2147483646 w 1153"/>
                      <a:gd name="T33" fmla="*/ 2147483646 h 204"/>
                      <a:gd name="T34" fmla="*/ 2147483646 w 1153"/>
                      <a:gd name="T35" fmla="*/ 2147483646 h 204"/>
                      <a:gd name="T36" fmla="*/ 2147483646 w 1153"/>
                      <a:gd name="T37" fmla="*/ 2147483646 h 204"/>
                      <a:gd name="T38" fmla="*/ 2147483646 w 1153"/>
                      <a:gd name="T39" fmla="*/ 2147483646 h 204"/>
                      <a:gd name="T40" fmla="*/ 2147483646 w 1153"/>
                      <a:gd name="T41" fmla="*/ 2147483646 h 204"/>
                      <a:gd name="T42" fmla="*/ 1184487864 w 1153"/>
                      <a:gd name="T43" fmla="*/ 2147483646 h 204"/>
                      <a:gd name="T44" fmla="*/ 557889913 w 1153"/>
                      <a:gd name="T45" fmla="*/ 2147483646 h 204"/>
                      <a:gd name="T46" fmla="*/ 0 w 1153"/>
                      <a:gd name="T47" fmla="*/ 2147483646 h 204"/>
                      <a:gd name="T48" fmla="*/ 2128127511 w 1153"/>
                      <a:gd name="T49" fmla="*/ 2147483646 h 204"/>
                      <a:gd name="T50" fmla="*/ 2147483646 w 1153"/>
                      <a:gd name="T51" fmla="*/ 2147483646 h 204"/>
                      <a:gd name="T52" fmla="*/ 2147483646 w 1153"/>
                      <a:gd name="T53" fmla="*/ 2147483646 h 204"/>
                      <a:gd name="T54" fmla="*/ 2147483646 w 1153"/>
                      <a:gd name="T55" fmla="*/ 2147483646 h 204"/>
                      <a:gd name="T56" fmla="*/ 2147483646 w 1153"/>
                      <a:gd name="T57" fmla="*/ 2147483646 h 204"/>
                      <a:gd name="T58" fmla="*/ 2147483646 w 1153"/>
                      <a:gd name="T59" fmla="*/ 2147483646 h 204"/>
                      <a:gd name="T60" fmla="*/ 2147483646 w 1153"/>
                      <a:gd name="T61" fmla="*/ 2147483646 h 204"/>
                      <a:gd name="T62" fmla="*/ 2147483646 w 1153"/>
                      <a:gd name="T63" fmla="*/ 2147483646 h 204"/>
                      <a:gd name="T64" fmla="*/ 2147483646 w 1153"/>
                      <a:gd name="T65" fmla="*/ 2147483646 h 204"/>
                      <a:gd name="T66" fmla="*/ 2147483646 w 1153"/>
                      <a:gd name="T67" fmla="*/ 2147483646 h 204"/>
                      <a:gd name="T68" fmla="*/ 2147483646 w 1153"/>
                      <a:gd name="T69" fmla="*/ 2147483646 h 204"/>
                      <a:gd name="T70" fmla="*/ 2147483646 w 1153"/>
                      <a:gd name="T71" fmla="*/ 2147483646 h 204"/>
                      <a:gd name="T72" fmla="*/ 2147483646 w 1153"/>
                      <a:gd name="T73" fmla="*/ 2147483646 h 204"/>
                      <a:gd name="T74" fmla="*/ 2147483646 w 1153"/>
                      <a:gd name="T75" fmla="*/ 2147483646 h 204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0" t="0" r="r" b="b"/>
                    <a:pathLst>
                      <a:path w="1153" h="204">
                        <a:moveTo>
                          <a:pt x="904" y="69"/>
                        </a:moveTo>
                        <a:lnTo>
                          <a:pt x="944" y="72"/>
                        </a:lnTo>
                        <a:lnTo>
                          <a:pt x="985" y="74"/>
                        </a:lnTo>
                        <a:lnTo>
                          <a:pt x="1025" y="79"/>
                        </a:lnTo>
                        <a:lnTo>
                          <a:pt x="1061" y="83"/>
                        </a:lnTo>
                        <a:lnTo>
                          <a:pt x="1093" y="86"/>
                        </a:lnTo>
                        <a:lnTo>
                          <a:pt x="1122" y="90"/>
                        </a:lnTo>
                        <a:lnTo>
                          <a:pt x="1140" y="94"/>
                        </a:lnTo>
                        <a:lnTo>
                          <a:pt x="1152" y="97"/>
                        </a:lnTo>
                        <a:lnTo>
                          <a:pt x="1153" y="97"/>
                        </a:lnTo>
                        <a:lnTo>
                          <a:pt x="1153" y="99"/>
                        </a:lnTo>
                        <a:lnTo>
                          <a:pt x="1153" y="100"/>
                        </a:lnTo>
                        <a:lnTo>
                          <a:pt x="1153" y="134"/>
                        </a:lnTo>
                        <a:lnTo>
                          <a:pt x="1152" y="136"/>
                        </a:lnTo>
                        <a:lnTo>
                          <a:pt x="1152" y="138"/>
                        </a:lnTo>
                        <a:lnTo>
                          <a:pt x="1149" y="140"/>
                        </a:lnTo>
                        <a:lnTo>
                          <a:pt x="1147" y="140"/>
                        </a:lnTo>
                        <a:lnTo>
                          <a:pt x="1146" y="141"/>
                        </a:lnTo>
                        <a:lnTo>
                          <a:pt x="1146" y="143"/>
                        </a:lnTo>
                        <a:lnTo>
                          <a:pt x="1146" y="151"/>
                        </a:lnTo>
                        <a:lnTo>
                          <a:pt x="1142" y="163"/>
                        </a:lnTo>
                        <a:lnTo>
                          <a:pt x="1137" y="175"/>
                        </a:lnTo>
                        <a:lnTo>
                          <a:pt x="1132" y="185"/>
                        </a:lnTo>
                        <a:lnTo>
                          <a:pt x="1127" y="191"/>
                        </a:lnTo>
                        <a:lnTo>
                          <a:pt x="1123" y="195"/>
                        </a:lnTo>
                        <a:lnTo>
                          <a:pt x="1117" y="198"/>
                        </a:lnTo>
                        <a:lnTo>
                          <a:pt x="1112" y="198"/>
                        </a:lnTo>
                        <a:lnTo>
                          <a:pt x="1061" y="201"/>
                        </a:lnTo>
                        <a:lnTo>
                          <a:pt x="1016" y="203"/>
                        </a:lnTo>
                        <a:lnTo>
                          <a:pt x="975" y="204"/>
                        </a:lnTo>
                        <a:lnTo>
                          <a:pt x="931" y="204"/>
                        </a:lnTo>
                        <a:lnTo>
                          <a:pt x="879" y="203"/>
                        </a:lnTo>
                        <a:lnTo>
                          <a:pt x="812" y="200"/>
                        </a:lnTo>
                        <a:lnTo>
                          <a:pt x="726" y="194"/>
                        </a:lnTo>
                        <a:lnTo>
                          <a:pt x="616" y="188"/>
                        </a:lnTo>
                        <a:lnTo>
                          <a:pt x="205" y="173"/>
                        </a:lnTo>
                        <a:lnTo>
                          <a:pt x="179" y="174"/>
                        </a:lnTo>
                        <a:lnTo>
                          <a:pt x="156" y="177"/>
                        </a:lnTo>
                        <a:lnTo>
                          <a:pt x="133" y="180"/>
                        </a:lnTo>
                        <a:lnTo>
                          <a:pt x="115" y="181"/>
                        </a:lnTo>
                        <a:lnTo>
                          <a:pt x="15" y="181"/>
                        </a:lnTo>
                        <a:lnTo>
                          <a:pt x="13" y="180"/>
                        </a:lnTo>
                        <a:lnTo>
                          <a:pt x="8" y="180"/>
                        </a:lnTo>
                        <a:lnTo>
                          <a:pt x="6" y="178"/>
                        </a:lnTo>
                        <a:lnTo>
                          <a:pt x="4" y="175"/>
                        </a:lnTo>
                        <a:lnTo>
                          <a:pt x="1" y="170"/>
                        </a:lnTo>
                        <a:lnTo>
                          <a:pt x="0" y="163"/>
                        </a:lnTo>
                        <a:lnTo>
                          <a:pt x="13" y="12"/>
                        </a:lnTo>
                        <a:lnTo>
                          <a:pt x="14" y="8"/>
                        </a:lnTo>
                        <a:lnTo>
                          <a:pt x="15" y="3"/>
                        </a:lnTo>
                        <a:lnTo>
                          <a:pt x="18" y="2"/>
                        </a:lnTo>
                        <a:lnTo>
                          <a:pt x="23" y="0"/>
                        </a:lnTo>
                        <a:lnTo>
                          <a:pt x="77" y="2"/>
                        </a:lnTo>
                        <a:lnTo>
                          <a:pt x="89" y="3"/>
                        </a:lnTo>
                        <a:lnTo>
                          <a:pt x="101" y="8"/>
                        </a:lnTo>
                        <a:lnTo>
                          <a:pt x="112" y="12"/>
                        </a:lnTo>
                        <a:lnTo>
                          <a:pt x="124" y="19"/>
                        </a:lnTo>
                        <a:lnTo>
                          <a:pt x="210" y="72"/>
                        </a:lnTo>
                        <a:lnTo>
                          <a:pt x="217" y="76"/>
                        </a:lnTo>
                        <a:lnTo>
                          <a:pt x="224" y="79"/>
                        </a:lnTo>
                        <a:lnTo>
                          <a:pt x="232" y="80"/>
                        </a:lnTo>
                        <a:lnTo>
                          <a:pt x="239" y="83"/>
                        </a:lnTo>
                        <a:lnTo>
                          <a:pt x="256" y="84"/>
                        </a:lnTo>
                        <a:lnTo>
                          <a:pt x="273" y="83"/>
                        </a:lnTo>
                        <a:lnTo>
                          <a:pt x="657" y="56"/>
                        </a:lnTo>
                        <a:lnTo>
                          <a:pt x="660" y="62"/>
                        </a:lnTo>
                        <a:lnTo>
                          <a:pt x="682" y="83"/>
                        </a:lnTo>
                        <a:lnTo>
                          <a:pt x="803" y="97"/>
                        </a:lnTo>
                        <a:lnTo>
                          <a:pt x="817" y="97"/>
                        </a:lnTo>
                        <a:lnTo>
                          <a:pt x="832" y="97"/>
                        </a:lnTo>
                        <a:lnTo>
                          <a:pt x="846" y="96"/>
                        </a:lnTo>
                        <a:lnTo>
                          <a:pt x="860" y="93"/>
                        </a:lnTo>
                        <a:lnTo>
                          <a:pt x="873" y="89"/>
                        </a:lnTo>
                        <a:lnTo>
                          <a:pt x="884" y="83"/>
                        </a:lnTo>
                        <a:lnTo>
                          <a:pt x="896" y="77"/>
                        </a:lnTo>
                        <a:lnTo>
                          <a:pt x="904" y="69"/>
                        </a:lnTo>
                        <a:close/>
                      </a:path>
                    </a:pathLst>
                  </a:custGeom>
                  <a:solidFill>
                    <a:srgbClr val="FFFF66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19" name="Freeform 75">
                    <a:extLst>
                      <a:ext uri="{FF2B5EF4-FFF2-40B4-BE49-F238E27FC236}">
                        <a16:creationId xmlns:a16="http://schemas.microsoft.com/office/drawing/2014/main" id="{C839B01F-C7D7-453D-9601-4E0DDF96A42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89413">
                    <a:off x="2332" y="2426"/>
                    <a:ext cx="539" cy="173"/>
                  </a:xfrm>
                  <a:custGeom>
                    <a:avLst/>
                    <a:gdLst>
                      <a:gd name="T0" fmla="*/ 0 w 247"/>
                      <a:gd name="T1" fmla="*/ 2147483646 h 69"/>
                      <a:gd name="T2" fmla="*/ 2147483646 w 247"/>
                      <a:gd name="T3" fmla="*/ 2147483646 h 69"/>
                      <a:gd name="T4" fmla="*/ 2147483646 w 247"/>
                      <a:gd name="T5" fmla="*/ 2147483646 h 69"/>
                      <a:gd name="T6" fmla="*/ 2147483646 w 247"/>
                      <a:gd name="T7" fmla="*/ 2147483646 h 69"/>
                      <a:gd name="T8" fmla="*/ 2147483646 w 247"/>
                      <a:gd name="T9" fmla="*/ 2147483646 h 69"/>
                      <a:gd name="T10" fmla="*/ 2147483646 w 247"/>
                      <a:gd name="T11" fmla="*/ 2147483646 h 69"/>
                      <a:gd name="T12" fmla="*/ 2147483646 w 247"/>
                      <a:gd name="T13" fmla="*/ 2147483646 h 69"/>
                      <a:gd name="T14" fmla="*/ 2147483646 w 247"/>
                      <a:gd name="T15" fmla="*/ 2147483646 h 69"/>
                      <a:gd name="T16" fmla="*/ 2147483646 w 247"/>
                      <a:gd name="T17" fmla="*/ 2147483646 h 69"/>
                      <a:gd name="T18" fmla="*/ 2147483646 w 247"/>
                      <a:gd name="T19" fmla="*/ 2147483646 h 69"/>
                      <a:gd name="T20" fmla="*/ 2147483646 w 247"/>
                      <a:gd name="T21" fmla="*/ 2147483646 h 69"/>
                      <a:gd name="T22" fmla="*/ 2147483646 w 247"/>
                      <a:gd name="T23" fmla="*/ 0 h 69"/>
                      <a:gd name="T24" fmla="*/ 2147483646 w 247"/>
                      <a:gd name="T25" fmla="*/ 2147483646 h 69"/>
                      <a:gd name="T26" fmla="*/ 2147483646 w 247"/>
                      <a:gd name="T27" fmla="*/ 2147483646 h 69"/>
                      <a:gd name="T28" fmla="*/ 0 w 247"/>
                      <a:gd name="T29" fmla="*/ 2147483646 h 69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247" h="69">
                        <a:moveTo>
                          <a:pt x="0" y="19"/>
                        </a:moveTo>
                        <a:lnTo>
                          <a:pt x="15" y="50"/>
                        </a:lnTo>
                        <a:lnTo>
                          <a:pt x="54" y="55"/>
                        </a:lnTo>
                        <a:lnTo>
                          <a:pt x="148" y="69"/>
                        </a:lnTo>
                        <a:lnTo>
                          <a:pt x="241" y="56"/>
                        </a:lnTo>
                        <a:lnTo>
                          <a:pt x="247" y="32"/>
                        </a:lnTo>
                        <a:lnTo>
                          <a:pt x="227" y="25"/>
                        </a:lnTo>
                        <a:lnTo>
                          <a:pt x="206" y="18"/>
                        </a:lnTo>
                        <a:lnTo>
                          <a:pt x="185" y="12"/>
                        </a:lnTo>
                        <a:lnTo>
                          <a:pt x="165" y="6"/>
                        </a:lnTo>
                        <a:lnTo>
                          <a:pt x="148" y="2"/>
                        </a:lnTo>
                        <a:lnTo>
                          <a:pt x="131" y="0"/>
                        </a:lnTo>
                        <a:lnTo>
                          <a:pt x="111" y="2"/>
                        </a:lnTo>
                        <a:lnTo>
                          <a:pt x="89" y="5"/>
                        </a:lnTo>
                        <a:lnTo>
                          <a:pt x="0" y="19"/>
                        </a:lnTo>
                        <a:close/>
                      </a:path>
                    </a:pathLst>
                  </a:custGeom>
                  <a:solidFill>
                    <a:schemeClr val="hlink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15" name="Freeform 76">
                  <a:extLst>
                    <a:ext uri="{FF2B5EF4-FFF2-40B4-BE49-F238E27FC236}">
                      <a16:creationId xmlns:a16="http://schemas.microsoft.com/office/drawing/2014/main" id="{DF4F1F68-BC6D-45EF-9D8E-6FA5C8FC88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353401">
                  <a:off x="2952" y="2567"/>
                  <a:ext cx="720" cy="96"/>
                </a:xfrm>
                <a:custGeom>
                  <a:avLst/>
                  <a:gdLst>
                    <a:gd name="T0" fmla="*/ 0 w 293"/>
                    <a:gd name="T1" fmla="*/ 2147483646 h 33"/>
                    <a:gd name="T2" fmla="*/ 0 w 293"/>
                    <a:gd name="T3" fmla="*/ 2147483646 h 33"/>
                    <a:gd name="T4" fmla="*/ 2147483646 w 293"/>
                    <a:gd name="T5" fmla="*/ 2147483646 h 33"/>
                    <a:gd name="T6" fmla="*/ 2147483646 w 293"/>
                    <a:gd name="T7" fmla="*/ 2147483646 h 33"/>
                    <a:gd name="T8" fmla="*/ 2147483646 w 293"/>
                    <a:gd name="T9" fmla="*/ 2147483646 h 33"/>
                    <a:gd name="T10" fmla="*/ 2147483646 w 293"/>
                    <a:gd name="T11" fmla="*/ 0 h 33"/>
                    <a:gd name="T12" fmla="*/ 2147483646 w 293"/>
                    <a:gd name="T13" fmla="*/ 0 h 33"/>
                    <a:gd name="T14" fmla="*/ 2147483646 w 293"/>
                    <a:gd name="T15" fmla="*/ 2147483646 h 33"/>
                    <a:gd name="T16" fmla="*/ 2147483646 w 293"/>
                    <a:gd name="T17" fmla="*/ 2147483646 h 33"/>
                    <a:gd name="T18" fmla="*/ 2147483646 w 293"/>
                    <a:gd name="T19" fmla="*/ 2147483646 h 33"/>
                    <a:gd name="T20" fmla="*/ 2147483646 w 293"/>
                    <a:gd name="T21" fmla="*/ 2147483646 h 33"/>
                    <a:gd name="T22" fmla="*/ 2147483646 w 293"/>
                    <a:gd name="T23" fmla="*/ 2147483646 h 33"/>
                    <a:gd name="T24" fmla="*/ 2147483646 w 293"/>
                    <a:gd name="T25" fmla="*/ 2147483646 h 33"/>
                    <a:gd name="T26" fmla="*/ 2147483646 w 293"/>
                    <a:gd name="T27" fmla="*/ 2147483646 h 33"/>
                    <a:gd name="T28" fmla="*/ 2147483646 w 293"/>
                    <a:gd name="T29" fmla="*/ 2147483646 h 33"/>
                    <a:gd name="T30" fmla="*/ 2147483646 w 293"/>
                    <a:gd name="T31" fmla="*/ 2147483646 h 33"/>
                    <a:gd name="T32" fmla="*/ 2147483646 w 293"/>
                    <a:gd name="T33" fmla="*/ 2147483646 h 33"/>
                    <a:gd name="T34" fmla="*/ 2147483646 w 293"/>
                    <a:gd name="T35" fmla="*/ 2147483646 h 33"/>
                    <a:gd name="T36" fmla="*/ 2147483646 w 293"/>
                    <a:gd name="T37" fmla="*/ 2147483646 h 33"/>
                    <a:gd name="T38" fmla="*/ 2147483646 w 293"/>
                    <a:gd name="T39" fmla="*/ 2147483646 h 33"/>
                    <a:gd name="T40" fmla="*/ 2147483646 w 293"/>
                    <a:gd name="T41" fmla="*/ 2147483646 h 33"/>
                    <a:gd name="T42" fmla="*/ 2147483646 w 293"/>
                    <a:gd name="T43" fmla="*/ 2147483646 h 33"/>
                    <a:gd name="T44" fmla="*/ 2147483646 w 293"/>
                    <a:gd name="T45" fmla="*/ 2147483646 h 33"/>
                    <a:gd name="T46" fmla="*/ 2147483646 w 293"/>
                    <a:gd name="T47" fmla="*/ 2147483646 h 33"/>
                    <a:gd name="T48" fmla="*/ 2147483646 w 293"/>
                    <a:gd name="T49" fmla="*/ 2147483646 h 33"/>
                    <a:gd name="T50" fmla="*/ 2147483646 w 293"/>
                    <a:gd name="T51" fmla="*/ 2147483646 h 33"/>
                    <a:gd name="T52" fmla="*/ 2147483646 w 293"/>
                    <a:gd name="T53" fmla="*/ 2147483646 h 33"/>
                    <a:gd name="T54" fmla="*/ 0 w 293"/>
                    <a:gd name="T55" fmla="*/ 2147483646 h 33"/>
                    <a:gd name="T56" fmla="*/ 0 w 293"/>
                    <a:gd name="T57" fmla="*/ 2147483646 h 33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0" t="0" r="r" b="b"/>
                  <a:pathLst>
                    <a:path w="293" h="33">
                      <a:moveTo>
                        <a:pt x="0" y="17"/>
                      </a:moveTo>
                      <a:lnTo>
                        <a:pt x="0" y="16"/>
                      </a:lnTo>
                      <a:lnTo>
                        <a:pt x="105" y="4"/>
                      </a:lnTo>
                      <a:lnTo>
                        <a:pt x="135" y="2"/>
                      </a:lnTo>
                      <a:lnTo>
                        <a:pt x="159" y="2"/>
                      </a:lnTo>
                      <a:lnTo>
                        <a:pt x="179" y="0"/>
                      </a:lnTo>
                      <a:lnTo>
                        <a:pt x="195" y="0"/>
                      </a:lnTo>
                      <a:lnTo>
                        <a:pt x="219" y="2"/>
                      </a:lnTo>
                      <a:lnTo>
                        <a:pt x="239" y="3"/>
                      </a:lnTo>
                      <a:lnTo>
                        <a:pt x="256" y="4"/>
                      </a:lnTo>
                      <a:lnTo>
                        <a:pt x="269" y="7"/>
                      </a:lnTo>
                      <a:lnTo>
                        <a:pt x="279" y="9"/>
                      </a:lnTo>
                      <a:lnTo>
                        <a:pt x="287" y="12"/>
                      </a:lnTo>
                      <a:lnTo>
                        <a:pt x="291" y="14"/>
                      </a:lnTo>
                      <a:lnTo>
                        <a:pt x="293" y="17"/>
                      </a:lnTo>
                      <a:lnTo>
                        <a:pt x="291" y="19"/>
                      </a:lnTo>
                      <a:lnTo>
                        <a:pt x="287" y="22"/>
                      </a:lnTo>
                      <a:lnTo>
                        <a:pt x="279" y="24"/>
                      </a:lnTo>
                      <a:lnTo>
                        <a:pt x="269" y="27"/>
                      </a:lnTo>
                      <a:lnTo>
                        <a:pt x="256" y="29"/>
                      </a:lnTo>
                      <a:lnTo>
                        <a:pt x="239" y="30"/>
                      </a:lnTo>
                      <a:lnTo>
                        <a:pt x="219" y="32"/>
                      </a:lnTo>
                      <a:lnTo>
                        <a:pt x="195" y="33"/>
                      </a:lnTo>
                      <a:lnTo>
                        <a:pt x="180" y="33"/>
                      </a:lnTo>
                      <a:lnTo>
                        <a:pt x="159" y="33"/>
                      </a:lnTo>
                      <a:lnTo>
                        <a:pt x="135" y="32"/>
                      </a:lnTo>
                      <a:lnTo>
                        <a:pt x="105" y="29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1588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117" name="Freeform 77">
                  <a:extLst>
                    <a:ext uri="{FF2B5EF4-FFF2-40B4-BE49-F238E27FC236}">
                      <a16:creationId xmlns:a16="http://schemas.microsoft.com/office/drawing/2014/main" id="{0F8E97C6-A793-4E1C-96D3-0A8F02F03C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6173530" flipH="1">
                  <a:off x="3167" y="1271"/>
                  <a:ext cx="289" cy="47"/>
                </a:xfrm>
                <a:custGeom>
                  <a:avLst/>
                  <a:gdLst>
                    <a:gd name="T0" fmla="*/ 0 w 293"/>
                    <a:gd name="T1" fmla="*/ 114639 h 33"/>
                    <a:gd name="T2" fmla="*/ 0 w 293"/>
                    <a:gd name="T3" fmla="*/ 111517 h 33"/>
                    <a:gd name="T4" fmla="*/ 80 w 293"/>
                    <a:gd name="T5" fmla="*/ 31638 h 33"/>
                    <a:gd name="T6" fmla="*/ 97 w 293"/>
                    <a:gd name="T7" fmla="*/ 15597 h 33"/>
                    <a:gd name="T8" fmla="*/ 109 w 293"/>
                    <a:gd name="T9" fmla="*/ 15597 h 33"/>
                    <a:gd name="T10" fmla="*/ 129 w 293"/>
                    <a:gd name="T11" fmla="*/ 0 h 33"/>
                    <a:gd name="T12" fmla="*/ 141 w 293"/>
                    <a:gd name="T13" fmla="*/ 0 h 33"/>
                    <a:gd name="T14" fmla="*/ 157 w 293"/>
                    <a:gd name="T15" fmla="*/ 15597 h 33"/>
                    <a:gd name="T16" fmla="*/ 170 w 293"/>
                    <a:gd name="T17" fmla="*/ 22214 h 33"/>
                    <a:gd name="T18" fmla="*/ 181 w 293"/>
                    <a:gd name="T19" fmla="*/ 31638 h 33"/>
                    <a:gd name="T20" fmla="*/ 190 w 293"/>
                    <a:gd name="T21" fmla="*/ 47020 h 33"/>
                    <a:gd name="T22" fmla="*/ 198 w 293"/>
                    <a:gd name="T23" fmla="*/ 64176 h 33"/>
                    <a:gd name="T24" fmla="*/ 204 w 293"/>
                    <a:gd name="T25" fmla="*/ 80491 h 33"/>
                    <a:gd name="T26" fmla="*/ 207 w 293"/>
                    <a:gd name="T27" fmla="*/ 95379 h 33"/>
                    <a:gd name="T28" fmla="*/ 208 w 293"/>
                    <a:gd name="T29" fmla="*/ 114639 h 33"/>
                    <a:gd name="T30" fmla="*/ 207 w 293"/>
                    <a:gd name="T31" fmla="*/ 130179 h 33"/>
                    <a:gd name="T32" fmla="*/ 204 w 293"/>
                    <a:gd name="T33" fmla="*/ 150802 h 33"/>
                    <a:gd name="T34" fmla="*/ 198 w 293"/>
                    <a:gd name="T35" fmla="*/ 163274 h 33"/>
                    <a:gd name="T36" fmla="*/ 190 w 293"/>
                    <a:gd name="T37" fmla="*/ 185406 h 33"/>
                    <a:gd name="T38" fmla="*/ 181 w 293"/>
                    <a:gd name="T39" fmla="*/ 197410 h 33"/>
                    <a:gd name="T40" fmla="*/ 170 w 293"/>
                    <a:gd name="T41" fmla="*/ 208775 h 33"/>
                    <a:gd name="T42" fmla="*/ 157 w 293"/>
                    <a:gd name="T43" fmla="*/ 224955 h 33"/>
                    <a:gd name="T44" fmla="*/ 141 w 293"/>
                    <a:gd name="T45" fmla="*/ 226208 h 33"/>
                    <a:gd name="T46" fmla="*/ 130 w 293"/>
                    <a:gd name="T47" fmla="*/ 226208 h 33"/>
                    <a:gd name="T48" fmla="*/ 109 w 293"/>
                    <a:gd name="T49" fmla="*/ 226208 h 33"/>
                    <a:gd name="T50" fmla="*/ 97 w 293"/>
                    <a:gd name="T51" fmla="*/ 224955 h 33"/>
                    <a:gd name="T52" fmla="*/ 80 w 293"/>
                    <a:gd name="T53" fmla="*/ 197410 h 33"/>
                    <a:gd name="T54" fmla="*/ 0 w 293"/>
                    <a:gd name="T55" fmla="*/ 114639 h 33"/>
                    <a:gd name="T56" fmla="*/ 0 w 293"/>
                    <a:gd name="T57" fmla="*/ 114639 h 33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0" t="0" r="r" b="b"/>
                  <a:pathLst>
                    <a:path w="293" h="33">
                      <a:moveTo>
                        <a:pt x="0" y="17"/>
                      </a:moveTo>
                      <a:lnTo>
                        <a:pt x="0" y="16"/>
                      </a:lnTo>
                      <a:lnTo>
                        <a:pt x="105" y="4"/>
                      </a:lnTo>
                      <a:lnTo>
                        <a:pt x="135" y="2"/>
                      </a:lnTo>
                      <a:lnTo>
                        <a:pt x="159" y="2"/>
                      </a:lnTo>
                      <a:lnTo>
                        <a:pt x="179" y="0"/>
                      </a:lnTo>
                      <a:lnTo>
                        <a:pt x="195" y="0"/>
                      </a:lnTo>
                      <a:lnTo>
                        <a:pt x="219" y="2"/>
                      </a:lnTo>
                      <a:lnTo>
                        <a:pt x="239" y="3"/>
                      </a:lnTo>
                      <a:lnTo>
                        <a:pt x="256" y="4"/>
                      </a:lnTo>
                      <a:lnTo>
                        <a:pt x="269" y="7"/>
                      </a:lnTo>
                      <a:lnTo>
                        <a:pt x="279" y="9"/>
                      </a:lnTo>
                      <a:lnTo>
                        <a:pt x="287" y="12"/>
                      </a:lnTo>
                      <a:lnTo>
                        <a:pt x="291" y="14"/>
                      </a:lnTo>
                      <a:lnTo>
                        <a:pt x="293" y="17"/>
                      </a:lnTo>
                      <a:lnTo>
                        <a:pt x="291" y="19"/>
                      </a:lnTo>
                      <a:lnTo>
                        <a:pt x="287" y="22"/>
                      </a:lnTo>
                      <a:lnTo>
                        <a:pt x="279" y="24"/>
                      </a:lnTo>
                      <a:lnTo>
                        <a:pt x="269" y="27"/>
                      </a:lnTo>
                      <a:lnTo>
                        <a:pt x="256" y="29"/>
                      </a:lnTo>
                      <a:lnTo>
                        <a:pt x="239" y="30"/>
                      </a:lnTo>
                      <a:lnTo>
                        <a:pt x="219" y="32"/>
                      </a:lnTo>
                      <a:lnTo>
                        <a:pt x="195" y="33"/>
                      </a:lnTo>
                      <a:lnTo>
                        <a:pt x="180" y="33"/>
                      </a:lnTo>
                      <a:lnTo>
                        <a:pt x="159" y="33"/>
                      </a:lnTo>
                      <a:lnTo>
                        <a:pt x="135" y="32"/>
                      </a:lnTo>
                      <a:lnTo>
                        <a:pt x="105" y="29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1588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13" name="Line 78">
                <a:extLst>
                  <a:ext uri="{FF2B5EF4-FFF2-40B4-BE49-F238E27FC236}">
                    <a16:creationId xmlns:a16="http://schemas.microsoft.com/office/drawing/2014/main" id="{D00C4C6B-8EF4-4BE6-8EAA-BE70821BA2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6" y="822"/>
                <a:ext cx="21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110" name="AutoShape 79">
              <a:extLst>
                <a:ext uri="{FF2B5EF4-FFF2-40B4-BE49-F238E27FC236}">
                  <a16:creationId xmlns:a16="http://schemas.microsoft.com/office/drawing/2014/main" id="{9C8767B3-B470-414F-8357-B64D3117E31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988" y="1620"/>
              <a:ext cx="72" cy="96"/>
            </a:xfrm>
            <a:prstGeom prst="triangle">
              <a:avLst>
                <a:gd name="adj" fmla="val 50000"/>
              </a:avLst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de-DE" altLang="de-DE"/>
            </a:p>
          </p:txBody>
        </p:sp>
        <p:sp>
          <p:nvSpPr>
            <p:cNvPr id="111" name="Line 80">
              <a:extLst>
                <a:ext uri="{FF2B5EF4-FFF2-40B4-BE49-F238E27FC236}">
                  <a16:creationId xmlns:a16="http://schemas.microsoft.com/office/drawing/2014/main" id="{5E804AD9-C04E-4404-8257-F85DA5D953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6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20" name="AutoShape 81">
            <a:extLst>
              <a:ext uri="{FF2B5EF4-FFF2-40B4-BE49-F238E27FC236}">
                <a16:creationId xmlns:a16="http://schemas.microsoft.com/office/drawing/2014/main" id="{23F42E7F-3CBD-4E50-9F4A-01F1DBE2792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416201" y="4379386"/>
            <a:ext cx="502607" cy="196650"/>
          </a:xfrm>
          <a:prstGeom prst="rightArrow">
            <a:avLst>
              <a:gd name="adj1" fmla="val 50000"/>
              <a:gd name="adj2" fmla="val 64468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sp>
        <p:nvSpPr>
          <p:cNvPr id="121" name="AutoShape 82">
            <a:extLst>
              <a:ext uri="{FF2B5EF4-FFF2-40B4-BE49-F238E27FC236}">
                <a16:creationId xmlns:a16="http://schemas.microsoft.com/office/drawing/2014/main" id="{D4B05215-5BAD-43E8-896B-5123BC8800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1359" y="1169219"/>
            <a:ext cx="502607" cy="196650"/>
          </a:xfrm>
          <a:prstGeom prst="rightArrow">
            <a:avLst>
              <a:gd name="adj1" fmla="val 50000"/>
              <a:gd name="adj2" fmla="val 64468"/>
            </a:avLst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grpSp>
        <p:nvGrpSpPr>
          <p:cNvPr id="122" name="Group 152">
            <a:extLst>
              <a:ext uri="{FF2B5EF4-FFF2-40B4-BE49-F238E27FC236}">
                <a16:creationId xmlns:a16="http://schemas.microsoft.com/office/drawing/2014/main" id="{889DBC52-5B1B-4E2B-AF21-08A0DE4321E4}"/>
              </a:ext>
            </a:extLst>
          </p:cNvPr>
          <p:cNvGrpSpPr>
            <a:grpSpLocks/>
          </p:cNvGrpSpPr>
          <p:nvPr/>
        </p:nvGrpSpPr>
        <p:grpSpPr bwMode="auto">
          <a:xfrm rot="11194728" flipH="1">
            <a:off x="6560358" y="1599178"/>
            <a:ext cx="714210" cy="312689"/>
            <a:chOff x="4875" y="7237"/>
            <a:chExt cx="4230" cy="1883"/>
          </a:xfrm>
        </p:grpSpPr>
        <p:sp>
          <p:nvSpPr>
            <p:cNvPr id="123" name="Arc 153">
              <a:extLst>
                <a:ext uri="{FF2B5EF4-FFF2-40B4-BE49-F238E27FC236}">
                  <a16:creationId xmlns:a16="http://schemas.microsoft.com/office/drawing/2014/main" id="{44BF41E7-18B1-41DB-B95A-B9A5C83E41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24" name="AutoShape 154">
              <a:extLst>
                <a:ext uri="{FF2B5EF4-FFF2-40B4-BE49-F238E27FC236}">
                  <a16:creationId xmlns:a16="http://schemas.microsoft.com/office/drawing/2014/main" id="{29D306D1-D535-4DD8-B621-1C7BCE2A094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de-DE" altLang="de-DE"/>
            </a:p>
          </p:txBody>
        </p:sp>
      </p:grpSp>
      <p:grpSp>
        <p:nvGrpSpPr>
          <p:cNvPr id="125" name="Group 152">
            <a:extLst>
              <a:ext uri="{FF2B5EF4-FFF2-40B4-BE49-F238E27FC236}">
                <a16:creationId xmlns:a16="http://schemas.microsoft.com/office/drawing/2014/main" id="{B51FEB0D-1941-4C7A-BCDF-124BCB20FECA}"/>
              </a:ext>
            </a:extLst>
          </p:cNvPr>
          <p:cNvGrpSpPr>
            <a:grpSpLocks/>
          </p:cNvGrpSpPr>
          <p:nvPr/>
        </p:nvGrpSpPr>
        <p:grpSpPr bwMode="auto">
          <a:xfrm rot="16200000" flipH="1">
            <a:off x="6831125" y="3503567"/>
            <a:ext cx="714210" cy="312689"/>
            <a:chOff x="4875" y="7237"/>
            <a:chExt cx="4230" cy="1883"/>
          </a:xfrm>
        </p:grpSpPr>
        <p:sp>
          <p:nvSpPr>
            <p:cNvPr id="127" name="Arc 153">
              <a:extLst>
                <a:ext uri="{FF2B5EF4-FFF2-40B4-BE49-F238E27FC236}">
                  <a16:creationId xmlns:a16="http://schemas.microsoft.com/office/drawing/2014/main" id="{630EF705-4DB3-42F1-BDFB-A53906FC66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28" name="AutoShape 154">
              <a:extLst>
                <a:ext uri="{FF2B5EF4-FFF2-40B4-BE49-F238E27FC236}">
                  <a16:creationId xmlns:a16="http://schemas.microsoft.com/office/drawing/2014/main" id="{E6D9D381-EB40-428E-8CF0-7ABE9E56CCE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de-DE" altLang="de-DE"/>
            </a:p>
          </p:txBody>
        </p:sp>
      </p:grpSp>
      <p:grpSp>
        <p:nvGrpSpPr>
          <p:cNvPr id="129" name="Group 31">
            <a:extLst>
              <a:ext uri="{FF2B5EF4-FFF2-40B4-BE49-F238E27FC236}">
                <a16:creationId xmlns:a16="http://schemas.microsoft.com/office/drawing/2014/main" id="{2035898C-4A1E-41F4-AACB-F956588F7A87}"/>
              </a:ext>
            </a:extLst>
          </p:cNvPr>
          <p:cNvGrpSpPr>
            <a:grpSpLocks/>
          </p:cNvGrpSpPr>
          <p:nvPr/>
        </p:nvGrpSpPr>
        <p:grpSpPr bwMode="auto">
          <a:xfrm rot="5584608" flipV="1">
            <a:off x="4787038" y="1013259"/>
            <a:ext cx="311079" cy="490461"/>
            <a:chOff x="2820" y="264"/>
            <a:chExt cx="420" cy="1452"/>
          </a:xfrm>
        </p:grpSpPr>
        <p:sp>
          <p:nvSpPr>
            <p:cNvPr id="130" name="Line 32">
              <a:extLst>
                <a:ext uri="{FF2B5EF4-FFF2-40B4-BE49-F238E27FC236}">
                  <a16:creationId xmlns:a16="http://schemas.microsoft.com/office/drawing/2014/main" id="{D37D41C3-4680-47B0-B22C-635DFAEDA5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31" name="Group 33">
              <a:extLst>
                <a:ext uri="{FF2B5EF4-FFF2-40B4-BE49-F238E27FC236}">
                  <a16:creationId xmlns:a16="http://schemas.microsoft.com/office/drawing/2014/main" id="{50C7EC2D-13BB-45F0-AF7D-00F32434772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32" name="Group 34">
                <a:extLst>
                  <a:ext uri="{FF2B5EF4-FFF2-40B4-BE49-F238E27FC236}">
                    <a16:creationId xmlns:a16="http://schemas.microsoft.com/office/drawing/2014/main" id="{AF61421D-535D-4F4E-8660-68858E3FF8D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35" name="Group 35">
                  <a:extLst>
                    <a:ext uri="{FF2B5EF4-FFF2-40B4-BE49-F238E27FC236}">
                      <a16:creationId xmlns:a16="http://schemas.microsoft.com/office/drawing/2014/main" id="{80103187-B6E5-4A68-A94F-D1EF055AE99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37" name="Group 36">
                    <a:extLst>
                      <a:ext uri="{FF2B5EF4-FFF2-40B4-BE49-F238E27FC236}">
                        <a16:creationId xmlns:a16="http://schemas.microsoft.com/office/drawing/2014/main" id="{64FDC4FB-4980-4428-9EDF-1238326A3E1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40" name="Freeform 37">
                      <a:extLst>
                        <a:ext uri="{FF2B5EF4-FFF2-40B4-BE49-F238E27FC236}">
                          <a16:creationId xmlns:a16="http://schemas.microsoft.com/office/drawing/2014/main" id="{81C9C903-BD3B-4970-903A-28CD976C11E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1184487864 w 1153"/>
                        <a:gd name="T43" fmla="*/ 2147483646 h 204"/>
                        <a:gd name="T44" fmla="*/ 557889913 w 1153"/>
                        <a:gd name="T45" fmla="*/ 2147483646 h 204"/>
                        <a:gd name="T46" fmla="*/ 0 w 1153"/>
                        <a:gd name="T47" fmla="*/ 2147483646 h 204"/>
                        <a:gd name="T48" fmla="*/ 2128127511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41" name="Freeform 38">
                      <a:extLst>
                        <a:ext uri="{FF2B5EF4-FFF2-40B4-BE49-F238E27FC236}">
                          <a16:creationId xmlns:a16="http://schemas.microsoft.com/office/drawing/2014/main" id="{24CCC552-224E-41C4-9450-7EA4D2882AD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38" name="Freeform 39">
                    <a:extLst>
                      <a:ext uri="{FF2B5EF4-FFF2-40B4-BE49-F238E27FC236}">
                        <a16:creationId xmlns:a16="http://schemas.microsoft.com/office/drawing/2014/main" id="{4F161FB0-CFB2-4746-891C-4877AC238EB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39" name="Freeform 40">
                    <a:extLst>
                      <a:ext uri="{FF2B5EF4-FFF2-40B4-BE49-F238E27FC236}">
                        <a16:creationId xmlns:a16="http://schemas.microsoft.com/office/drawing/2014/main" id="{492A3029-C861-4E79-B123-BBF32A0FEFC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14639 h 33"/>
                      <a:gd name="T2" fmla="*/ 0 w 293"/>
                      <a:gd name="T3" fmla="*/ 111517 h 33"/>
                      <a:gd name="T4" fmla="*/ 80 w 293"/>
                      <a:gd name="T5" fmla="*/ 31638 h 33"/>
                      <a:gd name="T6" fmla="*/ 97 w 293"/>
                      <a:gd name="T7" fmla="*/ 15597 h 33"/>
                      <a:gd name="T8" fmla="*/ 109 w 293"/>
                      <a:gd name="T9" fmla="*/ 15597 h 33"/>
                      <a:gd name="T10" fmla="*/ 129 w 293"/>
                      <a:gd name="T11" fmla="*/ 0 h 33"/>
                      <a:gd name="T12" fmla="*/ 141 w 293"/>
                      <a:gd name="T13" fmla="*/ 0 h 33"/>
                      <a:gd name="T14" fmla="*/ 157 w 293"/>
                      <a:gd name="T15" fmla="*/ 15597 h 33"/>
                      <a:gd name="T16" fmla="*/ 170 w 293"/>
                      <a:gd name="T17" fmla="*/ 22214 h 33"/>
                      <a:gd name="T18" fmla="*/ 181 w 293"/>
                      <a:gd name="T19" fmla="*/ 31638 h 33"/>
                      <a:gd name="T20" fmla="*/ 190 w 293"/>
                      <a:gd name="T21" fmla="*/ 47020 h 33"/>
                      <a:gd name="T22" fmla="*/ 198 w 293"/>
                      <a:gd name="T23" fmla="*/ 64176 h 33"/>
                      <a:gd name="T24" fmla="*/ 204 w 293"/>
                      <a:gd name="T25" fmla="*/ 80491 h 33"/>
                      <a:gd name="T26" fmla="*/ 207 w 293"/>
                      <a:gd name="T27" fmla="*/ 95379 h 33"/>
                      <a:gd name="T28" fmla="*/ 208 w 293"/>
                      <a:gd name="T29" fmla="*/ 114639 h 33"/>
                      <a:gd name="T30" fmla="*/ 207 w 293"/>
                      <a:gd name="T31" fmla="*/ 130179 h 33"/>
                      <a:gd name="T32" fmla="*/ 204 w 293"/>
                      <a:gd name="T33" fmla="*/ 150802 h 33"/>
                      <a:gd name="T34" fmla="*/ 198 w 293"/>
                      <a:gd name="T35" fmla="*/ 163274 h 33"/>
                      <a:gd name="T36" fmla="*/ 190 w 293"/>
                      <a:gd name="T37" fmla="*/ 185406 h 33"/>
                      <a:gd name="T38" fmla="*/ 181 w 293"/>
                      <a:gd name="T39" fmla="*/ 197410 h 33"/>
                      <a:gd name="T40" fmla="*/ 170 w 293"/>
                      <a:gd name="T41" fmla="*/ 208775 h 33"/>
                      <a:gd name="T42" fmla="*/ 157 w 293"/>
                      <a:gd name="T43" fmla="*/ 224955 h 33"/>
                      <a:gd name="T44" fmla="*/ 141 w 293"/>
                      <a:gd name="T45" fmla="*/ 226208 h 33"/>
                      <a:gd name="T46" fmla="*/ 130 w 293"/>
                      <a:gd name="T47" fmla="*/ 226208 h 33"/>
                      <a:gd name="T48" fmla="*/ 109 w 293"/>
                      <a:gd name="T49" fmla="*/ 226208 h 33"/>
                      <a:gd name="T50" fmla="*/ 97 w 293"/>
                      <a:gd name="T51" fmla="*/ 224955 h 33"/>
                      <a:gd name="T52" fmla="*/ 80 w 293"/>
                      <a:gd name="T53" fmla="*/ 197410 h 33"/>
                      <a:gd name="T54" fmla="*/ 0 w 293"/>
                      <a:gd name="T55" fmla="*/ 114639 h 33"/>
                      <a:gd name="T56" fmla="*/ 0 w 293"/>
                      <a:gd name="T57" fmla="*/ 114639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36" name="Line 41">
                  <a:extLst>
                    <a:ext uri="{FF2B5EF4-FFF2-40B4-BE49-F238E27FC236}">
                      <a16:creationId xmlns:a16="http://schemas.microsoft.com/office/drawing/2014/main" id="{DFABC476-2B7A-4458-8B93-6D5242BE04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33" name="AutoShape 42">
                <a:extLst>
                  <a:ext uri="{FF2B5EF4-FFF2-40B4-BE49-F238E27FC236}">
                    <a16:creationId xmlns:a16="http://schemas.microsoft.com/office/drawing/2014/main" id="{FC181BE1-DE34-4FEC-AC89-ED8FD5AAF6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de-DE" altLang="de-DE"/>
              </a:p>
            </p:txBody>
          </p:sp>
          <p:sp>
            <p:nvSpPr>
              <p:cNvPr id="134" name="Line 43">
                <a:extLst>
                  <a:ext uri="{FF2B5EF4-FFF2-40B4-BE49-F238E27FC236}">
                    <a16:creationId xmlns:a16="http://schemas.microsoft.com/office/drawing/2014/main" id="{04A35869-768A-450A-8DCB-1F21B73342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pic>
        <p:nvPicPr>
          <p:cNvPr id="169" name="Picture 616" descr="messerflugflieger2">
            <a:extLst>
              <a:ext uri="{FF2B5EF4-FFF2-40B4-BE49-F238E27FC236}">
                <a16:creationId xmlns:a16="http://schemas.microsoft.com/office/drawing/2014/main" id="{24426D63-71A4-43E4-9746-669909D68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952552">
            <a:off x="6739044" y="1632001"/>
            <a:ext cx="1001113" cy="1185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0" name="Picture 616" descr="messerflugflieger2">
            <a:extLst>
              <a:ext uri="{FF2B5EF4-FFF2-40B4-BE49-F238E27FC236}">
                <a16:creationId xmlns:a16="http://schemas.microsoft.com/office/drawing/2014/main" id="{95BECAEE-74EB-49B9-B176-FDF72E506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23626">
            <a:off x="6789572" y="2809091"/>
            <a:ext cx="1001113" cy="1185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7" name="Oval 384">
            <a:extLst>
              <a:ext uri="{FF2B5EF4-FFF2-40B4-BE49-F238E27FC236}">
                <a16:creationId xmlns:a16="http://schemas.microsoft.com/office/drawing/2014/main" id="{F3F9FCFC-417D-4621-BB11-EC99ADC28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1042" y="3562560"/>
            <a:ext cx="901700" cy="876300"/>
          </a:xfrm>
          <a:prstGeom prst="ellips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sp>
        <p:nvSpPr>
          <p:cNvPr id="98" name="Oval 385">
            <a:extLst>
              <a:ext uri="{FF2B5EF4-FFF2-40B4-BE49-F238E27FC236}">
                <a16:creationId xmlns:a16="http://schemas.microsoft.com/office/drawing/2014/main" id="{7E3CBF90-6E7E-4C06-AF3E-A5D3E57555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4900" y="1295670"/>
            <a:ext cx="901700" cy="876300"/>
          </a:xfrm>
          <a:prstGeom prst="ellips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sp>
        <p:nvSpPr>
          <p:cNvPr id="99" name="Oval 386">
            <a:extLst>
              <a:ext uri="{FF2B5EF4-FFF2-40B4-BE49-F238E27FC236}">
                <a16:creationId xmlns:a16="http://schemas.microsoft.com/office/drawing/2014/main" id="{B0BDF277-E951-4BF7-BEC0-462CED7C5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5964" y="2396541"/>
            <a:ext cx="901700" cy="876300"/>
          </a:xfrm>
          <a:prstGeom prst="ellips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sp>
        <p:nvSpPr>
          <p:cNvPr id="100" name="Text Box 100">
            <a:extLst>
              <a:ext uri="{FF2B5EF4-FFF2-40B4-BE49-F238E27FC236}">
                <a16:creationId xmlns:a16="http://schemas.microsoft.com/office/drawing/2014/main" id="{64E87AB2-A98B-4632-858F-A8B74B3B4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113" y="1834769"/>
            <a:ext cx="3925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¼ </a:t>
            </a:r>
            <a:r>
              <a:rPr lang="de-DE" altLang="de-DE" sz="1600" b="1" dirty="0" err="1">
                <a:solidFill>
                  <a:srgbClr val="0000FF"/>
                </a:solidFill>
              </a:rPr>
              <a:t>rolls</a:t>
            </a:r>
            <a:r>
              <a:rPr lang="de-DE" altLang="de-DE" sz="1600" b="1" dirty="0">
                <a:solidFill>
                  <a:srgbClr val="0000FF"/>
                </a:solidFill>
              </a:rPr>
              <a:t> on </a:t>
            </a:r>
            <a:r>
              <a:rPr lang="de-DE" altLang="de-DE" sz="1600" b="1" dirty="0" err="1">
                <a:solidFill>
                  <a:srgbClr val="0000FF"/>
                </a:solidFill>
              </a:rPr>
              <a:t>middle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of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the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line</a:t>
            </a:r>
            <a:r>
              <a:rPr lang="de-DE" altLang="de-DE" sz="1600" b="1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101" name="Text Box 101">
            <a:extLst>
              <a:ext uri="{FF2B5EF4-FFF2-40B4-BE49-F238E27FC236}">
                <a16:creationId xmlns:a16="http://schemas.microsoft.com/office/drawing/2014/main" id="{2A9DB313-B9B8-4551-A652-EB98BBC29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1116" y="3354376"/>
            <a:ext cx="2032000" cy="374650"/>
          </a:xfrm>
          <a:prstGeom prst="rect">
            <a:avLst/>
          </a:prstGeom>
          <a:noFill/>
          <a:ln w="38100">
            <a:solidFill>
              <a:srgbClr val="FFFF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All radii </a:t>
            </a:r>
            <a:r>
              <a:rPr lang="de-DE" altLang="de-DE" sz="1600" b="1" dirty="0" err="1">
                <a:solidFill>
                  <a:srgbClr val="0000FF"/>
                </a:solidFill>
              </a:rPr>
              <a:t>are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equal</a:t>
            </a:r>
            <a:r>
              <a:rPr lang="de-DE" altLang="de-DE" sz="1600" b="1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102" name="Oval 74">
            <a:extLst>
              <a:ext uri="{FF2B5EF4-FFF2-40B4-BE49-F238E27FC236}">
                <a16:creationId xmlns:a16="http://schemas.microsoft.com/office/drawing/2014/main" id="{6B2EF01F-38AE-41BE-A395-E46645F6E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7991" y="4353077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de-DE" altLang="de-DE"/>
          </a:p>
        </p:txBody>
      </p:sp>
      <p:sp>
        <p:nvSpPr>
          <p:cNvPr id="103" name="Text Box 117">
            <a:extLst>
              <a:ext uri="{FF2B5EF4-FFF2-40B4-BE49-F238E27FC236}">
                <a16:creationId xmlns:a16="http://schemas.microsoft.com/office/drawing/2014/main" id="{A176B655-3346-4820-914F-12DB23702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033" y="2324701"/>
            <a:ext cx="33512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de-DE" sz="1600" b="1" dirty="0" err="1">
                <a:solidFill>
                  <a:srgbClr val="0000FF"/>
                </a:solidFill>
              </a:rPr>
              <a:t>During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knife-edge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flight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the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wing</a:t>
            </a:r>
            <a:r>
              <a:rPr lang="de-DE" altLang="de-DE" sz="1600" b="1" dirty="0">
                <a:solidFill>
                  <a:srgbClr val="0000FF"/>
                </a:solidFill>
              </a:rPr>
              <a:t> must </a:t>
            </a:r>
            <a:r>
              <a:rPr lang="de-DE" altLang="de-DE" sz="1600" b="1" dirty="0" err="1">
                <a:solidFill>
                  <a:srgbClr val="0000FF"/>
                </a:solidFill>
              </a:rPr>
              <a:t>be</a:t>
            </a:r>
            <a:r>
              <a:rPr lang="de-DE" altLang="de-DE" sz="1600" b="1" dirty="0">
                <a:solidFill>
                  <a:srgbClr val="0000FF"/>
                </a:solidFill>
              </a:rPr>
              <a:t> in </a:t>
            </a:r>
            <a:r>
              <a:rPr lang="de-DE" altLang="de-DE" sz="1600" b="1" dirty="0" err="1">
                <a:solidFill>
                  <a:srgbClr val="0000FF"/>
                </a:solidFill>
              </a:rPr>
              <a:t>the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vertical</a:t>
            </a:r>
            <a:r>
              <a:rPr lang="de-DE" altLang="de-DE" sz="1600" b="1" dirty="0">
                <a:solidFill>
                  <a:srgbClr val="0000FF"/>
                </a:solidFill>
              </a:rPr>
              <a:t> plane.</a:t>
            </a:r>
          </a:p>
        </p:txBody>
      </p:sp>
      <p:sp>
        <p:nvSpPr>
          <p:cNvPr id="104" name="Oval 74">
            <a:extLst>
              <a:ext uri="{FF2B5EF4-FFF2-40B4-BE49-F238E27FC236}">
                <a16:creationId xmlns:a16="http://schemas.microsoft.com/office/drawing/2014/main" id="{5F46AD95-E75D-4A3E-8A48-74D5097BB9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0343" y="1839834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de-DE" altLang="de-DE"/>
          </a:p>
        </p:txBody>
      </p:sp>
      <p:sp>
        <p:nvSpPr>
          <p:cNvPr id="105" name="Oval 74">
            <a:extLst>
              <a:ext uri="{FF2B5EF4-FFF2-40B4-BE49-F238E27FC236}">
                <a16:creationId xmlns:a16="http://schemas.microsoft.com/office/drawing/2014/main" id="{CD36F7B0-120C-497C-B1F7-B5878ADDDF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4887" y="2384271"/>
            <a:ext cx="144265" cy="174903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de-DE" altLang="de-DE"/>
          </a:p>
        </p:txBody>
      </p:sp>
      <p:sp>
        <p:nvSpPr>
          <p:cNvPr id="106" name="Oval 74">
            <a:extLst>
              <a:ext uri="{FF2B5EF4-FFF2-40B4-BE49-F238E27FC236}">
                <a16:creationId xmlns:a16="http://schemas.microsoft.com/office/drawing/2014/main" id="{7DE86B35-EF06-4B5C-B116-A6418999E4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0370" y="3110024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de-DE" altLang="de-DE"/>
          </a:p>
        </p:txBody>
      </p:sp>
      <p:sp>
        <p:nvSpPr>
          <p:cNvPr id="107" name="Oval 74">
            <a:extLst>
              <a:ext uri="{FF2B5EF4-FFF2-40B4-BE49-F238E27FC236}">
                <a16:creationId xmlns:a16="http://schemas.microsoft.com/office/drawing/2014/main" id="{E53A6CB3-A41D-4B53-BCBA-D3A7DDE0A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0343" y="3669244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de-DE" altLang="de-DE"/>
          </a:p>
        </p:txBody>
      </p:sp>
      <p:sp>
        <p:nvSpPr>
          <p:cNvPr id="116" name="Oval 74">
            <a:extLst>
              <a:ext uri="{FF2B5EF4-FFF2-40B4-BE49-F238E27FC236}">
                <a16:creationId xmlns:a16="http://schemas.microsoft.com/office/drawing/2014/main" id="{75EF990A-2AAD-4BE1-AE3E-7F29FC66CE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9489" y="4210708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de-DE" altLang="de-DE"/>
          </a:p>
        </p:txBody>
      </p:sp>
      <p:sp>
        <p:nvSpPr>
          <p:cNvPr id="126" name="Oval 74">
            <a:extLst>
              <a:ext uri="{FF2B5EF4-FFF2-40B4-BE49-F238E27FC236}">
                <a16:creationId xmlns:a16="http://schemas.microsoft.com/office/drawing/2014/main" id="{3D9B9B61-2174-43E3-9CCF-58A7F2D272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5958" y="1190035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de-DE" altLang="de-DE"/>
          </a:p>
        </p:txBody>
      </p:sp>
      <p:sp>
        <p:nvSpPr>
          <p:cNvPr id="142" name="Oval 74">
            <a:extLst>
              <a:ext uri="{FF2B5EF4-FFF2-40B4-BE49-F238E27FC236}">
                <a16:creationId xmlns:a16="http://schemas.microsoft.com/office/drawing/2014/main" id="{D2AFACAA-910F-44EE-93BB-B6BA9417CB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444" y="1324955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81405893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utoUpdateAnimBg="0"/>
      <p:bldP spid="10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Text Box 55"/>
          <p:cNvSpPr txBox="1">
            <a:spLocks noChangeArrowheads="1"/>
          </p:cNvSpPr>
          <p:nvPr/>
        </p:nvSpPr>
        <p:spPr bwMode="auto">
          <a:xfrm>
            <a:off x="7986713" y="6527800"/>
            <a:ext cx="9398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>
              <a:lnSpc>
                <a:spcPct val="80000"/>
              </a:lnSpc>
            </a:pPr>
            <a:r>
              <a:rPr lang="de-DE" altLang="de-DE" sz="1200" b="1" dirty="0"/>
              <a:t>F-27.15.01</a:t>
            </a:r>
            <a:endParaRPr lang="de-DE" altLang="de-DE" dirty="0"/>
          </a:p>
        </p:txBody>
      </p:sp>
      <p:sp>
        <p:nvSpPr>
          <p:cNvPr id="96258" name="Text Box 209"/>
          <p:cNvSpPr txBox="1">
            <a:spLocks noChangeArrowheads="1"/>
          </p:cNvSpPr>
          <p:nvPr/>
        </p:nvSpPr>
        <p:spPr bwMode="auto">
          <a:xfrm>
            <a:off x="327025" y="5434013"/>
            <a:ext cx="8505825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/>
            <a:r>
              <a:rPr lang="en-US" sz="1600" b="1" dirty="0"/>
              <a:t>From inverted, perform a ¾ roll into sustained knife-edge flight, perform 1 ½ snap roll into another sustained knife-edge flight, perform a ¾ roll, exit inverted.</a:t>
            </a:r>
            <a:endParaRPr lang="de-DE" sz="1600" b="1" dirty="0"/>
          </a:p>
        </p:txBody>
      </p:sp>
      <p:sp>
        <p:nvSpPr>
          <p:cNvPr id="96259" name="Rectangle 143"/>
          <p:cNvSpPr>
            <a:spLocks noChangeArrowheads="1"/>
          </p:cNvSpPr>
          <p:nvPr/>
        </p:nvSpPr>
        <p:spPr bwMode="auto">
          <a:xfrm>
            <a:off x="1666875" y="-31581"/>
            <a:ext cx="610295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449263" algn="l"/>
              </a:tabLst>
            </a:pPr>
            <a:r>
              <a:rPr lang="en-GB" sz="2000" b="1" dirty="0">
                <a:cs typeface="Times New Roman" pitchFamily="18" charset="0"/>
              </a:rPr>
              <a:t>F-27.15 Roll Combination with three quarter roll, </a:t>
            </a:r>
            <a:br>
              <a:rPr lang="en-GB" sz="2000" b="1" dirty="0">
                <a:cs typeface="Times New Roman" pitchFamily="18" charset="0"/>
              </a:rPr>
            </a:br>
            <a:r>
              <a:rPr lang="en-GB" sz="2000" b="1" dirty="0">
                <a:cs typeface="Times New Roman" pitchFamily="18" charset="0"/>
              </a:rPr>
              <a:t>	       one and half snap roll, three quarter roll</a:t>
            </a:r>
            <a:endParaRPr lang="de-DE" sz="2000" b="1" dirty="0">
              <a:cs typeface="Times New Roman" pitchFamily="18" charset="0"/>
            </a:endParaRPr>
          </a:p>
          <a:p>
            <a:pPr eaLnBrk="0" hangingPunct="0">
              <a:tabLst>
                <a:tab pos="449263" algn="l"/>
              </a:tabLst>
            </a:pPr>
            <a:endParaRPr lang="en-US" altLang="de-DE" sz="2000" b="1" dirty="0"/>
          </a:p>
        </p:txBody>
      </p:sp>
      <p:grpSp>
        <p:nvGrpSpPr>
          <p:cNvPr id="81" name="Gruppieren 80">
            <a:extLst>
              <a:ext uri="{FF2B5EF4-FFF2-40B4-BE49-F238E27FC236}">
                <a16:creationId xmlns:a16="http://schemas.microsoft.com/office/drawing/2014/main" id="{3DCA4069-AF5A-4B29-833F-B1F586176B3E}"/>
              </a:ext>
            </a:extLst>
          </p:cNvPr>
          <p:cNvGrpSpPr/>
          <p:nvPr/>
        </p:nvGrpSpPr>
        <p:grpSpPr bwMode="auto">
          <a:xfrm rot="16200000">
            <a:off x="4532827" y="3661123"/>
            <a:ext cx="197248" cy="284703"/>
            <a:chOff x="3809833" y="830042"/>
            <a:chExt cx="77339" cy="106474"/>
          </a:xfrm>
          <a:solidFill>
            <a:schemeClr val="tx1"/>
          </a:solidFill>
        </p:grpSpPr>
        <p:sp>
          <p:nvSpPr>
            <p:cNvPr id="95" name="AutoShape 44">
              <a:extLst>
                <a:ext uri="{FF2B5EF4-FFF2-40B4-BE49-F238E27FC236}">
                  <a16:creationId xmlns:a16="http://schemas.microsoft.com/office/drawing/2014/main" id="{902EE474-99D4-4B1F-9992-02B197A452C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381329">
              <a:off x="3796413" y="847796"/>
              <a:ext cx="102140" cy="75300"/>
            </a:xfrm>
            <a:prstGeom prst="triangle">
              <a:avLst>
                <a:gd name="adj" fmla="val 50000"/>
              </a:avLst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9352" tIns="39676" rIns="79352" bIns="39676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  <a:defRPr/>
              </a:pPr>
              <a:endParaRPr lang="de-DE" altLang="de-DE" sz="1800"/>
            </a:p>
          </p:txBody>
        </p:sp>
        <p:sp>
          <p:nvSpPr>
            <p:cNvPr id="96" name="Line 45">
              <a:extLst>
                <a:ext uri="{FF2B5EF4-FFF2-40B4-BE49-F238E27FC236}">
                  <a16:creationId xmlns:a16="http://schemas.microsoft.com/office/drawing/2014/main" id="{4434FEC7-A1B4-4766-8318-631BCBF6DF7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381329">
              <a:off x="3858667" y="858547"/>
              <a:ext cx="57009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9352" tIns="39676" rIns="79352" bIns="39676">
              <a:spAutoFit/>
            </a:bodyPr>
            <a:lstStyle/>
            <a:p>
              <a:pPr>
                <a:defRPr/>
              </a:pPr>
              <a:endParaRPr lang="de-DE"/>
            </a:p>
          </p:txBody>
        </p:sp>
      </p:grpSp>
      <p:grpSp>
        <p:nvGrpSpPr>
          <p:cNvPr id="82" name="Gruppieren 81">
            <a:extLst>
              <a:ext uri="{FF2B5EF4-FFF2-40B4-BE49-F238E27FC236}">
                <a16:creationId xmlns:a16="http://schemas.microsoft.com/office/drawing/2014/main" id="{FE1DE36C-3445-4205-939F-0FAF9A96070E}"/>
              </a:ext>
            </a:extLst>
          </p:cNvPr>
          <p:cNvGrpSpPr/>
          <p:nvPr/>
        </p:nvGrpSpPr>
        <p:grpSpPr bwMode="auto">
          <a:xfrm rot="16200000">
            <a:off x="4290796" y="3674472"/>
            <a:ext cx="142765" cy="219583"/>
            <a:chOff x="3809833" y="830042"/>
            <a:chExt cx="77339" cy="106474"/>
          </a:xfrm>
          <a:solidFill>
            <a:schemeClr val="tx1"/>
          </a:solidFill>
        </p:grpSpPr>
        <p:sp>
          <p:nvSpPr>
            <p:cNvPr id="93" name="AutoShape 44">
              <a:extLst>
                <a:ext uri="{FF2B5EF4-FFF2-40B4-BE49-F238E27FC236}">
                  <a16:creationId xmlns:a16="http://schemas.microsoft.com/office/drawing/2014/main" id="{1882626A-6797-4DB2-A81D-EFEC28FAE35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381329">
              <a:off x="3796413" y="847796"/>
              <a:ext cx="102140" cy="75300"/>
            </a:xfrm>
            <a:prstGeom prst="triangle">
              <a:avLst>
                <a:gd name="adj" fmla="val 50000"/>
              </a:avLst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9352" tIns="39676" rIns="79352" bIns="39676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  <a:defRPr/>
              </a:pPr>
              <a:endParaRPr lang="de-DE" altLang="de-DE" sz="1800"/>
            </a:p>
          </p:txBody>
        </p:sp>
        <p:sp>
          <p:nvSpPr>
            <p:cNvPr id="94" name="Line 45">
              <a:extLst>
                <a:ext uri="{FF2B5EF4-FFF2-40B4-BE49-F238E27FC236}">
                  <a16:creationId xmlns:a16="http://schemas.microsoft.com/office/drawing/2014/main" id="{1B8C7840-E692-428A-A21E-60608A078B1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381329">
              <a:off x="3858667" y="858547"/>
              <a:ext cx="57009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9352" tIns="39676" rIns="79352" bIns="39676">
              <a:spAutoFit/>
            </a:bodyPr>
            <a:lstStyle/>
            <a:p>
              <a:pPr>
                <a:defRPr/>
              </a:pPr>
              <a:endParaRPr lang="de-DE"/>
            </a:p>
          </p:txBody>
        </p:sp>
      </p:grpSp>
      <p:cxnSp>
        <p:nvCxnSpPr>
          <p:cNvPr id="83" name="Gerader Verbinder 82">
            <a:extLst>
              <a:ext uri="{FF2B5EF4-FFF2-40B4-BE49-F238E27FC236}">
                <a16:creationId xmlns:a16="http://schemas.microsoft.com/office/drawing/2014/main" id="{291AB31C-1070-4B53-8BC5-65E9E4958F75}"/>
              </a:ext>
            </a:extLst>
          </p:cNvPr>
          <p:cNvCxnSpPr>
            <a:cxnSpLocks/>
          </p:cNvCxnSpPr>
          <p:nvPr/>
        </p:nvCxnSpPr>
        <p:spPr bwMode="auto">
          <a:xfrm flipH="1">
            <a:off x="4270429" y="3670892"/>
            <a:ext cx="42811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feld 428">
            <a:extLst>
              <a:ext uri="{FF2B5EF4-FFF2-40B4-BE49-F238E27FC236}">
                <a16:creationId xmlns:a16="http://schemas.microsoft.com/office/drawing/2014/main" id="{C5966065-3226-427F-81B6-72DA42DA2B3A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4120462" y="3952777"/>
            <a:ext cx="145764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600" dirty="0"/>
              <a:t>(          )</a:t>
            </a:r>
          </a:p>
        </p:txBody>
      </p:sp>
      <p:sp>
        <p:nvSpPr>
          <p:cNvPr id="101" name="Line 243">
            <a:extLst>
              <a:ext uri="{FF2B5EF4-FFF2-40B4-BE49-F238E27FC236}">
                <a16:creationId xmlns:a16="http://schemas.microsoft.com/office/drawing/2014/main" id="{91F6E533-1DF7-4814-A3DB-1806AD5D6DA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182813" y="3843874"/>
            <a:ext cx="4330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 dirty="0"/>
          </a:p>
        </p:txBody>
      </p:sp>
      <p:grpSp>
        <p:nvGrpSpPr>
          <p:cNvPr id="102" name="Group 247">
            <a:extLst>
              <a:ext uri="{FF2B5EF4-FFF2-40B4-BE49-F238E27FC236}">
                <a16:creationId xmlns:a16="http://schemas.microsoft.com/office/drawing/2014/main" id="{83747679-82DE-40FB-B9C3-E9B912232A72}"/>
              </a:ext>
            </a:extLst>
          </p:cNvPr>
          <p:cNvGrpSpPr>
            <a:grpSpLocks/>
          </p:cNvGrpSpPr>
          <p:nvPr/>
        </p:nvGrpSpPr>
        <p:grpSpPr bwMode="auto">
          <a:xfrm rot="-5599387" flipH="1" flipV="1">
            <a:off x="6366669" y="3598605"/>
            <a:ext cx="311150" cy="490538"/>
            <a:chOff x="2820" y="264"/>
            <a:chExt cx="420" cy="1452"/>
          </a:xfrm>
        </p:grpSpPr>
        <p:sp>
          <p:nvSpPr>
            <p:cNvPr id="103" name="Line 248">
              <a:extLst>
                <a:ext uri="{FF2B5EF4-FFF2-40B4-BE49-F238E27FC236}">
                  <a16:creationId xmlns:a16="http://schemas.microsoft.com/office/drawing/2014/main" id="{EE700595-B7DA-44ED-9EA3-5AB42C2F97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05" name="Group 249">
              <a:extLst>
                <a:ext uri="{FF2B5EF4-FFF2-40B4-BE49-F238E27FC236}">
                  <a16:creationId xmlns:a16="http://schemas.microsoft.com/office/drawing/2014/main" id="{91C23360-5876-4770-9BF3-5D0FE490E1F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06" name="Group 250">
                <a:extLst>
                  <a:ext uri="{FF2B5EF4-FFF2-40B4-BE49-F238E27FC236}">
                    <a16:creationId xmlns:a16="http://schemas.microsoft.com/office/drawing/2014/main" id="{F533D4CC-8D9D-4F98-A6FD-3AF66354DD1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09" name="Group 251">
                  <a:extLst>
                    <a:ext uri="{FF2B5EF4-FFF2-40B4-BE49-F238E27FC236}">
                      <a16:creationId xmlns:a16="http://schemas.microsoft.com/office/drawing/2014/main" id="{4403841D-4504-4B34-812A-A42B806D9DF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11" name="Group 252">
                    <a:extLst>
                      <a:ext uri="{FF2B5EF4-FFF2-40B4-BE49-F238E27FC236}">
                        <a16:creationId xmlns:a16="http://schemas.microsoft.com/office/drawing/2014/main" id="{42F837F0-83D3-4912-AE23-E2ADD378E76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14" name="Freeform 253">
                      <a:extLst>
                        <a:ext uri="{FF2B5EF4-FFF2-40B4-BE49-F238E27FC236}">
                          <a16:creationId xmlns:a16="http://schemas.microsoft.com/office/drawing/2014/main" id="{8CE42DCF-342C-4F76-BA84-6BF2A95375D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7 w 1153"/>
                        <a:gd name="T1" fmla="*/ 2147483647 h 204"/>
                        <a:gd name="T2" fmla="*/ 2147483647 w 1153"/>
                        <a:gd name="T3" fmla="*/ 2147483647 h 204"/>
                        <a:gd name="T4" fmla="*/ 2147483647 w 1153"/>
                        <a:gd name="T5" fmla="*/ 2147483647 h 204"/>
                        <a:gd name="T6" fmla="*/ 2147483647 w 1153"/>
                        <a:gd name="T7" fmla="*/ 2147483647 h 204"/>
                        <a:gd name="T8" fmla="*/ 2147483647 w 1153"/>
                        <a:gd name="T9" fmla="*/ 2147483647 h 204"/>
                        <a:gd name="T10" fmla="*/ 2147483647 w 1153"/>
                        <a:gd name="T11" fmla="*/ 2147483647 h 204"/>
                        <a:gd name="T12" fmla="*/ 2147483647 w 1153"/>
                        <a:gd name="T13" fmla="*/ 2147483647 h 204"/>
                        <a:gd name="T14" fmla="*/ 2147483647 w 1153"/>
                        <a:gd name="T15" fmla="*/ 2147483647 h 204"/>
                        <a:gd name="T16" fmla="*/ 2147483647 w 1153"/>
                        <a:gd name="T17" fmla="*/ 2147483647 h 204"/>
                        <a:gd name="T18" fmla="*/ 2147483647 w 1153"/>
                        <a:gd name="T19" fmla="*/ 2147483647 h 204"/>
                        <a:gd name="T20" fmla="*/ 2147483647 w 1153"/>
                        <a:gd name="T21" fmla="*/ 2147483647 h 204"/>
                        <a:gd name="T22" fmla="*/ 2147483647 w 1153"/>
                        <a:gd name="T23" fmla="*/ 2147483647 h 204"/>
                        <a:gd name="T24" fmla="*/ 2147483647 w 1153"/>
                        <a:gd name="T25" fmla="*/ 2147483647 h 204"/>
                        <a:gd name="T26" fmla="*/ 2147483647 w 1153"/>
                        <a:gd name="T27" fmla="*/ 2147483647 h 204"/>
                        <a:gd name="T28" fmla="*/ 2147483647 w 1153"/>
                        <a:gd name="T29" fmla="*/ 2147483647 h 204"/>
                        <a:gd name="T30" fmla="*/ 2147483647 w 1153"/>
                        <a:gd name="T31" fmla="*/ 2147483647 h 204"/>
                        <a:gd name="T32" fmla="*/ 2147483647 w 1153"/>
                        <a:gd name="T33" fmla="*/ 2147483647 h 204"/>
                        <a:gd name="T34" fmla="*/ 2147483647 w 1153"/>
                        <a:gd name="T35" fmla="*/ 2147483647 h 204"/>
                        <a:gd name="T36" fmla="*/ 2147483647 w 1153"/>
                        <a:gd name="T37" fmla="*/ 2147483647 h 204"/>
                        <a:gd name="T38" fmla="*/ 2147483647 w 1153"/>
                        <a:gd name="T39" fmla="*/ 2147483647 h 204"/>
                        <a:gd name="T40" fmla="*/ 2147483647 w 1153"/>
                        <a:gd name="T41" fmla="*/ 2147483647 h 204"/>
                        <a:gd name="T42" fmla="*/ 2147483647 w 1153"/>
                        <a:gd name="T43" fmla="*/ 2147483647 h 204"/>
                        <a:gd name="T44" fmla="*/ 2147483647 w 1153"/>
                        <a:gd name="T45" fmla="*/ 2147483647 h 204"/>
                        <a:gd name="T46" fmla="*/ 0 w 1153"/>
                        <a:gd name="T47" fmla="*/ 2147483647 h 204"/>
                        <a:gd name="T48" fmla="*/ 2147483647 w 1153"/>
                        <a:gd name="T49" fmla="*/ 2147483647 h 204"/>
                        <a:gd name="T50" fmla="*/ 2147483647 w 1153"/>
                        <a:gd name="T51" fmla="*/ 2147483647 h 204"/>
                        <a:gd name="T52" fmla="*/ 2147483647 w 1153"/>
                        <a:gd name="T53" fmla="*/ 2147483647 h 204"/>
                        <a:gd name="T54" fmla="*/ 2147483647 w 1153"/>
                        <a:gd name="T55" fmla="*/ 2147483647 h 204"/>
                        <a:gd name="T56" fmla="*/ 2147483647 w 1153"/>
                        <a:gd name="T57" fmla="*/ 2147483647 h 204"/>
                        <a:gd name="T58" fmla="*/ 2147483647 w 1153"/>
                        <a:gd name="T59" fmla="*/ 2147483647 h 204"/>
                        <a:gd name="T60" fmla="*/ 2147483647 w 1153"/>
                        <a:gd name="T61" fmla="*/ 2147483647 h 204"/>
                        <a:gd name="T62" fmla="*/ 2147483647 w 1153"/>
                        <a:gd name="T63" fmla="*/ 2147483647 h 204"/>
                        <a:gd name="T64" fmla="*/ 2147483647 w 1153"/>
                        <a:gd name="T65" fmla="*/ 2147483647 h 204"/>
                        <a:gd name="T66" fmla="*/ 2147483647 w 1153"/>
                        <a:gd name="T67" fmla="*/ 2147483647 h 204"/>
                        <a:gd name="T68" fmla="*/ 2147483647 w 1153"/>
                        <a:gd name="T69" fmla="*/ 2147483647 h 204"/>
                        <a:gd name="T70" fmla="*/ 2147483647 w 1153"/>
                        <a:gd name="T71" fmla="*/ 2147483647 h 204"/>
                        <a:gd name="T72" fmla="*/ 2147483647 w 1153"/>
                        <a:gd name="T73" fmla="*/ 2147483647 h 204"/>
                        <a:gd name="T74" fmla="*/ 2147483647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15" name="Freeform 254">
                      <a:extLst>
                        <a:ext uri="{FF2B5EF4-FFF2-40B4-BE49-F238E27FC236}">
                          <a16:creationId xmlns:a16="http://schemas.microsoft.com/office/drawing/2014/main" id="{EAAB9D9C-8D6A-4FDC-A5C4-F3A04F86B98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7 h 69"/>
                        <a:gd name="T2" fmla="*/ 2147483647 w 247"/>
                        <a:gd name="T3" fmla="*/ 2147483647 h 69"/>
                        <a:gd name="T4" fmla="*/ 2147483647 w 247"/>
                        <a:gd name="T5" fmla="*/ 2147483647 h 69"/>
                        <a:gd name="T6" fmla="*/ 2147483647 w 247"/>
                        <a:gd name="T7" fmla="*/ 2147483647 h 69"/>
                        <a:gd name="T8" fmla="*/ 2147483647 w 247"/>
                        <a:gd name="T9" fmla="*/ 2147483647 h 69"/>
                        <a:gd name="T10" fmla="*/ 2147483647 w 247"/>
                        <a:gd name="T11" fmla="*/ 2147483647 h 69"/>
                        <a:gd name="T12" fmla="*/ 2147483647 w 247"/>
                        <a:gd name="T13" fmla="*/ 2147483647 h 69"/>
                        <a:gd name="T14" fmla="*/ 2147483647 w 247"/>
                        <a:gd name="T15" fmla="*/ 2147483647 h 69"/>
                        <a:gd name="T16" fmla="*/ 2147483647 w 247"/>
                        <a:gd name="T17" fmla="*/ 2147483647 h 69"/>
                        <a:gd name="T18" fmla="*/ 2147483647 w 247"/>
                        <a:gd name="T19" fmla="*/ 2147483647 h 69"/>
                        <a:gd name="T20" fmla="*/ 2147483647 w 247"/>
                        <a:gd name="T21" fmla="*/ 2147483647 h 69"/>
                        <a:gd name="T22" fmla="*/ 2147483647 w 247"/>
                        <a:gd name="T23" fmla="*/ 0 h 69"/>
                        <a:gd name="T24" fmla="*/ 2147483647 w 247"/>
                        <a:gd name="T25" fmla="*/ 2147483647 h 69"/>
                        <a:gd name="T26" fmla="*/ 2147483647 w 247"/>
                        <a:gd name="T27" fmla="*/ 2147483647 h 69"/>
                        <a:gd name="T28" fmla="*/ 0 w 247"/>
                        <a:gd name="T29" fmla="*/ 2147483647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12" name="Freeform 255">
                    <a:extLst>
                      <a:ext uri="{FF2B5EF4-FFF2-40B4-BE49-F238E27FC236}">
                        <a16:creationId xmlns:a16="http://schemas.microsoft.com/office/drawing/2014/main" id="{A44163DB-F0AF-4118-BA57-D9720428B21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246599" flipV="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2147483647 h 33"/>
                      <a:gd name="T8" fmla="*/ 2147483647 w 293"/>
                      <a:gd name="T9" fmla="*/ 2147483647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2147483647 h 33"/>
                      <a:gd name="T16" fmla="*/ 2147483647 w 293"/>
                      <a:gd name="T17" fmla="*/ 2147483647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13" name="Freeform 256">
                    <a:extLst>
                      <a:ext uri="{FF2B5EF4-FFF2-40B4-BE49-F238E27FC236}">
                        <a16:creationId xmlns:a16="http://schemas.microsoft.com/office/drawing/2014/main" id="{5A2BAEC4-09BC-401E-8F53-1F652F2D33F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2764316 h 33"/>
                      <a:gd name="T2" fmla="*/ 0 w 293"/>
                      <a:gd name="T3" fmla="*/ 2689026 h 33"/>
                      <a:gd name="T4" fmla="*/ 71 w 293"/>
                      <a:gd name="T5" fmla="*/ 762885 h 33"/>
                      <a:gd name="T6" fmla="*/ 88 w 293"/>
                      <a:gd name="T7" fmla="*/ 376090 h 33"/>
                      <a:gd name="T8" fmla="*/ 100 w 293"/>
                      <a:gd name="T9" fmla="*/ 376090 h 33"/>
                      <a:gd name="T10" fmla="*/ 111 w 293"/>
                      <a:gd name="T11" fmla="*/ 0 h 33"/>
                      <a:gd name="T12" fmla="*/ 123 w 293"/>
                      <a:gd name="T13" fmla="*/ 0 h 33"/>
                      <a:gd name="T14" fmla="*/ 139 w 293"/>
                      <a:gd name="T15" fmla="*/ 376090 h 33"/>
                      <a:gd name="T16" fmla="*/ 152 w 293"/>
                      <a:gd name="T17" fmla="*/ 535643 h 33"/>
                      <a:gd name="T18" fmla="*/ 163 w 293"/>
                      <a:gd name="T19" fmla="*/ 762885 h 33"/>
                      <a:gd name="T20" fmla="*/ 169 w 293"/>
                      <a:gd name="T21" fmla="*/ 1133806 h 33"/>
                      <a:gd name="T22" fmla="*/ 175 w 293"/>
                      <a:gd name="T23" fmla="*/ 1547486 h 33"/>
                      <a:gd name="T24" fmla="*/ 179 w 293"/>
                      <a:gd name="T25" fmla="*/ 1940903 h 33"/>
                      <a:gd name="T26" fmla="*/ 181 w 293"/>
                      <a:gd name="T27" fmla="*/ 2299889 h 33"/>
                      <a:gd name="T28" fmla="*/ 181 w 293"/>
                      <a:gd name="T29" fmla="*/ 2764316 h 33"/>
                      <a:gd name="T30" fmla="*/ 181 w 293"/>
                      <a:gd name="T31" fmla="*/ 3139022 h 33"/>
                      <a:gd name="T32" fmla="*/ 179 w 293"/>
                      <a:gd name="T33" fmla="*/ 3636321 h 33"/>
                      <a:gd name="T34" fmla="*/ 175 w 293"/>
                      <a:gd name="T35" fmla="*/ 3937056 h 33"/>
                      <a:gd name="T36" fmla="*/ 169 w 293"/>
                      <a:gd name="T37" fmla="*/ 4470728 h 33"/>
                      <a:gd name="T38" fmla="*/ 163 w 293"/>
                      <a:gd name="T39" fmla="*/ 4760202 h 33"/>
                      <a:gd name="T40" fmla="*/ 152 w 293"/>
                      <a:gd name="T41" fmla="*/ 5034240 h 33"/>
                      <a:gd name="T42" fmla="*/ 139 w 293"/>
                      <a:gd name="T43" fmla="*/ 5424377 h 33"/>
                      <a:gd name="T44" fmla="*/ 123 w 293"/>
                      <a:gd name="T45" fmla="*/ 5454600 h 33"/>
                      <a:gd name="T46" fmla="*/ 112 w 293"/>
                      <a:gd name="T47" fmla="*/ 5454600 h 33"/>
                      <a:gd name="T48" fmla="*/ 100 w 293"/>
                      <a:gd name="T49" fmla="*/ 5454600 h 33"/>
                      <a:gd name="T50" fmla="*/ 88 w 293"/>
                      <a:gd name="T51" fmla="*/ 5424377 h 33"/>
                      <a:gd name="T52" fmla="*/ 71 w 293"/>
                      <a:gd name="T53" fmla="*/ 4760202 h 33"/>
                      <a:gd name="T54" fmla="*/ 0 w 293"/>
                      <a:gd name="T55" fmla="*/ 2764316 h 33"/>
                      <a:gd name="T56" fmla="*/ 0 w 293"/>
                      <a:gd name="T57" fmla="*/ 276431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10" name="Line 257">
                  <a:extLst>
                    <a:ext uri="{FF2B5EF4-FFF2-40B4-BE49-F238E27FC236}">
                      <a16:creationId xmlns:a16="http://schemas.microsoft.com/office/drawing/2014/main" id="{3F3D43B6-5DC7-469C-B886-D6B9A6D0B86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07" name="AutoShape 258">
                <a:extLst>
                  <a:ext uri="{FF2B5EF4-FFF2-40B4-BE49-F238E27FC236}">
                    <a16:creationId xmlns:a16="http://schemas.microsoft.com/office/drawing/2014/main" id="{4122572C-BE37-4A7A-8183-573317D509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108" name="Line 259">
                <a:extLst>
                  <a:ext uri="{FF2B5EF4-FFF2-40B4-BE49-F238E27FC236}">
                    <a16:creationId xmlns:a16="http://schemas.microsoft.com/office/drawing/2014/main" id="{6A92A510-38E7-4EA7-80BC-8458554ACC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116" name="AutoShape 263">
            <a:extLst>
              <a:ext uri="{FF2B5EF4-FFF2-40B4-BE49-F238E27FC236}">
                <a16:creationId xmlns:a16="http://schemas.microsoft.com/office/drawing/2014/main" id="{BE665DB4-59EF-436D-BC79-572A2CA15180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653088" y="3739099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grpSp>
        <p:nvGrpSpPr>
          <p:cNvPr id="117" name="Group 264">
            <a:extLst>
              <a:ext uri="{FF2B5EF4-FFF2-40B4-BE49-F238E27FC236}">
                <a16:creationId xmlns:a16="http://schemas.microsoft.com/office/drawing/2014/main" id="{08D0D279-0543-42AF-AC5C-66DDEEC3EAB2}"/>
              </a:ext>
            </a:extLst>
          </p:cNvPr>
          <p:cNvGrpSpPr>
            <a:grpSpLocks/>
          </p:cNvGrpSpPr>
          <p:nvPr/>
        </p:nvGrpSpPr>
        <p:grpSpPr bwMode="auto">
          <a:xfrm rot="-5400000" flipH="1" flipV="1">
            <a:off x="2996407" y="3587493"/>
            <a:ext cx="311150" cy="490537"/>
            <a:chOff x="2820" y="264"/>
            <a:chExt cx="420" cy="1452"/>
          </a:xfrm>
        </p:grpSpPr>
        <p:sp>
          <p:nvSpPr>
            <p:cNvPr id="118" name="Line 265">
              <a:extLst>
                <a:ext uri="{FF2B5EF4-FFF2-40B4-BE49-F238E27FC236}">
                  <a16:creationId xmlns:a16="http://schemas.microsoft.com/office/drawing/2014/main" id="{8FC26D14-195D-4577-9B61-3E3AB48DB6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19" name="Group 266">
              <a:extLst>
                <a:ext uri="{FF2B5EF4-FFF2-40B4-BE49-F238E27FC236}">
                  <a16:creationId xmlns:a16="http://schemas.microsoft.com/office/drawing/2014/main" id="{D8B82D13-07FB-4A0E-970C-E49198CFA13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20" name="Group 267">
                <a:extLst>
                  <a:ext uri="{FF2B5EF4-FFF2-40B4-BE49-F238E27FC236}">
                    <a16:creationId xmlns:a16="http://schemas.microsoft.com/office/drawing/2014/main" id="{CFA3F27C-9A30-4042-8169-8F22EAEC64C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23" name="Group 268">
                  <a:extLst>
                    <a:ext uri="{FF2B5EF4-FFF2-40B4-BE49-F238E27FC236}">
                      <a16:creationId xmlns:a16="http://schemas.microsoft.com/office/drawing/2014/main" id="{49257EC1-671E-4205-92E8-30279B2AD56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25" name="Group 269">
                    <a:extLst>
                      <a:ext uri="{FF2B5EF4-FFF2-40B4-BE49-F238E27FC236}">
                        <a16:creationId xmlns:a16="http://schemas.microsoft.com/office/drawing/2014/main" id="{C18496A4-88F7-43EC-8BA4-9971701B3BA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28" name="Freeform 270">
                      <a:extLst>
                        <a:ext uri="{FF2B5EF4-FFF2-40B4-BE49-F238E27FC236}">
                          <a16:creationId xmlns:a16="http://schemas.microsoft.com/office/drawing/2014/main" id="{1A1D41B2-043B-4D5D-BA4E-D503B43DEDF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7 w 1153"/>
                        <a:gd name="T1" fmla="*/ 2147483647 h 204"/>
                        <a:gd name="T2" fmla="*/ 2147483647 w 1153"/>
                        <a:gd name="T3" fmla="*/ 2147483647 h 204"/>
                        <a:gd name="T4" fmla="*/ 2147483647 w 1153"/>
                        <a:gd name="T5" fmla="*/ 2147483647 h 204"/>
                        <a:gd name="T6" fmla="*/ 2147483647 w 1153"/>
                        <a:gd name="T7" fmla="*/ 2147483647 h 204"/>
                        <a:gd name="T8" fmla="*/ 2147483647 w 1153"/>
                        <a:gd name="T9" fmla="*/ 2147483647 h 204"/>
                        <a:gd name="T10" fmla="*/ 2147483647 w 1153"/>
                        <a:gd name="T11" fmla="*/ 2147483647 h 204"/>
                        <a:gd name="T12" fmla="*/ 2147483647 w 1153"/>
                        <a:gd name="T13" fmla="*/ 2147483647 h 204"/>
                        <a:gd name="T14" fmla="*/ 2147483647 w 1153"/>
                        <a:gd name="T15" fmla="*/ 2147483647 h 204"/>
                        <a:gd name="T16" fmla="*/ 2147483647 w 1153"/>
                        <a:gd name="T17" fmla="*/ 2147483647 h 204"/>
                        <a:gd name="T18" fmla="*/ 2147483647 w 1153"/>
                        <a:gd name="T19" fmla="*/ 2147483647 h 204"/>
                        <a:gd name="T20" fmla="*/ 2147483647 w 1153"/>
                        <a:gd name="T21" fmla="*/ 2147483647 h 204"/>
                        <a:gd name="T22" fmla="*/ 2147483647 w 1153"/>
                        <a:gd name="T23" fmla="*/ 2147483647 h 204"/>
                        <a:gd name="T24" fmla="*/ 2147483647 w 1153"/>
                        <a:gd name="T25" fmla="*/ 2147483647 h 204"/>
                        <a:gd name="T26" fmla="*/ 2147483647 w 1153"/>
                        <a:gd name="T27" fmla="*/ 2147483647 h 204"/>
                        <a:gd name="T28" fmla="*/ 2147483647 w 1153"/>
                        <a:gd name="T29" fmla="*/ 2147483647 h 204"/>
                        <a:gd name="T30" fmla="*/ 2147483647 w 1153"/>
                        <a:gd name="T31" fmla="*/ 2147483647 h 204"/>
                        <a:gd name="T32" fmla="*/ 2147483647 w 1153"/>
                        <a:gd name="T33" fmla="*/ 2147483647 h 204"/>
                        <a:gd name="T34" fmla="*/ 2147483647 w 1153"/>
                        <a:gd name="T35" fmla="*/ 2147483647 h 204"/>
                        <a:gd name="T36" fmla="*/ 2147483647 w 1153"/>
                        <a:gd name="T37" fmla="*/ 2147483647 h 204"/>
                        <a:gd name="T38" fmla="*/ 2147483647 w 1153"/>
                        <a:gd name="T39" fmla="*/ 2147483647 h 204"/>
                        <a:gd name="T40" fmla="*/ 2147483647 w 1153"/>
                        <a:gd name="T41" fmla="*/ 2147483647 h 204"/>
                        <a:gd name="T42" fmla="*/ 2147483647 w 1153"/>
                        <a:gd name="T43" fmla="*/ 2147483647 h 204"/>
                        <a:gd name="T44" fmla="*/ 2147483647 w 1153"/>
                        <a:gd name="T45" fmla="*/ 2147483647 h 204"/>
                        <a:gd name="T46" fmla="*/ 0 w 1153"/>
                        <a:gd name="T47" fmla="*/ 2147483647 h 204"/>
                        <a:gd name="T48" fmla="*/ 2147483647 w 1153"/>
                        <a:gd name="T49" fmla="*/ 2147483647 h 204"/>
                        <a:gd name="T50" fmla="*/ 2147483647 w 1153"/>
                        <a:gd name="T51" fmla="*/ 2147483647 h 204"/>
                        <a:gd name="T52" fmla="*/ 2147483647 w 1153"/>
                        <a:gd name="T53" fmla="*/ 2147483647 h 204"/>
                        <a:gd name="T54" fmla="*/ 2147483647 w 1153"/>
                        <a:gd name="T55" fmla="*/ 2147483647 h 204"/>
                        <a:gd name="T56" fmla="*/ 2147483647 w 1153"/>
                        <a:gd name="T57" fmla="*/ 2147483647 h 204"/>
                        <a:gd name="T58" fmla="*/ 2147483647 w 1153"/>
                        <a:gd name="T59" fmla="*/ 2147483647 h 204"/>
                        <a:gd name="T60" fmla="*/ 2147483647 w 1153"/>
                        <a:gd name="T61" fmla="*/ 2147483647 h 204"/>
                        <a:gd name="T62" fmla="*/ 2147483647 w 1153"/>
                        <a:gd name="T63" fmla="*/ 2147483647 h 204"/>
                        <a:gd name="T64" fmla="*/ 2147483647 w 1153"/>
                        <a:gd name="T65" fmla="*/ 2147483647 h 204"/>
                        <a:gd name="T66" fmla="*/ 2147483647 w 1153"/>
                        <a:gd name="T67" fmla="*/ 2147483647 h 204"/>
                        <a:gd name="T68" fmla="*/ 2147483647 w 1153"/>
                        <a:gd name="T69" fmla="*/ 2147483647 h 204"/>
                        <a:gd name="T70" fmla="*/ 2147483647 w 1153"/>
                        <a:gd name="T71" fmla="*/ 2147483647 h 204"/>
                        <a:gd name="T72" fmla="*/ 2147483647 w 1153"/>
                        <a:gd name="T73" fmla="*/ 2147483647 h 204"/>
                        <a:gd name="T74" fmla="*/ 2147483647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29" name="Freeform 271">
                      <a:extLst>
                        <a:ext uri="{FF2B5EF4-FFF2-40B4-BE49-F238E27FC236}">
                          <a16:creationId xmlns:a16="http://schemas.microsoft.com/office/drawing/2014/main" id="{955A714D-E629-4B41-B3CD-BA99AEBC1B9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7 h 69"/>
                        <a:gd name="T2" fmla="*/ 2147483647 w 247"/>
                        <a:gd name="T3" fmla="*/ 2147483647 h 69"/>
                        <a:gd name="T4" fmla="*/ 2147483647 w 247"/>
                        <a:gd name="T5" fmla="*/ 2147483647 h 69"/>
                        <a:gd name="T6" fmla="*/ 2147483647 w 247"/>
                        <a:gd name="T7" fmla="*/ 2147483647 h 69"/>
                        <a:gd name="T8" fmla="*/ 2147483647 w 247"/>
                        <a:gd name="T9" fmla="*/ 2147483647 h 69"/>
                        <a:gd name="T10" fmla="*/ 2147483647 w 247"/>
                        <a:gd name="T11" fmla="*/ 2147483647 h 69"/>
                        <a:gd name="T12" fmla="*/ 2147483647 w 247"/>
                        <a:gd name="T13" fmla="*/ 2147483647 h 69"/>
                        <a:gd name="T14" fmla="*/ 2147483647 w 247"/>
                        <a:gd name="T15" fmla="*/ 2147483647 h 69"/>
                        <a:gd name="T16" fmla="*/ 2147483647 w 247"/>
                        <a:gd name="T17" fmla="*/ 2147483647 h 69"/>
                        <a:gd name="T18" fmla="*/ 2147483647 w 247"/>
                        <a:gd name="T19" fmla="*/ 2147483647 h 69"/>
                        <a:gd name="T20" fmla="*/ 2147483647 w 247"/>
                        <a:gd name="T21" fmla="*/ 2147483647 h 69"/>
                        <a:gd name="T22" fmla="*/ 2147483647 w 247"/>
                        <a:gd name="T23" fmla="*/ 0 h 69"/>
                        <a:gd name="T24" fmla="*/ 2147483647 w 247"/>
                        <a:gd name="T25" fmla="*/ 2147483647 h 69"/>
                        <a:gd name="T26" fmla="*/ 2147483647 w 247"/>
                        <a:gd name="T27" fmla="*/ 2147483647 h 69"/>
                        <a:gd name="T28" fmla="*/ 0 w 247"/>
                        <a:gd name="T29" fmla="*/ 2147483647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26" name="Freeform 272">
                    <a:extLst>
                      <a:ext uri="{FF2B5EF4-FFF2-40B4-BE49-F238E27FC236}">
                        <a16:creationId xmlns:a16="http://schemas.microsoft.com/office/drawing/2014/main" id="{9ED06F5A-4980-4E1B-BE45-401B3BF09EB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2147483647 h 33"/>
                      <a:gd name="T8" fmla="*/ 2147483647 w 293"/>
                      <a:gd name="T9" fmla="*/ 2147483647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2147483647 h 33"/>
                      <a:gd name="T16" fmla="*/ 2147483647 w 293"/>
                      <a:gd name="T17" fmla="*/ 2147483647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27" name="Freeform 273">
                    <a:extLst>
                      <a:ext uri="{FF2B5EF4-FFF2-40B4-BE49-F238E27FC236}">
                        <a16:creationId xmlns:a16="http://schemas.microsoft.com/office/drawing/2014/main" id="{B4EF2AB3-F87F-4040-9794-2B7506D4523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2764316 h 33"/>
                      <a:gd name="T2" fmla="*/ 0 w 293"/>
                      <a:gd name="T3" fmla="*/ 2689026 h 33"/>
                      <a:gd name="T4" fmla="*/ 71 w 293"/>
                      <a:gd name="T5" fmla="*/ 762885 h 33"/>
                      <a:gd name="T6" fmla="*/ 88 w 293"/>
                      <a:gd name="T7" fmla="*/ 376090 h 33"/>
                      <a:gd name="T8" fmla="*/ 100 w 293"/>
                      <a:gd name="T9" fmla="*/ 376090 h 33"/>
                      <a:gd name="T10" fmla="*/ 111 w 293"/>
                      <a:gd name="T11" fmla="*/ 0 h 33"/>
                      <a:gd name="T12" fmla="*/ 123 w 293"/>
                      <a:gd name="T13" fmla="*/ 0 h 33"/>
                      <a:gd name="T14" fmla="*/ 139 w 293"/>
                      <a:gd name="T15" fmla="*/ 376090 h 33"/>
                      <a:gd name="T16" fmla="*/ 152 w 293"/>
                      <a:gd name="T17" fmla="*/ 535643 h 33"/>
                      <a:gd name="T18" fmla="*/ 163 w 293"/>
                      <a:gd name="T19" fmla="*/ 762885 h 33"/>
                      <a:gd name="T20" fmla="*/ 169 w 293"/>
                      <a:gd name="T21" fmla="*/ 1133806 h 33"/>
                      <a:gd name="T22" fmla="*/ 175 w 293"/>
                      <a:gd name="T23" fmla="*/ 1547486 h 33"/>
                      <a:gd name="T24" fmla="*/ 179 w 293"/>
                      <a:gd name="T25" fmla="*/ 1940903 h 33"/>
                      <a:gd name="T26" fmla="*/ 181 w 293"/>
                      <a:gd name="T27" fmla="*/ 2299889 h 33"/>
                      <a:gd name="T28" fmla="*/ 181 w 293"/>
                      <a:gd name="T29" fmla="*/ 2764316 h 33"/>
                      <a:gd name="T30" fmla="*/ 181 w 293"/>
                      <a:gd name="T31" fmla="*/ 3139022 h 33"/>
                      <a:gd name="T32" fmla="*/ 179 w 293"/>
                      <a:gd name="T33" fmla="*/ 3636321 h 33"/>
                      <a:gd name="T34" fmla="*/ 175 w 293"/>
                      <a:gd name="T35" fmla="*/ 3937056 h 33"/>
                      <a:gd name="T36" fmla="*/ 169 w 293"/>
                      <a:gd name="T37" fmla="*/ 4470728 h 33"/>
                      <a:gd name="T38" fmla="*/ 163 w 293"/>
                      <a:gd name="T39" fmla="*/ 4760202 h 33"/>
                      <a:gd name="T40" fmla="*/ 152 w 293"/>
                      <a:gd name="T41" fmla="*/ 5034240 h 33"/>
                      <a:gd name="T42" fmla="*/ 139 w 293"/>
                      <a:gd name="T43" fmla="*/ 5424377 h 33"/>
                      <a:gd name="T44" fmla="*/ 123 w 293"/>
                      <a:gd name="T45" fmla="*/ 5454600 h 33"/>
                      <a:gd name="T46" fmla="*/ 112 w 293"/>
                      <a:gd name="T47" fmla="*/ 5454600 h 33"/>
                      <a:gd name="T48" fmla="*/ 100 w 293"/>
                      <a:gd name="T49" fmla="*/ 5454600 h 33"/>
                      <a:gd name="T50" fmla="*/ 88 w 293"/>
                      <a:gd name="T51" fmla="*/ 5424377 h 33"/>
                      <a:gd name="T52" fmla="*/ 71 w 293"/>
                      <a:gd name="T53" fmla="*/ 4760202 h 33"/>
                      <a:gd name="T54" fmla="*/ 0 w 293"/>
                      <a:gd name="T55" fmla="*/ 2764316 h 33"/>
                      <a:gd name="T56" fmla="*/ 0 w 293"/>
                      <a:gd name="T57" fmla="*/ 276431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24" name="Line 274">
                  <a:extLst>
                    <a:ext uri="{FF2B5EF4-FFF2-40B4-BE49-F238E27FC236}">
                      <a16:creationId xmlns:a16="http://schemas.microsoft.com/office/drawing/2014/main" id="{E16D27E3-FD16-4A08-9EBB-ED5C49E6A1C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21" name="AutoShape 275">
                <a:extLst>
                  <a:ext uri="{FF2B5EF4-FFF2-40B4-BE49-F238E27FC236}">
                    <a16:creationId xmlns:a16="http://schemas.microsoft.com/office/drawing/2014/main" id="{71FB2B1D-6423-4985-843E-63BBB026A3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122" name="Line 276">
                <a:extLst>
                  <a:ext uri="{FF2B5EF4-FFF2-40B4-BE49-F238E27FC236}">
                    <a16:creationId xmlns:a16="http://schemas.microsoft.com/office/drawing/2014/main" id="{02AF70E6-C2D8-41FC-BB49-7E60A3971D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130" name="AutoShape 242">
            <a:extLst>
              <a:ext uri="{FF2B5EF4-FFF2-40B4-BE49-F238E27FC236}">
                <a16:creationId xmlns:a16="http://schemas.microsoft.com/office/drawing/2014/main" id="{EE1A1AD0-D060-4DB4-9300-1DF858882AC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265363" y="3750212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34" name="Text Box 239">
            <a:extLst>
              <a:ext uri="{FF2B5EF4-FFF2-40B4-BE49-F238E27FC236}">
                <a16:creationId xmlns:a16="http://schemas.microsoft.com/office/drawing/2014/main" id="{D5EAD9B9-09D8-4827-97A3-F516013A69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8379" y="3166834"/>
            <a:ext cx="11620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 dirty="0"/>
              <a:t>¾ roll</a:t>
            </a:r>
          </a:p>
        </p:txBody>
      </p:sp>
      <p:sp>
        <p:nvSpPr>
          <p:cNvPr id="139" name="Text Box 239">
            <a:extLst>
              <a:ext uri="{FF2B5EF4-FFF2-40B4-BE49-F238E27FC236}">
                <a16:creationId xmlns:a16="http://schemas.microsoft.com/office/drawing/2014/main" id="{CE6ECC1F-8317-43BE-B0AB-A14A1A560E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2430" y="3165122"/>
            <a:ext cx="11620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 dirty="0"/>
              <a:t>¾ roll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E71B0FE7-D347-4CA2-ACA7-CC19CED14FDB}"/>
              </a:ext>
            </a:extLst>
          </p:cNvPr>
          <p:cNvGrpSpPr/>
          <p:nvPr/>
        </p:nvGrpSpPr>
        <p:grpSpPr>
          <a:xfrm>
            <a:off x="4325936" y="3986515"/>
            <a:ext cx="490374" cy="249335"/>
            <a:chOff x="4325936" y="3986515"/>
            <a:chExt cx="490374" cy="249335"/>
          </a:xfrm>
        </p:grpSpPr>
        <p:grpSp>
          <p:nvGrpSpPr>
            <p:cNvPr id="85" name="Gruppieren 84">
              <a:extLst>
                <a:ext uri="{FF2B5EF4-FFF2-40B4-BE49-F238E27FC236}">
                  <a16:creationId xmlns:a16="http://schemas.microsoft.com/office/drawing/2014/main" id="{0DF2AF6F-9715-4AFB-AFA5-7FBA4AF2E24E}"/>
                </a:ext>
              </a:extLst>
            </p:cNvPr>
            <p:cNvGrpSpPr/>
            <p:nvPr/>
          </p:nvGrpSpPr>
          <p:grpSpPr bwMode="auto">
            <a:xfrm rot="16200000">
              <a:off x="4579211" y="3998751"/>
              <a:ext cx="200044" cy="274154"/>
              <a:chOff x="3809833" y="830042"/>
              <a:chExt cx="77339" cy="106474"/>
            </a:xfrm>
            <a:pattFill prst="pct5">
              <a:fgClr>
                <a:schemeClr val="bg1"/>
              </a:fgClr>
              <a:bgClr>
                <a:schemeClr val="bg1"/>
              </a:bgClr>
            </a:pattFill>
          </p:grpSpPr>
          <p:sp>
            <p:nvSpPr>
              <p:cNvPr id="89" name="AutoShape 44">
                <a:extLst>
                  <a:ext uri="{FF2B5EF4-FFF2-40B4-BE49-F238E27FC236}">
                    <a16:creationId xmlns:a16="http://schemas.microsoft.com/office/drawing/2014/main" id="{AAB31DB5-6A59-444A-9328-F4355783D0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381329">
                <a:off x="3796413" y="847796"/>
                <a:ext cx="102140" cy="75300"/>
              </a:xfrm>
              <a:prstGeom prst="triangle">
                <a:avLst>
                  <a:gd name="adj" fmla="val 50000"/>
                </a:avLst>
              </a:prstGeom>
              <a:grpFill/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9352" tIns="39676" rIns="79352" bIns="39676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  <a:defRPr/>
                </a:pPr>
                <a:endParaRPr lang="de-DE" altLang="de-DE" sz="1800"/>
              </a:p>
            </p:txBody>
          </p:sp>
          <p:sp>
            <p:nvSpPr>
              <p:cNvPr id="90" name="Line 45">
                <a:extLst>
                  <a:ext uri="{FF2B5EF4-FFF2-40B4-BE49-F238E27FC236}">
                    <a16:creationId xmlns:a16="http://schemas.microsoft.com/office/drawing/2014/main" id="{B7E49F71-4E75-4B2C-A393-7C98367083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381329">
                <a:off x="3858667" y="858547"/>
                <a:ext cx="57009" cy="0"/>
              </a:xfrm>
              <a:prstGeom prst="lin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79352" tIns="39676" rIns="79352" bIns="39676">
                <a:spAutoFit/>
              </a:bodyPr>
              <a:lstStyle/>
              <a:p>
                <a:pPr>
                  <a:defRPr/>
                </a:pPr>
                <a:endParaRPr lang="de-DE"/>
              </a:p>
            </p:txBody>
          </p:sp>
        </p:grpSp>
        <p:grpSp>
          <p:nvGrpSpPr>
            <p:cNvPr id="84" name="Gruppieren 83">
              <a:extLst>
                <a:ext uri="{FF2B5EF4-FFF2-40B4-BE49-F238E27FC236}">
                  <a16:creationId xmlns:a16="http://schemas.microsoft.com/office/drawing/2014/main" id="{826EC474-8434-4A21-BF97-A62FC7ED5539}"/>
                </a:ext>
              </a:extLst>
            </p:cNvPr>
            <p:cNvGrpSpPr/>
            <p:nvPr/>
          </p:nvGrpSpPr>
          <p:grpSpPr bwMode="auto">
            <a:xfrm rot="16200000">
              <a:off x="4367825" y="4002339"/>
              <a:ext cx="124738" cy="191779"/>
              <a:chOff x="3809833" y="830042"/>
              <a:chExt cx="77339" cy="106474"/>
            </a:xfrm>
            <a:pattFill prst="pct5">
              <a:fgClr>
                <a:schemeClr val="bg1"/>
              </a:fgClr>
              <a:bgClr>
                <a:schemeClr val="bg1"/>
              </a:bgClr>
            </a:pattFill>
          </p:grpSpPr>
          <p:sp>
            <p:nvSpPr>
              <p:cNvPr id="91" name="AutoShape 44">
                <a:extLst>
                  <a:ext uri="{FF2B5EF4-FFF2-40B4-BE49-F238E27FC236}">
                    <a16:creationId xmlns:a16="http://schemas.microsoft.com/office/drawing/2014/main" id="{1F53E928-6FFE-412D-B8CB-07464CC444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381329">
                <a:off x="3796413" y="847796"/>
                <a:ext cx="102140" cy="75300"/>
              </a:xfrm>
              <a:prstGeom prst="triangle">
                <a:avLst>
                  <a:gd name="adj" fmla="val 50000"/>
                </a:avLst>
              </a:prstGeom>
              <a:grpFill/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9352" tIns="39676" rIns="79352" bIns="39676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  <a:defRPr/>
                </a:pPr>
                <a:endParaRPr lang="de-DE" altLang="de-DE" sz="1800"/>
              </a:p>
            </p:txBody>
          </p:sp>
          <p:sp>
            <p:nvSpPr>
              <p:cNvPr id="92" name="Line 45">
                <a:extLst>
                  <a:ext uri="{FF2B5EF4-FFF2-40B4-BE49-F238E27FC236}">
                    <a16:creationId xmlns:a16="http://schemas.microsoft.com/office/drawing/2014/main" id="{4ADC03D2-0B28-4A49-BC86-38814B0013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381329">
                <a:off x="3858667" y="858547"/>
                <a:ext cx="57009" cy="0"/>
              </a:xfrm>
              <a:prstGeom prst="lin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79352" tIns="39676" rIns="79352" bIns="39676">
                <a:spAutoFit/>
              </a:bodyPr>
              <a:lstStyle/>
              <a:p>
                <a:pPr>
                  <a:defRPr/>
                </a:pPr>
                <a:endParaRPr lang="de-DE"/>
              </a:p>
            </p:txBody>
          </p:sp>
        </p:grpSp>
        <p:cxnSp>
          <p:nvCxnSpPr>
            <p:cNvPr id="86" name="Gerader Verbinder 85">
              <a:extLst>
                <a:ext uri="{FF2B5EF4-FFF2-40B4-BE49-F238E27FC236}">
                  <a16:creationId xmlns:a16="http://schemas.microsoft.com/office/drawing/2014/main" id="{670FF198-9512-49F6-916B-78477E2BA1A9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4325936" y="3986515"/>
              <a:ext cx="428111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1" name="Text Box 239">
            <a:extLst>
              <a:ext uri="{FF2B5EF4-FFF2-40B4-BE49-F238E27FC236}">
                <a16:creationId xmlns:a16="http://schemas.microsoft.com/office/drawing/2014/main" id="{A92118FD-4A07-41C7-BF4A-3E85A13E7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7295" y="4752572"/>
            <a:ext cx="184173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 dirty="0"/>
              <a:t>1 ½ </a:t>
            </a:r>
            <a:r>
              <a:rPr lang="de-DE" altLang="de-DE" sz="1600" b="1" dirty="0" err="1"/>
              <a:t>snap</a:t>
            </a:r>
            <a:r>
              <a:rPr lang="de-DE" altLang="de-DE" sz="1600" b="1" dirty="0"/>
              <a:t> roll</a:t>
            </a:r>
          </a:p>
        </p:txBody>
      </p:sp>
      <p:grpSp>
        <p:nvGrpSpPr>
          <p:cNvPr id="150" name="Group 152">
            <a:extLst>
              <a:ext uri="{FF2B5EF4-FFF2-40B4-BE49-F238E27FC236}">
                <a16:creationId xmlns:a16="http://schemas.microsoft.com/office/drawing/2014/main" id="{B6263ED0-FD3F-4A9E-B826-BCCD2720C090}"/>
              </a:ext>
            </a:extLst>
          </p:cNvPr>
          <p:cNvGrpSpPr>
            <a:grpSpLocks/>
          </p:cNvGrpSpPr>
          <p:nvPr/>
        </p:nvGrpSpPr>
        <p:grpSpPr bwMode="auto">
          <a:xfrm rot="13297414">
            <a:off x="5312007" y="3671026"/>
            <a:ext cx="714210" cy="312689"/>
            <a:chOff x="4875" y="7237"/>
            <a:chExt cx="4230" cy="1883"/>
          </a:xfrm>
        </p:grpSpPr>
        <p:sp>
          <p:nvSpPr>
            <p:cNvPr id="151" name="Arc 153">
              <a:extLst>
                <a:ext uri="{FF2B5EF4-FFF2-40B4-BE49-F238E27FC236}">
                  <a16:creationId xmlns:a16="http://schemas.microsoft.com/office/drawing/2014/main" id="{17489AE7-6B21-4167-AFE4-348AA3B948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52" name="AutoShape 154">
              <a:extLst>
                <a:ext uri="{FF2B5EF4-FFF2-40B4-BE49-F238E27FC236}">
                  <a16:creationId xmlns:a16="http://schemas.microsoft.com/office/drawing/2014/main" id="{C0CEAB26-A368-4652-8309-68253316577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de-DE" altLang="de-DE"/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D3892F7D-E7F9-4F45-AC9F-3BB3DFA3A118}"/>
              </a:ext>
            </a:extLst>
          </p:cNvPr>
          <p:cNvGrpSpPr>
            <a:grpSpLocks/>
          </p:cNvGrpSpPr>
          <p:nvPr/>
        </p:nvGrpSpPr>
        <p:grpSpPr bwMode="auto">
          <a:xfrm rot="13297414">
            <a:off x="3456609" y="3679785"/>
            <a:ext cx="714210" cy="312689"/>
            <a:chOff x="4875" y="7237"/>
            <a:chExt cx="4230" cy="1883"/>
          </a:xfrm>
        </p:grpSpPr>
        <p:sp>
          <p:nvSpPr>
            <p:cNvPr id="154" name="Arc 153">
              <a:extLst>
                <a:ext uri="{FF2B5EF4-FFF2-40B4-BE49-F238E27FC236}">
                  <a16:creationId xmlns:a16="http://schemas.microsoft.com/office/drawing/2014/main" id="{201CCCCD-EB83-4326-8B94-5E2FE6A995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55" name="AutoShape 154">
              <a:extLst>
                <a:ext uri="{FF2B5EF4-FFF2-40B4-BE49-F238E27FC236}">
                  <a16:creationId xmlns:a16="http://schemas.microsoft.com/office/drawing/2014/main" id="{C27423F0-550D-4E4D-9F9C-47064E8278A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de-DE" altLang="de-DE"/>
            </a:p>
          </p:txBody>
        </p:sp>
      </p:grpSp>
      <p:grpSp>
        <p:nvGrpSpPr>
          <p:cNvPr id="156" name="Group 448">
            <a:extLst>
              <a:ext uri="{FF2B5EF4-FFF2-40B4-BE49-F238E27FC236}">
                <a16:creationId xmlns:a16="http://schemas.microsoft.com/office/drawing/2014/main" id="{BAC172E6-E52F-4493-A085-A2E166F28E4C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4709260" y="3554331"/>
            <a:ext cx="709613" cy="608012"/>
            <a:chOff x="4545" y="394"/>
            <a:chExt cx="392" cy="361"/>
          </a:xfrm>
        </p:grpSpPr>
        <p:sp>
          <p:nvSpPr>
            <p:cNvPr id="157" name="AutoShape 449">
              <a:extLst>
                <a:ext uri="{FF2B5EF4-FFF2-40B4-BE49-F238E27FC236}">
                  <a16:creationId xmlns:a16="http://schemas.microsoft.com/office/drawing/2014/main" id="{A640A4D5-C421-456C-8435-A7CB0F26578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 rot="-5400000">
              <a:off x="4560" y="379"/>
              <a:ext cx="361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58" name="Freeform 450">
              <a:extLst>
                <a:ext uri="{FF2B5EF4-FFF2-40B4-BE49-F238E27FC236}">
                  <a16:creationId xmlns:a16="http://schemas.microsoft.com/office/drawing/2014/main" id="{E1025582-F0F8-4876-A611-D7713F7FE16B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63"/>
              <a:ext cx="20" cy="221"/>
            </a:xfrm>
            <a:custGeom>
              <a:avLst/>
              <a:gdLst>
                <a:gd name="T0" fmla="*/ 0 w 116"/>
                <a:gd name="T1" fmla="*/ 0 h 1166"/>
                <a:gd name="T2" fmla="*/ 0 w 116"/>
                <a:gd name="T3" fmla="*/ 0 h 1166"/>
                <a:gd name="T4" fmla="*/ 0 w 116"/>
                <a:gd name="T5" fmla="*/ 0 h 1166"/>
                <a:gd name="T6" fmla="*/ 0 w 116"/>
                <a:gd name="T7" fmla="*/ 0 h 1166"/>
                <a:gd name="T8" fmla="*/ 0 w 116"/>
                <a:gd name="T9" fmla="*/ 0 h 1166"/>
                <a:gd name="T10" fmla="*/ 0 w 116"/>
                <a:gd name="T11" fmla="*/ 0 h 1166"/>
                <a:gd name="T12" fmla="*/ 0 w 116"/>
                <a:gd name="T13" fmla="*/ 0 h 1166"/>
                <a:gd name="T14" fmla="*/ 0 w 116"/>
                <a:gd name="T15" fmla="*/ 0 h 1166"/>
                <a:gd name="T16" fmla="*/ 0 w 116"/>
                <a:gd name="T17" fmla="*/ 0 h 1166"/>
                <a:gd name="T18" fmla="*/ 0 w 116"/>
                <a:gd name="T19" fmla="*/ 0 h 1166"/>
                <a:gd name="T20" fmla="*/ 0 w 116"/>
                <a:gd name="T21" fmla="*/ 0 h 1166"/>
                <a:gd name="T22" fmla="*/ 0 w 116"/>
                <a:gd name="T23" fmla="*/ 0 h 1166"/>
                <a:gd name="T24" fmla="*/ 0 w 116"/>
                <a:gd name="T25" fmla="*/ 0 h 1166"/>
                <a:gd name="T26" fmla="*/ 0 w 116"/>
                <a:gd name="T27" fmla="*/ 0 h 1166"/>
                <a:gd name="T28" fmla="*/ 0 w 116"/>
                <a:gd name="T29" fmla="*/ 0 h 1166"/>
                <a:gd name="T30" fmla="*/ 0 w 116"/>
                <a:gd name="T31" fmla="*/ 0 h 1166"/>
                <a:gd name="T32" fmla="*/ 0 w 116"/>
                <a:gd name="T33" fmla="*/ 0 h 1166"/>
                <a:gd name="T34" fmla="*/ 0 w 116"/>
                <a:gd name="T35" fmla="*/ 0 h 1166"/>
                <a:gd name="T36" fmla="*/ 0 w 116"/>
                <a:gd name="T37" fmla="*/ 0 h 1166"/>
                <a:gd name="T38" fmla="*/ 0 w 116"/>
                <a:gd name="T39" fmla="*/ 0 h 1166"/>
                <a:gd name="T40" fmla="*/ 0 w 116"/>
                <a:gd name="T41" fmla="*/ 0 h 1166"/>
                <a:gd name="T42" fmla="*/ 0 w 116"/>
                <a:gd name="T43" fmla="*/ 0 h 1166"/>
                <a:gd name="T44" fmla="*/ 0 w 116"/>
                <a:gd name="T45" fmla="*/ 0 h 1166"/>
                <a:gd name="T46" fmla="*/ 0 w 116"/>
                <a:gd name="T47" fmla="*/ 0 h 1166"/>
                <a:gd name="T48" fmla="*/ 0 w 116"/>
                <a:gd name="T49" fmla="*/ 0 h 1166"/>
                <a:gd name="T50" fmla="*/ 0 w 116"/>
                <a:gd name="T51" fmla="*/ 0 h 1166"/>
                <a:gd name="T52" fmla="*/ 0 w 116"/>
                <a:gd name="T53" fmla="*/ 0 h 1166"/>
                <a:gd name="T54" fmla="*/ 0 w 116"/>
                <a:gd name="T55" fmla="*/ 0 h 1166"/>
                <a:gd name="T56" fmla="*/ 0 w 116"/>
                <a:gd name="T57" fmla="*/ 0 h 1166"/>
                <a:gd name="T58" fmla="*/ 0 w 116"/>
                <a:gd name="T59" fmla="*/ 0 h 1166"/>
                <a:gd name="T60" fmla="*/ 0 w 116"/>
                <a:gd name="T61" fmla="*/ 0 h 1166"/>
                <a:gd name="T62" fmla="*/ 0 w 116"/>
                <a:gd name="T63" fmla="*/ 0 h 1166"/>
                <a:gd name="T64" fmla="*/ 0 w 116"/>
                <a:gd name="T65" fmla="*/ 0 h 1166"/>
                <a:gd name="T66" fmla="*/ 0 w 116"/>
                <a:gd name="T67" fmla="*/ 0 h 1166"/>
                <a:gd name="T68" fmla="*/ 0 w 116"/>
                <a:gd name="T69" fmla="*/ 0 h 1166"/>
                <a:gd name="T70" fmla="*/ 0 w 116"/>
                <a:gd name="T71" fmla="*/ 0 h 1166"/>
                <a:gd name="T72" fmla="*/ 0 w 116"/>
                <a:gd name="T73" fmla="*/ 0 h 1166"/>
                <a:gd name="T74" fmla="*/ 0 w 116"/>
                <a:gd name="T75" fmla="*/ 0 h 1166"/>
                <a:gd name="T76" fmla="*/ 0 w 116"/>
                <a:gd name="T77" fmla="*/ 0 h 1166"/>
                <a:gd name="T78" fmla="*/ 0 w 116"/>
                <a:gd name="T79" fmla="*/ 0 h 1166"/>
                <a:gd name="T80" fmla="*/ 0 w 116"/>
                <a:gd name="T81" fmla="*/ 0 h 1166"/>
                <a:gd name="T82" fmla="*/ 0 w 116"/>
                <a:gd name="T83" fmla="*/ 0 h 1166"/>
                <a:gd name="T84" fmla="*/ 0 w 116"/>
                <a:gd name="T85" fmla="*/ 0 h 1166"/>
                <a:gd name="T86" fmla="*/ 0 w 116"/>
                <a:gd name="T87" fmla="*/ 0 h 1166"/>
                <a:gd name="T88" fmla="*/ 0 w 116"/>
                <a:gd name="T89" fmla="*/ 0 h 1166"/>
                <a:gd name="T90" fmla="*/ 0 w 116"/>
                <a:gd name="T91" fmla="*/ 0 h 1166"/>
                <a:gd name="T92" fmla="*/ 0 w 116"/>
                <a:gd name="T93" fmla="*/ 0 h 116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6"/>
                <a:gd name="T142" fmla="*/ 0 h 1166"/>
                <a:gd name="T143" fmla="*/ 116 w 116"/>
                <a:gd name="T144" fmla="*/ 1166 h 116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6" h="1166">
                  <a:moveTo>
                    <a:pt x="116" y="707"/>
                  </a:moveTo>
                  <a:lnTo>
                    <a:pt x="116" y="683"/>
                  </a:lnTo>
                  <a:lnTo>
                    <a:pt x="115" y="657"/>
                  </a:lnTo>
                  <a:lnTo>
                    <a:pt x="114" y="631"/>
                  </a:lnTo>
                  <a:lnTo>
                    <a:pt x="114" y="604"/>
                  </a:lnTo>
                  <a:lnTo>
                    <a:pt x="111" y="548"/>
                  </a:lnTo>
                  <a:lnTo>
                    <a:pt x="108" y="490"/>
                  </a:lnTo>
                  <a:lnTo>
                    <a:pt x="101" y="372"/>
                  </a:lnTo>
                  <a:lnTo>
                    <a:pt x="96" y="314"/>
                  </a:lnTo>
                  <a:lnTo>
                    <a:pt x="91" y="259"/>
                  </a:lnTo>
                  <a:lnTo>
                    <a:pt x="89" y="231"/>
                  </a:lnTo>
                  <a:lnTo>
                    <a:pt x="83" y="180"/>
                  </a:lnTo>
                  <a:lnTo>
                    <a:pt x="81" y="157"/>
                  </a:lnTo>
                  <a:lnTo>
                    <a:pt x="78" y="134"/>
                  </a:lnTo>
                  <a:lnTo>
                    <a:pt x="75" y="113"/>
                  </a:lnTo>
                  <a:lnTo>
                    <a:pt x="72" y="93"/>
                  </a:lnTo>
                  <a:lnTo>
                    <a:pt x="70" y="75"/>
                  </a:lnTo>
                  <a:lnTo>
                    <a:pt x="67" y="58"/>
                  </a:lnTo>
                  <a:lnTo>
                    <a:pt x="64" y="43"/>
                  </a:lnTo>
                  <a:lnTo>
                    <a:pt x="61" y="31"/>
                  </a:lnTo>
                  <a:lnTo>
                    <a:pt x="58" y="20"/>
                  </a:lnTo>
                  <a:lnTo>
                    <a:pt x="56" y="11"/>
                  </a:lnTo>
                  <a:lnTo>
                    <a:pt x="53" y="5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45" y="1"/>
                  </a:lnTo>
                  <a:lnTo>
                    <a:pt x="43" y="5"/>
                  </a:lnTo>
                  <a:lnTo>
                    <a:pt x="40" y="12"/>
                  </a:lnTo>
                  <a:lnTo>
                    <a:pt x="38" y="20"/>
                  </a:lnTo>
                  <a:lnTo>
                    <a:pt x="36" y="31"/>
                  </a:lnTo>
                  <a:lnTo>
                    <a:pt x="34" y="44"/>
                  </a:lnTo>
                  <a:lnTo>
                    <a:pt x="31" y="60"/>
                  </a:lnTo>
                  <a:lnTo>
                    <a:pt x="29" y="76"/>
                  </a:lnTo>
                  <a:lnTo>
                    <a:pt x="27" y="95"/>
                  </a:lnTo>
                  <a:lnTo>
                    <a:pt x="25" y="115"/>
                  </a:lnTo>
                  <a:lnTo>
                    <a:pt x="23" y="137"/>
                  </a:lnTo>
                  <a:lnTo>
                    <a:pt x="21" y="159"/>
                  </a:lnTo>
                  <a:lnTo>
                    <a:pt x="19" y="184"/>
                  </a:lnTo>
                  <a:lnTo>
                    <a:pt x="17" y="209"/>
                  </a:lnTo>
                  <a:lnTo>
                    <a:pt x="16" y="235"/>
                  </a:lnTo>
                  <a:lnTo>
                    <a:pt x="14" y="262"/>
                  </a:lnTo>
                  <a:lnTo>
                    <a:pt x="11" y="319"/>
                  </a:lnTo>
                  <a:lnTo>
                    <a:pt x="8" y="377"/>
                  </a:lnTo>
                  <a:lnTo>
                    <a:pt x="4" y="496"/>
                  </a:lnTo>
                  <a:lnTo>
                    <a:pt x="2" y="554"/>
                  </a:lnTo>
                  <a:lnTo>
                    <a:pt x="1" y="610"/>
                  </a:lnTo>
                  <a:lnTo>
                    <a:pt x="1" y="638"/>
                  </a:lnTo>
                  <a:lnTo>
                    <a:pt x="0" y="664"/>
                  </a:lnTo>
                  <a:lnTo>
                    <a:pt x="0" y="714"/>
                  </a:lnTo>
                  <a:lnTo>
                    <a:pt x="1" y="761"/>
                  </a:lnTo>
                  <a:lnTo>
                    <a:pt x="2" y="806"/>
                  </a:lnTo>
                  <a:lnTo>
                    <a:pt x="4" y="850"/>
                  </a:lnTo>
                  <a:lnTo>
                    <a:pt x="6" y="891"/>
                  </a:lnTo>
                  <a:lnTo>
                    <a:pt x="9" y="931"/>
                  </a:lnTo>
                  <a:lnTo>
                    <a:pt x="12" y="968"/>
                  </a:lnTo>
                  <a:lnTo>
                    <a:pt x="16" y="1003"/>
                  </a:lnTo>
                  <a:lnTo>
                    <a:pt x="19" y="1035"/>
                  </a:lnTo>
                  <a:lnTo>
                    <a:pt x="24" y="1064"/>
                  </a:lnTo>
                  <a:lnTo>
                    <a:pt x="26" y="1077"/>
                  </a:lnTo>
                  <a:lnTo>
                    <a:pt x="28" y="1090"/>
                  </a:lnTo>
                  <a:lnTo>
                    <a:pt x="30" y="1101"/>
                  </a:lnTo>
                  <a:lnTo>
                    <a:pt x="33" y="1112"/>
                  </a:lnTo>
                  <a:lnTo>
                    <a:pt x="35" y="1122"/>
                  </a:lnTo>
                  <a:lnTo>
                    <a:pt x="37" y="1131"/>
                  </a:lnTo>
                  <a:lnTo>
                    <a:pt x="40" y="1139"/>
                  </a:lnTo>
                  <a:lnTo>
                    <a:pt x="42" y="1146"/>
                  </a:lnTo>
                  <a:lnTo>
                    <a:pt x="45" y="1152"/>
                  </a:lnTo>
                  <a:lnTo>
                    <a:pt x="47" y="1157"/>
                  </a:lnTo>
                  <a:lnTo>
                    <a:pt x="50" y="1161"/>
                  </a:lnTo>
                  <a:lnTo>
                    <a:pt x="52" y="1164"/>
                  </a:lnTo>
                  <a:lnTo>
                    <a:pt x="55" y="1165"/>
                  </a:lnTo>
                  <a:lnTo>
                    <a:pt x="57" y="1166"/>
                  </a:lnTo>
                  <a:lnTo>
                    <a:pt x="60" y="1165"/>
                  </a:lnTo>
                  <a:lnTo>
                    <a:pt x="62" y="1164"/>
                  </a:lnTo>
                  <a:lnTo>
                    <a:pt x="65" y="1160"/>
                  </a:lnTo>
                  <a:lnTo>
                    <a:pt x="68" y="1157"/>
                  </a:lnTo>
                  <a:lnTo>
                    <a:pt x="70" y="1151"/>
                  </a:lnTo>
                  <a:lnTo>
                    <a:pt x="72" y="1145"/>
                  </a:lnTo>
                  <a:lnTo>
                    <a:pt x="75" y="1138"/>
                  </a:lnTo>
                  <a:lnTo>
                    <a:pt x="81" y="1121"/>
                  </a:lnTo>
                  <a:lnTo>
                    <a:pt x="83" y="1110"/>
                  </a:lnTo>
                  <a:lnTo>
                    <a:pt x="85" y="1099"/>
                  </a:lnTo>
                  <a:lnTo>
                    <a:pt x="88" y="1087"/>
                  </a:lnTo>
                  <a:lnTo>
                    <a:pt x="90" y="1075"/>
                  </a:lnTo>
                  <a:lnTo>
                    <a:pt x="92" y="1061"/>
                  </a:lnTo>
                  <a:lnTo>
                    <a:pt x="97" y="1031"/>
                  </a:lnTo>
                  <a:lnTo>
                    <a:pt x="101" y="999"/>
                  </a:lnTo>
                  <a:lnTo>
                    <a:pt x="105" y="964"/>
                  </a:lnTo>
                  <a:lnTo>
                    <a:pt x="108" y="926"/>
                  </a:lnTo>
                  <a:lnTo>
                    <a:pt x="111" y="885"/>
                  </a:lnTo>
                  <a:lnTo>
                    <a:pt x="113" y="843"/>
                  </a:lnTo>
                  <a:lnTo>
                    <a:pt x="115" y="799"/>
                  </a:lnTo>
                  <a:lnTo>
                    <a:pt x="116" y="754"/>
                  </a:lnTo>
                  <a:lnTo>
                    <a:pt x="116" y="707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59" name="Freeform 451">
              <a:extLst>
                <a:ext uri="{FF2B5EF4-FFF2-40B4-BE49-F238E27FC236}">
                  <a16:creationId xmlns:a16="http://schemas.microsoft.com/office/drawing/2014/main" id="{C1329364-1776-48B4-BE25-7917DFA78574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09" y="608"/>
              <a:ext cx="103" cy="52"/>
            </a:xfrm>
            <a:custGeom>
              <a:avLst/>
              <a:gdLst>
                <a:gd name="T0" fmla="*/ 0 w 582"/>
                <a:gd name="T1" fmla="*/ 0 h 276"/>
                <a:gd name="T2" fmla="*/ 0 w 582"/>
                <a:gd name="T3" fmla="*/ 0 h 276"/>
                <a:gd name="T4" fmla="*/ 0 w 582"/>
                <a:gd name="T5" fmla="*/ 0 h 276"/>
                <a:gd name="T6" fmla="*/ 0 w 582"/>
                <a:gd name="T7" fmla="*/ 0 h 276"/>
                <a:gd name="T8" fmla="*/ 0 w 582"/>
                <a:gd name="T9" fmla="*/ 0 h 276"/>
                <a:gd name="T10" fmla="*/ 0 w 582"/>
                <a:gd name="T11" fmla="*/ 0 h 276"/>
                <a:gd name="T12" fmla="*/ 0 w 582"/>
                <a:gd name="T13" fmla="*/ 0 h 276"/>
                <a:gd name="T14" fmla="*/ 0 w 582"/>
                <a:gd name="T15" fmla="*/ 0 h 276"/>
                <a:gd name="T16" fmla="*/ 0 w 582"/>
                <a:gd name="T17" fmla="*/ 0 h 276"/>
                <a:gd name="T18" fmla="*/ 0 w 582"/>
                <a:gd name="T19" fmla="*/ 0 h 276"/>
                <a:gd name="T20" fmla="*/ 0 w 582"/>
                <a:gd name="T21" fmla="*/ 0 h 276"/>
                <a:gd name="T22" fmla="*/ 0 w 582"/>
                <a:gd name="T23" fmla="*/ 0 h 276"/>
                <a:gd name="T24" fmla="*/ 0 w 582"/>
                <a:gd name="T25" fmla="*/ 0 h 276"/>
                <a:gd name="T26" fmla="*/ 0 w 582"/>
                <a:gd name="T27" fmla="*/ 0 h 276"/>
                <a:gd name="T28" fmla="*/ 0 w 582"/>
                <a:gd name="T29" fmla="*/ 0 h 276"/>
                <a:gd name="T30" fmla="*/ 0 w 582"/>
                <a:gd name="T31" fmla="*/ 0 h 276"/>
                <a:gd name="T32" fmla="*/ 0 w 582"/>
                <a:gd name="T33" fmla="*/ 0 h 276"/>
                <a:gd name="T34" fmla="*/ 0 w 582"/>
                <a:gd name="T35" fmla="*/ 0 h 276"/>
                <a:gd name="T36" fmla="*/ 0 w 582"/>
                <a:gd name="T37" fmla="*/ 0 h 276"/>
                <a:gd name="T38" fmla="*/ 0 w 582"/>
                <a:gd name="T39" fmla="*/ 0 h 276"/>
                <a:gd name="T40" fmla="*/ 0 w 582"/>
                <a:gd name="T41" fmla="*/ 0 h 276"/>
                <a:gd name="T42" fmla="*/ 0 w 582"/>
                <a:gd name="T43" fmla="*/ 0 h 276"/>
                <a:gd name="T44" fmla="*/ 0 w 582"/>
                <a:gd name="T45" fmla="*/ 0 h 276"/>
                <a:gd name="T46" fmla="*/ 0 w 582"/>
                <a:gd name="T47" fmla="*/ 0 h 276"/>
                <a:gd name="T48" fmla="*/ 0 w 582"/>
                <a:gd name="T49" fmla="*/ 0 h 276"/>
                <a:gd name="T50" fmla="*/ 0 w 582"/>
                <a:gd name="T51" fmla="*/ 0 h 27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82"/>
                <a:gd name="T79" fmla="*/ 0 h 276"/>
                <a:gd name="T80" fmla="*/ 582 w 582"/>
                <a:gd name="T81" fmla="*/ 276 h 27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82" h="276">
                  <a:moveTo>
                    <a:pt x="582" y="276"/>
                  </a:moveTo>
                  <a:lnTo>
                    <a:pt x="582" y="273"/>
                  </a:lnTo>
                  <a:lnTo>
                    <a:pt x="582" y="269"/>
                  </a:lnTo>
                  <a:lnTo>
                    <a:pt x="581" y="264"/>
                  </a:lnTo>
                  <a:lnTo>
                    <a:pt x="581" y="258"/>
                  </a:lnTo>
                  <a:lnTo>
                    <a:pt x="580" y="243"/>
                  </a:lnTo>
                  <a:lnTo>
                    <a:pt x="579" y="234"/>
                  </a:lnTo>
                  <a:lnTo>
                    <a:pt x="577" y="213"/>
                  </a:lnTo>
                  <a:lnTo>
                    <a:pt x="574" y="191"/>
                  </a:lnTo>
                  <a:lnTo>
                    <a:pt x="572" y="167"/>
                  </a:lnTo>
                  <a:lnTo>
                    <a:pt x="569" y="141"/>
                  </a:lnTo>
                  <a:lnTo>
                    <a:pt x="567" y="115"/>
                  </a:lnTo>
                  <a:lnTo>
                    <a:pt x="568" y="90"/>
                  </a:lnTo>
                  <a:lnTo>
                    <a:pt x="570" y="66"/>
                  </a:lnTo>
                  <a:lnTo>
                    <a:pt x="572" y="45"/>
                  </a:lnTo>
                  <a:lnTo>
                    <a:pt x="573" y="35"/>
                  </a:lnTo>
                  <a:lnTo>
                    <a:pt x="573" y="26"/>
                  </a:lnTo>
                  <a:lnTo>
                    <a:pt x="573" y="19"/>
                  </a:lnTo>
                  <a:lnTo>
                    <a:pt x="573" y="12"/>
                  </a:lnTo>
                  <a:lnTo>
                    <a:pt x="571" y="7"/>
                  </a:lnTo>
                  <a:lnTo>
                    <a:pt x="569" y="4"/>
                  </a:lnTo>
                  <a:lnTo>
                    <a:pt x="566" y="1"/>
                  </a:lnTo>
                  <a:lnTo>
                    <a:pt x="562" y="0"/>
                  </a:lnTo>
                  <a:lnTo>
                    <a:pt x="0" y="4"/>
                  </a:lnTo>
                  <a:lnTo>
                    <a:pt x="7" y="125"/>
                  </a:lnTo>
                  <a:lnTo>
                    <a:pt x="582" y="276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0" name="Freeform 452">
              <a:extLst>
                <a:ext uri="{FF2B5EF4-FFF2-40B4-BE49-F238E27FC236}">
                  <a16:creationId xmlns:a16="http://schemas.microsoft.com/office/drawing/2014/main" id="{AA092916-C454-44BC-A35E-271144F3B1C9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89"/>
              <a:ext cx="103" cy="52"/>
            </a:xfrm>
            <a:custGeom>
              <a:avLst/>
              <a:gdLst>
                <a:gd name="T0" fmla="*/ 0 w 580"/>
                <a:gd name="T1" fmla="*/ 0 h 279"/>
                <a:gd name="T2" fmla="*/ 0 w 580"/>
                <a:gd name="T3" fmla="*/ 0 h 279"/>
                <a:gd name="T4" fmla="*/ 0 w 580"/>
                <a:gd name="T5" fmla="*/ 0 h 279"/>
                <a:gd name="T6" fmla="*/ 0 w 580"/>
                <a:gd name="T7" fmla="*/ 0 h 279"/>
                <a:gd name="T8" fmla="*/ 0 w 580"/>
                <a:gd name="T9" fmla="*/ 0 h 279"/>
                <a:gd name="T10" fmla="*/ 0 w 580"/>
                <a:gd name="T11" fmla="*/ 0 h 279"/>
                <a:gd name="T12" fmla="*/ 0 w 580"/>
                <a:gd name="T13" fmla="*/ 0 h 279"/>
                <a:gd name="T14" fmla="*/ 0 w 580"/>
                <a:gd name="T15" fmla="*/ 0 h 279"/>
                <a:gd name="T16" fmla="*/ 0 w 580"/>
                <a:gd name="T17" fmla="*/ 0 h 279"/>
                <a:gd name="T18" fmla="*/ 0 w 580"/>
                <a:gd name="T19" fmla="*/ 0 h 279"/>
                <a:gd name="T20" fmla="*/ 0 w 580"/>
                <a:gd name="T21" fmla="*/ 0 h 279"/>
                <a:gd name="T22" fmla="*/ 0 w 580"/>
                <a:gd name="T23" fmla="*/ 0 h 279"/>
                <a:gd name="T24" fmla="*/ 0 w 580"/>
                <a:gd name="T25" fmla="*/ 0 h 279"/>
                <a:gd name="T26" fmla="*/ 0 w 580"/>
                <a:gd name="T27" fmla="*/ 0 h 279"/>
                <a:gd name="T28" fmla="*/ 0 w 580"/>
                <a:gd name="T29" fmla="*/ 0 h 279"/>
                <a:gd name="T30" fmla="*/ 0 w 580"/>
                <a:gd name="T31" fmla="*/ 0 h 279"/>
                <a:gd name="T32" fmla="*/ 0 w 580"/>
                <a:gd name="T33" fmla="*/ 0 h 279"/>
                <a:gd name="T34" fmla="*/ 0 w 580"/>
                <a:gd name="T35" fmla="*/ 0 h 279"/>
                <a:gd name="T36" fmla="*/ 0 w 580"/>
                <a:gd name="T37" fmla="*/ 0 h 279"/>
                <a:gd name="T38" fmla="*/ 0 w 580"/>
                <a:gd name="T39" fmla="*/ 0 h 279"/>
                <a:gd name="T40" fmla="*/ 0 w 580"/>
                <a:gd name="T41" fmla="*/ 0 h 279"/>
                <a:gd name="T42" fmla="*/ 0 w 580"/>
                <a:gd name="T43" fmla="*/ 0 h 279"/>
                <a:gd name="T44" fmla="*/ 0 w 580"/>
                <a:gd name="T45" fmla="*/ 0 h 279"/>
                <a:gd name="T46" fmla="*/ 0 w 580"/>
                <a:gd name="T47" fmla="*/ 0 h 279"/>
                <a:gd name="T48" fmla="*/ 0 w 580"/>
                <a:gd name="T49" fmla="*/ 0 h 279"/>
                <a:gd name="T50" fmla="*/ 0 w 580"/>
                <a:gd name="T51" fmla="*/ 0 h 279"/>
                <a:gd name="T52" fmla="*/ 0 w 580"/>
                <a:gd name="T53" fmla="*/ 0 h 2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80"/>
                <a:gd name="T82" fmla="*/ 0 h 279"/>
                <a:gd name="T83" fmla="*/ 580 w 580"/>
                <a:gd name="T84" fmla="*/ 279 h 2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80" h="279">
                  <a:moveTo>
                    <a:pt x="0" y="279"/>
                  </a:moveTo>
                  <a:lnTo>
                    <a:pt x="0" y="276"/>
                  </a:lnTo>
                  <a:lnTo>
                    <a:pt x="1" y="272"/>
                  </a:lnTo>
                  <a:lnTo>
                    <a:pt x="1" y="267"/>
                  </a:lnTo>
                  <a:lnTo>
                    <a:pt x="1" y="261"/>
                  </a:lnTo>
                  <a:lnTo>
                    <a:pt x="2" y="246"/>
                  </a:lnTo>
                  <a:lnTo>
                    <a:pt x="4" y="237"/>
                  </a:lnTo>
                  <a:lnTo>
                    <a:pt x="5" y="216"/>
                  </a:lnTo>
                  <a:lnTo>
                    <a:pt x="7" y="194"/>
                  </a:lnTo>
                  <a:lnTo>
                    <a:pt x="10" y="170"/>
                  </a:lnTo>
                  <a:lnTo>
                    <a:pt x="12" y="144"/>
                  </a:lnTo>
                  <a:lnTo>
                    <a:pt x="14" y="118"/>
                  </a:lnTo>
                  <a:lnTo>
                    <a:pt x="13" y="93"/>
                  </a:lnTo>
                  <a:lnTo>
                    <a:pt x="11" y="69"/>
                  </a:lnTo>
                  <a:lnTo>
                    <a:pt x="10" y="58"/>
                  </a:lnTo>
                  <a:lnTo>
                    <a:pt x="8" y="48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7" y="22"/>
                  </a:lnTo>
                  <a:lnTo>
                    <a:pt x="7" y="15"/>
                  </a:lnTo>
                  <a:lnTo>
                    <a:pt x="8" y="10"/>
                  </a:lnTo>
                  <a:lnTo>
                    <a:pt x="11" y="7"/>
                  </a:lnTo>
                  <a:lnTo>
                    <a:pt x="13" y="4"/>
                  </a:lnTo>
                  <a:lnTo>
                    <a:pt x="18" y="3"/>
                  </a:lnTo>
                  <a:lnTo>
                    <a:pt x="580" y="0"/>
                  </a:lnTo>
                  <a:lnTo>
                    <a:pt x="574" y="122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1" name="Freeform 453">
              <a:extLst>
                <a:ext uri="{FF2B5EF4-FFF2-40B4-BE49-F238E27FC236}">
                  <a16:creationId xmlns:a16="http://schemas.microsoft.com/office/drawing/2014/main" id="{939DEA28-F676-4D5D-8743-41760DF287DC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5" y="588"/>
              <a:ext cx="50" cy="32"/>
            </a:xfrm>
            <a:custGeom>
              <a:avLst/>
              <a:gdLst>
                <a:gd name="T0" fmla="*/ 0 w 285"/>
                <a:gd name="T1" fmla="*/ 0 h 173"/>
                <a:gd name="T2" fmla="*/ 0 w 285"/>
                <a:gd name="T3" fmla="*/ 0 h 173"/>
                <a:gd name="T4" fmla="*/ 0 w 285"/>
                <a:gd name="T5" fmla="*/ 0 h 173"/>
                <a:gd name="T6" fmla="*/ 0 w 285"/>
                <a:gd name="T7" fmla="*/ 0 h 173"/>
                <a:gd name="T8" fmla="*/ 0 w 285"/>
                <a:gd name="T9" fmla="*/ 0 h 173"/>
                <a:gd name="T10" fmla="*/ 0 w 285"/>
                <a:gd name="T11" fmla="*/ 0 h 173"/>
                <a:gd name="T12" fmla="*/ 0 w 285"/>
                <a:gd name="T13" fmla="*/ 0 h 173"/>
                <a:gd name="T14" fmla="*/ 0 w 285"/>
                <a:gd name="T15" fmla="*/ 0 h 173"/>
                <a:gd name="T16" fmla="*/ 0 w 285"/>
                <a:gd name="T17" fmla="*/ 0 h 173"/>
                <a:gd name="T18" fmla="*/ 0 w 285"/>
                <a:gd name="T19" fmla="*/ 0 h 173"/>
                <a:gd name="T20" fmla="*/ 0 w 285"/>
                <a:gd name="T21" fmla="*/ 0 h 173"/>
                <a:gd name="T22" fmla="*/ 0 w 285"/>
                <a:gd name="T23" fmla="*/ 0 h 173"/>
                <a:gd name="T24" fmla="*/ 0 w 285"/>
                <a:gd name="T25" fmla="*/ 0 h 173"/>
                <a:gd name="T26" fmla="*/ 0 w 285"/>
                <a:gd name="T27" fmla="*/ 0 h 173"/>
                <a:gd name="T28" fmla="*/ 0 w 285"/>
                <a:gd name="T29" fmla="*/ 0 h 173"/>
                <a:gd name="T30" fmla="*/ 0 w 285"/>
                <a:gd name="T31" fmla="*/ 0 h 173"/>
                <a:gd name="T32" fmla="*/ 0 w 285"/>
                <a:gd name="T33" fmla="*/ 0 h 173"/>
                <a:gd name="T34" fmla="*/ 0 w 285"/>
                <a:gd name="T35" fmla="*/ 0 h 173"/>
                <a:gd name="T36" fmla="*/ 0 w 285"/>
                <a:gd name="T37" fmla="*/ 0 h 173"/>
                <a:gd name="T38" fmla="*/ 0 w 285"/>
                <a:gd name="T39" fmla="*/ 0 h 173"/>
                <a:gd name="T40" fmla="*/ 0 w 285"/>
                <a:gd name="T41" fmla="*/ 0 h 173"/>
                <a:gd name="T42" fmla="*/ 0 w 285"/>
                <a:gd name="T43" fmla="*/ 0 h 173"/>
                <a:gd name="T44" fmla="*/ 0 w 285"/>
                <a:gd name="T45" fmla="*/ 0 h 173"/>
                <a:gd name="T46" fmla="*/ 0 w 285"/>
                <a:gd name="T47" fmla="*/ 0 h 173"/>
                <a:gd name="T48" fmla="*/ 0 w 285"/>
                <a:gd name="T49" fmla="*/ 0 h 173"/>
                <a:gd name="T50" fmla="*/ 0 w 285"/>
                <a:gd name="T51" fmla="*/ 0 h 173"/>
                <a:gd name="T52" fmla="*/ 0 w 285"/>
                <a:gd name="T53" fmla="*/ 0 h 173"/>
                <a:gd name="T54" fmla="*/ 0 w 285"/>
                <a:gd name="T55" fmla="*/ 0 h 173"/>
                <a:gd name="T56" fmla="*/ 0 w 285"/>
                <a:gd name="T57" fmla="*/ 0 h 173"/>
                <a:gd name="T58" fmla="*/ 0 w 285"/>
                <a:gd name="T59" fmla="*/ 0 h 173"/>
                <a:gd name="T60" fmla="*/ 0 w 285"/>
                <a:gd name="T61" fmla="*/ 0 h 173"/>
                <a:gd name="T62" fmla="*/ 0 w 285"/>
                <a:gd name="T63" fmla="*/ 0 h 173"/>
                <a:gd name="T64" fmla="*/ 0 w 285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5"/>
                <a:gd name="T100" fmla="*/ 0 h 173"/>
                <a:gd name="T101" fmla="*/ 285 w 285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5" h="173">
                  <a:moveTo>
                    <a:pt x="276" y="173"/>
                  </a:moveTo>
                  <a:lnTo>
                    <a:pt x="274" y="172"/>
                  </a:lnTo>
                  <a:lnTo>
                    <a:pt x="272" y="171"/>
                  </a:lnTo>
                  <a:lnTo>
                    <a:pt x="271" y="166"/>
                  </a:lnTo>
                  <a:lnTo>
                    <a:pt x="271" y="158"/>
                  </a:lnTo>
                  <a:lnTo>
                    <a:pt x="272" y="147"/>
                  </a:lnTo>
                  <a:lnTo>
                    <a:pt x="274" y="134"/>
                  </a:lnTo>
                  <a:lnTo>
                    <a:pt x="275" y="120"/>
                  </a:lnTo>
                  <a:lnTo>
                    <a:pt x="276" y="105"/>
                  </a:lnTo>
                  <a:lnTo>
                    <a:pt x="275" y="89"/>
                  </a:lnTo>
                  <a:lnTo>
                    <a:pt x="276" y="84"/>
                  </a:lnTo>
                  <a:lnTo>
                    <a:pt x="277" y="80"/>
                  </a:lnTo>
                  <a:lnTo>
                    <a:pt x="280" y="75"/>
                  </a:lnTo>
                  <a:lnTo>
                    <a:pt x="283" y="71"/>
                  </a:lnTo>
                  <a:lnTo>
                    <a:pt x="284" y="67"/>
                  </a:lnTo>
                  <a:lnTo>
                    <a:pt x="285" y="61"/>
                  </a:lnTo>
                  <a:lnTo>
                    <a:pt x="283" y="54"/>
                  </a:lnTo>
                  <a:lnTo>
                    <a:pt x="281" y="50"/>
                  </a:lnTo>
                  <a:lnTo>
                    <a:pt x="278" y="45"/>
                  </a:lnTo>
                  <a:lnTo>
                    <a:pt x="274" y="37"/>
                  </a:lnTo>
                  <a:lnTo>
                    <a:pt x="269" y="30"/>
                  </a:lnTo>
                  <a:lnTo>
                    <a:pt x="266" y="24"/>
                  </a:lnTo>
                  <a:lnTo>
                    <a:pt x="264" y="19"/>
                  </a:lnTo>
                  <a:lnTo>
                    <a:pt x="262" y="15"/>
                  </a:lnTo>
                  <a:lnTo>
                    <a:pt x="261" y="11"/>
                  </a:lnTo>
                  <a:lnTo>
                    <a:pt x="259" y="6"/>
                  </a:lnTo>
                  <a:lnTo>
                    <a:pt x="258" y="2"/>
                  </a:lnTo>
                  <a:lnTo>
                    <a:pt x="258" y="0"/>
                  </a:lnTo>
                  <a:lnTo>
                    <a:pt x="257" y="0"/>
                  </a:lnTo>
                  <a:lnTo>
                    <a:pt x="255" y="0"/>
                  </a:lnTo>
                  <a:lnTo>
                    <a:pt x="0" y="5"/>
                  </a:lnTo>
                  <a:lnTo>
                    <a:pt x="3" y="80"/>
                  </a:lnTo>
                  <a:lnTo>
                    <a:pt x="276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2" name="Freeform 454">
              <a:extLst>
                <a:ext uri="{FF2B5EF4-FFF2-40B4-BE49-F238E27FC236}">
                  <a16:creationId xmlns:a16="http://schemas.microsoft.com/office/drawing/2014/main" id="{59DBAD28-FF43-4E9F-AFB4-91A42E6AE6C5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6" y="530"/>
              <a:ext cx="51" cy="33"/>
            </a:xfrm>
            <a:custGeom>
              <a:avLst/>
              <a:gdLst>
                <a:gd name="T0" fmla="*/ 0 w 284"/>
                <a:gd name="T1" fmla="*/ 0 h 173"/>
                <a:gd name="T2" fmla="*/ 0 w 284"/>
                <a:gd name="T3" fmla="*/ 0 h 173"/>
                <a:gd name="T4" fmla="*/ 0 w 284"/>
                <a:gd name="T5" fmla="*/ 0 h 173"/>
                <a:gd name="T6" fmla="*/ 0 w 284"/>
                <a:gd name="T7" fmla="*/ 0 h 173"/>
                <a:gd name="T8" fmla="*/ 0 w 284"/>
                <a:gd name="T9" fmla="*/ 0 h 173"/>
                <a:gd name="T10" fmla="*/ 0 w 284"/>
                <a:gd name="T11" fmla="*/ 0 h 173"/>
                <a:gd name="T12" fmla="*/ 0 w 284"/>
                <a:gd name="T13" fmla="*/ 0 h 173"/>
                <a:gd name="T14" fmla="*/ 0 w 284"/>
                <a:gd name="T15" fmla="*/ 0 h 173"/>
                <a:gd name="T16" fmla="*/ 0 w 284"/>
                <a:gd name="T17" fmla="*/ 0 h 173"/>
                <a:gd name="T18" fmla="*/ 0 w 284"/>
                <a:gd name="T19" fmla="*/ 0 h 173"/>
                <a:gd name="T20" fmla="*/ 0 w 284"/>
                <a:gd name="T21" fmla="*/ 0 h 173"/>
                <a:gd name="T22" fmla="*/ 0 w 284"/>
                <a:gd name="T23" fmla="*/ 0 h 173"/>
                <a:gd name="T24" fmla="*/ 0 w 284"/>
                <a:gd name="T25" fmla="*/ 0 h 173"/>
                <a:gd name="T26" fmla="*/ 0 w 284"/>
                <a:gd name="T27" fmla="*/ 0 h 173"/>
                <a:gd name="T28" fmla="*/ 0 w 284"/>
                <a:gd name="T29" fmla="*/ 0 h 173"/>
                <a:gd name="T30" fmla="*/ 0 w 284"/>
                <a:gd name="T31" fmla="*/ 0 h 173"/>
                <a:gd name="T32" fmla="*/ 0 w 284"/>
                <a:gd name="T33" fmla="*/ 0 h 173"/>
                <a:gd name="T34" fmla="*/ 0 w 284"/>
                <a:gd name="T35" fmla="*/ 0 h 173"/>
                <a:gd name="T36" fmla="*/ 0 w 284"/>
                <a:gd name="T37" fmla="*/ 0 h 173"/>
                <a:gd name="T38" fmla="*/ 0 w 284"/>
                <a:gd name="T39" fmla="*/ 0 h 173"/>
                <a:gd name="T40" fmla="*/ 0 w 284"/>
                <a:gd name="T41" fmla="*/ 0 h 173"/>
                <a:gd name="T42" fmla="*/ 0 w 284"/>
                <a:gd name="T43" fmla="*/ 0 h 173"/>
                <a:gd name="T44" fmla="*/ 0 w 284"/>
                <a:gd name="T45" fmla="*/ 0 h 173"/>
                <a:gd name="T46" fmla="*/ 0 w 284"/>
                <a:gd name="T47" fmla="*/ 0 h 173"/>
                <a:gd name="T48" fmla="*/ 0 w 284"/>
                <a:gd name="T49" fmla="*/ 0 h 173"/>
                <a:gd name="T50" fmla="*/ 0 w 284"/>
                <a:gd name="T51" fmla="*/ 0 h 173"/>
                <a:gd name="T52" fmla="*/ 0 w 284"/>
                <a:gd name="T53" fmla="*/ 0 h 173"/>
                <a:gd name="T54" fmla="*/ 0 w 284"/>
                <a:gd name="T55" fmla="*/ 0 h 173"/>
                <a:gd name="T56" fmla="*/ 0 w 284"/>
                <a:gd name="T57" fmla="*/ 0 h 173"/>
                <a:gd name="T58" fmla="*/ 0 w 284"/>
                <a:gd name="T59" fmla="*/ 0 h 173"/>
                <a:gd name="T60" fmla="*/ 0 w 284"/>
                <a:gd name="T61" fmla="*/ 0 h 173"/>
                <a:gd name="T62" fmla="*/ 0 w 284"/>
                <a:gd name="T63" fmla="*/ 0 h 173"/>
                <a:gd name="T64" fmla="*/ 0 w 284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73"/>
                <a:gd name="T101" fmla="*/ 284 w 284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73">
                  <a:moveTo>
                    <a:pt x="10" y="173"/>
                  </a:moveTo>
                  <a:lnTo>
                    <a:pt x="12" y="172"/>
                  </a:lnTo>
                  <a:lnTo>
                    <a:pt x="14" y="171"/>
                  </a:lnTo>
                  <a:lnTo>
                    <a:pt x="15" y="166"/>
                  </a:lnTo>
                  <a:lnTo>
                    <a:pt x="15" y="158"/>
                  </a:lnTo>
                  <a:lnTo>
                    <a:pt x="13" y="147"/>
                  </a:lnTo>
                  <a:lnTo>
                    <a:pt x="12" y="134"/>
                  </a:lnTo>
                  <a:lnTo>
                    <a:pt x="10" y="120"/>
                  </a:lnTo>
                  <a:lnTo>
                    <a:pt x="9" y="105"/>
                  </a:lnTo>
                  <a:lnTo>
                    <a:pt x="10" y="89"/>
                  </a:lnTo>
                  <a:lnTo>
                    <a:pt x="9" y="84"/>
                  </a:lnTo>
                  <a:lnTo>
                    <a:pt x="7" y="80"/>
                  </a:lnTo>
                  <a:lnTo>
                    <a:pt x="5" y="75"/>
                  </a:lnTo>
                  <a:lnTo>
                    <a:pt x="2" y="71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4" y="50"/>
                  </a:lnTo>
                  <a:lnTo>
                    <a:pt x="6" y="45"/>
                  </a:lnTo>
                  <a:lnTo>
                    <a:pt x="11" y="37"/>
                  </a:lnTo>
                  <a:lnTo>
                    <a:pt x="15" y="30"/>
                  </a:lnTo>
                  <a:lnTo>
                    <a:pt x="18" y="24"/>
                  </a:lnTo>
                  <a:lnTo>
                    <a:pt x="21" y="19"/>
                  </a:lnTo>
                  <a:lnTo>
                    <a:pt x="22" y="14"/>
                  </a:lnTo>
                  <a:lnTo>
                    <a:pt x="24" y="11"/>
                  </a:lnTo>
                  <a:lnTo>
                    <a:pt x="25" y="6"/>
                  </a:lnTo>
                  <a:lnTo>
                    <a:pt x="26" y="2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84" y="2"/>
                  </a:lnTo>
                  <a:lnTo>
                    <a:pt x="281" y="77"/>
                  </a:lnTo>
                  <a:lnTo>
                    <a:pt x="10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3" name="Line 455">
              <a:extLst>
                <a:ext uri="{FF2B5EF4-FFF2-40B4-BE49-F238E27FC236}">
                  <a16:creationId xmlns:a16="http://schemas.microsoft.com/office/drawing/2014/main" id="{F99AE2A2-15D6-450F-8973-D40499E08DF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4796" y="572"/>
              <a:ext cx="5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pic>
        <p:nvPicPr>
          <p:cNvPr id="166" name="Picture 616" descr="messerflugflieger2">
            <a:extLst>
              <a:ext uri="{FF2B5EF4-FFF2-40B4-BE49-F238E27FC236}">
                <a16:creationId xmlns:a16="http://schemas.microsoft.com/office/drawing/2014/main" id="{49A0E8CA-F069-4230-8A80-9F1CD4787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426072" y="3172837"/>
            <a:ext cx="1001113" cy="1185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/>
      <p:bldP spid="13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Text Box 55"/>
          <p:cNvSpPr txBox="1">
            <a:spLocks noChangeArrowheads="1"/>
          </p:cNvSpPr>
          <p:nvPr/>
        </p:nvSpPr>
        <p:spPr bwMode="auto">
          <a:xfrm>
            <a:off x="7986713" y="6527800"/>
            <a:ext cx="939800" cy="24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>
              <a:lnSpc>
                <a:spcPct val="80000"/>
              </a:lnSpc>
            </a:pPr>
            <a:r>
              <a:rPr lang="de-DE" altLang="de-DE" sz="1200" b="1" dirty="0"/>
              <a:t>F-27.15.02</a:t>
            </a:r>
            <a:endParaRPr lang="de-DE" altLang="de-DE" dirty="0"/>
          </a:p>
        </p:txBody>
      </p:sp>
      <p:sp>
        <p:nvSpPr>
          <p:cNvPr id="96259" name="Rectangle 143"/>
          <p:cNvSpPr>
            <a:spLocks noChangeArrowheads="1"/>
          </p:cNvSpPr>
          <p:nvPr/>
        </p:nvSpPr>
        <p:spPr bwMode="auto">
          <a:xfrm>
            <a:off x="1666875" y="-31581"/>
            <a:ext cx="610295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449263" algn="l"/>
              </a:tabLst>
            </a:pPr>
            <a:r>
              <a:rPr lang="en-GB" sz="2000" b="1" dirty="0">
                <a:cs typeface="Times New Roman" pitchFamily="18" charset="0"/>
              </a:rPr>
              <a:t>F-27.15 Roll Combination with three quarter roll, </a:t>
            </a:r>
            <a:br>
              <a:rPr lang="en-GB" sz="2000" b="1" dirty="0">
                <a:cs typeface="Times New Roman" pitchFamily="18" charset="0"/>
              </a:rPr>
            </a:br>
            <a:r>
              <a:rPr lang="en-GB" sz="2000" b="1" dirty="0">
                <a:cs typeface="Times New Roman" pitchFamily="18" charset="0"/>
              </a:rPr>
              <a:t>	       one and half snap roll, three quarter roll</a:t>
            </a:r>
            <a:endParaRPr lang="de-DE" sz="2000" b="1" dirty="0">
              <a:cs typeface="Times New Roman" pitchFamily="18" charset="0"/>
            </a:endParaRPr>
          </a:p>
          <a:p>
            <a:pPr eaLnBrk="0" hangingPunct="0">
              <a:tabLst>
                <a:tab pos="449263" algn="l"/>
              </a:tabLst>
            </a:pPr>
            <a:endParaRPr lang="en-US" altLang="de-DE" sz="2000" b="1" dirty="0"/>
          </a:p>
        </p:txBody>
      </p:sp>
      <p:grpSp>
        <p:nvGrpSpPr>
          <p:cNvPr id="81" name="Gruppieren 80">
            <a:extLst>
              <a:ext uri="{FF2B5EF4-FFF2-40B4-BE49-F238E27FC236}">
                <a16:creationId xmlns:a16="http://schemas.microsoft.com/office/drawing/2014/main" id="{3DCA4069-AF5A-4B29-833F-B1F586176B3E}"/>
              </a:ext>
            </a:extLst>
          </p:cNvPr>
          <p:cNvGrpSpPr/>
          <p:nvPr/>
        </p:nvGrpSpPr>
        <p:grpSpPr bwMode="auto">
          <a:xfrm rot="16200000">
            <a:off x="4532827" y="3661123"/>
            <a:ext cx="197248" cy="284703"/>
            <a:chOff x="3809833" y="830042"/>
            <a:chExt cx="77339" cy="106474"/>
          </a:xfrm>
          <a:solidFill>
            <a:schemeClr val="tx1"/>
          </a:solidFill>
        </p:grpSpPr>
        <p:sp>
          <p:nvSpPr>
            <p:cNvPr id="95" name="AutoShape 44">
              <a:extLst>
                <a:ext uri="{FF2B5EF4-FFF2-40B4-BE49-F238E27FC236}">
                  <a16:creationId xmlns:a16="http://schemas.microsoft.com/office/drawing/2014/main" id="{902EE474-99D4-4B1F-9992-02B197A452C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381329">
              <a:off x="3796413" y="847796"/>
              <a:ext cx="102140" cy="75300"/>
            </a:xfrm>
            <a:prstGeom prst="triangle">
              <a:avLst>
                <a:gd name="adj" fmla="val 50000"/>
              </a:avLst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9352" tIns="39676" rIns="79352" bIns="39676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  <a:defRPr/>
              </a:pPr>
              <a:endParaRPr lang="de-DE" altLang="de-DE" sz="1800"/>
            </a:p>
          </p:txBody>
        </p:sp>
        <p:sp>
          <p:nvSpPr>
            <p:cNvPr id="96" name="Line 45">
              <a:extLst>
                <a:ext uri="{FF2B5EF4-FFF2-40B4-BE49-F238E27FC236}">
                  <a16:creationId xmlns:a16="http://schemas.microsoft.com/office/drawing/2014/main" id="{4434FEC7-A1B4-4766-8318-631BCBF6DF7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381329">
              <a:off x="3858667" y="858547"/>
              <a:ext cx="57009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9352" tIns="39676" rIns="79352" bIns="39676">
              <a:spAutoFit/>
            </a:bodyPr>
            <a:lstStyle/>
            <a:p>
              <a:pPr>
                <a:defRPr/>
              </a:pPr>
              <a:endParaRPr lang="de-DE"/>
            </a:p>
          </p:txBody>
        </p:sp>
      </p:grpSp>
      <p:grpSp>
        <p:nvGrpSpPr>
          <p:cNvPr id="82" name="Gruppieren 81">
            <a:extLst>
              <a:ext uri="{FF2B5EF4-FFF2-40B4-BE49-F238E27FC236}">
                <a16:creationId xmlns:a16="http://schemas.microsoft.com/office/drawing/2014/main" id="{FE1DE36C-3445-4205-939F-0FAF9A96070E}"/>
              </a:ext>
            </a:extLst>
          </p:cNvPr>
          <p:cNvGrpSpPr/>
          <p:nvPr/>
        </p:nvGrpSpPr>
        <p:grpSpPr bwMode="auto">
          <a:xfrm rot="16200000">
            <a:off x="4290796" y="3674472"/>
            <a:ext cx="142765" cy="219583"/>
            <a:chOff x="3809833" y="830042"/>
            <a:chExt cx="77339" cy="106474"/>
          </a:xfrm>
          <a:solidFill>
            <a:schemeClr val="tx1"/>
          </a:solidFill>
        </p:grpSpPr>
        <p:sp>
          <p:nvSpPr>
            <p:cNvPr id="93" name="AutoShape 44">
              <a:extLst>
                <a:ext uri="{FF2B5EF4-FFF2-40B4-BE49-F238E27FC236}">
                  <a16:creationId xmlns:a16="http://schemas.microsoft.com/office/drawing/2014/main" id="{1882626A-6797-4DB2-A81D-EFEC28FAE35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381329">
              <a:off x="3796413" y="847796"/>
              <a:ext cx="102140" cy="75300"/>
            </a:xfrm>
            <a:prstGeom prst="triangle">
              <a:avLst>
                <a:gd name="adj" fmla="val 50000"/>
              </a:avLst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9352" tIns="39676" rIns="79352" bIns="39676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  <a:defRPr/>
              </a:pPr>
              <a:endParaRPr lang="de-DE" altLang="de-DE" sz="1800"/>
            </a:p>
          </p:txBody>
        </p:sp>
        <p:sp>
          <p:nvSpPr>
            <p:cNvPr id="94" name="Line 45">
              <a:extLst>
                <a:ext uri="{FF2B5EF4-FFF2-40B4-BE49-F238E27FC236}">
                  <a16:creationId xmlns:a16="http://schemas.microsoft.com/office/drawing/2014/main" id="{1B8C7840-E692-428A-A21E-60608A078B1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381329">
              <a:off x="3858667" y="858547"/>
              <a:ext cx="57009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9352" tIns="39676" rIns="79352" bIns="39676">
              <a:spAutoFit/>
            </a:bodyPr>
            <a:lstStyle/>
            <a:p>
              <a:pPr>
                <a:defRPr/>
              </a:pPr>
              <a:endParaRPr lang="de-DE"/>
            </a:p>
          </p:txBody>
        </p:sp>
      </p:grpSp>
      <p:cxnSp>
        <p:nvCxnSpPr>
          <p:cNvPr id="83" name="Gerader Verbinder 82">
            <a:extLst>
              <a:ext uri="{FF2B5EF4-FFF2-40B4-BE49-F238E27FC236}">
                <a16:creationId xmlns:a16="http://schemas.microsoft.com/office/drawing/2014/main" id="{291AB31C-1070-4B53-8BC5-65E9E4958F75}"/>
              </a:ext>
            </a:extLst>
          </p:cNvPr>
          <p:cNvCxnSpPr>
            <a:cxnSpLocks/>
          </p:cNvCxnSpPr>
          <p:nvPr/>
        </p:nvCxnSpPr>
        <p:spPr bwMode="auto">
          <a:xfrm flipH="1">
            <a:off x="4270429" y="3670892"/>
            <a:ext cx="42811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4" name="Gruppieren 83">
            <a:extLst>
              <a:ext uri="{FF2B5EF4-FFF2-40B4-BE49-F238E27FC236}">
                <a16:creationId xmlns:a16="http://schemas.microsoft.com/office/drawing/2014/main" id="{826EC474-8434-4A21-BF97-A62FC7ED5539}"/>
              </a:ext>
            </a:extLst>
          </p:cNvPr>
          <p:cNvGrpSpPr/>
          <p:nvPr/>
        </p:nvGrpSpPr>
        <p:grpSpPr bwMode="auto">
          <a:xfrm rot="16200000">
            <a:off x="4323731" y="4002339"/>
            <a:ext cx="124738" cy="191779"/>
            <a:chOff x="3809833" y="830042"/>
            <a:chExt cx="77339" cy="106474"/>
          </a:xfrm>
          <a:pattFill prst="pct5">
            <a:fgClr>
              <a:schemeClr val="bg1"/>
            </a:fgClr>
            <a:bgClr>
              <a:schemeClr val="bg1"/>
            </a:bgClr>
          </a:pattFill>
        </p:grpSpPr>
        <p:sp>
          <p:nvSpPr>
            <p:cNvPr id="91" name="AutoShape 44">
              <a:extLst>
                <a:ext uri="{FF2B5EF4-FFF2-40B4-BE49-F238E27FC236}">
                  <a16:creationId xmlns:a16="http://schemas.microsoft.com/office/drawing/2014/main" id="{1F53E928-6FFE-412D-B8CB-07464CC444E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381329">
              <a:off x="3796413" y="847796"/>
              <a:ext cx="102140" cy="75300"/>
            </a:xfrm>
            <a:prstGeom prst="triangle">
              <a:avLst>
                <a:gd name="adj" fmla="val 50000"/>
              </a:avLst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9352" tIns="39676" rIns="79352" bIns="39676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  <a:defRPr/>
              </a:pPr>
              <a:endParaRPr lang="de-DE" altLang="de-DE" sz="1800"/>
            </a:p>
          </p:txBody>
        </p:sp>
        <p:sp>
          <p:nvSpPr>
            <p:cNvPr id="92" name="Line 45">
              <a:extLst>
                <a:ext uri="{FF2B5EF4-FFF2-40B4-BE49-F238E27FC236}">
                  <a16:creationId xmlns:a16="http://schemas.microsoft.com/office/drawing/2014/main" id="{4ADC03D2-0B28-4A49-BC86-38814B0013E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381329">
              <a:off x="3858667" y="858547"/>
              <a:ext cx="57009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9352" tIns="39676" rIns="79352" bIns="39676">
              <a:spAutoFit/>
            </a:bodyPr>
            <a:lstStyle/>
            <a:p>
              <a:pPr>
                <a:defRPr/>
              </a:pPr>
              <a:endParaRPr lang="de-DE"/>
            </a:p>
          </p:txBody>
        </p:sp>
      </p:grpSp>
      <p:grpSp>
        <p:nvGrpSpPr>
          <p:cNvPr id="85" name="Gruppieren 84">
            <a:extLst>
              <a:ext uri="{FF2B5EF4-FFF2-40B4-BE49-F238E27FC236}">
                <a16:creationId xmlns:a16="http://schemas.microsoft.com/office/drawing/2014/main" id="{0DF2AF6F-9715-4AFB-AFA5-7FBA4AF2E24E}"/>
              </a:ext>
            </a:extLst>
          </p:cNvPr>
          <p:cNvGrpSpPr/>
          <p:nvPr/>
        </p:nvGrpSpPr>
        <p:grpSpPr bwMode="auto">
          <a:xfrm rot="16200000">
            <a:off x="4559610" y="3998751"/>
            <a:ext cx="200044" cy="274154"/>
            <a:chOff x="3809833" y="830042"/>
            <a:chExt cx="77339" cy="106474"/>
          </a:xfrm>
          <a:pattFill prst="pct5">
            <a:fgClr>
              <a:schemeClr val="bg1"/>
            </a:fgClr>
            <a:bgClr>
              <a:schemeClr val="bg1"/>
            </a:bgClr>
          </a:pattFill>
        </p:grpSpPr>
        <p:sp>
          <p:nvSpPr>
            <p:cNvPr id="89" name="AutoShape 44">
              <a:extLst>
                <a:ext uri="{FF2B5EF4-FFF2-40B4-BE49-F238E27FC236}">
                  <a16:creationId xmlns:a16="http://schemas.microsoft.com/office/drawing/2014/main" id="{AAB31DB5-6A59-444A-9328-F4355783D0B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381329">
              <a:off x="3796413" y="847796"/>
              <a:ext cx="102140" cy="75300"/>
            </a:xfrm>
            <a:prstGeom prst="triangle">
              <a:avLst>
                <a:gd name="adj" fmla="val 50000"/>
              </a:avLst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9352" tIns="39676" rIns="79352" bIns="39676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  <a:defRPr/>
              </a:pPr>
              <a:endParaRPr lang="de-DE" altLang="de-DE" sz="1800"/>
            </a:p>
          </p:txBody>
        </p:sp>
        <p:sp>
          <p:nvSpPr>
            <p:cNvPr id="90" name="Line 45">
              <a:extLst>
                <a:ext uri="{FF2B5EF4-FFF2-40B4-BE49-F238E27FC236}">
                  <a16:creationId xmlns:a16="http://schemas.microsoft.com/office/drawing/2014/main" id="{B7E49F71-4E75-4B2C-A393-7C98367083C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381329">
              <a:off x="3858667" y="858547"/>
              <a:ext cx="57009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9352" tIns="39676" rIns="79352" bIns="39676">
              <a:spAutoFit/>
            </a:bodyPr>
            <a:lstStyle/>
            <a:p>
              <a:pPr>
                <a:defRPr/>
              </a:pPr>
              <a:endParaRPr lang="de-DE"/>
            </a:p>
          </p:txBody>
        </p:sp>
      </p:grpSp>
      <p:cxnSp>
        <p:nvCxnSpPr>
          <p:cNvPr id="86" name="Gerader Verbinder 85">
            <a:extLst>
              <a:ext uri="{FF2B5EF4-FFF2-40B4-BE49-F238E27FC236}">
                <a16:creationId xmlns:a16="http://schemas.microsoft.com/office/drawing/2014/main" id="{670FF198-9512-49F6-916B-78477E2BA1A9}"/>
              </a:ext>
            </a:extLst>
          </p:cNvPr>
          <p:cNvCxnSpPr>
            <a:cxnSpLocks/>
          </p:cNvCxnSpPr>
          <p:nvPr/>
        </p:nvCxnSpPr>
        <p:spPr bwMode="auto">
          <a:xfrm flipH="1">
            <a:off x="4290309" y="3994982"/>
            <a:ext cx="42811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feld 428">
            <a:extLst>
              <a:ext uri="{FF2B5EF4-FFF2-40B4-BE49-F238E27FC236}">
                <a16:creationId xmlns:a16="http://schemas.microsoft.com/office/drawing/2014/main" id="{C5966065-3226-427F-81B6-72DA42DA2B3A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4098874" y="3938674"/>
            <a:ext cx="145764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600" dirty="0"/>
              <a:t>(          )</a:t>
            </a:r>
          </a:p>
        </p:txBody>
      </p:sp>
      <p:sp>
        <p:nvSpPr>
          <p:cNvPr id="101" name="Line 243">
            <a:extLst>
              <a:ext uri="{FF2B5EF4-FFF2-40B4-BE49-F238E27FC236}">
                <a16:creationId xmlns:a16="http://schemas.microsoft.com/office/drawing/2014/main" id="{91F6E533-1DF7-4814-A3DB-1806AD5D6DA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182813" y="3843874"/>
            <a:ext cx="4330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102" name="Group 247">
            <a:extLst>
              <a:ext uri="{FF2B5EF4-FFF2-40B4-BE49-F238E27FC236}">
                <a16:creationId xmlns:a16="http://schemas.microsoft.com/office/drawing/2014/main" id="{83747679-82DE-40FB-B9C3-E9B912232A72}"/>
              </a:ext>
            </a:extLst>
          </p:cNvPr>
          <p:cNvGrpSpPr>
            <a:grpSpLocks/>
          </p:cNvGrpSpPr>
          <p:nvPr/>
        </p:nvGrpSpPr>
        <p:grpSpPr bwMode="auto">
          <a:xfrm rot="-5599387" flipH="1" flipV="1">
            <a:off x="6366669" y="3598605"/>
            <a:ext cx="311150" cy="490538"/>
            <a:chOff x="2820" y="264"/>
            <a:chExt cx="420" cy="1452"/>
          </a:xfrm>
        </p:grpSpPr>
        <p:sp>
          <p:nvSpPr>
            <p:cNvPr id="103" name="Line 248">
              <a:extLst>
                <a:ext uri="{FF2B5EF4-FFF2-40B4-BE49-F238E27FC236}">
                  <a16:creationId xmlns:a16="http://schemas.microsoft.com/office/drawing/2014/main" id="{EE700595-B7DA-44ED-9EA3-5AB42C2F97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05" name="Group 249">
              <a:extLst>
                <a:ext uri="{FF2B5EF4-FFF2-40B4-BE49-F238E27FC236}">
                  <a16:creationId xmlns:a16="http://schemas.microsoft.com/office/drawing/2014/main" id="{91C23360-5876-4770-9BF3-5D0FE490E1F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06" name="Group 250">
                <a:extLst>
                  <a:ext uri="{FF2B5EF4-FFF2-40B4-BE49-F238E27FC236}">
                    <a16:creationId xmlns:a16="http://schemas.microsoft.com/office/drawing/2014/main" id="{F533D4CC-8D9D-4F98-A6FD-3AF66354DD1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09" name="Group 251">
                  <a:extLst>
                    <a:ext uri="{FF2B5EF4-FFF2-40B4-BE49-F238E27FC236}">
                      <a16:creationId xmlns:a16="http://schemas.microsoft.com/office/drawing/2014/main" id="{4403841D-4504-4B34-812A-A42B806D9DF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11" name="Group 252">
                    <a:extLst>
                      <a:ext uri="{FF2B5EF4-FFF2-40B4-BE49-F238E27FC236}">
                        <a16:creationId xmlns:a16="http://schemas.microsoft.com/office/drawing/2014/main" id="{42F837F0-83D3-4912-AE23-E2ADD378E76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14" name="Freeform 253">
                      <a:extLst>
                        <a:ext uri="{FF2B5EF4-FFF2-40B4-BE49-F238E27FC236}">
                          <a16:creationId xmlns:a16="http://schemas.microsoft.com/office/drawing/2014/main" id="{8CE42DCF-342C-4F76-BA84-6BF2A95375D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7 w 1153"/>
                        <a:gd name="T1" fmla="*/ 2147483647 h 204"/>
                        <a:gd name="T2" fmla="*/ 2147483647 w 1153"/>
                        <a:gd name="T3" fmla="*/ 2147483647 h 204"/>
                        <a:gd name="T4" fmla="*/ 2147483647 w 1153"/>
                        <a:gd name="T5" fmla="*/ 2147483647 h 204"/>
                        <a:gd name="T6" fmla="*/ 2147483647 w 1153"/>
                        <a:gd name="T7" fmla="*/ 2147483647 h 204"/>
                        <a:gd name="T8" fmla="*/ 2147483647 w 1153"/>
                        <a:gd name="T9" fmla="*/ 2147483647 h 204"/>
                        <a:gd name="T10" fmla="*/ 2147483647 w 1153"/>
                        <a:gd name="T11" fmla="*/ 2147483647 h 204"/>
                        <a:gd name="T12" fmla="*/ 2147483647 w 1153"/>
                        <a:gd name="T13" fmla="*/ 2147483647 h 204"/>
                        <a:gd name="T14" fmla="*/ 2147483647 w 1153"/>
                        <a:gd name="T15" fmla="*/ 2147483647 h 204"/>
                        <a:gd name="T16" fmla="*/ 2147483647 w 1153"/>
                        <a:gd name="T17" fmla="*/ 2147483647 h 204"/>
                        <a:gd name="T18" fmla="*/ 2147483647 w 1153"/>
                        <a:gd name="T19" fmla="*/ 2147483647 h 204"/>
                        <a:gd name="T20" fmla="*/ 2147483647 w 1153"/>
                        <a:gd name="T21" fmla="*/ 2147483647 h 204"/>
                        <a:gd name="T22" fmla="*/ 2147483647 w 1153"/>
                        <a:gd name="T23" fmla="*/ 2147483647 h 204"/>
                        <a:gd name="T24" fmla="*/ 2147483647 w 1153"/>
                        <a:gd name="T25" fmla="*/ 2147483647 h 204"/>
                        <a:gd name="T26" fmla="*/ 2147483647 w 1153"/>
                        <a:gd name="T27" fmla="*/ 2147483647 h 204"/>
                        <a:gd name="T28" fmla="*/ 2147483647 w 1153"/>
                        <a:gd name="T29" fmla="*/ 2147483647 h 204"/>
                        <a:gd name="T30" fmla="*/ 2147483647 w 1153"/>
                        <a:gd name="T31" fmla="*/ 2147483647 h 204"/>
                        <a:gd name="T32" fmla="*/ 2147483647 w 1153"/>
                        <a:gd name="T33" fmla="*/ 2147483647 h 204"/>
                        <a:gd name="T34" fmla="*/ 2147483647 w 1153"/>
                        <a:gd name="T35" fmla="*/ 2147483647 h 204"/>
                        <a:gd name="T36" fmla="*/ 2147483647 w 1153"/>
                        <a:gd name="T37" fmla="*/ 2147483647 h 204"/>
                        <a:gd name="T38" fmla="*/ 2147483647 w 1153"/>
                        <a:gd name="T39" fmla="*/ 2147483647 h 204"/>
                        <a:gd name="T40" fmla="*/ 2147483647 w 1153"/>
                        <a:gd name="T41" fmla="*/ 2147483647 h 204"/>
                        <a:gd name="T42" fmla="*/ 2147483647 w 1153"/>
                        <a:gd name="T43" fmla="*/ 2147483647 h 204"/>
                        <a:gd name="T44" fmla="*/ 2147483647 w 1153"/>
                        <a:gd name="T45" fmla="*/ 2147483647 h 204"/>
                        <a:gd name="T46" fmla="*/ 0 w 1153"/>
                        <a:gd name="T47" fmla="*/ 2147483647 h 204"/>
                        <a:gd name="T48" fmla="*/ 2147483647 w 1153"/>
                        <a:gd name="T49" fmla="*/ 2147483647 h 204"/>
                        <a:gd name="T50" fmla="*/ 2147483647 w 1153"/>
                        <a:gd name="T51" fmla="*/ 2147483647 h 204"/>
                        <a:gd name="T52" fmla="*/ 2147483647 w 1153"/>
                        <a:gd name="T53" fmla="*/ 2147483647 h 204"/>
                        <a:gd name="T54" fmla="*/ 2147483647 w 1153"/>
                        <a:gd name="T55" fmla="*/ 2147483647 h 204"/>
                        <a:gd name="T56" fmla="*/ 2147483647 w 1153"/>
                        <a:gd name="T57" fmla="*/ 2147483647 h 204"/>
                        <a:gd name="T58" fmla="*/ 2147483647 w 1153"/>
                        <a:gd name="T59" fmla="*/ 2147483647 h 204"/>
                        <a:gd name="T60" fmla="*/ 2147483647 w 1153"/>
                        <a:gd name="T61" fmla="*/ 2147483647 h 204"/>
                        <a:gd name="T62" fmla="*/ 2147483647 w 1153"/>
                        <a:gd name="T63" fmla="*/ 2147483647 h 204"/>
                        <a:gd name="T64" fmla="*/ 2147483647 w 1153"/>
                        <a:gd name="T65" fmla="*/ 2147483647 h 204"/>
                        <a:gd name="T66" fmla="*/ 2147483647 w 1153"/>
                        <a:gd name="T67" fmla="*/ 2147483647 h 204"/>
                        <a:gd name="T68" fmla="*/ 2147483647 w 1153"/>
                        <a:gd name="T69" fmla="*/ 2147483647 h 204"/>
                        <a:gd name="T70" fmla="*/ 2147483647 w 1153"/>
                        <a:gd name="T71" fmla="*/ 2147483647 h 204"/>
                        <a:gd name="T72" fmla="*/ 2147483647 w 1153"/>
                        <a:gd name="T73" fmla="*/ 2147483647 h 204"/>
                        <a:gd name="T74" fmla="*/ 2147483647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15" name="Freeform 254">
                      <a:extLst>
                        <a:ext uri="{FF2B5EF4-FFF2-40B4-BE49-F238E27FC236}">
                          <a16:creationId xmlns:a16="http://schemas.microsoft.com/office/drawing/2014/main" id="{EAAB9D9C-8D6A-4FDC-A5C4-F3A04F86B98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7 h 69"/>
                        <a:gd name="T2" fmla="*/ 2147483647 w 247"/>
                        <a:gd name="T3" fmla="*/ 2147483647 h 69"/>
                        <a:gd name="T4" fmla="*/ 2147483647 w 247"/>
                        <a:gd name="T5" fmla="*/ 2147483647 h 69"/>
                        <a:gd name="T6" fmla="*/ 2147483647 w 247"/>
                        <a:gd name="T7" fmla="*/ 2147483647 h 69"/>
                        <a:gd name="T8" fmla="*/ 2147483647 w 247"/>
                        <a:gd name="T9" fmla="*/ 2147483647 h 69"/>
                        <a:gd name="T10" fmla="*/ 2147483647 w 247"/>
                        <a:gd name="T11" fmla="*/ 2147483647 h 69"/>
                        <a:gd name="T12" fmla="*/ 2147483647 w 247"/>
                        <a:gd name="T13" fmla="*/ 2147483647 h 69"/>
                        <a:gd name="T14" fmla="*/ 2147483647 w 247"/>
                        <a:gd name="T15" fmla="*/ 2147483647 h 69"/>
                        <a:gd name="T16" fmla="*/ 2147483647 w 247"/>
                        <a:gd name="T17" fmla="*/ 2147483647 h 69"/>
                        <a:gd name="T18" fmla="*/ 2147483647 w 247"/>
                        <a:gd name="T19" fmla="*/ 2147483647 h 69"/>
                        <a:gd name="T20" fmla="*/ 2147483647 w 247"/>
                        <a:gd name="T21" fmla="*/ 2147483647 h 69"/>
                        <a:gd name="T22" fmla="*/ 2147483647 w 247"/>
                        <a:gd name="T23" fmla="*/ 0 h 69"/>
                        <a:gd name="T24" fmla="*/ 2147483647 w 247"/>
                        <a:gd name="T25" fmla="*/ 2147483647 h 69"/>
                        <a:gd name="T26" fmla="*/ 2147483647 w 247"/>
                        <a:gd name="T27" fmla="*/ 2147483647 h 69"/>
                        <a:gd name="T28" fmla="*/ 0 w 247"/>
                        <a:gd name="T29" fmla="*/ 2147483647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12" name="Freeform 255">
                    <a:extLst>
                      <a:ext uri="{FF2B5EF4-FFF2-40B4-BE49-F238E27FC236}">
                        <a16:creationId xmlns:a16="http://schemas.microsoft.com/office/drawing/2014/main" id="{A44163DB-F0AF-4118-BA57-D9720428B21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246599" flipV="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2147483647 h 33"/>
                      <a:gd name="T8" fmla="*/ 2147483647 w 293"/>
                      <a:gd name="T9" fmla="*/ 2147483647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2147483647 h 33"/>
                      <a:gd name="T16" fmla="*/ 2147483647 w 293"/>
                      <a:gd name="T17" fmla="*/ 2147483647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13" name="Freeform 256">
                    <a:extLst>
                      <a:ext uri="{FF2B5EF4-FFF2-40B4-BE49-F238E27FC236}">
                        <a16:creationId xmlns:a16="http://schemas.microsoft.com/office/drawing/2014/main" id="{5A2BAEC4-09BC-401E-8F53-1F652F2D33F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2764316 h 33"/>
                      <a:gd name="T2" fmla="*/ 0 w 293"/>
                      <a:gd name="T3" fmla="*/ 2689026 h 33"/>
                      <a:gd name="T4" fmla="*/ 71 w 293"/>
                      <a:gd name="T5" fmla="*/ 762885 h 33"/>
                      <a:gd name="T6" fmla="*/ 88 w 293"/>
                      <a:gd name="T7" fmla="*/ 376090 h 33"/>
                      <a:gd name="T8" fmla="*/ 100 w 293"/>
                      <a:gd name="T9" fmla="*/ 376090 h 33"/>
                      <a:gd name="T10" fmla="*/ 111 w 293"/>
                      <a:gd name="T11" fmla="*/ 0 h 33"/>
                      <a:gd name="T12" fmla="*/ 123 w 293"/>
                      <a:gd name="T13" fmla="*/ 0 h 33"/>
                      <a:gd name="T14" fmla="*/ 139 w 293"/>
                      <a:gd name="T15" fmla="*/ 376090 h 33"/>
                      <a:gd name="T16" fmla="*/ 152 w 293"/>
                      <a:gd name="T17" fmla="*/ 535643 h 33"/>
                      <a:gd name="T18" fmla="*/ 163 w 293"/>
                      <a:gd name="T19" fmla="*/ 762885 h 33"/>
                      <a:gd name="T20" fmla="*/ 169 w 293"/>
                      <a:gd name="T21" fmla="*/ 1133806 h 33"/>
                      <a:gd name="T22" fmla="*/ 175 w 293"/>
                      <a:gd name="T23" fmla="*/ 1547486 h 33"/>
                      <a:gd name="T24" fmla="*/ 179 w 293"/>
                      <a:gd name="T25" fmla="*/ 1940903 h 33"/>
                      <a:gd name="T26" fmla="*/ 181 w 293"/>
                      <a:gd name="T27" fmla="*/ 2299889 h 33"/>
                      <a:gd name="T28" fmla="*/ 181 w 293"/>
                      <a:gd name="T29" fmla="*/ 2764316 h 33"/>
                      <a:gd name="T30" fmla="*/ 181 w 293"/>
                      <a:gd name="T31" fmla="*/ 3139022 h 33"/>
                      <a:gd name="T32" fmla="*/ 179 w 293"/>
                      <a:gd name="T33" fmla="*/ 3636321 h 33"/>
                      <a:gd name="T34" fmla="*/ 175 w 293"/>
                      <a:gd name="T35" fmla="*/ 3937056 h 33"/>
                      <a:gd name="T36" fmla="*/ 169 w 293"/>
                      <a:gd name="T37" fmla="*/ 4470728 h 33"/>
                      <a:gd name="T38" fmla="*/ 163 w 293"/>
                      <a:gd name="T39" fmla="*/ 4760202 h 33"/>
                      <a:gd name="T40" fmla="*/ 152 w 293"/>
                      <a:gd name="T41" fmla="*/ 5034240 h 33"/>
                      <a:gd name="T42" fmla="*/ 139 w 293"/>
                      <a:gd name="T43" fmla="*/ 5424377 h 33"/>
                      <a:gd name="T44" fmla="*/ 123 w 293"/>
                      <a:gd name="T45" fmla="*/ 5454600 h 33"/>
                      <a:gd name="T46" fmla="*/ 112 w 293"/>
                      <a:gd name="T47" fmla="*/ 5454600 h 33"/>
                      <a:gd name="T48" fmla="*/ 100 w 293"/>
                      <a:gd name="T49" fmla="*/ 5454600 h 33"/>
                      <a:gd name="T50" fmla="*/ 88 w 293"/>
                      <a:gd name="T51" fmla="*/ 5424377 h 33"/>
                      <a:gd name="T52" fmla="*/ 71 w 293"/>
                      <a:gd name="T53" fmla="*/ 4760202 h 33"/>
                      <a:gd name="T54" fmla="*/ 0 w 293"/>
                      <a:gd name="T55" fmla="*/ 2764316 h 33"/>
                      <a:gd name="T56" fmla="*/ 0 w 293"/>
                      <a:gd name="T57" fmla="*/ 276431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10" name="Line 257">
                  <a:extLst>
                    <a:ext uri="{FF2B5EF4-FFF2-40B4-BE49-F238E27FC236}">
                      <a16:creationId xmlns:a16="http://schemas.microsoft.com/office/drawing/2014/main" id="{3F3D43B6-5DC7-469C-B886-D6B9A6D0B86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07" name="AutoShape 258">
                <a:extLst>
                  <a:ext uri="{FF2B5EF4-FFF2-40B4-BE49-F238E27FC236}">
                    <a16:creationId xmlns:a16="http://schemas.microsoft.com/office/drawing/2014/main" id="{4122572C-BE37-4A7A-8183-573317D509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108" name="Line 259">
                <a:extLst>
                  <a:ext uri="{FF2B5EF4-FFF2-40B4-BE49-F238E27FC236}">
                    <a16:creationId xmlns:a16="http://schemas.microsoft.com/office/drawing/2014/main" id="{6A92A510-38E7-4EA7-80BC-8458554ACC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116" name="AutoShape 263">
            <a:extLst>
              <a:ext uri="{FF2B5EF4-FFF2-40B4-BE49-F238E27FC236}">
                <a16:creationId xmlns:a16="http://schemas.microsoft.com/office/drawing/2014/main" id="{BE665DB4-59EF-436D-BC79-572A2CA15180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653088" y="3739099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grpSp>
        <p:nvGrpSpPr>
          <p:cNvPr id="117" name="Group 264">
            <a:extLst>
              <a:ext uri="{FF2B5EF4-FFF2-40B4-BE49-F238E27FC236}">
                <a16:creationId xmlns:a16="http://schemas.microsoft.com/office/drawing/2014/main" id="{08D0D279-0543-42AF-AC5C-66DDEEC3EAB2}"/>
              </a:ext>
            </a:extLst>
          </p:cNvPr>
          <p:cNvGrpSpPr>
            <a:grpSpLocks/>
          </p:cNvGrpSpPr>
          <p:nvPr/>
        </p:nvGrpSpPr>
        <p:grpSpPr bwMode="auto">
          <a:xfrm rot="-5400000" flipH="1" flipV="1">
            <a:off x="2996407" y="3587493"/>
            <a:ext cx="311150" cy="490537"/>
            <a:chOff x="2820" y="264"/>
            <a:chExt cx="420" cy="1452"/>
          </a:xfrm>
        </p:grpSpPr>
        <p:sp>
          <p:nvSpPr>
            <p:cNvPr id="118" name="Line 265">
              <a:extLst>
                <a:ext uri="{FF2B5EF4-FFF2-40B4-BE49-F238E27FC236}">
                  <a16:creationId xmlns:a16="http://schemas.microsoft.com/office/drawing/2014/main" id="{8FC26D14-195D-4577-9B61-3E3AB48DB6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19" name="Group 266">
              <a:extLst>
                <a:ext uri="{FF2B5EF4-FFF2-40B4-BE49-F238E27FC236}">
                  <a16:creationId xmlns:a16="http://schemas.microsoft.com/office/drawing/2014/main" id="{D8B82D13-07FB-4A0E-970C-E49198CFA13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20" name="Group 267">
                <a:extLst>
                  <a:ext uri="{FF2B5EF4-FFF2-40B4-BE49-F238E27FC236}">
                    <a16:creationId xmlns:a16="http://schemas.microsoft.com/office/drawing/2014/main" id="{CFA3F27C-9A30-4042-8169-8F22EAEC64C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23" name="Group 268">
                  <a:extLst>
                    <a:ext uri="{FF2B5EF4-FFF2-40B4-BE49-F238E27FC236}">
                      <a16:creationId xmlns:a16="http://schemas.microsoft.com/office/drawing/2014/main" id="{49257EC1-671E-4205-92E8-30279B2AD56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25" name="Group 269">
                    <a:extLst>
                      <a:ext uri="{FF2B5EF4-FFF2-40B4-BE49-F238E27FC236}">
                        <a16:creationId xmlns:a16="http://schemas.microsoft.com/office/drawing/2014/main" id="{C18496A4-88F7-43EC-8BA4-9971701B3BA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28" name="Freeform 270">
                      <a:extLst>
                        <a:ext uri="{FF2B5EF4-FFF2-40B4-BE49-F238E27FC236}">
                          <a16:creationId xmlns:a16="http://schemas.microsoft.com/office/drawing/2014/main" id="{1A1D41B2-043B-4D5D-BA4E-D503B43DEDF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7 w 1153"/>
                        <a:gd name="T1" fmla="*/ 2147483647 h 204"/>
                        <a:gd name="T2" fmla="*/ 2147483647 w 1153"/>
                        <a:gd name="T3" fmla="*/ 2147483647 h 204"/>
                        <a:gd name="T4" fmla="*/ 2147483647 w 1153"/>
                        <a:gd name="T5" fmla="*/ 2147483647 h 204"/>
                        <a:gd name="T6" fmla="*/ 2147483647 w 1153"/>
                        <a:gd name="T7" fmla="*/ 2147483647 h 204"/>
                        <a:gd name="T8" fmla="*/ 2147483647 w 1153"/>
                        <a:gd name="T9" fmla="*/ 2147483647 h 204"/>
                        <a:gd name="T10" fmla="*/ 2147483647 w 1153"/>
                        <a:gd name="T11" fmla="*/ 2147483647 h 204"/>
                        <a:gd name="T12" fmla="*/ 2147483647 w 1153"/>
                        <a:gd name="T13" fmla="*/ 2147483647 h 204"/>
                        <a:gd name="T14" fmla="*/ 2147483647 w 1153"/>
                        <a:gd name="T15" fmla="*/ 2147483647 h 204"/>
                        <a:gd name="T16" fmla="*/ 2147483647 w 1153"/>
                        <a:gd name="T17" fmla="*/ 2147483647 h 204"/>
                        <a:gd name="T18" fmla="*/ 2147483647 w 1153"/>
                        <a:gd name="T19" fmla="*/ 2147483647 h 204"/>
                        <a:gd name="T20" fmla="*/ 2147483647 w 1153"/>
                        <a:gd name="T21" fmla="*/ 2147483647 h 204"/>
                        <a:gd name="T22" fmla="*/ 2147483647 w 1153"/>
                        <a:gd name="T23" fmla="*/ 2147483647 h 204"/>
                        <a:gd name="T24" fmla="*/ 2147483647 w 1153"/>
                        <a:gd name="T25" fmla="*/ 2147483647 h 204"/>
                        <a:gd name="T26" fmla="*/ 2147483647 w 1153"/>
                        <a:gd name="T27" fmla="*/ 2147483647 h 204"/>
                        <a:gd name="T28" fmla="*/ 2147483647 w 1153"/>
                        <a:gd name="T29" fmla="*/ 2147483647 h 204"/>
                        <a:gd name="T30" fmla="*/ 2147483647 w 1153"/>
                        <a:gd name="T31" fmla="*/ 2147483647 h 204"/>
                        <a:gd name="T32" fmla="*/ 2147483647 w 1153"/>
                        <a:gd name="T33" fmla="*/ 2147483647 h 204"/>
                        <a:gd name="T34" fmla="*/ 2147483647 w 1153"/>
                        <a:gd name="T35" fmla="*/ 2147483647 h 204"/>
                        <a:gd name="T36" fmla="*/ 2147483647 w 1153"/>
                        <a:gd name="T37" fmla="*/ 2147483647 h 204"/>
                        <a:gd name="T38" fmla="*/ 2147483647 w 1153"/>
                        <a:gd name="T39" fmla="*/ 2147483647 h 204"/>
                        <a:gd name="T40" fmla="*/ 2147483647 w 1153"/>
                        <a:gd name="T41" fmla="*/ 2147483647 h 204"/>
                        <a:gd name="T42" fmla="*/ 2147483647 w 1153"/>
                        <a:gd name="T43" fmla="*/ 2147483647 h 204"/>
                        <a:gd name="T44" fmla="*/ 2147483647 w 1153"/>
                        <a:gd name="T45" fmla="*/ 2147483647 h 204"/>
                        <a:gd name="T46" fmla="*/ 0 w 1153"/>
                        <a:gd name="T47" fmla="*/ 2147483647 h 204"/>
                        <a:gd name="T48" fmla="*/ 2147483647 w 1153"/>
                        <a:gd name="T49" fmla="*/ 2147483647 h 204"/>
                        <a:gd name="T50" fmla="*/ 2147483647 w 1153"/>
                        <a:gd name="T51" fmla="*/ 2147483647 h 204"/>
                        <a:gd name="T52" fmla="*/ 2147483647 w 1153"/>
                        <a:gd name="T53" fmla="*/ 2147483647 h 204"/>
                        <a:gd name="T54" fmla="*/ 2147483647 w 1153"/>
                        <a:gd name="T55" fmla="*/ 2147483647 h 204"/>
                        <a:gd name="T56" fmla="*/ 2147483647 w 1153"/>
                        <a:gd name="T57" fmla="*/ 2147483647 h 204"/>
                        <a:gd name="T58" fmla="*/ 2147483647 w 1153"/>
                        <a:gd name="T59" fmla="*/ 2147483647 h 204"/>
                        <a:gd name="T60" fmla="*/ 2147483647 w 1153"/>
                        <a:gd name="T61" fmla="*/ 2147483647 h 204"/>
                        <a:gd name="T62" fmla="*/ 2147483647 w 1153"/>
                        <a:gd name="T63" fmla="*/ 2147483647 h 204"/>
                        <a:gd name="T64" fmla="*/ 2147483647 w 1153"/>
                        <a:gd name="T65" fmla="*/ 2147483647 h 204"/>
                        <a:gd name="T66" fmla="*/ 2147483647 w 1153"/>
                        <a:gd name="T67" fmla="*/ 2147483647 h 204"/>
                        <a:gd name="T68" fmla="*/ 2147483647 w 1153"/>
                        <a:gd name="T69" fmla="*/ 2147483647 h 204"/>
                        <a:gd name="T70" fmla="*/ 2147483647 w 1153"/>
                        <a:gd name="T71" fmla="*/ 2147483647 h 204"/>
                        <a:gd name="T72" fmla="*/ 2147483647 w 1153"/>
                        <a:gd name="T73" fmla="*/ 2147483647 h 204"/>
                        <a:gd name="T74" fmla="*/ 2147483647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29" name="Freeform 271">
                      <a:extLst>
                        <a:ext uri="{FF2B5EF4-FFF2-40B4-BE49-F238E27FC236}">
                          <a16:creationId xmlns:a16="http://schemas.microsoft.com/office/drawing/2014/main" id="{955A714D-E629-4B41-B3CD-BA99AEBC1B9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7 h 69"/>
                        <a:gd name="T2" fmla="*/ 2147483647 w 247"/>
                        <a:gd name="T3" fmla="*/ 2147483647 h 69"/>
                        <a:gd name="T4" fmla="*/ 2147483647 w 247"/>
                        <a:gd name="T5" fmla="*/ 2147483647 h 69"/>
                        <a:gd name="T6" fmla="*/ 2147483647 w 247"/>
                        <a:gd name="T7" fmla="*/ 2147483647 h 69"/>
                        <a:gd name="T8" fmla="*/ 2147483647 w 247"/>
                        <a:gd name="T9" fmla="*/ 2147483647 h 69"/>
                        <a:gd name="T10" fmla="*/ 2147483647 w 247"/>
                        <a:gd name="T11" fmla="*/ 2147483647 h 69"/>
                        <a:gd name="T12" fmla="*/ 2147483647 w 247"/>
                        <a:gd name="T13" fmla="*/ 2147483647 h 69"/>
                        <a:gd name="T14" fmla="*/ 2147483647 w 247"/>
                        <a:gd name="T15" fmla="*/ 2147483647 h 69"/>
                        <a:gd name="T16" fmla="*/ 2147483647 w 247"/>
                        <a:gd name="T17" fmla="*/ 2147483647 h 69"/>
                        <a:gd name="T18" fmla="*/ 2147483647 w 247"/>
                        <a:gd name="T19" fmla="*/ 2147483647 h 69"/>
                        <a:gd name="T20" fmla="*/ 2147483647 w 247"/>
                        <a:gd name="T21" fmla="*/ 2147483647 h 69"/>
                        <a:gd name="T22" fmla="*/ 2147483647 w 247"/>
                        <a:gd name="T23" fmla="*/ 0 h 69"/>
                        <a:gd name="T24" fmla="*/ 2147483647 w 247"/>
                        <a:gd name="T25" fmla="*/ 2147483647 h 69"/>
                        <a:gd name="T26" fmla="*/ 2147483647 w 247"/>
                        <a:gd name="T27" fmla="*/ 2147483647 h 69"/>
                        <a:gd name="T28" fmla="*/ 0 w 247"/>
                        <a:gd name="T29" fmla="*/ 2147483647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26" name="Freeform 272">
                    <a:extLst>
                      <a:ext uri="{FF2B5EF4-FFF2-40B4-BE49-F238E27FC236}">
                        <a16:creationId xmlns:a16="http://schemas.microsoft.com/office/drawing/2014/main" id="{9ED06F5A-4980-4E1B-BE45-401B3BF09EB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2147483647 h 33"/>
                      <a:gd name="T8" fmla="*/ 2147483647 w 293"/>
                      <a:gd name="T9" fmla="*/ 2147483647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2147483647 h 33"/>
                      <a:gd name="T16" fmla="*/ 2147483647 w 293"/>
                      <a:gd name="T17" fmla="*/ 2147483647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27" name="Freeform 273">
                    <a:extLst>
                      <a:ext uri="{FF2B5EF4-FFF2-40B4-BE49-F238E27FC236}">
                        <a16:creationId xmlns:a16="http://schemas.microsoft.com/office/drawing/2014/main" id="{B4EF2AB3-F87F-4040-9794-2B7506D4523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2764316 h 33"/>
                      <a:gd name="T2" fmla="*/ 0 w 293"/>
                      <a:gd name="T3" fmla="*/ 2689026 h 33"/>
                      <a:gd name="T4" fmla="*/ 71 w 293"/>
                      <a:gd name="T5" fmla="*/ 762885 h 33"/>
                      <a:gd name="T6" fmla="*/ 88 w 293"/>
                      <a:gd name="T7" fmla="*/ 376090 h 33"/>
                      <a:gd name="T8" fmla="*/ 100 w 293"/>
                      <a:gd name="T9" fmla="*/ 376090 h 33"/>
                      <a:gd name="T10" fmla="*/ 111 w 293"/>
                      <a:gd name="T11" fmla="*/ 0 h 33"/>
                      <a:gd name="T12" fmla="*/ 123 w 293"/>
                      <a:gd name="T13" fmla="*/ 0 h 33"/>
                      <a:gd name="T14" fmla="*/ 139 w 293"/>
                      <a:gd name="T15" fmla="*/ 376090 h 33"/>
                      <a:gd name="T16" fmla="*/ 152 w 293"/>
                      <a:gd name="T17" fmla="*/ 535643 h 33"/>
                      <a:gd name="T18" fmla="*/ 163 w 293"/>
                      <a:gd name="T19" fmla="*/ 762885 h 33"/>
                      <a:gd name="T20" fmla="*/ 169 w 293"/>
                      <a:gd name="T21" fmla="*/ 1133806 h 33"/>
                      <a:gd name="T22" fmla="*/ 175 w 293"/>
                      <a:gd name="T23" fmla="*/ 1547486 h 33"/>
                      <a:gd name="T24" fmla="*/ 179 w 293"/>
                      <a:gd name="T25" fmla="*/ 1940903 h 33"/>
                      <a:gd name="T26" fmla="*/ 181 w 293"/>
                      <a:gd name="T27" fmla="*/ 2299889 h 33"/>
                      <a:gd name="T28" fmla="*/ 181 w 293"/>
                      <a:gd name="T29" fmla="*/ 2764316 h 33"/>
                      <a:gd name="T30" fmla="*/ 181 w 293"/>
                      <a:gd name="T31" fmla="*/ 3139022 h 33"/>
                      <a:gd name="T32" fmla="*/ 179 w 293"/>
                      <a:gd name="T33" fmla="*/ 3636321 h 33"/>
                      <a:gd name="T34" fmla="*/ 175 w 293"/>
                      <a:gd name="T35" fmla="*/ 3937056 h 33"/>
                      <a:gd name="T36" fmla="*/ 169 w 293"/>
                      <a:gd name="T37" fmla="*/ 4470728 h 33"/>
                      <a:gd name="T38" fmla="*/ 163 w 293"/>
                      <a:gd name="T39" fmla="*/ 4760202 h 33"/>
                      <a:gd name="T40" fmla="*/ 152 w 293"/>
                      <a:gd name="T41" fmla="*/ 5034240 h 33"/>
                      <a:gd name="T42" fmla="*/ 139 w 293"/>
                      <a:gd name="T43" fmla="*/ 5424377 h 33"/>
                      <a:gd name="T44" fmla="*/ 123 w 293"/>
                      <a:gd name="T45" fmla="*/ 5454600 h 33"/>
                      <a:gd name="T46" fmla="*/ 112 w 293"/>
                      <a:gd name="T47" fmla="*/ 5454600 h 33"/>
                      <a:gd name="T48" fmla="*/ 100 w 293"/>
                      <a:gd name="T49" fmla="*/ 5454600 h 33"/>
                      <a:gd name="T50" fmla="*/ 88 w 293"/>
                      <a:gd name="T51" fmla="*/ 5424377 h 33"/>
                      <a:gd name="T52" fmla="*/ 71 w 293"/>
                      <a:gd name="T53" fmla="*/ 4760202 h 33"/>
                      <a:gd name="T54" fmla="*/ 0 w 293"/>
                      <a:gd name="T55" fmla="*/ 2764316 h 33"/>
                      <a:gd name="T56" fmla="*/ 0 w 293"/>
                      <a:gd name="T57" fmla="*/ 276431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24" name="Line 274">
                  <a:extLst>
                    <a:ext uri="{FF2B5EF4-FFF2-40B4-BE49-F238E27FC236}">
                      <a16:creationId xmlns:a16="http://schemas.microsoft.com/office/drawing/2014/main" id="{E16D27E3-FD16-4A08-9EBB-ED5C49E6A1C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21" name="AutoShape 275">
                <a:extLst>
                  <a:ext uri="{FF2B5EF4-FFF2-40B4-BE49-F238E27FC236}">
                    <a16:creationId xmlns:a16="http://schemas.microsoft.com/office/drawing/2014/main" id="{71FB2B1D-6423-4985-843E-63BBB026A3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122" name="Line 276">
                <a:extLst>
                  <a:ext uri="{FF2B5EF4-FFF2-40B4-BE49-F238E27FC236}">
                    <a16:creationId xmlns:a16="http://schemas.microsoft.com/office/drawing/2014/main" id="{02AF70E6-C2D8-41FC-BB49-7E60A3971D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130" name="AutoShape 242">
            <a:extLst>
              <a:ext uri="{FF2B5EF4-FFF2-40B4-BE49-F238E27FC236}">
                <a16:creationId xmlns:a16="http://schemas.microsoft.com/office/drawing/2014/main" id="{EE1A1AD0-D060-4DB4-9300-1DF858882AC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265363" y="3750212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34" name="Text Box 239">
            <a:extLst>
              <a:ext uri="{FF2B5EF4-FFF2-40B4-BE49-F238E27FC236}">
                <a16:creationId xmlns:a16="http://schemas.microsoft.com/office/drawing/2014/main" id="{D5EAD9B9-09D8-4827-97A3-F516013A69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8379" y="3166834"/>
            <a:ext cx="11620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 dirty="0"/>
              <a:t>¾ </a:t>
            </a:r>
          </a:p>
        </p:txBody>
      </p:sp>
      <p:sp>
        <p:nvSpPr>
          <p:cNvPr id="139" name="Text Box 239">
            <a:extLst>
              <a:ext uri="{FF2B5EF4-FFF2-40B4-BE49-F238E27FC236}">
                <a16:creationId xmlns:a16="http://schemas.microsoft.com/office/drawing/2014/main" id="{CE6ECC1F-8317-43BE-B0AB-A14A1A560E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2430" y="3165122"/>
            <a:ext cx="11620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 dirty="0"/>
              <a:t>¾</a:t>
            </a:r>
          </a:p>
        </p:txBody>
      </p:sp>
      <p:sp>
        <p:nvSpPr>
          <p:cNvPr id="141" name="Text Box 239">
            <a:extLst>
              <a:ext uri="{FF2B5EF4-FFF2-40B4-BE49-F238E27FC236}">
                <a16:creationId xmlns:a16="http://schemas.microsoft.com/office/drawing/2014/main" id="{A92118FD-4A07-41C7-BF4A-3E85A13E7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6638" y="4222534"/>
            <a:ext cx="184173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 dirty="0"/>
              <a:t>1 ½</a:t>
            </a:r>
          </a:p>
        </p:txBody>
      </p:sp>
      <p:grpSp>
        <p:nvGrpSpPr>
          <p:cNvPr id="150" name="Group 152">
            <a:extLst>
              <a:ext uri="{FF2B5EF4-FFF2-40B4-BE49-F238E27FC236}">
                <a16:creationId xmlns:a16="http://schemas.microsoft.com/office/drawing/2014/main" id="{B6263ED0-FD3F-4A9E-B826-BCCD2720C090}"/>
              </a:ext>
            </a:extLst>
          </p:cNvPr>
          <p:cNvGrpSpPr>
            <a:grpSpLocks/>
          </p:cNvGrpSpPr>
          <p:nvPr/>
        </p:nvGrpSpPr>
        <p:grpSpPr bwMode="auto">
          <a:xfrm rot="13297414">
            <a:off x="5312007" y="3671026"/>
            <a:ext cx="714210" cy="312689"/>
            <a:chOff x="4875" y="7237"/>
            <a:chExt cx="4230" cy="1883"/>
          </a:xfrm>
        </p:grpSpPr>
        <p:sp>
          <p:nvSpPr>
            <p:cNvPr id="151" name="Arc 153">
              <a:extLst>
                <a:ext uri="{FF2B5EF4-FFF2-40B4-BE49-F238E27FC236}">
                  <a16:creationId xmlns:a16="http://schemas.microsoft.com/office/drawing/2014/main" id="{17489AE7-6B21-4167-AFE4-348AA3B948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52" name="AutoShape 154">
              <a:extLst>
                <a:ext uri="{FF2B5EF4-FFF2-40B4-BE49-F238E27FC236}">
                  <a16:creationId xmlns:a16="http://schemas.microsoft.com/office/drawing/2014/main" id="{C0CEAB26-A368-4652-8309-68253316577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de-DE" altLang="de-DE"/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D3892F7D-E7F9-4F45-AC9F-3BB3DFA3A118}"/>
              </a:ext>
            </a:extLst>
          </p:cNvPr>
          <p:cNvGrpSpPr>
            <a:grpSpLocks/>
          </p:cNvGrpSpPr>
          <p:nvPr/>
        </p:nvGrpSpPr>
        <p:grpSpPr bwMode="auto">
          <a:xfrm rot="13297414">
            <a:off x="3456609" y="3679785"/>
            <a:ext cx="714210" cy="312689"/>
            <a:chOff x="4875" y="7237"/>
            <a:chExt cx="4230" cy="1883"/>
          </a:xfrm>
        </p:grpSpPr>
        <p:sp>
          <p:nvSpPr>
            <p:cNvPr id="154" name="Arc 153">
              <a:extLst>
                <a:ext uri="{FF2B5EF4-FFF2-40B4-BE49-F238E27FC236}">
                  <a16:creationId xmlns:a16="http://schemas.microsoft.com/office/drawing/2014/main" id="{201CCCCD-EB83-4326-8B94-5E2FE6A995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55" name="AutoShape 154">
              <a:extLst>
                <a:ext uri="{FF2B5EF4-FFF2-40B4-BE49-F238E27FC236}">
                  <a16:creationId xmlns:a16="http://schemas.microsoft.com/office/drawing/2014/main" id="{C27423F0-550D-4E4D-9F9C-47064E8278A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de-DE" altLang="de-DE"/>
            </a:p>
          </p:txBody>
        </p:sp>
      </p:grpSp>
      <p:grpSp>
        <p:nvGrpSpPr>
          <p:cNvPr id="156" name="Group 448">
            <a:extLst>
              <a:ext uri="{FF2B5EF4-FFF2-40B4-BE49-F238E27FC236}">
                <a16:creationId xmlns:a16="http://schemas.microsoft.com/office/drawing/2014/main" id="{BAC172E6-E52F-4493-A085-A2E166F28E4C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4863902" y="3642471"/>
            <a:ext cx="3213297" cy="650118"/>
            <a:chOff x="3159" y="299"/>
            <a:chExt cx="1671" cy="386"/>
          </a:xfrm>
        </p:grpSpPr>
        <p:sp>
          <p:nvSpPr>
            <p:cNvPr id="157" name="AutoShape 449">
              <a:extLst>
                <a:ext uri="{FF2B5EF4-FFF2-40B4-BE49-F238E27FC236}">
                  <a16:creationId xmlns:a16="http://schemas.microsoft.com/office/drawing/2014/main" id="{A640A4D5-C421-456C-8435-A7CB0F26578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 rot="16200000">
              <a:off x="3174" y="284"/>
              <a:ext cx="361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58" name="Freeform 450">
              <a:extLst>
                <a:ext uri="{FF2B5EF4-FFF2-40B4-BE49-F238E27FC236}">
                  <a16:creationId xmlns:a16="http://schemas.microsoft.com/office/drawing/2014/main" id="{E1025582-F0F8-4876-A611-D7713F7FE16B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63"/>
              <a:ext cx="20" cy="221"/>
            </a:xfrm>
            <a:custGeom>
              <a:avLst/>
              <a:gdLst>
                <a:gd name="T0" fmla="*/ 0 w 116"/>
                <a:gd name="T1" fmla="*/ 0 h 1166"/>
                <a:gd name="T2" fmla="*/ 0 w 116"/>
                <a:gd name="T3" fmla="*/ 0 h 1166"/>
                <a:gd name="T4" fmla="*/ 0 w 116"/>
                <a:gd name="T5" fmla="*/ 0 h 1166"/>
                <a:gd name="T6" fmla="*/ 0 w 116"/>
                <a:gd name="T7" fmla="*/ 0 h 1166"/>
                <a:gd name="T8" fmla="*/ 0 w 116"/>
                <a:gd name="T9" fmla="*/ 0 h 1166"/>
                <a:gd name="T10" fmla="*/ 0 w 116"/>
                <a:gd name="T11" fmla="*/ 0 h 1166"/>
                <a:gd name="T12" fmla="*/ 0 w 116"/>
                <a:gd name="T13" fmla="*/ 0 h 1166"/>
                <a:gd name="T14" fmla="*/ 0 w 116"/>
                <a:gd name="T15" fmla="*/ 0 h 1166"/>
                <a:gd name="T16" fmla="*/ 0 w 116"/>
                <a:gd name="T17" fmla="*/ 0 h 1166"/>
                <a:gd name="T18" fmla="*/ 0 w 116"/>
                <a:gd name="T19" fmla="*/ 0 h 1166"/>
                <a:gd name="T20" fmla="*/ 0 w 116"/>
                <a:gd name="T21" fmla="*/ 0 h 1166"/>
                <a:gd name="T22" fmla="*/ 0 w 116"/>
                <a:gd name="T23" fmla="*/ 0 h 1166"/>
                <a:gd name="T24" fmla="*/ 0 w 116"/>
                <a:gd name="T25" fmla="*/ 0 h 1166"/>
                <a:gd name="T26" fmla="*/ 0 w 116"/>
                <a:gd name="T27" fmla="*/ 0 h 1166"/>
                <a:gd name="T28" fmla="*/ 0 w 116"/>
                <a:gd name="T29" fmla="*/ 0 h 1166"/>
                <a:gd name="T30" fmla="*/ 0 w 116"/>
                <a:gd name="T31" fmla="*/ 0 h 1166"/>
                <a:gd name="T32" fmla="*/ 0 w 116"/>
                <a:gd name="T33" fmla="*/ 0 h 1166"/>
                <a:gd name="T34" fmla="*/ 0 w 116"/>
                <a:gd name="T35" fmla="*/ 0 h 1166"/>
                <a:gd name="T36" fmla="*/ 0 w 116"/>
                <a:gd name="T37" fmla="*/ 0 h 1166"/>
                <a:gd name="T38" fmla="*/ 0 w 116"/>
                <a:gd name="T39" fmla="*/ 0 h 1166"/>
                <a:gd name="T40" fmla="*/ 0 w 116"/>
                <a:gd name="T41" fmla="*/ 0 h 1166"/>
                <a:gd name="T42" fmla="*/ 0 w 116"/>
                <a:gd name="T43" fmla="*/ 0 h 1166"/>
                <a:gd name="T44" fmla="*/ 0 w 116"/>
                <a:gd name="T45" fmla="*/ 0 h 1166"/>
                <a:gd name="T46" fmla="*/ 0 w 116"/>
                <a:gd name="T47" fmla="*/ 0 h 1166"/>
                <a:gd name="T48" fmla="*/ 0 w 116"/>
                <a:gd name="T49" fmla="*/ 0 h 1166"/>
                <a:gd name="T50" fmla="*/ 0 w 116"/>
                <a:gd name="T51" fmla="*/ 0 h 1166"/>
                <a:gd name="T52" fmla="*/ 0 w 116"/>
                <a:gd name="T53" fmla="*/ 0 h 1166"/>
                <a:gd name="T54" fmla="*/ 0 w 116"/>
                <a:gd name="T55" fmla="*/ 0 h 1166"/>
                <a:gd name="T56" fmla="*/ 0 w 116"/>
                <a:gd name="T57" fmla="*/ 0 h 1166"/>
                <a:gd name="T58" fmla="*/ 0 w 116"/>
                <a:gd name="T59" fmla="*/ 0 h 1166"/>
                <a:gd name="T60" fmla="*/ 0 w 116"/>
                <a:gd name="T61" fmla="*/ 0 h 1166"/>
                <a:gd name="T62" fmla="*/ 0 w 116"/>
                <a:gd name="T63" fmla="*/ 0 h 1166"/>
                <a:gd name="T64" fmla="*/ 0 w 116"/>
                <a:gd name="T65" fmla="*/ 0 h 1166"/>
                <a:gd name="T66" fmla="*/ 0 w 116"/>
                <a:gd name="T67" fmla="*/ 0 h 1166"/>
                <a:gd name="T68" fmla="*/ 0 w 116"/>
                <a:gd name="T69" fmla="*/ 0 h 1166"/>
                <a:gd name="T70" fmla="*/ 0 w 116"/>
                <a:gd name="T71" fmla="*/ 0 h 1166"/>
                <a:gd name="T72" fmla="*/ 0 w 116"/>
                <a:gd name="T73" fmla="*/ 0 h 1166"/>
                <a:gd name="T74" fmla="*/ 0 w 116"/>
                <a:gd name="T75" fmla="*/ 0 h 1166"/>
                <a:gd name="T76" fmla="*/ 0 w 116"/>
                <a:gd name="T77" fmla="*/ 0 h 1166"/>
                <a:gd name="T78" fmla="*/ 0 w 116"/>
                <a:gd name="T79" fmla="*/ 0 h 1166"/>
                <a:gd name="T80" fmla="*/ 0 w 116"/>
                <a:gd name="T81" fmla="*/ 0 h 1166"/>
                <a:gd name="T82" fmla="*/ 0 w 116"/>
                <a:gd name="T83" fmla="*/ 0 h 1166"/>
                <a:gd name="T84" fmla="*/ 0 w 116"/>
                <a:gd name="T85" fmla="*/ 0 h 1166"/>
                <a:gd name="T86" fmla="*/ 0 w 116"/>
                <a:gd name="T87" fmla="*/ 0 h 1166"/>
                <a:gd name="T88" fmla="*/ 0 w 116"/>
                <a:gd name="T89" fmla="*/ 0 h 1166"/>
                <a:gd name="T90" fmla="*/ 0 w 116"/>
                <a:gd name="T91" fmla="*/ 0 h 1166"/>
                <a:gd name="T92" fmla="*/ 0 w 116"/>
                <a:gd name="T93" fmla="*/ 0 h 116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6"/>
                <a:gd name="T142" fmla="*/ 0 h 1166"/>
                <a:gd name="T143" fmla="*/ 116 w 116"/>
                <a:gd name="T144" fmla="*/ 1166 h 116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6" h="1166">
                  <a:moveTo>
                    <a:pt x="116" y="707"/>
                  </a:moveTo>
                  <a:lnTo>
                    <a:pt x="116" y="683"/>
                  </a:lnTo>
                  <a:lnTo>
                    <a:pt x="115" y="657"/>
                  </a:lnTo>
                  <a:lnTo>
                    <a:pt x="114" y="631"/>
                  </a:lnTo>
                  <a:lnTo>
                    <a:pt x="114" y="604"/>
                  </a:lnTo>
                  <a:lnTo>
                    <a:pt x="111" y="548"/>
                  </a:lnTo>
                  <a:lnTo>
                    <a:pt x="108" y="490"/>
                  </a:lnTo>
                  <a:lnTo>
                    <a:pt x="101" y="372"/>
                  </a:lnTo>
                  <a:lnTo>
                    <a:pt x="96" y="314"/>
                  </a:lnTo>
                  <a:lnTo>
                    <a:pt x="91" y="259"/>
                  </a:lnTo>
                  <a:lnTo>
                    <a:pt x="89" y="231"/>
                  </a:lnTo>
                  <a:lnTo>
                    <a:pt x="83" y="180"/>
                  </a:lnTo>
                  <a:lnTo>
                    <a:pt x="81" y="157"/>
                  </a:lnTo>
                  <a:lnTo>
                    <a:pt x="78" y="134"/>
                  </a:lnTo>
                  <a:lnTo>
                    <a:pt x="75" y="113"/>
                  </a:lnTo>
                  <a:lnTo>
                    <a:pt x="72" y="93"/>
                  </a:lnTo>
                  <a:lnTo>
                    <a:pt x="70" y="75"/>
                  </a:lnTo>
                  <a:lnTo>
                    <a:pt x="67" y="58"/>
                  </a:lnTo>
                  <a:lnTo>
                    <a:pt x="64" y="43"/>
                  </a:lnTo>
                  <a:lnTo>
                    <a:pt x="61" y="31"/>
                  </a:lnTo>
                  <a:lnTo>
                    <a:pt x="58" y="20"/>
                  </a:lnTo>
                  <a:lnTo>
                    <a:pt x="56" y="11"/>
                  </a:lnTo>
                  <a:lnTo>
                    <a:pt x="53" y="5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45" y="1"/>
                  </a:lnTo>
                  <a:lnTo>
                    <a:pt x="43" y="5"/>
                  </a:lnTo>
                  <a:lnTo>
                    <a:pt x="40" y="12"/>
                  </a:lnTo>
                  <a:lnTo>
                    <a:pt x="38" y="20"/>
                  </a:lnTo>
                  <a:lnTo>
                    <a:pt x="36" y="31"/>
                  </a:lnTo>
                  <a:lnTo>
                    <a:pt x="34" y="44"/>
                  </a:lnTo>
                  <a:lnTo>
                    <a:pt x="31" y="60"/>
                  </a:lnTo>
                  <a:lnTo>
                    <a:pt x="29" y="76"/>
                  </a:lnTo>
                  <a:lnTo>
                    <a:pt x="27" y="95"/>
                  </a:lnTo>
                  <a:lnTo>
                    <a:pt x="25" y="115"/>
                  </a:lnTo>
                  <a:lnTo>
                    <a:pt x="23" y="137"/>
                  </a:lnTo>
                  <a:lnTo>
                    <a:pt x="21" y="159"/>
                  </a:lnTo>
                  <a:lnTo>
                    <a:pt x="19" y="184"/>
                  </a:lnTo>
                  <a:lnTo>
                    <a:pt x="17" y="209"/>
                  </a:lnTo>
                  <a:lnTo>
                    <a:pt x="16" y="235"/>
                  </a:lnTo>
                  <a:lnTo>
                    <a:pt x="14" y="262"/>
                  </a:lnTo>
                  <a:lnTo>
                    <a:pt x="11" y="319"/>
                  </a:lnTo>
                  <a:lnTo>
                    <a:pt x="8" y="377"/>
                  </a:lnTo>
                  <a:lnTo>
                    <a:pt x="4" y="496"/>
                  </a:lnTo>
                  <a:lnTo>
                    <a:pt x="2" y="554"/>
                  </a:lnTo>
                  <a:lnTo>
                    <a:pt x="1" y="610"/>
                  </a:lnTo>
                  <a:lnTo>
                    <a:pt x="1" y="638"/>
                  </a:lnTo>
                  <a:lnTo>
                    <a:pt x="0" y="664"/>
                  </a:lnTo>
                  <a:lnTo>
                    <a:pt x="0" y="714"/>
                  </a:lnTo>
                  <a:lnTo>
                    <a:pt x="1" y="761"/>
                  </a:lnTo>
                  <a:lnTo>
                    <a:pt x="2" y="806"/>
                  </a:lnTo>
                  <a:lnTo>
                    <a:pt x="4" y="850"/>
                  </a:lnTo>
                  <a:lnTo>
                    <a:pt x="6" y="891"/>
                  </a:lnTo>
                  <a:lnTo>
                    <a:pt x="9" y="931"/>
                  </a:lnTo>
                  <a:lnTo>
                    <a:pt x="12" y="968"/>
                  </a:lnTo>
                  <a:lnTo>
                    <a:pt x="16" y="1003"/>
                  </a:lnTo>
                  <a:lnTo>
                    <a:pt x="19" y="1035"/>
                  </a:lnTo>
                  <a:lnTo>
                    <a:pt x="24" y="1064"/>
                  </a:lnTo>
                  <a:lnTo>
                    <a:pt x="26" y="1077"/>
                  </a:lnTo>
                  <a:lnTo>
                    <a:pt x="28" y="1090"/>
                  </a:lnTo>
                  <a:lnTo>
                    <a:pt x="30" y="1101"/>
                  </a:lnTo>
                  <a:lnTo>
                    <a:pt x="33" y="1112"/>
                  </a:lnTo>
                  <a:lnTo>
                    <a:pt x="35" y="1122"/>
                  </a:lnTo>
                  <a:lnTo>
                    <a:pt x="37" y="1131"/>
                  </a:lnTo>
                  <a:lnTo>
                    <a:pt x="40" y="1139"/>
                  </a:lnTo>
                  <a:lnTo>
                    <a:pt x="42" y="1146"/>
                  </a:lnTo>
                  <a:lnTo>
                    <a:pt x="45" y="1152"/>
                  </a:lnTo>
                  <a:lnTo>
                    <a:pt x="47" y="1157"/>
                  </a:lnTo>
                  <a:lnTo>
                    <a:pt x="50" y="1161"/>
                  </a:lnTo>
                  <a:lnTo>
                    <a:pt x="52" y="1164"/>
                  </a:lnTo>
                  <a:lnTo>
                    <a:pt x="55" y="1165"/>
                  </a:lnTo>
                  <a:lnTo>
                    <a:pt x="57" y="1166"/>
                  </a:lnTo>
                  <a:lnTo>
                    <a:pt x="60" y="1165"/>
                  </a:lnTo>
                  <a:lnTo>
                    <a:pt x="62" y="1164"/>
                  </a:lnTo>
                  <a:lnTo>
                    <a:pt x="65" y="1160"/>
                  </a:lnTo>
                  <a:lnTo>
                    <a:pt x="68" y="1157"/>
                  </a:lnTo>
                  <a:lnTo>
                    <a:pt x="70" y="1151"/>
                  </a:lnTo>
                  <a:lnTo>
                    <a:pt x="72" y="1145"/>
                  </a:lnTo>
                  <a:lnTo>
                    <a:pt x="75" y="1138"/>
                  </a:lnTo>
                  <a:lnTo>
                    <a:pt x="81" y="1121"/>
                  </a:lnTo>
                  <a:lnTo>
                    <a:pt x="83" y="1110"/>
                  </a:lnTo>
                  <a:lnTo>
                    <a:pt x="85" y="1099"/>
                  </a:lnTo>
                  <a:lnTo>
                    <a:pt x="88" y="1087"/>
                  </a:lnTo>
                  <a:lnTo>
                    <a:pt x="90" y="1075"/>
                  </a:lnTo>
                  <a:lnTo>
                    <a:pt x="92" y="1061"/>
                  </a:lnTo>
                  <a:lnTo>
                    <a:pt x="97" y="1031"/>
                  </a:lnTo>
                  <a:lnTo>
                    <a:pt x="101" y="999"/>
                  </a:lnTo>
                  <a:lnTo>
                    <a:pt x="105" y="964"/>
                  </a:lnTo>
                  <a:lnTo>
                    <a:pt x="108" y="926"/>
                  </a:lnTo>
                  <a:lnTo>
                    <a:pt x="111" y="885"/>
                  </a:lnTo>
                  <a:lnTo>
                    <a:pt x="113" y="843"/>
                  </a:lnTo>
                  <a:lnTo>
                    <a:pt x="115" y="799"/>
                  </a:lnTo>
                  <a:lnTo>
                    <a:pt x="116" y="754"/>
                  </a:lnTo>
                  <a:lnTo>
                    <a:pt x="116" y="707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59" name="Freeform 451">
              <a:extLst>
                <a:ext uri="{FF2B5EF4-FFF2-40B4-BE49-F238E27FC236}">
                  <a16:creationId xmlns:a16="http://schemas.microsoft.com/office/drawing/2014/main" id="{C1329364-1776-48B4-BE25-7917DFA78574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09" y="608"/>
              <a:ext cx="103" cy="52"/>
            </a:xfrm>
            <a:custGeom>
              <a:avLst/>
              <a:gdLst>
                <a:gd name="T0" fmla="*/ 0 w 582"/>
                <a:gd name="T1" fmla="*/ 0 h 276"/>
                <a:gd name="T2" fmla="*/ 0 w 582"/>
                <a:gd name="T3" fmla="*/ 0 h 276"/>
                <a:gd name="T4" fmla="*/ 0 w 582"/>
                <a:gd name="T5" fmla="*/ 0 h 276"/>
                <a:gd name="T6" fmla="*/ 0 w 582"/>
                <a:gd name="T7" fmla="*/ 0 h 276"/>
                <a:gd name="T8" fmla="*/ 0 w 582"/>
                <a:gd name="T9" fmla="*/ 0 h 276"/>
                <a:gd name="T10" fmla="*/ 0 w 582"/>
                <a:gd name="T11" fmla="*/ 0 h 276"/>
                <a:gd name="T12" fmla="*/ 0 w 582"/>
                <a:gd name="T13" fmla="*/ 0 h 276"/>
                <a:gd name="T14" fmla="*/ 0 w 582"/>
                <a:gd name="T15" fmla="*/ 0 h 276"/>
                <a:gd name="T16" fmla="*/ 0 w 582"/>
                <a:gd name="T17" fmla="*/ 0 h 276"/>
                <a:gd name="T18" fmla="*/ 0 w 582"/>
                <a:gd name="T19" fmla="*/ 0 h 276"/>
                <a:gd name="T20" fmla="*/ 0 w 582"/>
                <a:gd name="T21" fmla="*/ 0 h 276"/>
                <a:gd name="T22" fmla="*/ 0 w 582"/>
                <a:gd name="T23" fmla="*/ 0 h 276"/>
                <a:gd name="T24" fmla="*/ 0 w 582"/>
                <a:gd name="T25" fmla="*/ 0 h 276"/>
                <a:gd name="T26" fmla="*/ 0 w 582"/>
                <a:gd name="T27" fmla="*/ 0 h 276"/>
                <a:gd name="T28" fmla="*/ 0 w 582"/>
                <a:gd name="T29" fmla="*/ 0 h 276"/>
                <a:gd name="T30" fmla="*/ 0 w 582"/>
                <a:gd name="T31" fmla="*/ 0 h 276"/>
                <a:gd name="T32" fmla="*/ 0 w 582"/>
                <a:gd name="T33" fmla="*/ 0 h 276"/>
                <a:gd name="T34" fmla="*/ 0 w 582"/>
                <a:gd name="T35" fmla="*/ 0 h 276"/>
                <a:gd name="T36" fmla="*/ 0 w 582"/>
                <a:gd name="T37" fmla="*/ 0 h 276"/>
                <a:gd name="T38" fmla="*/ 0 w 582"/>
                <a:gd name="T39" fmla="*/ 0 h 276"/>
                <a:gd name="T40" fmla="*/ 0 w 582"/>
                <a:gd name="T41" fmla="*/ 0 h 276"/>
                <a:gd name="T42" fmla="*/ 0 w 582"/>
                <a:gd name="T43" fmla="*/ 0 h 276"/>
                <a:gd name="T44" fmla="*/ 0 w 582"/>
                <a:gd name="T45" fmla="*/ 0 h 276"/>
                <a:gd name="T46" fmla="*/ 0 w 582"/>
                <a:gd name="T47" fmla="*/ 0 h 276"/>
                <a:gd name="T48" fmla="*/ 0 w 582"/>
                <a:gd name="T49" fmla="*/ 0 h 276"/>
                <a:gd name="T50" fmla="*/ 0 w 582"/>
                <a:gd name="T51" fmla="*/ 0 h 27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82"/>
                <a:gd name="T79" fmla="*/ 0 h 276"/>
                <a:gd name="T80" fmla="*/ 582 w 582"/>
                <a:gd name="T81" fmla="*/ 276 h 27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82" h="276">
                  <a:moveTo>
                    <a:pt x="582" y="276"/>
                  </a:moveTo>
                  <a:lnTo>
                    <a:pt x="582" y="273"/>
                  </a:lnTo>
                  <a:lnTo>
                    <a:pt x="582" y="269"/>
                  </a:lnTo>
                  <a:lnTo>
                    <a:pt x="581" y="264"/>
                  </a:lnTo>
                  <a:lnTo>
                    <a:pt x="581" y="258"/>
                  </a:lnTo>
                  <a:lnTo>
                    <a:pt x="580" y="243"/>
                  </a:lnTo>
                  <a:lnTo>
                    <a:pt x="579" y="234"/>
                  </a:lnTo>
                  <a:lnTo>
                    <a:pt x="577" y="213"/>
                  </a:lnTo>
                  <a:lnTo>
                    <a:pt x="574" y="191"/>
                  </a:lnTo>
                  <a:lnTo>
                    <a:pt x="572" y="167"/>
                  </a:lnTo>
                  <a:lnTo>
                    <a:pt x="569" y="141"/>
                  </a:lnTo>
                  <a:lnTo>
                    <a:pt x="567" y="115"/>
                  </a:lnTo>
                  <a:lnTo>
                    <a:pt x="568" y="90"/>
                  </a:lnTo>
                  <a:lnTo>
                    <a:pt x="570" y="66"/>
                  </a:lnTo>
                  <a:lnTo>
                    <a:pt x="572" y="45"/>
                  </a:lnTo>
                  <a:lnTo>
                    <a:pt x="573" y="35"/>
                  </a:lnTo>
                  <a:lnTo>
                    <a:pt x="573" y="26"/>
                  </a:lnTo>
                  <a:lnTo>
                    <a:pt x="573" y="19"/>
                  </a:lnTo>
                  <a:lnTo>
                    <a:pt x="573" y="12"/>
                  </a:lnTo>
                  <a:lnTo>
                    <a:pt x="571" y="7"/>
                  </a:lnTo>
                  <a:lnTo>
                    <a:pt x="569" y="4"/>
                  </a:lnTo>
                  <a:lnTo>
                    <a:pt x="566" y="1"/>
                  </a:lnTo>
                  <a:lnTo>
                    <a:pt x="562" y="0"/>
                  </a:lnTo>
                  <a:lnTo>
                    <a:pt x="0" y="4"/>
                  </a:lnTo>
                  <a:lnTo>
                    <a:pt x="7" y="125"/>
                  </a:lnTo>
                  <a:lnTo>
                    <a:pt x="582" y="276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0" name="Freeform 452">
              <a:extLst>
                <a:ext uri="{FF2B5EF4-FFF2-40B4-BE49-F238E27FC236}">
                  <a16:creationId xmlns:a16="http://schemas.microsoft.com/office/drawing/2014/main" id="{AA092916-C454-44BC-A35E-271144F3B1C9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89"/>
              <a:ext cx="103" cy="52"/>
            </a:xfrm>
            <a:custGeom>
              <a:avLst/>
              <a:gdLst>
                <a:gd name="T0" fmla="*/ 0 w 580"/>
                <a:gd name="T1" fmla="*/ 0 h 279"/>
                <a:gd name="T2" fmla="*/ 0 w 580"/>
                <a:gd name="T3" fmla="*/ 0 h 279"/>
                <a:gd name="T4" fmla="*/ 0 w 580"/>
                <a:gd name="T5" fmla="*/ 0 h 279"/>
                <a:gd name="T6" fmla="*/ 0 w 580"/>
                <a:gd name="T7" fmla="*/ 0 h 279"/>
                <a:gd name="T8" fmla="*/ 0 w 580"/>
                <a:gd name="T9" fmla="*/ 0 h 279"/>
                <a:gd name="T10" fmla="*/ 0 w 580"/>
                <a:gd name="T11" fmla="*/ 0 h 279"/>
                <a:gd name="T12" fmla="*/ 0 w 580"/>
                <a:gd name="T13" fmla="*/ 0 h 279"/>
                <a:gd name="T14" fmla="*/ 0 w 580"/>
                <a:gd name="T15" fmla="*/ 0 h 279"/>
                <a:gd name="T16" fmla="*/ 0 w 580"/>
                <a:gd name="T17" fmla="*/ 0 h 279"/>
                <a:gd name="T18" fmla="*/ 0 w 580"/>
                <a:gd name="T19" fmla="*/ 0 h 279"/>
                <a:gd name="T20" fmla="*/ 0 w 580"/>
                <a:gd name="T21" fmla="*/ 0 h 279"/>
                <a:gd name="T22" fmla="*/ 0 w 580"/>
                <a:gd name="T23" fmla="*/ 0 h 279"/>
                <a:gd name="T24" fmla="*/ 0 w 580"/>
                <a:gd name="T25" fmla="*/ 0 h 279"/>
                <a:gd name="T26" fmla="*/ 0 w 580"/>
                <a:gd name="T27" fmla="*/ 0 h 279"/>
                <a:gd name="T28" fmla="*/ 0 w 580"/>
                <a:gd name="T29" fmla="*/ 0 h 279"/>
                <a:gd name="T30" fmla="*/ 0 w 580"/>
                <a:gd name="T31" fmla="*/ 0 h 279"/>
                <a:gd name="T32" fmla="*/ 0 w 580"/>
                <a:gd name="T33" fmla="*/ 0 h 279"/>
                <a:gd name="T34" fmla="*/ 0 w 580"/>
                <a:gd name="T35" fmla="*/ 0 h 279"/>
                <a:gd name="T36" fmla="*/ 0 w 580"/>
                <a:gd name="T37" fmla="*/ 0 h 279"/>
                <a:gd name="T38" fmla="*/ 0 w 580"/>
                <a:gd name="T39" fmla="*/ 0 h 279"/>
                <a:gd name="T40" fmla="*/ 0 w 580"/>
                <a:gd name="T41" fmla="*/ 0 h 279"/>
                <a:gd name="T42" fmla="*/ 0 w 580"/>
                <a:gd name="T43" fmla="*/ 0 h 279"/>
                <a:gd name="T44" fmla="*/ 0 w 580"/>
                <a:gd name="T45" fmla="*/ 0 h 279"/>
                <a:gd name="T46" fmla="*/ 0 w 580"/>
                <a:gd name="T47" fmla="*/ 0 h 279"/>
                <a:gd name="T48" fmla="*/ 0 w 580"/>
                <a:gd name="T49" fmla="*/ 0 h 279"/>
                <a:gd name="T50" fmla="*/ 0 w 580"/>
                <a:gd name="T51" fmla="*/ 0 h 279"/>
                <a:gd name="T52" fmla="*/ 0 w 580"/>
                <a:gd name="T53" fmla="*/ 0 h 2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80"/>
                <a:gd name="T82" fmla="*/ 0 h 279"/>
                <a:gd name="T83" fmla="*/ 580 w 580"/>
                <a:gd name="T84" fmla="*/ 279 h 2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80" h="279">
                  <a:moveTo>
                    <a:pt x="0" y="279"/>
                  </a:moveTo>
                  <a:lnTo>
                    <a:pt x="0" y="276"/>
                  </a:lnTo>
                  <a:lnTo>
                    <a:pt x="1" y="272"/>
                  </a:lnTo>
                  <a:lnTo>
                    <a:pt x="1" y="267"/>
                  </a:lnTo>
                  <a:lnTo>
                    <a:pt x="1" y="261"/>
                  </a:lnTo>
                  <a:lnTo>
                    <a:pt x="2" y="246"/>
                  </a:lnTo>
                  <a:lnTo>
                    <a:pt x="4" y="237"/>
                  </a:lnTo>
                  <a:lnTo>
                    <a:pt x="5" y="216"/>
                  </a:lnTo>
                  <a:lnTo>
                    <a:pt x="7" y="194"/>
                  </a:lnTo>
                  <a:lnTo>
                    <a:pt x="10" y="170"/>
                  </a:lnTo>
                  <a:lnTo>
                    <a:pt x="12" y="144"/>
                  </a:lnTo>
                  <a:lnTo>
                    <a:pt x="14" y="118"/>
                  </a:lnTo>
                  <a:lnTo>
                    <a:pt x="13" y="93"/>
                  </a:lnTo>
                  <a:lnTo>
                    <a:pt x="11" y="69"/>
                  </a:lnTo>
                  <a:lnTo>
                    <a:pt x="10" y="58"/>
                  </a:lnTo>
                  <a:lnTo>
                    <a:pt x="8" y="48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7" y="22"/>
                  </a:lnTo>
                  <a:lnTo>
                    <a:pt x="7" y="15"/>
                  </a:lnTo>
                  <a:lnTo>
                    <a:pt x="8" y="10"/>
                  </a:lnTo>
                  <a:lnTo>
                    <a:pt x="11" y="7"/>
                  </a:lnTo>
                  <a:lnTo>
                    <a:pt x="13" y="4"/>
                  </a:lnTo>
                  <a:lnTo>
                    <a:pt x="18" y="3"/>
                  </a:lnTo>
                  <a:lnTo>
                    <a:pt x="580" y="0"/>
                  </a:lnTo>
                  <a:lnTo>
                    <a:pt x="574" y="122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1" name="Freeform 453">
              <a:extLst>
                <a:ext uri="{FF2B5EF4-FFF2-40B4-BE49-F238E27FC236}">
                  <a16:creationId xmlns:a16="http://schemas.microsoft.com/office/drawing/2014/main" id="{939DEA28-F676-4D5D-8743-41760DF287DC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5" y="588"/>
              <a:ext cx="50" cy="32"/>
            </a:xfrm>
            <a:custGeom>
              <a:avLst/>
              <a:gdLst>
                <a:gd name="T0" fmla="*/ 0 w 285"/>
                <a:gd name="T1" fmla="*/ 0 h 173"/>
                <a:gd name="T2" fmla="*/ 0 w 285"/>
                <a:gd name="T3" fmla="*/ 0 h 173"/>
                <a:gd name="T4" fmla="*/ 0 w 285"/>
                <a:gd name="T5" fmla="*/ 0 h 173"/>
                <a:gd name="T6" fmla="*/ 0 w 285"/>
                <a:gd name="T7" fmla="*/ 0 h 173"/>
                <a:gd name="T8" fmla="*/ 0 w 285"/>
                <a:gd name="T9" fmla="*/ 0 h 173"/>
                <a:gd name="T10" fmla="*/ 0 w 285"/>
                <a:gd name="T11" fmla="*/ 0 h 173"/>
                <a:gd name="T12" fmla="*/ 0 w 285"/>
                <a:gd name="T13" fmla="*/ 0 h 173"/>
                <a:gd name="T14" fmla="*/ 0 w 285"/>
                <a:gd name="T15" fmla="*/ 0 h 173"/>
                <a:gd name="T16" fmla="*/ 0 w 285"/>
                <a:gd name="T17" fmla="*/ 0 h 173"/>
                <a:gd name="T18" fmla="*/ 0 w 285"/>
                <a:gd name="T19" fmla="*/ 0 h 173"/>
                <a:gd name="T20" fmla="*/ 0 w 285"/>
                <a:gd name="T21" fmla="*/ 0 h 173"/>
                <a:gd name="T22" fmla="*/ 0 w 285"/>
                <a:gd name="T23" fmla="*/ 0 h 173"/>
                <a:gd name="T24" fmla="*/ 0 w 285"/>
                <a:gd name="T25" fmla="*/ 0 h 173"/>
                <a:gd name="T26" fmla="*/ 0 w 285"/>
                <a:gd name="T27" fmla="*/ 0 h 173"/>
                <a:gd name="T28" fmla="*/ 0 w 285"/>
                <a:gd name="T29" fmla="*/ 0 h 173"/>
                <a:gd name="T30" fmla="*/ 0 w 285"/>
                <a:gd name="T31" fmla="*/ 0 h 173"/>
                <a:gd name="T32" fmla="*/ 0 w 285"/>
                <a:gd name="T33" fmla="*/ 0 h 173"/>
                <a:gd name="T34" fmla="*/ 0 w 285"/>
                <a:gd name="T35" fmla="*/ 0 h 173"/>
                <a:gd name="T36" fmla="*/ 0 w 285"/>
                <a:gd name="T37" fmla="*/ 0 h 173"/>
                <a:gd name="T38" fmla="*/ 0 w 285"/>
                <a:gd name="T39" fmla="*/ 0 h 173"/>
                <a:gd name="T40" fmla="*/ 0 w 285"/>
                <a:gd name="T41" fmla="*/ 0 h 173"/>
                <a:gd name="T42" fmla="*/ 0 w 285"/>
                <a:gd name="T43" fmla="*/ 0 h 173"/>
                <a:gd name="T44" fmla="*/ 0 w 285"/>
                <a:gd name="T45" fmla="*/ 0 h 173"/>
                <a:gd name="T46" fmla="*/ 0 w 285"/>
                <a:gd name="T47" fmla="*/ 0 h 173"/>
                <a:gd name="T48" fmla="*/ 0 w 285"/>
                <a:gd name="T49" fmla="*/ 0 h 173"/>
                <a:gd name="T50" fmla="*/ 0 w 285"/>
                <a:gd name="T51" fmla="*/ 0 h 173"/>
                <a:gd name="T52" fmla="*/ 0 w 285"/>
                <a:gd name="T53" fmla="*/ 0 h 173"/>
                <a:gd name="T54" fmla="*/ 0 w 285"/>
                <a:gd name="T55" fmla="*/ 0 h 173"/>
                <a:gd name="T56" fmla="*/ 0 w 285"/>
                <a:gd name="T57" fmla="*/ 0 h 173"/>
                <a:gd name="T58" fmla="*/ 0 w 285"/>
                <a:gd name="T59" fmla="*/ 0 h 173"/>
                <a:gd name="T60" fmla="*/ 0 w 285"/>
                <a:gd name="T61" fmla="*/ 0 h 173"/>
                <a:gd name="T62" fmla="*/ 0 w 285"/>
                <a:gd name="T63" fmla="*/ 0 h 173"/>
                <a:gd name="T64" fmla="*/ 0 w 285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5"/>
                <a:gd name="T100" fmla="*/ 0 h 173"/>
                <a:gd name="T101" fmla="*/ 285 w 285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5" h="173">
                  <a:moveTo>
                    <a:pt x="276" y="173"/>
                  </a:moveTo>
                  <a:lnTo>
                    <a:pt x="274" y="172"/>
                  </a:lnTo>
                  <a:lnTo>
                    <a:pt x="272" y="171"/>
                  </a:lnTo>
                  <a:lnTo>
                    <a:pt x="271" y="166"/>
                  </a:lnTo>
                  <a:lnTo>
                    <a:pt x="271" y="158"/>
                  </a:lnTo>
                  <a:lnTo>
                    <a:pt x="272" y="147"/>
                  </a:lnTo>
                  <a:lnTo>
                    <a:pt x="274" y="134"/>
                  </a:lnTo>
                  <a:lnTo>
                    <a:pt x="275" y="120"/>
                  </a:lnTo>
                  <a:lnTo>
                    <a:pt x="276" y="105"/>
                  </a:lnTo>
                  <a:lnTo>
                    <a:pt x="275" y="89"/>
                  </a:lnTo>
                  <a:lnTo>
                    <a:pt x="276" y="84"/>
                  </a:lnTo>
                  <a:lnTo>
                    <a:pt x="277" y="80"/>
                  </a:lnTo>
                  <a:lnTo>
                    <a:pt x="280" y="75"/>
                  </a:lnTo>
                  <a:lnTo>
                    <a:pt x="283" y="71"/>
                  </a:lnTo>
                  <a:lnTo>
                    <a:pt x="284" y="67"/>
                  </a:lnTo>
                  <a:lnTo>
                    <a:pt x="285" y="61"/>
                  </a:lnTo>
                  <a:lnTo>
                    <a:pt x="283" y="54"/>
                  </a:lnTo>
                  <a:lnTo>
                    <a:pt x="281" y="50"/>
                  </a:lnTo>
                  <a:lnTo>
                    <a:pt x="278" y="45"/>
                  </a:lnTo>
                  <a:lnTo>
                    <a:pt x="274" y="37"/>
                  </a:lnTo>
                  <a:lnTo>
                    <a:pt x="269" y="30"/>
                  </a:lnTo>
                  <a:lnTo>
                    <a:pt x="266" y="24"/>
                  </a:lnTo>
                  <a:lnTo>
                    <a:pt x="264" y="19"/>
                  </a:lnTo>
                  <a:lnTo>
                    <a:pt x="262" y="15"/>
                  </a:lnTo>
                  <a:lnTo>
                    <a:pt x="261" y="11"/>
                  </a:lnTo>
                  <a:lnTo>
                    <a:pt x="259" y="6"/>
                  </a:lnTo>
                  <a:lnTo>
                    <a:pt x="258" y="2"/>
                  </a:lnTo>
                  <a:lnTo>
                    <a:pt x="258" y="0"/>
                  </a:lnTo>
                  <a:lnTo>
                    <a:pt x="257" y="0"/>
                  </a:lnTo>
                  <a:lnTo>
                    <a:pt x="255" y="0"/>
                  </a:lnTo>
                  <a:lnTo>
                    <a:pt x="0" y="5"/>
                  </a:lnTo>
                  <a:lnTo>
                    <a:pt x="3" y="80"/>
                  </a:lnTo>
                  <a:lnTo>
                    <a:pt x="276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2" name="Freeform 454">
              <a:extLst>
                <a:ext uri="{FF2B5EF4-FFF2-40B4-BE49-F238E27FC236}">
                  <a16:creationId xmlns:a16="http://schemas.microsoft.com/office/drawing/2014/main" id="{59DBAD28-FF43-4E9F-AFB4-91A42E6AE6C5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6" y="530"/>
              <a:ext cx="51" cy="33"/>
            </a:xfrm>
            <a:custGeom>
              <a:avLst/>
              <a:gdLst>
                <a:gd name="T0" fmla="*/ 0 w 284"/>
                <a:gd name="T1" fmla="*/ 0 h 173"/>
                <a:gd name="T2" fmla="*/ 0 w 284"/>
                <a:gd name="T3" fmla="*/ 0 h 173"/>
                <a:gd name="T4" fmla="*/ 0 w 284"/>
                <a:gd name="T5" fmla="*/ 0 h 173"/>
                <a:gd name="T6" fmla="*/ 0 w 284"/>
                <a:gd name="T7" fmla="*/ 0 h 173"/>
                <a:gd name="T8" fmla="*/ 0 w 284"/>
                <a:gd name="T9" fmla="*/ 0 h 173"/>
                <a:gd name="T10" fmla="*/ 0 w 284"/>
                <a:gd name="T11" fmla="*/ 0 h 173"/>
                <a:gd name="T12" fmla="*/ 0 w 284"/>
                <a:gd name="T13" fmla="*/ 0 h 173"/>
                <a:gd name="T14" fmla="*/ 0 w 284"/>
                <a:gd name="T15" fmla="*/ 0 h 173"/>
                <a:gd name="T16" fmla="*/ 0 w 284"/>
                <a:gd name="T17" fmla="*/ 0 h 173"/>
                <a:gd name="T18" fmla="*/ 0 w 284"/>
                <a:gd name="T19" fmla="*/ 0 h 173"/>
                <a:gd name="T20" fmla="*/ 0 w 284"/>
                <a:gd name="T21" fmla="*/ 0 h 173"/>
                <a:gd name="T22" fmla="*/ 0 w 284"/>
                <a:gd name="T23" fmla="*/ 0 h 173"/>
                <a:gd name="T24" fmla="*/ 0 w 284"/>
                <a:gd name="T25" fmla="*/ 0 h 173"/>
                <a:gd name="T26" fmla="*/ 0 w 284"/>
                <a:gd name="T27" fmla="*/ 0 h 173"/>
                <a:gd name="T28" fmla="*/ 0 w 284"/>
                <a:gd name="T29" fmla="*/ 0 h 173"/>
                <a:gd name="T30" fmla="*/ 0 w 284"/>
                <a:gd name="T31" fmla="*/ 0 h 173"/>
                <a:gd name="T32" fmla="*/ 0 w 284"/>
                <a:gd name="T33" fmla="*/ 0 h 173"/>
                <a:gd name="T34" fmla="*/ 0 w 284"/>
                <a:gd name="T35" fmla="*/ 0 h 173"/>
                <a:gd name="T36" fmla="*/ 0 w 284"/>
                <a:gd name="T37" fmla="*/ 0 h 173"/>
                <a:gd name="T38" fmla="*/ 0 w 284"/>
                <a:gd name="T39" fmla="*/ 0 h 173"/>
                <a:gd name="T40" fmla="*/ 0 w 284"/>
                <a:gd name="T41" fmla="*/ 0 h 173"/>
                <a:gd name="T42" fmla="*/ 0 w 284"/>
                <a:gd name="T43" fmla="*/ 0 h 173"/>
                <a:gd name="T44" fmla="*/ 0 w 284"/>
                <a:gd name="T45" fmla="*/ 0 h 173"/>
                <a:gd name="T46" fmla="*/ 0 w 284"/>
                <a:gd name="T47" fmla="*/ 0 h 173"/>
                <a:gd name="T48" fmla="*/ 0 w 284"/>
                <a:gd name="T49" fmla="*/ 0 h 173"/>
                <a:gd name="T50" fmla="*/ 0 w 284"/>
                <a:gd name="T51" fmla="*/ 0 h 173"/>
                <a:gd name="T52" fmla="*/ 0 w 284"/>
                <a:gd name="T53" fmla="*/ 0 h 173"/>
                <a:gd name="T54" fmla="*/ 0 w 284"/>
                <a:gd name="T55" fmla="*/ 0 h 173"/>
                <a:gd name="T56" fmla="*/ 0 w 284"/>
                <a:gd name="T57" fmla="*/ 0 h 173"/>
                <a:gd name="T58" fmla="*/ 0 w 284"/>
                <a:gd name="T59" fmla="*/ 0 h 173"/>
                <a:gd name="T60" fmla="*/ 0 w 284"/>
                <a:gd name="T61" fmla="*/ 0 h 173"/>
                <a:gd name="T62" fmla="*/ 0 w 284"/>
                <a:gd name="T63" fmla="*/ 0 h 173"/>
                <a:gd name="T64" fmla="*/ 0 w 284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73"/>
                <a:gd name="T101" fmla="*/ 284 w 284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73">
                  <a:moveTo>
                    <a:pt x="10" y="173"/>
                  </a:moveTo>
                  <a:lnTo>
                    <a:pt x="12" y="172"/>
                  </a:lnTo>
                  <a:lnTo>
                    <a:pt x="14" y="171"/>
                  </a:lnTo>
                  <a:lnTo>
                    <a:pt x="15" y="166"/>
                  </a:lnTo>
                  <a:lnTo>
                    <a:pt x="15" y="158"/>
                  </a:lnTo>
                  <a:lnTo>
                    <a:pt x="13" y="147"/>
                  </a:lnTo>
                  <a:lnTo>
                    <a:pt x="12" y="134"/>
                  </a:lnTo>
                  <a:lnTo>
                    <a:pt x="10" y="120"/>
                  </a:lnTo>
                  <a:lnTo>
                    <a:pt x="9" y="105"/>
                  </a:lnTo>
                  <a:lnTo>
                    <a:pt x="10" y="89"/>
                  </a:lnTo>
                  <a:lnTo>
                    <a:pt x="9" y="84"/>
                  </a:lnTo>
                  <a:lnTo>
                    <a:pt x="7" y="80"/>
                  </a:lnTo>
                  <a:lnTo>
                    <a:pt x="5" y="75"/>
                  </a:lnTo>
                  <a:lnTo>
                    <a:pt x="2" y="71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4" y="50"/>
                  </a:lnTo>
                  <a:lnTo>
                    <a:pt x="6" y="45"/>
                  </a:lnTo>
                  <a:lnTo>
                    <a:pt x="11" y="37"/>
                  </a:lnTo>
                  <a:lnTo>
                    <a:pt x="15" y="30"/>
                  </a:lnTo>
                  <a:lnTo>
                    <a:pt x="18" y="24"/>
                  </a:lnTo>
                  <a:lnTo>
                    <a:pt x="21" y="19"/>
                  </a:lnTo>
                  <a:lnTo>
                    <a:pt x="22" y="14"/>
                  </a:lnTo>
                  <a:lnTo>
                    <a:pt x="24" y="11"/>
                  </a:lnTo>
                  <a:lnTo>
                    <a:pt x="25" y="6"/>
                  </a:lnTo>
                  <a:lnTo>
                    <a:pt x="26" y="2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84" y="2"/>
                  </a:lnTo>
                  <a:lnTo>
                    <a:pt x="281" y="77"/>
                  </a:lnTo>
                  <a:lnTo>
                    <a:pt x="10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3" name="Line 455">
              <a:extLst>
                <a:ext uri="{FF2B5EF4-FFF2-40B4-BE49-F238E27FC236}">
                  <a16:creationId xmlns:a16="http://schemas.microsoft.com/office/drawing/2014/main" id="{F99AE2A2-15D6-450F-8973-D40499E08DF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4796" y="572"/>
              <a:ext cx="5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pic>
        <p:nvPicPr>
          <p:cNvPr id="166" name="Picture 616" descr="messerflugflieger2">
            <a:extLst>
              <a:ext uri="{FF2B5EF4-FFF2-40B4-BE49-F238E27FC236}">
                <a16:creationId xmlns:a16="http://schemas.microsoft.com/office/drawing/2014/main" id="{49A0E8CA-F069-4230-8A80-9F1CD4787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488779" y="3183798"/>
            <a:ext cx="1001113" cy="1185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7" name="Text Box 117">
            <a:extLst>
              <a:ext uri="{FF2B5EF4-FFF2-40B4-BE49-F238E27FC236}">
                <a16:creationId xmlns:a16="http://schemas.microsoft.com/office/drawing/2014/main" id="{041AAB68-EFEC-4B1B-9BEE-EC1A20622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033" y="2324701"/>
            <a:ext cx="33512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de-DE" sz="1600" b="1" dirty="0" err="1">
                <a:solidFill>
                  <a:srgbClr val="0000FF"/>
                </a:solidFill>
              </a:rPr>
              <a:t>During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knife-edge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flight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the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wing</a:t>
            </a:r>
            <a:r>
              <a:rPr lang="de-DE" altLang="de-DE" sz="1600" b="1" dirty="0">
                <a:solidFill>
                  <a:srgbClr val="0000FF"/>
                </a:solidFill>
              </a:rPr>
              <a:t> must </a:t>
            </a:r>
            <a:r>
              <a:rPr lang="de-DE" altLang="de-DE" sz="1600" b="1" dirty="0" err="1">
                <a:solidFill>
                  <a:srgbClr val="0000FF"/>
                </a:solidFill>
              </a:rPr>
              <a:t>be</a:t>
            </a:r>
            <a:r>
              <a:rPr lang="de-DE" altLang="de-DE" sz="1600" b="1" dirty="0">
                <a:solidFill>
                  <a:srgbClr val="0000FF"/>
                </a:solidFill>
              </a:rPr>
              <a:t> in </a:t>
            </a:r>
            <a:r>
              <a:rPr lang="de-DE" altLang="de-DE" sz="1600" b="1" dirty="0" err="1">
                <a:solidFill>
                  <a:srgbClr val="0000FF"/>
                </a:solidFill>
              </a:rPr>
              <a:t>the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vertical</a:t>
            </a:r>
            <a:r>
              <a:rPr lang="de-DE" altLang="de-DE" sz="1600" b="1" dirty="0">
                <a:solidFill>
                  <a:srgbClr val="0000FF"/>
                </a:solidFill>
              </a:rPr>
              <a:t> plane.</a:t>
            </a:r>
          </a:p>
        </p:txBody>
      </p:sp>
      <p:sp>
        <p:nvSpPr>
          <p:cNvPr id="68" name="Text Box 117">
            <a:extLst>
              <a:ext uri="{FF2B5EF4-FFF2-40B4-BE49-F238E27FC236}">
                <a16:creationId xmlns:a16="http://schemas.microsoft.com/office/drawing/2014/main" id="{840EFE35-5C56-47D1-AA53-BD47B7338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033" y="1497160"/>
            <a:ext cx="33512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de-DE" sz="1600" b="1" dirty="0" err="1">
                <a:solidFill>
                  <a:srgbClr val="0000FF"/>
                </a:solidFill>
              </a:rPr>
              <a:t>Knife-edge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lines</a:t>
            </a:r>
            <a:r>
              <a:rPr lang="de-DE" altLang="de-DE" sz="1600" b="1" dirty="0">
                <a:solidFill>
                  <a:srgbClr val="0000FF"/>
                </a:solidFill>
              </a:rPr>
              <a:t> must </a:t>
            </a:r>
            <a:r>
              <a:rPr lang="de-DE" altLang="de-DE" sz="1600" b="1" dirty="0" err="1">
                <a:solidFill>
                  <a:srgbClr val="0000FF"/>
                </a:solidFill>
              </a:rPr>
              <a:t>be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of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equal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length</a:t>
            </a:r>
            <a:r>
              <a:rPr lang="de-DE" altLang="de-DE" sz="1600" b="1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69" name="Text Box 117">
            <a:extLst>
              <a:ext uri="{FF2B5EF4-FFF2-40B4-BE49-F238E27FC236}">
                <a16:creationId xmlns:a16="http://schemas.microsoft.com/office/drawing/2014/main" id="{4503CA21-E28D-4E0B-A77B-FBC59D507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1067" y="1468160"/>
            <a:ext cx="33512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1 ½ </a:t>
            </a:r>
            <a:r>
              <a:rPr lang="de-DE" altLang="de-DE" sz="1600" b="1" dirty="0" err="1">
                <a:solidFill>
                  <a:srgbClr val="0000FF"/>
                </a:solidFill>
              </a:rPr>
              <a:t>snap</a:t>
            </a:r>
            <a:r>
              <a:rPr lang="de-DE" altLang="de-DE" sz="1600" b="1" dirty="0">
                <a:solidFill>
                  <a:srgbClr val="0000FF"/>
                </a:solidFill>
              </a:rPr>
              <a:t> roll must </a:t>
            </a:r>
            <a:r>
              <a:rPr lang="de-DE" altLang="de-DE" sz="1600" b="1" dirty="0" err="1">
                <a:solidFill>
                  <a:srgbClr val="0000FF"/>
                </a:solidFill>
              </a:rPr>
              <a:t>be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centered</a:t>
            </a:r>
            <a:r>
              <a:rPr lang="de-DE" altLang="de-DE" sz="1600" b="1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70" name="Text Box 41">
            <a:extLst>
              <a:ext uri="{FF2B5EF4-FFF2-40B4-BE49-F238E27FC236}">
                <a16:creationId xmlns:a16="http://schemas.microsoft.com/office/drawing/2014/main" id="{F6C999E2-719C-4120-B555-6D5BE5309A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9215" y="2356038"/>
            <a:ext cx="2852738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de-DE" sz="1600" b="1" dirty="0" err="1">
                <a:solidFill>
                  <a:srgbClr val="0000FF"/>
                </a:solidFill>
              </a:rPr>
              <a:t>If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snap</a:t>
            </a:r>
            <a:r>
              <a:rPr lang="de-DE" altLang="de-DE" sz="1600" b="1" dirty="0">
                <a:solidFill>
                  <a:srgbClr val="0000FF"/>
                </a:solidFill>
              </a:rPr>
              <a:t> roll = </a:t>
            </a:r>
            <a:r>
              <a:rPr lang="de-DE" altLang="de-DE" sz="1600" b="1" dirty="0" err="1">
                <a:solidFill>
                  <a:srgbClr val="0000FF"/>
                </a:solidFill>
              </a:rPr>
              <a:t>barrel</a:t>
            </a:r>
            <a:r>
              <a:rPr lang="de-DE" altLang="de-DE" sz="1600" b="1" dirty="0">
                <a:solidFill>
                  <a:srgbClr val="0000FF"/>
                </a:solidFill>
              </a:rPr>
              <a:t> roll </a:t>
            </a:r>
            <a:r>
              <a:rPr lang="de-DE" altLang="de-DE" sz="1600" b="1" dirty="0" err="1">
                <a:solidFill>
                  <a:srgbClr val="0000FF"/>
                </a:solidFill>
              </a:rPr>
              <a:t>or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aileron</a:t>
            </a:r>
            <a:r>
              <a:rPr lang="de-DE" altLang="de-DE" sz="1600" b="1" dirty="0">
                <a:solidFill>
                  <a:srgbClr val="0000FF"/>
                </a:solidFill>
              </a:rPr>
              <a:t> roll:</a:t>
            </a:r>
            <a:br>
              <a:rPr lang="de-DE" altLang="de-DE" sz="1600" b="1" dirty="0">
                <a:solidFill>
                  <a:srgbClr val="0000FF"/>
                </a:solidFill>
              </a:rPr>
            </a:br>
            <a:r>
              <a:rPr lang="de-DE" altLang="de-DE" sz="1600" b="1" dirty="0" err="1">
                <a:solidFill>
                  <a:srgbClr val="FF3300"/>
                </a:solidFill>
              </a:rPr>
              <a:t>Severe</a:t>
            </a:r>
            <a:r>
              <a:rPr lang="de-DE" altLang="de-DE" sz="1600" b="1" dirty="0">
                <a:solidFill>
                  <a:srgbClr val="FF3300"/>
                </a:solidFill>
              </a:rPr>
              <a:t> </a:t>
            </a:r>
            <a:r>
              <a:rPr lang="de-DE" altLang="de-DE" sz="1600" b="1" dirty="0" err="1">
                <a:solidFill>
                  <a:srgbClr val="FF3300"/>
                </a:solidFill>
              </a:rPr>
              <a:t>downgrade</a:t>
            </a:r>
            <a:r>
              <a:rPr lang="de-DE" altLang="de-DE" sz="1600" b="1" dirty="0">
                <a:solidFill>
                  <a:srgbClr val="FF3300"/>
                </a:solidFill>
              </a:rPr>
              <a:t> &gt; 5 </a:t>
            </a:r>
            <a:r>
              <a:rPr lang="de-DE" altLang="de-DE" sz="1600" b="1" dirty="0" err="1">
                <a:solidFill>
                  <a:srgbClr val="FF3300"/>
                </a:solidFill>
              </a:rPr>
              <a:t>pts</a:t>
            </a:r>
            <a:r>
              <a:rPr lang="de-DE" altLang="de-DE" sz="1600" b="1" dirty="0">
                <a:solidFill>
                  <a:srgbClr val="FF3300"/>
                </a:solidFill>
              </a:rPr>
              <a:t>.</a:t>
            </a:r>
          </a:p>
        </p:txBody>
      </p:sp>
      <p:sp>
        <p:nvSpPr>
          <p:cNvPr id="71" name="Text Box 40">
            <a:extLst>
              <a:ext uri="{FF2B5EF4-FFF2-40B4-BE49-F238E27FC236}">
                <a16:creationId xmlns:a16="http://schemas.microsoft.com/office/drawing/2014/main" id="{E397EF2C-0AE5-48D7-B3A7-D4E51A3F35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4221" y="1820769"/>
            <a:ext cx="27225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Snap roll </a:t>
            </a:r>
            <a:r>
              <a:rPr lang="de-DE" altLang="de-DE" sz="1600" b="1" dirty="0" err="1">
                <a:solidFill>
                  <a:srgbClr val="0000FF"/>
                </a:solidFill>
              </a:rPr>
              <a:t>may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be</a:t>
            </a:r>
            <a:r>
              <a:rPr lang="de-DE" altLang="de-DE" sz="1600" b="1" dirty="0">
                <a:solidFill>
                  <a:srgbClr val="0000FF"/>
                </a:solidFill>
              </a:rPr>
              <a:t> positive </a:t>
            </a:r>
            <a:r>
              <a:rPr lang="de-DE" altLang="de-DE" sz="1600" b="1" dirty="0" err="1">
                <a:solidFill>
                  <a:srgbClr val="0000FF"/>
                </a:solidFill>
              </a:rPr>
              <a:t>or</a:t>
            </a:r>
            <a:r>
              <a:rPr lang="de-DE" altLang="de-DE" sz="1600" b="1" dirty="0">
                <a:solidFill>
                  <a:srgbClr val="0000FF"/>
                </a:solidFill>
              </a:rPr>
              <a:t> negative.</a:t>
            </a:r>
          </a:p>
        </p:txBody>
      </p:sp>
      <p:sp>
        <p:nvSpPr>
          <p:cNvPr id="72" name="Oval 74">
            <a:extLst>
              <a:ext uri="{FF2B5EF4-FFF2-40B4-BE49-F238E27FC236}">
                <a16:creationId xmlns:a16="http://schemas.microsoft.com/office/drawing/2014/main" id="{B2BDE78D-EE09-4A95-932E-0068C3CBB5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8634" y="3766086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73" name="Oval 74">
            <a:extLst>
              <a:ext uri="{FF2B5EF4-FFF2-40B4-BE49-F238E27FC236}">
                <a16:creationId xmlns:a16="http://schemas.microsoft.com/office/drawing/2014/main" id="{A5A689D8-B489-4F7E-8B50-914FDBF880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9228" y="3766086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74" name="Oval 74">
            <a:extLst>
              <a:ext uri="{FF2B5EF4-FFF2-40B4-BE49-F238E27FC236}">
                <a16:creationId xmlns:a16="http://schemas.microsoft.com/office/drawing/2014/main" id="{B43DBDBF-A104-4D09-993E-6461D72372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1840" y="3766086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16804381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1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Text Box 101"/>
          <p:cNvSpPr txBox="1">
            <a:spLocks noChangeArrowheads="1"/>
          </p:cNvSpPr>
          <p:nvPr/>
        </p:nvSpPr>
        <p:spPr bwMode="auto">
          <a:xfrm>
            <a:off x="522288" y="6616700"/>
            <a:ext cx="939800" cy="24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>
              <a:lnSpc>
                <a:spcPct val="80000"/>
              </a:lnSpc>
            </a:pPr>
            <a:r>
              <a:rPr lang="de-DE" altLang="de-DE" sz="1200" b="1" dirty="0"/>
              <a:t>F-27.16.01</a:t>
            </a:r>
            <a:endParaRPr lang="de-DE" altLang="de-DE" dirty="0"/>
          </a:p>
        </p:txBody>
      </p:sp>
      <p:sp>
        <p:nvSpPr>
          <p:cNvPr id="98306" name="Text Box 207"/>
          <p:cNvSpPr txBox="1">
            <a:spLocks noChangeArrowheads="1"/>
          </p:cNvSpPr>
          <p:nvPr/>
        </p:nvSpPr>
        <p:spPr bwMode="auto">
          <a:xfrm>
            <a:off x="1428750" y="4797425"/>
            <a:ext cx="4473575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/>
            <a:r>
              <a:rPr lang="en-GB" sz="1600" b="1" dirty="0"/>
              <a:t>From inverted, push through a ¼ loop into a vertical  upline, perform a 1 ½ snap roll, pull through a ¼ loop, exit inverted.</a:t>
            </a:r>
            <a:endParaRPr lang="de-DE" altLang="de-DE" sz="1600" b="1" dirty="0"/>
          </a:p>
        </p:txBody>
      </p:sp>
      <p:sp>
        <p:nvSpPr>
          <p:cNvPr id="98307" name="Rectangle 132"/>
          <p:cNvSpPr>
            <a:spLocks noChangeArrowheads="1"/>
          </p:cNvSpPr>
          <p:nvPr/>
        </p:nvSpPr>
        <p:spPr bwMode="auto">
          <a:xfrm>
            <a:off x="1535113" y="117445"/>
            <a:ext cx="67762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2000" b="1" dirty="0"/>
              <a:t>F-27.16 Half Square Loop with one and a half snap roll</a:t>
            </a:r>
            <a:endParaRPr lang="de-DE" sz="2000" dirty="0"/>
          </a:p>
        </p:txBody>
      </p:sp>
      <p:sp>
        <p:nvSpPr>
          <p:cNvPr id="49" name="Line 546">
            <a:extLst>
              <a:ext uri="{FF2B5EF4-FFF2-40B4-BE49-F238E27FC236}">
                <a16:creationId xmlns:a16="http://schemas.microsoft.com/office/drawing/2014/main" id="{0AEFEEAF-C364-46E1-8902-1569C07BEEB0}"/>
              </a:ext>
            </a:extLst>
          </p:cNvPr>
          <p:cNvSpPr>
            <a:spLocks noChangeShapeType="1"/>
          </p:cNvSpPr>
          <p:nvPr/>
        </p:nvSpPr>
        <p:spPr bwMode="auto">
          <a:xfrm>
            <a:off x="1589087" y="1673225"/>
            <a:ext cx="14288" cy="17399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0" name="Arc 547">
            <a:extLst>
              <a:ext uri="{FF2B5EF4-FFF2-40B4-BE49-F238E27FC236}">
                <a16:creationId xmlns:a16="http://schemas.microsoft.com/office/drawing/2014/main" id="{29214226-3BF5-48CC-8B13-C0F58ADA42C2}"/>
              </a:ext>
            </a:extLst>
          </p:cNvPr>
          <p:cNvSpPr>
            <a:spLocks/>
          </p:cNvSpPr>
          <p:nvPr/>
        </p:nvSpPr>
        <p:spPr bwMode="auto">
          <a:xfrm flipH="1" flipV="1">
            <a:off x="1600200" y="3414713"/>
            <a:ext cx="663575" cy="682625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1" name="Line 548">
            <a:extLst>
              <a:ext uri="{FF2B5EF4-FFF2-40B4-BE49-F238E27FC236}">
                <a16:creationId xmlns:a16="http://schemas.microsoft.com/office/drawing/2014/main" id="{A6438780-46C3-4BD8-B8E7-051A1232EB25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0600" y="4100513"/>
            <a:ext cx="9493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2" name="Arc 550">
            <a:extLst>
              <a:ext uri="{FF2B5EF4-FFF2-40B4-BE49-F238E27FC236}">
                <a16:creationId xmlns:a16="http://schemas.microsoft.com/office/drawing/2014/main" id="{563670EA-E6C7-4346-A96C-E74C20260681}"/>
              </a:ext>
            </a:extLst>
          </p:cNvPr>
          <p:cNvSpPr>
            <a:spLocks/>
          </p:cNvSpPr>
          <p:nvPr/>
        </p:nvSpPr>
        <p:spPr bwMode="auto">
          <a:xfrm rot="5400000" flipH="1" flipV="1">
            <a:off x="1611312" y="1006475"/>
            <a:ext cx="650875" cy="682625"/>
          </a:xfrm>
          <a:custGeom>
            <a:avLst/>
            <a:gdLst>
              <a:gd name="T0" fmla="*/ 0 w 21601"/>
              <a:gd name="T1" fmla="*/ 0 h 21600"/>
              <a:gd name="T2" fmla="*/ 0 w 21601"/>
              <a:gd name="T3" fmla="*/ 0 h 21600"/>
              <a:gd name="T4" fmla="*/ 0 w 21601"/>
              <a:gd name="T5" fmla="*/ 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1" h="21600" fill="none" extrusionOk="0">
                <a:moveTo>
                  <a:pt x="0" y="0"/>
                </a:moveTo>
                <a:cubicBezTo>
                  <a:pt x="0" y="0"/>
                  <a:pt x="0" y="0"/>
                  <a:pt x="1" y="0"/>
                </a:cubicBezTo>
                <a:cubicBezTo>
                  <a:pt x="11930" y="0"/>
                  <a:pt x="21601" y="9670"/>
                  <a:pt x="21601" y="21600"/>
                </a:cubicBezTo>
              </a:path>
              <a:path w="21601" h="21600" stroke="0" extrusionOk="0">
                <a:moveTo>
                  <a:pt x="0" y="0"/>
                </a:moveTo>
                <a:cubicBezTo>
                  <a:pt x="0" y="0"/>
                  <a:pt x="0" y="0"/>
                  <a:pt x="1" y="0"/>
                </a:cubicBezTo>
                <a:cubicBezTo>
                  <a:pt x="11930" y="0"/>
                  <a:pt x="21601" y="9670"/>
                  <a:pt x="21601" y="21600"/>
                </a:cubicBezTo>
                <a:lnTo>
                  <a:pt x="1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3" name="Line 551">
            <a:extLst>
              <a:ext uri="{FF2B5EF4-FFF2-40B4-BE49-F238E27FC236}">
                <a16:creationId xmlns:a16="http://schemas.microsoft.com/office/drawing/2014/main" id="{3374DE47-4C96-4B3A-A12D-40A4F2FFFAEE}"/>
              </a:ext>
            </a:extLst>
          </p:cNvPr>
          <p:cNvSpPr>
            <a:spLocks noChangeShapeType="1"/>
          </p:cNvSpPr>
          <p:nvPr/>
        </p:nvSpPr>
        <p:spPr bwMode="auto">
          <a:xfrm>
            <a:off x="2278062" y="1019175"/>
            <a:ext cx="8223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54" name="Group 552">
            <a:extLst>
              <a:ext uri="{FF2B5EF4-FFF2-40B4-BE49-F238E27FC236}">
                <a16:creationId xmlns:a16="http://schemas.microsoft.com/office/drawing/2014/main" id="{2DE04962-CBD0-4936-A6F9-1E0E7B41E6EE}"/>
              </a:ext>
            </a:extLst>
          </p:cNvPr>
          <p:cNvGrpSpPr>
            <a:grpSpLocks/>
          </p:cNvGrpSpPr>
          <p:nvPr/>
        </p:nvGrpSpPr>
        <p:grpSpPr bwMode="auto">
          <a:xfrm rot="16200000" flipH="1" flipV="1">
            <a:off x="3508411" y="3828257"/>
            <a:ext cx="311150" cy="490537"/>
            <a:chOff x="2820" y="264"/>
            <a:chExt cx="420" cy="1452"/>
          </a:xfrm>
        </p:grpSpPr>
        <p:sp>
          <p:nvSpPr>
            <p:cNvPr id="55" name="Line 553">
              <a:extLst>
                <a:ext uri="{FF2B5EF4-FFF2-40B4-BE49-F238E27FC236}">
                  <a16:creationId xmlns:a16="http://schemas.microsoft.com/office/drawing/2014/main" id="{C3E386BF-16F9-4821-B3A2-1D59891D53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56" name="Group 554">
              <a:extLst>
                <a:ext uri="{FF2B5EF4-FFF2-40B4-BE49-F238E27FC236}">
                  <a16:creationId xmlns:a16="http://schemas.microsoft.com/office/drawing/2014/main" id="{0AABD3BA-AC0E-4B3B-9FC4-0ECD0240B0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57" name="Group 555">
                <a:extLst>
                  <a:ext uri="{FF2B5EF4-FFF2-40B4-BE49-F238E27FC236}">
                    <a16:creationId xmlns:a16="http://schemas.microsoft.com/office/drawing/2014/main" id="{C7F068C7-5D23-4DFF-B84B-F21C2E248B3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60" name="Group 556">
                  <a:extLst>
                    <a:ext uri="{FF2B5EF4-FFF2-40B4-BE49-F238E27FC236}">
                      <a16:creationId xmlns:a16="http://schemas.microsoft.com/office/drawing/2014/main" id="{A5AF20FE-067A-4793-A9D7-5216443F531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62" name="Group 557">
                    <a:extLst>
                      <a:ext uri="{FF2B5EF4-FFF2-40B4-BE49-F238E27FC236}">
                        <a16:creationId xmlns:a16="http://schemas.microsoft.com/office/drawing/2014/main" id="{BDE5AF81-5E9F-402B-AA82-C6EB33E0CE4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65" name="Freeform 558">
                      <a:extLst>
                        <a:ext uri="{FF2B5EF4-FFF2-40B4-BE49-F238E27FC236}">
                          <a16:creationId xmlns:a16="http://schemas.microsoft.com/office/drawing/2014/main" id="{E5FC62C1-4EDC-4A76-8E06-0234F3538F3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2147483646 w 1153"/>
                        <a:gd name="T43" fmla="*/ 2147483646 h 204"/>
                        <a:gd name="T44" fmla="*/ 2147483646 w 1153"/>
                        <a:gd name="T45" fmla="*/ 2147483646 h 204"/>
                        <a:gd name="T46" fmla="*/ 0 w 1153"/>
                        <a:gd name="T47" fmla="*/ 2147483646 h 204"/>
                        <a:gd name="T48" fmla="*/ 2147483646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66" name="Freeform 559">
                      <a:extLst>
                        <a:ext uri="{FF2B5EF4-FFF2-40B4-BE49-F238E27FC236}">
                          <a16:creationId xmlns:a16="http://schemas.microsoft.com/office/drawing/2014/main" id="{DB46A3B1-9EC7-4833-950D-C472CC0CC38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63" name="Freeform 560">
                    <a:extLst>
                      <a:ext uri="{FF2B5EF4-FFF2-40B4-BE49-F238E27FC236}">
                        <a16:creationId xmlns:a16="http://schemas.microsoft.com/office/drawing/2014/main" id="{F7FE7E6A-4350-4935-8AA8-4AD87AC6140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64" name="Freeform 561">
                    <a:extLst>
                      <a:ext uri="{FF2B5EF4-FFF2-40B4-BE49-F238E27FC236}">
                        <a16:creationId xmlns:a16="http://schemas.microsoft.com/office/drawing/2014/main" id="{058090E8-03B1-4B93-AB21-749E373FAE6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956833 h 33"/>
                      <a:gd name="T2" fmla="*/ 0 w 293"/>
                      <a:gd name="T3" fmla="*/ 930772 h 33"/>
                      <a:gd name="T4" fmla="*/ 74 w 293"/>
                      <a:gd name="T5" fmla="*/ 264063 h 33"/>
                      <a:gd name="T6" fmla="*/ 91 w 293"/>
                      <a:gd name="T7" fmla="*/ 130179 h 33"/>
                      <a:gd name="T8" fmla="*/ 103 w 293"/>
                      <a:gd name="T9" fmla="*/ 130179 h 33"/>
                      <a:gd name="T10" fmla="*/ 117 w 293"/>
                      <a:gd name="T11" fmla="*/ 0 h 33"/>
                      <a:gd name="T12" fmla="*/ 129 w 293"/>
                      <a:gd name="T13" fmla="*/ 0 h 33"/>
                      <a:gd name="T14" fmla="*/ 145 w 293"/>
                      <a:gd name="T15" fmla="*/ 130179 h 33"/>
                      <a:gd name="T16" fmla="*/ 158 w 293"/>
                      <a:gd name="T17" fmla="*/ 185406 h 33"/>
                      <a:gd name="T18" fmla="*/ 169 w 293"/>
                      <a:gd name="T19" fmla="*/ 264063 h 33"/>
                      <a:gd name="T20" fmla="*/ 175 w 293"/>
                      <a:gd name="T21" fmla="*/ 392453 h 33"/>
                      <a:gd name="T22" fmla="*/ 181 w 293"/>
                      <a:gd name="T23" fmla="*/ 535643 h 33"/>
                      <a:gd name="T24" fmla="*/ 186 w 293"/>
                      <a:gd name="T25" fmla="*/ 671819 h 33"/>
                      <a:gd name="T26" fmla="*/ 189 w 293"/>
                      <a:gd name="T27" fmla="*/ 796077 h 33"/>
                      <a:gd name="T28" fmla="*/ 190 w 293"/>
                      <a:gd name="T29" fmla="*/ 956833 h 33"/>
                      <a:gd name="T30" fmla="*/ 189 w 293"/>
                      <a:gd name="T31" fmla="*/ 1086533 h 33"/>
                      <a:gd name="T32" fmla="*/ 186 w 293"/>
                      <a:gd name="T33" fmla="*/ 1258666 h 33"/>
                      <a:gd name="T34" fmla="*/ 181 w 293"/>
                      <a:gd name="T35" fmla="*/ 1362762 h 33"/>
                      <a:gd name="T36" fmla="*/ 175 w 293"/>
                      <a:gd name="T37" fmla="*/ 1547486 h 33"/>
                      <a:gd name="T38" fmla="*/ 169 w 293"/>
                      <a:gd name="T39" fmla="*/ 1647683 h 33"/>
                      <a:gd name="T40" fmla="*/ 158 w 293"/>
                      <a:gd name="T41" fmla="*/ 1742538 h 33"/>
                      <a:gd name="T42" fmla="*/ 145 w 293"/>
                      <a:gd name="T43" fmla="*/ 1877579 h 33"/>
                      <a:gd name="T44" fmla="*/ 129 w 293"/>
                      <a:gd name="T45" fmla="*/ 1888040 h 33"/>
                      <a:gd name="T46" fmla="*/ 118 w 293"/>
                      <a:gd name="T47" fmla="*/ 1888040 h 33"/>
                      <a:gd name="T48" fmla="*/ 103 w 293"/>
                      <a:gd name="T49" fmla="*/ 1888040 h 33"/>
                      <a:gd name="T50" fmla="*/ 91 w 293"/>
                      <a:gd name="T51" fmla="*/ 1877579 h 33"/>
                      <a:gd name="T52" fmla="*/ 74 w 293"/>
                      <a:gd name="T53" fmla="*/ 1647683 h 33"/>
                      <a:gd name="T54" fmla="*/ 0 w 293"/>
                      <a:gd name="T55" fmla="*/ 956833 h 33"/>
                      <a:gd name="T56" fmla="*/ 0 w 293"/>
                      <a:gd name="T57" fmla="*/ 956833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61" name="Line 562">
                  <a:extLst>
                    <a:ext uri="{FF2B5EF4-FFF2-40B4-BE49-F238E27FC236}">
                      <a16:creationId xmlns:a16="http://schemas.microsoft.com/office/drawing/2014/main" id="{ED2BAD33-41DF-47DA-9488-63E0EA11F0D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58" name="AutoShape 563">
                <a:extLst>
                  <a:ext uri="{FF2B5EF4-FFF2-40B4-BE49-F238E27FC236}">
                    <a16:creationId xmlns:a16="http://schemas.microsoft.com/office/drawing/2014/main" id="{8DA69AFE-D847-409F-B177-B33C4E7826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59" name="Line 564">
                <a:extLst>
                  <a:ext uri="{FF2B5EF4-FFF2-40B4-BE49-F238E27FC236}">
                    <a16:creationId xmlns:a16="http://schemas.microsoft.com/office/drawing/2014/main" id="{891B87A2-F069-4858-AB55-24D2C32909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67" name="Group 565">
            <a:extLst>
              <a:ext uri="{FF2B5EF4-FFF2-40B4-BE49-F238E27FC236}">
                <a16:creationId xmlns:a16="http://schemas.microsoft.com/office/drawing/2014/main" id="{44F18EC2-BBA7-4CB2-941D-665A6D44A37B}"/>
              </a:ext>
            </a:extLst>
          </p:cNvPr>
          <p:cNvGrpSpPr>
            <a:grpSpLocks/>
          </p:cNvGrpSpPr>
          <p:nvPr/>
        </p:nvGrpSpPr>
        <p:grpSpPr bwMode="auto">
          <a:xfrm rot="10969603" flipH="1">
            <a:off x="1425207" y="1647178"/>
            <a:ext cx="311150" cy="490537"/>
            <a:chOff x="2820" y="264"/>
            <a:chExt cx="420" cy="1452"/>
          </a:xfrm>
        </p:grpSpPr>
        <p:sp>
          <p:nvSpPr>
            <p:cNvPr id="68" name="Line 566">
              <a:extLst>
                <a:ext uri="{FF2B5EF4-FFF2-40B4-BE49-F238E27FC236}">
                  <a16:creationId xmlns:a16="http://schemas.microsoft.com/office/drawing/2014/main" id="{2D70CFB0-C3EA-472C-BE9C-B06531B8DB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69" name="Group 567">
              <a:extLst>
                <a:ext uri="{FF2B5EF4-FFF2-40B4-BE49-F238E27FC236}">
                  <a16:creationId xmlns:a16="http://schemas.microsoft.com/office/drawing/2014/main" id="{9727075D-F588-49B1-A861-05A69711D89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70" name="Group 568">
                <a:extLst>
                  <a:ext uri="{FF2B5EF4-FFF2-40B4-BE49-F238E27FC236}">
                    <a16:creationId xmlns:a16="http://schemas.microsoft.com/office/drawing/2014/main" id="{B7006902-FE0F-4B61-AD8C-1A7817AC870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73" name="Group 569">
                  <a:extLst>
                    <a:ext uri="{FF2B5EF4-FFF2-40B4-BE49-F238E27FC236}">
                      <a16:creationId xmlns:a16="http://schemas.microsoft.com/office/drawing/2014/main" id="{E931AE6B-C023-4FE2-890E-7C77BB6715D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75" name="Group 570">
                    <a:extLst>
                      <a:ext uri="{FF2B5EF4-FFF2-40B4-BE49-F238E27FC236}">
                        <a16:creationId xmlns:a16="http://schemas.microsoft.com/office/drawing/2014/main" id="{4A4E0C93-ABF9-457B-AA7E-224E66D6C3F8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78" name="Freeform 571">
                      <a:extLst>
                        <a:ext uri="{FF2B5EF4-FFF2-40B4-BE49-F238E27FC236}">
                          <a16:creationId xmlns:a16="http://schemas.microsoft.com/office/drawing/2014/main" id="{5AF9E9A2-83A4-4587-8A25-83B2E8E76A2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2147483646 w 1153"/>
                        <a:gd name="T43" fmla="*/ 2147483646 h 204"/>
                        <a:gd name="T44" fmla="*/ 2147483646 w 1153"/>
                        <a:gd name="T45" fmla="*/ 2147483646 h 204"/>
                        <a:gd name="T46" fmla="*/ 0 w 1153"/>
                        <a:gd name="T47" fmla="*/ 2147483646 h 204"/>
                        <a:gd name="T48" fmla="*/ 2147483646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9" name="Freeform 572">
                      <a:extLst>
                        <a:ext uri="{FF2B5EF4-FFF2-40B4-BE49-F238E27FC236}">
                          <a16:creationId xmlns:a16="http://schemas.microsoft.com/office/drawing/2014/main" id="{058172F8-F7BA-400C-9A4F-02534709A72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76" name="Freeform 573">
                    <a:extLst>
                      <a:ext uri="{FF2B5EF4-FFF2-40B4-BE49-F238E27FC236}">
                        <a16:creationId xmlns:a16="http://schemas.microsoft.com/office/drawing/2014/main" id="{8AB0C7B7-6E1B-4951-BF10-10F3B24FA58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77" name="Freeform 574">
                    <a:extLst>
                      <a:ext uri="{FF2B5EF4-FFF2-40B4-BE49-F238E27FC236}">
                        <a16:creationId xmlns:a16="http://schemas.microsoft.com/office/drawing/2014/main" id="{D3CD9517-0866-42A1-9AC6-0399278D011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956833 h 33"/>
                      <a:gd name="T2" fmla="*/ 0 w 293"/>
                      <a:gd name="T3" fmla="*/ 930772 h 33"/>
                      <a:gd name="T4" fmla="*/ 74 w 293"/>
                      <a:gd name="T5" fmla="*/ 264063 h 33"/>
                      <a:gd name="T6" fmla="*/ 91 w 293"/>
                      <a:gd name="T7" fmla="*/ 130179 h 33"/>
                      <a:gd name="T8" fmla="*/ 103 w 293"/>
                      <a:gd name="T9" fmla="*/ 130179 h 33"/>
                      <a:gd name="T10" fmla="*/ 117 w 293"/>
                      <a:gd name="T11" fmla="*/ 0 h 33"/>
                      <a:gd name="T12" fmla="*/ 129 w 293"/>
                      <a:gd name="T13" fmla="*/ 0 h 33"/>
                      <a:gd name="T14" fmla="*/ 145 w 293"/>
                      <a:gd name="T15" fmla="*/ 130179 h 33"/>
                      <a:gd name="T16" fmla="*/ 158 w 293"/>
                      <a:gd name="T17" fmla="*/ 185406 h 33"/>
                      <a:gd name="T18" fmla="*/ 169 w 293"/>
                      <a:gd name="T19" fmla="*/ 264063 h 33"/>
                      <a:gd name="T20" fmla="*/ 175 w 293"/>
                      <a:gd name="T21" fmla="*/ 392453 h 33"/>
                      <a:gd name="T22" fmla="*/ 181 w 293"/>
                      <a:gd name="T23" fmla="*/ 535643 h 33"/>
                      <a:gd name="T24" fmla="*/ 186 w 293"/>
                      <a:gd name="T25" fmla="*/ 671819 h 33"/>
                      <a:gd name="T26" fmla="*/ 189 w 293"/>
                      <a:gd name="T27" fmla="*/ 796077 h 33"/>
                      <a:gd name="T28" fmla="*/ 190 w 293"/>
                      <a:gd name="T29" fmla="*/ 956833 h 33"/>
                      <a:gd name="T30" fmla="*/ 189 w 293"/>
                      <a:gd name="T31" fmla="*/ 1086533 h 33"/>
                      <a:gd name="T32" fmla="*/ 186 w 293"/>
                      <a:gd name="T33" fmla="*/ 1258666 h 33"/>
                      <a:gd name="T34" fmla="*/ 181 w 293"/>
                      <a:gd name="T35" fmla="*/ 1362762 h 33"/>
                      <a:gd name="T36" fmla="*/ 175 w 293"/>
                      <a:gd name="T37" fmla="*/ 1547486 h 33"/>
                      <a:gd name="T38" fmla="*/ 169 w 293"/>
                      <a:gd name="T39" fmla="*/ 1647683 h 33"/>
                      <a:gd name="T40" fmla="*/ 158 w 293"/>
                      <a:gd name="T41" fmla="*/ 1742538 h 33"/>
                      <a:gd name="T42" fmla="*/ 145 w 293"/>
                      <a:gd name="T43" fmla="*/ 1877579 h 33"/>
                      <a:gd name="T44" fmla="*/ 129 w 293"/>
                      <a:gd name="T45" fmla="*/ 1888040 h 33"/>
                      <a:gd name="T46" fmla="*/ 118 w 293"/>
                      <a:gd name="T47" fmla="*/ 1888040 h 33"/>
                      <a:gd name="T48" fmla="*/ 103 w 293"/>
                      <a:gd name="T49" fmla="*/ 1888040 h 33"/>
                      <a:gd name="T50" fmla="*/ 91 w 293"/>
                      <a:gd name="T51" fmla="*/ 1877579 h 33"/>
                      <a:gd name="T52" fmla="*/ 74 w 293"/>
                      <a:gd name="T53" fmla="*/ 1647683 h 33"/>
                      <a:gd name="T54" fmla="*/ 0 w 293"/>
                      <a:gd name="T55" fmla="*/ 956833 h 33"/>
                      <a:gd name="T56" fmla="*/ 0 w 293"/>
                      <a:gd name="T57" fmla="*/ 956833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74" name="Line 575">
                  <a:extLst>
                    <a:ext uri="{FF2B5EF4-FFF2-40B4-BE49-F238E27FC236}">
                      <a16:creationId xmlns:a16="http://schemas.microsoft.com/office/drawing/2014/main" id="{AEEDBFD1-0E8E-4C17-9932-E5217E3D770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71" name="AutoShape 576">
                <a:extLst>
                  <a:ext uri="{FF2B5EF4-FFF2-40B4-BE49-F238E27FC236}">
                    <a16:creationId xmlns:a16="http://schemas.microsoft.com/office/drawing/2014/main" id="{7C2D69B3-1CEB-4DF0-8972-65C3E2F1B9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72" name="Line 577">
                <a:extLst>
                  <a:ext uri="{FF2B5EF4-FFF2-40B4-BE49-F238E27FC236}">
                    <a16:creationId xmlns:a16="http://schemas.microsoft.com/office/drawing/2014/main" id="{82E421AE-9D1D-4884-A9D0-29B056CF24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80" name="Group 591">
            <a:extLst>
              <a:ext uri="{FF2B5EF4-FFF2-40B4-BE49-F238E27FC236}">
                <a16:creationId xmlns:a16="http://schemas.microsoft.com/office/drawing/2014/main" id="{034BE3B6-54DC-4616-9AA7-395734AD3CBC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1447800" y="3026965"/>
            <a:ext cx="311150" cy="490538"/>
            <a:chOff x="2820" y="264"/>
            <a:chExt cx="420" cy="1452"/>
          </a:xfrm>
        </p:grpSpPr>
        <p:sp>
          <p:nvSpPr>
            <p:cNvPr id="81" name="Line 592">
              <a:extLst>
                <a:ext uri="{FF2B5EF4-FFF2-40B4-BE49-F238E27FC236}">
                  <a16:creationId xmlns:a16="http://schemas.microsoft.com/office/drawing/2014/main" id="{62FE0E0B-BE17-44EF-AC80-822321C756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82" name="Group 593">
              <a:extLst>
                <a:ext uri="{FF2B5EF4-FFF2-40B4-BE49-F238E27FC236}">
                  <a16:creationId xmlns:a16="http://schemas.microsoft.com/office/drawing/2014/main" id="{8EAAF442-3086-49C8-8D3D-3D287922D0B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83" name="Group 594">
                <a:extLst>
                  <a:ext uri="{FF2B5EF4-FFF2-40B4-BE49-F238E27FC236}">
                    <a16:creationId xmlns:a16="http://schemas.microsoft.com/office/drawing/2014/main" id="{522B31F6-FD56-4118-9044-01FFA861CBA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86" name="Group 595">
                  <a:extLst>
                    <a:ext uri="{FF2B5EF4-FFF2-40B4-BE49-F238E27FC236}">
                      <a16:creationId xmlns:a16="http://schemas.microsoft.com/office/drawing/2014/main" id="{4D7C5C09-E9D6-4BE5-89BA-141E1D15EA7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88" name="Group 596">
                    <a:extLst>
                      <a:ext uri="{FF2B5EF4-FFF2-40B4-BE49-F238E27FC236}">
                        <a16:creationId xmlns:a16="http://schemas.microsoft.com/office/drawing/2014/main" id="{9C7CD38B-8AB6-4AD5-B0CB-43EC49E578A0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91" name="Freeform 597">
                      <a:extLst>
                        <a:ext uri="{FF2B5EF4-FFF2-40B4-BE49-F238E27FC236}">
                          <a16:creationId xmlns:a16="http://schemas.microsoft.com/office/drawing/2014/main" id="{0756F191-159D-48C2-99C1-1F9FCAB6C51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2147483646 w 1153"/>
                        <a:gd name="T43" fmla="*/ 2147483646 h 204"/>
                        <a:gd name="T44" fmla="*/ 2147483646 w 1153"/>
                        <a:gd name="T45" fmla="*/ 2147483646 h 204"/>
                        <a:gd name="T46" fmla="*/ 0 w 1153"/>
                        <a:gd name="T47" fmla="*/ 2147483646 h 204"/>
                        <a:gd name="T48" fmla="*/ 2147483646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92" name="Freeform 598">
                      <a:extLst>
                        <a:ext uri="{FF2B5EF4-FFF2-40B4-BE49-F238E27FC236}">
                          <a16:creationId xmlns:a16="http://schemas.microsoft.com/office/drawing/2014/main" id="{4DC4BB65-DB65-4F0E-96CC-D6BA36C94D7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89" name="Freeform 599">
                    <a:extLst>
                      <a:ext uri="{FF2B5EF4-FFF2-40B4-BE49-F238E27FC236}">
                        <a16:creationId xmlns:a16="http://schemas.microsoft.com/office/drawing/2014/main" id="{BCDF5E66-94CF-45AD-853E-60AE9E255F6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90" name="Freeform 600">
                    <a:extLst>
                      <a:ext uri="{FF2B5EF4-FFF2-40B4-BE49-F238E27FC236}">
                        <a16:creationId xmlns:a16="http://schemas.microsoft.com/office/drawing/2014/main" id="{EC5E0C63-CE28-4544-9B43-D2D5F94EF1B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956833 h 33"/>
                      <a:gd name="T2" fmla="*/ 0 w 293"/>
                      <a:gd name="T3" fmla="*/ 930772 h 33"/>
                      <a:gd name="T4" fmla="*/ 74 w 293"/>
                      <a:gd name="T5" fmla="*/ 264063 h 33"/>
                      <a:gd name="T6" fmla="*/ 91 w 293"/>
                      <a:gd name="T7" fmla="*/ 130179 h 33"/>
                      <a:gd name="T8" fmla="*/ 103 w 293"/>
                      <a:gd name="T9" fmla="*/ 130179 h 33"/>
                      <a:gd name="T10" fmla="*/ 117 w 293"/>
                      <a:gd name="T11" fmla="*/ 0 h 33"/>
                      <a:gd name="T12" fmla="*/ 129 w 293"/>
                      <a:gd name="T13" fmla="*/ 0 h 33"/>
                      <a:gd name="T14" fmla="*/ 145 w 293"/>
                      <a:gd name="T15" fmla="*/ 130179 h 33"/>
                      <a:gd name="T16" fmla="*/ 158 w 293"/>
                      <a:gd name="T17" fmla="*/ 185406 h 33"/>
                      <a:gd name="T18" fmla="*/ 169 w 293"/>
                      <a:gd name="T19" fmla="*/ 264063 h 33"/>
                      <a:gd name="T20" fmla="*/ 175 w 293"/>
                      <a:gd name="T21" fmla="*/ 392453 h 33"/>
                      <a:gd name="T22" fmla="*/ 181 w 293"/>
                      <a:gd name="T23" fmla="*/ 535643 h 33"/>
                      <a:gd name="T24" fmla="*/ 186 w 293"/>
                      <a:gd name="T25" fmla="*/ 671819 h 33"/>
                      <a:gd name="T26" fmla="*/ 189 w 293"/>
                      <a:gd name="T27" fmla="*/ 796077 h 33"/>
                      <a:gd name="T28" fmla="*/ 190 w 293"/>
                      <a:gd name="T29" fmla="*/ 956833 h 33"/>
                      <a:gd name="T30" fmla="*/ 189 w 293"/>
                      <a:gd name="T31" fmla="*/ 1086533 h 33"/>
                      <a:gd name="T32" fmla="*/ 186 w 293"/>
                      <a:gd name="T33" fmla="*/ 1258666 h 33"/>
                      <a:gd name="T34" fmla="*/ 181 w 293"/>
                      <a:gd name="T35" fmla="*/ 1362762 h 33"/>
                      <a:gd name="T36" fmla="*/ 175 w 293"/>
                      <a:gd name="T37" fmla="*/ 1547486 h 33"/>
                      <a:gd name="T38" fmla="*/ 169 w 293"/>
                      <a:gd name="T39" fmla="*/ 1647683 h 33"/>
                      <a:gd name="T40" fmla="*/ 158 w 293"/>
                      <a:gd name="T41" fmla="*/ 1742538 h 33"/>
                      <a:gd name="T42" fmla="*/ 145 w 293"/>
                      <a:gd name="T43" fmla="*/ 1877579 h 33"/>
                      <a:gd name="T44" fmla="*/ 129 w 293"/>
                      <a:gd name="T45" fmla="*/ 1888040 h 33"/>
                      <a:gd name="T46" fmla="*/ 118 w 293"/>
                      <a:gd name="T47" fmla="*/ 1888040 h 33"/>
                      <a:gd name="T48" fmla="*/ 103 w 293"/>
                      <a:gd name="T49" fmla="*/ 1888040 h 33"/>
                      <a:gd name="T50" fmla="*/ 91 w 293"/>
                      <a:gd name="T51" fmla="*/ 1877579 h 33"/>
                      <a:gd name="T52" fmla="*/ 74 w 293"/>
                      <a:gd name="T53" fmla="*/ 1647683 h 33"/>
                      <a:gd name="T54" fmla="*/ 0 w 293"/>
                      <a:gd name="T55" fmla="*/ 956833 h 33"/>
                      <a:gd name="T56" fmla="*/ 0 w 293"/>
                      <a:gd name="T57" fmla="*/ 956833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87" name="Line 601">
                  <a:extLst>
                    <a:ext uri="{FF2B5EF4-FFF2-40B4-BE49-F238E27FC236}">
                      <a16:creationId xmlns:a16="http://schemas.microsoft.com/office/drawing/2014/main" id="{88F74E76-4069-4200-BC7F-6AFD588A325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84" name="AutoShape 602">
                <a:extLst>
                  <a:ext uri="{FF2B5EF4-FFF2-40B4-BE49-F238E27FC236}">
                    <a16:creationId xmlns:a16="http://schemas.microsoft.com/office/drawing/2014/main" id="{67D7751E-3C84-4E51-A910-D084E1852E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85" name="Line 603">
                <a:extLst>
                  <a:ext uri="{FF2B5EF4-FFF2-40B4-BE49-F238E27FC236}">
                    <a16:creationId xmlns:a16="http://schemas.microsoft.com/office/drawing/2014/main" id="{C53EBFCC-4C4A-412B-BF86-75D82F630C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93" name="AutoShape 604">
            <a:extLst>
              <a:ext uri="{FF2B5EF4-FFF2-40B4-BE49-F238E27FC236}">
                <a16:creationId xmlns:a16="http://schemas.microsoft.com/office/drawing/2014/main" id="{27DC9F81-316D-493B-95FA-921E0053E8FB}"/>
              </a:ext>
            </a:extLst>
          </p:cNvPr>
          <p:cNvSpPr>
            <a:spLocks noChangeArrowheads="1"/>
          </p:cNvSpPr>
          <p:nvPr/>
        </p:nvSpPr>
        <p:spPr bwMode="auto">
          <a:xfrm rot="10800000" flipH="1">
            <a:off x="2978150" y="946150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de-DE" altLang="de-DE"/>
          </a:p>
        </p:txBody>
      </p:sp>
      <p:sp>
        <p:nvSpPr>
          <p:cNvPr id="94" name="AutoShape 605">
            <a:extLst>
              <a:ext uri="{FF2B5EF4-FFF2-40B4-BE49-F238E27FC236}">
                <a16:creationId xmlns:a16="http://schemas.microsoft.com/office/drawing/2014/main" id="{FC177CDE-D423-4958-B89E-7F58787D298B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2787650" y="3983038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de-DE" altLang="de-DE"/>
          </a:p>
        </p:txBody>
      </p:sp>
      <p:grpSp>
        <p:nvGrpSpPr>
          <p:cNvPr id="95" name="Group 609">
            <a:extLst>
              <a:ext uri="{FF2B5EF4-FFF2-40B4-BE49-F238E27FC236}">
                <a16:creationId xmlns:a16="http://schemas.microsoft.com/office/drawing/2014/main" id="{50E95A39-F222-4F7F-9DFB-7630C7B11F8E}"/>
              </a:ext>
            </a:extLst>
          </p:cNvPr>
          <p:cNvGrpSpPr>
            <a:grpSpLocks/>
          </p:cNvGrpSpPr>
          <p:nvPr/>
        </p:nvGrpSpPr>
        <p:grpSpPr bwMode="auto">
          <a:xfrm rot="5400000" flipV="1">
            <a:off x="2537618" y="769144"/>
            <a:ext cx="311150" cy="490537"/>
            <a:chOff x="2820" y="264"/>
            <a:chExt cx="420" cy="1452"/>
          </a:xfrm>
        </p:grpSpPr>
        <p:sp>
          <p:nvSpPr>
            <p:cNvPr id="96" name="Line 610">
              <a:extLst>
                <a:ext uri="{FF2B5EF4-FFF2-40B4-BE49-F238E27FC236}">
                  <a16:creationId xmlns:a16="http://schemas.microsoft.com/office/drawing/2014/main" id="{587EADD1-8196-4459-A777-9C8048FE95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97" name="Group 611">
              <a:extLst>
                <a:ext uri="{FF2B5EF4-FFF2-40B4-BE49-F238E27FC236}">
                  <a16:creationId xmlns:a16="http://schemas.microsoft.com/office/drawing/2014/main" id="{FB36E870-F0D9-4EF5-8C3A-08C77E710C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98" name="Group 612">
                <a:extLst>
                  <a:ext uri="{FF2B5EF4-FFF2-40B4-BE49-F238E27FC236}">
                    <a16:creationId xmlns:a16="http://schemas.microsoft.com/office/drawing/2014/main" id="{A20D49B9-C94D-4F08-9F16-469B1D7F629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01" name="Group 613">
                  <a:extLst>
                    <a:ext uri="{FF2B5EF4-FFF2-40B4-BE49-F238E27FC236}">
                      <a16:creationId xmlns:a16="http://schemas.microsoft.com/office/drawing/2014/main" id="{8A1A4D65-52A7-42E5-BA55-78057742273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04" name="Group 614">
                    <a:extLst>
                      <a:ext uri="{FF2B5EF4-FFF2-40B4-BE49-F238E27FC236}">
                        <a16:creationId xmlns:a16="http://schemas.microsoft.com/office/drawing/2014/main" id="{C8E21107-6E4B-4E8A-866E-44BA9A49D2F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07" name="Freeform 615">
                      <a:extLst>
                        <a:ext uri="{FF2B5EF4-FFF2-40B4-BE49-F238E27FC236}">
                          <a16:creationId xmlns:a16="http://schemas.microsoft.com/office/drawing/2014/main" id="{4427B094-9E1C-43A5-BEF3-D1E3D8E990A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2147483646 w 1153"/>
                        <a:gd name="T43" fmla="*/ 2147483646 h 204"/>
                        <a:gd name="T44" fmla="*/ 2147483646 w 1153"/>
                        <a:gd name="T45" fmla="*/ 2147483646 h 204"/>
                        <a:gd name="T46" fmla="*/ 0 w 1153"/>
                        <a:gd name="T47" fmla="*/ 2147483646 h 204"/>
                        <a:gd name="T48" fmla="*/ 2147483646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08" name="Freeform 616">
                      <a:extLst>
                        <a:ext uri="{FF2B5EF4-FFF2-40B4-BE49-F238E27FC236}">
                          <a16:creationId xmlns:a16="http://schemas.microsoft.com/office/drawing/2014/main" id="{7338C522-7F1D-4D4A-B948-8E63D6783E0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05" name="Freeform 617">
                    <a:extLst>
                      <a:ext uri="{FF2B5EF4-FFF2-40B4-BE49-F238E27FC236}">
                        <a16:creationId xmlns:a16="http://schemas.microsoft.com/office/drawing/2014/main" id="{483B9199-1D1D-49EF-B126-04F1625BB2E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06" name="Freeform 618">
                    <a:extLst>
                      <a:ext uri="{FF2B5EF4-FFF2-40B4-BE49-F238E27FC236}">
                        <a16:creationId xmlns:a16="http://schemas.microsoft.com/office/drawing/2014/main" id="{C9EDD9DD-93B6-4D71-9DB2-23AAD529612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956833 h 33"/>
                      <a:gd name="T2" fmla="*/ 0 w 293"/>
                      <a:gd name="T3" fmla="*/ 930772 h 33"/>
                      <a:gd name="T4" fmla="*/ 74 w 293"/>
                      <a:gd name="T5" fmla="*/ 264063 h 33"/>
                      <a:gd name="T6" fmla="*/ 91 w 293"/>
                      <a:gd name="T7" fmla="*/ 130179 h 33"/>
                      <a:gd name="T8" fmla="*/ 103 w 293"/>
                      <a:gd name="T9" fmla="*/ 130179 h 33"/>
                      <a:gd name="T10" fmla="*/ 117 w 293"/>
                      <a:gd name="T11" fmla="*/ 0 h 33"/>
                      <a:gd name="T12" fmla="*/ 129 w 293"/>
                      <a:gd name="T13" fmla="*/ 0 h 33"/>
                      <a:gd name="T14" fmla="*/ 145 w 293"/>
                      <a:gd name="T15" fmla="*/ 130179 h 33"/>
                      <a:gd name="T16" fmla="*/ 158 w 293"/>
                      <a:gd name="T17" fmla="*/ 185406 h 33"/>
                      <a:gd name="T18" fmla="*/ 169 w 293"/>
                      <a:gd name="T19" fmla="*/ 264063 h 33"/>
                      <a:gd name="T20" fmla="*/ 175 w 293"/>
                      <a:gd name="T21" fmla="*/ 392453 h 33"/>
                      <a:gd name="T22" fmla="*/ 181 w 293"/>
                      <a:gd name="T23" fmla="*/ 535643 h 33"/>
                      <a:gd name="T24" fmla="*/ 186 w 293"/>
                      <a:gd name="T25" fmla="*/ 671819 h 33"/>
                      <a:gd name="T26" fmla="*/ 189 w 293"/>
                      <a:gd name="T27" fmla="*/ 796077 h 33"/>
                      <a:gd name="T28" fmla="*/ 190 w 293"/>
                      <a:gd name="T29" fmla="*/ 956833 h 33"/>
                      <a:gd name="T30" fmla="*/ 189 w 293"/>
                      <a:gd name="T31" fmla="*/ 1086533 h 33"/>
                      <a:gd name="T32" fmla="*/ 186 w 293"/>
                      <a:gd name="T33" fmla="*/ 1258666 h 33"/>
                      <a:gd name="T34" fmla="*/ 181 w 293"/>
                      <a:gd name="T35" fmla="*/ 1362762 h 33"/>
                      <a:gd name="T36" fmla="*/ 175 w 293"/>
                      <a:gd name="T37" fmla="*/ 1547486 h 33"/>
                      <a:gd name="T38" fmla="*/ 169 w 293"/>
                      <a:gd name="T39" fmla="*/ 1647683 h 33"/>
                      <a:gd name="T40" fmla="*/ 158 w 293"/>
                      <a:gd name="T41" fmla="*/ 1742538 h 33"/>
                      <a:gd name="T42" fmla="*/ 145 w 293"/>
                      <a:gd name="T43" fmla="*/ 1877579 h 33"/>
                      <a:gd name="T44" fmla="*/ 129 w 293"/>
                      <a:gd name="T45" fmla="*/ 1888040 h 33"/>
                      <a:gd name="T46" fmla="*/ 118 w 293"/>
                      <a:gd name="T47" fmla="*/ 1888040 h 33"/>
                      <a:gd name="T48" fmla="*/ 103 w 293"/>
                      <a:gd name="T49" fmla="*/ 1888040 h 33"/>
                      <a:gd name="T50" fmla="*/ 91 w 293"/>
                      <a:gd name="T51" fmla="*/ 1877579 h 33"/>
                      <a:gd name="T52" fmla="*/ 74 w 293"/>
                      <a:gd name="T53" fmla="*/ 1647683 h 33"/>
                      <a:gd name="T54" fmla="*/ 0 w 293"/>
                      <a:gd name="T55" fmla="*/ 956833 h 33"/>
                      <a:gd name="T56" fmla="*/ 0 w 293"/>
                      <a:gd name="T57" fmla="*/ 956833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03" name="Line 619">
                  <a:extLst>
                    <a:ext uri="{FF2B5EF4-FFF2-40B4-BE49-F238E27FC236}">
                      <a16:creationId xmlns:a16="http://schemas.microsoft.com/office/drawing/2014/main" id="{43196883-2079-40D1-9873-965F93C401C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99" name="AutoShape 620">
                <a:extLst>
                  <a:ext uri="{FF2B5EF4-FFF2-40B4-BE49-F238E27FC236}">
                    <a16:creationId xmlns:a16="http://schemas.microsoft.com/office/drawing/2014/main" id="{3586B42A-1B16-4340-9C3E-AD4B4E62E4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100" name="Line 621">
                <a:extLst>
                  <a:ext uri="{FF2B5EF4-FFF2-40B4-BE49-F238E27FC236}">
                    <a16:creationId xmlns:a16="http://schemas.microsoft.com/office/drawing/2014/main" id="{55B93A42-F1C3-4D19-8279-9925FF93B0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109" name="Text Box 780">
            <a:extLst>
              <a:ext uri="{FF2B5EF4-FFF2-40B4-BE49-F238E27FC236}">
                <a16:creationId xmlns:a16="http://schemas.microsoft.com/office/drawing/2014/main" id="{B4FD272B-B306-44A6-BA52-82360C312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8053" y="2379127"/>
            <a:ext cx="153649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1600" b="1" dirty="0"/>
              <a:t>1 ½ </a:t>
            </a:r>
            <a:r>
              <a:rPr lang="de-DE" altLang="de-DE" sz="1600" b="1" dirty="0" err="1"/>
              <a:t>snap</a:t>
            </a:r>
            <a:r>
              <a:rPr lang="de-DE" altLang="de-DE" sz="1600" b="1" dirty="0"/>
              <a:t> roll</a:t>
            </a:r>
          </a:p>
        </p:txBody>
      </p:sp>
      <p:grpSp>
        <p:nvGrpSpPr>
          <p:cNvPr id="120" name="Gruppieren 119">
            <a:extLst>
              <a:ext uri="{FF2B5EF4-FFF2-40B4-BE49-F238E27FC236}">
                <a16:creationId xmlns:a16="http://schemas.microsoft.com/office/drawing/2014/main" id="{E0272267-9780-4178-BB56-52E075C5E369}"/>
              </a:ext>
            </a:extLst>
          </p:cNvPr>
          <p:cNvGrpSpPr/>
          <p:nvPr/>
        </p:nvGrpSpPr>
        <p:grpSpPr>
          <a:xfrm rot="5400000">
            <a:off x="1749915" y="2411234"/>
            <a:ext cx="490374" cy="249335"/>
            <a:chOff x="4325936" y="3986515"/>
            <a:chExt cx="490374" cy="249335"/>
          </a:xfrm>
        </p:grpSpPr>
        <p:grpSp>
          <p:nvGrpSpPr>
            <p:cNvPr id="121" name="Gruppieren 120">
              <a:extLst>
                <a:ext uri="{FF2B5EF4-FFF2-40B4-BE49-F238E27FC236}">
                  <a16:creationId xmlns:a16="http://schemas.microsoft.com/office/drawing/2014/main" id="{4CF16794-C78D-430F-A77F-8ECB01E6BCD6}"/>
                </a:ext>
              </a:extLst>
            </p:cNvPr>
            <p:cNvGrpSpPr/>
            <p:nvPr/>
          </p:nvGrpSpPr>
          <p:grpSpPr bwMode="auto">
            <a:xfrm rot="16200000">
              <a:off x="4579211" y="3998751"/>
              <a:ext cx="200044" cy="274154"/>
              <a:chOff x="3809833" y="830042"/>
              <a:chExt cx="77339" cy="106474"/>
            </a:xfrm>
            <a:pattFill prst="pct5">
              <a:fgClr>
                <a:schemeClr val="bg1"/>
              </a:fgClr>
              <a:bgClr>
                <a:schemeClr val="bg1"/>
              </a:bgClr>
            </a:pattFill>
          </p:grpSpPr>
          <p:sp>
            <p:nvSpPr>
              <p:cNvPr id="126" name="AutoShape 44">
                <a:extLst>
                  <a:ext uri="{FF2B5EF4-FFF2-40B4-BE49-F238E27FC236}">
                    <a16:creationId xmlns:a16="http://schemas.microsoft.com/office/drawing/2014/main" id="{629095BD-A79B-4705-B9BF-DEE015A3DA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381329">
                <a:off x="3796413" y="847796"/>
                <a:ext cx="102140" cy="75300"/>
              </a:xfrm>
              <a:prstGeom prst="triangle">
                <a:avLst>
                  <a:gd name="adj" fmla="val 50000"/>
                </a:avLst>
              </a:prstGeom>
              <a:grpFill/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9352" tIns="39676" rIns="79352" bIns="39676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  <a:defRPr/>
                </a:pPr>
                <a:endParaRPr lang="de-DE" altLang="de-DE" sz="1800"/>
              </a:p>
            </p:txBody>
          </p:sp>
          <p:sp>
            <p:nvSpPr>
              <p:cNvPr id="127" name="Line 45">
                <a:extLst>
                  <a:ext uri="{FF2B5EF4-FFF2-40B4-BE49-F238E27FC236}">
                    <a16:creationId xmlns:a16="http://schemas.microsoft.com/office/drawing/2014/main" id="{7F2A28B3-023B-42C3-B4EF-06B8104951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381329">
                <a:off x="3858667" y="858547"/>
                <a:ext cx="57009" cy="0"/>
              </a:xfrm>
              <a:prstGeom prst="lin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79352" tIns="39676" rIns="79352" bIns="39676">
                <a:spAutoFit/>
              </a:bodyPr>
              <a:lstStyle/>
              <a:p>
                <a:pPr>
                  <a:defRPr/>
                </a:pPr>
                <a:endParaRPr lang="de-DE"/>
              </a:p>
            </p:txBody>
          </p:sp>
        </p:grpSp>
        <p:grpSp>
          <p:nvGrpSpPr>
            <p:cNvPr id="122" name="Gruppieren 121">
              <a:extLst>
                <a:ext uri="{FF2B5EF4-FFF2-40B4-BE49-F238E27FC236}">
                  <a16:creationId xmlns:a16="http://schemas.microsoft.com/office/drawing/2014/main" id="{1501B403-CC10-45E8-B046-D8ABB3D2A9CE}"/>
                </a:ext>
              </a:extLst>
            </p:cNvPr>
            <p:cNvGrpSpPr/>
            <p:nvPr/>
          </p:nvGrpSpPr>
          <p:grpSpPr bwMode="auto">
            <a:xfrm rot="16200000">
              <a:off x="4367825" y="4002339"/>
              <a:ext cx="124738" cy="191779"/>
              <a:chOff x="3809833" y="830042"/>
              <a:chExt cx="77339" cy="106474"/>
            </a:xfrm>
            <a:pattFill prst="pct5">
              <a:fgClr>
                <a:schemeClr val="bg1"/>
              </a:fgClr>
              <a:bgClr>
                <a:schemeClr val="bg1"/>
              </a:bgClr>
            </a:pattFill>
          </p:grpSpPr>
          <p:sp>
            <p:nvSpPr>
              <p:cNvPr id="124" name="AutoShape 44">
                <a:extLst>
                  <a:ext uri="{FF2B5EF4-FFF2-40B4-BE49-F238E27FC236}">
                    <a16:creationId xmlns:a16="http://schemas.microsoft.com/office/drawing/2014/main" id="{818226BF-165D-4180-BF4E-517C92F67B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381329">
                <a:off x="3796413" y="847796"/>
                <a:ext cx="102140" cy="75300"/>
              </a:xfrm>
              <a:prstGeom prst="triangle">
                <a:avLst>
                  <a:gd name="adj" fmla="val 50000"/>
                </a:avLst>
              </a:prstGeom>
              <a:grpFill/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9352" tIns="39676" rIns="79352" bIns="39676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  <a:defRPr/>
                </a:pPr>
                <a:endParaRPr lang="de-DE" altLang="de-DE" sz="1800"/>
              </a:p>
            </p:txBody>
          </p:sp>
          <p:sp>
            <p:nvSpPr>
              <p:cNvPr id="125" name="Line 45">
                <a:extLst>
                  <a:ext uri="{FF2B5EF4-FFF2-40B4-BE49-F238E27FC236}">
                    <a16:creationId xmlns:a16="http://schemas.microsoft.com/office/drawing/2014/main" id="{52BF1B27-0373-4A60-85F2-9FE7045B0D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381329">
                <a:off x="3858667" y="858547"/>
                <a:ext cx="57009" cy="0"/>
              </a:xfrm>
              <a:prstGeom prst="lin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79352" tIns="39676" rIns="79352" bIns="39676">
                <a:spAutoFit/>
              </a:bodyPr>
              <a:lstStyle/>
              <a:p>
                <a:pPr>
                  <a:defRPr/>
                </a:pPr>
                <a:endParaRPr lang="de-DE"/>
              </a:p>
            </p:txBody>
          </p:sp>
        </p:grpSp>
        <p:cxnSp>
          <p:nvCxnSpPr>
            <p:cNvPr id="123" name="Gerader Verbinder 122">
              <a:extLst>
                <a:ext uri="{FF2B5EF4-FFF2-40B4-BE49-F238E27FC236}">
                  <a16:creationId xmlns:a16="http://schemas.microsoft.com/office/drawing/2014/main" id="{6579CD57-3E65-4527-867A-DE522D8D7F0C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4325936" y="3986515"/>
              <a:ext cx="428111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61324A9B-F460-447F-9D97-4F0AB2D7F29C}"/>
              </a:ext>
            </a:extLst>
          </p:cNvPr>
          <p:cNvGrpSpPr/>
          <p:nvPr/>
        </p:nvGrpSpPr>
        <p:grpSpPr>
          <a:xfrm flipH="1">
            <a:off x="1511365" y="2290714"/>
            <a:ext cx="255596" cy="486856"/>
            <a:chOff x="4094066" y="2839941"/>
            <a:chExt cx="255596" cy="486856"/>
          </a:xfrm>
        </p:grpSpPr>
        <p:grpSp>
          <p:nvGrpSpPr>
            <p:cNvPr id="129" name="Gruppieren 128">
              <a:extLst>
                <a:ext uri="{FF2B5EF4-FFF2-40B4-BE49-F238E27FC236}">
                  <a16:creationId xmlns:a16="http://schemas.microsoft.com/office/drawing/2014/main" id="{1D8D25EE-2FB2-4D4E-A436-F8DF6B9928ED}"/>
                </a:ext>
              </a:extLst>
            </p:cNvPr>
            <p:cNvGrpSpPr/>
            <p:nvPr/>
          </p:nvGrpSpPr>
          <p:grpSpPr bwMode="auto">
            <a:xfrm flipH="1">
              <a:off x="4149618" y="3052643"/>
              <a:ext cx="200044" cy="274154"/>
              <a:chOff x="3809833" y="830042"/>
              <a:chExt cx="77339" cy="106474"/>
            </a:xfrm>
            <a:solidFill>
              <a:schemeClr val="tx1"/>
            </a:solidFill>
          </p:grpSpPr>
          <p:sp>
            <p:nvSpPr>
              <p:cNvPr id="134" name="AutoShape 44">
                <a:extLst>
                  <a:ext uri="{FF2B5EF4-FFF2-40B4-BE49-F238E27FC236}">
                    <a16:creationId xmlns:a16="http://schemas.microsoft.com/office/drawing/2014/main" id="{954433B0-915E-4F06-BA2B-E7AB3775FF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381329">
                <a:off x="3796413" y="847796"/>
                <a:ext cx="102140" cy="75300"/>
              </a:xfrm>
              <a:prstGeom prst="triangle">
                <a:avLst>
                  <a:gd name="adj" fmla="val 50000"/>
                </a:avLst>
              </a:prstGeom>
              <a:grpFill/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9352" tIns="39676" rIns="79352" bIns="39676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  <a:defRPr/>
                </a:pPr>
                <a:endParaRPr lang="de-DE" altLang="de-DE" sz="1800"/>
              </a:p>
            </p:txBody>
          </p:sp>
          <p:sp>
            <p:nvSpPr>
              <p:cNvPr id="135" name="Line 45">
                <a:extLst>
                  <a:ext uri="{FF2B5EF4-FFF2-40B4-BE49-F238E27FC236}">
                    <a16:creationId xmlns:a16="http://schemas.microsoft.com/office/drawing/2014/main" id="{55DEE86F-0816-42E1-B150-B10BFB758C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381329">
                <a:off x="3858667" y="858547"/>
                <a:ext cx="57009" cy="0"/>
              </a:xfrm>
              <a:prstGeom prst="lin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79352" tIns="39676" rIns="79352" bIns="39676">
                <a:spAutoFit/>
              </a:bodyPr>
              <a:lstStyle/>
              <a:p>
                <a:pPr>
                  <a:defRPr/>
                </a:pPr>
                <a:endParaRPr lang="de-DE"/>
              </a:p>
            </p:txBody>
          </p:sp>
        </p:grpSp>
        <p:grpSp>
          <p:nvGrpSpPr>
            <p:cNvPr id="130" name="Gruppieren 129">
              <a:extLst>
                <a:ext uri="{FF2B5EF4-FFF2-40B4-BE49-F238E27FC236}">
                  <a16:creationId xmlns:a16="http://schemas.microsoft.com/office/drawing/2014/main" id="{73C7FBA0-6FB1-4E5B-A6E7-945CFBD426C2}"/>
                </a:ext>
              </a:extLst>
            </p:cNvPr>
            <p:cNvGrpSpPr/>
            <p:nvPr/>
          </p:nvGrpSpPr>
          <p:grpSpPr bwMode="auto">
            <a:xfrm flipH="1">
              <a:off x="4143410" y="2848310"/>
              <a:ext cx="124738" cy="191779"/>
              <a:chOff x="3809833" y="830042"/>
              <a:chExt cx="77339" cy="106474"/>
            </a:xfrm>
            <a:pattFill prst="pct5">
              <a:fgClr>
                <a:schemeClr val="bg1"/>
              </a:fgClr>
              <a:bgClr>
                <a:schemeClr val="tx1"/>
              </a:bgClr>
            </a:pattFill>
          </p:grpSpPr>
          <p:sp>
            <p:nvSpPr>
              <p:cNvPr id="132" name="AutoShape 44">
                <a:extLst>
                  <a:ext uri="{FF2B5EF4-FFF2-40B4-BE49-F238E27FC236}">
                    <a16:creationId xmlns:a16="http://schemas.microsoft.com/office/drawing/2014/main" id="{5C4585EF-85BA-4C56-B8D4-71E933AB55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381329">
                <a:off x="3796413" y="847796"/>
                <a:ext cx="102140" cy="75300"/>
              </a:xfrm>
              <a:prstGeom prst="triangle">
                <a:avLst>
                  <a:gd name="adj" fmla="val 50000"/>
                </a:avLst>
              </a:prstGeom>
              <a:grpFill/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9352" tIns="39676" rIns="79352" bIns="39676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  <a:defRPr/>
                </a:pPr>
                <a:endParaRPr lang="de-DE" altLang="de-DE" sz="1800"/>
              </a:p>
            </p:txBody>
          </p:sp>
          <p:sp>
            <p:nvSpPr>
              <p:cNvPr id="133" name="Line 45">
                <a:extLst>
                  <a:ext uri="{FF2B5EF4-FFF2-40B4-BE49-F238E27FC236}">
                    <a16:creationId xmlns:a16="http://schemas.microsoft.com/office/drawing/2014/main" id="{8FB58BF8-F82E-4C02-8298-FD549828B9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381329">
                <a:off x="3858667" y="858547"/>
                <a:ext cx="57009" cy="0"/>
              </a:xfrm>
              <a:prstGeom prst="lin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79352" tIns="39676" rIns="79352" bIns="39676">
                <a:spAutoFit/>
              </a:bodyPr>
              <a:lstStyle/>
              <a:p>
                <a:pPr>
                  <a:defRPr/>
                </a:pPr>
                <a:endParaRPr lang="de-DE"/>
              </a:p>
            </p:txBody>
          </p:sp>
        </p:grpSp>
        <p:cxnSp>
          <p:nvCxnSpPr>
            <p:cNvPr id="131" name="Gerader Verbinder 130">
              <a:extLst>
                <a:ext uri="{FF2B5EF4-FFF2-40B4-BE49-F238E27FC236}">
                  <a16:creationId xmlns:a16="http://schemas.microsoft.com/office/drawing/2014/main" id="{1674B284-9460-48DD-BEA8-97EE8F6B9A5A}"/>
                </a:ext>
              </a:extLst>
            </p:cNvPr>
            <p:cNvCxnSpPr>
              <a:cxnSpLocks/>
            </p:cNvCxnSpPr>
            <p:nvPr/>
          </p:nvCxnSpPr>
          <p:spPr bwMode="auto">
            <a:xfrm rot="16200000">
              <a:off x="3880010" y="3053997"/>
              <a:ext cx="428111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7" name="Textfeld 428">
            <a:extLst>
              <a:ext uri="{FF2B5EF4-FFF2-40B4-BE49-F238E27FC236}">
                <a16:creationId xmlns:a16="http://schemas.microsoft.com/office/drawing/2014/main" id="{E6F3D7DD-3566-4ACF-83E1-D475A1F09530}"/>
              </a:ext>
            </a:extLst>
          </p:cNvPr>
          <p:cNvSpPr txBox="1">
            <a:spLocks noChangeArrowheads="1"/>
          </p:cNvSpPr>
          <p:nvPr/>
        </p:nvSpPr>
        <p:spPr bwMode="auto">
          <a:xfrm rot="16200000" flipH="1">
            <a:off x="1230951" y="2072272"/>
            <a:ext cx="145764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600" dirty="0"/>
              <a:t>(          )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Text Box 101"/>
          <p:cNvSpPr txBox="1">
            <a:spLocks noChangeArrowheads="1"/>
          </p:cNvSpPr>
          <p:nvPr/>
        </p:nvSpPr>
        <p:spPr bwMode="auto">
          <a:xfrm>
            <a:off x="522288" y="6616700"/>
            <a:ext cx="939800" cy="24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>
              <a:lnSpc>
                <a:spcPct val="80000"/>
              </a:lnSpc>
            </a:pPr>
            <a:r>
              <a:rPr lang="de-DE" altLang="de-DE" sz="1200" b="1" dirty="0"/>
              <a:t>F-27.16.02</a:t>
            </a:r>
            <a:endParaRPr lang="de-DE" altLang="de-DE" dirty="0"/>
          </a:p>
        </p:txBody>
      </p:sp>
      <p:sp>
        <p:nvSpPr>
          <p:cNvPr id="98307" name="Rectangle 132"/>
          <p:cNvSpPr>
            <a:spLocks noChangeArrowheads="1"/>
          </p:cNvSpPr>
          <p:nvPr/>
        </p:nvSpPr>
        <p:spPr bwMode="auto">
          <a:xfrm>
            <a:off x="1535113" y="117445"/>
            <a:ext cx="67762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2000" b="1" dirty="0"/>
              <a:t>F-27.16 Half Square Loop with one and a half snap roll</a:t>
            </a:r>
            <a:endParaRPr lang="de-DE" sz="2000" dirty="0"/>
          </a:p>
        </p:txBody>
      </p:sp>
      <p:sp>
        <p:nvSpPr>
          <p:cNvPr id="49" name="Line 546">
            <a:extLst>
              <a:ext uri="{FF2B5EF4-FFF2-40B4-BE49-F238E27FC236}">
                <a16:creationId xmlns:a16="http://schemas.microsoft.com/office/drawing/2014/main" id="{0AEFEEAF-C364-46E1-8902-1569C07BEEB0}"/>
              </a:ext>
            </a:extLst>
          </p:cNvPr>
          <p:cNvSpPr>
            <a:spLocks noChangeShapeType="1"/>
          </p:cNvSpPr>
          <p:nvPr/>
        </p:nvSpPr>
        <p:spPr bwMode="auto">
          <a:xfrm>
            <a:off x="1589087" y="1673225"/>
            <a:ext cx="14288" cy="17399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0" name="Arc 547">
            <a:extLst>
              <a:ext uri="{FF2B5EF4-FFF2-40B4-BE49-F238E27FC236}">
                <a16:creationId xmlns:a16="http://schemas.microsoft.com/office/drawing/2014/main" id="{29214226-3BF5-48CC-8B13-C0F58ADA42C2}"/>
              </a:ext>
            </a:extLst>
          </p:cNvPr>
          <p:cNvSpPr>
            <a:spLocks/>
          </p:cNvSpPr>
          <p:nvPr/>
        </p:nvSpPr>
        <p:spPr bwMode="auto">
          <a:xfrm flipH="1" flipV="1">
            <a:off x="1600200" y="3414713"/>
            <a:ext cx="663575" cy="682625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1" name="Line 548">
            <a:extLst>
              <a:ext uri="{FF2B5EF4-FFF2-40B4-BE49-F238E27FC236}">
                <a16:creationId xmlns:a16="http://schemas.microsoft.com/office/drawing/2014/main" id="{A6438780-46C3-4BD8-B8E7-051A1232EB25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0600" y="4100513"/>
            <a:ext cx="9493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2" name="Arc 550">
            <a:extLst>
              <a:ext uri="{FF2B5EF4-FFF2-40B4-BE49-F238E27FC236}">
                <a16:creationId xmlns:a16="http://schemas.microsoft.com/office/drawing/2014/main" id="{563670EA-E6C7-4346-A96C-E74C20260681}"/>
              </a:ext>
            </a:extLst>
          </p:cNvPr>
          <p:cNvSpPr>
            <a:spLocks/>
          </p:cNvSpPr>
          <p:nvPr/>
        </p:nvSpPr>
        <p:spPr bwMode="auto">
          <a:xfrm rot="5400000" flipH="1" flipV="1">
            <a:off x="1611312" y="1006475"/>
            <a:ext cx="650875" cy="682625"/>
          </a:xfrm>
          <a:custGeom>
            <a:avLst/>
            <a:gdLst>
              <a:gd name="T0" fmla="*/ 0 w 21601"/>
              <a:gd name="T1" fmla="*/ 0 h 21600"/>
              <a:gd name="T2" fmla="*/ 0 w 21601"/>
              <a:gd name="T3" fmla="*/ 0 h 21600"/>
              <a:gd name="T4" fmla="*/ 0 w 21601"/>
              <a:gd name="T5" fmla="*/ 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1" h="21600" fill="none" extrusionOk="0">
                <a:moveTo>
                  <a:pt x="0" y="0"/>
                </a:moveTo>
                <a:cubicBezTo>
                  <a:pt x="0" y="0"/>
                  <a:pt x="0" y="0"/>
                  <a:pt x="1" y="0"/>
                </a:cubicBezTo>
                <a:cubicBezTo>
                  <a:pt x="11930" y="0"/>
                  <a:pt x="21601" y="9670"/>
                  <a:pt x="21601" y="21600"/>
                </a:cubicBezTo>
              </a:path>
              <a:path w="21601" h="21600" stroke="0" extrusionOk="0">
                <a:moveTo>
                  <a:pt x="0" y="0"/>
                </a:moveTo>
                <a:cubicBezTo>
                  <a:pt x="0" y="0"/>
                  <a:pt x="0" y="0"/>
                  <a:pt x="1" y="0"/>
                </a:cubicBezTo>
                <a:cubicBezTo>
                  <a:pt x="11930" y="0"/>
                  <a:pt x="21601" y="9670"/>
                  <a:pt x="21601" y="21600"/>
                </a:cubicBezTo>
                <a:lnTo>
                  <a:pt x="1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3" name="Line 551">
            <a:extLst>
              <a:ext uri="{FF2B5EF4-FFF2-40B4-BE49-F238E27FC236}">
                <a16:creationId xmlns:a16="http://schemas.microsoft.com/office/drawing/2014/main" id="{3374DE47-4C96-4B3A-A12D-40A4F2FFFAEE}"/>
              </a:ext>
            </a:extLst>
          </p:cNvPr>
          <p:cNvSpPr>
            <a:spLocks noChangeShapeType="1"/>
          </p:cNvSpPr>
          <p:nvPr/>
        </p:nvSpPr>
        <p:spPr bwMode="auto">
          <a:xfrm>
            <a:off x="2278062" y="1019175"/>
            <a:ext cx="8223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54" name="Group 552">
            <a:extLst>
              <a:ext uri="{FF2B5EF4-FFF2-40B4-BE49-F238E27FC236}">
                <a16:creationId xmlns:a16="http://schemas.microsoft.com/office/drawing/2014/main" id="{2DE04962-CBD0-4936-A6F9-1E0E7B41E6EE}"/>
              </a:ext>
            </a:extLst>
          </p:cNvPr>
          <p:cNvGrpSpPr>
            <a:grpSpLocks/>
          </p:cNvGrpSpPr>
          <p:nvPr/>
        </p:nvGrpSpPr>
        <p:grpSpPr bwMode="auto">
          <a:xfrm rot="16200000" flipH="1" flipV="1">
            <a:off x="3508411" y="3828257"/>
            <a:ext cx="311150" cy="490537"/>
            <a:chOff x="2820" y="264"/>
            <a:chExt cx="420" cy="1452"/>
          </a:xfrm>
        </p:grpSpPr>
        <p:sp>
          <p:nvSpPr>
            <p:cNvPr id="55" name="Line 553">
              <a:extLst>
                <a:ext uri="{FF2B5EF4-FFF2-40B4-BE49-F238E27FC236}">
                  <a16:creationId xmlns:a16="http://schemas.microsoft.com/office/drawing/2014/main" id="{C3E386BF-16F9-4821-B3A2-1D59891D53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56" name="Group 554">
              <a:extLst>
                <a:ext uri="{FF2B5EF4-FFF2-40B4-BE49-F238E27FC236}">
                  <a16:creationId xmlns:a16="http://schemas.microsoft.com/office/drawing/2014/main" id="{0AABD3BA-AC0E-4B3B-9FC4-0ECD0240B0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57" name="Group 555">
                <a:extLst>
                  <a:ext uri="{FF2B5EF4-FFF2-40B4-BE49-F238E27FC236}">
                    <a16:creationId xmlns:a16="http://schemas.microsoft.com/office/drawing/2014/main" id="{C7F068C7-5D23-4DFF-B84B-F21C2E248B3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60" name="Group 556">
                  <a:extLst>
                    <a:ext uri="{FF2B5EF4-FFF2-40B4-BE49-F238E27FC236}">
                      <a16:creationId xmlns:a16="http://schemas.microsoft.com/office/drawing/2014/main" id="{A5AF20FE-067A-4793-A9D7-5216443F531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62" name="Group 557">
                    <a:extLst>
                      <a:ext uri="{FF2B5EF4-FFF2-40B4-BE49-F238E27FC236}">
                        <a16:creationId xmlns:a16="http://schemas.microsoft.com/office/drawing/2014/main" id="{BDE5AF81-5E9F-402B-AA82-C6EB33E0CE4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65" name="Freeform 558">
                      <a:extLst>
                        <a:ext uri="{FF2B5EF4-FFF2-40B4-BE49-F238E27FC236}">
                          <a16:creationId xmlns:a16="http://schemas.microsoft.com/office/drawing/2014/main" id="{E5FC62C1-4EDC-4A76-8E06-0234F3538F3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2147483646 w 1153"/>
                        <a:gd name="T43" fmla="*/ 2147483646 h 204"/>
                        <a:gd name="T44" fmla="*/ 2147483646 w 1153"/>
                        <a:gd name="T45" fmla="*/ 2147483646 h 204"/>
                        <a:gd name="T46" fmla="*/ 0 w 1153"/>
                        <a:gd name="T47" fmla="*/ 2147483646 h 204"/>
                        <a:gd name="T48" fmla="*/ 2147483646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66" name="Freeform 559">
                      <a:extLst>
                        <a:ext uri="{FF2B5EF4-FFF2-40B4-BE49-F238E27FC236}">
                          <a16:creationId xmlns:a16="http://schemas.microsoft.com/office/drawing/2014/main" id="{DB46A3B1-9EC7-4833-950D-C472CC0CC38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63" name="Freeform 560">
                    <a:extLst>
                      <a:ext uri="{FF2B5EF4-FFF2-40B4-BE49-F238E27FC236}">
                        <a16:creationId xmlns:a16="http://schemas.microsoft.com/office/drawing/2014/main" id="{F7FE7E6A-4350-4935-8AA8-4AD87AC6140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64" name="Freeform 561">
                    <a:extLst>
                      <a:ext uri="{FF2B5EF4-FFF2-40B4-BE49-F238E27FC236}">
                        <a16:creationId xmlns:a16="http://schemas.microsoft.com/office/drawing/2014/main" id="{058090E8-03B1-4B93-AB21-749E373FAE6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956833 h 33"/>
                      <a:gd name="T2" fmla="*/ 0 w 293"/>
                      <a:gd name="T3" fmla="*/ 930772 h 33"/>
                      <a:gd name="T4" fmla="*/ 74 w 293"/>
                      <a:gd name="T5" fmla="*/ 264063 h 33"/>
                      <a:gd name="T6" fmla="*/ 91 w 293"/>
                      <a:gd name="T7" fmla="*/ 130179 h 33"/>
                      <a:gd name="T8" fmla="*/ 103 w 293"/>
                      <a:gd name="T9" fmla="*/ 130179 h 33"/>
                      <a:gd name="T10" fmla="*/ 117 w 293"/>
                      <a:gd name="T11" fmla="*/ 0 h 33"/>
                      <a:gd name="T12" fmla="*/ 129 w 293"/>
                      <a:gd name="T13" fmla="*/ 0 h 33"/>
                      <a:gd name="T14" fmla="*/ 145 w 293"/>
                      <a:gd name="T15" fmla="*/ 130179 h 33"/>
                      <a:gd name="T16" fmla="*/ 158 w 293"/>
                      <a:gd name="T17" fmla="*/ 185406 h 33"/>
                      <a:gd name="T18" fmla="*/ 169 w 293"/>
                      <a:gd name="T19" fmla="*/ 264063 h 33"/>
                      <a:gd name="T20" fmla="*/ 175 w 293"/>
                      <a:gd name="T21" fmla="*/ 392453 h 33"/>
                      <a:gd name="T22" fmla="*/ 181 w 293"/>
                      <a:gd name="T23" fmla="*/ 535643 h 33"/>
                      <a:gd name="T24" fmla="*/ 186 w 293"/>
                      <a:gd name="T25" fmla="*/ 671819 h 33"/>
                      <a:gd name="T26" fmla="*/ 189 w 293"/>
                      <a:gd name="T27" fmla="*/ 796077 h 33"/>
                      <a:gd name="T28" fmla="*/ 190 w 293"/>
                      <a:gd name="T29" fmla="*/ 956833 h 33"/>
                      <a:gd name="T30" fmla="*/ 189 w 293"/>
                      <a:gd name="T31" fmla="*/ 1086533 h 33"/>
                      <a:gd name="T32" fmla="*/ 186 w 293"/>
                      <a:gd name="T33" fmla="*/ 1258666 h 33"/>
                      <a:gd name="T34" fmla="*/ 181 w 293"/>
                      <a:gd name="T35" fmla="*/ 1362762 h 33"/>
                      <a:gd name="T36" fmla="*/ 175 w 293"/>
                      <a:gd name="T37" fmla="*/ 1547486 h 33"/>
                      <a:gd name="T38" fmla="*/ 169 w 293"/>
                      <a:gd name="T39" fmla="*/ 1647683 h 33"/>
                      <a:gd name="T40" fmla="*/ 158 w 293"/>
                      <a:gd name="T41" fmla="*/ 1742538 h 33"/>
                      <a:gd name="T42" fmla="*/ 145 w 293"/>
                      <a:gd name="T43" fmla="*/ 1877579 h 33"/>
                      <a:gd name="T44" fmla="*/ 129 w 293"/>
                      <a:gd name="T45" fmla="*/ 1888040 h 33"/>
                      <a:gd name="T46" fmla="*/ 118 w 293"/>
                      <a:gd name="T47" fmla="*/ 1888040 h 33"/>
                      <a:gd name="T48" fmla="*/ 103 w 293"/>
                      <a:gd name="T49" fmla="*/ 1888040 h 33"/>
                      <a:gd name="T50" fmla="*/ 91 w 293"/>
                      <a:gd name="T51" fmla="*/ 1877579 h 33"/>
                      <a:gd name="T52" fmla="*/ 74 w 293"/>
                      <a:gd name="T53" fmla="*/ 1647683 h 33"/>
                      <a:gd name="T54" fmla="*/ 0 w 293"/>
                      <a:gd name="T55" fmla="*/ 956833 h 33"/>
                      <a:gd name="T56" fmla="*/ 0 w 293"/>
                      <a:gd name="T57" fmla="*/ 956833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61" name="Line 562">
                  <a:extLst>
                    <a:ext uri="{FF2B5EF4-FFF2-40B4-BE49-F238E27FC236}">
                      <a16:creationId xmlns:a16="http://schemas.microsoft.com/office/drawing/2014/main" id="{ED2BAD33-41DF-47DA-9488-63E0EA11F0D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58" name="AutoShape 563">
                <a:extLst>
                  <a:ext uri="{FF2B5EF4-FFF2-40B4-BE49-F238E27FC236}">
                    <a16:creationId xmlns:a16="http://schemas.microsoft.com/office/drawing/2014/main" id="{8DA69AFE-D847-409F-B177-B33C4E7826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59" name="Line 564">
                <a:extLst>
                  <a:ext uri="{FF2B5EF4-FFF2-40B4-BE49-F238E27FC236}">
                    <a16:creationId xmlns:a16="http://schemas.microsoft.com/office/drawing/2014/main" id="{891B87A2-F069-4858-AB55-24D2C32909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93" name="AutoShape 604">
            <a:extLst>
              <a:ext uri="{FF2B5EF4-FFF2-40B4-BE49-F238E27FC236}">
                <a16:creationId xmlns:a16="http://schemas.microsoft.com/office/drawing/2014/main" id="{27DC9F81-316D-493B-95FA-921E0053E8FB}"/>
              </a:ext>
            </a:extLst>
          </p:cNvPr>
          <p:cNvSpPr>
            <a:spLocks noChangeArrowheads="1"/>
          </p:cNvSpPr>
          <p:nvPr/>
        </p:nvSpPr>
        <p:spPr bwMode="auto">
          <a:xfrm rot="10800000" flipH="1">
            <a:off x="2978150" y="946150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de-DE" altLang="de-DE"/>
          </a:p>
        </p:txBody>
      </p:sp>
      <p:sp>
        <p:nvSpPr>
          <p:cNvPr id="94" name="AutoShape 605">
            <a:extLst>
              <a:ext uri="{FF2B5EF4-FFF2-40B4-BE49-F238E27FC236}">
                <a16:creationId xmlns:a16="http://schemas.microsoft.com/office/drawing/2014/main" id="{FC177CDE-D423-4958-B89E-7F58787D298B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2787650" y="3983038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de-DE" altLang="de-DE"/>
          </a:p>
        </p:txBody>
      </p:sp>
      <p:grpSp>
        <p:nvGrpSpPr>
          <p:cNvPr id="95" name="Group 609">
            <a:extLst>
              <a:ext uri="{FF2B5EF4-FFF2-40B4-BE49-F238E27FC236}">
                <a16:creationId xmlns:a16="http://schemas.microsoft.com/office/drawing/2014/main" id="{50E95A39-F222-4F7F-9DFB-7630C7B11F8E}"/>
              </a:ext>
            </a:extLst>
          </p:cNvPr>
          <p:cNvGrpSpPr>
            <a:grpSpLocks/>
          </p:cNvGrpSpPr>
          <p:nvPr/>
        </p:nvGrpSpPr>
        <p:grpSpPr bwMode="auto">
          <a:xfrm rot="5400000" flipV="1">
            <a:off x="2537618" y="769144"/>
            <a:ext cx="311150" cy="490537"/>
            <a:chOff x="2820" y="264"/>
            <a:chExt cx="420" cy="1452"/>
          </a:xfrm>
        </p:grpSpPr>
        <p:sp>
          <p:nvSpPr>
            <p:cNvPr id="96" name="Line 610">
              <a:extLst>
                <a:ext uri="{FF2B5EF4-FFF2-40B4-BE49-F238E27FC236}">
                  <a16:creationId xmlns:a16="http://schemas.microsoft.com/office/drawing/2014/main" id="{587EADD1-8196-4459-A777-9C8048FE95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97" name="Group 611">
              <a:extLst>
                <a:ext uri="{FF2B5EF4-FFF2-40B4-BE49-F238E27FC236}">
                  <a16:creationId xmlns:a16="http://schemas.microsoft.com/office/drawing/2014/main" id="{FB36E870-F0D9-4EF5-8C3A-08C77E710C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98" name="Group 612">
                <a:extLst>
                  <a:ext uri="{FF2B5EF4-FFF2-40B4-BE49-F238E27FC236}">
                    <a16:creationId xmlns:a16="http://schemas.microsoft.com/office/drawing/2014/main" id="{A20D49B9-C94D-4F08-9F16-469B1D7F629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01" name="Group 613">
                  <a:extLst>
                    <a:ext uri="{FF2B5EF4-FFF2-40B4-BE49-F238E27FC236}">
                      <a16:creationId xmlns:a16="http://schemas.microsoft.com/office/drawing/2014/main" id="{8A1A4D65-52A7-42E5-BA55-78057742273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04" name="Group 614">
                    <a:extLst>
                      <a:ext uri="{FF2B5EF4-FFF2-40B4-BE49-F238E27FC236}">
                        <a16:creationId xmlns:a16="http://schemas.microsoft.com/office/drawing/2014/main" id="{C8E21107-6E4B-4E8A-866E-44BA9A49D2F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07" name="Freeform 615">
                      <a:extLst>
                        <a:ext uri="{FF2B5EF4-FFF2-40B4-BE49-F238E27FC236}">
                          <a16:creationId xmlns:a16="http://schemas.microsoft.com/office/drawing/2014/main" id="{4427B094-9E1C-43A5-BEF3-D1E3D8E990A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6 w 1153"/>
                        <a:gd name="T1" fmla="*/ 2147483646 h 204"/>
                        <a:gd name="T2" fmla="*/ 2147483646 w 1153"/>
                        <a:gd name="T3" fmla="*/ 2147483646 h 204"/>
                        <a:gd name="T4" fmla="*/ 2147483646 w 1153"/>
                        <a:gd name="T5" fmla="*/ 2147483646 h 204"/>
                        <a:gd name="T6" fmla="*/ 2147483646 w 1153"/>
                        <a:gd name="T7" fmla="*/ 2147483646 h 204"/>
                        <a:gd name="T8" fmla="*/ 2147483646 w 1153"/>
                        <a:gd name="T9" fmla="*/ 2147483646 h 204"/>
                        <a:gd name="T10" fmla="*/ 2147483646 w 1153"/>
                        <a:gd name="T11" fmla="*/ 2147483646 h 204"/>
                        <a:gd name="T12" fmla="*/ 2147483646 w 1153"/>
                        <a:gd name="T13" fmla="*/ 2147483646 h 204"/>
                        <a:gd name="T14" fmla="*/ 2147483646 w 1153"/>
                        <a:gd name="T15" fmla="*/ 2147483646 h 204"/>
                        <a:gd name="T16" fmla="*/ 2147483646 w 1153"/>
                        <a:gd name="T17" fmla="*/ 2147483646 h 204"/>
                        <a:gd name="T18" fmla="*/ 2147483646 w 1153"/>
                        <a:gd name="T19" fmla="*/ 2147483646 h 204"/>
                        <a:gd name="T20" fmla="*/ 2147483646 w 1153"/>
                        <a:gd name="T21" fmla="*/ 2147483646 h 204"/>
                        <a:gd name="T22" fmla="*/ 2147483646 w 1153"/>
                        <a:gd name="T23" fmla="*/ 2147483646 h 204"/>
                        <a:gd name="T24" fmla="*/ 2147483646 w 1153"/>
                        <a:gd name="T25" fmla="*/ 2147483646 h 204"/>
                        <a:gd name="T26" fmla="*/ 2147483646 w 1153"/>
                        <a:gd name="T27" fmla="*/ 2147483646 h 204"/>
                        <a:gd name="T28" fmla="*/ 2147483646 w 1153"/>
                        <a:gd name="T29" fmla="*/ 2147483646 h 204"/>
                        <a:gd name="T30" fmla="*/ 2147483646 w 1153"/>
                        <a:gd name="T31" fmla="*/ 2147483646 h 204"/>
                        <a:gd name="T32" fmla="*/ 2147483646 w 1153"/>
                        <a:gd name="T33" fmla="*/ 2147483646 h 204"/>
                        <a:gd name="T34" fmla="*/ 2147483646 w 1153"/>
                        <a:gd name="T35" fmla="*/ 2147483646 h 204"/>
                        <a:gd name="T36" fmla="*/ 2147483646 w 1153"/>
                        <a:gd name="T37" fmla="*/ 2147483646 h 204"/>
                        <a:gd name="T38" fmla="*/ 2147483646 w 1153"/>
                        <a:gd name="T39" fmla="*/ 2147483646 h 204"/>
                        <a:gd name="T40" fmla="*/ 2147483646 w 1153"/>
                        <a:gd name="T41" fmla="*/ 2147483646 h 204"/>
                        <a:gd name="T42" fmla="*/ 2147483646 w 1153"/>
                        <a:gd name="T43" fmla="*/ 2147483646 h 204"/>
                        <a:gd name="T44" fmla="*/ 2147483646 w 1153"/>
                        <a:gd name="T45" fmla="*/ 2147483646 h 204"/>
                        <a:gd name="T46" fmla="*/ 0 w 1153"/>
                        <a:gd name="T47" fmla="*/ 2147483646 h 204"/>
                        <a:gd name="T48" fmla="*/ 2147483646 w 1153"/>
                        <a:gd name="T49" fmla="*/ 2147483646 h 204"/>
                        <a:gd name="T50" fmla="*/ 2147483646 w 1153"/>
                        <a:gd name="T51" fmla="*/ 2147483646 h 204"/>
                        <a:gd name="T52" fmla="*/ 2147483646 w 1153"/>
                        <a:gd name="T53" fmla="*/ 2147483646 h 204"/>
                        <a:gd name="T54" fmla="*/ 2147483646 w 1153"/>
                        <a:gd name="T55" fmla="*/ 2147483646 h 204"/>
                        <a:gd name="T56" fmla="*/ 2147483646 w 1153"/>
                        <a:gd name="T57" fmla="*/ 2147483646 h 204"/>
                        <a:gd name="T58" fmla="*/ 2147483646 w 1153"/>
                        <a:gd name="T59" fmla="*/ 2147483646 h 204"/>
                        <a:gd name="T60" fmla="*/ 2147483646 w 1153"/>
                        <a:gd name="T61" fmla="*/ 2147483646 h 204"/>
                        <a:gd name="T62" fmla="*/ 2147483646 w 1153"/>
                        <a:gd name="T63" fmla="*/ 2147483646 h 204"/>
                        <a:gd name="T64" fmla="*/ 2147483646 w 1153"/>
                        <a:gd name="T65" fmla="*/ 2147483646 h 204"/>
                        <a:gd name="T66" fmla="*/ 2147483646 w 1153"/>
                        <a:gd name="T67" fmla="*/ 2147483646 h 204"/>
                        <a:gd name="T68" fmla="*/ 2147483646 w 1153"/>
                        <a:gd name="T69" fmla="*/ 2147483646 h 204"/>
                        <a:gd name="T70" fmla="*/ 2147483646 w 1153"/>
                        <a:gd name="T71" fmla="*/ 2147483646 h 204"/>
                        <a:gd name="T72" fmla="*/ 2147483646 w 1153"/>
                        <a:gd name="T73" fmla="*/ 2147483646 h 204"/>
                        <a:gd name="T74" fmla="*/ 2147483646 w 1153"/>
                        <a:gd name="T75" fmla="*/ 2147483646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08" name="Freeform 616">
                      <a:extLst>
                        <a:ext uri="{FF2B5EF4-FFF2-40B4-BE49-F238E27FC236}">
                          <a16:creationId xmlns:a16="http://schemas.microsoft.com/office/drawing/2014/main" id="{7338C522-7F1D-4D4A-B948-8E63D6783E0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6 h 69"/>
                        <a:gd name="T2" fmla="*/ 2147483646 w 247"/>
                        <a:gd name="T3" fmla="*/ 2147483646 h 69"/>
                        <a:gd name="T4" fmla="*/ 2147483646 w 247"/>
                        <a:gd name="T5" fmla="*/ 2147483646 h 69"/>
                        <a:gd name="T6" fmla="*/ 2147483646 w 247"/>
                        <a:gd name="T7" fmla="*/ 2147483646 h 69"/>
                        <a:gd name="T8" fmla="*/ 2147483646 w 247"/>
                        <a:gd name="T9" fmla="*/ 2147483646 h 69"/>
                        <a:gd name="T10" fmla="*/ 2147483646 w 247"/>
                        <a:gd name="T11" fmla="*/ 2147483646 h 69"/>
                        <a:gd name="T12" fmla="*/ 2147483646 w 247"/>
                        <a:gd name="T13" fmla="*/ 2147483646 h 69"/>
                        <a:gd name="T14" fmla="*/ 2147483646 w 247"/>
                        <a:gd name="T15" fmla="*/ 2147483646 h 69"/>
                        <a:gd name="T16" fmla="*/ 2147483646 w 247"/>
                        <a:gd name="T17" fmla="*/ 2147483646 h 69"/>
                        <a:gd name="T18" fmla="*/ 2147483646 w 247"/>
                        <a:gd name="T19" fmla="*/ 2147483646 h 69"/>
                        <a:gd name="T20" fmla="*/ 2147483646 w 247"/>
                        <a:gd name="T21" fmla="*/ 2147483646 h 69"/>
                        <a:gd name="T22" fmla="*/ 2147483646 w 247"/>
                        <a:gd name="T23" fmla="*/ 0 h 69"/>
                        <a:gd name="T24" fmla="*/ 2147483646 w 247"/>
                        <a:gd name="T25" fmla="*/ 2147483646 h 69"/>
                        <a:gd name="T26" fmla="*/ 2147483646 w 247"/>
                        <a:gd name="T27" fmla="*/ 2147483646 h 69"/>
                        <a:gd name="T28" fmla="*/ 0 w 247"/>
                        <a:gd name="T29" fmla="*/ 2147483646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05" name="Freeform 617">
                    <a:extLst>
                      <a:ext uri="{FF2B5EF4-FFF2-40B4-BE49-F238E27FC236}">
                        <a16:creationId xmlns:a16="http://schemas.microsoft.com/office/drawing/2014/main" id="{483B9199-1D1D-49EF-B126-04F1625BB2E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6 h 33"/>
                      <a:gd name="T2" fmla="*/ 0 w 293"/>
                      <a:gd name="T3" fmla="*/ 2147483646 h 33"/>
                      <a:gd name="T4" fmla="*/ 2147483646 w 293"/>
                      <a:gd name="T5" fmla="*/ 2147483646 h 33"/>
                      <a:gd name="T6" fmla="*/ 2147483646 w 293"/>
                      <a:gd name="T7" fmla="*/ 2147483646 h 33"/>
                      <a:gd name="T8" fmla="*/ 2147483646 w 293"/>
                      <a:gd name="T9" fmla="*/ 2147483646 h 33"/>
                      <a:gd name="T10" fmla="*/ 2147483646 w 293"/>
                      <a:gd name="T11" fmla="*/ 0 h 33"/>
                      <a:gd name="T12" fmla="*/ 2147483646 w 293"/>
                      <a:gd name="T13" fmla="*/ 0 h 33"/>
                      <a:gd name="T14" fmla="*/ 2147483646 w 293"/>
                      <a:gd name="T15" fmla="*/ 2147483646 h 33"/>
                      <a:gd name="T16" fmla="*/ 2147483646 w 293"/>
                      <a:gd name="T17" fmla="*/ 2147483646 h 33"/>
                      <a:gd name="T18" fmla="*/ 2147483646 w 293"/>
                      <a:gd name="T19" fmla="*/ 2147483646 h 33"/>
                      <a:gd name="T20" fmla="*/ 2147483646 w 293"/>
                      <a:gd name="T21" fmla="*/ 2147483646 h 33"/>
                      <a:gd name="T22" fmla="*/ 2147483646 w 293"/>
                      <a:gd name="T23" fmla="*/ 2147483646 h 33"/>
                      <a:gd name="T24" fmla="*/ 2147483646 w 293"/>
                      <a:gd name="T25" fmla="*/ 2147483646 h 33"/>
                      <a:gd name="T26" fmla="*/ 2147483646 w 293"/>
                      <a:gd name="T27" fmla="*/ 2147483646 h 33"/>
                      <a:gd name="T28" fmla="*/ 2147483646 w 293"/>
                      <a:gd name="T29" fmla="*/ 2147483646 h 33"/>
                      <a:gd name="T30" fmla="*/ 2147483646 w 293"/>
                      <a:gd name="T31" fmla="*/ 2147483646 h 33"/>
                      <a:gd name="T32" fmla="*/ 2147483646 w 293"/>
                      <a:gd name="T33" fmla="*/ 2147483646 h 33"/>
                      <a:gd name="T34" fmla="*/ 2147483646 w 293"/>
                      <a:gd name="T35" fmla="*/ 2147483646 h 33"/>
                      <a:gd name="T36" fmla="*/ 2147483646 w 293"/>
                      <a:gd name="T37" fmla="*/ 2147483646 h 33"/>
                      <a:gd name="T38" fmla="*/ 2147483646 w 293"/>
                      <a:gd name="T39" fmla="*/ 2147483646 h 33"/>
                      <a:gd name="T40" fmla="*/ 2147483646 w 293"/>
                      <a:gd name="T41" fmla="*/ 2147483646 h 33"/>
                      <a:gd name="T42" fmla="*/ 2147483646 w 293"/>
                      <a:gd name="T43" fmla="*/ 2147483646 h 33"/>
                      <a:gd name="T44" fmla="*/ 2147483646 w 293"/>
                      <a:gd name="T45" fmla="*/ 2147483646 h 33"/>
                      <a:gd name="T46" fmla="*/ 2147483646 w 293"/>
                      <a:gd name="T47" fmla="*/ 2147483646 h 33"/>
                      <a:gd name="T48" fmla="*/ 2147483646 w 293"/>
                      <a:gd name="T49" fmla="*/ 2147483646 h 33"/>
                      <a:gd name="T50" fmla="*/ 2147483646 w 293"/>
                      <a:gd name="T51" fmla="*/ 2147483646 h 33"/>
                      <a:gd name="T52" fmla="*/ 2147483646 w 293"/>
                      <a:gd name="T53" fmla="*/ 2147483646 h 33"/>
                      <a:gd name="T54" fmla="*/ 0 w 293"/>
                      <a:gd name="T55" fmla="*/ 2147483646 h 33"/>
                      <a:gd name="T56" fmla="*/ 0 w 293"/>
                      <a:gd name="T57" fmla="*/ 214748364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06" name="Freeform 618">
                    <a:extLst>
                      <a:ext uri="{FF2B5EF4-FFF2-40B4-BE49-F238E27FC236}">
                        <a16:creationId xmlns:a16="http://schemas.microsoft.com/office/drawing/2014/main" id="{C9EDD9DD-93B6-4D71-9DB2-23AAD529612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956833 h 33"/>
                      <a:gd name="T2" fmla="*/ 0 w 293"/>
                      <a:gd name="T3" fmla="*/ 930772 h 33"/>
                      <a:gd name="T4" fmla="*/ 74 w 293"/>
                      <a:gd name="T5" fmla="*/ 264063 h 33"/>
                      <a:gd name="T6" fmla="*/ 91 w 293"/>
                      <a:gd name="T7" fmla="*/ 130179 h 33"/>
                      <a:gd name="T8" fmla="*/ 103 w 293"/>
                      <a:gd name="T9" fmla="*/ 130179 h 33"/>
                      <a:gd name="T10" fmla="*/ 117 w 293"/>
                      <a:gd name="T11" fmla="*/ 0 h 33"/>
                      <a:gd name="T12" fmla="*/ 129 w 293"/>
                      <a:gd name="T13" fmla="*/ 0 h 33"/>
                      <a:gd name="T14" fmla="*/ 145 w 293"/>
                      <a:gd name="T15" fmla="*/ 130179 h 33"/>
                      <a:gd name="T16" fmla="*/ 158 w 293"/>
                      <a:gd name="T17" fmla="*/ 185406 h 33"/>
                      <a:gd name="T18" fmla="*/ 169 w 293"/>
                      <a:gd name="T19" fmla="*/ 264063 h 33"/>
                      <a:gd name="T20" fmla="*/ 175 w 293"/>
                      <a:gd name="T21" fmla="*/ 392453 h 33"/>
                      <a:gd name="T22" fmla="*/ 181 w 293"/>
                      <a:gd name="T23" fmla="*/ 535643 h 33"/>
                      <a:gd name="T24" fmla="*/ 186 w 293"/>
                      <a:gd name="T25" fmla="*/ 671819 h 33"/>
                      <a:gd name="T26" fmla="*/ 189 w 293"/>
                      <a:gd name="T27" fmla="*/ 796077 h 33"/>
                      <a:gd name="T28" fmla="*/ 190 w 293"/>
                      <a:gd name="T29" fmla="*/ 956833 h 33"/>
                      <a:gd name="T30" fmla="*/ 189 w 293"/>
                      <a:gd name="T31" fmla="*/ 1086533 h 33"/>
                      <a:gd name="T32" fmla="*/ 186 w 293"/>
                      <a:gd name="T33" fmla="*/ 1258666 h 33"/>
                      <a:gd name="T34" fmla="*/ 181 w 293"/>
                      <a:gd name="T35" fmla="*/ 1362762 h 33"/>
                      <a:gd name="T36" fmla="*/ 175 w 293"/>
                      <a:gd name="T37" fmla="*/ 1547486 h 33"/>
                      <a:gd name="T38" fmla="*/ 169 w 293"/>
                      <a:gd name="T39" fmla="*/ 1647683 h 33"/>
                      <a:gd name="T40" fmla="*/ 158 w 293"/>
                      <a:gd name="T41" fmla="*/ 1742538 h 33"/>
                      <a:gd name="T42" fmla="*/ 145 w 293"/>
                      <a:gd name="T43" fmla="*/ 1877579 h 33"/>
                      <a:gd name="T44" fmla="*/ 129 w 293"/>
                      <a:gd name="T45" fmla="*/ 1888040 h 33"/>
                      <a:gd name="T46" fmla="*/ 118 w 293"/>
                      <a:gd name="T47" fmla="*/ 1888040 h 33"/>
                      <a:gd name="T48" fmla="*/ 103 w 293"/>
                      <a:gd name="T49" fmla="*/ 1888040 h 33"/>
                      <a:gd name="T50" fmla="*/ 91 w 293"/>
                      <a:gd name="T51" fmla="*/ 1877579 h 33"/>
                      <a:gd name="T52" fmla="*/ 74 w 293"/>
                      <a:gd name="T53" fmla="*/ 1647683 h 33"/>
                      <a:gd name="T54" fmla="*/ 0 w 293"/>
                      <a:gd name="T55" fmla="*/ 956833 h 33"/>
                      <a:gd name="T56" fmla="*/ 0 w 293"/>
                      <a:gd name="T57" fmla="*/ 956833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03" name="Line 619">
                  <a:extLst>
                    <a:ext uri="{FF2B5EF4-FFF2-40B4-BE49-F238E27FC236}">
                      <a16:creationId xmlns:a16="http://schemas.microsoft.com/office/drawing/2014/main" id="{43196883-2079-40D1-9873-965F93C401C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99" name="AutoShape 620">
                <a:extLst>
                  <a:ext uri="{FF2B5EF4-FFF2-40B4-BE49-F238E27FC236}">
                    <a16:creationId xmlns:a16="http://schemas.microsoft.com/office/drawing/2014/main" id="{3586B42A-1B16-4340-9C3E-AD4B4E62E4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100" name="Line 621">
                <a:extLst>
                  <a:ext uri="{FF2B5EF4-FFF2-40B4-BE49-F238E27FC236}">
                    <a16:creationId xmlns:a16="http://schemas.microsoft.com/office/drawing/2014/main" id="{55B93A42-F1C3-4D19-8279-9925FF93B0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109" name="Text Box 780">
            <a:extLst>
              <a:ext uri="{FF2B5EF4-FFF2-40B4-BE49-F238E27FC236}">
                <a16:creationId xmlns:a16="http://schemas.microsoft.com/office/drawing/2014/main" id="{B4FD272B-B306-44A6-BA52-82360C312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8053" y="2379127"/>
            <a:ext cx="153649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1600" b="1" dirty="0"/>
              <a:t>1 ½</a:t>
            </a:r>
          </a:p>
        </p:txBody>
      </p:sp>
      <p:grpSp>
        <p:nvGrpSpPr>
          <p:cNvPr id="120" name="Gruppieren 119">
            <a:extLst>
              <a:ext uri="{FF2B5EF4-FFF2-40B4-BE49-F238E27FC236}">
                <a16:creationId xmlns:a16="http://schemas.microsoft.com/office/drawing/2014/main" id="{E0272267-9780-4178-BB56-52E075C5E369}"/>
              </a:ext>
            </a:extLst>
          </p:cNvPr>
          <p:cNvGrpSpPr/>
          <p:nvPr/>
        </p:nvGrpSpPr>
        <p:grpSpPr>
          <a:xfrm rot="5400000">
            <a:off x="1749915" y="2411234"/>
            <a:ext cx="490374" cy="249335"/>
            <a:chOff x="4325936" y="3986515"/>
            <a:chExt cx="490374" cy="249335"/>
          </a:xfrm>
        </p:grpSpPr>
        <p:grpSp>
          <p:nvGrpSpPr>
            <p:cNvPr id="121" name="Gruppieren 120">
              <a:extLst>
                <a:ext uri="{FF2B5EF4-FFF2-40B4-BE49-F238E27FC236}">
                  <a16:creationId xmlns:a16="http://schemas.microsoft.com/office/drawing/2014/main" id="{4CF16794-C78D-430F-A77F-8ECB01E6BCD6}"/>
                </a:ext>
              </a:extLst>
            </p:cNvPr>
            <p:cNvGrpSpPr/>
            <p:nvPr/>
          </p:nvGrpSpPr>
          <p:grpSpPr bwMode="auto">
            <a:xfrm rot="16200000">
              <a:off x="4579211" y="3998751"/>
              <a:ext cx="200044" cy="274154"/>
              <a:chOff x="3809833" y="830042"/>
              <a:chExt cx="77339" cy="106474"/>
            </a:xfrm>
            <a:pattFill prst="pct5">
              <a:fgClr>
                <a:schemeClr val="bg1"/>
              </a:fgClr>
              <a:bgClr>
                <a:schemeClr val="bg1"/>
              </a:bgClr>
            </a:pattFill>
          </p:grpSpPr>
          <p:sp>
            <p:nvSpPr>
              <p:cNvPr id="126" name="AutoShape 44">
                <a:extLst>
                  <a:ext uri="{FF2B5EF4-FFF2-40B4-BE49-F238E27FC236}">
                    <a16:creationId xmlns:a16="http://schemas.microsoft.com/office/drawing/2014/main" id="{629095BD-A79B-4705-B9BF-DEE015A3DA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381329">
                <a:off x="3796413" y="847796"/>
                <a:ext cx="102140" cy="75300"/>
              </a:xfrm>
              <a:prstGeom prst="triangle">
                <a:avLst>
                  <a:gd name="adj" fmla="val 50000"/>
                </a:avLst>
              </a:prstGeom>
              <a:grpFill/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9352" tIns="39676" rIns="79352" bIns="39676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  <a:defRPr/>
                </a:pPr>
                <a:endParaRPr lang="de-DE" altLang="de-DE" sz="1800"/>
              </a:p>
            </p:txBody>
          </p:sp>
          <p:sp>
            <p:nvSpPr>
              <p:cNvPr id="127" name="Line 45">
                <a:extLst>
                  <a:ext uri="{FF2B5EF4-FFF2-40B4-BE49-F238E27FC236}">
                    <a16:creationId xmlns:a16="http://schemas.microsoft.com/office/drawing/2014/main" id="{7F2A28B3-023B-42C3-B4EF-06B8104951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381329">
                <a:off x="3858667" y="858547"/>
                <a:ext cx="57009" cy="0"/>
              </a:xfrm>
              <a:prstGeom prst="lin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79352" tIns="39676" rIns="79352" bIns="39676">
                <a:spAutoFit/>
              </a:bodyPr>
              <a:lstStyle/>
              <a:p>
                <a:pPr>
                  <a:defRPr/>
                </a:pPr>
                <a:endParaRPr lang="de-DE"/>
              </a:p>
            </p:txBody>
          </p:sp>
        </p:grpSp>
        <p:grpSp>
          <p:nvGrpSpPr>
            <p:cNvPr id="122" name="Gruppieren 121">
              <a:extLst>
                <a:ext uri="{FF2B5EF4-FFF2-40B4-BE49-F238E27FC236}">
                  <a16:creationId xmlns:a16="http://schemas.microsoft.com/office/drawing/2014/main" id="{1501B403-CC10-45E8-B046-D8ABB3D2A9CE}"/>
                </a:ext>
              </a:extLst>
            </p:cNvPr>
            <p:cNvGrpSpPr/>
            <p:nvPr/>
          </p:nvGrpSpPr>
          <p:grpSpPr bwMode="auto">
            <a:xfrm rot="16200000">
              <a:off x="4367825" y="4002339"/>
              <a:ext cx="124738" cy="191779"/>
              <a:chOff x="3809833" y="830042"/>
              <a:chExt cx="77339" cy="106474"/>
            </a:xfrm>
            <a:pattFill prst="pct5">
              <a:fgClr>
                <a:schemeClr val="bg1"/>
              </a:fgClr>
              <a:bgClr>
                <a:schemeClr val="bg1"/>
              </a:bgClr>
            </a:pattFill>
          </p:grpSpPr>
          <p:sp>
            <p:nvSpPr>
              <p:cNvPr id="124" name="AutoShape 44">
                <a:extLst>
                  <a:ext uri="{FF2B5EF4-FFF2-40B4-BE49-F238E27FC236}">
                    <a16:creationId xmlns:a16="http://schemas.microsoft.com/office/drawing/2014/main" id="{818226BF-165D-4180-BF4E-517C92F67B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381329">
                <a:off x="3796413" y="847796"/>
                <a:ext cx="102140" cy="75300"/>
              </a:xfrm>
              <a:prstGeom prst="triangle">
                <a:avLst>
                  <a:gd name="adj" fmla="val 50000"/>
                </a:avLst>
              </a:prstGeom>
              <a:grpFill/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9352" tIns="39676" rIns="79352" bIns="39676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  <a:defRPr/>
                </a:pPr>
                <a:endParaRPr lang="de-DE" altLang="de-DE" sz="1800"/>
              </a:p>
            </p:txBody>
          </p:sp>
          <p:sp>
            <p:nvSpPr>
              <p:cNvPr id="125" name="Line 45">
                <a:extLst>
                  <a:ext uri="{FF2B5EF4-FFF2-40B4-BE49-F238E27FC236}">
                    <a16:creationId xmlns:a16="http://schemas.microsoft.com/office/drawing/2014/main" id="{52BF1B27-0373-4A60-85F2-9FE7045B0D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381329">
                <a:off x="3858667" y="858547"/>
                <a:ext cx="57009" cy="0"/>
              </a:xfrm>
              <a:prstGeom prst="lin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79352" tIns="39676" rIns="79352" bIns="39676">
                <a:spAutoFit/>
              </a:bodyPr>
              <a:lstStyle/>
              <a:p>
                <a:pPr>
                  <a:defRPr/>
                </a:pPr>
                <a:endParaRPr lang="de-DE"/>
              </a:p>
            </p:txBody>
          </p:sp>
        </p:grpSp>
        <p:cxnSp>
          <p:nvCxnSpPr>
            <p:cNvPr id="123" name="Gerader Verbinder 122">
              <a:extLst>
                <a:ext uri="{FF2B5EF4-FFF2-40B4-BE49-F238E27FC236}">
                  <a16:creationId xmlns:a16="http://schemas.microsoft.com/office/drawing/2014/main" id="{6579CD57-3E65-4527-867A-DE522D8D7F0C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4325936" y="3986515"/>
              <a:ext cx="428111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61324A9B-F460-447F-9D97-4F0AB2D7F29C}"/>
              </a:ext>
            </a:extLst>
          </p:cNvPr>
          <p:cNvGrpSpPr/>
          <p:nvPr/>
        </p:nvGrpSpPr>
        <p:grpSpPr>
          <a:xfrm flipH="1">
            <a:off x="1511365" y="2290714"/>
            <a:ext cx="255596" cy="486856"/>
            <a:chOff x="4094066" y="2839941"/>
            <a:chExt cx="255596" cy="486856"/>
          </a:xfrm>
        </p:grpSpPr>
        <p:grpSp>
          <p:nvGrpSpPr>
            <p:cNvPr id="129" name="Gruppieren 128">
              <a:extLst>
                <a:ext uri="{FF2B5EF4-FFF2-40B4-BE49-F238E27FC236}">
                  <a16:creationId xmlns:a16="http://schemas.microsoft.com/office/drawing/2014/main" id="{1D8D25EE-2FB2-4D4E-A436-F8DF6B9928ED}"/>
                </a:ext>
              </a:extLst>
            </p:cNvPr>
            <p:cNvGrpSpPr/>
            <p:nvPr/>
          </p:nvGrpSpPr>
          <p:grpSpPr bwMode="auto">
            <a:xfrm flipH="1">
              <a:off x="4149618" y="3052643"/>
              <a:ext cx="200044" cy="274154"/>
              <a:chOff x="3809833" y="830042"/>
              <a:chExt cx="77339" cy="106474"/>
            </a:xfrm>
            <a:solidFill>
              <a:schemeClr val="tx1"/>
            </a:solidFill>
          </p:grpSpPr>
          <p:sp>
            <p:nvSpPr>
              <p:cNvPr id="134" name="AutoShape 44">
                <a:extLst>
                  <a:ext uri="{FF2B5EF4-FFF2-40B4-BE49-F238E27FC236}">
                    <a16:creationId xmlns:a16="http://schemas.microsoft.com/office/drawing/2014/main" id="{954433B0-915E-4F06-BA2B-E7AB3775FF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381329">
                <a:off x="3796413" y="847796"/>
                <a:ext cx="102140" cy="75300"/>
              </a:xfrm>
              <a:prstGeom prst="triangle">
                <a:avLst>
                  <a:gd name="adj" fmla="val 50000"/>
                </a:avLst>
              </a:prstGeom>
              <a:grpFill/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9352" tIns="39676" rIns="79352" bIns="39676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  <a:defRPr/>
                </a:pPr>
                <a:endParaRPr lang="de-DE" altLang="de-DE" sz="1800"/>
              </a:p>
            </p:txBody>
          </p:sp>
          <p:sp>
            <p:nvSpPr>
              <p:cNvPr id="135" name="Line 45">
                <a:extLst>
                  <a:ext uri="{FF2B5EF4-FFF2-40B4-BE49-F238E27FC236}">
                    <a16:creationId xmlns:a16="http://schemas.microsoft.com/office/drawing/2014/main" id="{55DEE86F-0816-42E1-B150-B10BFB758C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381329">
                <a:off x="3858667" y="858547"/>
                <a:ext cx="57009" cy="0"/>
              </a:xfrm>
              <a:prstGeom prst="lin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79352" tIns="39676" rIns="79352" bIns="39676">
                <a:spAutoFit/>
              </a:bodyPr>
              <a:lstStyle/>
              <a:p>
                <a:pPr>
                  <a:defRPr/>
                </a:pPr>
                <a:endParaRPr lang="de-DE"/>
              </a:p>
            </p:txBody>
          </p:sp>
        </p:grpSp>
        <p:grpSp>
          <p:nvGrpSpPr>
            <p:cNvPr id="130" name="Gruppieren 129">
              <a:extLst>
                <a:ext uri="{FF2B5EF4-FFF2-40B4-BE49-F238E27FC236}">
                  <a16:creationId xmlns:a16="http://schemas.microsoft.com/office/drawing/2014/main" id="{73C7FBA0-6FB1-4E5B-A6E7-945CFBD426C2}"/>
                </a:ext>
              </a:extLst>
            </p:cNvPr>
            <p:cNvGrpSpPr/>
            <p:nvPr/>
          </p:nvGrpSpPr>
          <p:grpSpPr bwMode="auto">
            <a:xfrm flipH="1">
              <a:off x="4143410" y="2848310"/>
              <a:ext cx="124738" cy="191779"/>
              <a:chOff x="3809833" y="830042"/>
              <a:chExt cx="77339" cy="106474"/>
            </a:xfrm>
            <a:pattFill prst="pct5">
              <a:fgClr>
                <a:schemeClr val="bg1"/>
              </a:fgClr>
              <a:bgClr>
                <a:schemeClr val="tx1"/>
              </a:bgClr>
            </a:pattFill>
          </p:grpSpPr>
          <p:sp>
            <p:nvSpPr>
              <p:cNvPr id="132" name="AutoShape 44">
                <a:extLst>
                  <a:ext uri="{FF2B5EF4-FFF2-40B4-BE49-F238E27FC236}">
                    <a16:creationId xmlns:a16="http://schemas.microsoft.com/office/drawing/2014/main" id="{5C4585EF-85BA-4C56-B8D4-71E933AB55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381329">
                <a:off x="3796413" y="847796"/>
                <a:ext cx="102140" cy="75300"/>
              </a:xfrm>
              <a:prstGeom prst="triangle">
                <a:avLst>
                  <a:gd name="adj" fmla="val 50000"/>
                </a:avLst>
              </a:prstGeom>
              <a:grpFill/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9352" tIns="39676" rIns="79352" bIns="39676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  <a:defRPr/>
                </a:pPr>
                <a:endParaRPr lang="de-DE" altLang="de-DE" sz="1800"/>
              </a:p>
            </p:txBody>
          </p:sp>
          <p:sp>
            <p:nvSpPr>
              <p:cNvPr id="133" name="Line 45">
                <a:extLst>
                  <a:ext uri="{FF2B5EF4-FFF2-40B4-BE49-F238E27FC236}">
                    <a16:creationId xmlns:a16="http://schemas.microsoft.com/office/drawing/2014/main" id="{8FB58BF8-F82E-4C02-8298-FD549828B9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381329">
                <a:off x="3858667" y="858547"/>
                <a:ext cx="57009" cy="0"/>
              </a:xfrm>
              <a:prstGeom prst="lin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79352" tIns="39676" rIns="79352" bIns="39676">
                <a:spAutoFit/>
              </a:bodyPr>
              <a:lstStyle/>
              <a:p>
                <a:pPr>
                  <a:defRPr/>
                </a:pPr>
                <a:endParaRPr lang="de-DE"/>
              </a:p>
            </p:txBody>
          </p:sp>
        </p:grpSp>
        <p:cxnSp>
          <p:nvCxnSpPr>
            <p:cNvPr id="131" name="Gerader Verbinder 130">
              <a:extLst>
                <a:ext uri="{FF2B5EF4-FFF2-40B4-BE49-F238E27FC236}">
                  <a16:creationId xmlns:a16="http://schemas.microsoft.com/office/drawing/2014/main" id="{1674B284-9460-48DD-BEA8-97EE8F6B9A5A}"/>
                </a:ext>
              </a:extLst>
            </p:cNvPr>
            <p:cNvCxnSpPr>
              <a:cxnSpLocks/>
            </p:cNvCxnSpPr>
            <p:nvPr/>
          </p:nvCxnSpPr>
          <p:spPr bwMode="auto">
            <a:xfrm rot="16200000">
              <a:off x="3880010" y="3053997"/>
              <a:ext cx="428111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7" name="Textfeld 428">
            <a:extLst>
              <a:ext uri="{FF2B5EF4-FFF2-40B4-BE49-F238E27FC236}">
                <a16:creationId xmlns:a16="http://schemas.microsoft.com/office/drawing/2014/main" id="{E6F3D7DD-3566-4ACF-83E1-D475A1F09530}"/>
              </a:ext>
            </a:extLst>
          </p:cNvPr>
          <p:cNvSpPr txBox="1">
            <a:spLocks noChangeArrowheads="1"/>
          </p:cNvSpPr>
          <p:nvPr/>
        </p:nvSpPr>
        <p:spPr bwMode="auto">
          <a:xfrm rot="16200000" flipH="1">
            <a:off x="1230951" y="2072272"/>
            <a:ext cx="145764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600" dirty="0"/>
              <a:t>(          )</a:t>
            </a:r>
          </a:p>
        </p:txBody>
      </p:sp>
      <p:sp>
        <p:nvSpPr>
          <p:cNvPr id="102" name="Text Box 89">
            <a:extLst>
              <a:ext uri="{FF2B5EF4-FFF2-40B4-BE49-F238E27FC236}">
                <a16:creationId xmlns:a16="http://schemas.microsoft.com/office/drawing/2014/main" id="{4B5A5F3C-CE8D-45EA-8BC3-FDCC0946D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9542" y="2221660"/>
            <a:ext cx="289882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1 ½ </a:t>
            </a:r>
            <a:r>
              <a:rPr lang="de-DE" altLang="de-DE" sz="1600" b="1" dirty="0" err="1">
                <a:solidFill>
                  <a:srgbClr val="0000FF"/>
                </a:solidFill>
              </a:rPr>
              <a:t>snap</a:t>
            </a:r>
            <a:r>
              <a:rPr lang="de-DE" altLang="de-DE" sz="1600" b="1" dirty="0">
                <a:solidFill>
                  <a:srgbClr val="0000FF"/>
                </a:solidFill>
              </a:rPr>
              <a:t> roll on </a:t>
            </a:r>
            <a:r>
              <a:rPr lang="de-DE" altLang="de-DE" sz="1600" b="1" dirty="0" err="1">
                <a:solidFill>
                  <a:srgbClr val="0000FF"/>
                </a:solidFill>
              </a:rPr>
              <a:t>middle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of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the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line</a:t>
            </a:r>
            <a:r>
              <a:rPr lang="de-DE" altLang="de-DE" sz="1600" b="1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110" name="Text Box 91">
            <a:extLst>
              <a:ext uri="{FF2B5EF4-FFF2-40B4-BE49-F238E27FC236}">
                <a16:creationId xmlns:a16="http://schemas.microsoft.com/office/drawing/2014/main" id="{B8094F2D-3050-4A6D-94D7-9A48D6B28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0115" y="3220085"/>
            <a:ext cx="2097088" cy="338138"/>
          </a:xfrm>
          <a:prstGeom prst="rect">
            <a:avLst/>
          </a:prstGeom>
          <a:noFill/>
          <a:ln w="38100">
            <a:solidFill>
              <a:srgbClr val="FFFF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e-DE" altLang="de-DE" sz="1600" b="1">
                <a:solidFill>
                  <a:srgbClr val="0000FF"/>
                </a:solidFill>
              </a:rPr>
              <a:t>All radii are equal.</a:t>
            </a:r>
          </a:p>
        </p:txBody>
      </p:sp>
      <p:sp>
        <p:nvSpPr>
          <p:cNvPr id="111" name="Oval 93">
            <a:extLst>
              <a:ext uri="{FF2B5EF4-FFF2-40B4-BE49-F238E27FC236}">
                <a16:creationId xmlns:a16="http://schemas.microsoft.com/office/drawing/2014/main" id="{A26113D3-DA71-4602-87D0-28C7BC309D0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616979" y="1062045"/>
            <a:ext cx="1228725" cy="1196975"/>
          </a:xfrm>
          <a:prstGeom prst="ellips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de-DE" altLang="de-DE"/>
          </a:p>
        </p:txBody>
      </p:sp>
      <p:sp>
        <p:nvSpPr>
          <p:cNvPr id="112" name="Oval 93">
            <a:extLst>
              <a:ext uri="{FF2B5EF4-FFF2-40B4-BE49-F238E27FC236}">
                <a16:creationId xmlns:a16="http://schemas.microsoft.com/office/drawing/2014/main" id="{3E537DF7-9EAC-4ABA-A0B8-2275BA46195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663377" y="2885430"/>
            <a:ext cx="1228725" cy="1196975"/>
          </a:xfrm>
          <a:prstGeom prst="ellips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de-DE" altLang="de-DE"/>
          </a:p>
        </p:txBody>
      </p:sp>
      <p:sp>
        <p:nvSpPr>
          <p:cNvPr id="113" name="Oval 74">
            <a:extLst>
              <a:ext uri="{FF2B5EF4-FFF2-40B4-BE49-F238E27FC236}">
                <a16:creationId xmlns:a16="http://schemas.microsoft.com/office/drawing/2014/main" id="{32470477-4C91-4B63-9851-AB55AD906B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6192" y="955037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14" name="Oval 74">
            <a:extLst>
              <a:ext uri="{FF2B5EF4-FFF2-40B4-BE49-F238E27FC236}">
                <a16:creationId xmlns:a16="http://schemas.microsoft.com/office/drawing/2014/main" id="{15972CB6-A195-4915-972F-59ABC72BC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8277" y="1490110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15" name="Oval 74">
            <a:extLst>
              <a:ext uri="{FF2B5EF4-FFF2-40B4-BE49-F238E27FC236}">
                <a16:creationId xmlns:a16="http://schemas.microsoft.com/office/drawing/2014/main" id="{459CAFF6-8BB4-4971-8F9B-DDC6BC7C9B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5921" y="2454275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16" name="Oval 74">
            <a:extLst>
              <a:ext uri="{FF2B5EF4-FFF2-40B4-BE49-F238E27FC236}">
                <a16:creationId xmlns:a16="http://schemas.microsoft.com/office/drawing/2014/main" id="{742A56C1-1DCA-47F6-916C-B9DAC845B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0825" y="3435982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17" name="Oval 74">
            <a:extLst>
              <a:ext uri="{FF2B5EF4-FFF2-40B4-BE49-F238E27FC236}">
                <a16:creationId xmlns:a16="http://schemas.microsoft.com/office/drawing/2014/main" id="{4BD78386-BC41-4420-89F5-BD3D642175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7272" y="4015741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95540865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/>
      <p:bldP spid="102" grpId="0"/>
      <p:bldP spid="110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12" name="Rectangle 13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DA759"/>
              </a:gs>
              <a:gs pos="100000">
                <a:srgbClr val="BDE7A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1713" name="Text Box 169"/>
          <p:cNvSpPr txBox="1">
            <a:spLocks noChangeArrowheads="1"/>
          </p:cNvSpPr>
          <p:nvPr/>
        </p:nvSpPr>
        <p:spPr bwMode="auto">
          <a:xfrm>
            <a:off x="4922838" y="4376738"/>
            <a:ext cx="5429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GB" altLang="de-DE" sz="1400" b="1">
                <a:solidFill>
                  <a:srgbClr val="02369E"/>
                </a:solidFill>
              </a:rPr>
              <a:t>120</a:t>
            </a:r>
            <a:r>
              <a:rPr lang="en-GB" altLang="de-DE" sz="1400" b="1" baseline="30000">
                <a:solidFill>
                  <a:srgbClr val="02369E"/>
                </a:solidFill>
              </a:rPr>
              <a:t>0</a:t>
            </a:r>
            <a:endParaRPr lang="en-GB" altLang="de-DE" sz="1400" b="1">
              <a:solidFill>
                <a:srgbClr val="02369E"/>
              </a:solidFill>
            </a:endParaRPr>
          </a:p>
        </p:txBody>
      </p:sp>
      <p:sp>
        <p:nvSpPr>
          <p:cNvPr id="11714" name="Text Box 176"/>
          <p:cNvSpPr txBox="1">
            <a:spLocks noChangeArrowheads="1"/>
          </p:cNvSpPr>
          <p:nvPr/>
        </p:nvSpPr>
        <p:spPr bwMode="auto">
          <a:xfrm>
            <a:off x="8054975" y="6596063"/>
            <a:ext cx="18415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lnSpc>
                <a:spcPct val="80000"/>
              </a:lnSpc>
            </a:pPr>
            <a:endParaRPr lang="en-GB" altLang="de-DE" sz="1400" b="1">
              <a:solidFill>
                <a:srgbClr val="CC3300"/>
              </a:solidFill>
            </a:endParaRPr>
          </a:p>
        </p:txBody>
      </p:sp>
      <p:sp>
        <p:nvSpPr>
          <p:cNvPr id="11715" name="Rectangle 220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DA759"/>
              </a:gs>
              <a:gs pos="100000">
                <a:srgbClr val="BDE7A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1716" name="Line 222"/>
          <p:cNvSpPr>
            <a:spLocks noChangeShapeType="1"/>
          </p:cNvSpPr>
          <p:nvPr/>
        </p:nvSpPr>
        <p:spPr bwMode="auto">
          <a:xfrm>
            <a:off x="228600" y="5156200"/>
            <a:ext cx="8915400" cy="127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1717" name="Text Box 223"/>
          <p:cNvSpPr txBox="1">
            <a:spLocks noChangeArrowheads="1"/>
          </p:cNvSpPr>
          <p:nvPr/>
        </p:nvSpPr>
        <p:spPr bwMode="auto">
          <a:xfrm>
            <a:off x="4287838" y="5599113"/>
            <a:ext cx="10699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en-GB" altLang="de-DE" sz="1400" b="1">
                <a:solidFill>
                  <a:srgbClr val="CC3300"/>
                </a:solidFill>
              </a:rPr>
              <a:t>Safety line</a:t>
            </a:r>
          </a:p>
        </p:txBody>
      </p:sp>
      <p:graphicFrame>
        <p:nvGraphicFramePr>
          <p:cNvPr id="11711" name="Object 447"/>
          <p:cNvGraphicFramePr>
            <a:graphicFrameLocks noChangeAspect="1"/>
          </p:cNvGraphicFramePr>
          <p:nvPr/>
        </p:nvGraphicFramePr>
        <p:xfrm>
          <a:off x="4716463" y="1916113"/>
          <a:ext cx="409575" cy="217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58" name="Designer Zeichnung" r:id="rId3" imgW="304800" imgH="304800" progId="">
                  <p:embed/>
                </p:oleObj>
              </mc:Choice>
              <mc:Fallback>
                <p:oleObj name="Designer Zeichnung" r:id="rId3" imgW="304800" imgH="304800" progId="">
                  <p:embed/>
                  <p:pic>
                    <p:nvPicPr>
                      <p:cNvPr id="0" name="Picture 4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463" y="1916113"/>
                        <a:ext cx="409575" cy="217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0000"/>
                            </a:solidFill>
                            <a:prstDash val="sysDot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18" name="Text Box 225"/>
          <p:cNvSpPr txBox="1">
            <a:spLocks noChangeArrowheads="1"/>
          </p:cNvSpPr>
          <p:nvPr/>
        </p:nvSpPr>
        <p:spPr bwMode="auto">
          <a:xfrm>
            <a:off x="5292725" y="1773238"/>
            <a:ext cx="144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de-DE" sz="2400" b="1">
                <a:solidFill>
                  <a:srgbClr val="02369E"/>
                </a:solidFill>
              </a:rPr>
              <a:t>wind</a:t>
            </a:r>
          </a:p>
        </p:txBody>
      </p:sp>
      <p:sp>
        <p:nvSpPr>
          <p:cNvPr id="11719" name="Text Box 227"/>
          <p:cNvSpPr txBox="1">
            <a:spLocks noChangeArrowheads="1"/>
          </p:cNvSpPr>
          <p:nvPr/>
        </p:nvSpPr>
        <p:spPr bwMode="auto">
          <a:xfrm>
            <a:off x="8054975" y="6596063"/>
            <a:ext cx="18415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lnSpc>
                <a:spcPct val="80000"/>
              </a:lnSpc>
            </a:pPr>
            <a:endParaRPr lang="en-GB" altLang="de-DE" sz="1400" b="1">
              <a:solidFill>
                <a:srgbClr val="CC3300"/>
              </a:solidFill>
            </a:endParaRPr>
          </a:p>
        </p:txBody>
      </p:sp>
      <p:grpSp>
        <p:nvGrpSpPr>
          <p:cNvPr id="11720" name="Group 229"/>
          <p:cNvGrpSpPr>
            <a:grpSpLocks/>
          </p:cNvGrpSpPr>
          <p:nvPr/>
        </p:nvGrpSpPr>
        <p:grpSpPr bwMode="auto">
          <a:xfrm>
            <a:off x="3527425" y="4879975"/>
            <a:ext cx="2560638" cy="214313"/>
            <a:chOff x="2072" y="3594"/>
            <a:chExt cx="1613" cy="135"/>
          </a:xfrm>
        </p:grpSpPr>
        <p:sp>
          <p:nvSpPr>
            <p:cNvPr id="12104" name="Rectangle 230"/>
            <p:cNvSpPr>
              <a:spLocks noChangeArrowheads="1"/>
            </p:cNvSpPr>
            <p:nvPr/>
          </p:nvSpPr>
          <p:spPr bwMode="auto">
            <a:xfrm>
              <a:off x="2072" y="3594"/>
              <a:ext cx="1613" cy="135"/>
            </a:xfrm>
            <a:prstGeom prst="rect">
              <a:avLst/>
            </a:prstGeom>
            <a:solidFill>
              <a:srgbClr val="C3C3C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80000"/>
                </a:lnSpc>
              </a:pPr>
              <a:endParaRPr lang="de-DE" altLang="de-DE"/>
            </a:p>
          </p:txBody>
        </p:sp>
        <p:sp>
          <p:nvSpPr>
            <p:cNvPr id="12105" name="Line 231"/>
            <p:cNvSpPr>
              <a:spLocks noChangeShapeType="1"/>
            </p:cNvSpPr>
            <p:nvPr/>
          </p:nvSpPr>
          <p:spPr bwMode="auto">
            <a:xfrm flipH="1">
              <a:off x="2850" y="3660"/>
              <a:ext cx="835" cy="1"/>
            </a:xfrm>
            <a:prstGeom prst="line">
              <a:avLst/>
            </a:prstGeom>
            <a:noFill/>
            <a:ln w="238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1721" name="Rectangle 232"/>
          <p:cNvSpPr>
            <a:spLocks noChangeArrowheads="1"/>
          </p:cNvSpPr>
          <p:nvPr/>
        </p:nvSpPr>
        <p:spPr bwMode="auto">
          <a:xfrm>
            <a:off x="4749800" y="5145088"/>
            <a:ext cx="69850" cy="69850"/>
          </a:xfrm>
          <a:prstGeom prst="rect">
            <a:avLst/>
          </a:prstGeom>
          <a:solidFill>
            <a:schemeClr val="tx1"/>
          </a:solidFill>
          <a:ln w="6350">
            <a:solidFill>
              <a:srgbClr val="1F1A17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1722" name="Rectangle 233"/>
          <p:cNvSpPr>
            <a:spLocks noChangeArrowheads="1"/>
          </p:cNvSpPr>
          <p:nvPr/>
        </p:nvSpPr>
        <p:spPr bwMode="auto">
          <a:xfrm>
            <a:off x="4359275" y="5318125"/>
            <a:ext cx="69850" cy="69850"/>
          </a:xfrm>
          <a:prstGeom prst="rect">
            <a:avLst/>
          </a:prstGeom>
          <a:solidFill>
            <a:schemeClr val="tx1"/>
          </a:solidFill>
          <a:ln w="6350">
            <a:solidFill>
              <a:srgbClr val="1F1A17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1723" name="Rectangle 234"/>
          <p:cNvSpPr>
            <a:spLocks noChangeArrowheads="1"/>
          </p:cNvSpPr>
          <p:nvPr/>
        </p:nvSpPr>
        <p:spPr bwMode="auto">
          <a:xfrm>
            <a:off x="5140325" y="5318125"/>
            <a:ext cx="69850" cy="69850"/>
          </a:xfrm>
          <a:prstGeom prst="rect">
            <a:avLst/>
          </a:prstGeom>
          <a:solidFill>
            <a:schemeClr val="tx1"/>
          </a:solidFill>
          <a:ln w="6350">
            <a:solidFill>
              <a:srgbClr val="1F1A17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1724" name="Rectangle 235"/>
          <p:cNvSpPr>
            <a:spLocks noChangeArrowheads="1"/>
          </p:cNvSpPr>
          <p:nvPr/>
        </p:nvSpPr>
        <p:spPr bwMode="auto">
          <a:xfrm>
            <a:off x="4545013" y="5314950"/>
            <a:ext cx="69850" cy="69850"/>
          </a:xfrm>
          <a:prstGeom prst="rect">
            <a:avLst/>
          </a:prstGeom>
          <a:solidFill>
            <a:schemeClr val="tx1"/>
          </a:solidFill>
          <a:ln w="6350">
            <a:solidFill>
              <a:srgbClr val="1F1A17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1725" name="Rectangle 236"/>
          <p:cNvSpPr>
            <a:spLocks noChangeArrowheads="1"/>
          </p:cNvSpPr>
          <p:nvPr/>
        </p:nvSpPr>
        <p:spPr bwMode="auto">
          <a:xfrm>
            <a:off x="4746625" y="5316538"/>
            <a:ext cx="69850" cy="69850"/>
          </a:xfrm>
          <a:prstGeom prst="rect">
            <a:avLst/>
          </a:prstGeom>
          <a:solidFill>
            <a:schemeClr val="tx1"/>
          </a:solidFill>
          <a:ln w="6350">
            <a:solidFill>
              <a:srgbClr val="1F1A17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1726" name="Rectangle 237"/>
          <p:cNvSpPr>
            <a:spLocks noChangeArrowheads="1"/>
          </p:cNvSpPr>
          <p:nvPr/>
        </p:nvSpPr>
        <p:spPr bwMode="auto">
          <a:xfrm>
            <a:off x="4933950" y="5318125"/>
            <a:ext cx="69850" cy="69850"/>
          </a:xfrm>
          <a:prstGeom prst="rect">
            <a:avLst/>
          </a:prstGeom>
          <a:solidFill>
            <a:schemeClr val="tx1"/>
          </a:solidFill>
          <a:ln w="6350">
            <a:solidFill>
              <a:srgbClr val="1F1A17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1727" name="Freeform 238"/>
          <p:cNvSpPr>
            <a:spLocks/>
          </p:cNvSpPr>
          <p:nvPr/>
        </p:nvSpPr>
        <p:spPr bwMode="auto">
          <a:xfrm>
            <a:off x="4179888" y="4876800"/>
            <a:ext cx="196850" cy="190500"/>
          </a:xfrm>
          <a:custGeom>
            <a:avLst/>
            <a:gdLst>
              <a:gd name="T0" fmla="*/ 2147483647 w 124"/>
              <a:gd name="T1" fmla="*/ 2147483647 h 120"/>
              <a:gd name="T2" fmla="*/ 2147483647 w 124"/>
              <a:gd name="T3" fmla="*/ 2147483647 h 120"/>
              <a:gd name="T4" fmla="*/ 2147483647 w 124"/>
              <a:gd name="T5" fmla="*/ 2147483647 h 120"/>
              <a:gd name="T6" fmla="*/ 2147483647 w 124"/>
              <a:gd name="T7" fmla="*/ 2147483647 h 120"/>
              <a:gd name="T8" fmla="*/ 2147483647 w 124"/>
              <a:gd name="T9" fmla="*/ 2147483647 h 120"/>
              <a:gd name="T10" fmla="*/ 2147483647 w 124"/>
              <a:gd name="T11" fmla="*/ 2147483647 h 120"/>
              <a:gd name="T12" fmla="*/ 2147483647 w 124"/>
              <a:gd name="T13" fmla="*/ 2147483647 h 120"/>
              <a:gd name="T14" fmla="*/ 2147483647 w 124"/>
              <a:gd name="T15" fmla="*/ 2147483647 h 120"/>
              <a:gd name="T16" fmla="*/ 2147483647 w 124"/>
              <a:gd name="T17" fmla="*/ 2147483647 h 120"/>
              <a:gd name="T18" fmla="*/ 2147483647 w 124"/>
              <a:gd name="T19" fmla="*/ 2147483647 h 120"/>
              <a:gd name="T20" fmla="*/ 2147483647 w 124"/>
              <a:gd name="T21" fmla="*/ 2147483647 h 120"/>
              <a:gd name="T22" fmla="*/ 0 w 124"/>
              <a:gd name="T23" fmla="*/ 2147483647 h 120"/>
              <a:gd name="T24" fmla="*/ 2147483647 w 124"/>
              <a:gd name="T25" fmla="*/ 2147483647 h 120"/>
              <a:gd name="T26" fmla="*/ 2147483647 w 124"/>
              <a:gd name="T27" fmla="*/ 2147483647 h 120"/>
              <a:gd name="T28" fmla="*/ 2147483647 w 124"/>
              <a:gd name="T29" fmla="*/ 2147483647 h 120"/>
              <a:gd name="T30" fmla="*/ 2147483647 w 124"/>
              <a:gd name="T31" fmla="*/ 2147483647 h 120"/>
              <a:gd name="T32" fmla="*/ 2147483647 w 124"/>
              <a:gd name="T33" fmla="*/ 2147483647 h 120"/>
              <a:gd name="T34" fmla="*/ 2147483647 w 124"/>
              <a:gd name="T35" fmla="*/ 2147483647 h 120"/>
              <a:gd name="T36" fmla="*/ 2147483647 w 124"/>
              <a:gd name="T37" fmla="*/ 0 h 120"/>
              <a:gd name="T38" fmla="*/ 2147483647 w 124"/>
              <a:gd name="T39" fmla="*/ 2147483647 h 120"/>
              <a:gd name="T40" fmla="*/ 2147483647 w 124"/>
              <a:gd name="T41" fmla="*/ 2147483647 h 120"/>
              <a:gd name="T42" fmla="*/ 2147483647 w 124"/>
              <a:gd name="T43" fmla="*/ 2147483647 h 120"/>
              <a:gd name="T44" fmla="*/ 2147483647 w 124"/>
              <a:gd name="T45" fmla="*/ 2147483647 h 12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24"/>
              <a:gd name="T70" fmla="*/ 0 h 120"/>
              <a:gd name="T71" fmla="*/ 124 w 124"/>
              <a:gd name="T72" fmla="*/ 120 h 12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24" h="120">
                <a:moveTo>
                  <a:pt x="124" y="62"/>
                </a:moveTo>
                <a:lnTo>
                  <a:pt x="109" y="65"/>
                </a:lnTo>
                <a:lnTo>
                  <a:pt x="91" y="65"/>
                </a:lnTo>
                <a:lnTo>
                  <a:pt x="80" y="116"/>
                </a:lnTo>
                <a:lnTo>
                  <a:pt x="65" y="120"/>
                </a:lnTo>
                <a:lnTo>
                  <a:pt x="65" y="65"/>
                </a:lnTo>
                <a:lnTo>
                  <a:pt x="43" y="65"/>
                </a:lnTo>
                <a:lnTo>
                  <a:pt x="21" y="62"/>
                </a:lnTo>
                <a:lnTo>
                  <a:pt x="14" y="80"/>
                </a:lnTo>
                <a:lnTo>
                  <a:pt x="7" y="80"/>
                </a:lnTo>
                <a:lnTo>
                  <a:pt x="7" y="62"/>
                </a:lnTo>
                <a:lnTo>
                  <a:pt x="0" y="62"/>
                </a:lnTo>
                <a:lnTo>
                  <a:pt x="7" y="58"/>
                </a:lnTo>
                <a:lnTo>
                  <a:pt x="7" y="40"/>
                </a:lnTo>
                <a:lnTo>
                  <a:pt x="14" y="40"/>
                </a:lnTo>
                <a:lnTo>
                  <a:pt x="21" y="58"/>
                </a:lnTo>
                <a:lnTo>
                  <a:pt x="43" y="54"/>
                </a:lnTo>
                <a:lnTo>
                  <a:pt x="65" y="54"/>
                </a:lnTo>
                <a:lnTo>
                  <a:pt x="65" y="0"/>
                </a:lnTo>
                <a:lnTo>
                  <a:pt x="80" y="3"/>
                </a:lnTo>
                <a:lnTo>
                  <a:pt x="91" y="54"/>
                </a:lnTo>
                <a:lnTo>
                  <a:pt x="109" y="54"/>
                </a:lnTo>
                <a:lnTo>
                  <a:pt x="124" y="62"/>
                </a:lnTo>
              </a:path>
            </a:pathLst>
          </a:custGeom>
          <a:noFill/>
          <a:ln w="6350">
            <a:solidFill>
              <a:srgbClr val="1F1A17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11728" name="Group 239"/>
          <p:cNvGrpSpPr>
            <a:grpSpLocks/>
          </p:cNvGrpSpPr>
          <p:nvPr/>
        </p:nvGrpSpPr>
        <p:grpSpPr bwMode="auto">
          <a:xfrm>
            <a:off x="1333500" y="2827338"/>
            <a:ext cx="6910388" cy="2317750"/>
            <a:chOff x="1200" y="1805"/>
            <a:chExt cx="4177" cy="1460"/>
          </a:xfrm>
        </p:grpSpPr>
        <p:grpSp>
          <p:nvGrpSpPr>
            <p:cNvPr id="12092" name="Group 240"/>
            <p:cNvGrpSpPr>
              <a:grpSpLocks/>
            </p:cNvGrpSpPr>
            <p:nvPr/>
          </p:nvGrpSpPr>
          <p:grpSpPr bwMode="auto">
            <a:xfrm>
              <a:off x="3213" y="1805"/>
              <a:ext cx="78" cy="252"/>
              <a:chOff x="2802" y="2429"/>
              <a:chExt cx="78" cy="252"/>
            </a:xfrm>
          </p:grpSpPr>
          <p:sp>
            <p:nvSpPr>
              <p:cNvPr id="12102" name="Freeform 241"/>
              <p:cNvSpPr>
                <a:spLocks/>
              </p:cNvSpPr>
              <p:nvPr/>
            </p:nvSpPr>
            <p:spPr bwMode="auto">
              <a:xfrm>
                <a:off x="2802" y="2429"/>
                <a:ext cx="77" cy="150"/>
              </a:xfrm>
              <a:custGeom>
                <a:avLst/>
                <a:gdLst>
                  <a:gd name="T0" fmla="*/ 77 w 77"/>
                  <a:gd name="T1" fmla="*/ 110 h 150"/>
                  <a:gd name="T2" fmla="*/ 66 w 77"/>
                  <a:gd name="T3" fmla="*/ 106 h 150"/>
                  <a:gd name="T4" fmla="*/ 59 w 77"/>
                  <a:gd name="T5" fmla="*/ 110 h 150"/>
                  <a:gd name="T6" fmla="*/ 59 w 77"/>
                  <a:gd name="T7" fmla="*/ 113 h 150"/>
                  <a:gd name="T8" fmla="*/ 59 w 77"/>
                  <a:gd name="T9" fmla="*/ 121 h 150"/>
                  <a:gd name="T10" fmla="*/ 55 w 77"/>
                  <a:gd name="T11" fmla="*/ 132 h 150"/>
                  <a:gd name="T12" fmla="*/ 48 w 77"/>
                  <a:gd name="T13" fmla="*/ 135 h 150"/>
                  <a:gd name="T14" fmla="*/ 40 w 77"/>
                  <a:gd name="T15" fmla="*/ 135 h 150"/>
                  <a:gd name="T16" fmla="*/ 33 w 77"/>
                  <a:gd name="T17" fmla="*/ 139 h 150"/>
                  <a:gd name="T18" fmla="*/ 26 w 77"/>
                  <a:gd name="T19" fmla="*/ 143 h 150"/>
                  <a:gd name="T20" fmla="*/ 11 w 77"/>
                  <a:gd name="T21" fmla="*/ 150 h 150"/>
                  <a:gd name="T22" fmla="*/ 7 w 77"/>
                  <a:gd name="T23" fmla="*/ 99 h 150"/>
                  <a:gd name="T24" fmla="*/ 0 w 77"/>
                  <a:gd name="T25" fmla="*/ 55 h 150"/>
                  <a:gd name="T26" fmla="*/ 4 w 77"/>
                  <a:gd name="T27" fmla="*/ 48 h 150"/>
                  <a:gd name="T28" fmla="*/ 7 w 77"/>
                  <a:gd name="T29" fmla="*/ 44 h 150"/>
                  <a:gd name="T30" fmla="*/ 11 w 77"/>
                  <a:gd name="T31" fmla="*/ 40 h 150"/>
                  <a:gd name="T32" fmla="*/ 18 w 77"/>
                  <a:gd name="T33" fmla="*/ 37 h 150"/>
                  <a:gd name="T34" fmla="*/ 33 w 77"/>
                  <a:gd name="T35" fmla="*/ 33 h 150"/>
                  <a:gd name="T36" fmla="*/ 44 w 77"/>
                  <a:gd name="T37" fmla="*/ 29 h 150"/>
                  <a:gd name="T38" fmla="*/ 40 w 77"/>
                  <a:gd name="T39" fmla="*/ 19 h 150"/>
                  <a:gd name="T40" fmla="*/ 40 w 77"/>
                  <a:gd name="T41" fmla="*/ 8 h 150"/>
                  <a:gd name="T42" fmla="*/ 48 w 77"/>
                  <a:gd name="T43" fmla="*/ 4 h 150"/>
                  <a:gd name="T44" fmla="*/ 51 w 77"/>
                  <a:gd name="T45" fmla="*/ 0 h 150"/>
                  <a:gd name="T46" fmla="*/ 62 w 77"/>
                  <a:gd name="T47" fmla="*/ 0 h 150"/>
                  <a:gd name="T48" fmla="*/ 77 w 77"/>
                  <a:gd name="T49" fmla="*/ 4 h 150"/>
                  <a:gd name="T50" fmla="*/ 77 w 77"/>
                  <a:gd name="T51" fmla="*/ 55 h 150"/>
                  <a:gd name="T52" fmla="*/ 77 w 77"/>
                  <a:gd name="T53" fmla="*/ 110 h 15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77"/>
                  <a:gd name="T82" fmla="*/ 0 h 150"/>
                  <a:gd name="T83" fmla="*/ 77 w 77"/>
                  <a:gd name="T84" fmla="*/ 150 h 150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77" h="150">
                    <a:moveTo>
                      <a:pt x="77" y="110"/>
                    </a:moveTo>
                    <a:lnTo>
                      <a:pt x="66" y="106"/>
                    </a:lnTo>
                    <a:lnTo>
                      <a:pt x="59" y="110"/>
                    </a:lnTo>
                    <a:lnTo>
                      <a:pt x="59" y="113"/>
                    </a:lnTo>
                    <a:lnTo>
                      <a:pt x="59" y="121"/>
                    </a:lnTo>
                    <a:lnTo>
                      <a:pt x="55" y="132"/>
                    </a:lnTo>
                    <a:lnTo>
                      <a:pt x="48" y="135"/>
                    </a:lnTo>
                    <a:lnTo>
                      <a:pt x="40" y="135"/>
                    </a:lnTo>
                    <a:lnTo>
                      <a:pt x="33" y="139"/>
                    </a:lnTo>
                    <a:lnTo>
                      <a:pt x="26" y="143"/>
                    </a:lnTo>
                    <a:lnTo>
                      <a:pt x="11" y="150"/>
                    </a:lnTo>
                    <a:lnTo>
                      <a:pt x="7" y="99"/>
                    </a:lnTo>
                    <a:lnTo>
                      <a:pt x="0" y="55"/>
                    </a:lnTo>
                    <a:lnTo>
                      <a:pt x="4" y="48"/>
                    </a:lnTo>
                    <a:lnTo>
                      <a:pt x="7" y="44"/>
                    </a:lnTo>
                    <a:lnTo>
                      <a:pt x="11" y="40"/>
                    </a:lnTo>
                    <a:lnTo>
                      <a:pt x="18" y="37"/>
                    </a:lnTo>
                    <a:lnTo>
                      <a:pt x="33" y="33"/>
                    </a:lnTo>
                    <a:lnTo>
                      <a:pt x="44" y="29"/>
                    </a:lnTo>
                    <a:lnTo>
                      <a:pt x="40" y="19"/>
                    </a:lnTo>
                    <a:lnTo>
                      <a:pt x="40" y="8"/>
                    </a:lnTo>
                    <a:lnTo>
                      <a:pt x="48" y="4"/>
                    </a:lnTo>
                    <a:lnTo>
                      <a:pt x="51" y="0"/>
                    </a:lnTo>
                    <a:lnTo>
                      <a:pt x="62" y="0"/>
                    </a:lnTo>
                    <a:lnTo>
                      <a:pt x="77" y="4"/>
                    </a:lnTo>
                    <a:lnTo>
                      <a:pt x="77" y="55"/>
                    </a:lnTo>
                    <a:lnTo>
                      <a:pt x="77" y="110"/>
                    </a:lnTo>
                    <a:close/>
                  </a:path>
                </a:pathLst>
              </a:custGeom>
              <a:solidFill>
                <a:srgbClr val="DA25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103" name="Line 242"/>
              <p:cNvSpPr>
                <a:spLocks noChangeShapeType="1"/>
              </p:cNvSpPr>
              <p:nvPr/>
            </p:nvSpPr>
            <p:spPr bwMode="auto">
              <a:xfrm>
                <a:off x="2879" y="2429"/>
                <a:ext cx="1" cy="252"/>
              </a:xfrm>
              <a:prstGeom prst="line">
                <a:avLst/>
              </a:prstGeom>
              <a:noFill/>
              <a:ln w="635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12093" name="Group 243"/>
            <p:cNvGrpSpPr>
              <a:grpSpLocks/>
            </p:cNvGrpSpPr>
            <p:nvPr/>
          </p:nvGrpSpPr>
          <p:grpSpPr bwMode="auto">
            <a:xfrm>
              <a:off x="5299" y="1812"/>
              <a:ext cx="78" cy="252"/>
              <a:chOff x="2802" y="2429"/>
              <a:chExt cx="78" cy="252"/>
            </a:xfrm>
          </p:grpSpPr>
          <p:sp>
            <p:nvSpPr>
              <p:cNvPr id="12100" name="Freeform 244"/>
              <p:cNvSpPr>
                <a:spLocks/>
              </p:cNvSpPr>
              <p:nvPr/>
            </p:nvSpPr>
            <p:spPr bwMode="auto">
              <a:xfrm>
                <a:off x="2802" y="2429"/>
                <a:ext cx="77" cy="150"/>
              </a:xfrm>
              <a:custGeom>
                <a:avLst/>
                <a:gdLst>
                  <a:gd name="T0" fmla="*/ 77 w 77"/>
                  <a:gd name="T1" fmla="*/ 110 h 150"/>
                  <a:gd name="T2" fmla="*/ 66 w 77"/>
                  <a:gd name="T3" fmla="*/ 106 h 150"/>
                  <a:gd name="T4" fmla="*/ 59 w 77"/>
                  <a:gd name="T5" fmla="*/ 110 h 150"/>
                  <a:gd name="T6" fmla="*/ 59 w 77"/>
                  <a:gd name="T7" fmla="*/ 113 h 150"/>
                  <a:gd name="T8" fmla="*/ 59 w 77"/>
                  <a:gd name="T9" fmla="*/ 121 h 150"/>
                  <a:gd name="T10" fmla="*/ 55 w 77"/>
                  <a:gd name="T11" fmla="*/ 132 h 150"/>
                  <a:gd name="T12" fmla="*/ 48 w 77"/>
                  <a:gd name="T13" fmla="*/ 135 h 150"/>
                  <a:gd name="T14" fmla="*/ 40 w 77"/>
                  <a:gd name="T15" fmla="*/ 135 h 150"/>
                  <a:gd name="T16" fmla="*/ 33 w 77"/>
                  <a:gd name="T17" fmla="*/ 139 h 150"/>
                  <a:gd name="T18" fmla="*/ 26 w 77"/>
                  <a:gd name="T19" fmla="*/ 143 h 150"/>
                  <a:gd name="T20" fmla="*/ 11 w 77"/>
                  <a:gd name="T21" fmla="*/ 150 h 150"/>
                  <a:gd name="T22" fmla="*/ 7 w 77"/>
                  <a:gd name="T23" fmla="*/ 99 h 150"/>
                  <a:gd name="T24" fmla="*/ 0 w 77"/>
                  <a:gd name="T25" fmla="*/ 55 h 150"/>
                  <a:gd name="T26" fmla="*/ 4 w 77"/>
                  <a:gd name="T27" fmla="*/ 48 h 150"/>
                  <a:gd name="T28" fmla="*/ 7 w 77"/>
                  <a:gd name="T29" fmla="*/ 44 h 150"/>
                  <a:gd name="T30" fmla="*/ 11 w 77"/>
                  <a:gd name="T31" fmla="*/ 40 h 150"/>
                  <a:gd name="T32" fmla="*/ 18 w 77"/>
                  <a:gd name="T33" fmla="*/ 37 h 150"/>
                  <a:gd name="T34" fmla="*/ 33 w 77"/>
                  <a:gd name="T35" fmla="*/ 33 h 150"/>
                  <a:gd name="T36" fmla="*/ 44 w 77"/>
                  <a:gd name="T37" fmla="*/ 29 h 150"/>
                  <a:gd name="T38" fmla="*/ 40 w 77"/>
                  <a:gd name="T39" fmla="*/ 19 h 150"/>
                  <a:gd name="T40" fmla="*/ 40 w 77"/>
                  <a:gd name="T41" fmla="*/ 8 h 150"/>
                  <a:gd name="T42" fmla="*/ 48 w 77"/>
                  <a:gd name="T43" fmla="*/ 4 h 150"/>
                  <a:gd name="T44" fmla="*/ 51 w 77"/>
                  <a:gd name="T45" fmla="*/ 0 h 150"/>
                  <a:gd name="T46" fmla="*/ 62 w 77"/>
                  <a:gd name="T47" fmla="*/ 0 h 150"/>
                  <a:gd name="T48" fmla="*/ 77 w 77"/>
                  <a:gd name="T49" fmla="*/ 4 h 150"/>
                  <a:gd name="T50" fmla="*/ 77 w 77"/>
                  <a:gd name="T51" fmla="*/ 55 h 150"/>
                  <a:gd name="T52" fmla="*/ 77 w 77"/>
                  <a:gd name="T53" fmla="*/ 110 h 15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77"/>
                  <a:gd name="T82" fmla="*/ 0 h 150"/>
                  <a:gd name="T83" fmla="*/ 77 w 77"/>
                  <a:gd name="T84" fmla="*/ 150 h 150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77" h="150">
                    <a:moveTo>
                      <a:pt x="77" y="110"/>
                    </a:moveTo>
                    <a:lnTo>
                      <a:pt x="66" y="106"/>
                    </a:lnTo>
                    <a:lnTo>
                      <a:pt x="59" y="110"/>
                    </a:lnTo>
                    <a:lnTo>
                      <a:pt x="59" y="113"/>
                    </a:lnTo>
                    <a:lnTo>
                      <a:pt x="59" y="121"/>
                    </a:lnTo>
                    <a:lnTo>
                      <a:pt x="55" y="132"/>
                    </a:lnTo>
                    <a:lnTo>
                      <a:pt x="48" y="135"/>
                    </a:lnTo>
                    <a:lnTo>
                      <a:pt x="40" y="135"/>
                    </a:lnTo>
                    <a:lnTo>
                      <a:pt x="33" y="139"/>
                    </a:lnTo>
                    <a:lnTo>
                      <a:pt x="26" y="143"/>
                    </a:lnTo>
                    <a:lnTo>
                      <a:pt x="11" y="150"/>
                    </a:lnTo>
                    <a:lnTo>
                      <a:pt x="7" y="99"/>
                    </a:lnTo>
                    <a:lnTo>
                      <a:pt x="0" y="55"/>
                    </a:lnTo>
                    <a:lnTo>
                      <a:pt x="4" y="48"/>
                    </a:lnTo>
                    <a:lnTo>
                      <a:pt x="7" y="44"/>
                    </a:lnTo>
                    <a:lnTo>
                      <a:pt x="11" y="40"/>
                    </a:lnTo>
                    <a:lnTo>
                      <a:pt x="18" y="37"/>
                    </a:lnTo>
                    <a:lnTo>
                      <a:pt x="33" y="33"/>
                    </a:lnTo>
                    <a:lnTo>
                      <a:pt x="44" y="29"/>
                    </a:lnTo>
                    <a:lnTo>
                      <a:pt x="40" y="19"/>
                    </a:lnTo>
                    <a:lnTo>
                      <a:pt x="40" y="8"/>
                    </a:lnTo>
                    <a:lnTo>
                      <a:pt x="48" y="4"/>
                    </a:lnTo>
                    <a:lnTo>
                      <a:pt x="51" y="0"/>
                    </a:lnTo>
                    <a:lnTo>
                      <a:pt x="62" y="0"/>
                    </a:lnTo>
                    <a:lnTo>
                      <a:pt x="77" y="4"/>
                    </a:lnTo>
                    <a:lnTo>
                      <a:pt x="77" y="55"/>
                    </a:lnTo>
                    <a:lnTo>
                      <a:pt x="77" y="110"/>
                    </a:lnTo>
                    <a:close/>
                  </a:path>
                </a:pathLst>
              </a:custGeom>
              <a:solidFill>
                <a:srgbClr val="DA25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101" name="Line 245"/>
              <p:cNvSpPr>
                <a:spLocks noChangeShapeType="1"/>
              </p:cNvSpPr>
              <p:nvPr/>
            </p:nvSpPr>
            <p:spPr bwMode="auto">
              <a:xfrm>
                <a:off x="2879" y="2429"/>
                <a:ext cx="1" cy="252"/>
              </a:xfrm>
              <a:prstGeom prst="line">
                <a:avLst/>
              </a:prstGeom>
              <a:noFill/>
              <a:ln w="635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12094" name="Line 246"/>
            <p:cNvSpPr>
              <a:spLocks noChangeShapeType="1"/>
            </p:cNvSpPr>
            <p:nvPr/>
          </p:nvSpPr>
          <p:spPr bwMode="auto">
            <a:xfrm flipV="1">
              <a:off x="3319" y="2076"/>
              <a:ext cx="2057" cy="1179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2095" name="Line 247"/>
            <p:cNvSpPr>
              <a:spLocks noChangeShapeType="1"/>
            </p:cNvSpPr>
            <p:nvPr/>
          </p:nvSpPr>
          <p:spPr bwMode="auto">
            <a:xfrm>
              <a:off x="3291" y="2075"/>
              <a:ext cx="0" cy="1134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2096" name="Line 248"/>
            <p:cNvSpPr>
              <a:spLocks noChangeShapeType="1"/>
            </p:cNvSpPr>
            <p:nvPr/>
          </p:nvSpPr>
          <p:spPr bwMode="auto">
            <a:xfrm flipH="1" flipV="1">
              <a:off x="1260" y="2068"/>
              <a:ext cx="2020" cy="1197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grpSp>
          <p:nvGrpSpPr>
            <p:cNvPr id="12097" name="Group 249"/>
            <p:cNvGrpSpPr>
              <a:grpSpLocks/>
            </p:cNvGrpSpPr>
            <p:nvPr/>
          </p:nvGrpSpPr>
          <p:grpSpPr bwMode="auto">
            <a:xfrm>
              <a:off x="1200" y="1813"/>
              <a:ext cx="78" cy="252"/>
              <a:chOff x="2802" y="2429"/>
              <a:chExt cx="78" cy="252"/>
            </a:xfrm>
          </p:grpSpPr>
          <p:sp>
            <p:nvSpPr>
              <p:cNvPr id="12098" name="Freeform 250"/>
              <p:cNvSpPr>
                <a:spLocks/>
              </p:cNvSpPr>
              <p:nvPr/>
            </p:nvSpPr>
            <p:spPr bwMode="auto">
              <a:xfrm>
                <a:off x="2802" y="2429"/>
                <a:ext cx="77" cy="150"/>
              </a:xfrm>
              <a:custGeom>
                <a:avLst/>
                <a:gdLst>
                  <a:gd name="T0" fmla="*/ 77 w 77"/>
                  <a:gd name="T1" fmla="*/ 110 h 150"/>
                  <a:gd name="T2" fmla="*/ 66 w 77"/>
                  <a:gd name="T3" fmla="*/ 106 h 150"/>
                  <a:gd name="T4" fmla="*/ 59 w 77"/>
                  <a:gd name="T5" fmla="*/ 110 h 150"/>
                  <a:gd name="T6" fmla="*/ 59 w 77"/>
                  <a:gd name="T7" fmla="*/ 113 h 150"/>
                  <a:gd name="T8" fmla="*/ 59 w 77"/>
                  <a:gd name="T9" fmla="*/ 121 h 150"/>
                  <a:gd name="T10" fmla="*/ 55 w 77"/>
                  <a:gd name="T11" fmla="*/ 132 h 150"/>
                  <a:gd name="T12" fmla="*/ 48 w 77"/>
                  <a:gd name="T13" fmla="*/ 135 h 150"/>
                  <a:gd name="T14" fmla="*/ 40 w 77"/>
                  <a:gd name="T15" fmla="*/ 135 h 150"/>
                  <a:gd name="T16" fmla="*/ 33 w 77"/>
                  <a:gd name="T17" fmla="*/ 139 h 150"/>
                  <a:gd name="T18" fmla="*/ 26 w 77"/>
                  <a:gd name="T19" fmla="*/ 143 h 150"/>
                  <a:gd name="T20" fmla="*/ 11 w 77"/>
                  <a:gd name="T21" fmla="*/ 150 h 150"/>
                  <a:gd name="T22" fmla="*/ 7 w 77"/>
                  <a:gd name="T23" fmla="*/ 99 h 150"/>
                  <a:gd name="T24" fmla="*/ 0 w 77"/>
                  <a:gd name="T25" fmla="*/ 55 h 150"/>
                  <a:gd name="T26" fmla="*/ 4 w 77"/>
                  <a:gd name="T27" fmla="*/ 48 h 150"/>
                  <a:gd name="T28" fmla="*/ 7 w 77"/>
                  <a:gd name="T29" fmla="*/ 44 h 150"/>
                  <a:gd name="T30" fmla="*/ 11 w 77"/>
                  <a:gd name="T31" fmla="*/ 40 h 150"/>
                  <a:gd name="T32" fmla="*/ 18 w 77"/>
                  <a:gd name="T33" fmla="*/ 37 h 150"/>
                  <a:gd name="T34" fmla="*/ 33 w 77"/>
                  <a:gd name="T35" fmla="*/ 33 h 150"/>
                  <a:gd name="T36" fmla="*/ 44 w 77"/>
                  <a:gd name="T37" fmla="*/ 29 h 150"/>
                  <a:gd name="T38" fmla="*/ 40 w 77"/>
                  <a:gd name="T39" fmla="*/ 19 h 150"/>
                  <a:gd name="T40" fmla="*/ 40 w 77"/>
                  <a:gd name="T41" fmla="*/ 8 h 150"/>
                  <a:gd name="T42" fmla="*/ 48 w 77"/>
                  <a:gd name="T43" fmla="*/ 4 h 150"/>
                  <a:gd name="T44" fmla="*/ 51 w 77"/>
                  <a:gd name="T45" fmla="*/ 0 h 150"/>
                  <a:gd name="T46" fmla="*/ 62 w 77"/>
                  <a:gd name="T47" fmla="*/ 0 h 150"/>
                  <a:gd name="T48" fmla="*/ 77 w 77"/>
                  <a:gd name="T49" fmla="*/ 4 h 150"/>
                  <a:gd name="T50" fmla="*/ 77 w 77"/>
                  <a:gd name="T51" fmla="*/ 55 h 150"/>
                  <a:gd name="T52" fmla="*/ 77 w 77"/>
                  <a:gd name="T53" fmla="*/ 110 h 15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77"/>
                  <a:gd name="T82" fmla="*/ 0 h 150"/>
                  <a:gd name="T83" fmla="*/ 77 w 77"/>
                  <a:gd name="T84" fmla="*/ 150 h 150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77" h="150">
                    <a:moveTo>
                      <a:pt x="77" y="110"/>
                    </a:moveTo>
                    <a:lnTo>
                      <a:pt x="66" y="106"/>
                    </a:lnTo>
                    <a:lnTo>
                      <a:pt x="59" y="110"/>
                    </a:lnTo>
                    <a:lnTo>
                      <a:pt x="59" y="113"/>
                    </a:lnTo>
                    <a:lnTo>
                      <a:pt x="59" y="121"/>
                    </a:lnTo>
                    <a:lnTo>
                      <a:pt x="55" y="132"/>
                    </a:lnTo>
                    <a:lnTo>
                      <a:pt x="48" y="135"/>
                    </a:lnTo>
                    <a:lnTo>
                      <a:pt x="40" y="135"/>
                    </a:lnTo>
                    <a:lnTo>
                      <a:pt x="33" y="139"/>
                    </a:lnTo>
                    <a:lnTo>
                      <a:pt x="26" y="143"/>
                    </a:lnTo>
                    <a:lnTo>
                      <a:pt x="11" y="150"/>
                    </a:lnTo>
                    <a:lnTo>
                      <a:pt x="7" y="99"/>
                    </a:lnTo>
                    <a:lnTo>
                      <a:pt x="0" y="55"/>
                    </a:lnTo>
                    <a:lnTo>
                      <a:pt x="4" y="48"/>
                    </a:lnTo>
                    <a:lnTo>
                      <a:pt x="7" y="44"/>
                    </a:lnTo>
                    <a:lnTo>
                      <a:pt x="11" y="40"/>
                    </a:lnTo>
                    <a:lnTo>
                      <a:pt x="18" y="37"/>
                    </a:lnTo>
                    <a:lnTo>
                      <a:pt x="33" y="33"/>
                    </a:lnTo>
                    <a:lnTo>
                      <a:pt x="44" y="29"/>
                    </a:lnTo>
                    <a:lnTo>
                      <a:pt x="40" y="19"/>
                    </a:lnTo>
                    <a:lnTo>
                      <a:pt x="40" y="8"/>
                    </a:lnTo>
                    <a:lnTo>
                      <a:pt x="48" y="4"/>
                    </a:lnTo>
                    <a:lnTo>
                      <a:pt x="51" y="0"/>
                    </a:lnTo>
                    <a:lnTo>
                      <a:pt x="62" y="0"/>
                    </a:lnTo>
                    <a:lnTo>
                      <a:pt x="77" y="4"/>
                    </a:lnTo>
                    <a:lnTo>
                      <a:pt x="77" y="55"/>
                    </a:lnTo>
                    <a:lnTo>
                      <a:pt x="77" y="110"/>
                    </a:lnTo>
                    <a:close/>
                  </a:path>
                </a:pathLst>
              </a:custGeom>
              <a:solidFill>
                <a:srgbClr val="DA25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99" name="Line 251"/>
              <p:cNvSpPr>
                <a:spLocks noChangeShapeType="1"/>
              </p:cNvSpPr>
              <p:nvPr/>
            </p:nvSpPr>
            <p:spPr bwMode="auto">
              <a:xfrm>
                <a:off x="2879" y="2429"/>
                <a:ext cx="1" cy="252"/>
              </a:xfrm>
              <a:prstGeom prst="line">
                <a:avLst/>
              </a:prstGeom>
              <a:noFill/>
              <a:ln w="635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11729" name="Text Box 254"/>
          <p:cNvSpPr txBox="1">
            <a:spLocks noChangeArrowheads="1"/>
          </p:cNvSpPr>
          <p:nvPr/>
        </p:nvSpPr>
        <p:spPr bwMode="auto">
          <a:xfrm>
            <a:off x="2514600" y="323850"/>
            <a:ext cx="457200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352" tIns="39676" rIns="79352" bIns="39676">
            <a:spAutoFit/>
          </a:bodyPr>
          <a:lstStyle/>
          <a:p>
            <a:pPr algn="ctr" defTabSz="793750" eaLnBrk="0" hangingPunct="0">
              <a:lnSpc>
                <a:spcPct val="70000"/>
              </a:lnSpc>
            </a:pPr>
            <a:r>
              <a:rPr lang="en-GB" altLang="de-DE" sz="2000" b="1"/>
              <a:t>Take-off procedure</a:t>
            </a:r>
          </a:p>
          <a:p>
            <a:pPr algn="ctr" defTabSz="793750" eaLnBrk="0" hangingPunct="0">
              <a:lnSpc>
                <a:spcPct val="70000"/>
              </a:lnSpc>
            </a:pPr>
            <a:endParaRPr lang="en-GB" altLang="de-DE" sz="2000" b="1"/>
          </a:p>
          <a:p>
            <a:pPr algn="ctr" defTabSz="793750" eaLnBrk="0" hangingPunct="0">
              <a:lnSpc>
                <a:spcPct val="70000"/>
              </a:lnSpc>
            </a:pPr>
            <a:r>
              <a:rPr lang="en-GB" altLang="de-DE" sz="2000" b="1"/>
              <a:t>( not judged, not scored )</a:t>
            </a:r>
          </a:p>
        </p:txBody>
      </p:sp>
      <p:grpSp>
        <p:nvGrpSpPr>
          <p:cNvPr id="11730" name="Group 256"/>
          <p:cNvGrpSpPr>
            <a:grpSpLocks/>
          </p:cNvGrpSpPr>
          <p:nvPr/>
        </p:nvGrpSpPr>
        <p:grpSpPr bwMode="auto">
          <a:xfrm>
            <a:off x="95250" y="173038"/>
            <a:ext cx="1422400" cy="577850"/>
            <a:chOff x="748" y="1253"/>
            <a:chExt cx="4096" cy="1820"/>
          </a:xfrm>
        </p:grpSpPr>
        <p:sp>
          <p:nvSpPr>
            <p:cNvPr id="11731" name="AutoShape 257"/>
            <p:cNvSpPr>
              <a:spLocks noChangeAspect="1" noChangeArrowheads="1" noTextEdit="1"/>
            </p:cNvSpPr>
            <p:nvPr/>
          </p:nvSpPr>
          <p:spPr bwMode="auto">
            <a:xfrm>
              <a:off x="748" y="1253"/>
              <a:ext cx="4096" cy="18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1732" name="Group 258"/>
            <p:cNvGrpSpPr>
              <a:grpSpLocks/>
            </p:cNvGrpSpPr>
            <p:nvPr/>
          </p:nvGrpSpPr>
          <p:grpSpPr bwMode="auto">
            <a:xfrm>
              <a:off x="756" y="1261"/>
              <a:ext cx="4080" cy="1804"/>
              <a:chOff x="756" y="1261"/>
              <a:chExt cx="4080" cy="1804"/>
            </a:xfrm>
          </p:grpSpPr>
          <p:sp>
            <p:nvSpPr>
              <p:cNvPr id="11892" name="Freeform 259"/>
              <p:cNvSpPr>
                <a:spLocks/>
              </p:cNvSpPr>
              <p:nvPr/>
            </p:nvSpPr>
            <p:spPr bwMode="auto">
              <a:xfrm>
                <a:off x="1666" y="1532"/>
                <a:ext cx="390" cy="118"/>
              </a:xfrm>
              <a:custGeom>
                <a:avLst/>
                <a:gdLst>
                  <a:gd name="T0" fmla="*/ 203 w 390"/>
                  <a:gd name="T1" fmla="*/ 0 h 118"/>
                  <a:gd name="T2" fmla="*/ 0 w 390"/>
                  <a:gd name="T3" fmla="*/ 71 h 118"/>
                  <a:gd name="T4" fmla="*/ 12 w 390"/>
                  <a:gd name="T5" fmla="*/ 81 h 118"/>
                  <a:gd name="T6" fmla="*/ 24 w 390"/>
                  <a:gd name="T7" fmla="*/ 89 h 118"/>
                  <a:gd name="T8" fmla="*/ 41 w 390"/>
                  <a:gd name="T9" fmla="*/ 98 h 118"/>
                  <a:gd name="T10" fmla="*/ 58 w 390"/>
                  <a:gd name="T11" fmla="*/ 103 h 118"/>
                  <a:gd name="T12" fmla="*/ 115 w 390"/>
                  <a:gd name="T13" fmla="*/ 108 h 118"/>
                  <a:gd name="T14" fmla="*/ 171 w 390"/>
                  <a:gd name="T15" fmla="*/ 111 h 118"/>
                  <a:gd name="T16" fmla="*/ 227 w 390"/>
                  <a:gd name="T17" fmla="*/ 115 h 118"/>
                  <a:gd name="T18" fmla="*/ 284 w 390"/>
                  <a:gd name="T19" fmla="*/ 118 h 118"/>
                  <a:gd name="T20" fmla="*/ 380 w 390"/>
                  <a:gd name="T21" fmla="*/ 59 h 118"/>
                  <a:gd name="T22" fmla="*/ 385 w 390"/>
                  <a:gd name="T23" fmla="*/ 56 h 118"/>
                  <a:gd name="T24" fmla="*/ 389 w 390"/>
                  <a:gd name="T25" fmla="*/ 52 h 118"/>
                  <a:gd name="T26" fmla="*/ 390 w 390"/>
                  <a:gd name="T27" fmla="*/ 49 h 118"/>
                  <a:gd name="T28" fmla="*/ 390 w 390"/>
                  <a:gd name="T29" fmla="*/ 44 h 118"/>
                  <a:gd name="T30" fmla="*/ 389 w 390"/>
                  <a:gd name="T31" fmla="*/ 42 h 118"/>
                  <a:gd name="T32" fmla="*/ 387 w 390"/>
                  <a:gd name="T33" fmla="*/ 39 h 118"/>
                  <a:gd name="T34" fmla="*/ 384 w 390"/>
                  <a:gd name="T35" fmla="*/ 35 h 118"/>
                  <a:gd name="T36" fmla="*/ 379 w 390"/>
                  <a:gd name="T37" fmla="*/ 34 h 118"/>
                  <a:gd name="T38" fmla="*/ 336 w 390"/>
                  <a:gd name="T39" fmla="*/ 22 h 118"/>
                  <a:gd name="T40" fmla="*/ 293 w 390"/>
                  <a:gd name="T41" fmla="*/ 12 h 118"/>
                  <a:gd name="T42" fmla="*/ 249 w 390"/>
                  <a:gd name="T43" fmla="*/ 5 h 118"/>
                  <a:gd name="T44" fmla="*/ 203 w 390"/>
                  <a:gd name="T45" fmla="*/ 0 h 11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90"/>
                  <a:gd name="T70" fmla="*/ 0 h 118"/>
                  <a:gd name="T71" fmla="*/ 390 w 390"/>
                  <a:gd name="T72" fmla="*/ 118 h 11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90" h="118">
                    <a:moveTo>
                      <a:pt x="203" y="0"/>
                    </a:moveTo>
                    <a:lnTo>
                      <a:pt x="0" y="71"/>
                    </a:lnTo>
                    <a:lnTo>
                      <a:pt x="12" y="81"/>
                    </a:lnTo>
                    <a:lnTo>
                      <a:pt x="24" y="89"/>
                    </a:lnTo>
                    <a:lnTo>
                      <a:pt x="41" y="98"/>
                    </a:lnTo>
                    <a:lnTo>
                      <a:pt x="58" y="103"/>
                    </a:lnTo>
                    <a:lnTo>
                      <a:pt x="115" y="108"/>
                    </a:lnTo>
                    <a:lnTo>
                      <a:pt x="171" y="111"/>
                    </a:lnTo>
                    <a:lnTo>
                      <a:pt x="227" y="115"/>
                    </a:lnTo>
                    <a:lnTo>
                      <a:pt x="284" y="118"/>
                    </a:lnTo>
                    <a:lnTo>
                      <a:pt x="380" y="59"/>
                    </a:lnTo>
                    <a:lnTo>
                      <a:pt x="385" y="56"/>
                    </a:lnTo>
                    <a:lnTo>
                      <a:pt x="389" y="52"/>
                    </a:lnTo>
                    <a:lnTo>
                      <a:pt x="390" y="49"/>
                    </a:lnTo>
                    <a:lnTo>
                      <a:pt x="390" y="44"/>
                    </a:lnTo>
                    <a:lnTo>
                      <a:pt x="389" y="42"/>
                    </a:lnTo>
                    <a:lnTo>
                      <a:pt x="387" y="39"/>
                    </a:lnTo>
                    <a:lnTo>
                      <a:pt x="384" y="35"/>
                    </a:lnTo>
                    <a:lnTo>
                      <a:pt x="379" y="34"/>
                    </a:lnTo>
                    <a:lnTo>
                      <a:pt x="336" y="22"/>
                    </a:lnTo>
                    <a:lnTo>
                      <a:pt x="293" y="12"/>
                    </a:lnTo>
                    <a:lnTo>
                      <a:pt x="249" y="5"/>
                    </a:lnTo>
                    <a:lnTo>
                      <a:pt x="20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893" name="Freeform 260"/>
              <p:cNvSpPr>
                <a:spLocks/>
              </p:cNvSpPr>
              <p:nvPr/>
            </p:nvSpPr>
            <p:spPr bwMode="auto">
              <a:xfrm>
                <a:off x="1666" y="1532"/>
                <a:ext cx="390" cy="118"/>
              </a:xfrm>
              <a:custGeom>
                <a:avLst/>
                <a:gdLst>
                  <a:gd name="T0" fmla="*/ 203 w 390"/>
                  <a:gd name="T1" fmla="*/ 0 h 118"/>
                  <a:gd name="T2" fmla="*/ 0 w 390"/>
                  <a:gd name="T3" fmla="*/ 71 h 118"/>
                  <a:gd name="T4" fmla="*/ 12 w 390"/>
                  <a:gd name="T5" fmla="*/ 81 h 118"/>
                  <a:gd name="T6" fmla="*/ 24 w 390"/>
                  <a:gd name="T7" fmla="*/ 89 h 118"/>
                  <a:gd name="T8" fmla="*/ 41 w 390"/>
                  <a:gd name="T9" fmla="*/ 98 h 118"/>
                  <a:gd name="T10" fmla="*/ 58 w 390"/>
                  <a:gd name="T11" fmla="*/ 103 h 118"/>
                  <a:gd name="T12" fmla="*/ 115 w 390"/>
                  <a:gd name="T13" fmla="*/ 108 h 118"/>
                  <a:gd name="T14" fmla="*/ 171 w 390"/>
                  <a:gd name="T15" fmla="*/ 111 h 118"/>
                  <a:gd name="T16" fmla="*/ 227 w 390"/>
                  <a:gd name="T17" fmla="*/ 115 h 118"/>
                  <a:gd name="T18" fmla="*/ 284 w 390"/>
                  <a:gd name="T19" fmla="*/ 118 h 118"/>
                  <a:gd name="T20" fmla="*/ 380 w 390"/>
                  <a:gd name="T21" fmla="*/ 59 h 118"/>
                  <a:gd name="T22" fmla="*/ 385 w 390"/>
                  <a:gd name="T23" fmla="*/ 56 h 118"/>
                  <a:gd name="T24" fmla="*/ 389 w 390"/>
                  <a:gd name="T25" fmla="*/ 52 h 118"/>
                  <a:gd name="T26" fmla="*/ 390 w 390"/>
                  <a:gd name="T27" fmla="*/ 49 h 118"/>
                  <a:gd name="T28" fmla="*/ 390 w 390"/>
                  <a:gd name="T29" fmla="*/ 44 h 118"/>
                  <a:gd name="T30" fmla="*/ 389 w 390"/>
                  <a:gd name="T31" fmla="*/ 42 h 118"/>
                  <a:gd name="T32" fmla="*/ 387 w 390"/>
                  <a:gd name="T33" fmla="*/ 39 h 118"/>
                  <a:gd name="T34" fmla="*/ 384 w 390"/>
                  <a:gd name="T35" fmla="*/ 35 h 118"/>
                  <a:gd name="T36" fmla="*/ 379 w 390"/>
                  <a:gd name="T37" fmla="*/ 34 h 118"/>
                  <a:gd name="T38" fmla="*/ 336 w 390"/>
                  <a:gd name="T39" fmla="*/ 22 h 118"/>
                  <a:gd name="T40" fmla="*/ 293 w 390"/>
                  <a:gd name="T41" fmla="*/ 12 h 118"/>
                  <a:gd name="T42" fmla="*/ 249 w 390"/>
                  <a:gd name="T43" fmla="*/ 5 h 118"/>
                  <a:gd name="T44" fmla="*/ 203 w 390"/>
                  <a:gd name="T45" fmla="*/ 0 h 11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90"/>
                  <a:gd name="T70" fmla="*/ 0 h 118"/>
                  <a:gd name="T71" fmla="*/ 390 w 390"/>
                  <a:gd name="T72" fmla="*/ 118 h 11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90" h="118">
                    <a:moveTo>
                      <a:pt x="203" y="0"/>
                    </a:moveTo>
                    <a:lnTo>
                      <a:pt x="0" y="71"/>
                    </a:lnTo>
                    <a:lnTo>
                      <a:pt x="12" y="81"/>
                    </a:lnTo>
                    <a:lnTo>
                      <a:pt x="24" y="89"/>
                    </a:lnTo>
                    <a:lnTo>
                      <a:pt x="41" y="98"/>
                    </a:lnTo>
                    <a:lnTo>
                      <a:pt x="58" y="103"/>
                    </a:lnTo>
                    <a:lnTo>
                      <a:pt x="115" y="108"/>
                    </a:lnTo>
                    <a:lnTo>
                      <a:pt x="171" y="111"/>
                    </a:lnTo>
                    <a:lnTo>
                      <a:pt x="227" y="115"/>
                    </a:lnTo>
                    <a:lnTo>
                      <a:pt x="284" y="118"/>
                    </a:lnTo>
                    <a:lnTo>
                      <a:pt x="380" y="59"/>
                    </a:lnTo>
                    <a:lnTo>
                      <a:pt x="385" y="56"/>
                    </a:lnTo>
                    <a:lnTo>
                      <a:pt x="389" y="52"/>
                    </a:lnTo>
                    <a:lnTo>
                      <a:pt x="390" y="49"/>
                    </a:lnTo>
                    <a:lnTo>
                      <a:pt x="390" y="44"/>
                    </a:lnTo>
                    <a:lnTo>
                      <a:pt x="389" y="42"/>
                    </a:lnTo>
                    <a:lnTo>
                      <a:pt x="387" y="39"/>
                    </a:lnTo>
                    <a:lnTo>
                      <a:pt x="384" y="35"/>
                    </a:lnTo>
                    <a:lnTo>
                      <a:pt x="379" y="34"/>
                    </a:lnTo>
                    <a:lnTo>
                      <a:pt x="336" y="22"/>
                    </a:lnTo>
                    <a:lnTo>
                      <a:pt x="293" y="12"/>
                    </a:lnTo>
                    <a:lnTo>
                      <a:pt x="249" y="5"/>
                    </a:lnTo>
                    <a:lnTo>
                      <a:pt x="203" y="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894" name="Freeform 261"/>
              <p:cNvSpPr>
                <a:spLocks/>
              </p:cNvSpPr>
              <p:nvPr/>
            </p:nvSpPr>
            <p:spPr bwMode="auto">
              <a:xfrm>
                <a:off x="3517" y="1517"/>
                <a:ext cx="815" cy="432"/>
              </a:xfrm>
              <a:custGeom>
                <a:avLst/>
                <a:gdLst>
                  <a:gd name="T0" fmla="*/ 500 w 815"/>
                  <a:gd name="T1" fmla="*/ 432 h 432"/>
                  <a:gd name="T2" fmla="*/ 809 w 815"/>
                  <a:gd name="T3" fmla="*/ 71 h 432"/>
                  <a:gd name="T4" fmla="*/ 814 w 815"/>
                  <a:gd name="T5" fmla="*/ 62 h 432"/>
                  <a:gd name="T6" fmla="*/ 815 w 815"/>
                  <a:gd name="T7" fmla="*/ 54 h 432"/>
                  <a:gd name="T8" fmla="*/ 814 w 815"/>
                  <a:gd name="T9" fmla="*/ 50 h 432"/>
                  <a:gd name="T10" fmla="*/ 812 w 815"/>
                  <a:gd name="T11" fmla="*/ 47 h 432"/>
                  <a:gd name="T12" fmla="*/ 809 w 815"/>
                  <a:gd name="T13" fmla="*/ 44 h 432"/>
                  <a:gd name="T14" fmla="*/ 805 w 815"/>
                  <a:gd name="T15" fmla="*/ 40 h 432"/>
                  <a:gd name="T16" fmla="*/ 790 w 815"/>
                  <a:gd name="T17" fmla="*/ 33 h 432"/>
                  <a:gd name="T18" fmla="*/ 773 w 815"/>
                  <a:gd name="T19" fmla="*/ 28 h 432"/>
                  <a:gd name="T20" fmla="*/ 755 w 815"/>
                  <a:gd name="T21" fmla="*/ 23 h 432"/>
                  <a:gd name="T22" fmla="*/ 734 w 815"/>
                  <a:gd name="T23" fmla="*/ 18 h 432"/>
                  <a:gd name="T24" fmla="*/ 692 w 815"/>
                  <a:gd name="T25" fmla="*/ 11 h 432"/>
                  <a:gd name="T26" fmla="*/ 647 w 815"/>
                  <a:gd name="T27" fmla="*/ 6 h 432"/>
                  <a:gd name="T28" fmla="*/ 598 w 815"/>
                  <a:gd name="T29" fmla="*/ 3 h 432"/>
                  <a:gd name="T30" fmla="*/ 545 w 815"/>
                  <a:gd name="T31" fmla="*/ 0 h 432"/>
                  <a:gd name="T32" fmla="*/ 493 w 815"/>
                  <a:gd name="T33" fmla="*/ 0 h 432"/>
                  <a:gd name="T34" fmla="*/ 437 w 815"/>
                  <a:gd name="T35" fmla="*/ 0 h 432"/>
                  <a:gd name="T36" fmla="*/ 429 w 815"/>
                  <a:gd name="T37" fmla="*/ 0 h 432"/>
                  <a:gd name="T38" fmla="*/ 420 w 815"/>
                  <a:gd name="T39" fmla="*/ 1 h 432"/>
                  <a:gd name="T40" fmla="*/ 414 w 815"/>
                  <a:gd name="T41" fmla="*/ 3 h 432"/>
                  <a:gd name="T42" fmla="*/ 405 w 815"/>
                  <a:gd name="T43" fmla="*/ 6 h 432"/>
                  <a:gd name="T44" fmla="*/ 0 w 815"/>
                  <a:gd name="T45" fmla="*/ 196 h 432"/>
                  <a:gd name="T46" fmla="*/ 29 w 815"/>
                  <a:gd name="T47" fmla="*/ 202 h 432"/>
                  <a:gd name="T48" fmla="*/ 56 w 815"/>
                  <a:gd name="T49" fmla="*/ 209 h 432"/>
                  <a:gd name="T50" fmla="*/ 84 w 815"/>
                  <a:gd name="T51" fmla="*/ 218 h 432"/>
                  <a:gd name="T52" fmla="*/ 111 w 815"/>
                  <a:gd name="T53" fmla="*/ 226 h 432"/>
                  <a:gd name="T54" fmla="*/ 137 w 815"/>
                  <a:gd name="T55" fmla="*/ 236 h 432"/>
                  <a:gd name="T56" fmla="*/ 164 w 815"/>
                  <a:gd name="T57" fmla="*/ 248 h 432"/>
                  <a:gd name="T58" fmla="*/ 189 w 815"/>
                  <a:gd name="T59" fmla="*/ 258 h 432"/>
                  <a:gd name="T60" fmla="*/ 214 w 815"/>
                  <a:gd name="T61" fmla="*/ 272 h 432"/>
                  <a:gd name="T62" fmla="*/ 265 w 815"/>
                  <a:gd name="T63" fmla="*/ 299 h 432"/>
                  <a:gd name="T64" fmla="*/ 312 w 815"/>
                  <a:gd name="T65" fmla="*/ 329 h 432"/>
                  <a:gd name="T66" fmla="*/ 360 w 815"/>
                  <a:gd name="T67" fmla="*/ 361 h 432"/>
                  <a:gd name="T68" fmla="*/ 407 w 815"/>
                  <a:gd name="T69" fmla="*/ 397 h 432"/>
                  <a:gd name="T70" fmla="*/ 415 w 815"/>
                  <a:gd name="T71" fmla="*/ 407 h 432"/>
                  <a:gd name="T72" fmla="*/ 425 w 815"/>
                  <a:gd name="T73" fmla="*/ 415 h 432"/>
                  <a:gd name="T74" fmla="*/ 439 w 815"/>
                  <a:gd name="T75" fmla="*/ 420 h 432"/>
                  <a:gd name="T76" fmla="*/ 454 w 815"/>
                  <a:gd name="T77" fmla="*/ 425 h 432"/>
                  <a:gd name="T78" fmla="*/ 500 w 815"/>
                  <a:gd name="T79" fmla="*/ 432 h 43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815"/>
                  <a:gd name="T121" fmla="*/ 0 h 432"/>
                  <a:gd name="T122" fmla="*/ 815 w 815"/>
                  <a:gd name="T123" fmla="*/ 432 h 432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815" h="432">
                    <a:moveTo>
                      <a:pt x="500" y="432"/>
                    </a:moveTo>
                    <a:lnTo>
                      <a:pt x="809" y="71"/>
                    </a:lnTo>
                    <a:lnTo>
                      <a:pt x="814" y="62"/>
                    </a:lnTo>
                    <a:lnTo>
                      <a:pt x="815" y="54"/>
                    </a:lnTo>
                    <a:lnTo>
                      <a:pt x="814" y="50"/>
                    </a:lnTo>
                    <a:lnTo>
                      <a:pt x="812" y="47"/>
                    </a:lnTo>
                    <a:lnTo>
                      <a:pt x="809" y="44"/>
                    </a:lnTo>
                    <a:lnTo>
                      <a:pt x="805" y="40"/>
                    </a:lnTo>
                    <a:lnTo>
                      <a:pt x="790" y="33"/>
                    </a:lnTo>
                    <a:lnTo>
                      <a:pt x="773" y="28"/>
                    </a:lnTo>
                    <a:lnTo>
                      <a:pt x="755" y="23"/>
                    </a:lnTo>
                    <a:lnTo>
                      <a:pt x="734" y="18"/>
                    </a:lnTo>
                    <a:lnTo>
                      <a:pt x="692" y="11"/>
                    </a:lnTo>
                    <a:lnTo>
                      <a:pt x="647" y="6"/>
                    </a:lnTo>
                    <a:lnTo>
                      <a:pt x="598" y="3"/>
                    </a:lnTo>
                    <a:lnTo>
                      <a:pt x="545" y="0"/>
                    </a:lnTo>
                    <a:lnTo>
                      <a:pt x="493" y="0"/>
                    </a:lnTo>
                    <a:lnTo>
                      <a:pt x="437" y="0"/>
                    </a:lnTo>
                    <a:lnTo>
                      <a:pt x="429" y="0"/>
                    </a:lnTo>
                    <a:lnTo>
                      <a:pt x="420" y="1"/>
                    </a:lnTo>
                    <a:lnTo>
                      <a:pt x="414" y="3"/>
                    </a:lnTo>
                    <a:lnTo>
                      <a:pt x="405" y="6"/>
                    </a:lnTo>
                    <a:lnTo>
                      <a:pt x="0" y="196"/>
                    </a:lnTo>
                    <a:lnTo>
                      <a:pt x="29" y="202"/>
                    </a:lnTo>
                    <a:lnTo>
                      <a:pt x="56" y="209"/>
                    </a:lnTo>
                    <a:lnTo>
                      <a:pt x="84" y="218"/>
                    </a:lnTo>
                    <a:lnTo>
                      <a:pt x="111" y="226"/>
                    </a:lnTo>
                    <a:lnTo>
                      <a:pt x="137" y="236"/>
                    </a:lnTo>
                    <a:lnTo>
                      <a:pt x="164" y="248"/>
                    </a:lnTo>
                    <a:lnTo>
                      <a:pt x="189" y="258"/>
                    </a:lnTo>
                    <a:lnTo>
                      <a:pt x="214" y="272"/>
                    </a:lnTo>
                    <a:lnTo>
                      <a:pt x="265" y="299"/>
                    </a:lnTo>
                    <a:lnTo>
                      <a:pt x="312" y="329"/>
                    </a:lnTo>
                    <a:lnTo>
                      <a:pt x="360" y="361"/>
                    </a:lnTo>
                    <a:lnTo>
                      <a:pt x="407" y="397"/>
                    </a:lnTo>
                    <a:lnTo>
                      <a:pt x="415" y="407"/>
                    </a:lnTo>
                    <a:lnTo>
                      <a:pt x="425" y="415"/>
                    </a:lnTo>
                    <a:lnTo>
                      <a:pt x="439" y="420"/>
                    </a:lnTo>
                    <a:lnTo>
                      <a:pt x="454" y="425"/>
                    </a:lnTo>
                    <a:lnTo>
                      <a:pt x="500" y="43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895" name="Freeform 262"/>
              <p:cNvSpPr>
                <a:spLocks/>
              </p:cNvSpPr>
              <p:nvPr/>
            </p:nvSpPr>
            <p:spPr bwMode="auto">
              <a:xfrm>
                <a:off x="3517" y="1517"/>
                <a:ext cx="815" cy="432"/>
              </a:xfrm>
              <a:custGeom>
                <a:avLst/>
                <a:gdLst>
                  <a:gd name="T0" fmla="*/ 500 w 815"/>
                  <a:gd name="T1" fmla="*/ 432 h 432"/>
                  <a:gd name="T2" fmla="*/ 809 w 815"/>
                  <a:gd name="T3" fmla="*/ 71 h 432"/>
                  <a:gd name="T4" fmla="*/ 814 w 815"/>
                  <a:gd name="T5" fmla="*/ 62 h 432"/>
                  <a:gd name="T6" fmla="*/ 815 w 815"/>
                  <a:gd name="T7" fmla="*/ 54 h 432"/>
                  <a:gd name="T8" fmla="*/ 814 w 815"/>
                  <a:gd name="T9" fmla="*/ 50 h 432"/>
                  <a:gd name="T10" fmla="*/ 812 w 815"/>
                  <a:gd name="T11" fmla="*/ 47 h 432"/>
                  <a:gd name="T12" fmla="*/ 809 w 815"/>
                  <a:gd name="T13" fmla="*/ 44 h 432"/>
                  <a:gd name="T14" fmla="*/ 805 w 815"/>
                  <a:gd name="T15" fmla="*/ 40 h 432"/>
                  <a:gd name="T16" fmla="*/ 790 w 815"/>
                  <a:gd name="T17" fmla="*/ 33 h 432"/>
                  <a:gd name="T18" fmla="*/ 773 w 815"/>
                  <a:gd name="T19" fmla="*/ 28 h 432"/>
                  <a:gd name="T20" fmla="*/ 755 w 815"/>
                  <a:gd name="T21" fmla="*/ 23 h 432"/>
                  <a:gd name="T22" fmla="*/ 734 w 815"/>
                  <a:gd name="T23" fmla="*/ 18 h 432"/>
                  <a:gd name="T24" fmla="*/ 692 w 815"/>
                  <a:gd name="T25" fmla="*/ 11 h 432"/>
                  <a:gd name="T26" fmla="*/ 647 w 815"/>
                  <a:gd name="T27" fmla="*/ 6 h 432"/>
                  <a:gd name="T28" fmla="*/ 598 w 815"/>
                  <a:gd name="T29" fmla="*/ 3 h 432"/>
                  <a:gd name="T30" fmla="*/ 545 w 815"/>
                  <a:gd name="T31" fmla="*/ 0 h 432"/>
                  <a:gd name="T32" fmla="*/ 493 w 815"/>
                  <a:gd name="T33" fmla="*/ 0 h 432"/>
                  <a:gd name="T34" fmla="*/ 437 w 815"/>
                  <a:gd name="T35" fmla="*/ 0 h 432"/>
                  <a:gd name="T36" fmla="*/ 429 w 815"/>
                  <a:gd name="T37" fmla="*/ 0 h 432"/>
                  <a:gd name="T38" fmla="*/ 420 w 815"/>
                  <a:gd name="T39" fmla="*/ 1 h 432"/>
                  <a:gd name="T40" fmla="*/ 414 w 815"/>
                  <a:gd name="T41" fmla="*/ 3 h 432"/>
                  <a:gd name="T42" fmla="*/ 405 w 815"/>
                  <a:gd name="T43" fmla="*/ 6 h 432"/>
                  <a:gd name="T44" fmla="*/ 0 w 815"/>
                  <a:gd name="T45" fmla="*/ 196 h 432"/>
                  <a:gd name="T46" fmla="*/ 29 w 815"/>
                  <a:gd name="T47" fmla="*/ 202 h 432"/>
                  <a:gd name="T48" fmla="*/ 56 w 815"/>
                  <a:gd name="T49" fmla="*/ 209 h 432"/>
                  <a:gd name="T50" fmla="*/ 84 w 815"/>
                  <a:gd name="T51" fmla="*/ 218 h 432"/>
                  <a:gd name="T52" fmla="*/ 111 w 815"/>
                  <a:gd name="T53" fmla="*/ 226 h 432"/>
                  <a:gd name="T54" fmla="*/ 137 w 815"/>
                  <a:gd name="T55" fmla="*/ 236 h 432"/>
                  <a:gd name="T56" fmla="*/ 164 w 815"/>
                  <a:gd name="T57" fmla="*/ 248 h 432"/>
                  <a:gd name="T58" fmla="*/ 189 w 815"/>
                  <a:gd name="T59" fmla="*/ 258 h 432"/>
                  <a:gd name="T60" fmla="*/ 214 w 815"/>
                  <a:gd name="T61" fmla="*/ 272 h 432"/>
                  <a:gd name="T62" fmla="*/ 265 w 815"/>
                  <a:gd name="T63" fmla="*/ 299 h 432"/>
                  <a:gd name="T64" fmla="*/ 312 w 815"/>
                  <a:gd name="T65" fmla="*/ 329 h 432"/>
                  <a:gd name="T66" fmla="*/ 360 w 815"/>
                  <a:gd name="T67" fmla="*/ 361 h 432"/>
                  <a:gd name="T68" fmla="*/ 407 w 815"/>
                  <a:gd name="T69" fmla="*/ 397 h 432"/>
                  <a:gd name="T70" fmla="*/ 415 w 815"/>
                  <a:gd name="T71" fmla="*/ 407 h 432"/>
                  <a:gd name="T72" fmla="*/ 425 w 815"/>
                  <a:gd name="T73" fmla="*/ 415 h 432"/>
                  <a:gd name="T74" fmla="*/ 439 w 815"/>
                  <a:gd name="T75" fmla="*/ 420 h 432"/>
                  <a:gd name="T76" fmla="*/ 454 w 815"/>
                  <a:gd name="T77" fmla="*/ 425 h 432"/>
                  <a:gd name="T78" fmla="*/ 500 w 815"/>
                  <a:gd name="T79" fmla="*/ 432 h 43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815"/>
                  <a:gd name="T121" fmla="*/ 0 h 432"/>
                  <a:gd name="T122" fmla="*/ 815 w 815"/>
                  <a:gd name="T123" fmla="*/ 432 h 432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815" h="432">
                    <a:moveTo>
                      <a:pt x="500" y="432"/>
                    </a:moveTo>
                    <a:lnTo>
                      <a:pt x="809" y="71"/>
                    </a:lnTo>
                    <a:lnTo>
                      <a:pt x="814" y="62"/>
                    </a:lnTo>
                    <a:lnTo>
                      <a:pt x="815" y="54"/>
                    </a:lnTo>
                    <a:lnTo>
                      <a:pt x="814" y="50"/>
                    </a:lnTo>
                    <a:lnTo>
                      <a:pt x="812" y="47"/>
                    </a:lnTo>
                    <a:lnTo>
                      <a:pt x="809" y="44"/>
                    </a:lnTo>
                    <a:lnTo>
                      <a:pt x="805" y="40"/>
                    </a:lnTo>
                    <a:lnTo>
                      <a:pt x="790" y="33"/>
                    </a:lnTo>
                    <a:lnTo>
                      <a:pt x="773" y="28"/>
                    </a:lnTo>
                    <a:lnTo>
                      <a:pt x="755" y="23"/>
                    </a:lnTo>
                    <a:lnTo>
                      <a:pt x="734" y="18"/>
                    </a:lnTo>
                    <a:lnTo>
                      <a:pt x="692" y="11"/>
                    </a:lnTo>
                    <a:lnTo>
                      <a:pt x="647" y="6"/>
                    </a:lnTo>
                    <a:lnTo>
                      <a:pt x="598" y="3"/>
                    </a:lnTo>
                    <a:lnTo>
                      <a:pt x="545" y="0"/>
                    </a:lnTo>
                    <a:lnTo>
                      <a:pt x="493" y="0"/>
                    </a:lnTo>
                    <a:lnTo>
                      <a:pt x="437" y="0"/>
                    </a:lnTo>
                    <a:lnTo>
                      <a:pt x="429" y="0"/>
                    </a:lnTo>
                    <a:lnTo>
                      <a:pt x="420" y="1"/>
                    </a:lnTo>
                    <a:lnTo>
                      <a:pt x="414" y="3"/>
                    </a:lnTo>
                    <a:lnTo>
                      <a:pt x="405" y="6"/>
                    </a:lnTo>
                    <a:lnTo>
                      <a:pt x="0" y="196"/>
                    </a:lnTo>
                    <a:lnTo>
                      <a:pt x="29" y="202"/>
                    </a:lnTo>
                    <a:lnTo>
                      <a:pt x="56" y="209"/>
                    </a:lnTo>
                    <a:lnTo>
                      <a:pt x="84" y="218"/>
                    </a:lnTo>
                    <a:lnTo>
                      <a:pt x="111" y="226"/>
                    </a:lnTo>
                    <a:lnTo>
                      <a:pt x="137" y="236"/>
                    </a:lnTo>
                    <a:lnTo>
                      <a:pt x="164" y="248"/>
                    </a:lnTo>
                    <a:lnTo>
                      <a:pt x="189" y="258"/>
                    </a:lnTo>
                    <a:lnTo>
                      <a:pt x="214" y="272"/>
                    </a:lnTo>
                    <a:lnTo>
                      <a:pt x="265" y="299"/>
                    </a:lnTo>
                    <a:lnTo>
                      <a:pt x="312" y="329"/>
                    </a:lnTo>
                    <a:lnTo>
                      <a:pt x="360" y="361"/>
                    </a:lnTo>
                    <a:lnTo>
                      <a:pt x="407" y="397"/>
                    </a:lnTo>
                    <a:lnTo>
                      <a:pt x="415" y="407"/>
                    </a:lnTo>
                    <a:lnTo>
                      <a:pt x="425" y="415"/>
                    </a:lnTo>
                    <a:lnTo>
                      <a:pt x="439" y="420"/>
                    </a:lnTo>
                    <a:lnTo>
                      <a:pt x="454" y="425"/>
                    </a:lnTo>
                    <a:lnTo>
                      <a:pt x="500" y="432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896" name="Freeform 263"/>
              <p:cNvSpPr>
                <a:spLocks/>
              </p:cNvSpPr>
              <p:nvPr/>
            </p:nvSpPr>
            <p:spPr bwMode="auto">
              <a:xfrm>
                <a:off x="1753" y="1547"/>
                <a:ext cx="86" cy="171"/>
              </a:xfrm>
              <a:custGeom>
                <a:avLst/>
                <a:gdLst>
                  <a:gd name="T0" fmla="*/ 81 w 86"/>
                  <a:gd name="T1" fmla="*/ 41 h 171"/>
                  <a:gd name="T2" fmla="*/ 82 w 86"/>
                  <a:gd name="T3" fmla="*/ 32 h 171"/>
                  <a:gd name="T4" fmla="*/ 84 w 86"/>
                  <a:gd name="T5" fmla="*/ 25 h 171"/>
                  <a:gd name="T6" fmla="*/ 84 w 86"/>
                  <a:gd name="T7" fmla="*/ 19 h 171"/>
                  <a:gd name="T8" fmla="*/ 82 w 86"/>
                  <a:gd name="T9" fmla="*/ 14 h 171"/>
                  <a:gd name="T10" fmla="*/ 81 w 86"/>
                  <a:gd name="T11" fmla="*/ 8 h 171"/>
                  <a:gd name="T12" fmla="*/ 79 w 86"/>
                  <a:gd name="T13" fmla="*/ 5 h 171"/>
                  <a:gd name="T14" fmla="*/ 76 w 86"/>
                  <a:gd name="T15" fmla="*/ 2 h 171"/>
                  <a:gd name="T16" fmla="*/ 72 w 86"/>
                  <a:gd name="T17" fmla="*/ 0 h 171"/>
                  <a:gd name="T18" fmla="*/ 74 w 86"/>
                  <a:gd name="T19" fmla="*/ 0 h 171"/>
                  <a:gd name="T20" fmla="*/ 79 w 86"/>
                  <a:gd name="T21" fmla="*/ 2 h 171"/>
                  <a:gd name="T22" fmla="*/ 81 w 86"/>
                  <a:gd name="T23" fmla="*/ 3 h 171"/>
                  <a:gd name="T24" fmla="*/ 82 w 86"/>
                  <a:gd name="T25" fmla="*/ 7 h 171"/>
                  <a:gd name="T26" fmla="*/ 84 w 86"/>
                  <a:gd name="T27" fmla="*/ 10 h 171"/>
                  <a:gd name="T28" fmla="*/ 86 w 86"/>
                  <a:gd name="T29" fmla="*/ 20 h 171"/>
                  <a:gd name="T30" fmla="*/ 84 w 86"/>
                  <a:gd name="T31" fmla="*/ 32 h 171"/>
                  <a:gd name="T32" fmla="*/ 81 w 86"/>
                  <a:gd name="T33" fmla="*/ 44 h 171"/>
                  <a:gd name="T34" fmla="*/ 76 w 86"/>
                  <a:gd name="T35" fmla="*/ 59 h 171"/>
                  <a:gd name="T36" fmla="*/ 69 w 86"/>
                  <a:gd name="T37" fmla="*/ 74 h 171"/>
                  <a:gd name="T38" fmla="*/ 62 w 86"/>
                  <a:gd name="T39" fmla="*/ 90 h 171"/>
                  <a:gd name="T40" fmla="*/ 45 w 86"/>
                  <a:gd name="T41" fmla="*/ 118 h 171"/>
                  <a:gd name="T42" fmla="*/ 28 w 86"/>
                  <a:gd name="T43" fmla="*/ 145 h 171"/>
                  <a:gd name="T44" fmla="*/ 20 w 86"/>
                  <a:gd name="T45" fmla="*/ 156 h 171"/>
                  <a:gd name="T46" fmla="*/ 11 w 86"/>
                  <a:gd name="T47" fmla="*/ 164 h 171"/>
                  <a:gd name="T48" fmla="*/ 5 w 86"/>
                  <a:gd name="T49" fmla="*/ 169 h 171"/>
                  <a:gd name="T50" fmla="*/ 0 w 86"/>
                  <a:gd name="T51" fmla="*/ 171 h 171"/>
                  <a:gd name="T52" fmla="*/ 81 w 86"/>
                  <a:gd name="T53" fmla="*/ 41 h 17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86"/>
                  <a:gd name="T82" fmla="*/ 0 h 171"/>
                  <a:gd name="T83" fmla="*/ 86 w 86"/>
                  <a:gd name="T84" fmla="*/ 171 h 17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86" h="171">
                    <a:moveTo>
                      <a:pt x="81" y="41"/>
                    </a:moveTo>
                    <a:lnTo>
                      <a:pt x="82" y="32"/>
                    </a:lnTo>
                    <a:lnTo>
                      <a:pt x="84" y="25"/>
                    </a:lnTo>
                    <a:lnTo>
                      <a:pt x="84" y="19"/>
                    </a:lnTo>
                    <a:lnTo>
                      <a:pt x="82" y="14"/>
                    </a:lnTo>
                    <a:lnTo>
                      <a:pt x="81" y="8"/>
                    </a:lnTo>
                    <a:lnTo>
                      <a:pt x="79" y="5"/>
                    </a:lnTo>
                    <a:lnTo>
                      <a:pt x="76" y="2"/>
                    </a:lnTo>
                    <a:lnTo>
                      <a:pt x="72" y="0"/>
                    </a:lnTo>
                    <a:lnTo>
                      <a:pt x="74" y="0"/>
                    </a:lnTo>
                    <a:lnTo>
                      <a:pt x="79" y="2"/>
                    </a:lnTo>
                    <a:lnTo>
                      <a:pt x="81" y="3"/>
                    </a:lnTo>
                    <a:lnTo>
                      <a:pt x="82" y="7"/>
                    </a:lnTo>
                    <a:lnTo>
                      <a:pt x="84" y="10"/>
                    </a:lnTo>
                    <a:lnTo>
                      <a:pt x="86" y="20"/>
                    </a:lnTo>
                    <a:lnTo>
                      <a:pt x="84" y="32"/>
                    </a:lnTo>
                    <a:lnTo>
                      <a:pt x="81" y="44"/>
                    </a:lnTo>
                    <a:lnTo>
                      <a:pt x="76" y="59"/>
                    </a:lnTo>
                    <a:lnTo>
                      <a:pt x="69" y="74"/>
                    </a:lnTo>
                    <a:lnTo>
                      <a:pt x="62" y="90"/>
                    </a:lnTo>
                    <a:lnTo>
                      <a:pt x="45" y="118"/>
                    </a:lnTo>
                    <a:lnTo>
                      <a:pt x="28" y="145"/>
                    </a:lnTo>
                    <a:lnTo>
                      <a:pt x="20" y="156"/>
                    </a:lnTo>
                    <a:lnTo>
                      <a:pt x="11" y="164"/>
                    </a:lnTo>
                    <a:lnTo>
                      <a:pt x="5" y="169"/>
                    </a:lnTo>
                    <a:lnTo>
                      <a:pt x="0" y="171"/>
                    </a:lnTo>
                    <a:lnTo>
                      <a:pt x="81" y="4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897" name="Freeform 264"/>
              <p:cNvSpPr>
                <a:spLocks/>
              </p:cNvSpPr>
              <p:nvPr/>
            </p:nvSpPr>
            <p:spPr bwMode="auto">
              <a:xfrm>
                <a:off x="3838" y="1559"/>
                <a:ext cx="28" cy="164"/>
              </a:xfrm>
              <a:custGeom>
                <a:avLst/>
                <a:gdLst>
                  <a:gd name="T0" fmla="*/ 0 w 28"/>
                  <a:gd name="T1" fmla="*/ 164 h 164"/>
                  <a:gd name="T2" fmla="*/ 6 w 28"/>
                  <a:gd name="T3" fmla="*/ 133 h 164"/>
                  <a:gd name="T4" fmla="*/ 12 w 28"/>
                  <a:gd name="T5" fmla="*/ 105 h 164"/>
                  <a:gd name="T6" fmla="*/ 15 w 28"/>
                  <a:gd name="T7" fmla="*/ 78 h 164"/>
                  <a:gd name="T8" fmla="*/ 15 w 28"/>
                  <a:gd name="T9" fmla="*/ 54 h 164"/>
                  <a:gd name="T10" fmla="*/ 15 w 28"/>
                  <a:gd name="T11" fmla="*/ 35 h 164"/>
                  <a:gd name="T12" fmla="*/ 12 w 28"/>
                  <a:gd name="T13" fmla="*/ 20 h 164"/>
                  <a:gd name="T14" fmla="*/ 10 w 28"/>
                  <a:gd name="T15" fmla="*/ 13 h 164"/>
                  <a:gd name="T16" fmla="*/ 6 w 28"/>
                  <a:gd name="T17" fmla="*/ 8 h 164"/>
                  <a:gd name="T18" fmla="*/ 5 w 28"/>
                  <a:gd name="T19" fmla="*/ 5 h 164"/>
                  <a:gd name="T20" fmla="*/ 1 w 28"/>
                  <a:gd name="T21" fmla="*/ 3 h 164"/>
                  <a:gd name="T22" fmla="*/ 10 w 28"/>
                  <a:gd name="T23" fmla="*/ 0 h 164"/>
                  <a:gd name="T24" fmla="*/ 15 w 28"/>
                  <a:gd name="T25" fmla="*/ 3 h 164"/>
                  <a:gd name="T26" fmla="*/ 18 w 28"/>
                  <a:gd name="T27" fmla="*/ 10 h 164"/>
                  <a:gd name="T28" fmla="*/ 22 w 28"/>
                  <a:gd name="T29" fmla="*/ 17 h 164"/>
                  <a:gd name="T30" fmla="*/ 25 w 28"/>
                  <a:gd name="T31" fmla="*/ 25 h 164"/>
                  <a:gd name="T32" fmla="*/ 28 w 28"/>
                  <a:gd name="T33" fmla="*/ 45 h 164"/>
                  <a:gd name="T34" fmla="*/ 28 w 28"/>
                  <a:gd name="T35" fmla="*/ 69 h 164"/>
                  <a:gd name="T36" fmla="*/ 27 w 28"/>
                  <a:gd name="T37" fmla="*/ 95 h 164"/>
                  <a:gd name="T38" fmla="*/ 23 w 28"/>
                  <a:gd name="T39" fmla="*/ 118 h 164"/>
                  <a:gd name="T40" fmla="*/ 20 w 28"/>
                  <a:gd name="T41" fmla="*/ 144 h 164"/>
                  <a:gd name="T42" fmla="*/ 15 w 28"/>
                  <a:gd name="T43" fmla="*/ 164 h 164"/>
                  <a:gd name="T44" fmla="*/ 0 w 28"/>
                  <a:gd name="T45" fmla="*/ 164 h 16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8"/>
                  <a:gd name="T70" fmla="*/ 0 h 164"/>
                  <a:gd name="T71" fmla="*/ 28 w 28"/>
                  <a:gd name="T72" fmla="*/ 164 h 164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8" h="164">
                    <a:moveTo>
                      <a:pt x="0" y="164"/>
                    </a:moveTo>
                    <a:lnTo>
                      <a:pt x="6" y="133"/>
                    </a:lnTo>
                    <a:lnTo>
                      <a:pt x="12" y="105"/>
                    </a:lnTo>
                    <a:lnTo>
                      <a:pt x="15" y="78"/>
                    </a:lnTo>
                    <a:lnTo>
                      <a:pt x="15" y="54"/>
                    </a:lnTo>
                    <a:lnTo>
                      <a:pt x="15" y="35"/>
                    </a:lnTo>
                    <a:lnTo>
                      <a:pt x="12" y="20"/>
                    </a:lnTo>
                    <a:lnTo>
                      <a:pt x="10" y="13"/>
                    </a:lnTo>
                    <a:lnTo>
                      <a:pt x="6" y="8"/>
                    </a:lnTo>
                    <a:lnTo>
                      <a:pt x="5" y="5"/>
                    </a:lnTo>
                    <a:lnTo>
                      <a:pt x="1" y="3"/>
                    </a:lnTo>
                    <a:lnTo>
                      <a:pt x="10" y="0"/>
                    </a:lnTo>
                    <a:lnTo>
                      <a:pt x="15" y="3"/>
                    </a:lnTo>
                    <a:lnTo>
                      <a:pt x="18" y="10"/>
                    </a:lnTo>
                    <a:lnTo>
                      <a:pt x="22" y="17"/>
                    </a:lnTo>
                    <a:lnTo>
                      <a:pt x="25" y="25"/>
                    </a:lnTo>
                    <a:lnTo>
                      <a:pt x="28" y="45"/>
                    </a:lnTo>
                    <a:lnTo>
                      <a:pt x="28" y="69"/>
                    </a:lnTo>
                    <a:lnTo>
                      <a:pt x="27" y="95"/>
                    </a:lnTo>
                    <a:lnTo>
                      <a:pt x="23" y="118"/>
                    </a:lnTo>
                    <a:lnTo>
                      <a:pt x="20" y="144"/>
                    </a:lnTo>
                    <a:lnTo>
                      <a:pt x="15" y="164"/>
                    </a:lnTo>
                    <a:lnTo>
                      <a:pt x="0" y="164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898" name="Freeform 265"/>
              <p:cNvSpPr>
                <a:spLocks/>
              </p:cNvSpPr>
              <p:nvPr/>
            </p:nvSpPr>
            <p:spPr bwMode="auto">
              <a:xfrm>
                <a:off x="1753" y="1532"/>
                <a:ext cx="175" cy="186"/>
              </a:xfrm>
              <a:custGeom>
                <a:avLst/>
                <a:gdLst>
                  <a:gd name="T0" fmla="*/ 172 w 175"/>
                  <a:gd name="T1" fmla="*/ 7 h 186"/>
                  <a:gd name="T2" fmla="*/ 160 w 175"/>
                  <a:gd name="T3" fmla="*/ 5 h 186"/>
                  <a:gd name="T4" fmla="*/ 141 w 175"/>
                  <a:gd name="T5" fmla="*/ 3 h 186"/>
                  <a:gd name="T6" fmla="*/ 125 w 175"/>
                  <a:gd name="T7" fmla="*/ 0 h 186"/>
                  <a:gd name="T8" fmla="*/ 118 w 175"/>
                  <a:gd name="T9" fmla="*/ 0 h 186"/>
                  <a:gd name="T10" fmla="*/ 116 w 175"/>
                  <a:gd name="T11" fmla="*/ 0 h 186"/>
                  <a:gd name="T12" fmla="*/ 96 w 175"/>
                  <a:gd name="T13" fmla="*/ 7 h 186"/>
                  <a:gd name="T14" fmla="*/ 74 w 175"/>
                  <a:gd name="T15" fmla="*/ 15 h 186"/>
                  <a:gd name="T16" fmla="*/ 79 w 175"/>
                  <a:gd name="T17" fmla="*/ 17 h 186"/>
                  <a:gd name="T18" fmla="*/ 81 w 175"/>
                  <a:gd name="T19" fmla="*/ 18 h 186"/>
                  <a:gd name="T20" fmla="*/ 82 w 175"/>
                  <a:gd name="T21" fmla="*/ 22 h 186"/>
                  <a:gd name="T22" fmla="*/ 84 w 175"/>
                  <a:gd name="T23" fmla="*/ 25 h 186"/>
                  <a:gd name="T24" fmla="*/ 86 w 175"/>
                  <a:gd name="T25" fmla="*/ 35 h 186"/>
                  <a:gd name="T26" fmla="*/ 84 w 175"/>
                  <a:gd name="T27" fmla="*/ 47 h 186"/>
                  <a:gd name="T28" fmla="*/ 81 w 175"/>
                  <a:gd name="T29" fmla="*/ 59 h 186"/>
                  <a:gd name="T30" fmla="*/ 76 w 175"/>
                  <a:gd name="T31" fmla="*/ 74 h 186"/>
                  <a:gd name="T32" fmla="*/ 69 w 175"/>
                  <a:gd name="T33" fmla="*/ 89 h 186"/>
                  <a:gd name="T34" fmla="*/ 62 w 175"/>
                  <a:gd name="T35" fmla="*/ 105 h 186"/>
                  <a:gd name="T36" fmla="*/ 45 w 175"/>
                  <a:gd name="T37" fmla="*/ 133 h 186"/>
                  <a:gd name="T38" fmla="*/ 28 w 175"/>
                  <a:gd name="T39" fmla="*/ 160 h 186"/>
                  <a:gd name="T40" fmla="*/ 20 w 175"/>
                  <a:gd name="T41" fmla="*/ 171 h 186"/>
                  <a:gd name="T42" fmla="*/ 11 w 175"/>
                  <a:gd name="T43" fmla="*/ 179 h 186"/>
                  <a:gd name="T44" fmla="*/ 5 w 175"/>
                  <a:gd name="T45" fmla="*/ 184 h 186"/>
                  <a:gd name="T46" fmla="*/ 0 w 175"/>
                  <a:gd name="T47" fmla="*/ 186 h 186"/>
                  <a:gd name="T48" fmla="*/ 3 w 175"/>
                  <a:gd name="T49" fmla="*/ 186 h 186"/>
                  <a:gd name="T50" fmla="*/ 91 w 175"/>
                  <a:gd name="T51" fmla="*/ 118 h 186"/>
                  <a:gd name="T52" fmla="*/ 146 w 175"/>
                  <a:gd name="T53" fmla="*/ 74 h 186"/>
                  <a:gd name="T54" fmla="*/ 155 w 175"/>
                  <a:gd name="T55" fmla="*/ 66 h 186"/>
                  <a:gd name="T56" fmla="*/ 163 w 175"/>
                  <a:gd name="T57" fmla="*/ 57 h 186"/>
                  <a:gd name="T58" fmla="*/ 168 w 175"/>
                  <a:gd name="T59" fmla="*/ 49 h 186"/>
                  <a:gd name="T60" fmla="*/ 172 w 175"/>
                  <a:gd name="T61" fmla="*/ 40 h 186"/>
                  <a:gd name="T62" fmla="*/ 175 w 175"/>
                  <a:gd name="T63" fmla="*/ 32 h 186"/>
                  <a:gd name="T64" fmla="*/ 175 w 175"/>
                  <a:gd name="T65" fmla="*/ 25 h 186"/>
                  <a:gd name="T66" fmla="*/ 173 w 175"/>
                  <a:gd name="T67" fmla="*/ 15 h 186"/>
                  <a:gd name="T68" fmla="*/ 172 w 175"/>
                  <a:gd name="T69" fmla="*/ 7 h 18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75"/>
                  <a:gd name="T106" fmla="*/ 0 h 186"/>
                  <a:gd name="T107" fmla="*/ 175 w 175"/>
                  <a:gd name="T108" fmla="*/ 186 h 18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75" h="186">
                    <a:moveTo>
                      <a:pt x="172" y="7"/>
                    </a:moveTo>
                    <a:lnTo>
                      <a:pt x="160" y="5"/>
                    </a:lnTo>
                    <a:lnTo>
                      <a:pt x="141" y="3"/>
                    </a:lnTo>
                    <a:lnTo>
                      <a:pt x="125" y="0"/>
                    </a:lnTo>
                    <a:lnTo>
                      <a:pt x="118" y="0"/>
                    </a:lnTo>
                    <a:lnTo>
                      <a:pt x="116" y="0"/>
                    </a:lnTo>
                    <a:lnTo>
                      <a:pt x="96" y="7"/>
                    </a:lnTo>
                    <a:lnTo>
                      <a:pt x="74" y="15"/>
                    </a:lnTo>
                    <a:lnTo>
                      <a:pt x="79" y="17"/>
                    </a:lnTo>
                    <a:lnTo>
                      <a:pt x="81" y="18"/>
                    </a:lnTo>
                    <a:lnTo>
                      <a:pt x="82" y="22"/>
                    </a:lnTo>
                    <a:lnTo>
                      <a:pt x="84" y="25"/>
                    </a:lnTo>
                    <a:lnTo>
                      <a:pt x="86" y="35"/>
                    </a:lnTo>
                    <a:lnTo>
                      <a:pt x="84" y="47"/>
                    </a:lnTo>
                    <a:lnTo>
                      <a:pt x="81" y="59"/>
                    </a:lnTo>
                    <a:lnTo>
                      <a:pt x="76" y="74"/>
                    </a:lnTo>
                    <a:lnTo>
                      <a:pt x="69" y="89"/>
                    </a:lnTo>
                    <a:lnTo>
                      <a:pt x="62" y="105"/>
                    </a:lnTo>
                    <a:lnTo>
                      <a:pt x="45" y="133"/>
                    </a:lnTo>
                    <a:lnTo>
                      <a:pt x="28" y="160"/>
                    </a:lnTo>
                    <a:lnTo>
                      <a:pt x="20" y="171"/>
                    </a:lnTo>
                    <a:lnTo>
                      <a:pt x="11" y="179"/>
                    </a:lnTo>
                    <a:lnTo>
                      <a:pt x="5" y="184"/>
                    </a:lnTo>
                    <a:lnTo>
                      <a:pt x="0" y="186"/>
                    </a:lnTo>
                    <a:lnTo>
                      <a:pt x="3" y="186"/>
                    </a:lnTo>
                    <a:lnTo>
                      <a:pt x="91" y="118"/>
                    </a:lnTo>
                    <a:lnTo>
                      <a:pt x="146" y="74"/>
                    </a:lnTo>
                    <a:lnTo>
                      <a:pt x="155" y="66"/>
                    </a:lnTo>
                    <a:lnTo>
                      <a:pt x="163" y="57"/>
                    </a:lnTo>
                    <a:lnTo>
                      <a:pt x="168" y="49"/>
                    </a:lnTo>
                    <a:lnTo>
                      <a:pt x="172" y="40"/>
                    </a:lnTo>
                    <a:lnTo>
                      <a:pt x="175" y="32"/>
                    </a:lnTo>
                    <a:lnTo>
                      <a:pt x="175" y="25"/>
                    </a:lnTo>
                    <a:lnTo>
                      <a:pt x="173" y="15"/>
                    </a:lnTo>
                    <a:lnTo>
                      <a:pt x="172" y="7"/>
                    </a:lnTo>
                    <a:close/>
                  </a:path>
                </a:pathLst>
              </a:custGeom>
              <a:solidFill>
                <a:srgbClr val="DA25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899" name="Freeform 266"/>
              <p:cNvSpPr>
                <a:spLocks/>
              </p:cNvSpPr>
              <p:nvPr/>
            </p:nvSpPr>
            <p:spPr bwMode="auto">
              <a:xfrm>
                <a:off x="3652" y="1517"/>
                <a:ext cx="370" cy="696"/>
              </a:xfrm>
              <a:custGeom>
                <a:avLst/>
                <a:gdLst>
                  <a:gd name="T0" fmla="*/ 366 w 370"/>
                  <a:gd name="T1" fmla="*/ 1 h 696"/>
                  <a:gd name="T2" fmla="*/ 351 w 370"/>
                  <a:gd name="T3" fmla="*/ 0 h 696"/>
                  <a:gd name="T4" fmla="*/ 328 w 370"/>
                  <a:gd name="T5" fmla="*/ 0 h 696"/>
                  <a:gd name="T6" fmla="*/ 307 w 370"/>
                  <a:gd name="T7" fmla="*/ 0 h 696"/>
                  <a:gd name="T8" fmla="*/ 297 w 370"/>
                  <a:gd name="T9" fmla="*/ 0 h 696"/>
                  <a:gd name="T10" fmla="*/ 284 w 370"/>
                  <a:gd name="T11" fmla="*/ 1 h 696"/>
                  <a:gd name="T12" fmla="*/ 272 w 370"/>
                  <a:gd name="T13" fmla="*/ 5 h 696"/>
                  <a:gd name="T14" fmla="*/ 196 w 370"/>
                  <a:gd name="T15" fmla="*/ 42 h 696"/>
                  <a:gd name="T16" fmla="*/ 201 w 370"/>
                  <a:gd name="T17" fmla="*/ 49 h 696"/>
                  <a:gd name="T18" fmla="*/ 206 w 370"/>
                  <a:gd name="T19" fmla="*/ 57 h 696"/>
                  <a:gd name="T20" fmla="*/ 209 w 370"/>
                  <a:gd name="T21" fmla="*/ 71 h 696"/>
                  <a:gd name="T22" fmla="*/ 211 w 370"/>
                  <a:gd name="T23" fmla="*/ 86 h 696"/>
                  <a:gd name="T24" fmla="*/ 211 w 370"/>
                  <a:gd name="T25" fmla="*/ 103 h 696"/>
                  <a:gd name="T26" fmla="*/ 209 w 370"/>
                  <a:gd name="T27" fmla="*/ 121 h 696"/>
                  <a:gd name="T28" fmla="*/ 208 w 370"/>
                  <a:gd name="T29" fmla="*/ 143 h 696"/>
                  <a:gd name="T30" fmla="*/ 203 w 370"/>
                  <a:gd name="T31" fmla="*/ 165 h 696"/>
                  <a:gd name="T32" fmla="*/ 192 w 370"/>
                  <a:gd name="T33" fmla="*/ 216 h 696"/>
                  <a:gd name="T34" fmla="*/ 179 w 370"/>
                  <a:gd name="T35" fmla="*/ 270 h 696"/>
                  <a:gd name="T36" fmla="*/ 162 w 370"/>
                  <a:gd name="T37" fmla="*/ 326 h 696"/>
                  <a:gd name="T38" fmla="*/ 144 w 370"/>
                  <a:gd name="T39" fmla="*/ 385 h 696"/>
                  <a:gd name="T40" fmla="*/ 123 w 370"/>
                  <a:gd name="T41" fmla="*/ 441 h 696"/>
                  <a:gd name="T42" fmla="*/ 101 w 370"/>
                  <a:gd name="T43" fmla="*/ 496 h 696"/>
                  <a:gd name="T44" fmla="*/ 81 w 370"/>
                  <a:gd name="T45" fmla="*/ 549 h 696"/>
                  <a:gd name="T46" fmla="*/ 61 w 370"/>
                  <a:gd name="T47" fmla="*/ 594 h 696"/>
                  <a:gd name="T48" fmla="*/ 42 w 370"/>
                  <a:gd name="T49" fmla="*/ 633 h 696"/>
                  <a:gd name="T50" fmla="*/ 25 w 370"/>
                  <a:gd name="T51" fmla="*/ 665 h 696"/>
                  <a:gd name="T52" fmla="*/ 17 w 370"/>
                  <a:gd name="T53" fmla="*/ 677 h 696"/>
                  <a:gd name="T54" fmla="*/ 10 w 370"/>
                  <a:gd name="T55" fmla="*/ 686 h 696"/>
                  <a:gd name="T56" fmla="*/ 5 w 370"/>
                  <a:gd name="T57" fmla="*/ 692 h 696"/>
                  <a:gd name="T58" fmla="*/ 0 w 370"/>
                  <a:gd name="T59" fmla="*/ 696 h 696"/>
                  <a:gd name="T60" fmla="*/ 3 w 370"/>
                  <a:gd name="T61" fmla="*/ 692 h 696"/>
                  <a:gd name="T62" fmla="*/ 103 w 370"/>
                  <a:gd name="T63" fmla="*/ 542 h 696"/>
                  <a:gd name="T64" fmla="*/ 184 w 370"/>
                  <a:gd name="T65" fmla="*/ 419 h 696"/>
                  <a:gd name="T66" fmla="*/ 252 w 370"/>
                  <a:gd name="T67" fmla="*/ 319 h 696"/>
                  <a:gd name="T68" fmla="*/ 302 w 370"/>
                  <a:gd name="T69" fmla="*/ 236 h 696"/>
                  <a:gd name="T70" fmla="*/ 322 w 370"/>
                  <a:gd name="T71" fmla="*/ 201 h 696"/>
                  <a:gd name="T72" fmla="*/ 338 w 370"/>
                  <a:gd name="T73" fmla="*/ 169 h 696"/>
                  <a:gd name="T74" fmla="*/ 351 w 370"/>
                  <a:gd name="T75" fmla="*/ 138 h 696"/>
                  <a:gd name="T76" fmla="*/ 361 w 370"/>
                  <a:gd name="T77" fmla="*/ 109 h 696"/>
                  <a:gd name="T78" fmla="*/ 366 w 370"/>
                  <a:gd name="T79" fmla="*/ 82 h 696"/>
                  <a:gd name="T80" fmla="*/ 370 w 370"/>
                  <a:gd name="T81" fmla="*/ 55 h 696"/>
                  <a:gd name="T82" fmla="*/ 370 w 370"/>
                  <a:gd name="T83" fmla="*/ 28 h 696"/>
                  <a:gd name="T84" fmla="*/ 366 w 370"/>
                  <a:gd name="T85" fmla="*/ 1 h 69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70"/>
                  <a:gd name="T130" fmla="*/ 0 h 696"/>
                  <a:gd name="T131" fmla="*/ 370 w 370"/>
                  <a:gd name="T132" fmla="*/ 696 h 69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70" h="696">
                    <a:moveTo>
                      <a:pt x="366" y="1"/>
                    </a:moveTo>
                    <a:lnTo>
                      <a:pt x="351" y="0"/>
                    </a:lnTo>
                    <a:lnTo>
                      <a:pt x="328" y="0"/>
                    </a:lnTo>
                    <a:lnTo>
                      <a:pt x="307" y="0"/>
                    </a:lnTo>
                    <a:lnTo>
                      <a:pt x="297" y="0"/>
                    </a:lnTo>
                    <a:lnTo>
                      <a:pt x="284" y="1"/>
                    </a:lnTo>
                    <a:lnTo>
                      <a:pt x="272" y="5"/>
                    </a:lnTo>
                    <a:lnTo>
                      <a:pt x="196" y="42"/>
                    </a:lnTo>
                    <a:lnTo>
                      <a:pt x="201" y="49"/>
                    </a:lnTo>
                    <a:lnTo>
                      <a:pt x="206" y="57"/>
                    </a:lnTo>
                    <a:lnTo>
                      <a:pt x="209" y="71"/>
                    </a:lnTo>
                    <a:lnTo>
                      <a:pt x="211" y="86"/>
                    </a:lnTo>
                    <a:lnTo>
                      <a:pt x="211" y="103"/>
                    </a:lnTo>
                    <a:lnTo>
                      <a:pt x="209" y="121"/>
                    </a:lnTo>
                    <a:lnTo>
                      <a:pt x="208" y="143"/>
                    </a:lnTo>
                    <a:lnTo>
                      <a:pt x="203" y="165"/>
                    </a:lnTo>
                    <a:lnTo>
                      <a:pt x="192" y="216"/>
                    </a:lnTo>
                    <a:lnTo>
                      <a:pt x="179" y="270"/>
                    </a:lnTo>
                    <a:lnTo>
                      <a:pt x="162" y="326"/>
                    </a:lnTo>
                    <a:lnTo>
                      <a:pt x="144" y="385"/>
                    </a:lnTo>
                    <a:lnTo>
                      <a:pt x="123" y="441"/>
                    </a:lnTo>
                    <a:lnTo>
                      <a:pt x="101" y="496"/>
                    </a:lnTo>
                    <a:lnTo>
                      <a:pt x="81" y="549"/>
                    </a:lnTo>
                    <a:lnTo>
                      <a:pt x="61" y="594"/>
                    </a:lnTo>
                    <a:lnTo>
                      <a:pt x="42" y="633"/>
                    </a:lnTo>
                    <a:lnTo>
                      <a:pt x="25" y="665"/>
                    </a:lnTo>
                    <a:lnTo>
                      <a:pt x="17" y="677"/>
                    </a:lnTo>
                    <a:lnTo>
                      <a:pt x="10" y="686"/>
                    </a:lnTo>
                    <a:lnTo>
                      <a:pt x="5" y="692"/>
                    </a:lnTo>
                    <a:lnTo>
                      <a:pt x="0" y="696"/>
                    </a:lnTo>
                    <a:lnTo>
                      <a:pt x="3" y="692"/>
                    </a:lnTo>
                    <a:lnTo>
                      <a:pt x="103" y="542"/>
                    </a:lnTo>
                    <a:lnTo>
                      <a:pt x="184" y="419"/>
                    </a:lnTo>
                    <a:lnTo>
                      <a:pt x="252" y="319"/>
                    </a:lnTo>
                    <a:lnTo>
                      <a:pt x="302" y="236"/>
                    </a:lnTo>
                    <a:lnTo>
                      <a:pt x="322" y="201"/>
                    </a:lnTo>
                    <a:lnTo>
                      <a:pt x="338" y="169"/>
                    </a:lnTo>
                    <a:lnTo>
                      <a:pt x="351" y="138"/>
                    </a:lnTo>
                    <a:lnTo>
                      <a:pt x="361" y="109"/>
                    </a:lnTo>
                    <a:lnTo>
                      <a:pt x="366" y="82"/>
                    </a:lnTo>
                    <a:lnTo>
                      <a:pt x="370" y="55"/>
                    </a:lnTo>
                    <a:lnTo>
                      <a:pt x="370" y="28"/>
                    </a:lnTo>
                    <a:lnTo>
                      <a:pt x="366" y="1"/>
                    </a:lnTo>
                    <a:close/>
                  </a:path>
                </a:pathLst>
              </a:custGeom>
              <a:solidFill>
                <a:srgbClr val="DA25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00" name="Freeform 267"/>
              <p:cNvSpPr>
                <a:spLocks/>
              </p:cNvSpPr>
              <p:nvPr/>
            </p:nvSpPr>
            <p:spPr bwMode="auto">
              <a:xfrm>
                <a:off x="1791" y="1559"/>
                <a:ext cx="144" cy="86"/>
              </a:xfrm>
              <a:custGeom>
                <a:avLst/>
                <a:gdLst>
                  <a:gd name="T0" fmla="*/ 144 w 144"/>
                  <a:gd name="T1" fmla="*/ 0 h 86"/>
                  <a:gd name="T2" fmla="*/ 134 w 144"/>
                  <a:gd name="T3" fmla="*/ 7 h 86"/>
                  <a:gd name="T4" fmla="*/ 122 w 144"/>
                  <a:gd name="T5" fmla="*/ 13 h 86"/>
                  <a:gd name="T6" fmla="*/ 108 w 144"/>
                  <a:gd name="T7" fmla="*/ 18 h 86"/>
                  <a:gd name="T8" fmla="*/ 93 w 144"/>
                  <a:gd name="T9" fmla="*/ 24 h 86"/>
                  <a:gd name="T10" fmla="*/ 76 w 144"/>
                  <a:gd name="T11" fmla="*/ 25 h 86"/>
                  <a:gd name="T12" fmla="*/ 58 w 144"/>
                  <a:gd name="T13" fmla="*/ 27 h 86"/>
                  <a:gd name="T14" fmla="*/ 38 w 144"/>
                  <a:gd name="T15" fmla="*/ 29 h 86"/>
                  <a:gd name="T16" fmla="*/ 17 w 144"/>
                  <a:gd name="T17" fmla="*/ 29 h 86"/>
                  <a:gd name="T18" fmla="*/ 17 w 144"/>
                  <a:gd name="T19" fmla="*/ 37 h 86"/>
                  <a:gd name="T20" fmla="*/ 17 w 144"/>
                  <a:gd name="T21" fmla="*/ 45 h 86"/>
                  <a:gd name="T22" fmla="*/ 16 w 144"/>
                  <a:gd name="T23" fmla="*/ 54 h 86"/>
                  <a:gd name="T24" fmla="*/ 12 w 144"/>
                  <a:gd name="T25" fmla="*/ 61 h 86"/>
                  <a:gd name="T26" fmla="*/ 7 w 144"/>
                  <a:gd name="T27" fmla="*/ 74 h 86"/>
                  <a:gd name="T28" fmla="*/ 0 w 144"/>
                  <a:gd name="T29" fmla="*/ 81 h 86"/>
                  <a:gd name="T30" fmla="*/ 12 w 144"/>
                  <a:gd name="T31" fmla="*/ 83 h 86"/>
                  <a:gd name="T32" fmla="*/ 26 w 144"/>
                  <a:gd name="T33" fmla="*/ 84 h 86"/>
                  <a:gd name="T34" fmla="*/ 41 w 144"/>
                  <a:gd name="T35" fmla="*/ 84 h 86"/>
                  <a:gd name="T36" fmla="*/ 53 w 144"/>
                  <a:gd name="T37" fmla="*/ 86 h 86"/>
                  <a:gd name="T38" fmla="*/ 71 w 144"/>
                  <a:gd name="T39" fmla="*/ 76 h 86"/>
                  <a:gd name="T40" fmla="*/ 88 w 144"/>
                  <a:gd name="T41" fmla="*/ 66 h 86"/>
                  <a:gd name="T42" fmla="*/ 102 w 144"/>
                  <a:gd name="T43" fmla="*/ 56 h 86"/>
                  <a:gd name="T44" fmla="*/ 115 w 144"/>
                  <a:gd name="T45" fmla="*/ 45 h 86"/>
                  <a:gd name="T46" fmla="*/ 125 w 144"/>
                  <a:gd name="T47" fmla="*/ 35 h 86"/>
                  <a:gd name="T48" fmla="*/ 134 w 144"/>
                  <a:gd name="T49" fmla="*/ 24 h 86"/>
                  <a:gd name="T50" fmla="*/ 141 w 144"/>
                  <a:gd name="T51" fmla="*/ 12 h 86"/>
                  <a:gd name="T52" fmla="*/ 144 w 144"/>
                  <a:gd name="T53" fmla="*/ 0 h 8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44"/>
                  <a:gd name="T82" fmla="*/ 0 h 86"/>
                  <a:gd name="T83" fmla="*/ 144 w 144"/>
                  <a:gd name="T84" fmla="*/ 86 h 8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44" h="86">
                    <a:moveTo>
                      <a:pt x="144" y="0"/>
                    </a:moveTo>
                    <a:lnTo>
                      <a:pt x="134" y="7"/>
                    </a:lnTo>
                    <a:lnTo>
                      <a:pt x="122" y="13"/>
                    </a:lnTo>
                    <a:lnTo>
                      <a:pt x="108" y="18"/>
                    </a:lnTo>
                    <a:lnTo>
                      <a:pt x="93" y="24"/>
                    </a:lnTo>
                    <a:lnTo>
                      <a:pt x="76" y="25"/>
                    </a:lnTo>
                    <a:lnTo>
                      <a:pt x="58" y="27"/>
                    </a:lnTo>
                    <a:lnTo>
                      <a:pt x="38" y="29"/>
                    </a:lnTo>
                    <a:lnTo>
                      <a:pt x="17" y="29"/>
                    </a:lnTo>
                    <a:lnTo>
                      <a:pt x="17" y="37"/>
                    </a:lnTo>
                    <a:lnTo>
                      <a:pt x="17" y="45"/>
                    </a:lnTo>
                    <a:lnTo>
                      <a:pt x="16" y="54"/>
                    </a:lnTo>
                    <a:lnTo>
                      <a:pt x="12" y="61"/>
                    </a:lnTo>
                    <a:lnTo>
                      <a:pt x="7" y="74"/>
                    </a:lnTo>
                    <a:lnTo>
                      <a:pt x="0" y="81"/>
                    </a:lnTo>
                    <a:lnTo>
                      <a:pt x="12" y="83"/>
                    </a:lnTo>
                    <a:lnTo>
                      <a:pt x="26" y="84"/>
                    </a:lnTo>
                    <a:lnTo>
                      <a:pt x="41" y="84"/>
                    </a:lnTo>
                    <a:lnTo>
                      <a:pt x="53" y="86"/>
                    </a:lnTo>
                    <a:lnTo>
                      <a:pt x="71" y="76"/>
                    </a:lnTo>
                    <a:lnTo>
                      <a:pt x="88" y="66"/>
                    </a:lnTo>
                    <a:lnTo>
                      <a:pt x="102" y="56"/>
                    </a:lnTo>
                    <a:lnTo>
                      <a:pt x="115" y="45"/>
                    </a:lnTo>
                    <a:lnTo>
                      <a:pt x="125" y="35"/>
                    </a:lnTo>
                    <a:lnTo>
                      <a:pt x="134" y="24"/>
                    </a:lnTo>
                    <a:lnTo>
                      <a:pt x="141" y="12"/>
                    </a:lnTo>
                    <a:lnTo>
                      <a:pt x="144" y="0"/>
                    </a:lnTo>
                    <a:close/>
                  </a:path>
                </a:pathLst>
              </a:custGeom>
              <a:solidFill>
                <a:srgbClr val="C3C3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01" name="Freeform 268"/>
              <p:cNvSpPr>
                <a:spLocks/>
              </p:cNvSpPr>
              <p:nvPr/>
            </p:nvSpPr>
            <p:spPr bwMode="auto">
              <a:xfrm>
                <a:off x="3796" y="1583"/>
                <a:ext cx="243" cy="338"/>
              </a:xfrm>
              <a:custGeom>
                <a:avLst/>
                <a:gdLst>
                  <a:gd name="T0" fmla="*/ 243 w 243"/>
                  <a:gd name="T1" fmla="*/ 0 h 338"/>
                  <a:gd name="T2" fmla="*/ 233 w 243"/>
                  <a:gd name="T3" fmla="*/ 16 h 338"/>
                  <a:gd name="T4" fmla="*/ 222 w 243"/>
                  <a:gd name="T5" fmla="*/ 32 h 338"/>
                  <a:gd name="T6" fmla="*/ 211 w 243"/>
                  <a:gd name="T7" fmla="*/ 47 h 338"/>
                  <a:gd name="T8" fmla="*/ 199 w 243"/>
                  <a:gd name="T9" fmla="*/ 59 h 338"/>
                  <a:gd name="T10" fmla="*/ 185 w 243"/>
                  <a:gd name="T11" fmla="*/ 71 h 338"/>
                  <a:gd name="T12" fmla="*/ 172 w 243"/>
                  <a:gd name="T13" fmla="*/ 81 h 338"/>
                  <a:gd name="T14" fmla="*/ 158 w 243"/>
                  <a:gd name="T15" fmla="*/ 89 h 338"/>
                  <a:gd name="T16" fmla="*/ 143 w 243"/>
                  <a:gd name="T17" fmla="*/ 96 h 338"/>
                  <a:gd name="T18" fmla="*/ 128 w 243"/>
                  <a:gd name="T19" fmla="*/ 103 h 338"/>
                  <a:gd name="T20" fmla="*/ 113 w 243"/>
                  <a:gd name="T21" fmla="*/ 108 h 338"/>
                  <a:gd name="T22" fmla="*/ 96 w 243"/>
                  <a:gd name="T23" fmla="*/ 111 h 338"/>
                  <a:gd name="T24" fmla="*/ 79 w 243"/>
                  <a:gd name="T25" fmla="*/ 114 h 338"/>
                  <a:gd name="T26" fmla="*/ 60 w 243"/>
                  <a:gd name="T27" fmla="*/ 116 h 338"/>
                  <a:gd name="T28" fmla="*/ 42 w 243"/>
                  <a:gd name="T29" fmla="*/ 116 h 338"/>
                  <a:gd name="T30" fmla="*/ 21 w 243"/>
                  <a:gd name="T31" fmla="*/ 116 h 338"/>
                  <a:gd name="T32" fmla="*/ 1 w 243"/>
                  <a:gd name="T33" fmla="*/ 116 h 338"/>
                  <a:gd name="T34" fmla="*/ 8 w 243"/>
                  <a:gd name="T35" fmla="*/ 152 h 338"/>
                  <a:gd name="T36" fmla="*/ 11 w 243"/>
                  <a:gd name="T37" fmla="*/ 187 h 338"/>
                  <a:gd name="T38" fmla="*/ 13 w 243"/>
                  <a:gd name="T39" fmla="*/ 221 h 338"/>
                  <a:gd name="T40" fmla="*/ 13 w 243"/>
                  <a:gd name="T41" fmla="*/ 253 h 338"/>
                  <a:gd name="T42" fmla="*/ 13 w 243"/>
                  <a:gd name="T43" fmla="*/ 282 h 338"/>
                  <a:gd name="T44" fmla="*/ 10 w 243"/>
                  <a:gd name="T45" fmla="*/ 305 h 338"/>
                  <a:gd name="T46" fmla="*/ 5 w 243"/>
                  <a:gd name="T47" fmla="*/ 324 h 338"/>
                  <a:gd name="T48" fmla="*/ 0 w 243"/>
                  <a:gd name="T49" fmla="*/ 336 h 338"/>
                  <a:gd name="T50" fmla="*/ 13 w 243"/>
                  <a:gd name="T51" fmla="*/ 338 h 338"/>
                  <a:gd name="T52" fmla="*/ 21 w 243"/>
                  <a:gd name="T53" fmla="*/ 338 h 338"/>
                  <a:gd name="T54" fmla="*/ 28 w 243"/>
                  <a:gd name="T55" fmla="*/ 336 h 338"/>
                  <a:gd name="T56" fmla="*/ 42 w 243"/>
                  <a:gd name="T57" fmla="*/ 338 h 338"/>
                  <a:gd name="T58" fmla="*/ 79 w 243"/>
                  <a:gd name="T59" fmla="*/ 297 h 338"/>
                  <a:gd name="T60" fmla="*/ 114 w 243"/>
                  <a:gd name="T61" fmla="*/ 258 h 338"/>
                  <a:gd name="T62" fmla="*/ 145 w 243"/>
                  <a:gd name="T63" fmla="*/ 219 h 338"/>
                  <a:gd name="T64" fmla="*/ 173 w 243"/>
                  <a:gd name="T65" fmla="*/ 180 h 338"/>
                  <a:gd name="T66" fmla="*/ 185 w 243"/>
                  <a:gd name="T67" fmla="*/ 160 h 338"/>
                  <a:gd name="T68" fmla="*/ 197 w 243"/>
                  <a:gd name="T69" fmla="*/ 138 h 338"/>
                  <a:gd name="T70" fmla="*/ 207 w 243"/>
                  <a:gd name="T71" fmla="*/ 118 h 338"/>
                  <a:gd name="T72" fmla="*/ 217 w 243"/>
                  <a:gd name="T73" fmla="*/ 96 h 338"/>
                  <a:gd name="T74" fmla="*/ 224 w 243"/>
                  <a:gd name="T75" fmla="*/ 72 h 338"/>
                  <a:gd name="T76" fmla="*/ 233 w 243"/>
                  <a:gd name="T77" fmla="*/ 49 h 338"/>
                  <a:gd name="T78" fmla="*/ 238 w 243"/>
                  <a:gd name="T79" fmla="*/ 25 h 338"/>
                  <a:gd name="T80" fmla="*/ 243 w 243"/>
                  <a:gd name="T81" fmla="*/ 0 h 33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43"/>
                  <a:gd name="T124" fmla="*/ 0 h 338"/>
                  <a:gd name="T125" fmla="*/ 243 w 243"/>
                  <a:gd name="T126" fmla="*/ 338 h 33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43" h="338">
                    <a:moveTo>
                      <a:pt x="243" y="0"/>
                    </a:moveTo>
                    <a:lnTo>
                      <a:pt x="233" y="16"/>
                    </a:lnTo>
                    <a:lnTo>
                      <a:pt x="222" y="32"/>
                    </a:lnTo>
                    <a:lnTo>
                      <a:pt x="211" y="47"/>
                    </a:lnTo>
                    <a:lnTo>
                      <a:pt x="199" y="59"/>
                    </a:lnTo>
                    <a:lnTo>
                      <a:pt x="185" y="71"/>
                    </a:lnTo>
                    <a:lnTo>
                      <a:pt x="172" y="81"/>
                    </a:lnTo>
                    <a:lnTo>
                      <a:pt x="158" y="89"/>
                    </a:lnTo>
                    <a:lnTo>
                      <a:pt x="143" y="96"/>
                    </a:lnTo>
                    <a:lnTo>
                      <a:pt x="128" y="103"/>
                    </a:lnTo>
                    <a:lnTo>
                      <a:pt x="113" y="108"/>
                    </a:lnTo>
                    <a:lnTo>
                      <a:pt x="96" y="111"/>
                    </a:lnTo>
                    <a:lnTo>
                      <a:pt x="79" y="114"/>
                    </a:lnTo>
                    <a:lnTo>
                      <a:pt x="60" y="116"/>
                    </a:lnTo>
                    <a:lnTo>
                      <a:pt x="42" y="116"/>
                    </a:lnTo>
                    <a:lnTo>
                      <a:pt x="21" y="116"/>
                    </a:lnTo>
                    <a:lnTo>
                      <a:pt x="1" y="116"/>
                    </a:lnTo>
                    <a:lnTo>
                      <a:pt x="8" y="152"/>
                    </a:lnTo>
                    <a:lnTo>
                      <a:pt x="11" y="187"/>
                    </a:lnTo>
                    <a:lnTo>
                      <a:pt x="13" y="221"/>
                    </a:lnTo>
                    <a:lnTo>
                      <a:pt x="13" y="253"/>
                    </a:lnTo>
                    <a:lnTo>
                      <a:pt x="13" y="282"/>
                    </a:lnTo>
                    <a:lnTo>
                      <a:pt x="10" y="305"/>
                    </a:lnTo>
                    <a:lnTo>
                      <a:pt x="5" y="324"/>
                    </a:lnTo>
                    <a:lnTo>
                      <a:pt x="0" y="336"/>
                    </a:lnTo>
                    <a:lnTo>
                      <a:pt x="13" y="338"/>
                    </a:lnTo>
                    <a:lnTo>
                      <a:pt x="21" y="338"/>
                    </a:lnTo>
                    <a:lnTo>
                      <a:pt x="28" y="336"/>
                    </a:lnTo>
                    <a:lnTo>
                      <a:pt x="42" y="338"/>
                    </a:lnTo>
                    <a:lnTo>
                      <a:pt x="79" y="297"/>
                    </a:lnTo>
                    <a:lnTo>
                      <a:pt x="114" y="258"/>
                    </a:lnTo>
                    <a:lnTo>
                      <a:pt x="145" y="219"/>
                    </a:lnTo>
                    <a:lnTo>
                      <a:pt x="173" y="180"/>
                    </a:lnTo>
                    <a:lnTo>
                      <a:pt x="185" y="160"/>
                    </a:lnTo>
                    <a:lnTo>
                      <a:pt x="197" y="138"/>
                    </a:lnTo>
                    <a:lnTo>
                      <a:pt x="207" y="118"/>
                    </a:lnTo>
                    <a:lnTo>
                      <a:pt x="217" y="96"/>
                    </a:lnTo>
                    <a:lnTo>
                      <a:pt x="224" y="72"/>
                    </a:lnTo>
                    <a:lnTo>
                      <a:pt x="233" y="49"/>
                    </a:lnTo>
                    <a:lnTo>
                      <a:pt x="238" y="25"/>
                    </a:lnTo>
                    <a:lnTo>
                      <a:pt x="243" y="0"/>
                    </a:lnTo>
                    <a:close/>
                  </a:path>
                </a:pathLst>
              </a:custGeom>
              <a:solidFill>
                <a:srgbClr val="C3C3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02" name="Freeform 269"/>
              <p:cNvSpPr>
                <a:spLocks/>
              </p:cNvSpPr>
              <p:nvPr/>
            </p:nvSpPr>
            <p:spPr bwMode="auto">
              <a:xfrm>
                <a:off x="1796" y="1564"/>
                <a:ext cx="144" cy="88"/>
              </a:xfrm>
              <a:custGeom>
                <a:avLst/>
                <a:gdLst>
                  <a:gd name="T0" fmla="*/ 144 w 144"/>
                  <a:gd name="T1" fmla="*/ 0 h 88"/>
                  <a:gd name="T2" fmla="*/ 132 w 144"/>
                  <a:gd name="T3" fmla="*/ 7 h 88"/>
                  <a:gd name="T4" fmla="*/ 120 w 144"/>
                  <a:gd name="T5" fmla="*/ 13 h 88"/>
                  <a:gd name="T6" fmla="*/ 107 w 144"/>
                  <a:gd name="T7" fmla="*/ 19 h 88"/>
                  <a:gd name="T8" fmla="*/ 92 w 144"/>
                  <a:gd name="T9" fmla="*/ 22 h 88"/>
                  <a:gd name="T10" fmla="*/ 76 w 144"/>
                  <a:gd name="T11" fmla="*/ 25 h 88"/>
                  <a:gd name="T12" fmla="*/ 60 w 144"/>
                  <a:gd name="T13" fmla="*/ 27 h 88"/>
                  <a:gd name="T14" fmla="*/ 39 w 144"/>
                  <a:gd name="T15" fmla="*/ 29 h 88"/>
                  <a:gd name="T16" fmla="*/ 19 w 144"/>
                  <a:gd name="T17" fmla="*/ 29 h 88"/>
                  <a:gd name="T18" fmla="*/ 17 w 144"/>
                  <a:gd name="T19" fmla="*/ 44 h 88"/>
                  <a:gd name="T20" fmla="*/ 12 w 144"/>
                  <a:gd name="T21" fmla="*/ 59 h 88"/>
                  <a:gd name="T22" fmla="*/ 7 w 144"/>
                  <a:gd name="T23" fmla="*/ 71 h 88"/>
                  <a:gd name="T24" fmla="*/ 0 w 144"/>
                  <a:gd name="T25" fmla="*/ 83 h 88"/>
                  <a:gd name="T26" fmla="*/ 12 w 144"/>
                  <a:gd name="T27" fmla="*/ 83 h 88"/>
                  <a:gd name="T28" fmla="*/ 26 w 144"/>
                  <a:gd name="T29" fmla="*/ 84 h 88"/>
                  <a:gd name="T30" fmla="*/ 41 w 144"/>
                  <a:gd name="T31" fmla="*/ 86 h 88"/>
                  <a:gd name="T32" fmla="*/ 53 w 144"/>
                  <a:gd name="T33" fmla="*/ 88 h 88"/>
                  <a:gd name="T34" fmla="*/ 71 w 144"/>
                  <a:gd name="T35" fmla="*/ 78 h 88"/>
                  <a:gd name="T36" fmla="*/ 88 w 144"/>
                  <a:gd name="T37" fmla="*/ 68 h 88"/>
                  <a:gd name="T38" fmla="*/ 103 w 144"/>
                  <a:gd name="T39" fmla="*/ 57 h 88"/>
                  <a:gd name="T40" fmla="*/ 115 w 144"/>
                  <a:gd name="T41" fmla="*/ 46 h 88"/>
                  <a:gd name="T42" fmla="*/ 125 w 144"/>
                  <a:gd name="T43" fmla="*/ 35 h 88"/>
                  <a:gd name="T44" fmla="*/ 134 w 144"/>
                  <a:gd name="T45" fmla="*/ 24 h 88"/>
                  <a:gd name="T46" fmla="*/ 141 w 144"/>
                  <a:gd name="T47" fmla="*/ 12 h 88"/>
                  <a:gd name="T48" fmla="*/ 144 w 144"/>
                  <a:gd name="T49" fmla="*/ 0 h 8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44"/>
                  <a:gd name="T76" fmla="*/ 0 h 88"/>
                  <a:gd name="T77" fmla="*/ 144 w 144"/>
                  <a:gd name="T78" fmla="*/ 88 h 8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44" h="88">
                    <a:moveTo>
                      <a:pt x="144" y="0"/>
                    </a:moveTo>
                    <a:lnTo>
                      <a:pt x="132" y="7"/>
                    </a:lnTo>
                    <a:lnTo>
                      <a:pt x="120" y="13"/>
                    </a:lnTo>
                    <a:lnTo>
                      <a:pt x="107" y="19"/>
                    </a:lnTo>
                    <a:lnTo>
                      <a:pt x="92" y="22"/>
                    </a:lnTo>
                    <a:lnTo>
                      <a:pt x="76" y="25"/>
                    </a:lnTo>
                    <a:lnTo>
                      <a:pt x="60" y="27"/>
                    </a:lnTo>
                    <a:lnTo>
                      <a:pt x="39" y="29"/>
                    </a:lnTo>
                    <a:lnTo>
                      <a:pt x="19" y="29"/>
                    </a:lnTo>
                    <a:lnTo>
                      <a:pt x="17" y="44"/>
                    </a:lnTo>
                    <a:lnTo>
                      <a:pt x="12" y="59"/>
                    </a:lnTo>
                    <a:lnTo>
                      <a:pt x="7" y="71"/>
                    </a:lnTo>
                    <a:lnTo>
                      <a:pt x="0" y="83"/>
                    </a:lnTo>
                    <a:lnTo>
                      <a:pt x="12" y="83"/>
                    </a:lnTo>
                    <a:lnTo>
                      <a:pt x="26" y="84"/>
                    </a:lnTo>
                    <a:lnTo>
                      <a:pt x="41" y="86"/>
                    </a:lnTo>
                    <a:lnTo>
                      <a:pt x="53" y="88"/>
                    </a:lnTo>
                    <a:lnTo>
                      <a:pt x="71" y="78"/>
                    </a:lnTo>
                    <a:lnTo>
                      <a:pt x="88" y="68"/>
                    </a:lnTo>
                    <a:lnTo>
                      <a:pt x="103" y="57"/>
                    </a:lnTo>
                    <a:lnTo>
                      <a:pt x="115" y="46"/>
                    </a:lnTo>
                    <a:lnTo>
                      <a:pt x="125" y="35"/>
                    </a:lnTo>
                    <a:lnTo>
                      <a:pt x="134" y="24"/>
                    </a:lnTo>
                    <a:lnTo>
                      <a:pt x="141" y="12"/>
                    </a:lnTo>
                    <a:lnTo>
                      <a:pt x="144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03" name="Freeform 270"/>
              <p:cNvSpPr>
                <a:spLocks/>
              </p:cNvSpPr>
              <p:nvPr/>
            </p:nvSpPr>
            <p:spPr bwMode="auto">
              <a:xfrm>
                <a:off x="3785" y="1598"/>
                <a:ext cx="264" cy="344"/>
              </a:xfrm>
              <a:custGeom>
                <a:avLst/>
                <a:gdLst>
                  <a:gd name="T0" fmla="*/ 264 w 264"/>
                  <a:gd name="T1" fmla="*/ 0 h 344"/>
                  <a:gd name="T2" fmla="*/ 252 w 264"/>
                  <a:gd name="T3" fmla="*/ 15 h 344"/>
                  <a:gd name="T4" fmla="*/ 240 w 264"/>
                  <a:gd name="T5" fmla="*/ 28 h 344"/>
                  <a:gd name="T6" fmla="*/ 228 w 264"/>
                  <a:gd name="T7" fmla="*/ 42 h 344"/>
                  <a:gd name="T8" fmla="*/ 215 w 264"/>
                  <a:gd name="T9" fmla="*/ 54 h 344"/>
                  <a:gd name="T10" fmla="*/ 203 w 264"/>
                  <a:gd name="T11" fmla="*/ 64 h 344"/>
                  <a:gd name="T12" fmla="*/ 189 w 264"/>
                  <a:gd name="T13" fmla="*/ 72 h 344"/>
                  <a:gd name="T14" fmla="*/ 178 w 264"/>
                  <a:gd name="T15" fmla="*/ 81 h 344"/>
                  <a:gd name="T16" fmla="*/ 162 w 264"/>
                  <a:gd name="T17" fmla="*/ 88 h 344"/>
                  <a:gd name="T18" fmla="*/ 149 w 264"/>
                  <a:gd name="T19" fmla="*/ 94 h 344"/>
                  <a:gd name="T20" fmla="*/ 134 w 264"/>
                  <a:gd name="T21" fmla="*/ 99 h 344"/>
                  <a:gd name="T22" fmla="*/ 119 w 264"/>
                  <a:gd name="T23" fmla="*/ 103 h 344"/>
                  <a:gd name="T24" fmla="*/ 102 w 264"/>
                  <a:gd name="T25" fmla="*/ 106 h 344"/>
                  <a:gd name="T26" fmla="*/ 66 w 264"/>
                  <a:gd name="T27" fmla="*/ 111 h 344"/>
                  <a:gd name="T28" fmla="*/ 26 w 264"/>
                  <a:gd name="T29" fmla="*/ 113 h 344"/>
                  <a:gd name="T30" fmla="*/ 31 w 264"/>
                  <a:gd name="T31" fmla="*/ 135 h 344"/>
                  <a:gd name="T32" fmla="*/ 36 w 264"/>
                  <a:gd name="T33" fmla="*/ 155 h 344"/>
                  <a:gd name="T34" fmla="*/ 38 w 264"/>
                  <a:gd name="T35" fmla="*/ 174 h 344"/>
                  <a:gd name="T36" fmla="*/ 39 w 264"/>
                  <a:gd name="T37" fmla="*/ 192 h 344"/>
                  <a:gd name="T38" fmla="*/ 41 w 264"/>
                  <a:gd name="T39" fmla="*/ 209 h 344"/>
                  <a:gd name="T40" fmla="*/ 41 w 264"/>
                  <a:gd name="T41" fmla="*/ 226 h 344"/>
                  <a:gd name="T42" fmla="*/ 39 w 264"/>
                  <a:gd name="T43" fmla="*/ 241 h 344"/>
                  <a:gd name="T44" fmla="*/ 38 w 264"/>
                  <a:gd name="T45" fmla="*/ 257 h 344"/>
                  <a:gd name="T46" fmla="*/ 36 w 264"/>
                  <a:gd name="T47" fmla="*/ 270 h 344"/>
                  <a:gd name="T48" fmla="*/ 32 w 264"/>
                  <a:gd name="T49" fmla="*/ 282 h 344"/>
                  <a:gd name="T50" fmla="*/ 29 w 264"/>
                  <a:gd name="T51" fmla="*/ 294 h 344"/>
                  <a:gd name="T52" fmla="*/ 24 w 264"/>
                  <a:gd name="T53" fmla="*/ 304 h 344"/>
                  <a:gd name="T54" fmla="*/ 19 w 264"/>
                  <a:gd name="T55" fmla="*/ 314 h 344"/>
                  <a:gd name="T56" fmla="*/ 12 w 264"/>
                  <a:gd name="T57" fmla="*/ 323 h 344"/>
                  <a:gd name="T58" fmla="*/ 7 w 264"/>
                  <a:gd name="T59" fmla="*/ 329 h 344"/>
                  <a:gd name="T60" fmla="*/ 0 w 264"/>
                  <a:gd name="T61" fmla="*/ 336 h 344"/>
                  <a:gd name="T62" fmla="*/ 17 w 264"/>
                  <a:gd name="T63" fmla="*/ 339 h 344"/>
                  <a:gd name="T64" fmla="*/ 31 w 264"/>
                  <a:gd name="T65" fmla="*/ 339 h 344"/>
                  <a:gd name="T66" fmla="*/ 44 w 264"/>
                  <a:gd name="T67" fmla="*/ 341 h 344"/>
                  <a:gd name="T68" fmla="*/ 61 w 264"/>
                  <a:gd name="T69" fmla="*/ 344 h 344"/>
                  <a:gd name="T70" fmla="*/ 98 w 264"/>
                  <a:gd name="T71" fmla="*/ 304 h 344"/>
                  <a:gd name="T72" fmla="*/ 134 w 264"/>
                  <a:gd name="T73" fmla="*/ 265 h 344"/>
                  <a:gd name="T74" fmla="*/ 149 w 264"/>
                  <a:gd name="T75" fmla="*/ 245 h 344"/>
                  <a:gd name="T76" fmla="*/ 166 w 264"/>
                  <a:gd name="T77" fmla="*/ 224 h 344"/>
                  <a:gd name="T78" fmla="*/ 179 w 264"/>
                  <a:gd name="T79" fmla="*/ 204 h 344"/>
                  <a:gd name="T80" fmla="*/ 193 w 264"/>
                  <a:gd name="T81" fmla="*/ 184 h 344"/>
                  <a:gd name="T82" fmla="*/ 206 w 264"/>
                  <a:gd name="T83" fmla="*/ 162 h 344"/>
                  <a:gd name="T84" fmla="*/ 217 w 264"/>
                  <a:gd name="T85" fmla="*/ 140 h 344"/>
                  <a:gd name="T86" fmla="*/ 228 w 264"/>
                  <a:gd name="T87" fmla="*/ 118 h 344"/>
                  <a:gd name="T88" fmla="*/ 237 w 264"/>
                  <a:gd name="T89" fmla="*/ 96 h 344"/>
                  <a:gd name="T90" fmla="*/ 245 w 264"/>
                  <a:gd name="T91" fmla="*/ 72 h 344"/>
                  <a:gd name="T92" fmla="*/ 252 w 264"/>
                  <a:gd name="T93" fmla="*/ 49 h 344"/>
                  <a:gd name="T94" fmla="*/ 259 w 264"/>
                  <a:gd name="T95" fmla="*/ 25 h 344"/>
                  <a:gd name="T96" fmla="*/ 264 w 264"/>
                  <a:gd name="T97" fmla="*/ 0 h 34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64"/>
                  <a:gd name="T148" fmla="*/ 0 h 344"/>
                  <a:gd name="T149" fmla="*/ 264 w 264"/>
                  <a:gd name="T150" fmla="*/ 344 h 344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64" h="344">
                    <a:moveTo>
                      <a:pt x="264" y="0"/>
                    </a:moveTo>
                    <a:lnTo>
                      <a:pt x="252" y="15"/>
                    </a:lnTo>
                    <a:lnTo>
                      <a:pt x="240" y="28"/>
                    </a:lnTo>
                    <a:lnTo>
                      <a:pt x="228" y="42"/>
                    </a:lnTo>
                    <a:lnTo>
                      <a:pt x="215" y="54"/>
                    </a:lnTo>
                    <a:lnTo>
                      <a:pt x="203" y="64"/>
                    </a:lnTo>
                    <a:lnTo>
                      <a:pt x="189" y="72"/>
                    </a:lnTo>
                    <a:lnTo>
                      <a:pt x="178" y="81"/>
                    </a:lnTo>
                    <a:lnTo>
                      <a:pt x="162" y="88"/>
                    </a:lnTo>
                    <a:lnTo>
                      <a:pt x="149" y="94"/>
                    </a:lnTo>
                    <a:lnTo>
                      <a:pt x="134" y="99"/>
                    </a:lnTo>
                    <a:lnTo>
                      <a:pt x="119" y="103"/>
                    </a:lnTo>
                    <a:lnTo>
                      <a:pt x="102" y="106"/>
                    </a:lnTo>
                    <a:lnTo>
                      <a:pt x="66" y="111"/>
                    </a:lnTo>
                    <a:lnTo>
                      <a:pt x="26" y="113"/>
                    </a:lnTo>
                    <a:lnTo>
                      <a:pt x="31" y="135"/>
                    </a:lnTo>
                    <a:lnTo>
                      <a:pt x="36" y="155"/>
                    </a:lnTo>
                    <a:lnTo>
                      <a:pt x="38" y="174"/>
                    </a:lnTo>
                    <a:lnTo>
                      <a:pt x="39" y="192"/>
                    </a:lnTo>
                    <a:lnTo>
                      <a:pt x="41" y="209"/>
                    </a:lnTo>
                    <a:lnTo>
                      <a:pt x="41" y="226"/>
                    </a:lnTo>
                    <a:lnTo>
                      <a:pt x="39" y="241"/>
                    </a:lnTo>
                    <a:lnTo>
                      <a:pt x="38" y="257"/>
                    </a:lnTo>
                    <a:lnTo>
                      <a:pt x="36" y="270"/>
                    </a:lnTo>
                    <a:lnTo>
                      <a:pt x="32" y="282"/>
                    </a:lnTo>
                    <a:lnTo>
                      <a:pt x="29" y="294"/>
                    </a:lnTo>
                    <a:lnTo>
                      <a:pt x="24" y="304"/>
                    </a:lnTo>
                    <a:lnTo>
                      <a:pt x="19" y="314"/>
                    </a:lnTo>
                    <a:lnTo>
                      <a:pt x="12" y="323"/>
                    </a:lnTo>
                    <a:lnTo>
                      <a:pt x="7" y="329"/>
                    </a:lnTo>
                    <a:lnTo>
                      <a:pt x="0" y="336"/>
                    </a:lnTo>
                    <a:lnTo>
                      <a:pt x="17" y="339"/>
                    </a:lnTo>
                    <a:lnTo>
                      <a:pt x="31" y="339"/>
                    </a:lnTo>
                    <a:lnTo>
                      <a:pt x="44" y="341"/>
                    </a:lnTo>
                    <a:lnTo>
                      <a:pt x="61" y="344"/>
                    </a:lnTo>
                    <a:lnTo>
                      <a:pt x="98" y="304"/>
                    </a:lnTo>
                    <a:lnTo>
                      <a:pt x="134" y="265"/>
                    </a:lnTo>
                    <a:lnTo>
                      <a:pt x="149" y="245"/>
                    </a:lnTo>
                    <a:lnTo>
                      <a:pt x="166" y="224"/>
                    </a:lnTo>
                    <a:lnTo>
                      <a:pt x="179" y="204"/>
                    </a:lnTo>
                    <a:lnTo>
                      <a:pt x="193" y="184"/>
                    </a:lnTo>
                    <a:lnTo>
                      <a:pt x="206" y="162"/>
                    </a:lnTo>
                    <a:lnTo>
                      <a:pt x="217" y="140"/>
                    </a:lnTo>
                    <a:lnTo>
                      <a:pt x="228" y="118"/>
                    </a:lnTo>
                    <a:lnTo>
                      <a:pt x="237" y="96"/>
                    </a:lnTo>
                    <a:lnTo>
                      <a:pt x="245" y="72"/>
                    </a:lnTo>
                    <a:lnTo>
                      <a:pt x="252" y="49"/>
                    </a:lnTo>
                    <a:lnTo>
                      <a:pt x="259" y="25"/>
                    </a:lnTo>
                    <a:lnTo>
                      <a:pt x="264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04" name="Freeform 271"/>
              <p:cNvSpPr>
                <a:spLocks/>
              </p:cNvSpPr>
              <p:nvPr/>
            </p:nvSpPr>
            <p:spPr bwMode="auto">
              <a:xfrm>
                <a:off x="1800" y="1564"/>
                <a:ext cx="147" cy="91"/>
              </a:xfrm>
              <a:custGeom>
                <a:avLst/>
                <a:gdLst>
                  <a:gd name="T0" fmla="*/ 147 w 147"/>
                  <a:gd name="T1" fmla="*/ 0 h 91"/>
                  <a:gd name="T2" fmla="*/ 135 w 147"/>
                  <a:gd name="T3" fmla="*/ 8 h 91"/>
                  <a:gd name="T4" fmla="*/ 123 w 147"/>
                  <a:gd name="T5" fmla="*/ 15 h 91"/>
                  <a:gd name="T6" fmla="*/ 110 w 147"/>
                  <a:gd name="T7" fmla="*/ 20 h 91"/>
                  <a:gd name="T8" fmla="*/ 94 w 147"/>
                  <a:gd name="T9" fmla="*/ 25 h 91"/>
                  <a:gd name="T10" fmla="*/ 79 w 147"/>
                  <a:gd name="T11" fmla="*/ 29 h 91"/>
                  <a:gd name="T12" fmla="*/ 61 w 147"/>
                  <a:gd name="T13" fmla="*/ 30 h 91"/>
                  <a:gd name="T14" fmla="*/ 40 w 147"/>
                  <a:gd name="T15" fmla="*/ 32 h 91"/>
                  <a:gd name="T16" fmla="*/ 20 w 147"/>
                  <a:gd name="T17" fmla="*/ 30 h 91"/>
                  <a:gd name="T18" fmla="*/ 15 w 147"/>
                  <a:gd name="T19" fmla="*/ 52 h 91"/>
                  <a:gd name="T20" fmla="*/ 12 w 147"/>
                  <a:gd name="T21" fmla="*/ 68 h 91"/>
                  <a:gd name="T22" fmla="*/ 5 w 147"/>
                  <a:gd name="T23" fmla="*/ 78 h 91"/>
                  <a:gd name="T24" fmla="*/ 0 w 147"/>
                  <a:gd name="T25" fmla="*/ 88 h 91"/>
                  <a:gd name="T26" fmla="*/ 13 w 147"/>
                  <a:gd name="T27" fmla="*/ 88 h 91"/>
                  <a:gd name="T28" fmla="*/ 27 w 147"/>
                  <a:gd name="T29" fmla="*/ 90 h 91"/>
                  <a:gd name="T30" fmla="*/ 40 w 147"/>
                  <a:gd name="T31" fmla="*/ 91 h 91"/>
                  <a:gd name="T32" fmla="*/ 52 w 147"/>
                  <a:gd name="T33" fmla="*/ 91 h 91"/>
                  <a:gd name="T34" fmla="*/ 71 w 147"/>
                  <a:gd name="T35" fmla="*/ 81 h 91"/>
                  <a:gd name="T36" fmla="*/ 89 w 147"/>
                  <a:gd name="T37" fmla="*/ 71 h 91"/>
                  <a:gd name="T38" fmla="*/ 105 w 147"/>
                  <a:gd name="T39" fmla="*/ 61 h 91"/>
                  <a:gd name="T40" fmla="*/ 116 w 147"/>
                  <a:gd name="T41" fmla="*/ 49 h 91"/>
                  <a:gd name="T42" fmla="*/ 128 w 147"/>
                  <a:gd name="T43" fmla="*/ 37 h 91"/>
                  <a:gd name="T44" fmla="*/ 137 w 147"/>
                  <a:gd name="T45" fmla="*/ 25 h 91"/>
                  <a:gd name="T46" fmla="*/ 143 w 147"/>
                  <a:gd name="T47" fmla="*/ 13 h 91"/>
                  <a:gd name="T48" fmla="*/ 147 w 147"/>
                  <a:gd name="T49" fmla="*/ 0 h 9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47"/>
                  <a:gd name="T76" fmla="*/ 0 h 91"/>
                  <a:gd name="T77" fmla="*/ 147 w 147"/>
                  <a:gd name="T78" fmla="*/ 91 h 91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47" h="91">
                    <a:moveTo>
                      <a:pt x="147" y="0"/>
                    </a:moveTo>
                    <a:lnTo>
                      <a:pt x="135" y="8"/>
                    </a:lnTo>
                    <a:lnTo>
                      <a:pt x="123" y="15"/>
                    </a:lnTo>
                    <a:lnTo>
                      <a:pt x="110" y="20"/>
                    </a:lnTo>
                    <a:lnTo>
                      <a:pt x="94" y="25"/>
                    </a:lnTo>
                    <a:lnTo>
                      <a:pt x="79" y="29"/>
                    </a:lnTo>
                    <a:lnTo>
                      <a:pt x="61" y="30"/>
                    </a:lnTo>
                    <a:lnTo>
                      <a:pt x="40" y="32"/>
                    </a:lnTo>
                    <a:lnTo>
                      <a:pt x="20" y="30"/>
                    </a:lnTo>
                    <a:lnTo>
                      <a:pt x="15" y="52"/>
                    </a:lnTo>
                    <a:lnTo>
                      <a:pt x="12" y="68"/>
                    </a:lnTo>
                    <a:lnTo>
                      <a:pt x="5" y="78"/>
                    </a:lnTo>
                    <a:lnTo>
                      <a:pt x="0" y="88"/>
                    </a:lnTo>
                    <a:lnTo>
                      <a:pt x="13" y="88"/>
                    </a:lnTo>
                    <a:lnTo>
                      <a:pt x="27" y="90"/>
                    </a:lnTo>
                    <a:lnTo>
                      <a:pt x="40" y="91"/>
                    </a:lnTo>
                    <a:lnTo>
                      <a:pt x="52" y="91"/>
                    </a:lnTo>
                    <a:lnTo>
                      <a:pt x="71" y="81"/>
                    </a:lnTo>
                    <a:lnTo>
                      <a:pt x="89" y="71"/>
                    </a:lnTo>
                    <a:lnTo>
                      <a:pt x="105" y="61"/>
                    </a:lnTo>
                    <a:lnTo>
                      <a:pt x="116" y="49"/>
                    </a:lnTo>
                    <a:lnTo>
                      <a:pt x="128" y="37"/>
                    </a:lnTo>
                    <a:lnTo>
                      <a:pt x="137" y="25"/>
                    </a:lnTo>
                    <a:lnTo>
                      <a:pt x="143" y="13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3BB3C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05" name="Freeform 272"/>
              <p:cNvSpPr>
                <a:spLocks/>
              </p:cNvSpPr>
              <p:nvPr/>
            </p:nvSpPr>
            <p:spPr bwMode="auto">
              <a:xfrm>
                <a:off x="3807" y="1596"/>
                <a:ext cx="252" cy="367"/>
              </a:xfrm>
              <a:custGeom>
                <a:avLst/>
                <a:gdLst>
                  <a:gd name="T0" fmla="*/ 252 w 252"/>
                  <a:gd name="T1" fmla="*/ 0 h 367"/>
                  <a:gd name="T2" fmla="*/ 228 w 252"/>
                  <a:gd name="T3" fmla="*/ 30 h 367"/>
                  <a:gd name="T4" fmla="*/ 205 w 252"/>
                  <a:gd name="T5" fmla="*/ 56 h 367"/>
                  <a:gd name="T6" fmla="*/ 193 w 252"/>
                  <a:gd name="T7" fmla="*/ 68 h 367"/>
                  <a:gd name="T8" fmla="*/ 181 w 252"/>
                  <a:gd name="T9" fmla="*/ 78 h 367"/>
                  <a:gd name="T10" fmla="*/ 167 w 252"/>
                  <a:gd name="T11" fmla="*/ 86 h 367"/>
                  <a:gd name="T12" fmla="*/ 154 w 252"/>
                  <a:gd name="T13" fmla="*/ 95 h 367"/>
                  <a:gd name="T14" fmla="*/ 140 w 252"/>
                  <a:gd name="T15" fmla="*/ 101 h 367"/>
                  <a:gd name="T16" fmla="*/ 127 w 252"/>
                  <a:gd name="T17" fmla="*/ 107 h 367"/>
                  <a:gd name="T18" fmla="*/ 110 w 252"/>
                  <a:gd name="T19" fmla="*/ 112 h 367"/>
                  <a:gd name="T20" fmla="*/ 95 w 252"/>
                  <a:gd name="T21" fmla="*/ 115 h 367"/>
                  <a:gd name="T22" fmla="*/ 78 w 252"/>
                  <a:gd name="T23" fmla="*/ 118 h 367"/>
                  <a:gd name="T24" fmla="*/ 59 w 252"/>
                  <a:gd name="T25" fmla="*/ 120 h 367"/>
                  <a:gd name="T26" fmla="*/ 39 w 252"/>
                  <a:gd name="T27" fmla="*/ 122 h 367"/>
                  <a:gd name="T28" fmla="*/ 19 w 252"/>
                  <a:gd name="T29" fmla="*/ 123 h 367"/>
                  <a:gd name="T30" fmla="*/ 26 w 252"/>
                  <a:gd name="T31" fmla="*/ 161 h 367"/>
                  <a:gd name="T32" fmla="*/ 27 w 252"/>
                  <a:gd name="T33" fmla="*/ 194 h 367"/>
                  <a:gd name="T34" fmla="*/ 27 w 252"/>
                  <a:gd name="T35" fmla="*/ 226 h 367"/>
                  <a:gd name="T36" fmla="*/ 26 w 252"/>
                  <a:gd name="T37" fmla="*/ 254 h 367"/>
                  <a:gd name="T38" fmla="*/ 21 w 252"/>
                  <a:gd name="T39" fmla="*/ 279 h 367"/>
                  <a:gd name="T40" fmla="*/ 14 w 252"/>
                  <a:gd name="T41" fmla="*/ 303 h 367"/>
                  <a:gd name="T42" fmla="*/ 7 w 252"/>
                  <a:gd name="T43" fmla="*/ 326 h 367"/>
                  <a:gd name="T44" fmla="*/ 0 w 252"/>
                  <a:gd name="T45" fmla="*/ 346 h 367"/>
                  <a:gd name="T46" fmla="*/ 22 w 252"/>
                  <a:gd name="T47" fmla="*/ 352 h 367"/>
                  <a:gd name="T48" fmla="*/ 48 w 252"/>
                  <a:gd name="T49" fmla="*/ 357 h 367"/>
                  <a:gd name="T50" fmla="*/ 73 w 252"/>
                  <a:gd name="T51" fmla="*/ 362 h 367"/>
                  <a:gd name="T52" fmla="*/ 97 w 252"/>
                  <a:gd name="T53" fmla="*/ 367 h 367"/>
                  <a:gd name="T54" fmla="*/ 115 w 252"/>
                  <a:gd name="T55" fmla="*/ 346 h 367"/>
                  <a:gd name="T56" fmla="*/ 132 w 252"/>
                  <a:gd name="T57" fmla="*/ 325 h 367"/>
                  <a:gd name="T58" fmla="*/ 149 w 252"/>
                  <a:gd name="T59" fmla="*/ 303 h 367"/>
                  <a:gd name="T60" fmla="*/ 164 w 252"/>
                  <a:gd name="T61" fmla="*/ 279 h 367"/>
                  <a:gd name="T62" fmla="*/ 178 w 252"/>
                  <a:gd name="T63" fmla="*/ 257 h 367"/>
                  <a:gd name="T64" fmla="*/ 191 w 252"/>
                  <a:gd name="T65" fmla="*/ 233 h 367"/>
                  <a:gd name="T66" fmla="*/ 203 w 252"/>
                  <a:gd name="T67" fmla="*/ 210 h 367"/>
                  <a:gd name="T68" fmla="*/ 213 w 252"/>
                  <a:gd name="T69" fmla="*/ 184 h 367"/>
                  <a:gd name="T70" fmla="*/ 222 w 252"/>
                  <a:gd name="T71" fmla="*/ 161 h 367"/>
                  <a:gd name="T72" fmla="*/ 228 w 252"/>
                  <a:gd name="T73" fmla="*/ 137 h 367"/>
                  <a:gd name="T74" fmla="*/ 235 w 252"/>
                  <a:gd name="T75" fmla="*/ 113 h 367"/>
                  <a:gd name="T76" fmla="*/ 242 w 252"/>
                  <a:gd name="T77" fmla="*/ 90 h 367"/>
                  <a:gd name="T78" fmla="*/ 245 w 252"/>
                  <a:gd name="T79" fmla="*/ 66 h 367"/>
                  <a:gd name="T80" fmla="*/ 249 w 252"/>
                  <a:gd name="T81" fmla="*/ 44 h 367"/>
                  <a:gd name="T82" fmla="*/ 252 w 252"/>
                  <a:gd name="T83" fmla="*/ 22 h 367"/>
                  <a:gd name="T84" fmla="*/ 252 w 252"/>
                  <a:gd name="T85" fmla="*/ 0 h 36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252"/>
                  <a:gd name="T130" fmla="*/ 0 h 367"/>
                  <a:gd name="T131" fmla="*/ 252 w 252"/>
                  <a:gd name="T132" fmla="*/ 367 h 36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252" h="367">
                    <a:moveTo>
                      <a:pt x="252" y="0"/>
                    </a:moveTo>
                    <a:lnTo>
                      <a:pt x="228" y="30"/>
                    </a:lnTo>
                    <a:lnTo>
                      <a:pt x="205" y="56"/>
                    </a:lnTo>
                    <a:lnTo>
                      <a:pt x="193" y="68"/>
                    </a:lnTo>
                    <a:lnTo>
                      <a:pt x="181" y="78"/>
                    </a:lnTo>
                    <a:lnTo>
                      <a:pt x="167" y="86"/>
                    </a:lnTo>
                    <a:lnTo>
                      <a:pt x="154" y="95"/>
                    </a:lnTo>
                    <a:lnTo>
                      <a:pt x="140" y="101"/>
                    </a:lnTo>
                    <a:lnTo>
                      <a:pt x="127" y="107"/>
                    </a:lnTo>
                    <a:lnTo>
                      <a:pt x="110" y="112"/>
                    </a:lnTo>
                    <a:lnTo>
                      <a:pt x="95" y="115"/>
                    </a:lnTo>
                    <a:lnTo>
                      <a:pt x="78" y="118"/>
                    </a:lnTo>
                    <a:lnTo>
                      <a:pt x="59" y="120"/>
                    </a:lnTo>
                    <a:lnTo>
                      <a:pt x="39" y="122"/>
                    </a:lnTo>
                    <a:lnTo>
                      <a:pt x="19" y="123"/>
                    </a:lnTo>
                    <a:lnTo>
                      <a:pt x="26" y="161"/>
                    </a:lnTo>
                    <a:lnTo>
                      <a:pt x="27" y="194"/>
                    </a:lnTo>
                    <a:lnTo>
                      <a:pt x="27" y="226"/>
                    </a:lnTo>
                    <a:lnTo>
                      <a:pt x="26" y="254"/>
                    </a:lnTo>
                    <a:lnTo>
                      <a:pt x="21" y="279"/>
                    </a:lnTo>
                    <a:lnTo>
                      <a:pt x="14" y="303"/>
                    </a:lnTo>
                    <a:lnTo>
                      <a:pt x="7" y="326"/>
                    </a:lnTo>
                    <a:lnTo>
                      <a:pt x="0" y="346"/>
                    </a:lnTo>
                    <a:lnTo>
                      <a:pt x="22" y="352"/>
                    </a:lnTo>
                    <a:lnTo>
                      <a:pt x="48" y="357"/>
                    </a:lnTo>
                    <a:lnTo>
                      <a:pt x="73" y="362"/>
                    </a:lnTo>
                    <a:lnTo>
                      <a:pt x="97" y="367"/>
                    </a:lnTo>
                    <a:lnTo>
                      <a:pt x="115" y="346"/>
                    </a:lnTo>
                    <a:lnTo>
                      <a:pt x="132" y="325"/>
                    </a:lnTo>
                    <a:lnTo>
                      <a:pt x="149" y="303"/>
                    </a:lnTo>
                    <a:lnTo>
                      <a:pt x="164" y="279"/>
                    </a:lnTo>
                    <a:lnTo>
                      <a:pt x="178" y="257"/>
                    </a:lnTo>
                    <a:lnTo>
                      <a:pt x="191" y="233"/>
                    </a:lnTo>
                    <a:lnTo>
                      <a:pt x="203" y="210"/>
                    </a:lnTo>
                    <a:lnTo>
                      <a:pt x="213" y="184"/>
                    </a:lnTo>
                    <a:lnTo>
                      <a:pt x="222" y="161"/>
                    </a:lnTo>
                    <a:lnTo>
                      <a:pt x="228" y="137"/>
                    </a:lnTo>
                    <a:lnTo>
                      <a:pt x="235" y="113"/>
                    </a:lnTo>
                    <a:lnTo>
                      <a:pt x="242" y="90"/>
                    </a:lnTo>
                    <a:lnTo>
                      <a:pt x="245" y="66"/>
                    </a:lnTo>
                    <a:lnTo>
                      <a:pt x="249" y="44"/>
                    </a:lnTo>
                    <a:lnTo>
                      <a:pt x="252" y="22"/>
                    </a:lnTo>
                    <a:lnTo>
                      <a:pt x="252" y="0"/>
                    </a:lnTo>
                    <a:close/>
                  </a:path>
                </a:pathLst>
              </a:custGeom>
              <a:solidFill>
                <a:srgbClr val="3BB3C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06" name="Freeform 273"/>
              <p:cNvSpPr>
                <a:spLocks/>
              </p:cNvSpPr>
              <p:nvPr/>
            </p:nvSpPr>
            <p:spPr bwMode="auto">
              <a:xfrm>
                <a:off x="1704" y="1540"/>
                <a:ext cx="234" cy="88"/>
              </a:xfrm>
              <a:custGeom>
                <a:avLst/>
                <a:gdLst>
                  <a:gd name="T0" fmla="*/ 234 w 234"/>
                  <a:gd name="T1" fmla="*/ 0 h 88"/>
                  <a:gd name="T2" fmla="*/ 221 w 234"/>
                  <a:gd name="T3" fmla="*/ 0 h 88"/>
                  <a:gd name="T4" fmla="*/ 209 w 234"/>
                  <a:gd name="T5" fmla="*/ 4 h 88"/>
                  <a:gd name="T6" fmla="*/ 0 w 234"/>
                  <a:gd name="T7" fmla="*/ 88 h 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34"/>
                  <a:gd name="T13" fmla="*/ 0 h 88"/>
                  <a:gd name="T14" fmla="*/ 234 w 234"/>
                  <a:gd name="T15" fmla="*/ 88 h 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34" h="88">
                    <a:moveTo>
                      <a:pt x="234" y="0"/>
                    </a:moveTo>
                    <a:lnTo>
                      <a:pt x="221" y="0"/>
                    </a:lnTo>
                    <a:lnTo>
                      <a:pt x="209" y="4"/>
                    </a:lnTo>
                    <a:lnTo>
                      <a:pt x="0" y="88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07" name="Freeform 274"/>
              <p:cNvSpPr>
                <a:spLocks/>
              </p:cNvSpPr>
              <p:nvPr/>
            </p:nvSpPr>
            <p:spPr bwMode="auto">
              <a:xfrm>
                <a:off x="1200" y="1261"/>
                <a:ext cx="3458" cy="1283"/>
              </a:xfrm>
              <a:custGeom>
                <a:avLst/>
                <a:gdLst>
                  <a:gd name="T0" fmla="*/ 6 w 3458"/>
                  <a:gd name="T1" fmla="*/ 0 h 1283"/>
                  <a:gd name="T2" fmla="*/ 0 w 3458"/>
                  <a:gd name="T3" fmla="*/ 7 h 1283"/>
                  <a:gd name="T4" fmla="*/ 9 w 3458"/>
                  <a:gd name="T5" fmla="*/ 575 h 1283"/>
                  <a:gd name="T6" fmla="*/ 2305 w 3458"/>
                  <a:gd name="T7" fmla="*/ 1128 h 1283"/>
                  <a:gd name="T8" fmla="*/ 2445 w 3458"/>
                  <a:gd name="T9" fmla="*/ 1158 h 1283"/>
                  <a:gd name="T10" fmla="*/ 2582 w 3458"/>
                  <a:gd name="T11" fmla="*/ 1188 h 1283"/>
                  <a:gd name="T12" fmla="*/ 2722 w 3458"/>
                  <a:gd name="T13" fmla="*/ 1219 h 1283"/>
                  <a:gd name="T14" fmla="*/ 2866 w 3458"/>
                  <a:gd name="T15" fmla="*/ 1246 h 1283"/>
                  <a:gd name="T16" fmla="*/ 3004 w 3458"/>
                  <a:gd name="T17" fmla="*/ 1266 h 1283"/>
                  <a:gd name="T18" fmla="*/ 3136 w 3458"/>
                  <a:gd name="T19" fmla="*/ 1280 h 1283"/>
                  <a:gd name="T20" fmla="*/ 3197 w 3458"/>
                  <a:gd name="T21" fmla="*/ 1283 h 1283"/>
                  <a:gd name="T22" fmla="*/ 3256 w 3458"/>
                  <a:gd name="T23" fmla="*/ 1281 h 1283"/>
                  <a:gd name="T24" fmla="*/ 3308 w 3458"/>
                  <a:gd name="T25" fmla="*/ 1276 h 1283"/>
                  <a:gd name="T26" fmla="*/ 3355 w 3458"/>
                  <a:gd name="T27" fmla="*/ 1266 h 1283"/>
                  <a:gd name="T28" fmla="*/ 3381 w 3458"/>
                  <a:gd name="T29" fmla="*/ 1248 h 1283"/>
                  <a:gd name="T30" fmla="*/ 3401 w 3458"/>
                  <a:gd name="T31" fmla="*/ 1221 h 1283"/>
                  <a:gd name="T32" fmla="*/ 3416 w 3458"/>
                  <a:gd name="T33" fmla="*/ 1187 h 1283"/>
                  <a:gd name="T34" fmla="*/ 3428 w 3458"/>
                  <a:gd name="T35" fmla="*/ 1148 h 1283"/>
                  <a:gd name="T36" fmla="*/ 3425 w 3458"/>
                  <a:gd name="T37" fmla="*/ 1134 h 1283"/>
                  <a:gd name="T38" fmla="*/ 3425 w 3458"/>
                  <a:gd name="T39" fmla="*/ 1123 h 1283"/>
                  <a:gd name="T40" fmla="*/ 3431 w 3458"/>
                  <a:gd name="T41" fmla="*/ 1111 h 1283"/>
                  <a:gd name="T42" fmla="*/ 3440 w 3458"/>
                  <a:gd name="T43" fmla="*/ 1104 h 1283"/>
                  <a:gd name="T44" fmla="*/ 3425 w 3458"/>
                  <a:gd name="T45" fmla="*/ 1090 h 1283"/>
                  <a:gd name="T46" fmla="*/ 3411 w 3458"/>
                  <a:gd name="T47" fmla="*/ 1070 h 1283"/>
                  <a:gd name="T48" fmla="*/ 3404 w 3458"/>
                  <a:gd name="T49" fmla="*/ 1045 h 1283"/>
                  <a:gd name="T50" fmla="*/ 3403 w 3458"/>
                  <a:gd name="T51" fmla="*/ 1014 h 1283"/>
                  <a:gd name="T52" fmla="*/ 3408 w 3458"/>
                  <a:gd name="T53" fmla="*/ 982 h 1283"/>
                  <a:gd name="T54" fmla="*/ 3418 w 3458"/>
                  <a:gd name="T55" fmla="*/ 950 h 1283"/>
                  <a:gd name="T56" fmla="*/ 3435 w 3458"/>
                  <a:gd name="T57" fmla="*/ 921 h 1283"/>
                  <a:gd name="T58" fmla="*/ 3458 w 3458"/>
                  <a:gd name="T59" fmla="*/ 896 h 1283"/>
                  <a:gd name="T60" fmla="*/ 3404 w 3458"/>
                  <a:gd name="T61" fmla="*/ 867 h 1283"/>
                  <a:gd name="T62" fmla="*/ 3343 w 3458"/>
                  <a:gd name="T63" fmla="*/ 840 h 1283"/>
                  <a:gd name="T64" fmla="*/ 3274 w 3458"/>
                  <a:gd name="T65" fmla="*/ 812 h 1283"/>
                  <a:gd name="T66" fmla="*/ 3195 w 3458"/>
                  <a:gd name="T67" fmla="*/ 785 h 1283"/>
                  <a:gd name="T68" fmla="*/ 3011 w 3458"/>
                  <a:gd name="T69" fmla="*/ 734 h 1283"/>
                  <a:gd name="T70" fmla="*/ 2783 w 3458"/>
                  <a:gd name="T71" fmla="*/ 683 h 1283"/>
                  <a:gd name="T72" fmla="*/ 2744 w 3458"/>
                  <a:gd name="T73" fmla="*/ 671 h 1283"/>
                  <a:gd name="T74" fmla="*/ 2655 w 3458"/>
                  <a:gd name="T75" fmla="*/ 600 h 1283"/>
                  <a:gd name="T76" fmla="*/ 2562 w 3458"/>
                  <a:gd name="T77" fmla="*/ 543 h 1283"/>
                  <a:gd name="T78" fmla="*/ 2464 w 3458"/>
                  <a:gd name="T79" fmla="*/ 497 h 1283"/>
                  <a:gd name="T80" fmla="*/ 2364 w 3458"/>
                  <a:gd name="T81" fmla="*/ 463 h 1283"/>
                  <a:gd name="T82" fmla="*/ 2261 w 3458"/>
                  <a:gd name="T83" fmla="*/ 440 h 1283"/>
                  <a:gd name="T84" fmla="*/ 2157 w 3458"/>
                  <a:gd name="T85" fmla="*/ 426 h 1283"/>
                  <a:gd name="T86" fmla="*/ 2048 w 3458"/>
                  <a:gd name="T87" fmla="*/ 421 h 1283"/>
                  <a:gd name="T88" fmla="*/ 1940 w 3458"/>
                  <a:gd name="T89" fmla="*/ 423 h 1283"/>
                  <a:gd name="T90" fmla="*/ 1888 w 3458"/>
                  <a:gd name="T91" fmla="*/ 425 h 1283"/>
                  <a:gd name="T92" fmla="*/ 1750 w 3458"/>
                  <a:gd name="T93" fmla="*/ 423 h 1283"/>
                  <a:gd name="T94" fmla="*/ 1552 w 3458"/>
                  <a:gd name="T95" fmla="*/ 420 h 1283"/>
                  <a:gd name="T96" fmla="*/ 1319 w 3458"/>
                  <a:gd name="T97" fmla="*/ 413 h 1283"/>
                  <a:gd name="T98" fmla="*/ 1074 w 3458"/>
                  <a:gd name="T99" fmla="*/ 404 h 1283"/>
                  <a:gd name="T100" fmla="*/ 843 w 3458"/>
                  <a:gd name="T101" fmla="*/ 394 h 1283"/>
                  <a:gd name="T102" fmla="*/ 651 w 3458"/>
                  <a:gd name="T103" fmla="*/ 384 h 1283"/>
                  <a:gd name="T104" fmla="*/ 521 w 3458"/>
                  <a:gd name="T105" fmla="*/ 372 h 1283"/>
                  <a:gd name="T106" fmla="*/ 502 w 3458"/>
                  <a:gd name="T107" fmla="*/ 367 h 1283"/>
                  <a:gd name="T108" fmla="*/ 487 w 3458"/>
                  <a:gd name="T109" fmla="*/ 359 h 1283"/>
                  <a:gd name="T110" fmla="*/ 463 w 3458"/>
                  <a:gd name="T111" fmla="*/ 337 h 1283"/>
                  <a:gd name="T112" fmla="*/ 195 w 3458"/>
                  <a:gd name="T113" fmla="*/ 33 h 1283"/>
                  <a:gd name="T114" fmla="*/ 181 w 3458"/>
                  <a:gd name="T115" fmla="*/ 24 h 1283"/>
                  <a:gd name="T116" fmla="*/ 132 w 3458"/>
                  <a:gd name="T117" fmla="*/ 12 h 1283"/>
                  <a:gd name="T118" fmla="*/ 51 w 3458"/>
                  <a:gd name="T119" fmla="*/ 4 h 1283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458"/>
                  <a:gd name="T181" fmla="*/ 0 h 1283"/>
                  <a:gd name="T182" fmla="*/ 3458 w 3458"/>
                  <a:gd name="T183" fmla="*/ 1283 h 1283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458" h="1283">
                    <a:moveTo>
                      <a:pt x="11" y="0"/>
                    </a:moveTo>
                    <a:lnTo>
                      <a:pt x="6" y="0"/>
                    </a:lnTo>
                    <a:lnTo>
                      <a:pt x="2" y="2"/>
                    </a:lnTo>
                    <a:lnTo>
                      <a:pt x="0" y="7"/>
                    </a:lnTo>
                    <a:lnTo>
                      <a:pt x="0" y="12"/>
                    </a:lnTo>
                    <a:lnTo>
                      <a:pt x="9" y="575"/>
                    </a:lnTo>
                    <a:lnTo>
                      <a:pt x="1436" y="923"/>
                    </a:lnTo>
                    <a:lnTo>
                      <a:pt x="2305" y="1128"/>
                    </a:lnTo>
                    <a:lnTo>
                      <a:pt x="2376" y="1143"/>
                    </a:lnTo>
                    <a:lnTo>
                      <a:pt x="2445" y="1158"/>
                    </a:lnTo>
                    <a:lnTo>
                      <a:pt x="2513" y="1173"/>
                    </a:lnTo>
                    <a:lnTo>
                      <a:pt x="2582" y="1188"/>
                    </a:lnTo>
                    <a:lnTo>
                      <a:pt x="2653" y="1204"/>
                    </a:lnTo>
                    <a:lnTo>
                      <a:pt x="2722" y="1219"/>
                    </a:lnTo>
                    <a:lnTo>
                      <a:pt x="2793" y="1232"/>
                    </a:lnTo>
                    <a:lnTo>
                      <a:pt x="2866" y="1246"/>
                    </a:lnTo>
                    <a:lnTo>
                      <a:pt x="2935" y="1256"/>
                    </a:lnTo>
                    <a:lnTo>
                      <a:pt x="3004" y="1266"/>
                    </a:lnTo>
                    <a:lnTo>
                      <a:pt x="3070" y="1273"/>
                    </a:lnTo>
                    <a:lnTo>
                      <a:pt x="3136" y="1280"/>
                    </a:lnTo>
                    <a:lnTo>
                      <a:pt x="3166" y="1281"/>
                    </a:lnTo>
                    <a:lnTo>
                      <a:pt x="3197" y="1283"/>
                    </a:lnTo>
                    <a:lnTo>
                      <a:pt x="3227" y="1283"/>
                    </a:lnTo>
                    <a:lnTo>
                      <a:pt x="3256" y="1281"/>
                    </a:lnTo>
                    <a:lnTo>
                      <a:pt x="3283" y="1280"/>
                    </a:lnTo>
                    <a:lnTo>
                      <a:pt x="3308" y="1276"/>
                    </a:lnTo>
                    <a:lnTo>
                      <a:pt x="3332" y="1271"/>
                    </a:lnTo>
                    <a:lnTo>
                      <a:pt x="3355" y="1266"/>
                    </a:lnTo>
                    <a:lnTo>
                      <a:pt x="3369" y="1258"/>
                    </a:lnTo>
                    <a:lnTo>
                      <a:pt x="3381" y="1248"/>
                    </a:lnTo>
                    <a:lnTo>
                      <a:pt x="3391" y="1234"/>
                    </a:lnTo>
                    <a:lnTo>
                      <a:pt x="3401" y="1221"/>
                    </a:lnTo>
                    <a:lnTo>
                      <a:pt x="3409" y="1204"/>
                    </a:lnTo>
                    <a:lnTo>
                      <a:pt x="3416" y="1187"/>
                    </a:lnTo>
                    <a:lnTo>
                      <a:pt x="3423" y="1168"/>
                    </a:lnTo>
                    <a:lnTo>
                      <a:pt x="3428" y="1148"/>
                    </a:lnTo>
                    <a:lnTo>
                      <a:pt x="3426" y="1141"/>
                    </a:lnTo>
                    <a:lnTo>
                      <a:pt x="3425" y="1134"/>
                    </a:lnTo>
                    <a:lnTo>
                      <a:pt x="3425" y="1128"/>
                    </a:lnTo>
                    <a:lnTo>
                      <a:pt x="3425" y="1123"/>
                    </a:lnTo>
                    <a:lnTo>
                      <a:pt x="3428" y="1116"/>
                    </a:lnTo>
                    <a:lnTo>
                      <a:pt x="3431" y="1111"/>
                    </a:lnTo>
                    <a:lnTo>
                      <a:pt x="3435" y="1107"/>
                    </a:lnTo>
                    <a:lnTo>
                      <a:pt x="3440" y="1104"/>
                    </a:lnTo>
                    <a:lnTo>
                      <a:pt x="3431" y="1099"/>
                    </a:lnTo>
                    <a:lnTo>
                      <a:pt x="3425" y="1090"/>
                    </a:lnTo>
                    <a:lnTo>
                      <a:pt x="3418" y="1082"/>
                    </a:lnTo>
                    <a:lnTo>
                      <a:pt x="3411" y="1070"/>
                    </a:lnTo>
                    <a:lnTo>
                      <a:pt x="3408" y="1058"/>
                    </a:lnTo>
                    <a:lnTo>
                      <a:pt x="3404" y="1045"/>
                    </a:lnTo>
                    <a:lnTo>
                      <a:pt x="3403" y="1030"/>
                    </a:lnTo>
                    <a:lnTo>
                      <a:pt x="3403" y="1014"/>
                    </a:lnTo>
                    <a:lnTo>
                      <a:pt x="3404" y="997"/>
                    </a:lnTo>
                    <a:lnTo>
                      <a:pt x="3408" y="982"/>
                    </a:lnTo>
                    <a:lnTo>
                      <a:pt x="3411" y="965"/>
                    </a:lnTo>
                    <a:lnTo>
                      <a:pt x="3418" y="950"/>
                    </a:lnTo>
                    <a:lnTo>
                      <a:pt x="3425" y="935"/>
                    </a:lnTo>
                    <a:lnTo>
                      <a:pt x="3435" y="921"/>
                    </a:lnTo>
                    <a:lnTo>
                      <a:pt x="3445" y="908"/>
                    </a:lnTo>
                    <a:lnTo>
                      <a:pt x="3458" y="896"/>
                    </a:lnTo>
                    <a:lnTo>
                      <a:pt x="3433" y="881"/>
                    </a:lnTo>
                    <a:lnTo>
                      <a:pt x="3404" y="867"/>
                    </a:lnTo>
                    <a:lnTo>
                      <a:pt x="3374" y="854"/>
                    </a:lnTo>
                    <a:lnTo>
                      <a:pt x="3343" y="840"/>
                    </a:lnTo>
                    <a:lnTo>
                      <a:pt x="3310" y="825"/>
                    </a:lnTo>
                    <a:lnTo>
                      <a:pt x="3274" y="812"/>
                    </a:lnTo>
                    <a:lnTo>
                      <a:pt x="3235" y="798"/>
                    </a:lnTo>
                    <a:lnTo>
                      <a:pt x="3195" y="785"/>
                    </a:lnTo>
                    <a:lnTo>
                      <a:pt x="3109" y="759"/>
                    </a:lnTo>
                    <a:lnTo>
                      <a:pt x="3011" y="734"/>
                    </a:lnTo>
                    <a:lnTo>
                      <a:pt x="2903" y="709"/>
                    </a:lnTo>
                    <a:lnTo>
                      <a:pt x="2783" y="683"/>
                    </a:lnTo>
                    <a:lnTo>
                      <a:pt x="2758" y="678"/>
                    </a:lnTo>
                    <a:lnTo>
                      <a:pt x="2744" y="671"/>
                    </a:lnTo>
                    <a:lnTo>
                      <a:pt x="2699" y="634"/>
                    </a:lnTo>
                    <a:lnTo>
                      <a:pt x="2655" y="600"/>
                    </a:lnTo>
                    <a:lnTo>
                      <a:pt x="2607" y="570"/>
                    </a:lnTo>
                    <a:lnTo>
                      <a:pt x="2562" y="543"/>
                    </a:lnTo>
                    <a:lnTo>
                      <a:pt x="2513" y="518"/>
                    </a:lnTo>
                    <a:lnTo>
                      <a:pt x="2464" y="497"/>
                    </a:lnTo>
                    <a:lnTo>
                      <a:pt x="2415" y="479"/>
                    </a:lnTo>
                    <a:lnTo>
                      <a:pt x="2364" y="463"/>
                    </a:lnTo>
                    <a:lnTo>
                      <a:pt x="2314" y="450"/>
                    </a:lnTo>
                    <a:lnTo>
                      <a:pt x="2261" y="440"/>
                    </a:lnTo>
                    <a:lnTo>
                      <a:pt x="2209" y="431"/>
                    </a:lnTo>
                    <a:lnTo>
                      <a:pt x="2157" y="426"/>
                    </a:lnTo>
                    <a:lnTo>
                      <a:pt x="2103" y="423"/>
                    </a:lnTo>
                    <a:lnTo>
                      <a:pt x="2048" y="421"/>
                    </a:lnTo>
                    <a:lnTo>
                      <a:pt x="1994" y="421"/>
                    </a:lnTo>
                    <a:lnTo>
                      <a:pt x="1940" y="423"/>
                    </a:lnTo>
                    <a:lnTo>
                      <a:pt x="1925" y="425"/>
                    </a:lnTo>
                    <a:lnTo>
                      <a:pt x="1888" y="425"/>
                    </a:lnTo>
                    <a:lnTo>
                      <a:pt x="1827" y="425"/>
                    </a:lnTo>
                    <a:lnTo>
                      <a:pt x="1750" y="423"/>
                    </a:lnTo>
                    <a:lnTo>
                      <a:pt x="1657" y="421"/>
                    </a:lnTo>
                    <a:lnTo>
                      <a:pt x="1552" y="420"/>
                    </a:lnTo>
                    <a:lnTo>
                      <a:pt x="1439" y="416"/>
                    </a:lnTo>
                    <a:lnTo>
                      <a:pt x="1319" y="413"/>
                    </a:lnTo>
                    <a:lnTo>
                      <a:pt x="1198" y="409"/>
                    </a:lnTo>
                    <a:lnTo>
                      <a:pt x="1074" y="404"/>
                    </a:lnTo>
                    <a:lnTo>
                      <a:pt x="956" y="399"/>
                    </a:lnTo>
                    <a:lnTo>
                      <a:pt x="843" y="394"/>
                    </a:lnTo>
                    <a:lnTo>
                      <a:pt x="740" y="389"/>
                    </a:lnTo>
                    <a:lnTo>
                      <a:pt x="651" y="384"/>
                    </a:lnTo>
                    <a:lnTo>
                      <a:pt x="576" y="379"/>
                    </a:lnTo>
                    <a:lnTo>
                      <a:pt x="521" y="372"/>
                    </a:lnTo>
                    <a:lnTo>
                      <a:pt x="510" y="371"/>
                    </a:lnTo>
                    <a:lnTo>
                      <a:pt x="502" y="367"/>
                    </a:lnTo>
                    <a:lnTo>
                      <a:pt x="493" y="364"/>
                    </a:lnTo>
                    <a:lnTo>
                      <a:pt x="487" y="359"/>
                    </a:lnTo>
                    <a:lnTo>
                      <a:pt x="475" y="349"/>
                    </a:lnTo>
                    <a:lnTo>
                      <a:pt x="463" y="337"/>
                    </a:lnTo>
                    <a:lnTo>
                      <a:pt x="200" y="39"/>
                    </a:lnTo>
                    <a:lnTo>
                      <a:pt x="195" y="33"/>
                    </a:lnTo>
                    <a:lnTo>
                      <a:pt x="188" y="27"/>
                    </a:lnTo>
                    <a:lnTo>
                      <a:pt x="181" y="24"/>
                    </a:lnTo>
                    <a:lnTo>
                      <a:pt x="173" y="19"/>
                    </a:lnTo>
                    <a:lnTo>
                      <a:pt x="132" y="12"/>
                    </a:lnTo>
                    <a:lnTo>
                      <a:pt x="92" y="7"/>
                    </a:lnTo>
                    <a:lnTo>
                      <a:pt x="51" y="4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08" name="Freeform 275"/>
              <p:cNvSpPr>
                <a:spLocks/>
              </p:cNvSpPr>
              <p:nvPr/>
            </p:nvSpPr>
            <p:spPr bwMode="auto">
              <a:xfrm>
                <a:off x="1200" y="1261"/>
                <a:ext cx="3458" cy="1283"/>
              </a:xfrm>
              <a:custGeom>
                <a:avLst/>
                <a:gdLst>
                  <a:gd name="T0" fmla="*/ 6 w 3458"/>
                  <a:gd name="T1" fmla="*/ 0 h 1283"/>
                  <a:gd name="T2" fmla="*/ 0 w 3458"/>
                  <a:gd name="T3" fmla="*/ 7 h 1283"/>
                  <a:gd name="T4" fmla="*/ 9 w 3458"/>
                  <a:gd name="T5" fmla="*/ 575 h 1283"/>
                  <a:gd name="T6" fmla="*/ 2305 w 3458"/>
                  <a:gd name="T7" fmla="*/ 1128 h 1283"/>
                  <a:gd name="T8" fmla="*/ 2445 w 3458"/>
                  <a:gd name="T9" fmla="*/ 1158 h 1283"/>
                  <a:gd name="T10" fmla="*/ 2582 w 3458"/>
                  <a:gd name="T11" fmla="*/ 1188 h 1283"/>
                  <a:gd name="T12" fmla="*/ 2722 w 3458"/>
                  <a:gd name="T13" fmla="*/ 1219 h 1283"/>
                  <a:gd name="T14" fmla="*/ 2866 w 3458"/>
                  <a:gd name="T15" fmla="*/ 1246 h 1283"/>
                  <a:gd name="T16" fmla="*/ 3004 w 3458"/>
                  <a:gd name="T17" fmla="*/ 1266 h 1283"/>
                  <a:gd name="T18" fmla="*/ 3136 w 3458"/>
                  <a:gd name="T19" fmla="*/ 1280 h 1283"/>
                  <a:gd name="T20" fmla="*/ 3197 w 3458"/>
                  <a:gd name="T21" fmla="*/ 1283 h 1283"/>
                  <a:gd name="T22" fmla="*/ 3256 w 3458"/>
                  <a:gd name="T23" fmla="*/ 1281 h 1283"/>
                  <a:gd name="T24" fmla="*/ 3308 w 3458"/>
                  <a:gd name="T25" fmla="*/ 1276 h 1283"/>
                  <a:gd name="T26" fmla="*/ 3355 w 3458"/>
                  <a:gd name="T27" fmla="*/ 1266 h 1283"/>
                  <a:gd name="T28" fmla="*/ 3381 w 3458"/>
                  <a:gd name="T29" fmla="*/ 1248 h 1283"/>
                  <a:gd name="T30" fmla="*/ 3401 w 3458"/>
                  <a:gd name="T31" fmla="*/ 1221 h 1283"/>
                  <a:gd name="T32" fmla="*/ 3416 w 3458"/>
                  <a:gd name="T33" fmla="*/ 1187 h 1283"/>
                  <a:gd name="T34" fmla="*/ 3428 w 3458"/>
                  <a:gd name="T35" fmla="*/ 1148 h 1283"/>
                  <a:gd name="T36" fmla="*/ 3425 w 3458"/>
                  <a:gd name="T37" fmla="*/ 1134 h 1283"/>
                  <a:gd name="T38" fmla="*/ 3425 w 3458"/>
                  <a:gd name="T39" fmla="*/ 1123 h 1283"/>
                  <a:gd name="T40" fmla="*/ 3431 w 3458"/>
                  <a:gd name="T41" fmla="*/ 1111 h 1283"/>
                  <a:gd name="T42" fmla="*/ 3440 w 3458"/>
                  <a:gd name="T43" fmla="*/ 1104 h 1283"/>
                  <a:gd name="T44" fmla="*/ 3425 w 3458"/>
                  <a:gd name="T45" fmla="*/ 1090 h 1283"/>
                  <a:gd name="T46" fmla="*/ 3411 w 3458"/>
                  <a:gd name="T47" fmla="*/ 1070 h 1283"/>
                  <a:gd name="T48" fmla="*/ 3404 w 3458"/>
                  <a:gd name="T49" fmla="*/ 1045 h 1283"/>
                  <a:gd name="T50" fmla="*/ 3403 w 3458"/>
                  <a:gd name="T51" fmla="*/ 1014 h 1283"/>
                  <a:gd name="T52" fmla="*/ 3408 w 3458"/>
                  <a:gd name="T53" fmla="*/ 982 h 1283"/>
                  <a:gd name="T54" fmla="*/ 3418 w 3458"/>
                  <a:gd name="T55" fmla="*/ 950 h 1283"/>
                  <a:gd name="T56" fmla="*/ 3435 w 3458"/>
                  <a:gd name="T57" fmla="*/ 921 h 1283"/>
                  <a:gd name="T58" fmla="*/ 3458 w 3458"/>
                  <a:gd name="T59" fmla="*/ 896 h 1283"/>
                  <a:gd name="T60" fmla="*/ 3404 w 3458"/>
                  <a:gd name="T61" fmla="*/ 867 h 1283"/>
                  <a:gd name="T62" fmla="*/ 3343 w 3458"/>
                  <a:gd name="T63" fmla="*/ 840 h 1283"/>
                  <a:gd name="T64" fmla="*/ 3274 w 3458"/>
                  <a:gd name="T65" fmla="*/ 812 h 1283"/>
                  <a:gd name="T66" fmla="*/ 3195 w 3458"/>
                  <a:gd name="T67" fmla="*/ 785 h 1283"/>
                  <a:gd name="T68" fmla="*/ 3011 w 3458"/>
                  <a:gd name="T69" fmla="*/ 734 h 1283"/>
                  <a:gd name="T70" fmla="*/ 2783 w 3458"/>
                  <a:gd name="T71" fmla="*/ 683 h 1283"/>
                  <a:gd name="T72" fmla="*/ 2744 w 3458"/>
                  <a:gd name="T73" fmla="*/ 671 h 1283"/>
                  <a:gd name="T74" fmla="*/ 2655 w 3458"/>
                  <a:gd name="T75" fmla="*/ 600 h 1283"/>
                  <a:gd name="T76" fmla="*/ 2562 w 3458"/>
                  <a:gd name="T77" fmla="*/ 543 h 1283"/>
                  <a:gd name="T78" fmla="*/ 2464 w 3458"/>
                  <a:gd name="T79" fmla="*/ 497 h 1283"/>
                  <a:gd name="T80" fmla="*/ 2364 w 3458"/>
                  <a:gd name="T81" fmla="*/ 463 h 1283"/>
                  <a:gd name="T82" fmla="*/ 2261 w 3458"/>
                  <a:gd name="T83" fmla="*/ 440 h 1283"/>
                  <a:gd name="T84" fmla="*/ 2157 w 3458"/>
                  <a:gd name="T85" fmla="*/ 426 h 1283"/>
                  <a:gd name="T86" fmla="*/ 2048 w 3458"/>
                  <a:gd name="T87" fmla="*/ 421 h 1283"/>
                  <a:gd name="T88" fmla="*/ 1940 w 3458"/>
                  <a:gd name="T89" fmla="*/ 423 h 1283"/>
                  <a:gd name="T90" fmla="*/ 1888 w 3458"/>
                  <a:gd name="T91" fmla="*/ 425 h 1283"/>
                  <a:gd name="T92" fmla="*/ 1750 w 3458"/>
                  <a:gd name="T93" fmla="*/ 423 h 1283"/>
                  <a:gd name="T94" fmla="*/ 1552 w 3458"/>
                  <a:gd name="T95" fmla="*/ 420 h 1283"/>
                  <a:gd name="T96" fmla="*/ 1319 w 3458"/>
                  <a:gd name="T97" fmla="*/ 413 h 1283"/>
                  <a:gd name="T98" fmla="*/ 1074 w 3458"/>
                  <a:gd name="T99" fmla="*/ 404 h 1283"/>
                  <a:gd name="T100" fmla="*/ 843 w 3458"/>
                  <a:gd name="T101" fmla="*/ 394 h 1283"/>
                  <a:gd name="T102" fmla="*/ 651 w 3458"/>
                  <a:gd name="T103" fmla="*/ 384 h 1283"/>
                  <a:gd name="T104" fmla="*/ 521 w 3458"/>
                  <a:gd name="T105" fmla="*/ 372 h 1283"/>
                  <a:gd name="T106" fmla="*/ 502 w 3458"/>
                  <a:gd name="T107" fmla="*/ 367 h 1283"/>
                  <a:gd name="T108" fmla="*/ 487 w 3458"/>
                  <a:gd name="T109" fmla="*/ 359 h 1283"/>
                  <a:gd name="T110" fmla="*/ 463 w 3458"/>
                  <a:gd name="T111" fmla="*/ 337 h 1283"/>
                  <a:gd name="T112" fmla="*/ 195 w 3458"/>
                  <a:gd name="T113" fmla="*/ 33 h 1283"/>
                  <a:gd name="T114" fmla="*/ 181 w 3458"/>
                  <a:gd name="T115" fmla="*/ 24 h 1283"/>
                  <a:gd name="T116" fmla="*/ 132 w 3458"/>
                  <a:gd name="T117" fmla="*/ 12 h 1283"/>
                  <a:gd name="T118" fmla="*/ 51 w 3458"/>
                  <a:gd name="T119" fmla="*/ 4 h 1283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458"/>
                  <a:gd name="T181" fmla="*/ 0 h 1283"/>
                  <a:gd name="T182" fmla="*/ 3458 w 3458"/>
                  <a:gd name="T183" fmla="*/ 1283 h 1283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458" h="1283">
                    <a:moveTo>
                      <a:pt x="11" y="0"/>
                    </a:moveTo>
                    <a:lnTo>
                      <a:pt x="6" y="0"/>
                    </a:lnTo>
                    <a:lnTo>
                      <a:pt x="2" y="2"/>
                    </a:lnTo>
                    <a:lnTo>
                      <a:pt x="0" y="7"/>
                    </a:lnTo>
                    <a:lnTo>
                      <a:pt x="0" y="12"/>
                    </a:lnTo>
                    <a:lnTo>
                      <a:pt x="9" y="575"/>
                    </a:lnTo>
                    <a:lnTo>
                      <a:pt x="1436" y="923"/>
                    </a:lnTo>
                    <a:lnTo>
                      <a:pt x="2305" y="1128"/>
                    </a:lnTo>
                    <a:lnTo>
                      <a:pt x="2376" y="1143"/>
                    </a:lnTo>
                    <a:lnTo>
                      <a:pt x="2445" y="1158"/>
                    </a:lnTo>
                    <a:lnTo>
                      <a:pt x="2513" y="1173"/>
                    </a:lnTo>
                    <a:lnTo>
                      <a:pt x="2582" y="1188"/>
                    </a:lnTo>
                    <a:lnTo>
                      <a:pt x="2653" y="1204"/>
                    </a:lnTo>
                    <a:lnTo>
                      <a:pt x="2722" y="1219"/>
                    </a:lnTo>
                    <a:lnTo>
                      <a:pt x="2793" y="1232"/>
                    </a:lnTo>
                    <a:lnTo>
                      <a:pt x="2866" y="1246"/>
                    </a:lnTo>
                    <a:lnTo>
                      <a:pt x="2935" y="1256"/>
                    </a:lnTo>
                    <a:lnTo>
                      <a:pt x="3004" y="1266"/>
                    </a:lnTo>
                    <a:lnTo>
                      <a:pt x="3070" y="1273"/>
                    </a:lnTo>
                    <a:lnTo>
                      <a:pt x="3136" y="1280"/>
                    </a:lnTo>
                    <a:lnTo>
                      <a:pt x="3166" y="1281"/>
                    </a:lnTo>
                    <a:lnTo>
                      <a:pt x="3197" y="1283"/>
                    </a:lnTo>
                    <a:lnTo>
                      <a:pt x="3227" y="1283"/>
                    </a:lnTo>
                    <a:lnTo>
                      <a:pt x="3256" y="1281"/>
                    </a:lnTo>
                    <a:lnTo>
                      <a:pt x="3283" y="1280"/>
                    </a:lnTo>
                    <a:lnTo>
                      <a:pt x="3308" y="1276"/>
                    </a:lnTo>
                    <a:lnTo>
                      <a:pt x="3332" y="1271"/>
                    </a:lnTo>
                    <a:lnTo>
                      <a:pt x="3355" y="1266"/>
                    </a:lnTo>
                    <a:lnTo>
                      <a:pt x="3369" y="1258"/>
                    </a:lnTo>
                    <a:lnTo>
                      <a:pt x="3381" y="1248"/>
                    </a:lnTo>
                    <a:lnTo>
                      <a:pt x="3391" y="1234"/>
                    </a:lnTo>
                    <a:lnTo>
                      <a:pt x="3401" y="1221"/>
                    </a:lnTo>
                    <a:lnTo>
                      <a:pt x="3409" y="1204"/>
                    </a:lnTo>
                    <a:lnTo>
                      <a:pt x="3416" y="1187"/>
                    </a:lnTo>
                    <a:lnTo>
                      <a:pt x="3423" y="1168"/>
                    </a:lnTo>
                    <a:lnTo>
                      <a:pt x="3428" y="1148"/>
                    </a:lnTo>
                    <a:lnTo>
                      <a:pt x="3426" y="1141"/>
                    </a:lnTo>
                    <a:lnTo>
                      <a:pt x="3425" y="1134"/>
                    </a:lnTo>
                    <a:lnTo>
                      <a:pt x="3425" y="1128"/>
                    </a:lnTo>
                    <a:lnTo>
                      <a:pt x="3425" y="1123"/>
                    </a:lnTo>
                    <a:lnTo>
                      <a:pt x="3428" y="1116"/>
                    </a:lnTo>
                    <a:lnTo>
                      <a:pt x="3431" y="1111"/>
                    </a:lnTo>
                    <a:lnTo>
                      <a:pt x="3435" y="1107"/>
                    </a:lnTo>
                    <a:lnTo>
                      <a:pt x="3440" y="1104"/>
                    </a:lnTo>
                    <a:lnTo>
                      <a:pt x="3431" y="1099"/>
                    </a:lnTo>
                    <a:lnTo>
                      <a:pt x="3425" y="1090"/>
                    </a:lnTo>
                    <a:lnTo>
                      <a:pt x="3418" y="1082"/>
                    </a:lnTo>
                    <a:lnTo>
                      <a:pt x="3411" y="1070"/>
                    </a:lnTo>
                    <a:lnTo>
                      <a:pt x="3408" y="1058"/>
                    </a:lnTo>
                    <a:lnTo>
                      <a:pt x="3404" y="1045"/>
                    </a:lnTo>
                    <a:lnTo>
                      <a:pt x="3403" y="1030"/>
                    </a:lnTo>
                    <a:lnTo>
                      <a:pt x="3403" y="1014"/>
                    </a:lnTo>
                    <a:lnTo>
                      <a:pt x="3404" y="997"/>
                    </a:lnTo>
                    <a:lnTo>
                      <a:pt x="3408" y="982"/>
                    </a:lnTo>
                    <a:lnTo>
                      <a:pt x="3411" y="965"/>
                    </a:lnTo>
                    <a:lnTo>
                      <a:pt x="3418" y="950"/>
                    </a:lnTo>
                    <a:lnTo>
                      <a:pt x="3425" y="935"/>
                    </a:lnTo>
                    <a:lnTo>
                      <a:pt x="3435" y="921"/>
                    </a:lnTo>
                    <a:lnTo>
                      <a:pt x="3445" y="908"/>
                    </a:lnTo>
                    <a:lnTo>
                      <a:pt x="3458" y="896"/>
                    </a:lnTo>
                    <a:lnTo>
                      <a:pt x="3433" y="881"/>
                    </a:lnTo>
                    <a:lnTo>
                      <a:pt x="3404" y="867"/>
                    </a:lnTo>
                    <a:lnTo>
                      <a:pt x="3374" y="854"/>
                    </a:lnTo>
                    <a:lnTo>
                      <a:pt x="3343" y="840"/>
                    </a:lnTo>
                    <a:lnTo>
                      <a:pt x="3310" y="825"/>
                    </a:lnTo>
                    <a:lnTo>
                      <a:pt x="3274" y="812"/>
                    </a:lnTo>
                    <a:lnTo>
                      <a:pt x="3235" y="798"/>
                    </a:lnTo>
                    <a:lnTo>
                      <a:pt x="3195" y="785"/>
                    </a:lnTo>
                    <a:lnTo>
                      <a:pt x="3109" y="759"/>
                    </a:lnTo>
                    <a:lnTo>
                      <a:pt x="3011" y="734"/>
                    </a:lnTo>
                    <a:lnTo>
                      <a:pt x="2903" y="709"/>
                    </a:lnTo>
                    <a:lnTo>
                      <a:pt x="2783" y="683"/>
                    </a:lnTo>
                    <a:lnTo>
                      <a:pt x="2758" y="678"/>
                    </a:lnTo>
                    <a:lnTo>
                      <a:pt x="2744" y="671"/>
                    </a:lnTo>
                    <a:lnTo>
                      <a:pt x="2699" y="634"/>
                    </a:lnTo>
                    <a:lnTo>
                      <a:pt x="2655" y="600"/>
                    </a:lnTo>
                    <a:lnTo>
                      <a:pt x="2607" y="570"/>
                    </a:lnTo>
                    <a:lnTo>
                      <a:pt x="2562" y="543"/>
                    </a:lnTo>
                    <a:lnTo>
                      <a:pt x="2513" y="518"/>
                    </a:lnTo>
                    <a:lnTo>
                      <a:pt x="2464" y="497"/>
                    </a:lnTo>
                    <a:lnTo>
                      <a:pt x="2415" y="479"/>
                    </a:lnTo>
                    <a:lnTo>
                      <a:pt x="2364" y="463"/>
                    </a:lnTo>
                    <a:lnTo>
                      <a:pt x="2314" y="450"/>
                    </a:lnTo>
                    <a:lnTo>
                      <a:pt x="2261" y="440"/>
                    </a:lnTo>
                    <a:lnTo>
                      <a:pt x="2209" y="431"/>
                    </a:lnTo>
                    <a:lnTo>
                      <a:pt x="2157" y="426"/>
                    </a:lnTo>
                    <a:lnTo>
                      <a:pt x="2103" y="423"/>
                    </a:lnTo>
                    <a:lnTo>
                      <a:pt x="2048" y="421"/>
                    </a:lnTo>
                    <a:lnTo>
                      <a:pt x="1994" y="421"/>
                    </a:lnTo>
                    <a:lnTo>
                      <a:pt x="1940" y="423"/>
                    </a:lnTo>
                    <a:lnTo>
                      <a:pt x="1925" y="425"/>
                    </a:lnTo>
                    <a:lnTo>
                      <a:pt x="1888" y="425"/>
                    </a:lnTo>
                    <a:lnTo>
                      <a:pt x="1827" y="425"/>
                    </a:lnTo>
                    <a:lnTo>
                      <a:pt x="1750" y="423"/>
                    </a:lnTo>
                    <a:lnTo>
                      <a:pt x="1657" y="421"/>
                    </a:lnTo>
                    <a:lnTo>
                      <a:pt x="1552" y="420"/>
                    </a:lnTo>
                    <a:lnTo>
                      <a:pt x="1439" y="416"/>
                    </a:lnTo>
                    <a:lnTo>
                      <a:pt x="1319" y="413"/>
                    </a:lnTo>
                    <a:lnTo>
                      <a:pt x="1198" y="409"/>
                    </a:lnTo>
                    <a:lnTo>
                      <a:pt x="1074" y="404"/>
                    </a:lnTo>
                    <a:lnTo>
                      <a:pt x="956" y="399"/>
                    </a:lnTo>
                    <a:lnTo>
                      <a:pt x="843" y="394"/>
                    </a:lnTo>
                    <a:lnTo>
                      <a:pt x="740" y="389"/>
                    </a:lnTo>
                    <a:lnTo>
                      <a:pt x="651" y="384"/>
                    </a:lnTo>
                    <a:lnTo>
                      <a:pt x="576" y="379"/>
                    </a:lnTo>
                    <a:lnTo>
                      <a:pt x="521" y="372"/>
                    </a:lnTo>
                    <a:lnTo>
                      <a:pt x="510" y="371"/>
                    </a:lnTo>
                    <a:lnTo>
                      <a:pt x="502" y="367"/>
                    </a:lnTo>
                    <a:lnTo>
                      <a:pt x="493" y="364"/>
                    </a:lnTo>
                    <a:lnTo>
                      <a:pt x="487" y="359"/>
                    </a:lnTo>
                    <a:lnTo>
                      <a:pt x="475" y="349"/>
                    </a:lnTo>
                    <a:lnTo>
                      <a:pt x="463" y="337"/>
                    </a:lnTo>
                    <a:lnTo>
                      <a:pt x="200" y="39"/>
                    </a:lnTo>
                    <a:lnTo>
                      <a:pt x="195" y="33"/>
                    </a:lnTo>
                    <a:lnTo>
                      <a:pt x="188" y="27"/>
                    </a:lnTo>
                    <a:lnTo>
                      <a:pt x="181" y="24"/>
                    </a:lnTo>
                    <a:lnTo>
                      <a:pt x="173" y="19"/>
                    </a:lnTo>
                    <a:lnTo>
                      <a:pt x="132" y="12"/>
                    </a:lnTo>
                    <a:lnTo>
                      <a:pt x="92" y="7"/>
                    </a:lnTo>
                    <a:lnTo>
                      <a:pt x="51" y="4"/>
                    </a:lnTo>
                    <a:lnTo>
                      <a:pt x="11" y="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09" name="Freeform 276"/>
              <p:cNvSpPr>
                <a:spLocks/>
              </p:cNvSpPr>
              <p:nvPr/>
            </p:nvSpPr>
            <p:spPr bwMode="auto">
              <a:xfrm>
                <a:off x="1209" y="1795"/>
                <a:ext cx="3422" cy="717"/>
              </a:xfrm>
              <a:custGeom>
                <a:avLst/>
                <a:gdLst>
                  <a:gd name="T0" fmla="*/ 3422 w 3422"/>
                  <a:gd name="T1" fmla="*/ 565 h 717"/>
                  <a:gd name="T2" fmla="*/ 3416 w 3422"/>
                  <a:gd name="T3" fmla="*/ 585 h 717"/>
                  <a:gd name="T4" fmla="*/ 3410 w 3422"/>
                  <a:gd name="T5" fmla="*/ 605 h 717"/>
                  <a:gd name="T6" fmla="*/ 3402 w 3422"/>
                  <a:gd name="T7" fmla="*/ 626 h 717"/>
                  <a:gd name="T8" fmla="*/ 3394 w 3422"/>
                  <a:gd name="T9" fmla="*/ 646 h 717"/>
                  <a:gd name="T10" fmla="*/ 3383 w 3422"/>
                  <a:gd name="T11" fmla="*/ 663 h 717"/>
                  <a:gd name="T12" fmla="*/ 3372 w 3422"/>
                  <a:gd name="T13" fmla="*/ 678 h 717"/>
                  <a:gd name="T14" fmla="*/ 3367 w 3422"/>
                  <a:gd name="T15" fmla="*/ 685 h 717"/>
                  <a:gd name="T16" fmla="*/ 3360 w 3422"/>
                  <a:gd name="T17" fmla="*/ 692 h 717"/>
                  <a:gd name="T18" fmla="*/ 3353 w 3422"/>
                  <a:gd name="T19" fmla="*/ 697 h 717"/>
                  <a:gd name="T20" fmla="*/ 3346 w 3422"/>
                  <a:gd name="T21" fmla="*/ 700 h 717"/>
                  <a:gd name="T22" fmla="*/ 3323 w 3422"/>
                  <a:gd name="T23" fmla="*/ 707 h 717"/>
                  <a:gd name="T24" fmla="*/ 3299 w 3422"/>
                  <a:gd name="T25" fmla="*/ 712 h 717"/>
                  <a:gd name="T26" fmla="*/ 3274 w 3422"/>
                  <a:gd name="T27" fmla="*/ 715 h 717"/>
                  <a:gd name="T28" fmla="*/ 3247 w 3422"/>
                  <a:gd name="T29" fmla="*/ 717 h 717"/>
                  <a:gd name="T30" fmla="*/ 3218 w 3422"/>
                  <a:gd name="T31" fmla="*/ 717 h 717"/>
                  <a:gd name="T32" fmla="*/ 3188 w 3422"/>
                  <a:gd name="T33" fmla="*/ 717 h 717"/>
                  <a:gd name="T34" fmla="*/ 3157 w 3422"/>
                  <a:gd name="T35" fmla="*/ 717 h 717"/>
                  <a:gd name="T36" fmla="*/ 3127 w 3422"/>
                  <a:gd name="T37" fmla="*/ 714 h 717"/>
                  <a:gd name="T38" fmla="*/ 3061 w 3422"/>
                  <a:gd name="T39" fmla="*/ 709 h 717"/>
                  <a:gd name="T40" fmla="*/ 2995 w 3422"/>
                  <a:gd name="T41" fmla="*/ 700 h 717"/>
                  <a:gd name="T42" fmla="*/ 2926 w 3422"/>
                  <a:gd name="T43" fmla="*/ 690 h 717"/>
                  <a:gd name="T44" fmla="*/ 2857 w 3422"/>
                  <a:gd name="T45" fmla="*/ 680 h 717"/>
                  <a:gd name="T46" fmla="*/ 2784 w 3422"/>
                  <a:gd name="T47" fmla="*/ 666 h 717"/>
                  <a:gd name="T48" fmla="*/ 2713 w 3422"/>
                  <a:gd name="T49" fmla="*/ 653 h 717"/>
                  <a:gd name="T50" fmla="*/ 2644 w 3422"/>
                  <a:gd name="T51" fmla="*/ 638 h 717"/>
                  <a:gd name="T52" fmla="*/ 2573 w 3422"/>
                  <a:gd name="T53" fmla="*/ 622 h 717"/>
                  <a:gd name="T54" fmla="*/ 2504 w 3422"/>
                  <a:gd name="T55" fmla="*/ 607 h 717"/>
                  <a:gd name="T56" fmla="*/ 2436 w 3422"/>
                  <a:gd name="T57" fmla="*/ 592 h 717"/>
                  <a:gd name="T58" fmla="*/ 2367 w 3422"/>
                  <a:gd name="T59" fmla="*/ 577 h 717"/>
                  <a:gd name="T60" fmla="*/ 2296 w 3422"/>
                  <a:gd name="T61" fmla="*/ 563 h 717"/>
                  <a:gd name="T62" fmla="*/ 1427 w 3422"/>
                  <a:gd name="T63" fmla="*/ 357 h 717"/>
                  <a:gd name="T64" fmla="*/ 0 w 3422"/>
                  <a:gd name="T65" fmla="*/ 9 h 717"/>
                  <a:gd name="T66" fmla="*/ 0 w 3422"/>
                  <a:gd name="T67" fmla="*/ 0 h 717"/>
                  <a:gd name="T68" fmla="*/ 2375 w 3422"/>
                  <a:gd name="T69" fmla="*/ 499 h 717"/>
                  <a:gd name="T70" fmla="*/ 2387 w 3422"/>
                  <a:gd name="T71" fmla="*/ 502 h 717"/>
                  <a:gd name="T72" fmla="*/ 2391 w 3422"/>
                  <a:gd name="T73" fmla="*/ 504 h 717"/>
                  <a:gd name="T74" fmla="*/ 2391 w 3422"/>
                  <a:gd name="T75" fmla="*/ 506 h 717"/>
                  <a:gd name="T76" fmla="*/ 2387 w 3422"/>
                  <a:gd name="T77" fmla="*/ 507 h 717"/>
                  <a:gd name="T78" fmla="*/ 2384 w 3422"/>
                  <a:gd name="T79" fmla="*/ 507 h 717"/>
                  <a:gd name="T80" fmla="*/ 2384 w 3422"/>
                  <a:gd name="T81" fmla="*/ 509 h 717"/>
                  <a:gd name="T82" fmla="*/ 2387 w 3422"/>
                  <a:gd name="T83" fmla="*/ 511 h 717"/>
                  <a:gd name="T84" fmla="*/ 2399 w 3422"/>
                  <a:gd name="T85" fmla="*/ 512 h 717"/>
                  <a:gd name="T86" fmla="*/ 2487 w 3422"/>
                  <a:gd name="T87" fmla="*/ 524 h 717"/>
                  <a:gd name="T88" fmla="*/ 2600 w 3422"/>
                  <a:gd name="T89" fmla="*/ 536 h 717"/>
                  <a:gd name="T90" fmla="*/ 2722 w 3422"/>
                  <a:gd name="T91" fmla="*/ 546 h 717"/>
                  <a:gd name="T92" fmla="*/ 2847 w 3422"/>
                  <a:gd name="T93" fmla="*/ 555 h 717"/>
                  <a:gd name="T94" fmla="*/ 2971 w 3422"/>
                  <a:gd name="T95" fmla="*/ 560 h 717"/>
                  <a:gd name="T96" fmla="*/ 3034 w 3422"/>
                  <a:gd name="T97" fmla="*/ 561 h 717"/>
                  <a:gd name="T98" fmla="*/ 3095 w 3422"/>
                  <a:gd name="T99" fmla="*/ 561 h 717"/>
                  <a:gd name="T100" fmla="*/ 3152 w 3422"/>
                  <a:gd name="T101" fmla="*/ 561 h 717"/>
                  <a:gd name="T102" fmla="*/ 3210 w 3422"/>
                  <a:gd name="T103" fmla="*/ 560 h 717"/>
                  <a:gd name="T104" fmla="*/ 3264 w 3422"/>
                  <a:gd name="T105" fmla="*/ 556 h 717"/>
                  <a:gd name="T106" fmla="*/ 3314 w 3422"/>
                  <a:gd name="T107" fmla="*/ 553 h 717"/>
                  <a:gd name="T108" fmla="*/ 3361 w 3422"/>
                  <a:gd name="T109" fmla="*/ 548 h 717"/>
                  <a:gd name="T110" fmla="*/ 3404 w 3422"/>
                  <a:gd name="T111" fmla="*/ 540 h 717"/>
                  <a:gd name="T112" fmla="*/ 3407 w 3422"/>
                  <a:gd name="T113" fmla="*/ 546 h 717"/>
                  <a:gd name="T114" fmla="*/ 3410 w 3422"/>
                  <a:gd name="T115" fmla="*/ 553 h 717"/>
                  <a:gd name="T116" fmla="*/ 3416 w 3422"/>
                  <a:gd name="T117" fmla="*/ 560 h 717"/>
                  <a:gd name="T118" fmla="*/ 3422 w 3422"/>
                  <a:gd name="T119" fmla="*/ 565 h 717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422"/>
                  <a:gd name="T181" fmla="*/ 0 h 717"/>
                  <a:gd name="T182" fmla="*/ 3422 w 3422"/>
                  <a:gd name="T183" fmla="*/ 717 h 717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422" h="717">
                    <a:moveTo>
                      <a:pt x="3422" y="565"/>
                    </a:moveTo>
                    <a:lnTo>
                      <a:pt x="3416" y="585"/>
                    </a:lnTo>
                    <a:lnTo>
                      <a:pt x="3410" y="605"/>
                    </a:lnTo>
                    <a:lnTo>
                      <a:pt x="3402" y="626"/>
                    </a:lnTo>
                    <a:lnTo>
                      <a:pt x="3394" y="646"/>
                    </a:lnTo>
                    <a:lnTo>
                      <a:pt x="3383" y="663"/>
                    </a:lnTo>
                    <a:lnTo>
                      <a:pt x="3372" y="678"/>
                    </a:lnTo>
                    <a:lnTo>
                      <a:pt x="3367" y="685"/>
                    </a:lnTo>
                    <a:lnTo>
                      <a:pt x="3360" y="692"/>
                    </a:lnTo>
                    <a:lnTo>
                      <a:pt x="3353" y="697"/>
                    </a:lnTo>
                    <a:lnTo>
                      <a:pt x="3346" y="700"/>
                    </a:lnTo>
                    <a:lnTo>
                      <a:pt x="3323" y="707"/>
                    </a:lnTo>
                    <a:lnTo>
                      <a:pt x="3299" y="712"/>
                    </a:lnTo>
                    <a:lnTo>
                      <a:pt x="3274" y="715"/>
                    </a:lnTo>
                    <a:lnTo>
                      <a:pt x="3247" y="717"/>
                    </a:lnTo>
                    <a:lnTo>
                      <a:pt x="3218" y="717"/>
                    </a:lnTo>
                    <a:lnTo>
                      <a:pt x="3188" y="717"/>
                    </a:lnTo>
                    <a:lnTo>
                      <a:pt x="3157" y="717"/>
                    </a:lnTo>
                    <a:lnTo>
                      <a:pt x="3127" y="714"/>
                    </a:lnTo>
                    <a:lnTo>
                      <a:pt x="3061" y="709"/>
                    </a:lnTo>
                    <a:lnTo>
                      <a:pt x="2995" y="700"/>
                    </a:lnTo>
                    <a:lnTo>
                      <a:pt x="2926" y="690"/>
                    </a:lnTo>
                    <a:lnTo>
                      <a:pt x="2857" y="680"/>
                    </a:lnTo>
                    <a:lnTo>
                      <a:pt x="2784" y="666"/>
                    </a:lnTo>
                    <a:lnTo>
                      <a:pt x="2713" y="653"/>
                    </a:lnTo>
                    <a:lnTo>
                      <a:pt x="2644" y="638"/>
                    </a:lnTo>
                    <a:lnTo>
                      <a:pt x="2573" y="622"/>
                    </a:lnTo>
                    <a:lnTo>
                      <a:pt x="2504" y="607"/>
                    </a:lnTo>
                    <a:lnTo>
                      <a:pt x="2436" y="592"/>
                    </a:lnTo>
                    <a:lnTo>
                      <a:pt x="2367" y="577"/>
                    </a:lnTo>
                    <a:lnTo>
                      <a:pt x="2296" y="563"/>
                    </a:lnTo>
                    <a:lnTo>
                      <a:pt x="1427" y="357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2375" y="499"/>
                    </a:lnTo>
                    <a:lnTo>
                      <a:pt x="2387" y="502"/>
                    </a:lnTo>
                    <a:lnTo>
                      <a:pt x="2391" y="504"/>
                    </a:lnTo>
                    <a:lnTo>
                      <a:pt x="2391" y="506"/>
                    </a:lnTo>
                    <a:lnTo>
                      <a:pt x="2387" y="507"/>
                    </a:lnTo>
                    <a:lnTo>
                      <a:pt x="2384" y="507"/>
                    </a:lnTo>
                    <a:lnTo>
                      <a:pt x="2384" y="509"/>
                    </a:lnTo>
                    <a:lnTo>
                      <a:pt x="2387" y="511"/>
                    </a:lnTo>
                    <a:lnTo>
                      <a:pt x="2399" y="512"/>
                    </a:lnTo>
                    <a:lnTo>
                      <a:pt x="2487" y="524"/>
                    </a:lnTo>
                    <a:lnTo>
                      <a:pt x="2600" y="536"/>
                    </a:lnTo>
                    <a:lnTo>
                      <a:pt x="2722" y="546"/>
                    </a:lnTo>
                    <a:lnTo>
                      <a:pt x="2847" y="555"/>
                    </a:lnTo>
                    <a:lnTo>
                      <a:pt x="2971" y="560"/>
                    </a:lnTo>
                    <a:lnTo>
                      <a:pt x="3034" y="561"/>
                    </a:lnTo>
                    <a:lnTo>
                      <a:pt x="3095" y="561"/>
                    </a:lnTo>
                    <a:lnTo>
                      <a:pt x="3152" y="561"/>
                    </a:lnTo>
                    <a:lnTo>
                      <a:pt x="3210" y="560"/>
                    </a:lnTo>
                    <a:lnTo>
                      <a:pt x="3264" y="556"/>
                    </a:lnTo>
                    <a:lnTo>
                      <a:pt x="3314" y="553"/>
                    </a:lnTo>
                    <a:lnTo>
                      <a:pt x="3361" y="548"/>
                    </a:lnTo>
                    <a:lnTo>
                      <a:pt x="3404" y="540"/>
                    </a:lnTo>
                    <a:lnTo>
                      <a:pt x="3407" y="546"/>
                    </a:lnTo>
                    <a:lnTo>
                      <a:pt x="3410" y="553"/>
                    </a:lnTo>
                    <a:lnTo>
                      <a:pt x="3416" y="560"/>
                    </a:lnTo>
                    <a:lnTo>
                      <a:pt x="3422" y="565"/>
                    </a:lnTo>
                    <a:close/>
                  </a:path>
                </a:pathLst>
              </a:custGeom>
              <a:solidFill>
                <a:srgbClr val="C3C3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10" name="Freeform 277"/>
              <p:cNvSpPr>
                <a:spLocks/>
              </p:cNvSpPr>
              <p:nvPr/>
            </p:nvSpPr>
            <p:spPr bwMode="auto">
              <a:xfrm>
                <a:off x="1209" y="1802"/>
                <a:ext cx="3431" cy="742"/>
              </a:xfrm>
              <a:custGeom>
                <a:avLst/>
                <a:gdLst>
                  <a:gd name="T0" fmla="*/ 3427 w 3431"/>
                  <a:gd name="T1" fmla="*/ 561 h 742"/>
                  <a:gd name="T2" fmla="*/ 3426 w 3431"/>
                  <a:gd name="T3" fmla="*/ 566 h 742"/>
                  <a:gd name="T4" fmla="*/ 3419 w 3431"/>
                  <a:gd name="T5" fmla="*/ 575 h 742"/>
                  <a:gd name="T6" fmla="*/ 3416 w 3431"/>
                  <a:gd name="T7" fmla="*/ 587 h 742"/>
                  <a:gd name="T8" fmla="*/ 3417 w 3431"/>
                  <a:gd name="T9" fmla="*/ 600 h 742"/>
                  <a:gd name="T10" fmla="*/ 3414 w 3431"/>
                  <a:gd name="T11" fmla="*/ 627 h 742"/>
                  <a:gd name="T12" fmla="*/ 3400 w 3431"/>
                  <a:gd name="T13" fmla="*/ 663 h 742"/>
                  <a:gd name="T14" fmla="*/ 3382 w 3431"/>
                  <a:gd name="T15" fmla="*/ 693 h 742"/>
                  <a:gd name="T16" fmla="*/ 3360 w 3431"/>
                  <a:gd name="T17" fmla="*/ 717 h 742"/>
                  <a:gd name="T18" fmla="*/ 3323 w 3431"/>
                  <a:gd name="T19" fmla="*/ 730 h 742"/>
                  <a:gd name="T20" fmla="*/ 3274 w 3431"/>
                  <a:gd name="T21" fmla="*/ 739 h 742"/>
                  <a:gd name="T22" fmla="*/ 3218 w 3431"/>
                  <a:gd name="T23" fmla="*/ 742 h 742"/>
                  <a:gd name="T24" fmla="*/ 3157 w 3431"/>
                  <a:gd name="T25" fmla="*/ 740 h 742"/>
                  <a:gd name="T26" fmla="*/ 3061 w 3431"/>
                  <a:gd name="T27" fmla="*/ 732 h 742"/>
                  <a:gd name="T28" fmla="*/ 2926 w 3431"/>
                  <a:gd name="T29" fmla="*/ 715 h 742"/>
                  <a:gd name="T30" fmla="*/ 2784 w 3431"/>
                  <a:gd name="T31" fmla="*/ 691 h 742"/>
                  <a:gd name="T32" fmla="*/ 2644 w 3431"/>
                  <a:gd name="T33" fmla="*/ 663 h 742"/>
                  <a:gd name="T34" fmla="*/ 2504 w 3431"/>
                  <a:gd name="T35" fmla="*/ 632 h 742"/>
                  <a:gd name="T36" fmla="*/ 2367 w 3431"/>
                  <a:gd name="T37" fmla="*/ 602 h 742"/>
                  <a:gd name="T38" fmla="*/ 1427 w 3431"/>
                  <a:gd name="T39" fmla="*/ 382 h 742"/>
                  <a:gd name="T40" fmla="*/ 0 w 3431"/>
                  <a:gd name="T41" fmla="*/ 0 h 742"/>
                  <a:gd name="T42" fmla="*/ 2408 w 3431"/>
                  <a:gd name="T43" fmla="*/ 529 h 742"/>
                  <a:gd name="T44" fmla="*/ 2472 w 3431"/>
                  <a:gd name="T45" fmla="*/ 538 h 742"/>
                  <a:gd name="T46" fmla="*/ 2505 w 3431"/>
                  <a:gd name="T47" fmla="*/ 539 h 742"/>
                  <a:gd name="T48" fmla="*/ 2514 w 3431"/>
                  <a:gd name="T49" fmla="*/ 536 h 742"/>
                  <a:gd name="T50" fmla="*/ 2585 w 3431"/>
                  <a:gd name="T51" fmla="*/ 543 h 742"/>
                  <a:gd name="T52" fmla="*/ 2590 w 3431"/>
                  <a:gd name="T53" fmla="*/ 553 h 742"/>
                  <a:gd name="T54" fmla="*/ 2806 w 3431"/>
                  <a:gd name="T55" fmla="*/ 573 h 742"/>
                  <a:gd name="T56" fmla="*/ 3015 w 3431"/>
                  <a:gd name="T57" fmla="*/ 582 h 742"/>
                  <a:gd name="T58" fmla="*/ 3115 w 3431"/>
                  <a:gd name="T59" fmla="*/ 582 h 742"/>
                  <a:gd name="T60" fmla="*/ 3210 w 3431"/>
                  <a:gd name="T61" fmla="*/ 576 h 742"/>
                  <a:gd name="T62" fmla="*/ 3301 w 3431"/>
                  <a:gd name="T63" fmla="*/ 568 h 742"/>
                  <a:gd name="T64" fmla="*/ 3385 w 3431"/>
                  <a:gd name="T65" fmla="*/ 554 h 742"/>
                  <a:gd name="T66" fmla="*/ 3405 w 3431"/>
                  <a:gd name="T67" fmla="*/ 560 h 742"/>
                  <a:gd name="T68" fmla="*/ 3424 w 3431"/>
                  <a:gd name="T69" fmla="*/ 558 h 74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431"/>
                  <a:gd name="T106" fmla="*/ 0 h 742"/>
                  <a:gd name="T107" fmla="*/ 3431 w 3431"/>
                  <a:gd name="T108" fmla="*/ 742 h 74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431" h="742">
                    <a:moveTo>
                      <a:pt x="3424" y="558"/>
                    </a:moveTo>
                    <a:lnTo>
                      <a:pt x="3427" y="561"/>
                    </a:lnTo>
                    <a:lnTo>
                      <a:pt x="3431" y="563"/>
                    </a:lnTo>
                    <a:lnTo>
                      <a:pt x="3426" y="566"/>
                    </a:lnTo>
                    <a:lnTo>
                      <a:pt x="3422" y="570"/>
                    </a:lnTo>
                    <a:lnTo>
                      <a:pt x="3419" y="575"/>
                    </a:lnTo>
                    <a:lnTo>
                      <a:pt x="3416" y="582"/>
                    </a:lnTo>
                    <a:lnTo>
                      <a:pt x="3416" y="587"/>
                    </a:lnTo>
                    <a:lnTo>
                      <a:pt x="3416" y="593"/>
                    </a:lnTo>
                    <a:lnTo>
                      <a:pt x="3417" y="600"/>
                    </a:lnTo>
                    <a:lnTo>
                      <a:pt x="3419" y="607"/>
                    </a:lnTo>
                    <a:lnTo>
                      <a:pt x="3414" y="627"/>
                    </a:lnTo>
                    <a:lnTo>
                      <a:pt x="3407" y="646"/>
                    </a:lnTo>
                    <a:lnTo>
                      <a:pt x="3400" y="663"/>
                    </a:lnTo>
                    <a:lnTo>
                      <a:pt x="3392" y="680"/>
                    </a:lnTo>
                    <a:lnTo>
                      <a:pt x="3382" y="693"/>
                    </a:lnTo>
                    <a:lnTo>
                      <a:pt x="3372" y="707"/>
                    </a:lnTo>
                    <a:lnTo>
                      <a:pt x="3360" y="717"/>
                    </a:lnTo>
                    <a:lnTo>
                      <a:pt x="3346" y="725"/>
                    </a:lnTo>
                    <a:lnTo>
                      <a:pt x="3323" y="730"/>
                    </a:lnTo>
                    <a:lnTo>
                      <a:pt x="3299" y="735"/>
                    </a:lnTo>
                    <a:lnTo>
                      <a:pt x="3274" y="739"/>
                    </a:lnTo>
                    <a:lnTo>
                      <a:pt x="3247" y="740"/>
                    </a:lnTo>
                    <a:lnTo>
                      <a:pt x="3218" y="742"/>
                    </a:lnTo>
                    <a:lnTo>
                      <a:pt x="3188" y="742"/>
                    </a:lnTo>
                    <a:lnTo>
                      <a:pt x="3157" y="740"/>
                    </a:lnTo>
                    <a:lnTo>
                      <a:pt x="3127" y="739"/>
                    </a:lnTo>
                    <a:lnTo>
                      <a:pt x="3061" y="732"/>
                    </a:lnTo>
                    <a:lnTo>
                      <a:pt x="2995" y="725"/>
                    </a:lnTo>
                    <a:lnTo>
                      <a:pt x="2926" y="715"/>
                    </a:lnTo>
                    <a:lnTo>
                      <a:pt x="2857" y="705"/>
                    </a:lnTo>
                    <a:lnTo>
                      <a:pt x="2784" y="691"/>
                    </a:lnTo>
                    <a:lnTo>
                      <a:pt x="2713" y="678"/>
                    </a:lnTo>
                    <a:lnTo>
                      <a:pt x="2644" y="663"/>
                    </a:lnTo>
                    <a:lnTo>
                      <a:pt x="2573" y="647"/>
                    </a:lnTo>
                    <a:lnTo>
                      <a:pt x="2504" y="632"/>
                    </a:lnTo>
                    <a:lnTo>
                      <a:pt x="2436" y="617"/>
                    </a:lnTo>
                    <a:lnTo>
                      <a:pt x="2367" y="602"/>
                    </a:lnTo>
                    <a:lnTo>
                      <a:pt x="2296" y="587"/>
                    </a:lnTo>
                    <a:lnTo>
                      <a:pt x="1427" y="382"/>
                    </a:lnTo>
                    <a:lnTo>
                      <a:pt x="0" y="34"/>
                    </a:lnTo>
                    <a:lnTo>
                      <a:pt x="0" y="0"/>
                    </a:lnTo>
                    <a:lnTo>
                      <a:pt x="2375" y="524"/>
                    </a:lnTo>
                    <a:lnTo>
                      <a:pt x="2408" y="529"/>
                    </a:lnTo>
                    <a:lnTo>
                      <a:pt x="2440" y="533"/>
                    </a:lnTo>
                    <a:lnTo>
                      <a:pt x="2472" y="538"/>
                    </a:lnTo>
                    <a:lnTo>
                      <a:pt x="2504" y="541"/>
                    </a:lnTo>
                    <a:lnTo>
                      <a:pt x="2505" y="539"/>
                    </a:lnTo>
                    <a:lnTo>
                      <a:pt x="2509" y="538"/>
                    </a:lnTo>
                    <a:lnTo>
                      <a:pt x="2514" y="536"/>
                    </a:lnTo>
                    <a:lnTo>
                      <a:pt x="2519" y="536"/>
                    </a:lnTo>
                    <a:lnTo>
                      <a:pt x="2585" y="543"/>
                    </a:lnTo>
                    <a:lnTo>
                      <a:pt x="2588" y="546"/>
                    </a:lnTo>
                    <a:lnTo>
                      <a:pt x="2590" y="553"/>
                    </a:lnTo>
                    <a:lnTo>
                      <a:pt x="2700" y="563"/>
                    </a:lnTo>
                    <a:lnTo>
                      <a:pt x="2806" y="573"/>
                    </a:lnTo>
                    <a:lnTo>
                      <a:pt x="2912" y="578"/>
                    </a:lnTo>
                    <a:lnTo>
                      <a:pt x="3015" y="582"/>
                    </a:lnTo>
                    <a:lnTo>
                      <a:pt x="3066" y="582"/>
                    </a:lnTo>
                    <a:lnTo>
                      <a:pt x="3115" y="582"/>
                    </a:lnTo>
                    <a:lnTo>
                      <a:pt x="3162" y="580"/>
                    </a:lnTo>
                    <a:lnTo>
                      <a:pt x="3210" y="576"/>
                    </a:lnTo>
                    <a:lnTo>
                      <a:pt x="3257" y="573"/>
                    </a:lnTo>
                    <a:lnTo>
                      <a:pt x="3301" y="568"/>
                    </a:lnTo>
                    <a:lnTo>
                      <a:pt x="3345" y="561"/>
                    </a:lnTo>
                    <a:lnTo>
                      <a:pt x="3385" y="554"/>
                    </a:lnTo>
                    <a:lnTo>
                      <a:pt x="3397" y="558"/>
                    </a:lnTo>
                    <a:lnTo>
                      <a:pt x="3405" y="560"/>
                    </a:lnTo>
                    <a:lnTo>
                      <a:pt x="3414" y="560"/>
                    </a:lnTo>
                    <a:lnTo>
                      <a:pt x="3424" y="558"/>
                    </a:lnTo>
                    <a:close/>
                  </a:path>
                </a:pathLst>
              </a:custGeom>
              <a:solidFill>
                <a:srgbClr val="DA25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11" name="Freeform 278"/>
              <p:cNvSpPr>
                <a:spLocks/>
              </p:cNvSpPr>
              <p:nvPr/>
            </p:nvSpPr>
            <p:spPr bwMode="auto">
              <a:xfrm>
                <a:off x="1200" y="1261"/>
                <a:ext cx="3458" cy="1003"/>
              </a:xfrm>
              <a:custGeom>
                <a:avLst/>
                <a:gdLst>
                  <a:gd name="T0" fmla="*/ 0 w 3458"/>
                  <a:gd name="T1" fmla="*/ 7 h 1003"/>
                  <a:gd name="T2" fmla="*/ 11 w 3458"/>
                  <a:gd name="T3" fmla="*/ 0 h 1003"/>
                  <a:gd name="T4" fmla="*/ 132 w 3458"/>
                  <a:gd name="T5" fmla="*/ 12 h 1003"/>
                  <a:gd name="T6" fmla="*/ 188 w 3458"/>
                  <a:gd name="T7" fmla="*/ 27 h 1003"/>
                  <a:gd name="T8" fmla="*/ 463 w 3458"/>
                  <a:gd name="T9" fmla="*/ 337 h 1003"/>
                  <a:gd name="T10" fmla="*/ 493 w 3458"/>
                  <a:gd name="T11" fmla="*/ 364 h 1003"/>
                  <a:gd name="T12" fmla="*/ 521 w 3458"/>
                  <a:gd name="T13" fmla="*/ 372 h 1003"/>
                  <a:gd name="T14" fmla="*/ 666 w 3458"/>
                  <a:gd name="T15" fmla="*/ 384 h 1003"/>
                  <a:gd name="T16" fmla="*/ 884 w 3458"/>
                  <a:gd name="T17" fmla="*/ 396 h 1003"/>
                  <a:gd name="T18" fmla="*/ 1140 w 3458"/>
                  <a:gd name="T19" fmla="*/ 408 h 1003"/>
                  <a:gd name="T20" fmla="*/ 1405 w 3458"/>
                  <a:gd name="T21" fmla="*/ 416 h 1003"/>
                  <a:gd name="T22" fmla="*/ 1647 w 3458"/>
                  <a:gd name="T23" fmla="*/ 421 h 1003"/>
                  <a:gd name="T24" fmla="*/ 1711 w 3458"/>
                  <a:gd name="T25" fmla="*/ 442 h 1003"/>
                  <a:gd name="T26" fmla="*/ 1741 w 3458"/>
                  <a:gd name="T27" fmla="*/ 491 h 1003"/>
                  <a:gd name="T28" fmla="*/ 1824 w 3458"/>
                  <a:gd name="T29" fmla="*/ 583 h 1003"/>
                  <a:gd name="T30" fmla="*/ 1918 w 3458"/>
                  <a:gd name="T31" fmla="*/ 670 h 1003"/>
                  <a:gd name="T32" fmla="*/ 1976 w 3458"/>
                  <a:gd name="T33" fmla="*/ 714 h 1003"/>
                  <a:gd name="T34" fmla="*/ 2452 w 3458"/>
                  <a:gd name="T35" fmla="*/ 793 h 1003"/>
                  <a:gd name="T36" fmla="*/ 2533 w 3458"/>
                  <a:gd name="T37" fmla="*/ 791 h 1003"/>
                  <a:gd name="T38" fmla="*/ 2602 w 3458"/>
                  <a:gd name="T39" fmla="*/ 781 h 1003"/>
                  <a:gd name="T40" fmla="*/ 2661 w 3458"/>
                  <a:gd name="T41" fmla="*/ 761 h 1003"/>
                  <a:gd name="T42" fmla="*/ 2710 w 3458"/>
                  <a:gd name="T43" fmla="*/ 732 h 1003"/>
                  <a:gd name="T44" fmla="*/ 2747 w 3458"/>
                  <a:gd name="T45" fmla="*/ 693 h 1003"/>
                  <a:gd name="T46" fmla="*/ 2783 w 3458"/>
                  <a:gd name="T47" fmla="*/ 683 h 1003"/>
                  <a:gd name="T48" fmla="*/ 3109 w 3458"/>
                  <a:gd name="T49" fmla="*/ 759 h 1003"/>
                  <a:gd name="T50" fmla="*/ 3274 w 3458"/>
                  <a:gd name="T51" fmla="*/ 812 h 1003"/>
                  <a:gd name="T52" fmla="*/ 3374 w 3458"/>
                  <a:gd name="T53" fmla="*/ 854 h 1003"/>
                  <a:gd name="T54" fmla="*/ 3458 w 3458"/>
                  <a:gd name="T55" fmla="*/ 896 h 1003"/>
                  <a:gd name="T56" fmla="*/ 3428 w 3458"/>
                  <a:gd name="T57" fmla="*/ 928 h 1003"/>
                  <a:gd name="T58" fmla="*/ 3411 w 3458"/>
                  <a:gd name="T59" fmla="*/ 967 h 1003"/>
                  <a:gd name="T60" fmla="*/ 3403 w 3458"/>
                  <a:gd name="T61" fmla="*/ 1003 h 1003"/>
                  <a:gd name="T62" fmla="*/ 3296 w 3458"/>
                  <a:gd name="T63" fmla="*/ 999 h 1003"/>
                  <a:gd name="T64" fmla="*/ 3203 w 3458"/>
                  <a:gd name="T65" fmla="*/ 986 h 1003"/>
                  <a:gd name="T66" fmla="*/ 3036 w 3458"/>
                  <a:gd name="T67" fmla="*/ 962 h 1003"/>
                  <a:gd name="T68" fmla="*/ 2839 w 3458"/>
                  <a:gd name="T69" fmla="*/ 930 h 1003"/>
                  <a:gd name="T70" fmla="*/ 2619 w 3458"/>
                  <a:gd name="T71" fmla="*/ 889 h 1003"/>
                  <a:gd name="T72" fmla="*/ 2378 w 3458"/>
                  <a:gd name="T73" fmla="*/ 840 h 1003"/>
                  <a:gd name="T74" fmla="*/ 2116 w 3458"/>
                  <a:gd name="T75" fmla="*/ 785 h 1003"/>
                  <a:gd name="T76" fmla="*/ 569 w 3458"/>
                  <a:gd name="T77" fmla="*/ 430 h 1003"/>
                  <a:gd name="T78" fmla="*/ 510 w 3458"/>
                  <a:gd name="T79" fmla="*/ 409 h 1003"/>
                  <a:gd name="T80" fmla="*/ 456 w 3458"/>
                  <a:gd name="T81" fmla="*/ 379 h 1003"/>
                  <a:gd name="T82" fmla="*/ 392 w 3458"/>
                  <a:gd name="T83" fmla="*/ 323 h 1003"/>
                  <a:gd name="T84" fmla="*/ 301 w 3458"/>
                  <a:gd name="T85" fmla="*/ 224 h 1003"/>
                  <a:gd name="T86" fmla="*/ 223 w 3458"/>
                  <a:gd name="T87" fmla="*/ 142 h 1003"/>
                  <a:gd name="T88" fmla="*/ 171 w 3458"/>
                  <a:gd name="T89" fmla="*/ 100 h 1003"/>
                  <a:gd name="T90" fmla="*/ 114 w 3458"/>
                  <a:gd name="T91" fmla="*/ 66 h 1003"/>
                  <a:gd name="T92" fmla="*/ 49 w 3458"/>
                  <a:gd name="T93" fmla="*/ 46 h 1003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3458"/>
                  <a:gd name="T142" fmla="*/ 0 h 1003"/>
                  <a:gd name="T143" fmla="*/ 3458 w 3458"/>
                  <a:gd name="T144" fmla="*/ 1003 h 1003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3458" h="1003">
                    <a:moveTo>
                      <a:pt x="0" y="39"/>
                    </a:moveTo>
                    <a:lnTo>
                      <a:pt x="0" y="12"/>
                    </a:lnTo>
                    <a:lnTo>
                      <a:pt x="0" y="7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51" y="4"/>
                    </a:lnTo>
                    <a:lnTo>
                      <a:pt x="92" y="7"/>
                    </a:lnTo>
                    <a:lnTo>
                      <a:pt x="132" y="12"/>
                    </a:lnTo>
                    <a:lnTo>
                      <a:pt x="173" y="19"/>
                    </a:lnTo>
                    <a:lnTo>
                      <a:pt x="181" y="24"/>
                    </a:lnTo>
                    <a:lnTo>
                      <a:pt x="188" y="27"/>
                    </a:lnTo>
                    <a:lnTo>
                      <a:pt x="195" y="33"/>
                    </a:lnTo>
                    <a:lnTo>
                      <a:pt x="200" y="39"/>
                    </a:lnTo>
                    <a:lnTo>
                      <a:pt x="463" y="337"/>
                    </a:lnTo>
                    <a:lnTo>
                      <a:pt x="475" y="349"/>
                    </a:lnTo>
                    <a:lnTo>
                      <a:pt x="487" y="359"/>
                    </a:lnTo>
                    <a:lnTo>
                      <a:pt x="493" y="364"/>
                    </a:lnTo>
                    <a:lnTo>
                      <a:pt x="502" y="367"/>
                    </a:lnTo>
                    <a:lnTo>
                      <a:pt x="510" y="371"/>
                    </a:lnTo>
                    <a:lnTo>
                      <a:pt x="521" y="372"/>
                    </a:lnTo>
                    <a:lnTo>
                      <a:pt x="559" y="377"/>
                    </a:lnTo>
                    <a:lnTo>
                      <a:pt x="608" y="381"/>
                    </a:lnTo>
                    <a:lnTo>
                      <a:pt x="666" y="384"/>
                    </a:lnTo>
                    <a:lnTo>
                      <a:pt x="732" y="389"/>
                    </a:lnTo>
                    <a:lnTo>
                      <a:pt x="804" y="393"/>
                    </a:lnTo>
                    <a:lnTo>
                      <a:pt x="884" y="396"/>
                    </a:lnTo>
                    <a:lnTo>
                      <a:pt x="966" y="401"/>
                    </a:lnTo>
                    <a:lnTo>
                      <a:pt x="1052" y="404"/>
                    </a:lnTo>
                    <a:lnTo>
                      <a:pt x="1140" y="408"/>
                    </a:lnTo>
                    <a:lnTo>
                      <a:pt x="1230" y="409"/>
                    </a:lnTo>
                    <a:lnTo>
                      <a:pt x="1317" y="413"/>
                    </a:lnTo>
                    <a:lnTo>
                      <a:pt x="1405" y="416"/>
                    </a:lnTo>
                    <a:lnTo>
                      <a:pt x="1490" y="418"/>
                    </a:lnTo>
                    <a:lnTo>
                      <a:pt x="1571" y="420"/>
                    </a:lnTo>
                    <a:lnTo>
                      <a:pt x="1647" y="421"/>
                    </a:lnTo>
                    <a:lnTo>
                      <a:pt x="1716" y="423"/>
                    </a:lnTo>
                    <a:lnTo>
                      <a:pt x="1712" y="431"/>
                    </a:lnTo>
                    <a:lnTo>
                      <a:pt x="1711" y="442"/>
                    </a:lnTo>
                    <a:lnTo>
                      <a:pt x="1712" y="450"/>
                    </a:lnTo>
                    <a:lnTo>
                      <a:pt x="1716" y="458"/>
                    </a:lnTo>
                    <a:lnTo>
                      <a:pt x="1741" y="491"/>
                    </a:lnTo>
                    <a:lnTo>
                      <a:pt x="1767" y="523"/>
                    </a:lnTo>
                    <a:lnTo>
                      <a:pt x="1795" y="553"/>
                    </a:lnTo>
                    <a:lnTo>
                      <a:pt x="1824" y="583"/>
                    </a:lnTo>
                    <a:lnTo>
                      <a:pt x="1854" y="614"/>
                    </a:lnTo>
                    <a:lnTo>
                      <a:pt x="1885" y="643"/>
                    </a:lnTo>
                    <a:lnTo>
                      <a:pt x="1918" y="670"/>
                    </a:lnTo>
                    <a:lnTo>
                      <a:pt x="1952" y="698"/>
                    </a:lnTo>
                    <a:lnTo>
                      <a:pt x="1962" y="707"/>
                    </a:lnTo>
                    <a:lnTo>
                      <a:pt x="1976" y="714"/>
                    </a:lnTo>
                    <a:lnTo>
                      <a:pt x="1991" y="717"/>
                    </a:lnTo>
                    <a:lnTo>
                      <a:pt x="2006" y="722"/>
                    </a:lnTo>
                    <a:lnTo>
                      <a:pt x="2452" y="793"/>
                    </a:lnTo>
                    <a:lnTo>
                      <a:pt x="2481" y="793"/>
                    </a:lnTo>
                    <a:lnTo>
                      <a:pt x="2506" y="793"/>
                    </a:lnTo>
                    <a:lnTo>
                      <a:pt x="2533" y="791"/>
                    </a:lnTo>
                    <a:lnTo>
                      <a:pt x="2557" y="790"/>
                    </a:lnTo>
                    <a:lnTo>
                      <a:pt x="2580" y="786"/>
                    </a:lnTo>
                    <a:lnTo>
                      <a:pt x="2602" y="781"/>
                    </a:lnTo>
                    <a:lnTo>
                      <a:pt x="2624" y="776"/>
                    </a:lnTo>
                    <a:lnTo>
                      <a:pt x="2643" y="769"/>
                    </a:lnTo>
                    <a:lnTo>
                      <a:pt x="2661" y="761"/>
                    </a:lnTo>
                    <a:lnTo>
                      <a:pt x="2680" y="752"/>
                    </a:lnTo>
                    <a:lnTo>
                      <a:pt x="2695" y="742"/>
                    </a:lnTo>
                    <a:lnTo>
                      <a:pt x="2710" y="732"/>
                    </a:lnTo>
                    <a:lnTo>
                      <a:pt x="2724" y="720"/>
                    </a:lnTo>
                    <a:lnTo>
                      <a:pt x="2737" y="707"/>
                    </a:lnTo>
                    <a:lnTo>
                      <a:pt x="2747" y="693"/>
                    </a:lnTo>
                    <a:lnTo>
                      <a:pt x="2759" y="678"/>
                    </a:lnTo>
                    <a:lnTo>
                      <a:pt x="2769" y="680"/>
                    </a:lnTo>
                    <a:lnTo>
                      <a:pt x="2783" y="683"/>
                    </a:lnTo>
                    <a:lnTo>
                      <a:pt x="2903" y="709"/>
                    </a:lnTo>
                    <a:lnTo>
                      <a:pt x="3011" y="734"/>
                    </a:lnTo>
                    <a:lnTo>
                      <a:pt x="3109" y="759"/>
                    </a:lnTo>
                    <a:lnTo>
                      <a:pt x="3195" y="785"/>
                    </a:lnTo>
                    <a:lnTo>
                      <a:pt x="3235" y="798"/>
                    </a:lnTo>
                    <a:lnTo>
                      <a:pt x="3274" y="812"/>
                    </a:lnTo>
                    <a:lnTo>
                      <a:pt x="3310" y="825"/>
                    </a:lnTo>
                    <a:lnTo>
                      <a:pt x="3343" y="840"/>
                    </a:lnTo>
                    <a:lnTo>
                      <a:pt x="3374" y="854"/>
                    </a:lnTo>
                    <a:lnTo>
                      <a:pt x="3404" y="867"/>
                    </a:lnTo>
                    <a:lnTo>
                      <a:pt x="3433" y="881"/>
                    </a:lnTo>
                    <a:lnTo>
                      <a:pt x="3458" y="896"/>
                    </a:lnTo>
                    <a:lnTo>
                      <a:pt x="3446" y="906"/>
                    </a:lnTo>
                    <a:lnTo>
                      <a:pt x="3436" y="916"/>
                    </a:lnTo>
                    <a:lnTo>
                      <a:pt x="3428" y="928"/>
                    </a:lnTo>
                    <a:lnTo>
                      <a:pt x="3421" y="940"/>
                    </a:lnTo>
                    <a:lnTo>
                      <a:pt x="3416" y="954"/>
                    </a:lnTo>
                    <a:lnTo>
                      <a:pt x="3411" y="967"/>
                    </a:lnTo>
                    <a:lnTo>
                      <a:pt x="3408" y="981"/>
                    </a:lnTo>
                    <a:lnTo>
                      <a:pt x="3404" y="994"/>
                    </a:lnTo>
                    <a:lnTo>
                      <a:pt x="3403" y="1003"/>
                    </a:lnTo>
                    <a:lnTo>
                      <a:pt x="3328" y="996"/>
                    </a:lnTo>
                    <a:lnTo>
                      <a:pt x="3315" y="997"/>
                    </a:lnTo>
                    <a:lnTo>
                      <a:pt x="3296" y="999"/>
                    </a:lnTo>
                    <a:lnTo>
                      <a:pt x="3276" y="997"/>
                    </a:lnTo>
                    <a:lnTo>
                      <a:pt x="3252" y="994"/>
                    </a:lnTo>
                    <a:lnTo>
                      <a:pt x="3203" y="986"/>
                    </a:lnTo>
                    <a:lnTo>
                      <a:pt x="3153" y="979"/>
                    </a:lnTo>
                    <a:lnTo>
                      <a:pt x="3095" y="970"/>
                    </a:lnTo>
                    <a:lnTo>
                      <a:pt x="3036" y="962"/>
                    </a:lnTo>
                    <a:lnTo>
                      <a:pt x="2972" y="952"/>
                    </a:lnTo>
                    <a:lnTo>
                      <a:pt x="2906" y="942"/>
                    </a:lnTo>
                    <a:lnTo>
                      <a:pt x="2839" y="930"/>
                    </a:lnTo>
                    <a:lnTo>
                      <a:pt x="2768" y="918"/>
                    </a:lnTo>
                    <a:lnTo>
                      <a:pt x="2693" y="903"/>
                    </a:lnTo>
                    <a:lnTo>
                      <a:pt x="2619" y="889"/>
                    </a:lnTo>
                    <a:lnTo>
                      <a:pt x="2540" y="874"/>
                    </a:lnTo>
                    <a:lnTo>
                      <a:pt x="2460" y="857"/>
                    </a:lnTo>
                    <a:lnTo>
                      <a:pt x="2378" y="840"/>
                    </a:lnTo>
                    <a:lnTo>
                      <a:pt x="2292" y="822"/>
                    </a:lnTo>
                    <a:lnTo>
                      <a:pt x="2206" y="803"/>
                    </a:lnTo>
                    <a:lnTo>
                      <a:pt x="2116" y="785"/>
                    </a:lnTo>
                    <a:lnTo>
                      <a:pt x="2025" y="764"/>
                    </a:lnTo>
                    <a:lnTo>
                      <a:pt x="1932" y="742"/>
                    </a:lnTo>
                    <a:lnTo>
                      <a:pt x="569" y="430"/>
                    </a:lnTo>
                    <a:lnTo>
                      <a:pt x="549" y="425"/>
                    </a:lnTo>
                    <a:lnTo>
                      <a:pt x="529" y="418"/>
                    </a:lnTo>
                    <a:lnTo>
                      <a:pt x="510" y="409"/>
                    </a:lnTo>
                    <a:lnTo>
                      <a:pt x="492" y="401"/>
                    </a:lnTo>
                    <a:lnTo>
                      <a:pt x="473" y="391"/>
                    </a:lnTo>
                    <a:lnTo>
                      <a:pt x="456" y="379"/>
                    </a:lnTo>
                    <a:lnTo>
                      <a:pt x="439" y="365"/>
                    </a:lnTo>
                    <a:lnTo>
                      <a:pt x="423" y="352"/>
                    </a:lnTo>
                    <a:lnTo>
                      <a:pt x="392" y="323"/>
                    </a:lnTo>
                    <a:lnTo>
                      <a:pt x="362" y="291"/>
                    </a:lnTo>
                    <a:lnTo>
                      <a:pt x="331" y="257"/>
                    </a:lnTo>
                    <a:lnTo>
                      <a:pt x="301" y="224"/>
                    </a:lnTo>
                    <a:lnTo>
                      <a:pt x="271" y="190"/>
                    </a:lnTo>
                    <a:lnTo>
                      <a:pt x="240" y="158"/>
                    </a:lnTo>
                    <a:lnTo>
                      <a:pt x="223" y="142"/>
                    </a:lnTo>
                    <a:lnTo>
                      <a:pt x="206" y="127"/>
                    </a:lnTo>
                    <a:lnTo>
                      <a:pt x="190" y="114"/>
                    </a:lnTo>
                    <a:lnTo>
                      <a:pt x="171" y="100"/>
                    </a:lnTo>
                    <a:lnTo>
                      <a:pt x="154" y="88"/>
                    </a:lnTo>
                    <a:lnTo>
                      <a:pt x="134" y="76"/>
                    </a:lnTo>
                    <a:lnTo>
                      <a:pt x="114" y="66"/>
                    </a:lnTo>
                    <a:lnTo>
                      <a:pt x="93" y="58"/>
                    </a:lnTo>
                    <a:lnTo>
                      <a:pt x="71" y="51"/>
                    </a:lnTo>
                    <a:lnTo>
                      <a:pt x="49" y="46"/>
                    </a:lnTo>
                    <a:lnTo>
                      <a:pt x="26" y="41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F8C4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12" name="Freeform 279"/>
              <p:cNvSpPr>
                <a:spLocks/>
              </p:cNvSpPr>
              <p:nvPr/>
            </p:nvSpPr>
            <p:spPr bwMode="auto">
              <a:xfrm>
                <a:off x="2364" y="1669"/>
                <a:ext cx="2011" cy="471"/>
              </a:xfrm>
              <a:custGeom>
                <a:avLst/>
                <a:gdLst>
                  <a:gd name="T0" fmla="*/ 72 w 2011"/>
                  <a:gd name="T1" fmla="*/ 3 h 471"/>
                  <a:gd name="T2" fmla="*/ 219 w 2011"/>
                  <a:gd name="T3" fmla="*/ 6 h 471"/>
                  <a:gd name="T4" fmla="*/ 363 w 2011"/>
                  <a:gd name="T5" fmla="*/ 10 h 471"/>
                  <a:gd name="T6" fmla="*/ 494 w 2011"/>
                  <a:gd name="T7" fmla="*/ 13 h 471"/>
                  <a:gd name="T8" fmla="*/ 548 w 2011"/>
                  <a:gd name="T9" fmla="*/ 23 h 471"/>
                  <a:gd name="T10" fmla="*/ 548 w 2011"/>
                  <a:gd name="T11" fmla="*/ 42 h 471"/>
                  <a:gd name="T12" fmla="*/ 577 w 2011"/>
                  <a:gd name="T13" fmla="*/ 83 h 471"/>
                  <a:gd name="T14" fmla="*/ 631 w 2011"/>
                  <a:gd name="T15" fmla="*/ 145 h 471"/>
                  <a:gd name="T16" fmla="*/ 690 w 2011"/>
                  <a:gd name="T17" fmla="*/ 206 h 471"/>
                  <a:gd name="T18" fmla="*/ 754 w 2011"/>
                  <a:gd name="T19" fmla="*/ 262 h 471"/>
                  <a:gd name="T20" fmla="*/ 798 w 2011"/>
                  <a:gd name="T21" fmla="*/ 299 h 471"/>
                  <a:gd name="T22" fmla="*/ 827 w 2011"/>
                  <a:gd name="T23" fmla="*/ 309 h 471"/>
                  <a:gd name="T24" fmla="*/ 1288 w 2011"/>
                  <a:gd name="T25" fmla="*/ 385 h 471"/>
                  <a:gd name="T26" fmla="*/ 1342 w 2011"/>
                  <a:gd name="T27" fmla="*/ 385 h 471"/>
                  <a:gd name="T28" fmla="*/ 1393 w 2011"/>
                  <a:gd name="T29" fmla="*/ 382 h 471"/>
                  <a:gd name="T30" fmla="*/ 1438 w 2011"/>
                  <a:gd name="T31" fmla="*/ 373 h 471"/>
                  <a:gd name="T32" fmla="*/ 1479 w 2011"/>
                  <a:gd name="T33" fmla="*/ 361 h 471"/>
                  <a:gd name="T34" fmla="*/ 1516 w 2011"/>
                  <a:gd name="T35" fmla="*/ 344 h 471"/>
                  <a:gd name="T36" fmla="*/ 1546 w 2011"/>
                  <a:gd name="T37" fmla="*/ 324 h 471"/>
                  <a:gd name="T38" fmla="*/ 1573 w 2011"/>
                  <a:gd name="T39" fmla="*/ 299 h 471"/>
                  <a:gd name="T40" fmla="*/ 1595 w 2011"/>
                  <a:gd name="T41" fmla="*/ 270 h 471"/>
                  <a:gd name="T42" fmla="*/ 1619 w 2011"/>
                  <a:gd name="T43" fmla="*/ 275 h 471"/>
                  <a:gd name="T44" fmla="*/ 1730 w 2011"/>
                  <a:gd name="T45" fmla="*/ 299 h 471"/>
                  <a:gd name="T46" fmla="*/ 1833 w 2011"/>
                  <a:gd name="T47" fmla="*/ 322 h 471"/>
                  <a:gd name="T48" fmla="*/ 1926 w 2011"/>
                  <a:gd name="T49" fmla="*/ 346 h 471"/>
                  <a:gd name="T50" fmla="*/ 2011 w 2011"/>
                  <a:gd name="T51" fmla="*/ 371 h 471"/>
                  <a:gd name="T52" fmla="*/ 1973 w 2011"/>
                  <a:gd name="T53" fmla="*/ 397 h 471"/>
                  <a:gd name="T54" fmla="*/ 1930 w 2011"/>
                  <a:gd name="T55" fmla="*/ 417 h 471"/>
                  <a:gd name="T56" fmla="*/ 1884 w 2011"/>
                  <a:gd name="T57" fmla="*/ 434 h 471"/>
                  <a:gd name="T58" fmla="*/ 1833 w 2011"/>
                  <a:gd name="T59" fmla="*/ 448 h 471"/>
                  <a:gd name="T60" fmla="*/ 1725 w 2011"/>
                  <a:gd name="T61" fmla="*/ 464 h 471"/>
                  <a:gd name="T62" fmla="*/ 1614 w 2011"/>
                  <a:gd name="T63" fmla="*/ 471 h 471"/>
                  <a:gd name="T64" fmla="*/ 1506 w 2011"/>
                  <a:gd name="T65" fmla="*/ 469 h 471"/>
                  <a:gd name="T66" fmla="*/ 1408 w 2011"/>
                  <a:gd name="T67" fmla="*/ 463 h 471"/>
                  <a:gd name="T68" fmla="*/ 1268 w 2011"/>
                  <a:gd name="T69" fmla="*/ 444 h 471"/>
                  <a:gd name="T70" fmla="*/ 1148 w 2011"/>
                  <a:gd name="T71" fmla="*/ 419 h 471"/>
                  <a:gd name="T72" fmla="*/ 1026 w 2011"/>
                  <a:gd name="T73" fmla="*/ 392 h 471"/>
                  <a:gd name="T74" fmla="*/ 898 w 2011"/>
                  <a:gd name="T75" fmla="*/ 365 h 471"/>
                  <a:gd name="T76" fmla="*/ 768 w 2011"/>
                  <a:gd name="T77" fmla="*/ 334 h 47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011"/>
                  <a:gd name="T118" fmla="*/ 0 h 471"/>
                  <a:gd name="T119" fmla="*/ 2011 w 2011"/>
                  <a:gd name="T120" fmla="*/ 471 h 47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011" h="471">
                    <a:moveTo>
                      <a:pt x="0" y="0"/>
                    </a:moveTo>
                    <a:lnTo>
                      <a:pt x="72" y="3"/>
                    </a:lnTo>
                    <a:lnTo>
                      <a:pt x="147" y="5"/>
                    </a:lnTo>
                    <a:lnTo>
                      <a:pt x="219" y="6"/>
                    </a:lnTo>
                    <a:lnTo>
                      <a:pt x="292" y="10"/>
                    </a:lnTo>
                    <a:lnTo>
                      <a:pt x="363" y="10"/>
                    </a:lnTo>
                    <a:lnTo>
                      <a:pt x="430" y="12"/>
                    </a:lnTo>
                    <a:lnTo>
                      <a:pt x="494" y="13"/>
                    </a:lnTo>
                    <a:lnTo>
                      <a:pt x="552" y="15"/>
                    </a:lnTo>
                    <a:lnTo>
                      <a:pt x="548" y="23"/>
                    </a:lnTo>
                    <a:lnTo>
                      <a:pt x="547" y="34"/>
                    </a:lnTo>
                    <a:lnTo>
                      <a:pt x="548" y="42"/>
                    </a:lnTo>
                    <a:lnTo>
                      <a:pt x="552" y="50"/>
                    </a:lnTo>
                    <a:lnTo>
                      <a:pt x="577" y="83"/>
                    </a:lnTo>
                    <a:lnTo>
                      <a:pt x="603" y="115"/>
                    </a:lnTo>
                    <a:lnTo>
                      <a:pt x="631" y="145"/>
                    </a:lnTo>
                    <a:lnTo>
                      <a:pt x="660" y="175"/>
                    </a:lnTo>
                    <a:lnTo>
                      <a:pt x="690" y="206"/>
                    </a:lnTo>
                    <a:lnTo>
                      <a:pt x="721" y="235"/>
                    </a:lnTo>
                    <a:lnTo>
                      <a:pt x="754" y="262"/>
                    </a:lnTo>
                    <a:lnTo>
                      <a:pt x="788" y="290"/>
                    </a:lnTo>
                    <a:lnTo>
                      <a:pt x="798" y="299"/>
                    </a:lnTo>
                    <a:lnTo>
                      <a:pt x="812" y="306"/>
                    </a:lnTo>
                    <a:lnTo>
                      <a:pt x="827" y="309"/>
                    </a:lnTo>
                    <a:lnTo>
                      <a:pt x="842" y="314"/>
                    </a:lnTo>
                    <a:lnTo>
                      <a:pt x="1288" y="385"/>
                    </a:lnTo>
                    <a:lnTo>
                      <a:pt x="1317" y="385"/>
                    </a:lnTo>
                    <a:lnTo>
                      <a:pt x="1342" y="385"/>
                    </a:lnTo>
                    <a:lnTo>
                      <a:pt x="1369" y="383"/>
                    </a:lnTo>
                    <a:lnTo>
                      <a:pt x="1393" y="382"/>
                    </a:lnTo>
                    <a:lnTo>
                      <a:pt x="1416" y="378"/>
                    </a:lnTo>
                    <a:lnTo>
                      <a:pt x="1438" y="373"/>
                    </a:lnTo>
                    <a:lnTo>
                      <a:pt x="1460" y="368"/>
                    </a:lnTo>
                    <a:lnTo>
                      <a:pt x="1479" y="361"/>
                    </a:lnTo>
                    <a:lnTo>
                      <a:pt x="1497" y="353"/>
                    </a:lnTo>
                    <a:lnTo>
                      <a:pt x="1516" y="344"/>
                    </a:lnTo>
                    <a:lnTo>
                      <a:pt x="1531" y="334"/>
                    </a:lnTo>
                    <a:lnTo>
                      <a:pt x="1546" y="324"/>
                    </a:lnTo>
                    <a:lnTo>
                      <a:pt x="1560" y="312"/>
                    </a:lnTo>
                    <a:lnTo>
                      <a:pt x="1573" y="299"/>
                    </a:lnTo>
                    <a:lnTo>
                      <a:pt x="1583" y="285"/>
                    </a:lnTo>
                    <a:lnTo>
                      <a:pt x="1595" y="270"/>
                    </a:lnTo>
                    <a:lnTo>
                      <a:pt x="1605" y="272"/>
                    </a:lnTo>
                    <a:lnTo>
                      <a:pt x="1619" y="275"/>
                    </a:lnTo>
                    <a:lnTo>
                      <a:pt x="1676" y="287"/>
                    </a:lnTo>
                    <a:lnTo>
                      <a:pt x="1730" y="299"/>
                    </a:lnTo>
                    <a:lnTo>
                      <a:pt x="1783" y="311"/>
                    </a:lnTo>
                    <a:lnTo>
                      <a:pt x="1833" y="322"/>
                    </a:lnTo>
                    <a:lnTo>
                      <a:pt x="1881" y="334"/>
                    </a:lnTo>
                    <a:lnTo>
                      <a:pt x="1926" y="346"/>
                    </a:lnTo>
                    <a:lnTo>
                      <a:pt x="1970" y="358"/>
                    </a:lnTo>
                    <a:lnTo>
                      <a:pt x="2011" y="371"/>
                    </a:lnTo>
                    <a:lnTo>
                      <a:pt x="1992" y="383"/>
                    </a:lnTo>
                    <a:lnTo>
                      <a:pt x="1973" y="397"/>
                    </a:lnTo>
                    <a:lnTo>
                      <a:pt x="1952" y="407"/>
                    </a:lnTo>
                    <a:lnTo>
                      <a:pt x="1930" y="417"/>
                    </a:lnTo>
                    <a:lnTo>
                      <a:pt x="1908" y="426"/>
                    </a:lnTo>
                    <a:lnTo>
                      <a:pt x="1884" y="434"/>
                    </a:lnTo>
                    <a:lnTo>
                      <a:pt x="1859" y="441"/>
                    </a:lnTo>
                    <a:lnTo>
                      <a:pt x="1833" y="448"/>
                    </a:lnTo>
                    <a:lnTo>
                      <a:pt x="1779" y="458"/>
                    </a:lnTo>
                    <a:lnTo>
                      <a:pt x="1725" y="464"/>
                    </a:lnTo>
                    <a:lnTo>
                      <a:pt x="1670" y="469"/>
                    </a:lnTo>
                    <a:lnTo>
                      <a:pt x="1614" y="471"/>
                    </a:lnTo>
                    <a:lnTo>
                      <a:pt x="1560" y="471"/>
                    </a:lnTo>
                    <a:lnTo>
                      <a:pt x="1506" y="469"/>
                    </a:lnTo>
                    <a:lnTo>
                      <a:pt x="1455" y="466"/>
                    </a:lnTo>
                    <a:lnTo>
                      <a:pt x="1408" y="463"/>
                    </a:lnTo>
                    <a:lnTo>
                      <a:pt x="1325" y="453"/>
                    </a:lnTo>
                    <a:lnTo>
                      <a:pt x="1268" y="444"/>
                    </a:lnTo>
                    <a:lnTo>
                      <a:pt x="1209" y="431"/>
                    </a:lnTo>
                    <a:lnTo>
                      <a:pt x="1148" y="419"/>
                    </a:lnTo>
                    <a:lnTo>
                      <a:pt x="1087" y="405"/>
                    </a:lnTo>
                    <a:lnTo>
                      <a:pt x="1026" y="392"/>
                    </a:lnTo>
                    <a:lnTo>
                      <a:pt x="962" y="378"/>
                    </a:lnTo>
                    <a:lnTo>
                      <a:pt x="898" y="365"/>
                    </a:lnTo>
                    <a:lnTo>
                      <a:pt x="834" y="350"/>
                    </a:lnTo>
                    <a:lnTo>
                      <a:pt x="768" y="3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25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13" name="Freeform 280"/>
              <p:cNvSpPr>
                <a:spLocks/>
              </p:cNvSpPr>
              <p:nvPr/>
            </p:nvSpPr>
            <p:spPr bwMode="auto">
              <a:xfrm>
                <a:off x="2791" y="1682"/>
                <a:ext cx="1395" cy="421"/>
              </a:xfrm>
              <a:custGeom>
                <a:avLst/>
                <a:gdLst>
                  <a:gd name="T0" fmla="*/ 30 w 1395"/>
                  <a:gd name="T1" fmla="*/ 0 h 421"/>
                  <a:gd name="T2" fmla="*/ 98 w 1395"/>
                  <a:gd name="T3" fmla="*/ 2 h 421"/>
                  <a:gd name="T4" fmla="*/ 121 w 1395"/>
                  <a:gd name="T5" fmla="*/ 10 h 421"/>
                  <a:gd name="T6" fmla="*/ 121 w 1395"/>
                  <a:gd name="T7" fmla="*/ 29 h 421"/>
                  <a:gd name="T8" fmla="*/ 150 w 1395"/>
                  <a:gd name="T9" fmla="*/ 70 h 421"/>
                  <a:gd name="T10" fmla="*/ 204 w 1395"/>
                  <a:gd name="T11" fmla="*/ 132 h 421"/>
                  <a:gd name="T12" fmla="*/ 263 w 1395"/>
                  <a:gd name="T13" fmla="*/ 193 h 421"/>
                  <a:gd name="T14" fmla="*/ 327 w 1395"/>
                  <a:gd name="T15" fmla="*/ 249 h 421"/>
                  <a:gd name="T16" fmla="*/ 371 w 1395"/>
                  <a:gd name="T17" fmla="*/ 286 h 421"/>
                  <a:gd name="T18" fmla="*/ 400 w 1395"/>
                  <a:gd name="T19" fmla="*/ 296 h 421"/>
                  <a:gd name="T20" fmla="*/ 861 w 1395"/>
                  <a:gd name="T21" fmla="*/ 372 h 421"/>
                  <a:gd name="T22" fmla="*/ 915 w 1395"/>
                  <a:gd name="T23" fmla="*/ 372 h 421"/>
                  <a:gd name="T24" fmla="*/ 966 w 1395"/>
                  <a:gd name="T25" fmla="*/ 369 h 421"/>
                  <a:gd name="T26" fmla="*/ 1011 w 1395"/>
                  <a:gd name="T27" fmla="*/ 360 h 421"/>
                  <a:gd name="T28" fmla="*/ 1052 w 1395"/>
                  <a:gd name="T29" fmla="*/ 348 h 421"/>
                  <a:gd name="T30" fmla="*/ 1089 w 1395"/>
                  <a:gd name="T31" fmla="*/ 331 h 421"/>
                  <a:gd name="T32" fmla="*/ 1119 w 1395"/>
                  <a:gd name="T33" fmla="*/ 311 h 421"/>
                  <a:gd name="T34" fmla="*/ 1146 w 1395"/>
                  <a:gd name="T35" fmla="*/ 286 h 421"/>
                  <a:gd name="T36" fmla="*/ 1168 w 1395"/>
                  <a:gd name="T37" fmla="*/ 257 h 421"/>
                  <a:gd name="T38" fmla="*/ 1192 w 1395"/>
                  <a:gd name="T39" fmla="*/ 262 h 421"/>
                  <a:gd name="T40" fmla="*/ 1297 w 1395"/>
                  <a:gd name="T41" fmla="*/ 284 h 421"/>
                  <a:gd name="T42" fmla="*/ 1395 w 1395"/>
                  <a:gd name="T43" fmla="*/ 306 h 421"/>
                  <a:gd name="T44" fmla="*/ 1381 w 1395"/>
                  <a:gd name="T45" fmla="*/ 325 h 421"/>
                  <a:gd name="T46" fmla="*/ 1361 w 1395"/>
                  <a:gd name="T47" fmla="*/ 342 h 421"/>
                  <a:gd name="T48" fmla="*/ 1335 w 1395"/>
                  <a:gd name="T49" fmla="*/ 357 h 421"/>
                  <a:gd name="T50" fmla="*/ 1307 w 1395"/>
                  <a:gd name="T51" fmla="*/ 370 h 421"/>
                  <a:gd name="T52" fmla="*/ 1234 w 1395"/>
                  <a:gd name="T53" fmla="*/ 392 h 421"/>
                  <a:gd name="T54" fmla="*/ 1153 w 1395"/>
                  <a:gd name="T55" fmla="*/ 407 h 421"/>
                  <a:gd name="T56" fmla="*/ 1067 w 1395"/>
                  <a:gd name="T57" fmla="*/ 418 h 421"/>
                  <a:gd name="T58" fmla="*/ 984 w 1395"/>
                  <a:gd name="T59" fmla="*/ 421 h 421"/>
                  <a:gd name="T60" fmla="*/ 908 w 1395"/>
                  <a:gd name="T61" fmla="*/ 419 h 421"/>
                  <a:gd name="T62" fmla="*/ 847 w 1395"/>
                  <a:gd name="T63" fmla="*/ 413 h 421"/>
                  <a:gd name="T64" fmla="*/ 385 w 1395"/>
                  <a:gd name="T65" fmla="*/ 320 h 421"/>
                  <a:gd name="T66" fmla="*/ 371 w 1395"/>
                  <a:gd name="T67" fmla="*/ 315 h 421"/>
                  <a:gd name="T68" fmla="*/ 341 w 1395"/>
                  <a:gd name="T69" fmla="*/ 298 h 421"/>
                  <a:gd name="T70" fmla="*/ 282 w 1395"/>
                  <a:gd name="T71" fmla="*/ 260 h 421"/>
                  <a:gd name="T72" fmla="*/ 213 w 1395"/>
                  <a:gd name="T73" fmla="*/ 210 h 421"/>
                  <a:gd name="T74" fmla="*/ 140 w 1395"/>
                  <a:gd name="T75" fmla="*/ 154 h 421"/>
                  <a:gd name="T76" fmla="*/ 76 w 1395"/>
                  <a:gd name="T77" fmla="*/ 98 h 421"/>
                  <a:gd name="T78" fmla="*/ 25 w 1395"/>
                  <a:gd name="T79" fmla="*/ 49 h 421"/>
                  <a:gd name="T80" fmla="*/ 5 w 1395"/>
                  <a:gd name="T81" fmla="*/ 19 h 421"/>
                  <a:gd name="T82" fmla="*/ 0 w 1395"/>
                  <a:gd name="T83" fmla="*/ 5 h 421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395"/>
                  <a:gd name="T127" fmla="*/ 0 h 421"/>
                  <a:gd name="T128" fmla="*/ 1395 w 1395"/>
                  <a:gd name="T129" fmla="*/ 421 h 421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395" h="421">
                    <a:moveTo>
                      <a:pt x="2" y="0"/>
                    </a:moveTo>
                    <a:lnTo>
                      <a:pt x="30" y="0"/>
                    </a:lnTo>
                    <a:lnTo>
                      <a:pt x="66" y="0"/>
                    </a:lnTo>
                    <a:lnTo>
                      <a:pt x="98" y="2"/>
                    </a:lnTo>
                    <a:lnTo>
                      <a:pt x="125" y="2"/>
                    </a:lnTo>
                    <a:lnTo>
                      <a:pt x="121" y="10"/>
                    </a:lnTo>
                    <a:lnTo>
                      <a:pt x="120" y="21"/>
                    </a:lnTo>
                    <a:lnTo>
                      <a:pt x="121" y="29"/>
                    </a:lnTo>
                    <a:lnTo>
                      <a:pt x="125" y="37"/>
                    </a:lnTo>
                    <a:lnTo>
                      <a:pt x="150" y="70"/>
                    </a:lnTo>
                    <a:lnTo>
                      <a:pt x="176" y="102"/>
                    </a:lnTo>
                    <a:lnTo>
                      <a:pt x="204" y="132"/>
                    </a:lnTo>
                    <a:lnTo>
                      <a:pt x="233" y="162"/>
                    </a:lnTo>
                    <a:lnTo>
                      <a:pt x="263" y="193"/>
                    </a:lnTo>
                    <a:lnTo>
                      <a:pt x="294" y="222"/>
                    </a:lnTo>
                    <a:lnTo>
                      <a:pt x="327" y="249"/>
                    </a:lnTo>
                    <a:lnTo>
                      <a:pt x="361" y="277"/>
                    </a:lnTo>
                    <a:lnTo>
                      <a:pt x="371" y="286"/>
                    </a:lnTo>
                    <a:lnTo>
                      <a:pt x="385" y="293"/>
                    </a:lnTo>
                    <a:lnTo>
                      <a:pt x="400" y="296"/>
                    </a:lnTo>
                    <a:lnTo>
                      <a:pt x="415" y="301"/>
                    </a:lnTo>
                    <a:lnTo>
                      <a:pt x="861" y="372"/>
                    </a:lnTo>
                    <a:lnTo>
                      <a:pt x="890" y="372"/>
                    </a:lnTo>
                    <a:lnTo>
                      <a:pt x="915" y="372"/>
                    </a:lnTo>
                    <a:lnTo>
                      <a:pt x="942" y="370"/>
                    </a:lnTo>
                    <a:lnTo>
                      <a:pt x="966" y="369"/>
                    </a:lnTo>
                    <a:lnTo>
                      <a:pt x="989" y="365"/>
                    </a:lnTo>
                    <a:lnTo>
                      <a:pt x="1011" y="360"/>
                    </a:lnTo>
                    <a:lnTo>
                      <a:pt x="1033" y="355"/>
                    </a:lnTo>
                    <a:lnTo>
                      <a:pt x="1052" y="348"/>
                    </a:lnTo>
                    <a:lnTo>
                      <a:pt x="1070" y="340"/>
                    </a:lnTo>
                    <a:lnTo>
                      <a:pt x="1089" y="331"/>
                    </a:lnTo>
                    <a:lnTo>
                      <a:pt x="1104" y="321"/>
                    </a:lnTo>
                    <a:lnTo>
                      <a:pt x="1119" y="311"/>
                    </a:lnTo>
                    <a:lnTo>
                      <a:pt x="1133" y="299"/>
                    </a:lnTo>
                    <a:lnTo>
                      <a:pt x="1146" y="286"/>
                    </a:lnTo>
                    <a:lnTo>
                      <a:pt x="1156" y="272"/>
                    </a:lnTo>
                    <a:lnTo>
                      <a:pt x="1168" y="257"/>
                    </a:lnTo>
                    <a:lnTo>
                      <a:pt x="1178" y="259"/>
                    </a:lnTo>
                    <a:lnTo>
                      <a:pt x="1192" y="262"/>
                    </a:lnTo>
                    <a:lnTo>
                      <a:pt x="1246" y="272"/>
                    </a:lnTo>
                    <a:lnTo>
                      <a:pt x="1297" y="284"/>
                    </a:lnTo>
                    <a:lnTo>
                      <a:pt x="1347" y="294"/>
                    </a:lnTo>
                    <a:lnTo>
                      <a:pt x="1395" y="306"/>
                    </a:lnTo>
                    <a:lnTo>
                      <a:pt x="1388" y="316"/>
                    </a:lnTo>
                    <a:lnTo>
                      <a:pt x="1381" y="325"/>
                    </a:lnTo>
                    <a:lnTo>
                      <a:pt x="1373" y="333"/>
                    </a:lnTo>
                    <a:lnTo>
                      <a:pt x="1361" y="342"/>
                    </a:lnTo>
                    <a:lnTo>
                      <a:pt x="1349" y="348"/>
                    </a:lnTo>
                    <a:lnTo>
                      <a:pt x="1335" y="357"/>
                    </a:lnTo>
                    <a:lnTo>
                      <a:pt x="1322" y="364"/>
                    </a:lnTo>
                    <a:lnTo>
                      <a:pt x="1307" y="370"/>
                    </a:lnTo>
                    <a:lnTo>
                      <a:pt x="1271" y="382"/>
                    </a:lnTo>
                    <a:lnTo>
                      <a:pt x="1234" y="392"/>
                    </a:lnTo>
                    <a:lnTo>
                      <a:pt x="1195" y="401"/>
                    </a:lnTo>
                    <a:lnTo>
                      <a:pt x="1153" y="407"/>
                    </a:lnTo>
                    <a:lnTo>
                      <a:pt x="1111" y="413"/>
                    </a:lnTo>
                    <a:lnTo>
                      <a:pt x="1067" y="418"/>
                    </a:lnTo>
                    <a:lnTo>
                      <a:pt x="1025" y="421"/>
                    </a:lnTo>
                    <a:lnTo>
                      <a:pt x="984" y="421"/>
                    </a:lnTo>
                    <a:lnTo>
                      <a:pt x="944" y="421"/>
                    </a:lnTo>
                    <a:lnTo>
                      <a:pt x="908" y="419"/>
                    </a:lnTo>
                    <a:lnTo>
                      <a:pt x="875" y="418"/>
                    </a:lnTo>
                    <a:lnTo>
                      <a:pt x="847" y="413"/>
                    </a:lnTo>
                    <a:lnTo>
                      <a:pt x="388" y="318"/>
                    </a:lnTo>
                    <a:lnTo>
                      <a:pt x="385" y="320"/>
                    </a:lnTo>
                    <a:lnTo>
                      <a:pt x="380" y="318"/>
                    </a:lnTo>
                    <a:lnTo>
                      <a:pt x="371" y="315"/>
                    </a:lnTo>
                    <a:lnTo>
                      <a:pt x="363" y="311"/>
                    </a:lnTo>
                    <a:lnTo>
                      <a:pt x="341" y="298"/>
                    </a:lnTo>
                    <a:lnTo>
                      <a:pt x="312" y="281"/>
                    </a:lnTo>
                    <a:lnTo>
                      <a:pt x="282" y="260"/>
                    </a:lnTo>
                    <a:lnTo>
                      <a:pt x="248" y="237"/>
                    </a:lnTo>
                    <a:lnTo>
                      <a:pt x="213" y="210"/>
                    </a:lnTo>
                    <a:lnTo>
                      <a:pt x="176" y="183"/>
                    </a:lnTo>
                    <a:lnTo>
                      <a:pt x="140" y="154"/>
                    </a:lnTo>
                    <a:lnTo>
                      <a:pt x="106" y="125"/>
                    </a:lnTo>
                    <a:lnTo>
                      <a:pt x="76" y="98"/>
                    </a:lnTo>
                    <a:lnTo>
                      <a:pt x="49" y="73"/>
                    </a:lnTo>
                    <a:lnTo>
                      <a:pt x="25" y="49"/>
                    </a:lnTo>
                    <a:lnTo>
                      <a:pt x="10" y="29"/>
                    </a:lnTo>
                    <a:lnTo>
                      <a:pt x="5" y="19"/>
                    </a:lnTo>
                    <a:lnTo>
                      <a:pt x="2" y="12"/>
                    </a:lnTo>
                    <a:lnTo>
                      <a:pt x="0" y="5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3C3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14" name="Freeform 281"/>
              <p:cNvSpPr>
                <a:spLocks/>
              </p:cNvSpPr>
              <p:nvPr/>
            </p:nvSpPr>
            <p:spPr bwMode="auto">
              <a:xfrm>
                <a:off x="2904" y="1684"/>
                <a:ext cx="1065" cy="380"/>
              </a:xfrm>
              <a:custGeom>
                <a:avLst/>
                <a:gdLst>
                  <a:gd name="T0" fmla="*/ 12 w 1065"/>
                  <a:gd name="T1" fmla="*/ 0 h 380"/>
                  <a:gd name="T2" fmla="*/ 7 w 1065"/>
                  <a:gd name="T3" fmla="*/ 19 h 380"/>
                  <a:gd name="T4" fmla="*/ 12 w 1065"/>
                  <a:gd name="T5" fmla="*/ 35 h 380"/>
                  <a:gd name="T6" fmla="*/ 63 w 1065"/>
                  <a:gd name="T7" fmla="*/ 100 h 380"/>
                  <a:gd name="T8" fmla="*/ 120 w 1065"/>
                  <a:gd name="T9" fmla="*/ 160 h 380"/>
                  <a:gd name="T10" fmla="*/ 181 w 1065"/>
                  <a:gd name="T11" fmla="*/ 220 h 380"/>
                  <a:gd name="T12" fmla="*/ 248 w 1065"/>
                  <a:gd name="T13" fmla="*/ 275 h 380"/>
                  <a:gd name="T14" fmla="*/ 272 w 1065"/>
                  <a:gd name="T15" fmla="*/ 291 h 380"/>
                  <a:gd name="T16" fmla="*/ 302 w 1065"/>
                  <a:gd name="T17" fmla="*/ 299 h 380"/>
                  <a:gd name="T18" fmla="*/ 777 w 1065"/>
                  <a:gd name="T19" fmla="*/ 370 h 380"/>
                  <a:gd name="T20" fmla="*/ 829 w 1065"/>
                  <a:gd name="T21" fmla="*/ 368 h 380"/>
                  <a:gd name="T22" fmla="*/ 876 w 1065"/>
                  <a:gd name="T23" fmla="*/ 363 h 380"/>
                  <a:gd name="T24" fmla="*/ 920 w 1065"/>
                  <a:gd name="T25" fmla="*/ 353 h 380"/>
                  <a:gd name="T26" fmla="*/ 957 w 1065"/>
                  <a:gd name="T27" fmla="*/ 338 h 380"/>
                  <a:gd name="T28" fmla="*/ 991 w 1065"/>
                  <a:gd name="T29" fmla="*/ 319 h 380"/>
                  <a:gd name="T30" fmla="*/ 1020 w 1065"/>
                  <a:gd name="T31" fmla="*/ 297 h 380"/>
                  <a:gd name="T32" fmla="*/ 1043 w 1065"/>
                  <a:gd name="T33" fmla="*/ 270 h 380"/>
                  <a:gd name="T34" fmla="*/ 1060 w 1065"/>
                  <a:gd name="T35" fmla="*/ 257 h 380"/>
                  <a:gd name="T36" fmla="*/ 1052 w 1065"/>
                  <a:gd name="T37" fmla="*/ 277 h 380"/>
                  <a:gd name="T38" fmla="*/ 1016 w 1065"/>
                  <a:gd name="T39" fmla="*/ 311 h 380"/>
                  <a:gd name="T40" fmla="*/ 978 w 1065"/>
                  <a:gd name="T41" fmla="*/ 336 h 380"/>
                  <a:gd name="T42" fmla="*/ 934 w 1065"/>
                  <a:gd name="T43" fmla="*/ 356 h 380"/>
                  <a:gd name="T44" fmla="*/ 888 w 1065"/>
                  <a:gd name="T45" fmla="*/ 368 h 380"/>
                  <a:gd name="T46" fmla="*/ 844 w 1065"/>
                  <a:gd name="T47" fmla="*/ 377 h 380"/>
                  <a:gd name="T48" fmla="*/ 802 w 1065"/>
                  <a:gd name="T49" fmla="*/ 380 h 380"/>
                  <a:gd name="T50" fmla="*/ 763 w 1065"/>
                  <a:gd name="T51" fmla="*/ 378 h 380"/>
                  <a:gd name="T52" fmla="*/ 299 w 1065"/>
                  <a:gd name="T53" fmla="*/ 304 h 380"/>
                  <a:gd name="T54" fmla="*/ 269 w 1065"/>
                  <a:gd name="T55" fmla="*/ 296 h 380"/>
                  <a:gd name="T56" fmla="*/ 243 w 1065"/>
                  <a:gd name="T57" fmla="*/ 280 h 380"/>
                  <a:gd name="T58" fmla="*/ 186 w 1065"/>
                  <a:gd name="T59" fmla="*/ 231 h 380"/>
                  <a:gd name="T60" fmla="*/ 120 w 1065"/>
                  <a:gd name="T61" fmla="*/ 171 h 380"/>
                  <a:gd name="T62" fmla="*/ 56 w 1065"/>
                  <a:gd name="T63" fmla="*/ 103 h 380"/>
                  <a:gd name="T64" fmla="*/ 7 w 1065"/>
                  <a:gd name="T65" fmla="*/ 39 h 380"/>
                  <a:gd name="T66" fmla="*/ 0 w 1065"/>
                  <a:gd name="T67" fmla="*/ 25 h 380"/>
                  <a:gd name="T68" fmla="*/ 0 w 1065"/>
                  <a:gd name="T69" fmla="*/ 17 h 380"/>
                  <a:gd name="T70" fmla="*/ 5 w 1065"/>
                  <a:gd name="T71" fmla="*/ 0 h 38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65"/>
                  <a:gd name="T109" fmla="*/ 0 h 380"/>
                  <a:gd name="T110" fmla="*/ 1065 w 1065"/>
                  <a:gd name="T111" fmla="*/ 380 h 38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65" h="380">
                    <a:moveTo>
                      <a:pt x="5" y="0"/>
                    </a:moveTo>
                    <a:lnTo>
                      <a:pt x="12" y="0"/>
                    </a:lnTo>
                    <a:lnTo>
                      <a:pt x="8" y="8"/>
                    </a:lnTo>
                    <a:lnTo>
                      <a:pt x="7" y="19"/>
                    </a:lnTo>
                    <a:lnTo>
                      <a:pt x="8" y="27"/>
                    </a:lnTo>
                    <a:lnTo>
                      <a:pt x="12" y="35"/>
                    </a:lnTo>
                    <a:lnTo>
                      <a:pt x="37" y="68"/>
                    </a:lnTo>
                    <a:lnTo>
                      <a:pt x="63" y="100"/>
                    </a:lnTo>
                    <a:lnTo>
                      <a:pt x="91" y="130"/>
                    </a:lnTo>
                    <a:lnTo>
                      <a:pt x="120" y="160"/>
                    </a:lnTo>
                    <a:lnTo>
                      <a:pt x="150" y="191"/>
                    </a:lnTo>
                    <a:lnTo>
                      <a:pt x="181" y="220"/>
                    </a:lnTo>
                    <a:lnTo>
                      <a:pt x="214" y="247"/>
                    </a:lnTo>
                    <a:lnTo>
                      <a:pt x="248" y="275"/>
                    </a:lnTo>
                    <a:lnTo>
                      <a:pt x="258" y="284"/>
                    </a:lnTo>
                    <a:lnTo>
                      <a:pt x="272" y="291"/>
                    </a:lnTo>
                    <a:lnTo>
                      <a:pt x="287" y="294"/>
                    </a:lnTo>
                    <a:lnTo>
                      <a:pt x="302" y="299"/>
                    </a:lnTo>
                    <a:lnTo>
                      <a:pt x="748" y="370"/>
                    </a:lnTo>
                    <a:lnTo>
                      <a:pt x="777" y="370"/>
                    </a:lnTo>
                    <a:lnTo>
                      <a:pt x="802" y="370"/>
                    </a:lnTo>
                    <a:lnTo>
                      <a:pt x="829" y="368"/>
                    </a:lnTo>
                    <a:lnTo>
                      <a:pt x="853" y="367"/>
                    </a:lnTo>
                    <a:lnTo>
                      <a:pt x="876" y="363"/>
                    </a:lnTo>
                    <a:lnTo>
                      <a:pt x="898" y="358"/>
                    </a:lnTo>
                    <a:lnTo>
                      <a:pt x="920" y="353"/>
                    </a:lnTo>
                    <a:lnTo>
                      <a:pt x="939" y="346"/>
                    </a:lnTo>
                    <a:lnTo>
                      <a:pt x="957" y="338"/>
                    </a:lnTo>
                    <a:lnTo>
                      <a:pt x="976" y="329"/>
                    </a:lnTo>
                    <a:lnTo>
                      <a:pt x="991" y="319"/>
                    </a:lnTo>
                    <a:lnTo>
                      <a:pt x="1006" y="309"/>
                    </a:lnTo>
                    <a:lnTo>
                      <a:pt x="1020" y="297"/>
                    </a:lnTo>
                    <a:lnTo>
                      <a:pt x="1033" y="284"/>
                    </a:lnTo>
                    <a:lnTo>
                      <a:pt x="1043" y="270"/>
                    </a:lnTo>
                    <a:lnTo>
                      <a:pt x="1055" y="255"/>
                    </a:lnTo>
                    <a:lnTo>
                      <a:pt x="1060" y="257"/>
                    </a:lnTo>
                    <a:lnTo>
                      <a:pt x="1065" y="257"/>
                    </a:lnTo>
                    <a:lnTo>
                      <a:pt x="1052" y="277"/>
                    </a:lnTo>
                    <a:lnTo>
                      <a:pt x="1035" y="296"/>
                    </a:lnTo>
                    <a:lnTo>
                      <a:pt x="1016" y="311"/>
                    </a:lnTo>
                    <a:lnTo>
                      <a:pt x="998" y="324"/>
                    </a:lnTo>
                    <a:lnTo>
                      <a:pt x="978" y="336"/>
                    </a:lnTo>
                    <a:lnTo>
                      <a:pt x="956" y="346"/>
                    </a:lnTo>
                    <a:lnTo>
                      <a:pt x="934" y="356"/>
                    </a:lnTo>
                    <a:lnTo>
                      <a:pt x="910" y="363"/>
                    </a:lnTo>
                    <a:lnTo>
                      <a:pt x="888" y="368"/>
                    </a:lnTo>
                    <a:lnTo>
                      <a:pt x="866" y="373"/>
                    </a:lnTo>
                    <a:lnTo>
                      <a:pt x="844" y="377"/>
                    </a:lnTo>
                    <a:lnTo>
                      <a:pt x="822" y="378"/>
                    </a:lnTo>
                    <a:lnTo>
                      <a:pt x="802" y="380"/>
                    </a:lnTo>
                    <a:lnTo>
                      <a:pt x="782" y="380"/>
                    </a:lnTo>
                    <a:lnTo>
                      <a:pt x="763" y="378"/>
                    </a:lnTo>
                    <a:lnTo>
                      <a:pt x="748" y="377"/>
                    </a:lnTo>
                    <a:lnTo>
                      <a:pt x="299" y="304"/>
                    </a:lnTo>
                    <a:lnTo>
                      <a:pt x="284" y="301"/>
                    </a:lnTo>
                    <a:lnTo>
                      <a:pt x="269" y="296"/>
                    </a:lnTo>
                    <a:lnTo>
                      <a:pt x="255" y="289"/>
                    </a:lnTo>
                    <a:lnTo>
                      <a:pt x="243" y="280"/>
                    </a:lnTo>
                    <a:lnTo>
                      <a:pt x="216" y="258"/>
                    </a:lnTo>
                    <a:lnTo>
                      <a:pt x="186" y="231"/>
                    </a:lnTo>
                    <a:lnTo>
                      <a:pt x="154" y="203"/>
                    </a:lnTo>
                    <a:lnTo>
                      <a:pt x="120" y="171"/>
                    </a:lnTo>
                    <a:lnTo>
                      <a:pt x="88" y="137"/>
                    </a:lnTo>
                    <a:lnTo>
                      <a:pt x="56" y="103"/>
                    </a:lnTo>
                    <a:lnTo>
                      <a:pt x="29" y="71"/>
                    </a:lnTo>
                    <a:lnTo>
                      <a:pt x="7" y="39"/>
                    </a:lnTo>
                    <a:lnTo>
                      <a:pt x="3" y="32"/>
                    </a:lnTo>
                    <a:lnTo>
                      <a:pt x="0" y="25"/>
                    </a:lnTo>
                    <a:lnTo>
                      <a:pt x="0" y="20"/>
                    </a:lnTo>
                    <a:lnTo>
                      <a:pt x="0" y="17"/>
                    </a:lnTo>
                    <a:lnTo>
                      <a:pt x="2" y="8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15" name="Freeform 282"/>
              <p:cNvSpPr>
                <a:spLocks/>
              </p:cNvSpPr>
              <p:nvPr/>
            </p:nvSpPr>
            <p:spPr bwMode="auto">
              <a:xfrm>
                <a:off x="4655" y="2155"/>
                <a:ext cx="7" cy="4"/>
              </a:xfrm>
              <a:custGeom>
                <a:avLst/>
                <a:gdLst>
                  <a:gd name="T0" fmla="*/ 7 w 7"/>
                  <a:gd name="T1" fmla="*/ 4 h 4"/>
                  <a:gd name="T2" fmla="*/ 0 w 7"/>
                  <a:gd name="T3" fmla="*/ 4 h 4"/>
                  <a:gd name="T4" fmla="*/ 2 w 7"/>
                  <a:gd name="T5" fmla="*/ 2 h 4"/>
                  <a:gd name="T6" fmla="*/ 2 w 7"/>
                  <a:gd name="T7" fmla="*/ 0 h 4"/>
                  <a:gd name="T8" fmla="*/ 5 w 7"/>
                  <a:gd name="T9" fmla="*/ 2 h 4"/>
                  <a:gd name="T10" fmla="*/ 7 w 7"/>
                  <a:gd name="T11" fmla="*/ 4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"/>
                  <a:gd name="T19" fmla="*/ 0 h 4"/>
                  <a:gd name="T20" fmla="*/ 7 w 7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" h="4">
                    <a:moveTo>
                      <a:pt x="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" y="2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5A57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16" name="Freeform 283"/>
              <p:cNvSpPr>
                <a:spLocks/>
              </p:cNvSpPr>
              <p:nvPr/>
            </p:nvSpPr>
            <p:spPr bwMode="auto">
              <a:xfrm>
                <a:off x="4653" y="2157"/>
                <a:ext cx="14" cy="5"/>
              </a:xfrm>
              <a:custGeom>
                <a:avLst/>
                <a:gdLst>
                  <a:gd name="T0" fmla="*/ 4 w 14"/>
                  <a:gd name="T1" fmla="*/ 0 h 5"/>
                  <a:gd name="T2" fmla="*/ 5 w 14"/>
                  <a:gd name="T3" fmla="*/ 0 h 5"/>
                  <a:gd name="T4" fmla="*/ 9 w 14"/>
                  <a:gd name="T5" fmla="*/ 2 h 5"/>
                  <a:gd name="T6" fmla="*/ 14 w 14"/>
                  <a:gd name="T7" fmla="*/ 5 h 5"/>
                  <a:gd name="T8" fmla="*/ 0 w 14"/>
                  <a:gd name="T9" fmla="*/ 2 h 5"/>
                  <a:gd name="T10" fmla="*/ 2 w 14"/>
                  <a:gd name="T11" fmla="*/ 2 h 5"/>
                  <a:gd name="T12" fmla="*/ 4 w 14"/>
                  <a:gd name="T13" fmla="*/ 0 h 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"/>
                  <a:gd name="T22" fmla="*/ 0 h 5"/>
                  <a:gd name="T23" fmla="*/ 14 w 14"/>
                  <a:gd name="T24" fmla="*/ 5 h 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" h="5">
                    <a:moveTo>
                      <a:pt x="4" y="0"/>
                    </a:moveTo>
                    <a:lnTo>
                      <a:pt x="5" y="0"/>
                    </a:lnTo>
                    <a:lnTo>
                      <a:pt x="9" y="2"/>
                    </a:lnTo>
                    <a:lnTo>
                      <a:pt x="14" y="5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5B595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17" name="Freeform 284"/>
              <p:cNvSpPr>
                <a:spLocks/>
              </p:cNvSpPr>
              <p:nvPr/>
            </p:nvSpPr>
            <p:spPr bwMode="auto">
              <a:xfrm>
                <a:off x="4653" y="2159"/>
                <a:ext cx="19" cy="5"/>
              </a:xfrm>
              <a:custGeom>
                <a:avLst/>
                <a:gdLst>
                  <a:gd name="T0" fmla="*/ 2 w 19"/>
                  <a:gd name="T1" fmla="*/ 0 h 5"/>
                  <a:gd name="T2" fmla="*/ 9 w 19"/>
                  <a:gd name="T3" fmla="*/ 0 h 5"/>
                  <a:gd name="T4" fmla="*/ 14 w 19"/>
                  <a:gd name="T5" fmla="*/ 3 h 5"/>
                  <a:gd name="T6" fmla="*/ 19 w 19"/>
                  <a:gd name="T7" fmla="*/ 5 h 5"/>
                  <a:gd name="T8" fmla="*/ 0 w 19"/>
                  <a:gd name="T9" fmla="*/ 1 h 5"/>
                  <a:gd name="T10" fmla="*/ 0 w 19"/>
                  <a:gd name="T11" fmla="*/ 0 h 5"/>
                  <a:gd name="T12" fmla="*/ 2 w 19"/>
                  <a:gd name="T13" fmla="*/ 0 h 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"/>
                  <a:gd name="T22" fmla="*/ 0 h 5"/>
                  <a:gd name="T23" fmla="*/ 19 w 19"/>
                  <a:gd name="T24" fmla="*/ 5 h 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" h="5">
                    <a:moveTo>
                      <a:pt x="2" y="0"/>
                    </a:moveTo>
                    <a:lnTo>
                      <a:pt x="9" y="0"/>
                    </a:lnTo>
                    <a:lnTo>
                      <a:pt x="14" y="3"/>
                    </a:lnTo>
                    <a:lnTo>
                      <a:pt x="19" y="5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5F5D5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18" name="Freeform 285"/>
              <p:cNvSpPr>
                <a:spLocks/>
              </p:cNvSpPr>
              <p:nvPr/>
            </p:nvSpPr>
            <p:spPr bwMode="auto">
              <a:xfrm>
                <a:off x="4652" y="2159"/>
                <a:ext cx="23" cy="8"/>
              </a:xfrm>
              <a:custGeom>
                <a:avLst/>
                <a:gdLst>
                  <a:gd name="T0" fmla="*/ 1 w 23"/>
                  <a:gd name="T1" fmla="*/ 0 h 8"/>
                  <a:gd name="T2" fmla="*/ 15 w 23"/>
                  <a:gd name="T3" fmla="*/ 3 h 8"/>
                  <a:gd name="T4" fmla="*/ 18 w 23"/>
                  <a:gd name="T5" fmla="*/ 5 h 8"/>
                  <a:gd name="T6" fmla="*/ 23 w 23"/>
                  <a:gd name="T7" fmla="*/ 8 h 8"/>
                  <a:gd name="T8" fmla="*/ 0 w 23"/>
                  <a:gd name="T9" fmla="*/ 3 h 8"/>
                  <a:gd name="T10" fmla="*/ 0 w 23"/>
                  <a:gd name="T11" fmla="*/ 1 h 8"/>
                  <a:gd name="T12" fmla="*/ 1 w 23"/>
                  <a:gd name="T13" fmla="*/ 0 h 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3"/>
                  <a:gd name="T22" fmla="*/ 0 h 8"/>
                  <a:gd name="T23" fmla="*/ 23 w 23"/>
                  <a:gd name="T24" fmla="*/ 8 h 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3" h="8">
                    <a:moveTo>
                      <a:pt x="1" y="0"/>
                    </a:moveTo>
                    <a:lnTo>
                      <a:pt x="15" y="3"/>
                    </a:lnTo>
                    <a:lnTo>
                      <a:pt x="18" y="5"/>
                    </a:lnTo>
                    <a:lnTo>
                      <a:pt x="23" y="8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625F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19" name="Freeform 286"/>
              <p:cNvSpPr>
                <a:spLocks/>
              </p:cNvSpPr>
              <p:nvPr/>
            </p:nvSpPr>
            <p:spPr bwMode="auto">
              <a:xfrm>
                <a:off x="4650" y="2160"/>
                <a:ext cx="27" cy="9"/>
              </a:xfrm>
              <a:custGeom>
                <a:avLst/>
                <a:gdLst>
                  <a:gd name="T0" fmla="*/ 3 w 27"/>
                  <a:gd name="T1" fmla="*/ 0 h 9"/>
                  <a:gd name="T2" fmla="*/ 22 w 27"/>
                  <a:gd name="T3" fmla="*/ 4 h 9"/>
                  <a:gd name="T4" fmla="*/ 23 w 27"/>
                  <a:gd name="T5" fmla="*/ 6 h 9"/>
                  <a:gd name="T6" fmla="*/ 27 w 27"/>
                  <a:gd name="T7" fmla="*/ 7 h 9"/>
                  <a:gd name="T8" fmla="*/ 27 w 27"/>
                  <a:gd name="T9" fmla="*/ 9 h 9"/>
                  <a:gd name="T10" fmla="*/ 27 w 27"/>
                  <a:gd name="T11" fmla="*/ 9 h 9"/>
                  <a:gd name="T12" fmla="*/ 0 w 27"/>
                  <a:gd name="T13" fmla="*/ 4 h 9"/>
                  <a:gd name="T14" fmla="*/ 2 w 27"/>
                  <a:gd name="T15" fmla="*/ 2 h 9"/>
                  <a:gd name="T16" fmla="*/ 3 w 27"/>
                  <a:gd name="T17" fmla="*/ 0 h 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7"/>
                  <a:gd name="T28" fmla="*/ 0 h 9"/>
                  <a:gd name="T29" fmla="*/ 27 w 27"/>
                  <a:gd name="T30" fmla="*/ 9 h 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7" h="9">
                    <a:moveTo>
                      <a:pt x="3" y="0"/>
                    </a:moveTo>
                    <a:lnTo>
                      <a:pt x="22" y="4"/>
                    </a:lnTo>
                    <a:lnTo>
                      <a:pt x="23" y="6"/>
                    </a:lnTo>
                    <a:lnTo>
                      <a:pt x="27" y="7"/>
                    </a:lnTo>
                    <a:lnTo>
                      <a:pt x="27" y="9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64626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20" name="Freeform 287"/>
              <p:cNvSpPr>
                <a:spLocks/>
              </p:cNvSpPr>
              <p:nvPr/>
            </p:nvSpPr>
            <p:spPr bwMode="auto">
              <a:xfrm>
                <a:off x="4648" y="2162"/>
                <a:ext cx="29" cy="9"/>
              </a:xfrm>
              <a:custGeom>
                <a:avLst/>
                <a:gdLst>
                  <a:gd name="T0" fmla="*/ 4 w 29"/>
                  <a:gd name="T1" fmla="*/ 0 h 9"/>
                  <a:gd name="T2" fmla="*/ 27 w 29"/>
                  <a:gd name="T3" fmla="*/ 5 h 9"/>
                  <a:gd name="T4" fmla="*/ 27 w 29"/>
                  <a:gd name="T5" fmla="*/ 5 h 9"/>
                  <a:gd name="T6" fmla="*/ 29 w 29"/>
                  <a:gd name="T7" fmla="*/ 5 h 9"/>
                  <a:gd name="T8" fmla="*/ 29 w 29"/>
                  <a:gd name="T9" fmla="*/ 7 h 9"/>
                  <a:gd name="T10" fmla="*/ 29 w 29"/>
                  <a:gd name="T11" fmla="*/ 9 h 9"/>
                  <a:gd name="T12" fmla="*/ 0 w 29"/>
                  <a:gd name="T13" fmla="*/ 4 h 9"/>
                  <a:gd name="T14" fmla="*/ 2 w 29"/>
                  <a:gd name="T15" fmla="*/ 2 h 9"/>
                  <a:gd name="T16" fmla="*/ 4 w 29"/>
                  <a:gd name="T17" fmla="*/ 0 h 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9"/>
                  <a:gd name="T28" fmla="*/ 0 h 9"/>
                  <a:gd name="T29" fmla="*/ 29 w 29"/>
                  <a:gd name="T30" fmla="*/ 9 h 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9" h="9">
                    <a:moveTo>
                      <a:pt x="4" y="0"/>
                    </a:moveTo>
                    <a:lnTo>
                      <a:pt x="27" y="5"/>
                    </a:lnTo>
                    <a:lnTo>
                      <a:pt x="29" y="5"/>
                    </a:lnTo>
                    <a:lnTo>
                      <a:pt x="29" y="7"/>
                    </a:lnTo>
                    <a:lnTo>
                      <a:pt x="29" y="9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6866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21" name="Freeform 288"/>
              <p:cNvSpPr>
                <a:spLocks/>
              </p:cNvSpPr>
              <p:nvPr/>
            </p:nvSpPr>
            <p:spPr bwMode="auto">
              <a:xfrm>
                <a:off x="4648" y="2164"/>
                <a:ext cx="29" cy="8"/>
              </a:xfrm>
              <a:custGeom>
                <a:avLst/>
                <a:gdLst>
                  <a:gd name="T0" fmla="*/ 2 w 29"/>
                  <a:gd name="T1" fmla="*/ 0 h 8"/>
                  <a:gd name="T2" fmla="*/ 29 w 29"/>
                  <a:gd name="T3" fmla="*/ 5 h 8"/>
                  <a:gd name="T4" fmla="*/ 29 w 29"/>
                  <a:gd name="T5" fmla="*/ 7 h 8"/>
                  <a:gd name="T6" fmla="*/ 29 w 29"/>
                  <a:gd name="T7" fmla="*/ 8 h 8"/>
                  <a:gd name="T8" fmla="*/ 0 w 29"/>
                  <a:gd name="T9" fmla="*/ 3 h 8"/>
                  <a:gd name="T10" fmla="*/ 0 w 29"/>
                  <a:gd name="T11" fmla="*/ 2 h 8"/>
                  <a:gd name="T12" fmla="*/ 2 w 29"/>
                  <a:gd name="T13" fmla="*/ 0 h 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9"/>
                  <a:gd name="T22" fmla="*/ 0 h 8"/>
                  <a:gd name="T23" fmla="*/ 29 w 29"/>
                  <a:gd name="T24" fmla="*/ 8 h 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9" h="8">
                    <a:moveTo>
                      <a:pt x="2" y="0"/>
                    </a:moveTo>
                    <a:lnTo>
                      <a:pt x="29" y="5"/>
                    </a:lnTo>
                    <a:lnTo>
                      <a:pt x="29" y="7"/>
                    </a:lnTo>
                    <a:lnTo>
                      <a:pt x="29" y="8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6A686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22" name="Freeform 289"/>
              <p:cNvSpPr>
                <a:spLocks/>
              </p:cNvSpPr>
              <p:nvPr/>
            </p:nvSpPr>
            <p:spPr bwMode="auto">
              <a:xfrm>
                <a:off x="4646" y="2166"/>
                <a:ext cx="31" cy="8"/>
              </a:xfrm>
              <a:custGeom>
                <a:avLst/>
                <a:gdLst>
                  <a:gd name="T0" fmla="*/ 2 w 31"/>
                  <a:gd name="T1" fmla="*/ 0 h 8"/>
                  <a:gd name="T2" fmla="*/ 31 w 31"/>
                  <a:gd name="T3" fmla="*/ 5 h 8"/>
                  <a:gd name="T4" fmla="*/ 31 w 31"/>
                  <a:gd name="T5" fmla="*/ 6 h 8"/>
                  <a:gd name="T6" fmla="*/ 31 w 31"/>
                  <a:gd name="T7" fmla="*/ 8 h 8"/>
                  <a:gd name="T8" fmla="*/ 0 w 31"/>
                  <a:gd name="T9" fmla="*/ 3 h 8"/>
                  <a:gd name="T10" fmla="*/ 2 w 31"/>
                  <a:gd name="T11" fmla="*/ 1 h 8"/>
                  <a:gd name="T12" fmla="*/ 2 w 31"/>
                  <a:gd name="T13" fmla="*/ 0 h 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1"/>
                  <a:gd name="T22" fmla="*/ 0 h 8"/>
                  <a:gd name="T23" fmla="*/ 31 w 31"/>
                  <a:gd name="T24" fmla="*/ 8 h 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1" h="8">
                    <a:moveTo>
                      <a:pt x="2" y="0"/>
                    </a:moveTo>
                    <a:lnTo>
                      <a:pt x="31" y="5"/>
                    </a:lnTo>
                    <a:lnTo>
                      <a:pt x="31" y="6"/>
                    </a:lnTo>
                    <a:lnTo>
                      <a:pt x="31" y="8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6C6A6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23" name="Freeform 290"/>
              <p:cNvSpPr>
                <a:spLocks/>
              </p:cNvSpPr>
              <p:nvPr/>
            </p:nvSpPr>
            <p:spPr bwMode="auto">
              <a:xfrm>
                <a:off x="4645" y="2167"/>
                <a:ext cx="32" cy="9"/>
              </a:xfrm>
              <a:custGeom>
                <a:avLst/>
                <a:gdLst>
                  <a:gd name="T0" fmla="*/ 3 w 32"/>
                  <a:gd name="T1" fmla="*/ 0 h 9"/>
                  <a:gd name="T2" fmla="*/ 32 w 32"/>
                  <a:gd name="T3" fmla="*/ 5 h 9"/>
                  <a:gd name="T4" fmla="*/ 32 w 32"/>
                  <a:gd name="T5" fmla="*/ 7 h 9"/>
                  <a:gd name="T6" fmla="*/ 32 w 32"/>
                  <a:gd name="T7" fmla="*/ 9 h 9"/>
                  <a:gd name="T8" fmla="*/ 0 w 32"/>
                  <a:gd name="T9" fmla="*/ 4 h 9"/>
                  <a:gd name="T10" fmla="*/ 1 w 32"/>
                  <a:gd name="T11" fmla="*/ 2 h 9"/>
                  <a:gd name="T12" fmla="*/ 3 w 32"/>
                  <a:gd name="T13" fmla="*/ 0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2"/>
                  <a:gd name="T22" fmla="*/ 0 h 9"/>
                  <a:gd name="T23" fmla="*/ 32 w 32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2" h="9">
                    <a:moveTo>
                      <a:pt x="3" y="0"/>
                    </a:moveTo>
                    <a:lnTo>
                      <a:pt x="32" y="5"/>
                    </a:lnTo>
                    <a:lnTo>
                      <a:pt x="32" y="7"/>
                    </a:lnTo>
                    <a:lnTo>
                      <a:pt x="32" y="9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706E6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24" name="Freeform 291"/>
              <p:cNvSpPr>
                <a:spLocks/>
              </p:cNvSpPr>
              <p:nvPr/>
            </p:nvSpPr>
            <p:spPr bwMode="auto">
              <a:xfrm>
                <a:off x="4645" y="2169"/>
                <a:ext cx="34" cy="8"/>
              </a:xfrm>
              <a:custGeom>
                <a:avLst/>
                <a:gdLst>
                  <a:gd name="T0" fmla="*/ 1 w 34"/>
                  <a:gd name="T1" fmla="*/ 0 h 8"/>
                  <a:gd name="T2" fmla="*/ 32 w 34"/>
                  <a:gd name="T3" fmla="*/ 5 h 8"/>
                  <a:gd name="T4" fmla="*/ 32 w 34"/>
                  <a:gd name="T5" fmla="*/ 7 h 8"/>
                  <a:gd name="T6" fmla="*/ 34 w 34"/>
                  <a:gd name="T7" fmla="*/ 8 h 8"/>
                  <a:gd name="T8" fmla="*/ 0 w 34"/>
                  <a:gd name="T9" fmla="*/ 3 h 8"/>
                  <a:gd name="T10" fmla="*/ 0 w 34"/>
                  <a:gd name="T11" fmla="*/ 2 h 8"/>
                  <a:gd name="T12" fmla="*/ 1 w 34"/>
                  <a:gd name="T13" fmla="*/ 0 h 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4"/>
                  <a:gd name="T22" fmla="*/ 0 h 8"/>
                  <a:gd name="T23" fmla="*/ 34 w 34"/>
                  <a:gd name="T24" fmla="*/ 8 h 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4" h="8">
                    <a:moveTo>
                      <a:pt x="1" y="0"/>
                    </a:moveTo>
                    <a:lnTo>
                      <a:pt x="32" y="5"/>
                    </a:lnTo>
                    <a:lnTo>
                      <a:pt x="32" y="7"/>
                    </a:lnTo>
                    <a:lnTo>
                      <a:pt x="34" y="8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71706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25" name="Freeform 292"/>
              <p:cNvSpPr>
                <a:spLocks/>
              </p:cNvSpPr>
              <p:nvPr/>
            </p:nvSpPr>
            <p:spPr bwMode="auto">
              <a:xfrm>
                <a:off x="4643" y="2171"/>
                <a:ext cx="36" cy="8"/>
              </a:xfrm>
              <a:custGeom>
                <a:avLst/>
                <a:gdLst>
                  <a:gd name="T0" fmla="*/ 2 w 36"/>
                  <a:gd name="T1" fmla="*/ 0 h 8"/>
                  <a:gd name="T2" fmla="*/ 34 w 36"/>
                  <a:gd name="T3" fmla="*/ 5 h 8"/>
                  <a:gd name="T4" fmla="*/ 36 w 36"/>
                  <a:gd name="T5" fmla="*/ 6 h 8"/>
                  <a:gd name="T6" fmla="*/ 36 w 36"/>
                  <a:gd name="T7" fmla="*/ 8 h 8"/>
                  <a:gd name="T8" fmla="*/ 0 w 36"/>
                  <a:gd name="T9" fmla="*/ 3 h 8"/>
                  <a:gd name="T10" fmla="*/ 2 w 36"/>
                  <a:gd name="T11" fmla="*/ 1 h 8"/>
                  <a:gd name="T12" fmla="*/ 2 w 36"/>
                  <a:gd name="T13" fmla="*/ 0 h 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"/>
                  <a:gd name="T22" fmla="*/ 0 h 8"/>
                  <a:gd name="T23" fmla="*/ 36 w 36"/>
                  <a:gd name="T24" fmla="*/ 8 h 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" h="8">
                    <a:moveTo>
                      <a:pt x="2" y="0"/>
                    </a:moveTo>
                    <a:lnTo>
                      <a:pt x="34" y="5"/>
                    </a:lnTo>
                    <a:lnTo>
                      <a:pt x="36" y="6"/>
                    </a:lnTo>
                    <a:lnTo>
                      <a:pt x="36" y="8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73727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26" name="Freeform 293"/>
              <p:cNvSpPr>
                <a:spLocks/>
              </p:cNvSpPr>
              <p:nvPr/>
            </p:nvSpPr>
            <p:spPr bwMode="auto">
              <a:xfrm>
                <a:off x="4641" y="2172"/>
                <a:ext cx="38" cy="9"/>
              </a:xfrm>
              <a:custGeom>
                <a:avLst/>
                <a:gdLst>
                  <a:gd name="T0" fmla="*/ 4 w 38"/>
                  <a:gd name="T1" fmla="*/ 0 h 9"/>
                  <a:gd name="T2" fmla="*/ 38 w 38"/>
                  <a:gd name="T3" fmla="*/ 5 h 9"/>
                  <a:gd name="T4" fmla="*/ 38 w 38"/>
                  <a:gd name="T5" fmla="*/ 7 h 9"/>
                  <a:gd name="T6" fmla="*/ 38 w 38"/>
                  <a:gd name="T7" fmla="*/ 9 h 9"/>
                  <a:gd name="T8" fmla="*/ 0 w 38"/>
                  <a:gd name="T9" fmla="*/ 2 h 9"/>
                  <a:gd name="T10" fmla="*/ 2 w 38"/>
                  <a:gd name="T11" fmla="*/ 2 h 9"/>
                  <a:gd name="T12" fmla="*/ 4 w 38"/>
                  <a:gd name="T13" fmla="*/ 0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8"/>
                  <a:gd name="T22" fmla="*/ 0 h 9"/>
                  <a:gd name="T23" fmla="*/ 38 w 38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8" h="9">
                    <a:moveTo>
                      <a:pt x="4" y="0"/>
                    </a:moveTo>
                    <a:lnTo>
                      <a:pt x="38" y="5"/>
                    </a:lnTo>
                    <a:lnTo>
                      <a:pt x="38" y="7"/>
                    </a:lnTo>
                    <a:lnTo>
                      <a:pt x="38" y="9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77767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27" name="Freeform 294"/>
              <p:cNvSpPr>
                <a:spLocks noEditPoints="1"/>
              </p:cNvSpPr>
              <p:nvPr/>
            </p:nvSpPr>
            <p:spPr bwMode="auto">
              <a:xfrm>
                <a:off x="4641" y="2174"/>
                <a:ext cx="76" cy="15"/>
              </a:xfrm>
              <a:custGeom>
                <a:avLst/>
                <a:gdLst>
                  <a:gd name="T0" fmla="*/ 2 w 76"/>
                  <a:gd name="T1" fmla="*/ 0 h 15"/>
                  <a:gd name="T2" fmla="*/ 38 w 76"/>
                  <a:gd name="T3" fmla="*/ 5 h 15"/>
                  <a:gd name="T4" fmla="*/ 38 w 76"/>
                  <a:gd name="T5" fmla="*/ 7 h 15"/>
                  <a:gd name="T6" fmla="*/ 38 w 76"/>
                  <a:gd name="T7" fmla="*/ 8 h 15"/>
                  <a:gd name="T8" fmla="*/ 0 w 76"/>
                  <a:gd name="T9" fmla="*/ 2 h 15"/>
                  <a:gd name="T10" fmla="*/ 0 w 76"/>
                  <a:gd name="T11" fmla="*/ 0 h 15"/>
                  <a:gd name="T12" fmla="*/ 2 w 76"/>
                  <a:gd name="T13" fmla="*/ 0 h 15"/>
                  <a:gd name="T14" fmla="*/ 76 w 76"/>
                  <a:gd name="T15" fmla="*/ 15 h 15"/>
                  <a:gd name="T16" fmla="*/ 73 w 76"/>
                  <a:gd name="T17" fmla="*/ 15 h 15"/>
                  <a:gd name="T18" fmla="*/ 73 w 76"/>
                  <a:gd name="T19" fmla="*/ 15 h 15"/>
                  <a:gd name="T20" fmla="*/ 73 w 76"/>
                  <a:gd name="T21" fmla="*/ 14 h 15"/>
                  <a:gd name="T22" fmla="*/ 75 w 76"/>
                  <a:gd name="T23" fmla="*/ 15 h 15"/>
                  <a:gd name="T24" fmla="*/ 76 w 76"/>
                  <a:gd name="T25" fmla="*/ 15 h 1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76"/>
                  <a:gd name="T40" fmla="*/ 0 h 15"/>
                  <a:gd name="T41" fmla="*/ 76 w 76"/>
                  <a:gd name="T42" fmla="*/ 15 h 1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76" h="15">
                    <a:moveTo>
                      <a:pt x="2" y="0"/>
                    </a:moveTo>
                    <a:lnTo>
                      <a:pt x="38" y="5"/>
                    </a:lnTo>
                    <a:lnTo>
                      <a:pt x="38" y="7"/>
                    </a:lnTo>
                    <a:lnTo>
                      <a:pt x="38" y="8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  <a:moveTo>
                      <a:pt x="76" y="15"/>
                    </a:moveTo>
                    <a:lnTo>
                      <a:pt x="73" y="15"/>
                    </a:lnTo>
                    <a:lnTo>
                      <a:pt x="73" y="14"/>
                    </a:lnTo>
                    <a:lnTo>
                      <a:pt x="75" y="15"/>
                    </a:lnTo>
                    <a:lnTo>
                      <a:pt x="76" y="15"/>
                    </a:lnTo>
                    <a:close/>
                  </a:path>
                </a:pathLst>
              </a:custGeom>
              <a:solidFill>
                <a:srgbClr val="7978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28" name="Freeform 295"/>
              <p:cNvSpPr>
                <a:spLocks noEditPoints="1"/>
              </p:cNvSpPr>
              <p:nvPr/>
            </p:nvSpPr>
            <p:spPr bwMode="auto">
              <a:xfrm>
                <a:off x="4640" y="2174"/>
                <a:ext cx="82" cy="19"/>
              </a:xfrm>
              <a:custGeom>
                <a:avLst/>
                <a:gdLst>
                  <a:gd name="T0" fmla="*/ 1 w 82"/>
                  <a:gd name="T1" fmla="*/ 0 h 19"/>
                  <a:gd name="T2" fmla="*/ 39 w 82"/>
                  <a:gd name="T3" fmla="*/ 7 h 19"/>
                  <a:gd name="T4" fmla="*/ 39 w 82"/>
                  <a:gd name="T5" fmla="*/ 8 h 19"/>
                  <a:gd name="T6" fmla="*/ 40 w 82"/>
                  <a:gd name="T7" fmla="*/ 10 h 19"/>
                  <a:gd name="T8" fmla="*/ 0 w 82"/>
                  <a:gd name="T9" fmla="*/ 3 h 19"/>
                  <a:gd name="T10" fmla="*/ 1 w 82"/>
                  <a:gd name="T11" fmla="*/ 2 h 19"/>
                  <a:gd name="T12" fmla="*/ 1 w 82"/>
                  <a:gd name="T13" fmla="*/ 0 h 19"/>
                  <a:gd name="T14" fmla="*/ 82 w 82"/>
                  <a:gd name="T15" fmla="*/ 19 h 19"/>
                  <a:gd name="T16" fmla="*/ 74 w 82"/>
                  <a:gd name="T17" fmla="*/ 17 h 19"/>
                  <a:gd name="T18" fmla="*/ 74 w 82"/>
                  <a:gd name="T19" fmla="*/ 15 h 19"/>
                  <a:gd name="T20" fmla="*/ 74 w 82"/>
                  <a:gd name="T21" fmla="*/ 14 h 19"/>
                  <a:gd name="T22" fmla="*/ 79 w 82"/>
                  <a:gd name="T23" fmla="*/ 17 h 19"/>
                  <a:gd name="T24" fmla="*/ 82 w 82"/>
                  <a:gd name="T25" fmla="*/ 19 h 1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82"/>
                  <a:gd name="T40" fmla="*/ 0 h 19"/>
                  <a:gd name="T41" fmla="*/ 82 w 82"/>
                  <a:gd name="T42" fmla="*/ 19 h 19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82" h="19">
                    <a:moveTo>
                      <a:pt x="1" y="0"/>
                    </a:moveTo>
                    <a:lnTo>
                      <a:pt x="39" y="7"/>
                    </a:lnTo>
                    <a:lnTo>
                      <a:pt x="39" y="8"/>
                    </a:lnTo>
                    <a:lnTo>
                      <a:pt x="40" y="10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  <a:moveTo>
                      <a:pt x="82" y="19"/>
                    </a:moveTo>
                    <a:lnTo>
                      <a:pt x="74" y="17"/>
                    </a:lnTo>
                    <a:lnTo>
                      <a:pt x="74" y="15"/>
                    </a:lnTo>
                    <a:lnTo>
                      <a:pt x="74" y="14"/>
                    </a:lnTo>
                    <a:lnTo>
                      <a:pt x="79" y="17"/>
                    </a:lnTo>
                    <a:lnTo>
                      <a:pt x="82" y="19"/>
                    </a:lnTo>
                    <a:close/>
                  </a:path>
                </a:pathLst>
              </a:custGeom>
              <a:solidFill>
                <a:srgbClr val="7C7A7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29" name="Freeform 296"/>
              <p:cNvSpPr>
                <a:spLocks noEditPoints="1"/>
              </p:cNvSpPr>
              <p:nvPr/>
            </p:nvSpPr>
            <p:spPr bwMode="auto">
              <a:xfrm>
                <a:off x="4640" y="2176"/>
                <a:ext cx="89" cy="20"/>
              </a:xfrm>
              <a:custGeom>
                <a:avLst/>
                <a:gdLst>
                  <a:gd name="T0" fmla="*/ 1 w 89"/>
                  <a:gd name="T1" fmla="*/ 0 h 20"/>
                  <a:gd name="T2" fmla="*/ 39 w 89"/>
                  <a:gd name="T3" fmla="*/ 6 h 20"/>
                  <a:gd name="T4" fmla="*/ 40 w 89"/>
                  <a:gd name="T5" fmla="*/ 8 h 20"/>
                  <a:gd name="T6" fmla="*/ 40 w 89"/>
                  <a:gd name="T7" fmla="*/ 10 h 20"/>
                  <a:gd name="T8" fmla="*/ 0 w 89"/>
                  <a:gd name="T9" fmla="*/ 3 h 20"/>
                  <a:gd name="T10" fmla="*/ 0 w 89"/>
                  <a:gd name="T11" fmla="*/ 1 h 20"/>
                  <a:gd name="T12" fmla="*/ 1 w 89"/>
                  <a:gd name="T13" fmla="*/ 0 h 20"/>
                  <a:gd name="T14" fmla="*/ 74 w 89"/>
                  <a:gd name="T15" fmla="*/ 13 h 20"/>
                  <a:gd name="T16" fmla="*/ 77 w 89"/>
                  <a:gd name="T17" fmla="*/ 13 h 20"/>
                  <a:gd name="T18" fmla="*/ 82 w 89"/>
                  <a:gd name="T19" fmla="*/ 17 h 20"/>
                  <a:gd name="T20" fmla="*/ 89 w 89"/>
                  <a:gd name="T21" fmla="*/ 20 h 20"/>
                  <a:gd name="T22" fmla="*/ 74 w 89"/>
                  <a:gd name="T23" fmla="*/ 17 h 20"/>
                  <a:gd name="T24" fmla="*/ 74 w 89"/>
                  <a:gd name="T25" fmla="*/ 15 h 20"/>
                  <a:gd name="T26" fmla="*/ 74 w 89"/>
                  <a:gd name="T27" fmla="*/ 13 h 2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89"/>
                  <a:gd name="T43" fmla="*/ 0 h 20"/>
                  <a:gd name="T44" fmla="*/ 89 w 89"/>
                  <a:gd name="T45" fmla="*/ 20 h 2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89" h="20">
                    <a:moveTo>
                      <a:pt x="1" y="0"/>
                    </a:moveTo>
                    <a:lnTo>
                      <a:pt x="39" y="6"/>
                    </a:lnTo>
                    <a:lnTo>
                      <a:pt x="40" y="8"/>
                    </a:lnTo>
                    <a:lnTo>
                      <a:pt x="40" y="10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  <a:moveTo>
                      <a:pt x="74" y="13"/>
                    </a:moveTo>
                    <a:lnTo>
                      <a:pt x="77" y="13"/>
                    </a:lnTo>
                    <a:lnTo>
                      <a:pt x="82" y="17"/>
                    </a:lnTo>
                    <a:lnTo>
                      <a:pt x="89" y="20"/>
                    </a:lnTo>
                    <a:lnTo>
                      <a:pt x="74" y="17"/>
                    </a:lnTo>
                    <a:lnTo>
                      <a:pt x="74" y="15"/>
                    </a:lnTo>
                    <a:lnTo>
                      <a:pt x="74" y="13"/>
                    </a:lnTo>
                    <a:close/>
                  </a:path>
                </a:pathLst>
              </a:custGeom>
              <a:solidFill>
                <a:srgbClr val="7F7E7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30" name="Freeform 297"/>
              <p:cNvSpPr>
                <a:spLocks noEditPoints="1"/>
              </p:cNvSpPr>
              <p:nvPr/>
            </p:nvSpPr>
            <p:spPr bwMode="auto">
              <a:xfrm>
                <a:off x="4638" y="2177"/>
                <a:ext cx="96" cy="21"/>
              </a:xfrm>
              <a:custGeom>
                <a:avLst/>
                <a:gdLst>
                  <a:gd name="T0" fmla="*/ 2 w 96"/>
                  <a:gd name="T1" fmla="*/ 0 h 21"/>
                  <a:gd name="T2" fmla="*/ 42 w 96"/>
                  <a:gd name="T3" fmla="*/ 7 h 21"/>
                  <a:gd name="T4" fmla="*/ 42 w 96"/>
                  <a:gd name="T5" fmla="*/ 9 h 21"/>
                  <a:gd name="T6" fmla="*/ 42 w 96"/>
                  <a:gd name="T7" fmla="*/ 12 h 21"/>
                  <a:gd name="T8" fmla="*/ 0 w 96"/>
                  <a:gd name="T9" fmla="*/ 4 h 21"/>
                  <a:gd name="T10" fmla="*/ 2 w 96"/>
                  <a:gd name="T11" fmla="*/ 2 h 21"/>
                  <a:gd name="T12" fmla="*/ 2 w 96"/>
                  <a:gd name="T13" fmla="*/ 0 h 21"/>
                  <a:gd name="T14" fmla="*/ 76 w 96"/>
                  <a:gd name="T15" fmla="*/ 14 h 21"/>
                  <a:gd name="T16" fmla="*/ 84 w 96"/>
                  <a:gd name="T17" fmla="*/ 16 h 21"/>
                  <a:gd name="T18" fmla="*/ 90 w 96"/>
                  <a:gd name="T19" fmla="*/ 17 h 21"/>
                  <a:gd name="T20" fmla="*/ 96 w 96"/>
                  <a:gd name="T21" fmla="*/ 21 h 21"/>
                  <a:gd name="T22" fmla="*/ 76 w 96"/>
                  <a:gd name="T23" fmla="*/ 17 h 21"/>
                  <a:gd name="T24" fmla="*/ 76 w 96"/>
                  <a:gd name="T25" fmla="*/ 16 h 21"/>
                  <a:gd name="T26" fmla="*/ 76 w 96"/>
                  <a:gd name="T27" fmla="*/ 14 h 2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96"/>
                  <a:gd name="T43" fmla="*/ 0 h 21"/>
                  <a:gd name="T44" fmla="*/ 96 w 96"/>
                  <a:gd name="T45" fmla="*/ 21 h 2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96" h="21">
                    <a:moveTo>
                      <a:pt x="2" y="0"/>
                    </a:moveTo>
                    <a:lnTo>
                      <a:pt x="42" y="7"/>
                    </a:lnTo>
                    <a:lnTo>
                      <a:pt x="42" y="9"/>
                    </a:lnTo>
                    <a:lnTo>
                      <a:pt x="42" y="12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  <a:moveTo>
                      <a:pt x="76" y="14"/>
                    </a:moveTo>
                    <a:lnTo>
                      <a:pt x="84" y="16"/>
                    </a:lnTo>
                    <a:lnTo>
                      <a:pt x="90" y="17"/>
                    </a:lnTo>
                    <a:lnTo>
                      <a:pt x="96" y="21"/>
                    </a:lnTo>
                    <a:lnTo>
                      <a:pt x="76" y="17"/>
                    </a:lnTo>
                    <a:lnTo>
                      <a:pt x="76" y="16"/>
                    </a:lnTo>
                    <a:lnTo>
                      <a:pt x="76" y="14"/>
                    </a:lnTo>
                    <a:close/>
                  </a:path>
                </a:pathLst>
              </a:custGeom>
              <a:solidFill>
                <a:srgbClr val="8280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31" name="Freeform 298"/>
              <p:cNvSpPr>
                <a:spLocks noEditPoints="1"/>
              </p:cNvSpPr>
              <p:nvPr/>
            </p:nvSpPr>
            <p:spPr bwMode="auto">
              <a:xfrm>
                <a:off x="4636" y="2179"/>
                <a:ext cx="102" cy="22"/>
              </a:xfrm>
              <a:custGeom>
                <a:avLst/>
                <a:gdLst>
                  <a:gd name="T0" fmla="*/ 4 w 102"/>
                  <a:gd name="T1" fmla="*/ 0 h 22"/>
                  <a:gd name="T2" fmla="*/ 44 w 102"/>
                  <a:gd name="T3" fmla="*/ 7 h 22"/>
                  <a:gd name="T4" fmla="*/ 44 w 102"/>
                  <a:gd name="T5" fmla="*/ 10 h 22"/>
                  <a:gd name="T6" fmla="*/ 46 w 102"/>
                  <a:gd name="T7" fmla="*/ 12 h 22"/>
                  <a:gd name="T8" fmla="*/ 0 w 102"/>
                  <a:gd name="T9" fmla="*/ 3 h 22"/>
                  <a:gd name="T10" fmla="*/ 2 w 102"/>
                  <a:gd name="T11" fmla="*/ 2 h 22"/>
                  <a:gd name="T12" fmla="*/ 4 w 102"/>
                  <a:gd name="T13" fmla="*/ 0 h 22"/>
                  <a:gd name="T14" fmla="*/ 78 w 102"/>
                  <a:gd name="T15" fmla="*/ 14 h 22"/>
                  <a:gd name="T16" fmla="*/ 93 w 102"/>
                  <a:gd name="T17" fmla="*/ 17 h 22"/>
                  <a:gd name="T18" fmla="*/ 98 w 102"/>
                  <a:gd name="T19" fmla="*/ 19 h 22"/>
                  <a:gd name="T20" fmla="*/ 102 w 102"/>
                  <a:gd name="T21" fmla="*/ 22 h 22"/>
                  <a:gd name="T22" fmla="*/ 78 w 102"/>
                  <a:gd name="T23" fmla="*/ 17 h 22"/>
                  <a:gd name="T24" fmla="*/ 78 w 102"/>
                  <a:gd name="T25" fmla="*/ 15 h 22"/>
                  <a:gd name="T26" fmla="*/ 78 w 102"/>
                  <a:gd name="T27" fmla="*/ 14 h 2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2"/>
                  <a:gd name="T43" fmla="*/ 0 h 22"/>
                  <a:gd name="T44" fmla="*/ 102 w 102"/>
                  <a:gd name="T45" fmla="*/ 22 h 2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2" h="22">
                    <a:moveTo>
                      <a:pt x="4" y="0"/>
                    </a:moveTo>
                    <a:lnTo>
                      <a:pt x="44" y="7"/>
                    </a:lnTo>
                    <a:lnTo>
                      <a:pt x="44" y="10"/>
                    </a:lnTo>
                    <a:lnTo>
                      <a:pt x="46" y="12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close/>
                    <a:moveTo>
                      <a:pt x="78" y="14"/>
                    </a:moveTo>
                    <a:lnTo>
                      <a:pt x="93" y="17"/>
                    </a:lnTo>
                    <a:lnTo>
                      <a:pt x="98" y="19"/>
                    </a:lnTo>
                    <a:lnTo>
                      <a:pt x="102" y="22"/>
                    </a:lnTo>
                    <a:lnTo>
                      <a:pt x="78" y="17"/>
                    </a:lnTo>
                    <a:lnTo>
                      <a:pt x="78" y="15"/>
                    </a:lnTo>
                    <a:lnTo>
                      <a:pt x="78" y="14"/>
                    </a:lnTo>
                    <a:close/>
                  </a:path>
                </a:pathLst>
              </a:custGeom>
              <a:solidFill>
                <a:srgbClr val="84828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32" name="Freeform 299"/>
              <p:cNvSpPr>
                <a:spLocks noEditPoints="1"/>
              </p:cNvSpPr>
              <p:nvPr/>
            </p:nvSpPr>
            <p:spPr bwMode="auto">
              <a:xfrm>
                <a:off x="4636" y="2181"/>
                <a:ext cx="107" cy="22"/>
              </a:xfrm>
              <a:custGeom>
                <a:avLst/>
                <a:gdLst>
                  <a:gd name="T0" fmla="*/ 2 w 107"/>
                  <a:gd name="T1" fmla="*/ 0 h 22"/>
                  <a:gd name="T2" fmla="*/ 44 w 107"/>
                  <a:gd name="T3" fmla="*/ 8 h 22"/>
                  <a:gd name="T4" fmla="*/ 46 w 107"/>
                  <a:gd name="T5" fmla="*/ 10 h 22"/>
                  <a:gd name="T6" fmla="*/ 46 w 107"/>
                  <a:gd name="T7" fmla="*/ 12 h 22"/>
                  <a:gd name="T8" fmla="*/ 0 w 107"/>
                  <a:gd name="T9" fmla="*/ 3 h 22"/>
                  <a:gd name="T10" fmla="*/ 0 w 107"/>
                  <a:gd name="T11" fmla="*/ 1 h 22"/>
                  <a:gd name="T12" fmla="*/ 2 w 107"/>
                  <a:gd name="T13" fmla="*/ 0 h 22"/>
                  <a:gd name="T14" fmla="*/ 78 w 107"/>
                  <a:gd name="T15" fmla="*/ 13 h 22"/>
                  <a:gd name="T16" fmla="*/ 98 w 107"/>
                  <a:gd name="T17" fmla="*/ 17 h 22"/>
                  <a:gd name="T18" fmla="*/ 102 w 107"/>
                  <a:gd name="T19" fmla="*/ 20 h 22"/>
                  <a:gd name="T20" fmla="*/ 107 w 107"/>
                  <a:gd name="T21" fmla="*/ 22 h 22"/>
                  <a:gd name="T22" fmla="*/ 78 w 107"/>
                  <a:gd name="T23" fmla="*/ 17 h 22"/>
                  <a:gd name="T24" fmla="*/ 78 w 107"/>
                  <a:gd name="T25" fmla="*/ 15 h 22"/>
                  <a:gd name="T26" fmla="*/ 78 w 107"/>
                  <a:gd name="T27" fmla="*/ 13 h 2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7"/>
                  <a:gd name="T43" fmla="*/ 0 h 22"/>
                  <a:gd name="T44" fmla="*/ 107 w 107"/>
                  <a:gd name="T45" fmla="*/ 22 h 2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7" h="22">
                    <a:moveTo>
                      <a:pt x="2" y="0"/>
                    </a:moveTo>
                    <a:lnTo>
                      <a:pt x="44" y="8"/>
                    </a:lnTo>
                    <a:lnTo>
                      <a:pt x="46" y="10"/>
                    </a:lnTo>
                    <a:lnTo>
                      <a:pt x="46" y="1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close/>
                    <a:moveTo>
                      <a:pt x="78" y="13"/>
                    </a:moveTo>
                    <a:lnTo>
                      <a:pt x="98" y="17"/>
                    </a:lnTo>
                    <a:lnTo>
                      <a:pt x="102" y="20"/>
                    </a:lnTo>
                    <a:lnTo>
                      <a:pt x="107" y="22"/>
                    </a:lnTo>
                    <a:lnTo>
                      <a:pt x="78" y="17"/>
                    </a:lnTo>
                    <a:lnTo>
                      <a:pt x="78" y="15"/>
                    </a:lnTo>
                    <a:lnTo>
                      <a:pt x="78" y="13"/>
                    </a:lnTo>
                    <a:close/>
                  </a:path>
                </a:pathLst>
              </a:custGeom>
              <a:solidFill>
                <a:srgbClr val="88878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33" name="Freeform 300"/>
              <p:cNvSpPr>
                <a:spLocks noEditPoints="1"/>
              </p:cNvSpPr>
              <p:nvPr/>
            </p:nvSpPr>
            <p:spPr bwMode="auto">
              <a:xfrm>
                <a:off x="4635" y="2182"/>
                <a:ext cx="113" cy="24"/>
              </a:xfrm>
              <a:custGeom>
                <a:avLst/>
                <a:gdLst>
                  <a:gd name="T0" fmla="*/ 1 w 113"/>
                  <a:gd name="T1" fmla="*/ 0 h 24"/>
                  <a:gd name="T2" fmla="*/ 47 w 113"/>
                  <a:gd name="T3" fmla="*/ 9 h 24"/>
                  <a:gd name="T4" fmla="*/ 47 w 113"/>
                  <a:gd name="T5" fmla="*/ 11 h 24"/>
                  <a:gd name="T6" fmla="*/ 49 w 113"/>
                  <a:gd name="T7" fmla="*/ 12 h 24"/>
                  <a:gd name="T8" fmla="*/ 0 w 113"/>
                  <a:gd name="T9" fmla="*/ 4 h 24"/>
                  <a:gd name="T10" fmla="*/ 1 w 113"/>
                  <a:gd name="T11" fmla="*/ 2 h 24"/>
                  <a:gd name="T12" fmla="*/ 1 w 113"/>
                  <a:gd name="T13" fmla="*/ 0 h 24"/>
                  <a:gd name="T14" fmla="*/ 79 w 113"/>
                  <a:gd name="T15" fmla="*/ 14 h 24"/>
                  <a:gd name="T16" fmla="*/ 103 w 113"/>
                  <a:gd name="T17" fmla="*/ 19 h 24"/>
                  <a:gd name="T18" fmla="*/ 108 w 113"/>
                  <a:gd name="T19" fmla="*/ 21 h 24"/>
                  <a:gd name="T20" fmla="*/ 113 w 113"/>
                  <a:gd name="T21" fmla="*/ 24 h 24"/>
                  <a:gd name="T22" fmla="*/ 79 w 113"/>
                  <a:gd name="T23" fmla="*/ 17 h 24"/>
                  <a:gd name="T24" fmla="*/ 79 w 113"/>
                  <a:gd name="T25" fmla="*/ 16 h 24"/>
                  <a:gd name="T26" fmla="*/ 79 w 113"/>
                  <a:gd name="T27" fmla="*/ 14 h 2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3"/>
                  <a:gd name="T43" fmla="*/ 0 h 24"/>
                  <a:gd name="T44" fmla="*/ 113 w 113"/>
                  <a:gd name="T45" fmla="*/ 24 h 2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3" h="24">
                    <a:moveTo>
                      <a:pt x="1" y="0"/>
                    </a:moveTo>
                    <a:lnTo>
                      <a:pt x="47" y="9"/>
                    </a:lnTo>
                    <a:lnTo>
                      <a:pt x="47" y="11"/>
                    </a:lnTo>
                    <a:lnTo>
                      <a:pt x="49" y="12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  <a:moveTo>
                      <a:pt x="79" y="14"/>
                    </a:moveTo>
                    <a:lnTo>
                      <a:pt x="103" y="19"/>
                    </a:lnTo>
                    <a:lnTo>
                      <a:pt x="108" y="21"/>
                    </a:lnTo>
                    <a:lnTo>
                      <a:pt x="113" y="24"/>
                    </a:lnTo>
                    <a:lnTo>
                      <a:pt x="79" y="17"/>
                    </a:lnTo>
                    <a:lnTo>
                      <a:pt x="79" y="16"/>
                    </a:lnTo>
                    <a:lnTo>
                      <a:pt x="79" y="14"/>
                    </a:lnTo>
                    <a:close/>
                  </a:path>
                </a:pathLst>
              </a:custGeom>
              <a:solidFill>
                <a:srgbClr val="8A898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34" name="Freeform 301"/>
              <p:cNvSpPr>
                <a:spLocks noEditPoints="1"/>
              </p:cNvSpPr>
              <p:nvPr/>
            </p:nvSpPr>
            <p:spPr bwMode="auto">
              <a:xfrm>
                <a:off x="4635" y="2184"/>
                <a:ext cx="118" cy="24"/>
              </a:xfrm>
              <a:custGeom>
                <a:avLst/>
                <a:gdLst>
                  <a:gd name="T0" fmla="*/ 1 w 118"/>
                  <a:gd name="T1" fmla="*/ 0 h 24"/>
                  <a:gd name="T2" fmla="*/ 47 w 118"/>
                  <a:gd name="T3" fmla="*/ 9 h 24"/>
                  <a:gd name="T4" fmla="*/ 49 w 118"/>
                  <a:gd name="T5" fmla="*/ 10 h 24"/>
                  <a:gd name="T6" fmla="*/ 49 w 118"/>
                  <a:gd name="T7" fmla="*/ 12 h 24"/>
                  <a:gd name="T8" fmla="*/ 0 w 118"/>
                  <a:gd name="T9" fmla="*/ 4 h 24"/>
                  <a:gd name="T10" fmla="*/ 0 w 118"/>
                  <a:gd name="T11" fmla="*/ 2 h 24"/>
                  <a:gd name="T12" fmla="*/ 1 w 118"/>
                  <a:gd name="T13" fmla="*/ 0 h 24"/>
                  <a:gd name="T14" fmla="*/ 79 w 118"/>
                  <a:gd name="T15" fmla="*/ 14 h 24"/>
                  <a:gd name="T16" fmla="*/ 108 w 118"/>
                  <a:gd name="T17" fmla="*/ 19 h 24"/>
                  <a:gd name="T18" fmla="*/ 113 w 118"/>
                  <a:gd name="T19" fmla="*/ 22 h 24"/>
                  <a:gd name="T20" fmla="*/ 118 w 118"/>
                  <a:gd name="T21" fmla="*/ 24 h 24"/>
                  <a:gd name="T22" fmla="*/ 79 w 118"/>
                  <a:gd name="T23" fmla="*/ 17 h 24"/>
                  <a:gd name="T24" fmla="*/ 79 w 118"/>
                  <a:gd name="T25" fmla="*/ 15 h 24"/>
                  <a:gd name="T26" fmla="*/ 79 w 118"/>
                  <a:gd name="T27" fmla="*/ 14 h 2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8"/>
                  <a:gd name="T43" fmla="*/ 0 h 24"/>
                  <a:gd name="T44" fmla="*/ 118 w 118"/>
                  <a:gd name="T45" fmla="*/ 24 h 2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8" h="24">
                    <a:moveTo>
                      <a:pt x="1" y="0"/>
                    </a:moveTo>
                    <a:lnTo>
                      <a:pt x="47" y="9"/>
                    </a:lnTo>
                    <a:lnTo>
                      <a:pt x="49" y="10"/>
                    </a:lnTo>
                    <a:lnTo>
                      <a:pt x="49" y="12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  <a:moveTo>
                      <a:pt x="79" y="14"/>
                    </a:moveTo>
                    <a:lnTo>
                      <a:pt x="108" y="19"/>
                    </a:lnTo>
                    <a:lnTo>
                      <a:pt x="113" y="22"/>
                    </a:lnTo>
                    <a:lnTo>
                      <a:pt x="118" y="24"/>
                    </a:lnTo>
                    <a:lnTo>
                      <a:pt x="79" y="17"/>
                    </a:lnTo>
                    <a:lnTo>
                      <a:pt x="79" y="15"/>
                    </a:lnTo>
                    <a:lnTo>
                      <a:pt x="79" y="14"/>
                    </a:lnTo>
                    <a:close/>
                  </a:path>
                </a:pathLst>
              </a:custGeom>
              <a:solidFill>
                <a:srgbClr val="8C8B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35" name="Freeform 302"/>
              <p:cNvSpPr>
                <a:spLocks noEditPoints="1"/>
              </p:cNvSpPr>
              <p:nvPr/>
            </p:nvSpPr>
            <p:spPr bwMode="auto">
              <a:xfrm>
                <a:off x="4633" y="2186"/>
                <a:ext cx="123" cy="25"/>
              </a:xfrm>
              <a:custGeom>
                <a:avLst/>
                <a:gdLst>
                  <a:gd name="T0" fmla="*/ 2 w 123"/>
                  <a:gd name="T1" fmla="*/ 0 h 25"/>
                  <a:gd name="T2" fmla="*/ 51 w 123"/>
                  <a:gd name="T3" fmla="*/ 8 h 25"/>
                  <a:gd name="T4" fmla="*/ 51 w 123"/>
                  <a:gd name="T5" fmla="*/ 10 h 25"/>
                  <a:gd name="T6" fmla="*/ 52 w 123"/>
                  <a:gd name="T7" fmla="*/ 12 h 25"/>
                  <a:gd name="T8" fmla="*/ 0 w 123"/>
                  <a:gd name="T9" fmla="*/ 3 h 25"/>
                  <a:gd name="T10" fmla="*/ 2 w 123"/>
                  <a:gd name="T11" fmla="*/ 2 h 25"/>
                  <a:gd name="T12" fmla="*/ 2 w 123"/>
                  <a:gd name="T13" fmla="*/ 0 h 25"/>
                  <a:gd name="T14" fmla="*/ 81 w 123"/>
                  <a:gd name="T15" fmla="*/ 13 h 25"/>
                  <a:gd name="T16" fmla="*/ 115 w 123"/>
                  <a:gd name="T17" fmla="*/ 20 h 25"/>
                  <a:gd name="T18" fmla="*/ 118 w 123"/>
                  <a:gd name="T19" fmla="*/ 22 h 25"/>
                  <a:gd name="T20" fmla="*/ 123 w 123"/>
                  <a:gd name="T21" fmla="*/ 25 h 25"/>
                  <a:gd name="T22" fmla="*/ 79 w 123"/>
                  <a:gd name="T23" fmla="*/ 17 h 25"/>
                  <a:gd name="T24" fmla="*/ 81 w 123"/>
                  <a:gd name="T25" fmla="*/ 15 h 25"/>
                  <a:gd name="T26" fmla="*/ 81 w 123"/>
                  <a:gd name="T27" fmla="*/ 13 h 2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3"/>
                  <a:gd name="T43" fmla="*/ 0 h 25"/>
                  <a:gd name="T44" fmla="*/ 123 w 123"/>
                  <a:gd name="T45" fmla="*/ 25 h 2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3" h="25">
                    <a:moveTo>
                      <a:pt x="2" y="0"/>
                    </a:moveTo>
                    <a:lnTo>
                      <a:pt x="51" y="8"/>
                    </a:lnTo>
                    <a:lnTo>
                      <a:pt x="51" y="10"/>
                    </a:lnTo>
                    <a:lnTo>
                      <a:pt x="52" y="12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  <a:moveTo>
                      <a:pt x="81" y="13"/>
                    </a:moveTo>
                    <a:lnTo>
                      <a:pt x="115" y="20"/>
                    </a:lnTo>
                    <a:lnTo>
                      <a:pt x="118" y="22"/>
                    </a:lnTo>
                    <a:lnTo>
                      <a:pt x="123" y="25"/>
                    </a:lnTo>
                    <a:lnTo>
                      <a:pt x="79" y="17"/>
                    </a:lnTo>
                    <a:lnTo>
                      <a:pt x="81" y="15"/>
                    </a:lnTo>
                    <a:lnTo>
                      <a:pt x="81" y="13"/>
                    </a:lnTo>
                    <a:close/>
                  </a:path>
                </a:pathLst>
              </a:custGeom>
              <a:solidFill>
                <a:srgbClr val="908F8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36" name="Freeform 303"/>
              <p:cNvSpPr>
                <a:spLocks noEditPoints="1"/>
              </p:cNvSpPr>
              <p:nvPr/>
            </p:nvSpPr>
            <p:spPr bwMode="auto">
              <a:xfrm>
                <a:off x="4631" y="2188"/>
                <a:ext cx="130" cy="25"/>
              </a:xfrm>
              <a:custGeom>
                <a:avLst/>
                <a:gdLst>
                  <a:gd name="T0" fmla="*/ 4 w 130"/>
                  <a:gd name="T1" fmla="*/ 0 h 25"/>
                  <a:gd name="T2" fmla="*/ 53 w 130"/>
                  <a:gd name="T3" fmla="*/ 8 h 25"/>
                  <a:gd name="T4" fmla="*/ 54 w 130"/>
                  <a:gd name="T5" fmla="*/ 10 h 25"/>
                  <a:gd name="T6" fmla="*/ 56 w 130"/>
                  <a:gd name="T7" fmla="*/ 11 h 25"/>
                  <a:gd name="T8" fmla="*/ 0 w 130"/>
                  <a:gd name="T9" fmla="*/ 3 h 25"/>
                  <a:gd name="T10" fmla="*/ 2 w 130"/>
                  <a:gd name="T11" fmla="*/ 1 h 25"/>
                  <a:gd name="T12" fmla="*/ 4 w 130"/>
                  <a:gd name="T13" fmla="*/ 0 h 25"/>
                  <a:gd name="T14" fmla="*/ 83 w 130"/>
                  <a:gd name="T15" fmla="*/ 13 h 25"/>
                  <a:gd name="T16" fmla="*/ 122 w 130"/>
                  <a:gd name="T17" fmla="*/ 20 h 25"/>
                  <a:gd name="T18" fmla="*/ 125 w 130"/>
                  <a:gd name="T19" fmla="*/ 23 h 25"/>
                  <a:gd name="T20" fmla="*/ 130 w 130"/>
                  <a:gd name="T21" fmla="*/ 25 h 25"/>
                  <a:gd name="T22" fmla="*/ 81 w 130"/>
                  <a:gd name="T23" fmla="*/ 16 h 25"/>
                  <a:gd name="T24" fmla="*/ 81 w 130"/>
                  <a:gd name="T25" fmla="*/ 15 h 25"/>
                  <a:gd name="T26" fmla="*/ 83 w 130"/>
                  <a:gd name="T27" fmla="*/ 13 h 2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0"/>
                  <a:gd name="T43" fmla="*/ 0 h 25"/>
                  <a:gd name="T44" fmla="*/ 130 w 130"/>
                  <a:gd name="T45" fmla="*/ 25 h 2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0" h="25">
                    <a:moveTo>
                      <a:pt x="4" y="0"/>
                    </a:moveTo>
                    <a:lnTo>
                      <a:pt x="53" y="8"/>
                    </a:lnTo>
                    <a:lnTo>
                      <a:pt x="54" y="10"/>
                    </a:lnTo>
                    <a:lnTo>
                      <a:pt x="56" y="11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close/>
                    <a:moveTo>
                      <a:pt x="83" y="13"/>
                    </a:moveTo>
                    <a:lnTo>
                      <a:pt x="122" y="20"/>
                    </a:lnTo>
                    <a:lnTo>
                      <a:pt x="125" y="23"/>
                    </a:lnTo>
                    <a:lnTo>
                      <a:pt x="130" y="25"/>
                    </a:lnTo>
                    <a:lnTo>
                      <a:pt x="81" y="16"/>
                    </a:lnTo>
                    <a:lnTo>
                      <a:pt x="81" y="15"/>
                    </a:lnTo>
                    <a:lnTo>
                      <a:pt x="83" y="13"/>
                    </a:lnTo>
                    <a:close/>
                  </a:path>
                </a:pathLst>
              </a:custGeom>
              <a:solidFill>
                <a:srgbClr val="92919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37" name="Freeform 304"/>
              <p:cNvSpPr>
                <a:spLocks noEditPoints="1"/>
              </p:cNvSpPr>
              <p:nvPr/>
            </p:nvSpPr>
            <p:spPr bwMode="auto">
              <a:xfrm>
                <a:off x="4631" y="2189"/>
                <a:ext cx="134" cy="26"/>
              </a:xfrm>
              <a:custGeom>
                <a:avLst/>
                <a:gdLst>
                  <a:gd name="T0" fmla="*/ 2 w 134"/>
                  <a:gd name="T1" fmla="*/ 0 h 26"/>
                  <a:gd name="T2" fmla="*/ 54 w 134"/>
                  <a:gd name="T3" fmla="*/ 9 h 26"/>
                  <a:gd name="T4" fmla="*/ 56 w 134"/>
                  <a:gd name="T5" fmla="*/ 10 h 26"/>
                  <a:gd name="T6" fmla="*/ 56 w 134"/>
                  <a:gd name="T7" fmla="*/ 12 h 26"/>
                  <a:gd name="T8" fmla="*/ 0 w 134"/>
                  <a:gd name="T9" fmla="*/ 4 h 26"/>
                  <a:gd name="T10" fmla="*/ 0 w 134"/>
                  <a:gd name="T11" fmla="*/ 2 h 26"/>
                  <a:gd name="T12" fmla="*/ 2 w 134"/>
                  <a:gd name="T13" fmla="*/ 0 h 26"/>
                  <a:gd name="T14" fmla="*/ 81 w 134"/>
                  <a:gd name="T15" fmla="*/ 14 h 26"/>
                  <a:gd name="T16" fmla="*/ 125 w 134"/>
                  <a:gd name="T17" fmla="*/ 22 h 26"/>
                  <a:gd name="T18" fmla="*/ 129 w 134"/>
                  <a:gd name="T19" fmla="*/ 24 h 26"/>
                  <a:gd name="T20" fmla="*/ 134 w 134"/>
                  <a:gd name="T21" fmla="*/ 26 h 26"/>
                  <a:gd name="T22" fmla="*/ 81 w 134"/>
                  <a:gd name="T23" fmla="*/ 17 h 26"/>
                  <a:gd name="T24" fmla="*/ 81 w 134"/>
                  <a:gd name="T25" fmla="*/ 15 h 26"/>
                  <a:gd name="T26" fmla="*/ 81 w 134"/>
                  <a:gd name="T27" fmla="*/ 14 h 2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6"/>
                  <a:gd name="T44" fmla="*/ 134 w 134"/>
                  <a:gd name="T45" fmla="*/ 26 h 2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6">
                    <a:moveTo>
                      <a:pt x="2" y="0"/>
                    </a:moveTo>
                    <a:lnTo>
                      <a:pt x="54" y="9"/>
                    </a:lnTo>
                    <a:lnTo>
                      <a:pt x="56" y="10"/>
                    </a:lnTo>
                    <a:lnTo>
                      <a:pt x="56" y="12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  <a:moveTo>
                      <a:pt x="81" y="14"/>
                    </a:moveTo>
                    <a:lnTo>
                      <a:pt x="125" y="22"/>
                    </a:lnTo>
                    <a:lnTo>
                      <a:pt x="129" y="24"/>
                    </a:lnTo>
                    <a:lnTo>
                      <a:pt x="134" y="26"/>
                    </a:lnTo>
                    <a:lnTo>
                      <a:pt x="81" y="17"/>
                    </a:lnTo>
                    <a:lnTo>
                      <a:pt x="81" y="15"/>
                    </a:lnTo>
                    <a:lnTo>
                      <a:pt x="81" y="14"/>
                    </a:lnTo>
                    <a:close/>
                  </a:path>
                </a:pathLst>
              </a:custGeom>
              <a:solidFill>
                <a:srgbClr val="94939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38" name="Freeform 305"/>
              <p:cNvSpPr>
                <a:spLocks noEditPoints="1"/>
              </p:cNvSpPr>
              <p:nvPr/>
            </p:nvSpPr>
            <p:spPr bwMode="auto">
              <a:xfrm>
                <a:off x="4630" y="2191"/>
                <a:ext cx="138" cy="27"/>
              </a:xfrm>
              <a:custGeom>
                <a:avLst/>
                <a:gdLst>
                  <a:gd name="T0" fmla="*/ 1 w 138"/>
                  <a:gd name="T1" fmla="*/ 0 h 27"/>
                  <a:gd name="T2" fmla="*/ 57 w 138"/>
                  <a:gd name="T3" fmla="*/ 8 h 27"/>
                  <a:gd name="T4" fmla="*/ 57 w 138"/>
                  <a:gd name="T5" fmla="*/ 10 h 27"/>
                  <a:gd name="T6" fmla="*/ 59 w 138"/>
                  <a:gd name="T7" fmla="*/ 13 h 27"/>
                  <a:gd name="T8" fmla="*/ 0 w 138"/>
                  <a:gd name="T9" fmla="*/ 2 h 27"/>
                  <a:gd name="T10" fmla="*/ 1 w 138"/>
                  <a:gd name="T11" fmla="*/ 2 h 27"/>
                  <a:gd name="T12" fmla="*/ 1 w 138"/>
                  <a:gd name="T13" fmla="*/ 0 h 27"/>
                  <a:gd name="T14" fmla="*/ 82 w 138"/>
                  <a:gd name="T15" fmla="*/ 13 h 27"/>
                  <a:gd name="T16" fmla="*/ 131 w 138"/>
                  <a:gd name="T17" fmla="*/ 22 h 27"/>
                  <a:gd name="T18" fmla="*/ 135 w 138"/>
                  <a:gd name="T19" fmla="*/ 24 h 27"/>
                  <a:gd name="T20" fmla="*/ 138 w 138"/>
                  <a:gd name="T21" fmla="*/ 27 h 27"/>
                  <a:gd name="T22" fmla="*/ 81 w 138"/>
                  <a:gd name="T23" fmla="*/ 17 h 27"/>
                  <a:gd name="T24" fmla="*/ 82 w 138"/>
                  <a:gd name="T25" fmla="*/ 15 h 27"/>
                  <a:gd name="T26" fmla="*/ 82 w 138"/>
                  <a:gd name="T27" fmla="*/ 13 h 2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8"/>
                  <a:gd name="T43" fmla="*/ 0 h 27"/>
                  <a:gd name="T44" fmla="*/ 138 w 138"/>
                  <a:gd name="T45" fmla="*/ 27 h 2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8" h="27">
                    <a:moveTo>
                      <a:pt x="1" y="0"/>
                    </a:moveTo>
                    <a:lnTo>
                      <a:pt x="57" y="8"/>
                    </a:lnTo>
                    <a:lnTo>
                      <a:pt x="57" y="10"/>
                    </a:lnTo>
                    <a:lnTo>
                      <a:pt x="59" y="1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  <a:moveTo>
                      <a:pt x="82" y="13"/>
                    </a:moveTo>
                    <a:lnTo>
                      <a:pt x="131" y="22"/>
                    </a:lnTo>
                    <a:lnTo>
                      <a:pt x="135" y="24"/>
                    </a:lnTo>
                    <a:lnTo>
                      <a:pt x="138" y="27"/>
                    </a:lnTo>
                    <a:lnTo>
                      <a:pt x="81" y="17"/>
                    </a:lnTo>
                    <a:lnTo>
                      <a:pt x="82" y="15"/>
                    </a:lnTo>
                    <a:lnTo>
                      <a:pt x="82" y="13"/>
                    </a:lnTo>
                    <a:close/>
                  </a:path>
                </a:pathLst>
              </a:custGeom>
              <a:solidFill>
                <a:srgbClr val="99989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39" name="Freeform 306"/>
              <p:cNvSpPr>
                <a:spLocks noEditPoints="1"/>
              </p:cNvSpPr>
              <p:nvPr/>
            </p:nvSpPr>
            <p:spPr bwMode="auto">
              <a:xfrm>
                <a:off x="4630" y="2193"/>
                <a:ext cx="141" cy="27"/>
              </a:xfrm>
              <a:custGeom>
                <a:avLst/>
                <a:gdLst>
                  <a:gd name="T0" fmla="*/ 1 w 141"/>
                  <a:gd name="T1" fmla="*/ 0 h 27"/>
                  <a:gd name="T2" fmla="*/ 57 w 141"/>
                  <a:gd name="T3" fmla="*/ 8 h 27"/>
                  <a:gd name="T4" fmla="*/ 59 w 141"/>
                  <a:gd name="T5" fmla="*/ 11 h 27"/>
                  <a:gd name="T6" fmla="*/ 60 w 141"/>
                  <a:gd name="T7" fmla="*/ 13 h 27"/>
                  <a:gd name="T8" fmla="*/ 0 w 141"/>
                  <a:gd name="T9" fmla="*/ 1 h 27"/>
                  <a:gd name="T10" fmla="*/ 0 w 141"/>
                  <a:gd name="T11" fmla="*/ 0 h 27"/>
                  <a:gd name="T12" fmla="*/ 1 w 141"/>
                  <a:gd name="T13" fmla="*/ 0 h 27"/>
                  <a:gd name="T14" fmla="*/ 82 w 141"/>
                  <a:gd name="T15" fmla="*/ 13 h 27"/>
                  <a:gd name="T16" fmla="*/ 135 w 141"/>
                  <a:gd name="T17" fmla="*/ 22 h 27"/>
                  <a:gd name="T18" fmla="*/ 138 w 141"/>
                  <a:gd name="T19" fmla="*/ 25 h 27"/>
                  <a:gd name="T20" fmla="*/ 141 w 141"/>
                  <a:gd name="T21" fmla="*/ 27 h 27"/>
                  <a:gd name="T22" fmla="*/ 81 w 141"/>
                  <a:gd name="T23" fmla="*/ 16 h 27"/>
                  <a:gd name="T24" fmla="*/ 81 w 141"/>
                  <a:gd name="T25" fmla="*/ 15 h 27"/>
                  <a:gd name="T26" fmla="*/ 82 w 141"/>
                  <a:gd name="T27" fmla="*/ 13 h 2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41"/>
                  <a:gd name="T43" fmla="*/ 0 h 27"/>
                  <a:gd name="T44" fmla="*/ 141 w 141"/>
                  <a:gd name="T45" fmla="*/ 27 h 2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41" h="27">
                    <a:moveTo>
                      <a:pt x="1" y="0"/>
                    </a:moveTo>
                    <a:lnTo>
                      <a:pt x="57" y="8"/>
                    </a:lnTo>
                    <a:lnTo>
                      <a:pt x="59" y="11"/>
                    </a:lnTo>
                    <a:lnTo>
                      <a:pt x="60" y="1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  <a:moveTo>
                      <a:pt x="82" y="13"/>
                    </a:moveTo>
                    <a:lnTo>
                      <a:pt x="135" y="22"/>
                    </a:lnTo>
                    <a:lnTo>
                      <a:pt x="138" y="25"/>
                    </a:lnTo>
                    <a:lnTo>
                      <a:pt x="141" y="27"/>
                    </a:lnTo>
                    <a:lnTo>
                      <a:pt x="81" y="16"/>
                    </a:lnTo>
                    <a:lnTo>
                      <a:pt x="81" y="15"/>
                    </a:lnTo>
                    <a:lnTo>
                      <a:pt x="82" y="13"/>
                    </a:lnTo>
                    <a:close/>
                  </a:path>
                </a:pathLst>
              </a:custGeom>
              <a:solidFill>
                <a:srgbClr val="9B9A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40" name="Freeform 307"/>
              <p:cNvSpPr>
                <a:spLocks noEditPoints="1"/>
              </p:cNvSpPr>
              <p:nvPr/>
            </p:nvSpPr>
            <p:spPr bwMode="auto">
              <a:xfrm>
                <a:off x="4628" y="2193"/>
                <a:ext cx="148" cy="30"/>
              </a:xfrm>
              <a:custGeom>
                <a:avLst/>
                <a:gdLst>
                  <a:gd name="T0" fmla="*/ 2 w 148"/>
                  <a:gd name="T1" fmla="*/ 0 h 30"/>
                  <a:gd name="T2" fmla="*/ 61 w 148"/>
                  <a:gd name="T3" fmla="*/ 11 h 30"/>
                  <a:gd name="T4" fmla="*/ 62 w 148"/>
                  <a:gd name="T5" fmla="*/ 13 h 30"/>
                  <a:gd name="T6" fmla="*/ 64 w 148"/>
                  <a:gd name="T7" fmla="*/ 15 h 30"/>
                  <a:gd name="T8" fmla="*/ 0 w 148"/>
                  <a:gd name="T9" fmla="*/ 3 h 30"/>
                  <a:gd name="T10" fmla="*/ 2 w 148"/>
                  <a:gd name="T11" fmla="*/ 1 h 30"/>
                  <a:gd name="T12" fmla="*/ 2 w 148"/>
                  <a:gd name="T13" fmla="*/ 0 h 30"/>
                  <a:gd name="T14" fmla="*/ 83 w 148"/>
                  <a:gd name="T15" fmla="*/ 15 h 30"/>
                  <a:gd name="T16" fmla="*/ 140 w 148"/>
                  <a:gd name="T17" fmla="*/ 25 h 30"/>
                  <a:gd name="T18" fmla="*/ 143 w 148"/>
                  <a:gd name="T19" fmla="*/ 27 h 30"/>
                  <a:gd name="T20" fmla="*/ 148 w 148"/>
                  <a:gd name="T21" fmla="*/ 30 h 30"/>
                  <a:gd name="T22" fmla="*/ 81 w 148"/>
                  <a:gd name="T23" fmla="*/ 18 h 30"/>
                  <a:gd name="T24" fmla="*/ 83 w 148"/>
                  <a:gd name="T25" fmla="*/ 16 h 30"/>
                  <a:gd name="T26" fmla="*/ 83 w 148"/>
                  <a:gd name="T27" fmla="*/ 15 h 3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48"/>
                  <a:gd name="T43" fmla="*/ 0 h 30"/>
                  <a:gd name="T44" fmla="*/ 148 w 148"/>
                  <a:gd name="T45" fmla="*/ 30 h 3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48" h="30">
                    <a:moveTo>
                      <a:pt x="2" y="0"/>
                    </a:moveTo>
                    <a:lnTo>
                      <a:pt x="61" y="11"/>
                    </a:lnTo>
                    <a:lnTo>
                      <a:pt x="62" y="13"/>
                    </a:lnTo>
                    <a:lnTo>
                      <a:pt x="64" y="15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  <a:moveTo>
                      <a:pt x="83" y="15"/>
                    </a:moveTo>
                    <a:lnTo>
                      <a:pt x="140" y="25"/>
                    </a:lnTo>
                    <a:lnTo>
                      <a:pt x="143" y="27"/>
                    </a:lnTo>
                    <a:lnTo>
                      <a:pt x="148" y="30"/>
                    </a:lnTo>
                    <a:lnTo>
                      <a:pt x="81" y="18"/>
                    </a:lnTo>
                    <a:lnTo>
                      <a:pt x="83" y="16"/>
                    </a:lnTo>
                    <a:lnTo>
                      <a:pt x="83" y="15"/>
                    </a:lnTo>
                    <a:close/>
                  </a:path>
                </a:pathLst>
              </a:custGeom>
              <a:solidFill>
                <a:srgbClr val="9E9D9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41" name="Freeform 308"/>
              <p:cNvSpPr>
                <a:spLocks noEditPoints="1"/>
              </p:cNvSpPr>
              <p:nvPr/>
            </p:nvSpPr>
            <p:spPr bwMode="auto">
              <a:xfrm>
                <a:off x="4628" y="2194"/>
                <a:ext cx="152" cy="31"/>
              </a:xfrm>
              <a:custGeom>
                <a:avLst/>
                <a:gdLst>
                  <a:gd name="T0" fmla="*/ 2 w 152"/>
                  <a:gd name="T1" fmla="*/ 0 h 31"/>
                  <a:gd name="T2" fmla="*/ 62 w 152"/>
                  <a:gd name="T3" fmla="*/ 12 h 31"/>
                  <a:gd name="T4" fmla="*/ 64 w 152"/>
                  <a:gd name="T5" fmla="*/ 14 h 31"/>
                  <a:gd name="T6" fmla="*/ 67 w 152"/>
                  <a:gd name="T7" fmla="*/ 15 h 31"/>
                  <a:gd name="T8" fmla="*/ 0 w 152"/>
                  <a:gd name="T9" fmla="*/ 4 h 31"/>
                  <a:gd name="T10" fmla="*/ 0 w 152"/>
                  <a:gd name="T11" fmla="*/ 2 h 31"/>
                  <a:gd name="T12" fmla="*/ 2 w 152"/>
                  <a:gd name="T13" fmla="*/ 0 h 31"/>
                  <a:gd name="T14" fmla="*/ 83 w 152"/>
                  <a:gd name="T15" fmla="*/ 15 h 31"/>
                  <a:gd name="T16" fmla="*/ 143 w 152"/>
                  <a:gd name="T17" fmla="*/ 26 h 31"/>
                  <a:gd name="T18" fmla="*/ 148 w 152"/>
                  <a:gd name="T19" fmla="*/ 29 h 31"/>
                  <a:gd name="T20" fmla="*/ 152 w 152"/>
                  <a:gd name="T21" fmla="*/ 31 h 31"/>
                  <a:gd name="T22" fmla="*/ 79 w 152"/>
                  <a:gd name="T23" fmla="*/ 19 h 31"/>
                  <a:gd name="T24" fmla="*/ 81 w 152"/>
                  <a:gd name="T25" fmla="*/ 17 h 31"/>
                  <a:gd name="T26" fmla="*/ 83 w 152"/>
                  <a:gd name="T27" fmla="*/ 15 h 3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52"/>
                  <a:gd name="T43" fmla="*/ 0 h 31"/>
                  <a:gd name="T44" fmla="*/ 152 w 152"/>
                  <a:gd name="T45" fmla="*/ 31 h 3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52" h="31">
                    <a:moveTo>
                      <a:pt x="2" y="0"/>
                    </a:moveTo>
                    <a:lnTo>
                      <a:pt x="62" y="12"/>
                    </a:lnTo>
                    <a:lnTo>
                      <a:pt x="64" y="14"/>
                    </a:lnTo>
                    <a:lnTo>
                      <a:pt x="67" y="1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  <a:moveTo>
                      <a:pt x="83" y="15"/>
                    </a:moveTo>
                    <a:lnTo>
                      <a:pt x="143" y="26"/>
                    </a:lnTo>
                    <a:lnTo>
                      <a:pt x="148" y="29"/>
                    </a:lnTo>
                    <a:lnTo>
                      <a:pt x="152" y="31"/>
                    </a:lnTo>
                    <a:lnTo>
                      <a:pt x="79" y="19"/>
                    </a:lnTo>
                    <a:lnTo>
                      <a:pt x="81" y="17"/>
                    </a:lnTo>
                    <a:lnTo>
                      <a:pt x="83" y="15"/>
                    </a:lnTo>
                    <a:close/>
                  </a:path>
                </a:pathLst>
              </a:custGeom>
              <a:solidFill>
                <a:srgbClr val="A2A2A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42" name="Freeform 309"/>
              <p:cNvSpPr>
                <a:spLocks noEditPoints="1"/>
              </p:cNvSpPr>
              <p:nvPr/>
            </p:nvSpPr>
            <p:spPr bwMode="auto">
              <a:xfrm>
                <a:off x="4626" y="2196"/>
                <a:ext cx="157" cy="30"/>
              </a:xfrm>
              <a:custGeom>
                <a:avLst/>
                <a:gdLst>
                  <a:gd name="T0" fmla="*/ 2 w 157"/>
                  <a:gd name="T1" fmla="*/ 0 h 30"/>
                  <a:gd name="T2" fmla="*/ 66 w 157"/>
                  <a:gd name="T3" fmla="*/ 12 h 30"/>
                  <a:gd name="T4" fmla="*/ 69 w 157"/>
                  <a:gd name="T5" fmla="*/ 15 h 30"/>
                  <a:gd name="T6" fmla="*/ 73 w 157"/>
                  <a:gd name="T7" fmla="*/ 17 h 30"/>
                  <a:gd name="T8" fmla="*/ 0 w 157"/>
                  <a:gd name="T9" fmla="*/ 3 h 30"/>
                  <a:gd name="T10" fmla="*/ 2 w 157"/>
                  <a:gd name="T11" fmla="*/ 2 h 30"/>
                  <a:gd name="T12" fmla="*/ 2 w 157"/>
                  <a:gd name="T13" fmla="*/ 0 h 30"/>
                  <a:gd name="T14" fmla="*/ 83 w 157"/>
                  <a:gd name="T15" fmla="*/ 15 h 30"/>
                  <a:gd name="T16" fmla="*/ 150 w 157"/>
                  <a:gd name="T17" fmla="*/ 27 h 30"/>
                  <a:gd name="T18" fmla="*/ 154 w 157"/>
                  <a:gd name="T19" fmla="*/ 29 h 30"/>
                  <a:gd name="T20" fmla="*/ 157 w 157"/>
                  <a:gd name="T21" fmla="*/ 30 h 30"/>
                  <a:gd name="T22" fmla="*/ 78 w 157"/>
                  <a:gd name="T23" fmla="*/ 17 h 30"/>
                  <a:gd name="T24" fmla="*/ 81 w 157"/>
                  <a:gd name="T25" fmla="*/ 17 h 30"/>
                  <a:gd name="T26" fmla="*/ 83 w 157"/>
                  <a:gd name="T27" fmla="*/ 15 h 3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57"/>
                  <a:gd name="T43" fmla="*/ 0 h 30"/>
                  <a:gd name="T44" fmla="*/ 157 w 157"/>
                  <a:gd name="T45" fmla="*/ 30 h 3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57" h="30">
                    <a:moveTo>
                      <a:pt x="2" y="0"/>
                    </a:moveTo>
                    <a:lnTo>
                      <a:pt x="66" y="12"/>
                    </a:lnTo>
                    <a:lnTo>
                      <a:pt x="69" y="15"/>
                    </a:lnTo>
                    <a:lnTo>
                      <a:pt x="73" y="17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  <a:moveTo>
                      <a:pt x="83" y="15"/>
                    </a:moveTo>
                    <a:lnTo>
                      <a:pt x="150" y="27"/>
                    </a:lnTo>
                    <a:lnTo>
                      <a:pt x="154" y="29"/>
                    </a:lnTo>
                    <a:lnTo>
                      <a:pt x="157" y="30"/>
                    </a:lnTo>
                    <a:lnTo>
                      <a:pt x="78" y="17"/>
                    </a:lnTo>
                    <a:lnTo>
                      <a:pt x="81" y="17"/>
                    </a:lnTo>
                    <a:lnTo>
                      <a:pt x="83" y="15"/>
                    </a:lnTo>
                    <a:close/>
                  </a:path>
                </a:pathLst>
              </a:custGeom>
              <a:solidFill>
                <a:srgbClr val="A5A4A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43" name="Freeform 310"/>
              <p:cNvSpPr>
                <a:spLocks/>
              </p:cNvSpPr>
              <p:nvPr/>
            </p:nvSpPr>
            <p:spPr bwMode="auto">
              <a:xfrm>
                <a:off x="4626" y="2198"/>
                <a:ext cx="161" cy="32"/>
              </a:xfrm>
              <a:custGeom>
                <a:avLst/>
                <a:gdLst>
                  <a:gd name="T0" fmla="*/ 2 w 161"/>
                  <a:gd name="T1" fmla="*/ 0 h 32"/>
                  <a:gd name="T2" fmla="*/ 69 w 161"/>
                  <a:gd name="T3" fmla="*/ 11 h 32"/>
                  <a:gd name="T4" fmla="*/ 73 w 161"/>
                  <a:gd name="T5" fmla="*/ 15 h 32"/>
                  <a:gd name="T6" fmla="*/ 76 w 161"/>
                  <a:gd name="T7" fmla="*/ 15 h 32"/>
                  <a:gd name="T8" fmla="*/ 78 w 161"/>
                  <a:gd name="T9" fmla="*/ 15 h 32"/>
                  <a:gd name="T10" fmla="*/ 81 w 161"/>
                  <a:gd name="T11" fmla="*/ 15 h 32"/>
                  <a:gd name="T12" fmla="*/ 154 w 161"/>
                  <a:gd name="T13" fmla="*/ 27 h 32"/>
                  <a:gd name="T14" fmla="*/ 157 w 161"/>
                  <a:gd name="T15" fmla="*/ 28 h 32"/>
                  <a:gd name="T16" fmla="*/ 161 w 161"/>
                  <a:gd name="T17" fmla="*/ 32 h 32"/>
                  <a:gd name="T18" fmla="*/ 0 w 161"/>
                  <a:gd name="T19" fmla="*/ 3 h 32"/>
                  <a:gd name="T20" fmla="*/ 0 w 161"/>
                  <a:gd name="T21" fmla="*/ 1 h 32"/>
                  <a:gd name="T22" fmla="*/ 2 w 161"/>
                  <a:gd name="T23" fmla="*/ 0 h 3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61"/>
                  <a:gd name="T37" fmla="*/ 0 h 32"/>
                  <a:gd name="T38" fmla="*/ 161 w 161"/>
                  <a:gd name="T39" fmla="*/ 32 h 3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61" h="32">
                    <a:moveTo>
                      <a:pt x="2" y="0"/>
                    </a:moveTo>
                    <a:lnTo>
                      <a:pt x="69" y="11"/>
                    </a:lnTo>
                    <a:lnTo>
                      <a:pt x="73" y="15"/>
                    </a:lnTo>
                    <a:lnTo>
                      <a:pt x="76" y="15"/>
                    </a:lnTo>
                    <a:lnTo>
                      <a:pt x="78" y="15"/>
                    </a:lnTo>
                    <a:lnTo>
                      <a:pt x="81" y="15"/>
                    </a:lnTo>
                    <a:lnTo>
                      <a:pt x="154" y="27"/>
                    </a:lnTo>
                    <a:lnTo>
                      <a:pt x="157" y="28"/>
                    </a:lnTo>
                    <a:lnTo>
                      <a:pt x="161" y="3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7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44" name="Freeform 311"/>
              <p:cNvSpPr>
                <a:spLocks/>
              </p:cNvSpPr>
              <p:nvPr/>
            </p:nvSpPr>
            <p:spPr bwMode="auto">
              <a:xfrm>
                <a:off x="4625" y="2199"/>
                <a:ext cx="165" cy="32"/>
              </a:xfrm>
              <a:custGeom>
                <a:avLst/>
                <a:gdLst>
                  <a:gd name="T0" fmla="*/ 1 w 165"/>
                  <a:gd name="T1" fmla="*/ 0 h 32"/>
                  <a:gd name="T2" fmla="*/ 74 w 165"/>
                  <a:gd name="T3" fmla="*/ 14 h 32"/>
                  <a:gd name="T4" fmla="*/ 77 w 165"/>
                  <a:gd name="T5" fmla="*/ 14 h 32"/>
                  <a:gd name="T6" fmla="*/ 79 w 165"/>
                  <a:gd name="T7" fmla="*/ 14 h 32"/>
                  <a:gd name="T8" fmla="*/ 158 w 165"/>
                  <a:gd name="T9" fmla="*/ 27 h 32"/>
                  <a:gd name="T10" fmla="*/ 162 w 165"/>
                  <a:gd name="T11" fmla="*/ 31 h 32"/>
                  <a:gd name="T12" fmla="*/ 165 w 165"/>
                  <a:gd name="T13" fmla="*/ 32 h 32"/>
                  <a:gd name="T14" fmla="*/ 0 w 165"/>
                  <a:gd name="T15" fmla="*/ 4 h 32"/>
                  <a:gd name="T16" fmla="*/ 1 w 165"/>
                  <a:gd name="T17" fmla="*/ 2 h 32"/>
                  <a:gd name="T18" fmla="*/ 1 w 165"/>
                  <a:gd name="T19" fmla="*/ 0 h 3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65"/>
                  <a:gd name="T31" fmla="*/ 0 h 32"/>
                  <a:gd name="T32" fmla="*/ 165 w 165"/>
                  <a:gd name="T33" fmla="*/ 32 h 3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65" h="32">
                    <a:moveTo>
                      <a:pt x="1" y="0"/>
                    </a:moveTo>
                    <a:lnTo>
                      <a:pt x="74" y="14"/>
                    </a:lnTo>
                    <a:lnTo>
                      <a:pt x="77" y="14"/>
                    </a:lnTo>
                    <a:lnTo>
                      <a:pt x="79" y="14"/>
                    </a:lnTo>
                    <a:lnTo>
                      <a:pt x="158" y="27"/>
                    </a:lnTo>
                    <a:lnTo>
                      <a:pt x="162" y="31"/>
                    </a:lnTo>
                    <a:lnTo>
                      <a:pt x="165" y="32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BAAA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45" name="Freeform 312"/>
              <p:cNvSpPr>
                <a:spLocks/>
              </p:cNvSpPr>
              <p:nvPr/>
            </p:nvSpPr>
            <p:spPr bwMode="auto">
              <a:xfrm>
                <a:off x="4625" y="2201"/>
                <a:ext cx="168" cy="34"/>
              </a:xfrm>
              <a:custGeom>
                <a:avLst/>
                <a:gdLst>
                  <a:gd name="T0" fmla="*/ 1 w 168"/>
                  <a:gd name="T1" fmla="*/ 0 h 34"/>
                  <a:gd name="T2" fmla="*/ 162 w 168"/>
                  <a:gd name="T3" fmla="*/ 29 h 34"/>
                  <a:gd name="T4" fmla="*/ 165 w 168"/>
                  <a:gd name="T5" fmla="*/ 30 h 34"/>
                  <a:gd name="T6" fmla="*/ 168 w 168"/>
                  <a:gd name="T7" fmla="*/ 34 h 34"/>
                  <a:gd name="T8" fmla="*/ 0 w 168"/>
                  <a:gd name="T9" fmla="*/ 3 h 34"/>
                  <a:gd name="T10" fmla="*/ 0 w 168"/>
                  <a:gd name="T11" fmla="*/ 2 h 34"/>
                  <a:gd name="T12" fmla="*/ 1 w 168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8"/>
                  <a:gd name="T22" fmla="*/ 0 h 34"/>
                  <a:gd name="T23" fmla="*/ 168 w 168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8" h="34">
                    <a:moveTo>
                      <a:pt x="1" y="0"/>
                    </a:moveTo>
                    <a:lnTo>
                      <a:pt x="162" y="29"/>
                    </a:lnTo>
                    <a:lnTo>
                      <a:pt x="165" y="30"/>
                    </a:lnTo>
                    <a:lnTo>
                      <a:pt x="168" y="3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DACA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46" name="Freeform 313"/>
              <p:cNvSpPr>
                <a:spLocks/>
              </p:cNvSpPr>
              <p:nvPr/>
            </p:nvSpPr>
            <p:spPr bwMode="auto">
              <a:xfrm>
                <a:off x="4625" y="2203"/>
                <a:ext cx="172" cy="34"/>
              </a:xfrm>
              <a:custGeom>
                <a:avLst/>
                <a:gdLst>
                  <a:gd name="T0" fmla="*/ 0 w 172"/>
                  <a:gd name="T1" fmla="*/ 0 h 34"/>
                  <a:gd name="T2" fmla="*/ 165 w 172"/>
                  <a:gd name="T3" fmla="*/ 28 h 34"/>
                  <a:gd name="T4" fmla="*/ 168 w 172"/>
                  <a:gd name="T5" fmla="*/ 32 h 34"/>
                  <a:gd name="T6" fmla="*/ 172 w 172"/>
                  <a:gd name="T7" fmla="*/ 34 h 34"/>
                  <a:gd name="T8" fmla="*/ 0 w 172"/>
                  <a:gd name="T9" fmla="*/ 3 h 34"/>
                  <a:gd name="T10" fmla="*/ 0 w 172"/>
                  <a:gd name="T11" fmla="*/ 1 h 34"/>
                  <a:gd name="T12" fmla="*/ 0 w 172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2"/>
                  <a:gd name="T22" fmla="*/ 0 h 34"/>
                  <a:gd name="T23" fmla="*/ 172 w 172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2" h="34">
                    <a:moveTo>
                      <a:pt x="0" y="0"/>
                    </a:moveTo>
                    <a:lnTo>
                      <a:pt x="165" y="28"/>
                    </a:lnTo>
                    <a:lnTo>
                      <a:pt x="168" y="32"/>
                    </a:lnTo>
                    <a:lnTo>
                      <a:pt x="172" y="3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0AFA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47" name="Freeform 314"/>
              <p:cNvSpPr>
                <a:spLocks/>
              </p:cNvSpPr>
              <p:nvPr/>
            </p:nvSpPr>
            <p:spPr bwMode="auto">
              <a:xfrm>
                <a:off x="4623" y="2204"/>
                <a:ext cx="175" cy="34"/>
              </a:xfrm>
              <a:custGeom>
                <a:avLst/>
                <a:gdLst>
                  <a:gd name="T0" fmla="*/ 2 w 175"/>
                  <a:gd name="T1" fmla="*/ 0 h 34"/>
                  <a:gd name="T2" fmla="*/ 170 w 175"/>
                  <a:gd name="T3" fmla="*/ 31 h 34"/>
                  <a:gd name="T4" fmla="*/ 174 w 175"/>
                  <a:gd name="T5" fmla="*/ 33 h 34"/>
                  <a:gd name="T6" fmla="*/ 175 w 175"/>
                  <a:gd name="T7" fmla="*/ 34 h 34"/>
                  <a:gd name="T8" fmla="*/ 0 w 175"/>
                  <a:gd name="T9" fmla="*/ 4 h 34"/>
                  <a:gd name="T10" fmla="*/ 2 w 175"/>
                  <a:gd name="T11" fmla="*/ 2 h 34"/>
                  <a:gd name="T12" fmla="*/ 2 w 175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5"/>
                  <a:gd name="T22" fmla="*/ 0 h 34"/>
                  <a:gd name="T23" fmla="*/ 175 w 175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5" h="34">
                    <a:moveTo>
                      <a:pt x="2" y="0"/>
                    </a:moveTo>
                    <a:lnTo>
                      <a:pt x="170" y="31"/>
                    </a:lnTo>
                    <a:lnTo>
                      <a:pt x="174" y="33"/>
                    </a:lnTo>
                    <a:lnTo>
                      <a:pt x="175" y="3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B6B6B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48" name="Freeform 315"/>
              <p:cNvSpPr>
                <a:spLocks/>
              </p:cNvSpPr>
              <p:nvPr/>
            </p:nvSpPr>
            <p:spPr bwMode="auto">
              <a:xfrm>
                <a:off x="4623" y="2206"/>
                <a:ext cx="179" cy="36"/>
              </a:xfrm>
              <a:custGeom>
                <a:avLst/>
                <a:gdLst>
                  <a:gd name="T0" fmla="*/ 2 w 179"/>
                  <a:gd name="T1" fmla="*/ 0 h 36"/>
                  <a:gd name="T2" fmla="*/ 174 w 179"/>
                  <a:gd name="T3" fmla="*/ 31 h 36"/>
                  <a:gd name="T4" fmla="*/ 175 w 179"/>
                  <a:gd name="T5" fmla="*/ 32 h 36"/>
                  <a:gd name="T6" fmla="*/ 179 w 179"/>
                  <a:gd name="T7" fmla="*/ 36 h 36"/>
                  <a:gd name="T8" fmla="*/ 0 w 179"/>
                  <a:gd name="T9" fmla="*/ 3 h 36"/>
                  <a:gd name="T10" fmla="*/ 0 w 179"/>
                  <a:gd name="T11" fmla="*/ 2 h 36"/>
                  <a:gd name="T12" fmla="*/ 2 w 179"/>
                  <a:gd name="T13" fmla="*/ 0 h 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9"/>
                  <a:gd name="T22" fmla="*/ 0 h 36"/>
                  <a:gd name="T23" fmla="*/ 179 w 179"/>
                  <a:gd name="T24" fmla="*/ 36 h 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9" h="36">
                    <a:moveTo>
                      <a:pt x="2" y="0"/>
                    </a:moveTo>
                    <a:lnTo>
                      <a:pt x="174" y="31"/>
                    </a:lnTo>
                    <a:lnTo>
                      <a:pt x="175" y="32"/>
                    </a:lnTo>
                    <a:lnTo>
                      <a:pt x="179" y="36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B9B9B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49" name="Freeform 316"/>
              <p:cNvSpPr>
                <a:spLocks/>
              </p:cNvSpPr>
              <p:nvPr/>
            </p:nvSpPr>
            <p:spPr bwMode="auto">
              <a:xfrm>
                <a:off x="4621" y="2208"/>
                <a:ext cx="184" cy="35"/>
              </a:xfrm>
              <a:custGeom>
                <a:avLst/>
                <a:gdLst>
                  <a:gd name="T0" fmla="*/ 2 w 184"/>
                  <a:gd name="T1" fmla="*/ 0 h 35"/>
                  <a:gd name="T2" fmla="*/ 177 w 184"/>
                  <a:gd name="T3" fmla="*/ 30 h 35"/>
                  <a:gd name="T4" fmla="*/ 181 w 184"/>
                  <a:gd name="T5" fmla="*/ 34 h 35"/>
                  <a:gd name="T6" fmla="*/ 184 w 184"/>
                  <a:gd name="T7" fmla="*/ 35 h 35"/>
                  <a:gd name="T8" fmla="*/ 0 w 184"/>
                  <a:gd name="T9" fmla="*/ 3 h 35"/>
                  <a:gd name="T10" fmla="*/ 2 w 184"/>
                  <a:gd name="T11" fmla="*/ 1 h 35"/>
                  <a:gd name="T12" fmla="*/ 2 w 184"/>
                  <a:gd name="T13" fmla="*/ 0 h 3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4"/>
                  <a:gd name="T22" fmla="*/ 0 h 35"/>
                  <a:gd name="T23" fmla="*/ 184 w 184"/>
                  <a:gd name="T24" fmla="*/ 35 h 3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4" h="35">
                    <a:moveTo>
                      <a:pt x="2" y="0"/>
                    </a:moveTo>
                    <a:lnTo>
                      <a:pt x="177" y="30"/>
                    </a:lnTo>
                    <a:lnTo>
                      <a:pt x="181" y="34"/>
                    </a:lnTo>
                    <a:lnTo>
                      <a:pt x="184" y="35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BCBCB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50" name="Freeform 317"/>
              <p:cNvSpPr>
                <a:spLocks/>
              </p:cNvSpPr>
              <p:nvPr/>
            </p:nvSpPr>
            <p:spPr bwMode="auto">
              <a:xfrm>
                <a:off x="4621" y="2209"/>
                <a:ext cx="188" cy="36"/>
              </a:xfrm>
              <a:custGeom>
                <a:avLst/>
                <a:gdLst>
                  <a:gd name="T0" fmla="*/ 2 w 188"/>
                  <a:gd name="T1" fmla="*/ 0 h 36"/>
                  <a:gd name="T2" fmla="*/ 181 w 188"/>
                  <a:gd name="T3" fmla="*/ 33 h 36"/>
                  <a:gd name="T4" fmla="*/ 184 w 188"/>
                  <a:gd name="T5" fmla="*/ 34 h 36"/>
                  <a:gd name="T6" fmla="*/ 188 w 188"/>
                  <a:gd name="T7" fmla="*/ 36 h 36"/>
                  <a:gd name="T8" fmla="*/ 0 w 188"/>
                  <a:gd name="T9" fmla="*/ 4 h 36"/>
                  <a:gd name="T10" fmla="*/ 0 w 188"/>
                  <a:gd name="T11" fmla="*/ 2 h 36"/>
                  <a:gd name="T12" fmla="*/ 2 w 188"/>
                  <a:gd name="T13" fmla="*/ 0 h 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8"/>
                  <a:gd name="T22" fmla="*/ 0 h 36"/>
                  <a:gd name="T23" fmla="*/ 188 w 188"/>
                  <a:gd name="T24" fmla="*/ 36 h 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8" h="36">
                    <a:moveTo>
                      <a:pt x="2" y="0"/>
                    </a:moveTo>
                    <a:lnTo>
                      <a:pt x="181" y="33"/>
                    </a:lnTo>
                    <a:lnTo>
                      <a:pt x="184" y="34"/>
                    </a:lnTo>
                    <a:lnTo>
                      <a:pt x="188" y="3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1C1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51" name="Freeform 318"/>
              <p:cNvSpPr>
                <a:spLocks/>
              </p:cNvSpPr>
              <p:nvPr/>
            </p:nvSpPr>
            <p:spPr bwMode="auto">
              <a:xfrm>
                <a:off x="4619" y="2211"/>
                <a:ext cx="191" cy="36"/>
              </a:xfrm>
              <a:custGeom>
                <a:avLst/>
                <a:gdLst>
                  <a:gd name="T0" fmla="*/ 2 w 191"/>
                  <a:gd name="T1" fmla="*/ 0 h 36"/>
                  <a:gd name="T2" fmla="*/ 186 w 191"/>
                  <a:gd name="T3" fmla="*/ 32 h 36"/>
                  <a:gd name="T4" fmla="*/ 190 w 191"/>
                  <a:gd name="T5" fmla="*/ 34 h 36"/>
                  <a:gd name="T6" fmla="*/ 191 w 191"/>
                  <a:gd name="T7" fmla="*/ 36 h 36"/>
                  <a:gd name="T8" fmla="*/ 0 w 191"/>
                  <a:gd name="T9" fmla="*/ 4 h 36"/>
                  <a:gd name="T10" fmla="*/ 2 w 191"/>
                  <a:gd name="T11" fmla="*/ 2 h 36"/>
                  <a:gd name="T12" fmla="*/ 2 w 191"/>
                  <a:gd name="T13" fmla="*/ 0 h 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1"/>
                  <a:gd name="T22" fmla="*/ 0 h 36"/>
                  <a:gd name="T23" fmla="*/ 191 w 191"/>
                  <a:gd name="T24" fmla="*/ 36 h 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1" h="36">
                    <a:moveTo>
                      <a:pt x="2" y="0"/>
                    </a:moveTo>
                    <a:lnTo>
                      <a:pt x="186" y="32"/>
                    </a:lnTo>
                    <a:lnTo>
                      <a:pt x="190" y="34"/>
                    </a:lnTo>
                    <a:lnTo>
                      <a:pt x="191" y="3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4C4C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52" name="Freeform 319"/>
              <p:cNvSpPr>
                <a:spLocks/>
              </p:cNvSpPr>
              <p:nvPr/>
            </p:nvSpPr>
            <p:spPr bwMode="auto">
              <a:xfrm>
                <a:off x="4619" y="2213"/>
                <a:ext cx="195" cy="37"/>
              </a:xfrm>
              <a:custGeom>
                <a:avLst/>
                <a:gdLst>
                  <a:gd name="T0" fmla="*/ 2 w 195"/>
                  <a:gd name="T1" fmla="*/ 0 h 37"/>
                  <a:gd name="T2" fmla="*/ 190 w 195"/>
                  <a:gd name="T3" fmla="*/ 32 h 37"/>
                  <a:gd name="T4" fmla="*/ 191 w 195"/>
                  <a:gd name="T5" fmla="*/ 34 h 37"/>
                  <a:gd name="T6" fmla="*/ 195 w 195"/>
                  <a:gd name="T7" fmla="*/ 37 h 37"/>
                  <a:gd name="T8" fmla="*/ 0 w 195"/>
                  <a:gd name="T9" fmla="*/ 3 h 37"/>
                  <a:gd name="T10" fmla="*/ 0 w 195"/>
                  <a:gd name="T11" fmla="*/ 2 h 37"/>
                  <a:gd name="T12" fmla="*/ 2 w 195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5"/>
                  <a:gd name="T22" fmla="*/ 0 h 37"/>
                  <a:gd name="T23" fmla="*/ 195 w 195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5" h="37">
                    <a:moveTo>
                      <a:pt x="2" y="0"/>
                    </a:moveTo>
                    <a:lnTo>
                      <a:pt x="190" y="32"/>
                    </a:lnTo>
                    <a:lnTo>
                      <a:pt x="191" y="34"/>
                    </a:lnTo>
                    <a:lnTo>
                      <a:pt x="195" y="37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7C6C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53" name="Freeform 320"/>
              <p:cNvSpPr>
                <a:spLocks/>
              </p:cNvSpPr>
              <p:nvPr/>
            </p:nvSpPr>
            <p:spPr bwMode="auto">
              <a:xfrm>
                <a:off x="4619" y="2215"/>
                <a:ext cx="196" cy="37"/>
              </a:xfrm>
              <a:custGeom>
                <a:avLst/>
                <a:gdLst>
                  <a:gd name="T0" fmla="*/ 0 w 196"/>
                  <a:gd name="T1" fmla="*/ 0 h 37"/>
                  <a:gd name="T2" fmla="*/ 191 w 196"/>
                  <a:gd name="T3" fmla="*/ 32 h 37"/>
                  <a:gd name="T4" fmla="*/ 195 w 196"/>
                  <a:gd name="T5" fmla="*/ 35 h 37"/>
                  <a:gd name="T6" fmla="*/ 196 w 196"/>
                  <a:gd name="T7" fmla="*/ 37 h 37"/>
                  <a:gd name="T8" fmla="*/ 0 w 196"/>
                  <a:gd name="T9" fmla="*/ 3 h 37"/>
                  <a:gd name="T10" fmla="*/ 0 w 196"/>
                  <a:gd name="T11" fmla="*/ 1 h 37"/>
                  <a:gd name="T12" fmla="*/ 0 w 196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6"/>
                  <a:gd name="T22" fmla="*/ 0 h 37"/>
                  <a:gd name="T23" fmla="*/ 196 w 196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6" h="37">
                    <a:moveTo>
                      <a:pt x="0" y="0"/>
                    </a:moveTo>
                    <a:lnTo>
                      <a:pt x="191" y="32"/>
                    </a:lnTo>
                    <a:lnTo>
                      <a:pt x="195" y="35"/>
                    </a:lnTo>
                    <a:lnTo>
                      <a:pt x="196" y="37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C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54" name="Freeform 321"/>
              <p:cNvSpPr>
                <a:spLocks/>
              </p:cNvSpPr>
              <p:nvPr/>
            </p:nvSpPr>
            <p:spPr bwMode="auto">
              <a:xfrm>
                <a:off x="4618" y="2216"/>
                <a:ext cx="199" cy="37"/>
              </a:xfrm>
              <a:custGeom>
                <a:avLst/>
                <a:gdLst>
                  <a:gd name="T0" fmla="*/ 1 w 199"/>
                  <a:gd name="T1" fmla="*/ 0 h 37"/>
                  <a:gd name="T2" fmla="*/ 196 w 199"/>
                  <a:gd name="T3" fmla="*/ 34 h 37"/>
                  <a:gd name="T4" fmla="*/ 197 w 199"/>
                  <a:gd name="T5" fmla="*/ 36 h 37"/>
                  <a:gd name="T6" fmla="*/ 199 w 199"/>
                  <a:gd name="T7" fmla="*/ 37 h 37"/>
                  <a:gd name="T8" fmla="*/ 0 w 199"/>
                  <a:gd name="T9" fmla="*/ 2 h 37"/>
                  <a:gd name="T10" fmla="*/ 1 w 199"/>
                  <a:gd name="T11" fmla="*/ 2 h 37"/>
                  <a:gd name="T12" fmla="*/ 1 w 199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9"/>
                  <a:gd name="T22" fmla="*/ 0 h 37"/>
                  <a:gd name="T23" fmla="*/ 199 w 199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9" h="37">
                    <a:moveTo>
                      <a:pt x="1" y="0"/>
                    </a:moveTo>
                    <a:lnTo>
                      <a:pt x="196" y="34"/>
                    </a:lnTo>
                    <a:lnTo>
                      <a:pt x="197" y="36"/>
                    </a:lnTo>
                    <a:lnTo>
                      <a:pt x="199" y="37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FCEC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55" name="Freeform 322"/>
              <p:cNvSpPr>
                <a:spLocks/>
              </p:cNvSpPr>
              <p:nvPr/>
            </p:nvSpPr>
            <p:spPr bwMode="auto">
              <a:xfrm>
                <a:off x="4618" y="2218"/>
                <a:ext cx="202" cy="39"/>
              </a:xfrm>
              <a:custGeom>
                <a:avLst/>
                <a:gdLst>
                  <a:gd name="T0" fmla="*/ 1 w 202"/>
                  <a:gd name="T1" fmla="*/ 0 h 39"/>
                  <a:gd name="T2" fmla="*/ 197 w 202"/>
                  <a:gd name="T3" fmla="*/ 34 h 39"/>
                  <a:gd name="T4" fmla="*/ 199 w 202"/>
                  <a:gd name="T5" fmla="*/ 35 h 39"/>
                  <a:gd name="T6" fmla="*/ 202 w 202"/>
                  <a:gd name="T7" fmla="*/ 39 h 39"/>
                  <a:gd name="T8" fmla="*/ 0 w 202"/>
                  <a:gd name="T9" fmla="*/ 2 h 39"/>
                  <a:gd name="T10" fmla="*/ 0 w 202"/>
                  <a:gd name="T11" fmla="*/ 0 h 39"/>
                  <a:gd name="T12" fmla="*/ 1 w 202"/>
                  <a:gd name="T13" fmla="*/ 0 h 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2"/>
                  <a:gd name="T22" fmla="*/ 0 h 39"/>
                  <a:gd name="T23" fmla="*/ 202 w 202"/>
                  <a:gd name="T24" fmla="*/ 39 h 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2" h="39">
                    <a:moveTo>
                      <a:pt x="1" y="0"/>
                    </a:moveTo>
                    <a:lnTo>
                      <a:pt x="197" y="34"/>
                    </a:lnTo>
                    <a:lnTo>
                      <a:pt x="199" y="35"/>
                    </a:lnTo>
                    <a:lnTo>
                      <a:pt x="202" y="39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3D2D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56" name="Freeform 323"/>
              <p:cNvSpPr>
                <a:spLocks/>
              </p:cNvSpPr>
              <p:nvPr/>
            </p:nvSpPr>
            <p:spPr bwMode="auto">
              <a:xfrm>
                <a:off x="4616" y="2218"/>
                <a:ext cx="206" cy="40"/>
              </a:xfrm>
              <a:custGeom>
                <a:avLst/>
                <a:gdLst>
                  <a:gd name="T0" fmla="*/ 2 w 206"/>
                  <a:gd name="T1" fmla="*/ 0 h 40"/>
                  <a:gd name="T2" fmla="*/ 201 w 206"/>
                  <a:gd name="T3" fmla="*/ 35 h 40"/>
                  <a:gd name="T4" fmla="*/ 204 w 206"/>
                  <a:gd name="T5" fmla="*/ 39 h 40"/>
                  <a:gd name="T6" fmla="*/ 206 w 206"/>
                  <a:gd name="T7" fmla="*/ 40 h 40"/>
                  <a:gd name="T8" fmla="*/ 0 w 206"/>
                  <a:gd name="T9" fmla="*/ 3 h 40"/>
                  <a:gd name="T10" fmla="*/ 2 w 206"/>
                  <a:gd name="T11" fmla="*/ 2 h 40"/>
                  <a:gd name="T12" fmla="*/ 2 w 206"/>
                  <a:gd name="T13" fmla="*/ 0 h 4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6"/>
                  <a:gd name="T22" fmla="*/ 0 h 40"/>
                  <a:gd name="T23" fmla="*/ 206 w 206"/>
                  <a:gd name="T24" fmla="*/ 40 h 4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6" h="40">
                    <a:moveTo>
                      <a:pt x="2" y="0"/>
                    </a:moveTo>
                    <a:lnTo>
                      <a:pt x="201" y="35"/>
                    </a:lnTo>
                    <a:lnTo>
                      <a:pt x="204" y="39"/>
                    </a:lnTo>
                    <a:lnTo>
                      <a:pt x="206" y="40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DBDBD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57" name="Freeform 324"/>
              <p:cNvSpPr>
                <a:spLocks/>
              </p:cNvSpPr>
              <p:nvPr/>
            </p:nvSpPr>
            <p:spPr bwMode="auto">
              <a:xfrm>
                <a:off x="4616" y="2220"/>
                <a:ext cx="208" cy="40"/>
              </a:xfrm>
              <a:custGeom>
                <a:avLst/>
                <a:gdLst>
                  <a:gd name="T0" fmla="*/ 2 w 208"/>
                  <a:gd name="T1" fmla="*/ 0 h 40"/>
                  <a:gd name="T2" fmla="*/ 204 w 208"/>
                  <a:gd name="T3" fmla="*/ 37 h 40"/>
                  <a:gd name="T4" fmla="*/ 206 w 208"/>
                  <a:gd name="T5" fmla="*/ 38 h 40"/>
                  <a:gd name="T6" fmla="*/ 208 w 208"/>
                  <a:gd name="T7" fmla="*/ 40 h 40"/>
                  <a:gd name="T8" fmla="*/ 0 w 208"/>
                  <a:gd name="T9" fmla="*/ 3 h 40"/>
                  <a:gd name="T10" fmla="*/ 0 w 208"/>
                  <a:gd name="T11" fmla="*/ 1 h 40"/>
                  <a:gd name="T12" fmla="*/ 2 w 208"/>
                  <a:gd name="T13" fmla="*/ 0 h 4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8"/>
                  <a:gd name="T22" fmla="*/ 0 h 40"/>
                  <a:gd name="T23" fmla="*/ 208 w 208"/>
                  <a:gd name="T24" fmla="*/ 40 h 4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8" h="40">
                    <a:moveTo>
                      <a:pt x="2" y="0"/>
                    </a:moveTo>
                    <a:lnTo>
                      <a:pt x="204" y="37"/>
                    </a:lnTo>
                    <a:lnTo>
                      <a:pt x="206" y="38"/>
                    </a:lnTo>
                    <a:lnTo>
                      <a:pt x="208" y="40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DE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58" name="Freeform 325"/>
              <p:cNvSpPr>
                <a:spLocks/>
              </p:cNvSpPr>
              <p:nvPr/>
            </p:nvSpPr>
            <p:spPr bwMode="auto">
              <a:xfrm>
                <a:off x="4616" y="2221"/>
                <a:ext cx="209" cy="41"/>
              </a:xfrm>
              <a:custGeom>
                <a:avLst/>
                <a:gdLst>
                  <a:gd name="T0" fmla="*/ 0 w 209"/>
                  <a:gd name="T1" fmla="*/ 0 h 41"/>
                  <a:gd name="T2" fmla="*/ 206 w 209"/>
                  <a:gd name="T3" fmla="*/ 37 h 41"/>
                  <a:gd name="T4" fmla="*/ 208 w 209"/>
                  <a:gd name="T5" fmla="*/ 39 h 41"/>
                  <a:gd name="T6" fmla="*/ 209 w 209"/>
                  <a:gd name="T7" fmla="*/ 41 h 41"/>
                  <a:gd name="T8" fmla="*/ 0 w 209"/>
                  <a:gd name="T9" fmla="*/ 4 h 41"/>
                  <a:gd name="T10" fmla="*/ 0 w 209"/>
                  <a:gd name="T11" fmla="*/ 2 h 41"/>
                  <a:gd name="T12" fmla="*/ 0 w 209"/>
                  <a:gd name="T13" fmla="*/ 0 h 4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9"/>
                  <a:gd name="T22" fmla="*/ 0 h 41"/>
                  <a:gd name="T23" fmla="*/ 209 w 209"/>
                  <a:gd name="T24" fmla="*/ 41 h 4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9" h="41">
                    <a:moveTo>
                      <a:pt x="0" y="0"/>
                    </a:moveTo>
                    <a:lnTo>
                      <a:pt x="206" y="37"/>
                    </a:lnTo>
                    <a:lnTo>
                      <a:pt x="208" y="39"/>
                    </a:lnTo>
                    <a:lnTo>
                      <a:pt x="209" y="41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1E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59" name="Freeform 326"/>
              <p:cNvSpPr>
                <a:spLocks/>
              </p:cNvSpPr>
              <p:nvPr/>
            </p:nvSpPr>
            <p:spPr bwMode="auto">
              <a:xfrm>
                <a:off x="4614" y="2223"/>
                <a:ext cx="215" cy="41"/>
              </a:xfrm>
              <a:custGeom>
                <a:avLst/>
                <a:gdLst>
                  <a:gd name="T0" fmla="*/ 2 w 215"/>
                  <a:gd name="T1" fmla="*/ 0 h 41"/>
                  <a:gd name="T2" fmla="*/ 210 w 215"/>
                  <a:gd name="T3" fmla="*/ 37 h 41"/>
                  <a:gd name="T4" fmla="*/ 211 w 215"/>
                  <a:gd name="T5" fmla="*/ 39 h 41"/>
                  <a:gd name="T6" fmla="*/ 213 w 215"/>
                  <a:gd name="T7" fmla="*/ 41 h 41"/>
                  <a:gd name="T8" fmla="*/ 213 w 215"/>
                  <a:gd name="T9" fmla="*/ 41 h 41"/>
                  <a:gd name="T10" fmla="*/ 215 w 215"/>
                  <a:gd name="T11" fmla="*/ 41 h 41"/>
                  <a:gd name="T12" fmla="*/ 0 w 215"/>
                  <a:gd name="T13" fmla="*/ 3 h 41"/>
                  <a:gd name="T14" fmla="*/ 2 w 215"/>
                  <a:gd name="T15" fmla="*/ 2 h 41"/>
                  <a:gd name="T16" fmla="*/ 2 w 215"/>
                  <a:gd name="T17" fmla="*/ 0 h 4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5"/>
                  <a:gd name="T28" fmla="*/ 0 h 41"/>
                  <a:gd name="T29" fmla="*/ 215 w 215"/>
                  <a:gd name="T30" fmla="*/ 41 h 4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5" h="41">
                    <a:moveTo>
                      <a:pt x="2" y="0"/>
                    </a:moveTo>
                    <a:lnTo>
                      <a:pt x="210" y="37"/>
                    </a:lnTo>
                    <a:lnTo>
                      <a:pt x="211" y="39"/>
                    </a:lnTo>
                    <a:lnTo>
                      <a:pt x="213" y="41"/>
                    </a:lnTo>
                    <a:lnTo>
                      <a:pt x="215" y="41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9E9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60" name="Freeform 327"/>
              <p:cNvSpPr>
                <a:spLocks/>
              </p:cNvSpPr>
              <p:nvPr/>
            </p:nvSpPr>
            <p:spPr bwMode="auto">
              <a:xfrm>
                <a:off x="4614" y="2225"/>
                <a:ext cx="215" cy="42"/>
              </a:xfrm>
              <a:custGeom>
                <a:avLst/>
                <a:gdLst>
                  <a:gd name="T0" fmla="*/ 2 w 215"/>
                  <a:gd name="T1" fmla="*/ 0 h 42"/>
                  <a:gd name="T2" fmla="*/ 211 w 215"/>
                  <a:gd name="T3" fmla="*/ 37 h 42"/>
                  <a:gd name="T4" fmla="*/ 213 w 215"/>
                  <a:gd name="T5" fmla="*/ 39 h 42"/>
                  <a:gd name="T6" fmla="*/ 213 w 215"/>
                  <a:gd name="T7" fmla="*/ 39 h 42"/>
                  <a:gd name="T8" fmla="*/ 215 w 215"/>
                  <a:gd name="T9" fmla="*/ 40 h 42"/>
                  <a:gd name="T10" fmla="*/ 215 w 215"/>
                  <a:gd name="T11" fmla="*/ 42 h 42"/>
                  <a:gd name="T12" fmla="*/ 0 w 215"/>
                  <a:gd name="T13" fmla="*/ 3 h 42"/>
                  <a:gd name="T14" fmla="*/ 0 w 215"/>
                  <a:gd name="T15" fmla="*/ 1 h 42"/>
                  <a:gd name="T16" fmla="*/ 2 w 215"/>
                  <a:gd name="T17" fmla="*/ 0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5"/>
                  <a:gd name="T28" fmla="*/ 0 h 42"/>
                  <a:gd name="T29" fmla="*/ 215 w 215"/>
                  <a:gd name="T30" fmla="*/ 42 h 4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5" h="42">
                    <a:moveTo>
                      <a:pt x="2" y="0"/>
                    </a:moveTo>
                    <a:lnTo>
                      <a:pt x="211" y="37"/>
                    </a:lnTo>
                    <a:lnTo>
                      <a:pt x="213" y="39"/>
                    </a:lnTo>
                    <a:lnTo>
                      <a:pt x="215" y="40"/>
                    </a:lnTo>
                    <a:lnTo>
                      <a:pt x="215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DEDE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61" name="Freeform 328"/>
              <p:cNvSpPr>
                <a:spLocks/>
              </p:cNvSpPr>
              <p:nvPr/>
            </p:nvSpPr>
            <p:spPr bwMode="auto">
              <a:xfrm>
                <a:off x="4614" y="2226"/>
                <a:ext cx="216" cy="43"/>
              </a:xfrm>
              <a:custGeom>
                <a:avLst/>
                <a:gdLst>
                  <a:gd name="T0" fmla="*/ 0 w 216"/>
                  <a:gd name="T1" fmla="*/ 0 h 43"/>
                  <a:gd name="T2" fmla="*/ 215 w 216"/>
                  <a:gd name="T3" fmla="*/ 38 h 43"/>
                  <a:gd name="T4" fmla="*/ 215 w 216"/>
                  <a:gd name="T5" fmla="*/ 41 h 43"/>
                  <a:gd name="T6" fmla="*/ 216 w 216"/>
                  <a:gd name="T7" fmla="*/ 43 h 43"/>
                  <a:gd name="T8" fmla="*/ 0 w 216"/>
                  <a:gd name="T9" fmla="*/ 4 h 43"/>
                  <a:gd name="T10" fmla="*/ 0 w 216"/>
                  <a:gd name="T11" fmla="*/ 2 h 43"/>
                  <a:gd name="T12" fmla="*/ 0 w 216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6"/>
                  <a:gd name="T22" fmla="*/ 0 h 43"/>
                  <a:gd name="T23" fmla="*/ 216 w 216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6" h="43">
                    <a:moveTo>
                      <a:pt x="0" y="0"/>
                    </a:moveTo>
                    <a:lnTo>
                      <a:pt x="215" y="38"/>
                    </a:lnTo>
                    <a:lnTo>
                      <a:pt x="215" y="41"/>
                    </a:lnTo>
                    <a:lnTo>
                      <a:pt x="216" y="43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1F1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62" name="Freeform 329"/>
              <p:cNvSpPr>
                <a:spLocks/>
              </p:cNvSpPr>
              <p:nvPr/>
            </p:nvSpPr>
            <p:spPr bwMode="auto">
              <a:xfrm>
                <a:off x="4613" y="2228"/>
                <a:ext cx="219" cy="42"/>
              </a:xfrm>
              <a:custGeom>
                <a:avLst/>
                <a:gdLst>
                  <a:gd name="T0" fmla="*/ 1 w 219"/>
                  <a:gd name="T1" fmla="*/ 0 h 42"/>
                  <a:gd name="T2" fmla="*/ 216 w 219"/>
                  <a:gd name="T3" fmla="*/ 39 h 42"/>
                  <a:gd name="T4" fmla="*/ 217 w 219"/>
                  <a:gd name="T5" fmla="*/ 41 h 42"/>
                  <a:gd name="T6" fmla="*/ 219 w 219"/>
                  <a:gd name="T7" fmla="*/ 42 h 42"/>
                  <a:gd name="T8" fmla="*/ 0 w 219"/>
                  <a:gd name="T9" fmla="*/ 3 h 42"/>
                  <a:gd name="T10" fmla="*/ 1 w 219"/>
                  <a:gd name="T11" fmla="*/ 2 h 42"/>
                  <a:gd name="T12" fmla="*/ 1 w 219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9"/>
                  <a:gd name="T22" fmla="*/ 0 h 42"/>
                  <a:gd name="T23" fmla="*/ 219 w 219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9" h="42">
                    <a:moveTo>
                      <a:pt x="1" y="0"/>
                    </a:moveTo>
                    <a:lnTo>
                      <a:pt x="216" y="39"/>
                    </a:lnTo>
                    <a:lnTo>
                      <a:pt x="217" y="41"/>
                    </a:lnTo>
                    <a:lnTo>
                      <a:pt x="219" y="42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8F8F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63" name="Freeform 330"/>
              <p:cNvSpPr>
                <a:spLocks/>
              </p:cNvSpPr>
              <p:nvPr/>
            </p:nvSpPr>
            <p:spPr bwMode="auto">
              <a:xfrm>
                <a:off x="4613" y="2230"/>
                <a:ext cx="219" cy="42"/>
              </a:xfrm>
              <a:custGeom>
                <a:avLst/>
                <a:gdLst>
                  <a:gd name="T0" fmla="*/ 1 w 219"/>
                  <a:gd name="T1" fmla="*/ 0 h 42"/>
                  <a:gd name="T2" fmla="*/ 217 w 219"/>
                  <a:gd name="T3" fmla="*/ 39 h 42"/>
                  <a:gd name="T4" fmla="*/ 219 w 219"/>
                  <a:gd name="T5" fmla="*/ 40 h 42"/>
                  <a:gd name="T6" fmla="*/ 219 w 219"/>
                  <a:gd name="T7" fmla="*/ 42 h 42"/>
                  <a:gd name="T8" fmla="*/ 0 w 219"/>
                  <a:gd name="T9" fmla="*/ 3 h 42"/>
                  <a:gd name="T10" fmla="*/ 0 w 219"/>
                  <a:gd name="T11" fmla="*/ 1 h 42"/>
                  <a:gd name="T12" fmla="*/ 1 w 219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9"/>
                  <a:gd name="T22" fmla="*/ 0 h 42"/>
                  <a:gd name="T23" fmla="*/ 219 w 219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9" h="42">
                    <a:moveTo>
                      <a:pt x="1" y="0"/>
                    </a:moveTo>
                    <a:lnTo>
                      <a:pt x="217" y="39"/>
                    </a:lnTo>
                    <a:lnTo>
                      <a:pt x="219" y="40"/>
                    </a:lnTo>
                    <a:lnTo>
                      <a:pt x="219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CFCF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64" name="Freeform 331"/>
              <p:cNvSpPr>
                <a:spLocks/>
              </p:cNvSpPr>
              <p:nvPr/>
            </p:nvSpPr>
            <p:spPr bwMode="auto">
              <a:xfrm>
                <a:off x="4613" y="2231"/>
                <a:ext cx="221" cy="43"/>
              </a:xfrm>
              <a:custGeom>
                <a:avLst/>
                <a:gdLst>
                  <a:gd name="T0" fmla="*/ 0 w 221"/>
                  <a:gd name="T1" fmla="*/ 0 h 43"/>
                  <a:gd name="T2" fmla="*/ 219 w 221"/>
                  <a:gd name="T3" fmla="*/ 39 h 43"/>
                  <a:gd name="T4" fmla="*/ 219 w 221"/>
                  <a:gd name="T5" fmla="*/ 41 h 43"/>
                  <a:gd name="T6" fmla="*/ 221 w 221"/>
                  <a:gd name="T7" fmla="*/ 43 h 43"/>
                  <a:gd name="T8" fmla="*/ 0 w 221"/>
                  <a:gd name="T9" fmla="*/ 4 h 43"/>
                  <a:gd name="T10" fmla="*/ 0 w 221"/>
                  <a:gd name="T11" fmla="*/ 2 h 43"/>
                  <a:gd name="T12" fmla="*/ 0 w 221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1"/>
                  <a:gd name="T22" fmla="*/ 0 h 43"/>
                  <a:gd name="T23" fmla="*/ 221 w 221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1" h="43">
                    <a:moveTo>
                      <a:pt x="0" y="0"/>
                    </a:moveTo>
                    <a:lnTo>
                      <a:pt x="219" y="39"/>
                    </a:lnTo>
                    <a:lnTo>
                      <a:pt x="219" y="41"/>
                    </a:lnTo>
                    <a:lnTo>
                      <a:pt x="221" y="43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65" name="Freeform 332"/>
              <p:cNvSpPr>
                <a:spLocks/>
              </p:cNvSpPr>
              <p:nvPr/>
            </p:nvSpPr>
            <p:spPr bwMode="auto">
              <a:xfrm>
                <a:off x="4613" y="2233"/>
                <a:ext cx="221" cy="42"/>
              </a:xfrm>
              <a:custGeom>
                <a:avLst/>
                <a:gdLst>
                  <a:gd name="T0" fmla="*/ 0 w 221"/>
                  <a:gd name="T1" fmla="*/ 0 h 42"/>
                  <a:gd name="T2" fmla="*/ 219 w 221"/>
                  <a:gd name="T3" fmla="*/ 39 h 42"/>
                  <a:gd name="T4" fmla="*/ 221 w 221"/>
                  <a:gd name="T5" fmla="*/ 41 h 42"/>
                  <a:gd name="T6" fmla="*/ 221 w 221"/>
                  <a:gd name="T7" fmla="*/ 42 h 42"/>
                  <a:gd name="T8" fmla="*/ 0 w 221"/>
                  <a:gd name="T9" fmla="*/ 4 h 42"/>
                  <a:gd name="T10" fmla="*/ 0 w 221"/>
                  <a:gd name="T11" fmla="*/ 2 h 42"/>
                  <a:gd name="T12" fmla="*/ 0 w 221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1"/>
                  <a:gd name="T22" fmla="*/ 0 h 42"/>
                  <a:gd name="T23" fmla="*/ 221 w 221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1" h="42">
                    <a:moveTo>
                      <a:pt x="0" y="0"/>
                    </a:moveTo>
                    <a:lnTo>
                      <a:pt x="219" y="39"/>
                    </a:lnTo>
                    <a:lnTo>
                      <a:pt x="221" y="41"/>
                    </a:lnTo>
                    <a:lnTo>
                      <a:pt x="221" y="42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EFEF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66" name="Freeform 333"/>
              <p:cNvSpPr>
                <a:spLocks/>
              </p:cNvSpPr>
              <p:nvPr/>
            </p:nvSpPr>
            <p:spPr bwMode="auto">
              <a:xfrm>
                <a:off x="4611" y="2235"/>
                <a:ext cx="225" cy="42"/>
              </a:xfrm>
              <a:custGeom>
                <a:avLst/>
                <a:gdLst>
                  <a:gd name="T0" fmla="*/ 2 w 225"/>
                  <a:gd name="T1" fmla="*/ 0 h 42"/>
                  <a:gd name="T2" fmla="*/ 223 w 225"/>
                  <a:gd name="T3" fmla="*/ 39 h 42"/>
                  <a:gd name="T4" fmla="*/ 223 w 225"/>
                  <a:gd name="T5" fmla="*/ 40 h 42"/>
                  <a:gd name="T6" fmla="*/ 225 w 225"/>
                  <a:gd name="T7" fmla="*/ 42 h 42"/>
                  <a:gd name="T8" fmla="*/ 0 w 225"/>
                  <a:gd name="T9" fmla="*/ 3 h 42"/>
                  <a:gd name="T10" fmla="*/ 2 w 225"/>
                  <a:gd name="T11" fmla="*/ 2 h 42"/>
                  <a:gd name="T12" fmla="*/ 2 w 225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5"/>
                  <a:gd name="T22" fmla="*/ 0 h 42"/>
                  <a:gd name="T23" fmla="*/ 225 w 225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5" h="42">
                    <a:moveTo>
                      <a:pt x="2" y="0"/>
                    </a:moveTo>
                    <a:lnTo>
                      <a:pt x="223" y="39"/>
                    </a:lnTo>
                    <a:lnTo>
                      <a:pt x="223" y="40"/>
                    </a:lnTo>
                    <a:lnTo>
                      <a:pt x="225" y="42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EFEF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67" name="Freeform 334"/>
              <p:cNvSpPr>
                <a:spLocks/>
              </p:cNvSpPr>
              <p:nvPr/>
            </p:nvSpPr>
            <p:spPr bwMode="auto">
              <a:xfrm>
                <a:off x="4611" y="2237"/>
                <a:ext cx="225" cy="42"/>
              </a:xfrm>
              <a:custGeom>
                <a:avLst/>
                <a:gdLst>
                  <a:gd name="T0" fmla="*/ 2 w 225"/>
                  <a:gd name="T1" fmla="*/ 0 h 42"/>
                  <a:gd name="T2" fmla="*/ 223 w 225"/>
                  <a:gd name="T3" fmla="*/ 38 h 42"/>
                  <a:gd name="T4" fmla="*/ 225 w 225"/>
                  <a:gd name="T5" fmla="*/ 40 h 42"/>
                  <a:gd name="T6" fmla="*/ 225 w 225"/>
                  <a:gd name="T7" fmla="*/ 42 h 42"/>
                  <a:gd name="T8" fmla="*/ 0 w 225"/>
                  <a:gd name="T9" fmla="*/ 3 h 42"/>
                  <a:gd name="T10" fmla="*/ 0 w 225"/>
                  <a:gd name="T11" fmla="*/ 1 h 42"/>
                  <a:gd name="T12" fmla="*/ 2 w 225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5"/>
                  <a:gd name="T22" fmla="*/ 0 h 42"/>
                  <a:gd name="T23" fmla="*/ 225 w 225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5" h="42">
                    <a:moveTo>
                      <a:pt x="2" y="0"/>
                    </a:moveTo>
                    <a:lnTo>
                      <a:pt x="223" y="38"/>
                    </a:lnTo>
                    <a:lnTo>
                      <a:pt x="225" y="40"/>
                    </a:lnTo>
                    <a:lnTo>
                      <a:pt x="225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DF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68" name="Freeform 335"/>
              <p:cNvSpPr>
                <a:spLocks/>
              </p:cNvSpPr>
              <p:nvPr/>
            </p:nvSpPr>
            <p:spPr bwMode="auto">
              <a:xfrm>
                <a:off x="4611" y="2238"/>
                <a:ext cx="225" cy="42"/>
              </a:xfrm>
              <a:custGeom>
                <a:avLst/>
                <a:gdLst>
                  <a:gd name="T0" fmla="*/ 0 w 225"/>
                  <a:gd name="T1" fmla="*/ 0 h 42"/>
                  <a:gd name="T2" fmla="*/ 225 w 225"/>
                  <a:gd name="T3" fmla="*/ 39 h 42"/>
                  <a:gd name="T4" fmla="*/ 225 w 225"/>
                  <a:gd name="T5" fmla="*/ 41 h 42"/>
                  <a:gd name="T6" fmla="*/ 225 w 225"/>
                  <a:gd name="T7" fmla="*/ 42 h 42"/>
                  <a:gd name="T8" fmla="*/ 0 w 225"/>
                  <a:gd name="T9" fmla="*/ 4 h 42"/>
                  <a:gd name="T10" fmla="*/ 0 w 225"/>
                  <a:gd name="T11" fmla="*/ 2 h 42"/>
                  <a:gd name="T12" fmla="*/ 0 w 225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5"/>
                  <a:gd name="T22" fmla="*/ 0 h 42"/>
                  <a:gd name="T23" fmla="*/ 225 w 225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5" h="42">
                    <a:moveTo>
                      <a:pt x="0" y="0"/>
                    </a:moveTo>
                    <a:lnTo>
                      <a:pt x="225" y="39"/>
                    </a:lnTo>
                    <a:lnTo>
                      <a:pt x="225" y="41"/>
                    </a:lnTo>
                    <a:lnTo>
                      <a:pt x="225" y="42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CFCF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69" name="Freeform 336"/>
              <p:cNvSpPr>
                <a:spLocks/>
              </p:cNvSpPr>
              <p:nvPr/>
            </p:nvSpPr>
            <p:spPr bwMode="auto">
              <a:xfrm>
                <a:off x="4611" y="2240"/>
                <a:ext cx="225" cy="42"/>
              </a:xfrm>
              <a:custGeom>
                <a:avLst/>
                <a:gdLst>
                  <a:gd name="T0" fmla="*/ 0 w 225"/>
                  <a:gd name="T1" fmla="*/ 0 h 42"/>
                  <a:gd name="T2" fmla="*/ 225 w 225"/>
                  <a:gd name="T3" fmla="*/ 39 h 42"/>
                  <a:gd name="T4" fmla="*/ 225 w 225"/>
                  <a:gd name="T5" fmla="*/ 40 h 42"/>
                  <a:gd name="T6" fmla="*/ 225 w 225"/>
                  <a:gd name="T7" fmla="*/ 42 h 42"/>
                  <a:gd name="T8" fmla="*/ 0 w 225"/>
                  <a:gd name="T9" fmla="*/ 3 h 42"/>
                  <a:gd name="T10" fmla="*/ 0 w 225"/>
                  <a:gd name="T11" fmla="*/ 2 h 42"/>
                  <a:gd name="T12" fmla="*/ 0 w 225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5"/>
                  <a:gd name="T22" fmla="*/ 0 h 42"/>
                  <a:gd name="T23" fmla="*/ 225 w 225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5" h="42">
                    <a:moveTo>
                      <a:pt x="0" y="0"/>
                    </a:moveTo>
                    <a:lnTo>
                      <a:pt x="225" y="39"/>
                    </a:lnTo>
                    <a:lnTo>
                      <a:pt x="225" y="40"/>
                    </a:lnTo>
                    <a:lnTo>
                      <a:pt x="225" y="4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AFAF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70" name="Freeform 337"/>
              <p:cNvSpPr>
                <a:spLocks/>
              </p:cNvSpPr>
              <p:nvPr/>
            </p:nvSpPr>
            <p:spPr bwMode="auto">
              <a:xfrm>
                <a:off x="4609" y="2242"/>
                <a:ext cx="227" cy="42"/>
              </a:xfrm>
              <a:custGeom>
                <a:avLst/>
                <a:gdLst>
                  <a:gd name="T0" fmla="*/ 2 w 227"/>
                  <a:gd name="T1" fmla="*/ 0 h 42"/>
                  <a:gd name="T2" fmla="*/ 227 w 227"/>
                  <a:gd name="T3" fmla="*/ 38 h 42"/>
                  <a:gd name="T4" fmla="*/ 227 w 227"/>
                  <a:gd name="T5" fmla="*/ 40 h 42"/>
                  <a:gd name="T6" fmla="*/ 227 w 227"/>
                  <a:gd name="T7" fmla="*/ 42 h 42"/>
                  <a:gd name="T8" fmla="*/ 0 w 227"/>
                  <a:gd name="T9" fmla="*/ 3 h 42"/>
                  <a:gd name="T10" fmla="*/ 2 w 227"/>
                  <a:gd name="T11" fmla="*/ 1 h 42"/>
                  <a:gd name="T12" fmla="*/ 2 w 227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7"/>
                  <a:gd name="T22" fmla="*/ 0 h 42"/>
                  <a:gd name="T23" fmla="*/ 227 w 227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7" h="42">
                    <a:moveTo>
                      <a:pt x="2" y="0"/>
                    </a:moveTo>
                    <a:lnTo>
                      <a:pt x="227" y="38"/>
                    </a:lnTo>
                    <a:lnTo>
                      <a:pt x="227" y="40"/>
                    </a:lnTo>
                    <a:lnTo>
                      <a:pt x="227" y="42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AFAF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71" name="Freeform 338"/>
              <p:cNvSpPr>
                <a:spLocks/>
              </p:cNvSpPr>
              <p:nvPr/>
            </p:nvSpPr>
            <p:spPr bwMode="auto">
              <a:xfrm>
                <a:off x="4609" y="2243"/>
                <a:ext cx="227" cy="43"/>
              </a:xfrm>
              <a:custGeom>
                <a:avLst/>
                <a:gdLst>
                  <a:gd name="T0" fmla="*/ 2 w 227"/>
                  <a:gd name="T1" fmla="*/ 0 h 43"/>
                  <a:gd name="T2" fmla="*/ 227 w 227"/>
                  <a:gd name="T3" fmla="*/ 39 h 43"/>
                  <a:gd name="T4" fmla="*/ 227 w 227"/>
                  <a:gd name="T5" fmla="*/ 41 h 43"/>
                  <a:gd name="T6" fmla="*/ 227 w 227"/>
                  <a:gd name="T7" fmla="*/ 43 h 43"/>
                  <a:gd name="T8" fmla="*/ 0 w 227"/>
                  <a:gd name="T9" fmla="*/ 4 h 43"/>
                  <a:gd name="T10" fmla="*/ 0 w 227"/>
                  <a:gd name="T11" fmla="*/ 2 h 43"/>
                  <a:gd name="T12" fmla="*/ 2 w 227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7"/>
                  <a:gd name="T22" fmla="*/ 0 h 43"/>
                  <a:gd name="T23" fmla="*/ 227 w 227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7" h="43">
                    <a:moveTo>
                      <a:pt x="2" y="0"/>
                    </a:moveTo>
                    <a:lnTo>
                      <a:pt x="227" y="39"/>
                    </a:lnTo>
                    <a:lnTo>
                      <a:pt x="227" y="41"/>
                    </a:lnTo>
                    <a:lnTo>
                      <a:pt x="227" y="43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8F8F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72" name="Freeform 339"/>
              <p:cNvSpPr>
                <a:spLocks/>
              </p:cNvSpPr>
              <p:nvPr/>
            </p:nvSpPr>
            <p:spPr bwMode="auto">
              <a:xfrm>
                <a:off x="4609" y="2245"/>
                <a:ext cx="227" cy="42"/>
              </a:xfrm>
              <a:custGeom>
                <a:avLst/>
                <a:gdLst>
                  <a:gd name="T0" fmla="*/ 0 w 227"/>
                  <a:gd name="T1" fmla="*/ 0 h 42"/>
                  <a:gd name="T2" fmla="*/ 227 w 227"/>
                  <a:gd name="T3" fmla="*/ 39 h 42"/>
                  <a:gd name="T4" fmla="*/ 227 w 227"/>
                  <a:gd name="T5" fmla="*/ 41 h 42"/>
                  <a:gd name="T6" fmla="*/ 227 w 227"/>
                  <a:gd name="T7" fmla="*/ 42 h 42"/>
                  <a:gd name="T8" fmla="*/ 0 w 227"/>
                  <a:gd name="T9" fmla="*/ 3 h 42"/>
                  <a:gd name="T10" fmla="*/ 0 w 227"/>
                  <a:gd name="T11" fmla="*/ 2 h 42"/>
                  <a:gd name="T12" fmla="*/ 0 w 227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7"/>
                  <a:gd name="T22" fmla="*/ 0 h 42"/>
                  <a:gd name="T23" fmla="*/ 227 w 227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7" h="42">
                    <a:moveTo>
                      <a:pt x="0" y="0"/>
                    </a:moveTo>
                    <a:lnTo>
                      <a:pt x="227" y="39"/>
                    </a:lnTo>
                    <a:lnTo>
                      <a:pt x="227" y="41"/>
                    </a:lnTo>
                    <a:lnTo>
                      <a:pt x="227" y="4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F8F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73" name="Freeform 340"/>
              <p:cNvSpPr>
                <a:spLocks/>
              </p:cNvSpPr>
              <p:nvPr/>
            </p:nvSpPr>
            <p:spPr bwMode="auto">
              <a:xfrm>
                <a:off x="4609" y="2247"/>
                <a:ext cx="227" cy="42"/>
              </a:xfrm>
              <a:custGeom>
                <a:avLst/>
                <a:gdLst>
                  <a:gd name="T0" fmla="*/ 0 w 227"/>
                  <a:gd name="T1" fmla="*/ 0 h 42"/>
                  <a:gd name="T2" fmla="*/ 227 w 227"/>
                  <a:gd name="T3" fmla="*/ 39 h 42"/>
                  <a:gd name="T4" fmla="*/ 227 w 227"/>
                  <a:gd name="T5" fmla="*/ 40 h 42"/>
                  <a:gd name="T6" fmla="*/ 227 w 227"/>
                  <a:gd name="T7" fmla="*/ 42 h 42"/>
                  <a:gd name="T8" fmla="*/ 0 w 227"/>
                  <a:gd name="T9" fmla="*/ 3 h 42"/>
                  <a:gd name="T10" fmla="*/ 0 w 227"/>
                  <a:gd name="T11" fmla="*/ 1 h 42"/>
                  <a:gd name="T12" fmla="*/ 0 w 227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7"/>
                  <a:gd name="T22" fmla="*/ 0 h 42"/>
                  <a:gd name="T23" fmla="*/ 227 w 227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7" h="42">
                    <a:moveTo>
                      <a:pt x="0" y="0"/>
                    </a:moveTo>
                    <a:lnTo>
                      <a:pt x="227" y="39"/>
                    </a:lnTo>
                    <a:lnTo>
                      <a:pt x="227" y="40"/>
                    </a:lnTo>
                    <a:lnTo>
                      <a:pt x="227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F7F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74" name="Freeform 341"/>
              <p:cNvSpPr>
                <a:spLocks/>
              </p:cNvSpPr>
              <p:nvPr/>
            </p:nvSpPr>
            <p:spPr bwMode="auto">
              <a:xfrm>
                <a:off x="4608" y="2248"/>
                <a:ext cx="228" cy="43"/>
              </a:xfrm>
              <a:custGeom>
                <a:avLst/>
                <a:gdLst>
                  <a:gd name="T0" fmla="*/ 1 w 228"/>
                  <a:gd name="T1" fmla="*/ 0 h 43"/>
                  <a:gd name="T2" fmla="*/ 228 w 228"/>
                  <a:gd name="T3" fmla="*/ 39 h 43"/>
                  <a:gd name="T4" fmla="*/ 228 w 228"/>
                  <a:gd name="T5" fmla="*/ 41 h 43"/>
                  <a:gd name="T6" fmla="*/ 226 w 228"/>
                  <a:gd name="T7" fmla="*/ 43 h 43"/>
                  <a:gd name="T8" fmla="*/ 0 w 228"/>
                  <a:gd name="T9" fmla="*/ 4 h 43"/>
                  <a:gd name="T10" fmla="*/ 1 w 228"/>
                  <a:gd name="T11" fmla="*/ 2 h 43"/>
                  <a:gd name="T12" fmla="*/ 1 w 228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8"/>
                  <a:gd name="T22" fmla="*/ 0 h 43"/>
                  <a:gd name="T23" fmla="*/ 228 w 228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8" h="43">
                    <a:moveTo>
                      <a:pt x="1" y="0"/>
                    </a:moveTo>
                    <a:lnTo>
                      <a:pt x="228" y="39"/>
                    </a:lnTo>
                    <a:lnTo>
                      <a:pt x="228" y="41"/>
                    </a:lnTo>
                    <a:lnTo>
                      <a:pt x="226" y="43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6F6F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75" name="Freeform 342"/>
              <p:cNvSpPr>
                <a:spLocks/>
              </p:cNvSpPr>
              <p:nvPr/>
            </p:nvSpPr>
            <p:spPr bwMode="auto">
              <a:xfrm>
                <a:off x="4608" y="2250"/>
                <a:ext cx="228" cy="42"/>
              </a:xfrm>
              <a:custGeom>
                <a:avLst/>
                <a:gdLst>
                  <a:gd name="T0" fmla="*/ 1 w 228"/>
                  <a:gd name="T1" fmla="*/ 0 h 42"/>
                  <a:gd name="T2" fmla="*/ 228 w 228"/>
                  <a:gd name="T3" fmla="*/ 39 h 42"/>
                  <a:gd name="T4" fmla="*/ 226 w 228"/>
                  <a:gd name="T5" fmla="*/ 41 h 42"/>
                  <a:gd name="T6" fmla="*/ 226 w 228"/>
                  <a:gd name="T7" fmla="*/ 42 h 42"/>
                  <a:gd name="T8" fmla="*/ 0 w 228"/>
                  <a:gd name="T9" fmla="*/ 3 h 42"/>
                  <a:gd name="T10" fmla="*/ 0 w 228"/>
                  <a:gd name="T11" fmla="*/ 2 h 42"/>
                  <a:gd name="T12" fmla="*/ 1 w 228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8"/>
                  <a:gd name="T22" fmla="*/ 0 h 42"/>
                  <a:gd name="T23" fmla="*/ 228 w 228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8" h="42">
                    <a:moveTo>
                      <a:pt x="1" y="0"/>
                    </a:moveTo>
                    <a:lnTo>
                      <a:pt x="228" y="39"/>
                    </a:lnTo>
                    <a:lnTo>
                      <a:pt x="226" y="41"/>
                    </a:lnTo>
                    <a:lnTo>
                      <a:pt x="226" y="4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5F5F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76" name="Freeform 343"/>
              <p:cNvSpPr>
                <a:spLocks/>
              </p:cNvSpPr>
              <p:nvPr/>
            </p:nvSpPr>
            <p:spPr bwMode="auto">
              <a:xfrm>
                <a:off x="4608" y="2252"/>
                <a:ext cx="226" cy="42"/>
              </a:xfrm>
              <a:custGeom>
                <a:avLst/>
                <a:gdLst>
                  <a:gd name="T0" fmla="*/ 0 w 226"/>
                  <a:gd name="T1" fmla="*/ 0 h 42"/>
                  <a:gd name="T2" fmla="*/ 226 w 226"/>
                  <a:gd name="T3" fmla="*/ 39 h 42"/>
                  <a:gd name="T4" fmla="*/ 226 w 226"/>
                  <a:gd name="T5" fmla="*/ 40 h 42"/>
                  <a:gd name="T6" fmla="*/ 226 w 226"/>
                  <a:gd name="T7" fmla="*/ 42 h 42"/>
                  <a:gd name="T8" fmla="*/ 0 w 226"/>
                  <a:gd name="T9" fmla="*/ 3 h 42"/>
                  <a:gd name="T10" fmla="*/ 0 w 226"/>
                  <a:gd name="T11" fmla="*/ 1 h 42"/>
                  <a:gd name="T12" fmla="*/ 0 w 226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6"/>
                  <a:gd name="T22" fmla="*/ 0 h 42"/>
                  <a:gd name="T23" fmla="*/ 226 w 226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6" h="42">
                    <a:moveTo>
                      <a:pt x="0" y="0"/>
                    </a:moveTo>
                    <a:lnTo>
                      <a:pt x="226" y="39"/>
                    </a:lnTo>
                    <a:lnTo>
                      <a:pt x="226" y="40"/>
                    </a:lnTo>
                    <a:lnTo>
                      <a:pt x="226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5F5F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77" name="Freeform 344"/>
              <p:cNvSpPr>
                <a:spLocks/>
              </p:cNvSpPr>
              <p:nvPr/>
            </p:nvSpPr>
            <p:spPr bwMode="auto">
              <a:xfrm>
                <a:off x="4608" y="2253"/>
                <a:ext cx="226" cy="43"/>
              </a:xfrm>
              <a:custGeom>
                <a:avLst/>
                <a:gdLst>
                  <a:gd name="T0" fmla="*/ 0 w 226"/>
                  <a:gd name="T1" fmla="*/ 0 h 43"/>
                  <a:gd name="T2" fmla="*/ 226 w 226"/>
                  <a:gd name="T3" fmla="*/ 39 h 43"/>
                  <a:gd name="T4" fmla="*/ 226 w 226"/>
                  <a:gd name="T5" fmla="*/ 41 h 43"/>
                  <a:gd name="T6" fmla="*/ 224 w 226"/>
                  <a:gd name="T7" fmla="*/ 43 h 43"/>
                  <a:gd name="T8" fmla="*/ 0 w 226"/>
                  <a:gd name="T9" fmla="*/ 4 h 43"/>
                  <a:gd name="T10" fmla="*/ 0 w 226"/>
                  <a:gd name="T11" fmla="*/ 2 h 43"/>
                  <a:gd name="T12" fmla="*/ 0 w 226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6"/>
                  <a:gd name="T22" fmla="*/ 0 h 43"/>
                  <a:gd name="T23" fmla="*/ 226 w 226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6" h="43">
                    <a:moveTo>
                      <a:pt x="0" y="0"/>
                    </a:moveTo>
                    <a:lnTo>
                      <a:pt x="226" y="39"/>
                    </a:lnTo>
                    <a:lnTo>
                      <a:pt x="226" y="41"/>
                    </a:lnTo>
                    <a:lnTo>
                      <a:pt x="224" y="43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F2F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78" name="Freeform 345"/>
              <p:cNvSpPr>
                <a:spLocks/>
              </p:cNvSpPr>
              <p:nvPr/>
            </p:nvSpPr>
            <p:spPr bwMode="auto">
              <a:xfrm>
                <a:off x="4608" y="2255"/>
                <a:ext cx="226" cy="42"/>
              </a:xfrm>
              <a:custGeom>
                <a:avLst/>
                <a:gdLst>
                  <a:gd name="T0" fmla="*/ 0 w 226"/>
                  <a:gd name="T1" fmla="*/ 0 h 42"/>
                  <a:gd name="T2" fmla="*/ 226 w 226"/>
                  <a:gd name="T3" fmla="*/ 39 h 42"/>
                  <a:gd name="T4" fmla="*/ 224 w 226"/>
                  <a:gd name="T5" fmla="*/ 41 h 42"/>
                  <a:gd name="T6" fmla="*/ 224 w 226"/>
                  <a:gd name="T7" fmla="*/ 42 h 42"/>
                  <a:gd name="T8" fmla="*/ 0 w 226"/>
                  <a:gd name="T9" fmla="*/ 3 h 42"/>
                  <a:gd name="T10" fmla="*/ 0 w 226"/>
                  <a:gd name="T11" fmla="*/ 2 h 42"/>
                  <a:gd name="T12" fmla="*/ 0 w 226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6"/>
                  <a:gd name="T22" fmla="*/ 0 h 42"/>
                  <a:gd name="T23" fmla="*/ 226 w 226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6" h="42">
                    <a:moveTo>
                      <a:pt x="0" y="0"/>
                    </a:moveTo>
                    <a:lnTo>
                      <a:pt x="226" y="39"/>
                    </a:lnTo>
                    <a:lnTo>
                      <a:pt x="224" y="41"/>
                    </a:lnTo>
                    <a:lnTo>
                      <a:pt x="224" y="4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F2F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79" name="Freeform 346"/>
              <p:cNvSpPr>
                <a:spLocks/>
              </p:cNvSpPr>
              <p:nvPr/>
            </p:nvSpPr>
            <p:spPr bwMode="auto">
              <a:xfrm>
                <a:off x="4608" y="2257"/>
                <a:ext cx="224" cy="42"/>
              </a:xfrm>
              <a:custGeom>
                <a:avLst/>
                <a:gdLst>
                  <a:gd name="T0" fmla="*/ 0 w 224"/>
                  <a:gd name="T1" fmla="*/ 0 h 42"/>
                  <a:gd name="T2" fmla="*/ 224 w 224"/>
                  <a:gd name="T3" fmla="*/ 39 h 42"/>
                  <a:gd name="T4" fmla="*/ 224 w 224"/>
                  <a:gd name="T5" fmla="*/ 40 h 42"/>
                  <a:gd name="T6" fmla="*/ 222 w 224"/>
                  <a:gd name="T7" fmla="*/ 42 h 42"/>
                  <a:gd name="T8" fmla="*/ 0 w 224"/>
                  <a:gd name="T9" fmla="*/ 3 h 42"/>
                  <a:gd name="T10" fmla="*/ 0 w 224"/>
                  <a:gd name="T11" fmla="*/ 1 h 42"/>
                  <a:gd name="T12" fmla="*/ 0 w 224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4"/>
                  <a:gd name="T22" fmla="*/ 0 h 42"/>
                  <a:gd name="T23" fmla="*/ 224 w 224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4" h="42">
                    <a:moveTo>
                      <a:pt x="0" y="0"/>
                    </a:moveTo>
                    <a:lnTo>
                      <a:pt x="224" y="39"/>
                    </a:lnTo>
                    <a:lnTo>
                      <a:pt x="224" y="40"/>
                    </a:lnTo>
                    <a:lnTo>
                      <a:pt x="222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1F1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80" name="Freeform 347"/>
              <p:cNvSpPr>
                <a:spLocks/>
              </p:cNvSpPr>
              <p:nvPr/>
            </p:nvSpPr>
            <p:spPr bwMode="auto">
              <a:xfrm>
                <a:off x="4608" y="2258"/>
                <a:ext cx="224" cy="43"/>
              </a:xfrm>
              <a:custGeom>
                <a:avLst/>
                <a:gdLst>
                  <a:gd name="T0" fmla="*/ 0 w 224"/>
                  <a:gd name="T1" fmla="*/ 0 h 43"/>
                  <a:gd name="T2" fmla="*/ 224 w 224"/>
                  <a:gd name="T3" fmla="*/ 39 h 43"/>
                  <a:gd name="T4" fmla="*/ 222 w 224"/>
                  <a:gd name="T5" fmla="*/ 41 h 43"/>
                  <a:gd name="T6" fmla="*/ 222 w 224"/>
                  <a:gd name="T7" fmla="*/ 43 h 43"/>
                  <a:gd name="T8" fmla="*/ 0 w 224"/>
                  <a:gd name="T9" fmla="*/ 4 h 43"/>
                  <a:gd name="T10" fmla="*/ 0 w 224"/>
                  <a:gd name="T11" fmla="*/ 2 h 43"/>
                  <a:gd name="T12" fmla="*/ 0 w 224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4"/>
                  <a:gd name="T22" fmla="*/ 0 h 43"/>
                  <a:gd name="T23" fmla="*/ 224 w 224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4" h="43">
                    <a:moveTo>
                      <a:pt x="0" y="0"/>
                    </a:moveTo>
                    <a:lnTo>
                      <a:pt x="224" y="39"/>
                    </a:lnTo>
                    <a:lnTo>
                      <a:pt x="222" y="41"/>
                    </a:lnTo>
                    <a:lnTo>
                      <a:pt x="222" y="43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0F0E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81" name="Freeform 348"/>
              <p:cNvSpPr>
                <a:spLocks/>
              </p:cNvSpPr>
              <p:nvPr/>
            </p:nvSpPr>
            <p:spPr bwMode="auto">
              <a:xfrm>
                <a:off x="4606" y="2260"/>
                <a:ext cx="224" cy="42"/>
              </a:xfrm>
              <a:custGeom>
                <a:avLst/>
                <a:gdLst>
                  <a:gd name="T0" fmla="*/ 2 w 224"/>
                  <a:gd name="T1" fmla="*/ 0 h 42"/>
                  <a:gd name="T2" fmla="*/ 224 w 224"/>
                  <a:gd name="T3" fmla="*/ 39 h 42"/>
                  <a:gd name="T4" fmla="*/ 224 w 224"/>
                  <a:gd name="T5" fmla="*/ 41 h 42"/>
                  <a:gd name="T6" fmla="*/ 223 w 224"/>
                  <a:gd name="T7" fmla="*/ 42 h 42"/>
                  <a:gd name="T8" fmla="*/ 0 w 224"/>
                  <a:gd name="T9" fmla="*/ 4 h 42"/>
                  <a:gd name="T10" fmla="*/ 2 w 224"/>
                  <a:gd name="T11" fmla="*/ 2 h 42"/>
                  <a:gd name="T12" fmla="*/ 2 w 224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4"/>
                  <a:gd name="T22" fmla="*/ 0 h 42"/>
                  <a:gd name="T23" fmla="*/ 224 w 224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4" h="42">
                    <a:moveTo>
                      <a:pt x="2" y="0"/>
                    </a:moveTo>
                    <a:lnTo>
                      <a:pt x="224" y="39"/>
                    </a:lnTo>
                    <a:lnTo>
                      <a:pt x="224" y="41"/>
                    </a:lnTo>
                    <a:lnTo>
                      <a:pt x="223" y="42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FEEE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82" name="Freeform 349"/>
              <p:cNvSpPr>
                <a:spLocks/>
              </p:cNvSpPr>
              <p:nvPr/>
            </p:nvSpPr>
            <p:spPr bwMode="auto">
              <a:xfrm>
                <a:off x="4606" y="2262"/>
                <a:ext cx="224" cy="42"/>
              </a:xfrm>
              <a:custGeom>
                <a:avLst/>
                <a:gdLst>
                  <a:gd name="T0" fmla="*/ 2 w 224"/>
                  <a:gd name="T1" fmla="*/ 0 h 42"/>
                  <a:gd name="T2" fmla="*/ 224 w 224"/>
                  <a:gd name="T3" fmla="*/ 39 h 42"/>
                  <a:gd name="T4" fmla="*/ 223 w 224"/>
                  <a:gd name="T5" fmla="*/ 40 h 42"/>
                  <a:gd name="T6" fmla="*/ 223 w 224"/>
                  <a:gd name="T7" fmla="*/ 42 h 42"/>
                  <a:gd name="T8" fmla="*/ 0 w 224"/>
                  <a:gd name="T9" fmla="*/ 3 h 42"/>
                  <a:gd name="T10" fmla="*/ 0 w 224"/>
                  <a:gd name="T11" fmla="*/ 2 h 42"/>
                  <a:gd name="T12" fmla="*/ 2 w 224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4"/>
                  <a:gd name="T22" fmla="*/ 0 h 42"/>
                  <a:gd name="T23" fmla="*/ 224 w 224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4" h="42">
                    <a:moveTo>
                      <a:pt x="2" y="0"/>
                    </a:moveTo>
                    <a:lnTo>
                      <a:pt x="224" y="39"/>
                    </a:lnTo>
                    <a:lnTo>
                      <a:pt x="223" y="40"/>
                    </a:lnTo>
                    <a:lnTo>
                      <a:pt x="223" y="4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FEEE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83" name="Freeform 350"/>
              <p:cNvSpPr>
                <a:spLocks/>
              </p:cNvSpPr>
              <p:nvPr/>
            </p:nvSpPr>
            <p:spPr bwMode="auto">
              <a:xfrm>
                <a:off x="4606" y="2264"/>
                <a:ext cx="223" cy="42"/>
              </a:xfrm>
              <a:custGeom>
                <a:avLst/>
                <a:gdLst>
                  <a:gd name="T0" fmla="*/ 0 w 223"/>
                  <a:gd name="T1" fmla="*/ 0 h 42"/>
                  <a:gd name="T2" fmla="*/ 223 w 223"/>
                  <a:gd name="T3" fmla="*/ 38 h 42"/>
                  <a:gd name="T4" fmla="*/ 223 w 223"/>
                  <a:gd name="T5" fmla="*/ 40 h 42"/>
                  <a:gd name="T6" fmla="*/ 221 w 223"/>
                  <a:gd name="T7" fmla="*/ 42 h 42"/>
                  <a:gd name="T8" fmla="*/ 0 w 223"/>
                  <a:gd name="T9" fmla="*/ 3 h 42"/>
                  <a:gd name="T10" fmla="*/ 0 w 223"/>
                  <a:gd name="T11" fmla="*/ 1 h 42"/>
                  <a:gd name="T12" fmla="*/ 0 w 223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3"/>
                  <a:gd name="T22" fmla="*/ 0 h 42"/>
                  <a:gd name="T23" fmla="*/ 223 w 223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3" h="42">
                    <a:moveTo>
                      <a:pt x="0" y="0"/>
                    </a:moveTo>
                    <a:lnTo>
                      <a:pt x="223" y="38"/>
                    </a:lnTo>
                    <a:lnTo>
                      <a:pt x="223" y="40"/>
                    </a:lnTo>
                    <a:lnTo>
                      <a:pt x="221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CEC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84" name="Freeform 351"/>
              <p:cNvSpPr>
                <a:spLocks/>
              </p:cNvSpPr>
              <p:nvPr/>
            </p:nvSpPr>
            <p:spPr bwMode="auto">
              <a:xfrm>
                <a:off x="4606" y="2265"/>
                <a:ext cx="223" cy="42"/>
              </a:xfrm>
              <a:custGeom>
                <a:avLst/>
                <a:gdLst>
                  <a:gd name="T0" fmla="*/ 0 w 223"/>
                  <a:gd name="T1" fmla="*/ 0 h 42"/>
                  <a:gd name="T2" fmla="*/ 223 w 223"/>
                  <a:gd name="T3" fmla="*/ 39 h 42"/>
                  <a:gd name="T4" fmla="*/ 221 w 223"/>
                  <a:gd name="T5" fmla="*/ 41 h 42"/>
                  <a:gd name="T6" fmla="*/ 219 w 223"/>
                  <a:gd name="T7" fmla="*/ 42 h 42"/>
                  <a:gd name="T8" fmla="*/ 0 w 223"/>
                  <a:gd name="T9" fmla="*/ 4 h 42"/>
                  <a:gd name="T10" fmla="*/ 0 w 223"/>
                  <a:gd name="T11" fmla="*/ 2 h 42"/>
                  <a:gd name="T12" fmla="*/ 0 w 223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3"/>
                  <a:gd name="T22" fmla="*/ 0 h 42"/>
                  <a:gd name="T23" fmla="*/ 223 w 223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3" h="42">
                    <a:moveTo>
                      <a:pt x="0" y="0"/>
                    </a:moveTo>
                    <a:lnTo>
                      <a:pt x="223" y="39"/>
                    </a:lnTo>
                    <a:lnTo>
                      <a:pt x="221" y="41"/>
                    </a:lnTo>
                    <a:lnTo>
                      <a:pt x="219" y="42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CEC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85" name="Freeform 352"/>
              <p:cNvSpPr>
                <a:spLocks/>
              </p:cNvSpPr>
              <p:nvPr/>
            </p:nvSpPr>
            <p:spPr bwMode="auto">
              <a:xfrm>
                <a:off x="4606" y="2267"/>
                <a:ext cx="221" cy="42"/>
              </a:xfrm>
              <a:custGeom>
                <a:avLst/>
                <a:gdLst>
                  <a:gd name="T0" fmla="*/ 0 w 221"/>
                  <a:gd name="T1" fmla="*/ 0 h 42"/>
                  <a:gd name="T2" fmla="*/ 221 w 221"/>
                  <a:gd name="T3" fmla="*/ 39 h 42"/>
                  <a:gd name="T4" fmla="*/ 221 w 221"/>
                  <a:gd name="T5" fmla="*/ 39 h 42"/>
                  <a:gd name="T6" fmla="*/ 219 w 221"/>
                  <a:gd name="T7" fmla="*/ 40 h 42"/>
                  <a:gd name="T8" fmla="*/ 219 w 221"/>
                  <a:gd name="T9" fmla="*/ 40 h 42"/>
                  <a:gd name="T10" fmla="*/ 218 w 221"/>
                  <a:gd name="T11" fmla="*/ 42 h 42"/>
                  <a:gd name="T12" fmla="*/ 0 w 221"/>
                  <a:gd name="T13" fmla="*/ 3 h 42"/>
                  <a:gd name="T14" fmla="*/ 0 w 221"/>
                  <a:gd name="T15" fmla="*/ 2 h 42"/>
                  <a:gd name="T16" fmla="*/ 0 w 221"/>
                  <a:gd name="T17" fmla="*/ 0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21"/>
                  <a:gd name="T28" fmla="*/ 0 h 42"/>
                  <a:gd name="T29" fmla="*/ 221 w 221"/>
                  <a:gd name="T30" fmla="*/ 42 h 4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21" h="42">
                    <a:moveTo>
                      <a:pt x="0" y="0"/>
                    </a:moveTo>
                    <a:lnTo>
                      <a:pt x="221" y="39"/>
                    </a:lnTo>
                    <a:lnTo>
                      <a:pt x="219" y="40"/>
                    </a:lnTo>
                    <a:lnTo>
                      <a:pt x="218" y="4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BE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86" name="Freeform 353"/>
              <p:cNvSpPr>
                <a:spLocks/>
              </p:cNvSpPr>
              <p:nvPr/>
            </p:nvSpPr>
            <p:spPr bwMode="auto">
              <a:xfrm>
                <a:off x="4606" y="2269"/>
                <a:ext cx="219" cy="40"/>
              </a:xfrm>
              <a:custGeom>
                <a:avLst/>
                <a:gdLst>
                  <a:gd name="T0" fmla="*/ 0 w 219"/>
                  <a:gd name="T1" fmla="*/ 0 h 40"/>
                  <a:gd name="T2" fmla="*/ 219 w 219"/>
                  <a:gd name="T3" fmla="*/ 38 h 40"/>
                  <a:gd name="T4" fmla="*/ 219 w 219"/>
                  <a:gd name="T5" fmla="*/ 38 h 40"/>
                  <a:gd name="T6" fmla="*/ 219 w 219"/>
                  <a:gd name="T7" fmla="*/ 38 h 40"/>
                  <a:gd name="T8" fmla="*/ 218 w 219"/>
                  <a:gd name="T9" fmla="*/ 40 h 40"/>
                  <a:gd name="T10" fmla="*/ 216 w 219"/>
                  <a:gd name="T11" fmla="*/ 40 h 40"/>
                  <a:gd name="T12" fmla="*/ 0 w 219"/>
                  <a:gd name="T13" fmla="*/ 3 h 40"/>
                  <a:gd name="T14" fmla="*/ 0 w 219"/>
                  <a:gd name="T15" fmla="*/ 1 h 40"/>
                  <a:gd name="T16" fmla="*/ 0 w 219"/>
                  <a:gd name="T17" fmla="*/ 0 h 4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9"/>
                  <a:gd name="T28" fmla="*/ 0 h 40"/>
                  <a:gd name="T29" fmla="*/ 219 w 219"/>
                  <a:gd name="T30" fmla="*/ 40 h 4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9" h="40">
                    <a:moveTo>
                      <a:pt x="0" y="0"/>
                    </a:moveTo>
                    <a:lnTo>
                      <a:pt x="219" y="38"/>
                    </a:lnTo>
                    <a:lnTo>
                      <a:pt x="218" y="40"/>
                    </a:lnTo>
                    <a:lnTo>
                      <a:pt x="216" y="40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E9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87" name="Freeform 354"/>
              <p:cNvSpPr>
                <a:spLocks/>
              </p:cNvSpPr>
              <p:nvPr/>
            </p:nvSpPr>
            <p:spPr bwMode="auto">
              <a:xfrm>
                <a:off x="4606" y="2270"/>
                <a:ext cx="218" cy="41"/>
              </a:xfrm>
              <a:custGeom>
                <a:avLst/>
                <a:gdLst>
                  <a:gd name="T0" fmla="*/ 0 w 218"/>
                  <a:gd name="T1" fmla="*/ 0 h 41"/>
                  <a:gd name="T2" fmla="*/ 218 w 218"/>
                  <a:gd name="T3" fmla="*/ 39 h 41"/>
                  <a:gd name="T4" fmla="*/ 216 w 218"/>
                  <a:gd name="T5" fmla="*/ 39 h 41"/>
                  <a:gd name="T6" fmla="*/ 214 w 218"/>
                  <a:gd name="T7" fmla="*/ 41 h 41"/>
                  <a:gd name="T8" fmla="*/ 0 w 218"/>
                  <a:gd name="T9" fmla="*/ 4 h 41"/>
                  <a:gd name="T10" fmla="*/ 0 w 218"/>
                  <a:gd name="T11" fmla="*/ 2 h 41"/>
                  <a:gd name="T12" fmla="*/ 0 w 218"/>
                  <a:gd name="T13" fmla="*/ 0 h 4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8"/>
                  <a:gd name="T22" fmla="*/ 0 h 41"/>
                  <a:gd name="T23" fmla="*/ 218 w 218"/>
                  <a:gd name="T24" fmla="*/ 41 h 4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8" h="41">
                    <a:moveTo>
                      <a:pt x="0" y="0"/>
                    </a:moveTo>
                    <a:lnTo>
                      <a:pt x="218" y="39"/>
                    </a:lnTo>
                    <a:lnTo>
                      <a:pt x="216" y="39"/>
                    </a:lnTo>
                    <a:lnTo>
                      <a:pt x="214" y="41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8E8E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88" name="Freeform 355"/>
              <p:cNvSpPr>
                <a:spLocks/>
              </p:cNvSpPr>
              <p:nvPr/>
            </p:nvSpPr>
            <p:spPr bwMode="auto">
              <a:xfrm>
                <a:off x="4606" y="2272"/>
                <a:ext cx="216" cy="41"/>
              </a:xfrm>
              <a:custGeom>
                <a:avLst/>
                <a:gdLst>
                  <a:gd name="T0" fmla="*/ 0 w 216"/>
                  <a:gd name="T1" fmla="*/ 0 h 41"/>
                  <a:gd name="T2" fmla="*/ 216 w 216"/>
                  <a:gd name="T3" fmla="*/ 37 h 41"/>
                  <a:gd name="T4" fmla="*/ 214 w 216"/>
                  <a:gd name="T5" fmla="*/ 39 h 41"/>
                  <a:gd name="T6" fmla="*/ 213 w 216"/>
                  <a:gd name="T7" fmla="*/ 41 h 41"/>
                  <a:gd name="T8" fmla="*/ 0 w 216"/>
                  <a:gd name="T9" fmla="*/ 3 h 41"/>
                  <a:gd name="T10" fmla="*/ 0 w 216"/>
                  <a:gd name="T11" fmla="*/ 2 h 41"/>
                  <a:gd name="T12" fmla="*/ 0 w 216"/>
                  <a:gd name="T13" fmla="*/ 0 h 4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6"/>
                  <a:gd name="T22" fmla="*/ 0 h 41"/>
                  <a:gd name="T23" fmla="*/ 216 w 216"/>
                  <a:gd name="T24" fmla="*/ 41 h 4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6" h="41">
                    <a:moveTo>
                      <a:pt x="0" y="0"/>
                    </a:moveTo>
                    <a:lnTo>
                      <a:pt x="216" y="37"/>
                    </a:lnTo>
                    <a:lnTo>
                      <a:pt x="214" y="39"/>
                    </a:lnTo>
                    <a:lnTo>
                      <a:pt x="213" y="41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8E8E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89" name="Freeform 356"/>
              <p:cNvSpPr>
                <a:spLocks/>
              </p:cNvSpPr>
              <p:nvPr/>
            </p:nvSpPr>
            <p:spPr bwMode="auto">
              <a:xfrm>
                <a:off x="4606" y="2274"/>
                <a:ext cx="214" cy="40"/>
              </a:xfrm>
              <a:custGeom>
                <a:avLst/>
                <a:gdLst>
                  <a:gd name="T0" fmla="*/ 0 w 214"/>
                  <a:gd name="T1" fmla="*/ 0 h 40"/>
                  <a:gd name="T2" fmla="*/ 214 w 214"/>
                  <a:gd name="T3" fmla="*/ 37 h 40"/>
                  <a:gd name="T4" fmla="*/ 213 w 214"/>
                  <a:gd name="T5" fmla="*/ 39 h 40"/>
                  <a:gd name="T6" fmla="*/ 211 w 214"/>
                  <a:gd name="T7" fmla="*/ 40 h 40"/>
                  <a:gd name="T8" fmla="*/ 0 w 214"/>
                  <a:gd name="T9" fmla="*/ 3 h 40"/>
                  <a:gd name="T10" fmla="*/ 0 w 214"/>
                  <a:gd name="T11" fmla="*/ 1 h 40"/>
                  <a:gd name="T12" fmla="*/ 0 w 214"/>
                  <a:gd name="T13" fmla="*/ 0 h 4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4"/>
                  <a:gd name="T22" fmla="*/ 0 h 40"/>
                  <a:gd name="T23" fmla="*/ 214 w 214"/>
                  <a:gd name="T24" fmla="*/ 40 h 4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4" h="40">
                    <a:moveTo>
                      <a:pt x="0" y="0"/>
                    </a:moveTo>
                    <a:lnTo>
                      <a:pt x="214" y="37"/>
                    </a:lnTo>
                    <a:lnTo>
                      <a:pt x="213" y="39"/>
                    </a:lnTo>
                    <a:lnTo>
                      <a:pt x="211" y="40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5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90" name="Freeform 357"/>
              <p:cNvSpPr>
                <a:spLocks/>
              </p:cNvSpPr>
              <p:nvPr/>
            </p:nvSpPr>
            <p:spPr bwMode="auto">
              <a:xfrm>
                <a:off x="4606" y="2275"/>
                <a:ext cx="213" cy="41"/>
              </a:xfrm>
              <a:custGeom>
                <a:avLst/>
                <a:gdLst>
                  <a:gd name="T0" fmla="*/ 0 w 213"/>
                  <a:gd name="T1" fmla="*/ 0 h 41"/>
                  <a:gd name="T2" fmla="*/ 213 w 213"/>
                  <a:gd name="T3" fmla="*/ 38 h 41"/>
                  <a:gd name="T4" fmla="*/ 211 w 213"/>
                  <a:gd name="T5" fmla="*/ 39 h 41"/>
                  <a:gd name="T6" fmla="*/ 209 w 213"/>
                  <a:gd name="T7" fmla="*/ 41 h 41"/>
                  <a:gd name="T8" fmla="*/ 0 w 213"/>
                  <a:gd name="T9" fmla="*/ 4 h 41"/>
                  <a:gd name="T10" fmla="*/ 0 w 213"/>
                  <a:gd name="T11" fmla="*/ 2 h 41"/>
                  <a:gd name="T12" fmla="*/ 0 w 213"/>
                  <a:gd name="T13" fmla="*/ 0 h 4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3"/>
                  <a:gd name="T22" fmla="*/ 0 h 41"/>
                  <a:gd name="T23" fmla="*/ 213 w 213"/>
                  <a:gd name="T24" fmla="*/ 41 h 4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3" h="41">
                    <a:moveTo>
                      <a:pt x="0" y="0"/>
                    </a:moveTo>
                    <a:lnTo>
                      <a:pt x="213" y="38"/>
                    </a:lnTo>
                    <a:lnTo>
                      <a:pt x="211" y="39"/>
                    </a:lnTo>
                    <a:lnTo>
                      <a:pt x="209" y="41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5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91" name="Freeform 358"/>
              <p:cNvSpPr>
                <a:spLocks/>
              </p:cNvSpPr>
              <p:nvPr/>
            </p:nvSpPr>
            <p:spPr bwMode="auto">
              <a:xfrm>
                <a:off x="4606" y="2277"/>
                <a:ext cx="211" cy="39"/>
              </a:xfrm>
              <a:custGeom>
                <a:avLst/>
                <a:gdLst>
                  <a:gd name="T0" fmla="*/ 0 w 211"/>
                  <a:gd name="T1" fmla="*/ 0 h 39"/>
                  <a:gd name="T2" fmla="*/ 211 w 211"/>
                  <a:gd name="T3" fmla="*/ 37 h 39"/>
                  <a:gd name="T4" fmla="*/ 209 w 211"/>
                  <a:gd name="T5" fmla="*/ 39 h 39"/>
                  <a:gd name="T6" fmla="*/ 206 w 211"/>
                  <a:gd name="T7" fmla="*/ 39 h 39"/>
                  <a:gd name="T8" fmla="*/ 0 w 211"/>
                  <a:gd name="T9" fmla="*/ 3 h 39"/>
                  <a:gd name="T10" fmla="*/ 0 w 211"/>
                  <a:gd name="T11" fmla="*/ 2 h 39"/>
                  <a:gd name="T12" fmla="*/ 0 w 211"/>
                  <a:gd name="T13" fmla="*/ 0 h 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1"/>
                  <a:gd name="T22" fmla="*/ 0 h 39"/>
                  <a:gd name="T23" fmla="*/ 211 w 211"/>
                  <a:gd name="T24" fmla="*/ 39 h 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1" h="39">
                    <a:moveTo>
                      <a:pt x="0" y="0"/>
                    </a:moveTo>
                    <a:lnTo>
                      <a:pt x="211" y="37"/>
                    </a:lnTo>
                    <a:lnTo>
                      <a:pt x="209" y="39"/>
                    </a:lnTo>
                    <a:lnTo>
                      <a:pt x="206" y="39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E4E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92" name="Freeform 359"/>
              <p:cNvSpPr>
                <a:spLocks/>
              </p:cNvSpPr>
              <p:nvPr/>
            </p:nvSpPr>
            <p:spPr bwMode="auto">
              <a:xfrm>
                <a:off x="4606" y="2279"/>
                <a:ext cx="209" cy="39"/>
              </a:xfrm>
              <a:custGeom>
                <a:avLst/>
                <a:gdLst>
                  <a:gd name="T0" fmla="*/ 0 w 209"/>
                  <a:gd name="T1" fmla="*/ 0 h 39"/>
                  <a:gd name="T2" fmla="*/ 209 w 209"/>
                  <a:gd name="T3" fmla="*/ 37 h 39"/>
                  <a:gd name="T4" fmla="*/ 206 w 209"/>
                  <a:gd name="T5" fmla="*/ 37 h 39"/>
                  <a:gd name="T6" fmla="*/ 204 w 209"/>
                  <a:gd name="T7" fmla="*/ 39 h 39"/>
                  <a:gd name="T8" fmla="*/ 0 w 209"/>
                  <a:gd name="T9" fmla="*/ 3 h 39"/>
                  <a:gd name="T10" fmla="*/ 0 w 209"/>
                  <a:gd name="T11" fmla="*/ 1 h 39"/>
                  <a:gd name="T12" fmla="*/ 0 w 209"/>
                  <a:gd name="T13" fmla="*/ 0 h 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9"/>
                  <a:gd name="T22" fmla="*/ 0 h 39"/>
                  <a:gd name="T23" fmla="*/ 209 w 209"/>
                  <a:gd name="T24" fmla="*/ 39 h 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9" h="39">
                    <a:moveTo>
                      <a:pt x="0" y="0"/>
                    </a:moveTo>
                    <a:lnTo>
                      <a:pt x="209" y="37"/>
                    </a:lnTo>
                    <a:lnTo>
                      <a:pt x="206" y="37"/>
                    </a:lnTo>
                    <a:lnTo>
                      <a:pt x="204" y="39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3E3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93" name="Freeform 360"/>
              <p:cNvSpPr>
                <a:spLocks/>
              </p:cNvSpPr>
              <p:nvPr/>
            </p:nvSpPr>
            <p:spPr bwMode="auto">
              <a:xfrm>
                <a:off x="4606" y="2280"/>
                <a:ext cx="206" cy="39"/>
              </a:xfrm>
              <a:custGeom>
                <a:avLst/>
                <a:gdLst>
                  <a:gd name="T0" fmla="*/ 0 w 206"/>
                  <a:gd name="T1" fmla="*/ 0 h 39"/>
                  <a:gd name="T2" fmla="*/ 206 w 206"/>
                  <a:gd name="T3" fmla="*/ 36 h 39"/>
                  <a:gd name="T4" fmla="*/ 204 w 206"/>
                  <a:gd name="T5" fmla="*/ 38 h 39"/>
                  <a:gd name="T6" fmla="*/ 203 w 206"/>
                  <a:gd name="T7" fmla="*/ 39 h 39"/>
                  <a:gd name="T8" fmla="*/ 0 w 206"/>
                  <a:gd name="T9" fmla="*/ 4 h 39"/>
                  <a:gd name="T10" fmla="*/ 0 w 206"/>
                  <a:gd name="T11" fmla="*/ 0 h 3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06"/>
                  <a:gd name="T19" fmla="*/ 0 h 39"/>
                  <a:gd name="T20" fmla="*/ 206 w 206"/>
                  <a:gd name="T21" fmla="*/ 39 h 3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06" h="39">
                    <a:moveTo>
                      <a:pt x="0" y="0"/>
                    </a:moveTo>
                    <a:lnTo>
                      <a:pt x="206" y="36"/>
                    </a:lnTo>
                    <a:lnTo>
                      <a:pt x="204" y="38"/>
                    </a:lnTo>
                    <a:lnTo>
                      <a:pt x="203" y="39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1E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94" name="Freeform 361"/>
              <p:cNvSpPr>
                <a:spLocks/>
              </p:cNvSpPr>
              <p:nvPr/>
            </p:nvSpPr>
            <p:spPr bwMode="auto">
              <a:xfrm>
                <a:off x="4606" y="2282"/>
                <a:ext cx="204" cy="39"/>
              </a:xfrm>
              <a:custGeom>
                <a:avLst/>
                <a:gdLst>
                  <a:gd name="T0" fmla="*/ 0 w 204"/>
                  <a:gd name="T1" fmla="*/ 0 h 39"/>
                  <a:gd name="T2" fmla="*/ 204 w 204"/>
                  <a:gd name="T3" fmla="*/ 36 h 39"/>
                  <a:gd name="T4" fmla="*/ 203 w 204"/>
                  <a:gd name="T5" fmla="*/ 37 h 39"/>
                  <a:gd name="T6" fmla="*/ 201 w 204"/>
                  <a:gd name="T7" fmla="*/ 39 h 39"/>
                  <a:gd name="T8" fmla="*/ 0 w 204"/>
                  <a:gd name="T9" fmla="*/ 4 h 39"/>
                  <a:gd name="T10" fmla="*/ 0 w 204"/>
                  <a:gd name="T11" fmla="*/ 2 h 39"/>
                  <a:gd name="T12" fmla="*/ 0 w 204"/>
                  <a:gd name="T13" fmla="*/ 0 h 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4"/>
                  <a:gd name="T22" fmla="*/ 0 h 39"/>
                  <a:gd name="T23" fmla="*/ 204 w 204"/>
                  <a:gd name="T24" fmla="*/ 39 h 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4" h="39">
                    <a:moveTo>
                      <a:pt x="0" y="0"/>
                    </a:moveTo>
                    <a:lnTo>
                      <a:pt x="204" y="36"/>
                    </a:lnTo>
                    <a:lnTo>
                      <a:pt x="203" y="37"/>
                    </a:lnTo>
                    <a:lnTo>
                      <a:pt x="201" y="39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1E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95" name="Freeform 362"/>
              <p:cNvSpPr>
                <a:spLocks/>
              </p:cNvSpPr>
              <p:nvPr/>
            </p:nvSpPr>
            <p:spPr bwMode="auto">
              <a:xfrm>
                <a:off x="4606" y="2284"/>
                <a:ext cx="203" cy="39"/>
              </a:xfrm>
              <a:custGeom>
                <a:avLst/>
                <a:gdLst>
                  <a:gd name="T0" fmla="*/ 0 w 203"/>
                  <a:gd name="T1" fmla="*/ 0 h 39"/>
                  <a:gd name="T2" fmla="*/ 203 w 203"/>
                  <a:gd name="T3" fmla="*/ 35 h 39"/>
                  <a:gd name="T4" fmla="*/ 201 w 203"/>
                  <a:gd name="T5" fmla="*/ 37 h 39"/>
                  <a:gd name="T6" fmla="*/ 197 w 203"/>
                  <a:gd name="T7" fmla="*/ 39 h 39"/>
                  <a:gd name="T8" fmla="*/ 0 w 203"/>
                  <a:gd name="T9" fmla="*/ 3 h 39"/>
                  <a:gd name="T10" fmla="*/ 0 w 203"/>
                  <a:gd name="T11" fmla="*/ 2 h 39"/>
                  <a:gd name="T12" fmla="*/ 0 w 203"/>
                  <a:gd name="T13" fmla="*/ 0 h 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3"/>
                  <a:gd name="T22" fmla="*/ 0 h 39"/>
                  <a:gd name="T23" fmla="*/ 203 w 203"/>
                  <a:gd name="T24" fmla="*/ 39 h 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3" h="39">
                    <a:moveTo>
                      <a:pt x="0" y="0"/>
                    </a:moveTo>
                    <a:lnTo>
                      <a:pt x="203" y="35"/>
                    </a:lnTo>
                    <a:lnTo>
                      <a:pt x="201" y="37"/>
                    </a:lnTo>
                    <a:lnTo>
                      <a:pt x="197" y="39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0E0E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96" name="Freeform 363"/>
              <p:cNvSpPr>
                <a:spLocks/>
              </p:cNvSpPr>
              <p:nvPr/>
            </p:nvSpPr>
            <p:spPr bwMode="auto">
              <a:xfrm>
                <a:off x="4606" y="2286"/>
                <a:ext cx="201" cy="37"/>
              </a:xfrm>
              <a:custGeom>
                <a:avLst/>
                <a:gdLst>
                  <a:gd name="T0" fmla="*/ 0 w 201"/>
                  <a:gd name="T1" fmla="*/ 0 h 37"/>
                  <a:gd name="T2" fmla="*/ 201 w 201"/>
                  <a:gd name="T3" fmla="*/ 35 h 37"/>
                  <a:gd name="T4" fmla="*/ 197 w 201"/>
                  <a:gd name="T5" fmla="*/ 37 h 37"/>
                  <a:gd name="T6" fmla="*/ 196 w 201"/>
                  <a:gd name="T7" fmla="*/ 37 h 37"/>
                  <a:gd name="T8" fmla="*/ 0 w 201"/>
                  <a:gd name="T9" fmla="*/ 3 h 37"/>
                  <a:gd name="T10" fmla="*/ 0 w 201"/>
                  <a:gd name="T11" fmla="*/ 1 h 37"/>
                  <a:gd name="T12" fmla="*/ 0 w 201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1"/>
                  <a:gd name="T22" fmla="*/ 0 h 37"/>
                  <a:gd name="T23" fmla="*/ 201 w 201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1" h="37">
                    <a:moveTo>
                      <a:pt x="0" y="0"/>
                    </a:moveTo>
                    <a:lnTo>
                      <a:pt x="201" y="35"/>
                    </a:lnTo>
                    <a:lnTo>
                      <a:pt x="197" y="37"/>
                    </a:lnTo>
                    <a:lnTo>
                      <a:pt x="196" y="37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FDFD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97" name="Freeform 364"/>
              <p:cNvSpPr>
                <a:spLocks/>
              </p:cNvSpPr>
              <p:nvPr/>
            </p:nvSpPr>
            <p:spPr bwMode="auto">
              <a:xfrm>
                <a:off x="4606" y="2287"/>
                <a:ext cx="197" cy="37"/>
              </a:xfrm>
              <a:custGeom>
                <a:avLst/>
                <a:gdLst>
                  <a:gd name="T0" fmla="*/ 0 w 197"/>
                  <a:gd name="T1" fmla="*/ 0 h 37"/>
                  <a:gd name="T2" fmla="*/ 197 w 197"/>
                  <a:gd name="T3" fmla="*/ 36 h 37"/>
                  <a:gd name="T4" fmla="*/ 196 w 197"/>
                  <a:gd name="T5" fmla="*/ 36 h 37"/>
                  <a:gd name="T6" fmla="*/ 194 w 197"/>
                  <a:gd name="T7" fmla="*/ 37 h 37"/>
                  <a:gd name="T8" fmla="*/ 0 w 197"/>
                  <a:gd name="T9" fmla="*/ 4 h 37"/>
                  <a:gd name="T10" fmla="*/ 0 w 197"/>
                  <a:gd name="T11" fmla="*/ 2 h 37"/>
                  <a:gd name="T12" fmla="*/ 0 w 197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7"/>
                  <a:gd name="T22" fmla="*/ 0 h 37"/>
                  <a:gd name="T23" fmla="*/ 197 w 197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7" h="37">
                    <a:moveTo>
                      <a:pt x="0" y="0"/>
                    </a:moveTo>
                    <a:lnTo>
                      <a:pt x="197" y="36"/>
                    </a:lnTo>
                    <a:lnTo>
                      <a:pt x="196" y="36"/>
                    </a:lnTo>
                    <a:lnTo>
                      <a:pt x="194" y="37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E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98" name="Freeform 365"/>
              <p:cNvSpPr>
                <a:spLocks/>
              </p:cNvSpPr>
              <p:nvPr/>
            </p:nvSpPr>
            <p:spPr bwMode="auto">
              <a:xfrm>
                <a:off x="4606" y="2289"/>
                <a:ext cx="196" cy="37"/>
              </a:xfrm>
              <a:custGeom>
                <a:avLst/>
                <a:gdLst>
                  <a:gd name="T0" fmla="*/ 0 w 196"/>
                  <a:gd name="T1" fmla="*/ 0 h 37"/>
                  <a:gd name="T2" fmla="*/ 196 w 196"/>
                  <a:gd name="T3" fmla="*/ 34 h 37"/>
                  <a:gd name="T4" fmla="*/ 194 w 196"/>
                  <a:gd name="T5" fmla="*/ 35 h 37"/>
                  <a:gd name="T6" fmla="*/ 191 w 196"/>
                  <a:gd name="T7" fmla="*/ 37 h 37"/>
                  <a:gd name="T8" fmla="*/ 0 w 196"/>
                  <a:gd name="T9" fmla="*/ 3 h 37"/>
                  <a:gd name="T10" fmla="*/ 0 w 196"/>
                  <a:gd name="T11" fmla="*/ 2 h 37"/>
                  <a:gd name="T12" fmla="*/ 0 w 196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6"/>
                  <a:gd name="T22" fmla="*/ 0 h 37"/>
                  <a:gd name="T23" fmla="*/ 196 w 196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6" h="37">
                    <a:moveTo>
                      <a:pt x="0" y="0"/>
                    </a:moveTo>
                    <a:lnTo>
                      <a:pt x="196" y="34"/>
                    </a:lnTo>
                    <a:lnTo>
                      <a:pt x="194" y="35"/>
                    </a:lnTo>
                    <a:lnTo>
                      <a:pt x="191" y="37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CDCD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1999" name="Freeform 366"/>
              <p:cNvSpPr>
                <a:spLocks/>
              </p:cNvSpPr>
              <p:nvPr/>
            </p:nvSpPr>
            <p:spPr bwMode="auto">
              <a:xfrm>
                <a:off x="4606" y="2291"/>
                <a:ext cx="194" cy="37"/>
              </a:xfrm>
              <a:custGeom>
                <a:avLst/>
                <a:gdLst>
                  <a:gd name="T0" fmla="*/ 0 w 194"/>
                  <a:gd name="T1" fmla="*/ 0 h 37"/>
                  <a:gd name="T2" fmla="*/ 194 w 194"/>
                  <a:gd name="T3" fmla="*/ 33 h 37"/>
                  <a:gd name="T4" fmla="*/ 191 w 194"/>
                  <a:gd name="T5" fmla="*/ 35 h 37"/>
                  <a:gd name="T6" fmla="*/ 189 w 194"/>
                  <a:gd name="T7" fmla="*/ 37 h 37"/>
                  <a:gd name="T8" fmla="*/ 0 w 194"/>
                  <a:gd name="T9" fmla="*/ 3 h 37"/>
                  <a:gd name="T10" fmla="*/ 0 w 194"/>
                  <a:gd name="T11" fmla="*/ 1 h 37"/>
                  <a:gd name="T12" fmla="*/ 0 w 194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4"/>
                  <a:gd name="T22" fmla="*/ 0 h 37"/>
                  <a:gd name="T23" fmla="*/ 194 w 194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4" h="37">
                    <a:moveTo>
                      <a:pt x="0" y="0"/>
                    </a:moveTo>
                    <a:lnTo>
                      <a:pt x="194" y="33"/>
                    </a:lnTo>
                    <a:lnTo>
                      <a:pt x="191" y="35"/>
                    </a:lnTo>
                    <a:lnTo>
                      <a:pt x="189" y="37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DBD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00" name="Freeform 367"/>
              <p:cNvSpPr>
                <a:spLocks/>
              </p:cNvSpPr>
              <p:nvPr/>
            </p:nvSpPr>
            <p:spPr bwMode="auto">
              <a:xfrm>
                <a:off x="4606" y="2292"/>
                <a:ext cx="191" cy="37"/>
              </a:xfrm>
              <a:custGeom>
                <a:avLst/>
                <a:gdLst>
                  <a:gd name="T0" fmla="*/ 0 w 191"/>
                  <a:gd name="T1" fmla="*/ 0 h 37"/>
                  <a:gd name="T2" fmla="*/ 191 w 191"/>
                  <a:gd name="T3" fmla="*/ 34 h 37"/>
                  <a:gd name="T4" fmla="*/ 189 w 191"/>
                  <a:gd name="T5" fmla="*/ 36 h 37"/>
                  <a:gd name="T6" fmla="*/ 187 w 191"/>
                  <a:gd name="T7" fmla="*/ 37 h 37"/>
                  <a:gd name="T8" fmla="*/ 0 w 191"/>
                  <a:gd name="T9" fmla="*/ 4 h 37"/>
                  <a:gd name="T10" fmla="*/ 0 w 191"/>
                  <a:gd name="T11" fmla="*/ 2 h 37"/>
                  <a:gd name="T12" fmla="*/ 0 w 191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1"/>
                  <a:gd name="T22" fmla="*/ 0 h 37"/>
                  <a:gd name="T23" fmla="*/ 191 w 191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1" h="37">
                    <a:moveTo>
                      <a:pt x="0" y="0"/>
                    </a:moveTo>
                    <a:lnTo>
                      <a:pt x="191" y="34"/>
                    </a:lnTo>
                    <a:lnTo>
                      <a:pt x="189" y="36"/>
                    </a:lnTo>
                    <a:lnTo>
                      <a:pt x="187" y="37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DBD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01" name="Freeform 368"/>
              <p:cNvSpPr>
                <a:spLocks/>
              </p:cNvSpPr>
              <p:nvPr/>
            </p:nvSpPr>
            <p:spPr bwMode="auto">
              <a:xfrm>
                <a:off x="4606" y="2294"/>
                <a:ext cx="189" cy="35"/>
              </a:xfrm>
              <a:custGeom>
                <a:avLst/>
                <a:gdLst>
                  <a:gd name="T0" fmla="*/ 0 w 189"/>
                  <a:gd name="T1" fmla="*/ 0 h 35"/>
                  <a:gd name="T2" fmla="*/ 189 w 189"/>
                  <a:gd name="T3" fmla="*/ 34 h 35"/>
                  <a:gd name="T4" fmla="*/ 187 w 189"/>
                  <a:gd name="T5" fmla="*/ 35 h 35"/>
                  <a:gd name="T6" fmla="*/ 184 w 189"/>
                  <a:gd name="T7" fmla="*/ 35 h 35"/>
                  <a:gd name="T8" fmla="*/ 0 w 189"/>
                  <a:gd name="T9" fmla="*/ 3 h 35"/>
                  <a:gd name="T10" fmla="*/ 0 w 189"/>
                  <a:gd name="T11" fmla="*/ 2 h 35"/>
                  <a:gd name="T12" fmla="*/ 0 w 189"/>
                  <a:gd name="T13" fmla="*/ 0 h 3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9"/>
                  <a:gd name="T22" fmla="*/ 0 h 35"/>
                  <a:gd name="T23" fmla="*/ 189 w 189"/>
                  <a:gd name="T24" fmla="*/ 35 h 3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9" h="35">
                    <a:moveTo>
                      <a:pt x="0" y="0"/>
                    </a:moveTo>
                    <a:lnTo>
                      <a:pt x="189" y="34"/>
                    </a:lnTo>
                    <a:lnTo>
                      <a:pt x="187" y="35"/>
                    </a:lnTo>
                    <a:lnTo>
                      <a:pt x="184" y="3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D9D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02" name="Freeform 369"/>
              <p:cNvSpPr>
                <a:spLocks/>
              </p:cNvSpPr>
              <p:nvPr/>
            </p:nvSpPr>
            <p:spPr bwMode="auto">
              <a:xfrm>
                <a:off x="4606" y="2296"/>
                <a:ext cx="187" cy="35"/>
              </a:xfrm>
              <a:custGeom>
                <a:avLst/>
                <a:gdLst>
                  <a:gd name="T0" fmla="*/ 0 w 187"/>
                  <a:gd name="T1" fmla="*/ 0 h 35"/>
                  <a:gd name="T2" fmla="*/ 187 w 187"/>
                  <a:gd name="T3" fmla="*/ 33 h 35"/>
                  <a:gd name="T4" fmla="*/ 184 w 187"/>
                  <a:gd name="T5" fmla="*/ 33 h 35"/>
                  <a:gd name="T6" fmla="*/ 182 w 187"/>
                  <a:gd name="T7" fmla="*/ 35 h 35"/>
                  <a:gd name="T8" fmla="*/ 0 w 187"/>
                  <a:gd name="T9" fmla="*/ 3 h 35"/>
                  <a:gd name="T10" fmla="*/ 0 w 187"/>
                  <a:gd name="T11" fmla="*/ 1 h 35"/>
                  <a:gd name="T12" fmla="*/ 0 w 187"/>
                  <a:gd name="T13" fmla="*/ 0 h 3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7"/>
                  <a:gd name="T22" fmla="*/ 0 h 35"/>
                  <a:gd name="T23" fmla="*/ 187 w 187"/>
                  <a:gd name="T24" fmla="*/ 35 h 3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7" h="35">
                    <a:moveTo>
                      <a:pt x="0" y="0"/>
                    </a:moveTo>
                    <a:lnTo>
                      <a:pt x="187" y="33"/>
                    </a:lnTo>
                    <a:lnTo>
                      <a:pt x="184" y="33"/>
                    </a:lnTo>
                    <a:lnTo>
                      <a:pt x="182" y="35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8D8D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03" name="Freeform 370"/>
              <p:cNvSpPr>
                <a:spLocks/>
              </p:cNvSpPr>
              <p:nvPr/>
            </p:nvSpPr>
            <p:spPr bwMode="auto">
              <a:xfrm>
                <a:off x="4606" y="2297"/>
                <a:ext cx="184" cy="36"/>
              </a:xfrm>
              <a:custGeom>
                <a:avLst/>
                <a:gdLst>
                  <a:gd name="T0" fmla="*/ 0 w 184"/>
                  <a:gd name="T1" fmla="*/ 0 h 36"/>
                  <a:gd name="T2" fmla="*/ 184 w 184"/>
                  <a:gd name="T3" fmla="*/ 32 h 36"/>
                  <a:gd name="T4" fmla="*/ 182 w 184"/>
                  <a:gd name="T5" fmla="*/ 34 h 36"/>
                  <a:gd name="T6" fmla="*/ 179 w 184"/>
                  <a:gd name="T7" fmla="*/ 36 h 36"/>
                  <a:gd name="T8" fmla="*/ 0 w 184"/>
                  <a:gd name="T9" fmla="*/ 4 h 36"/>
                  <a:gd name="T10" fmla="*/ 0 w 184"/>
                  <a:gd name="T11" fmla="*/ 2 h 36"/>
                  <a:gd name="T12" fmla="*/ 0 w 184"/>
                  <a:gd name="T13" fmla="*/ 0 h 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4"/>
                  <a:gd name="T22" fmla="*/ 0 h 36"/>
                  <a:gd name="T23" fmla="*/ 184 w 184"/>
                  <a:gd name="T24" fmla="*/ 36 h 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4" h="36">
                    <a:moveTo>
                      <a:pt x="0" y="0"/>
                    </a:moveTo>
                    <a:lnTo>
                      <a:pt x="184" y="32"/>
                    </a:lnTo>
                    <a:lnTo>
                      <a:pt x="182" y="34"/>
                    </a:lnTo>
                    <a:lnTo>
                      <a:pt x="179" y="3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7D6D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04" name="Freeform 371"/>
              <p:cNvSpPr>
                <a:spLocks/>
              </p:cNvSpPr>
              <p:nvPr/>
            </p:nvSpPr>
            <p:spPr bwMode="auto">
              <a:xfrm>
                <a:off x="4606" y="2299"/>
                <a:ext cx="182" cy="36"/>
              </a:xfrm>
              <a:custGeom>
                <a:avLst/>
                <a:gdLst>
                  <a:gd name="T0" fmla="*/ 0 w 182"/>
                  <a:gd name="T1" fmla="*/ 0 h 36"/>
                  <a:gd name="T2" fmla="*/ 182 w 182"/>
                  <a:gd name="T3" fmla="*/ 32 h 36"/>
                  <a:gd name="T4" fmla="*/ 179 w 182"/>
                  <a:gd name="T5" fmla="*/ 34 h 36"/>
                  <a:gd name="T6" fmla="*/ 177 w 182"/>
                  <a:gd name="T7" fmla="*/ 36 h 36"/>
                  <a:gd name="T8" fmla="*/ 2 w 182"/>
                  <a:gd name="T9" fmla="*/ 3 h 36"/>
                  <a:gd name="T10" fmla="*/ 0 w 182"/>
                  <a:gd name="T11" fmla="*/ 2 h 36"/>
                  <a:gd name="T12" fmla="*/ 0 w 182"/>
                  <a:gd name="T13" fmla="*/ 0 h 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2"/>
                  <a:gd name="T22" fmla="*/ 0 h 36"/>
                  <a:gd name="T23" fmla="*/ 182 w 182"/>
                  <a:gd name="T24" fmla="*/ 36 h 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2" h="36">
                    <a:moveTo>
                      <a:pt x="0" y="0"/>
                    </a:moveTo>
                    <a:lnTo>
                      <a:pt x="182" y="32"/>
                    </a:lnTo>
                    <a:lnTo>
                      <a:pt x="179" y="34"/>
                    </a:lnTo>
                    <a:lnTo>
                      <a:pt x="177" y="36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5D5D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05" name="Freeform 372"/>
              <p:cNvSpPr>
                <a:spLocks/>
              </p:cNvSpPr>
              <p:nvPr/>
            </p:nvSpPr>
            <p:spPr bwMode="auto">
              <a:xfrm>
                <a:off x="4606" y="2301"/>
                <a:ext cx="179" cy="34"/>
              </a:xfrm>
              <a:custGeom>
                <a:avLst/>
                <a:gdLst>
                  <a:gd name="T0" fmla="*/ 0 w 179"/>
                  <a:gd name="T1" fmla="*/ 0 h 34"/>
                  <a:gd name="T2" fmla="*/ 179 w 179"/>
                  <a:gd name="T3" fmla="*/ 32 h 34"/>
                  <a:gd name="T4" fmla="*/ 177 w 179"/>
                  <a:gd name="T5" fmla="*/ 34 h 34"/>
                  <a:gd name="T6" fmla="*/ 174 w 179"/>
                  <a:gd name="T7" fmla="*/ 34 h 34"/>
                  <a:gd name="T8" fmla="*/ 2 w 179"/>
                  <a:gd name="T9" fmla="*/ 3 h 34"/>
                  <a:gd name="T10" fmla="*/ 2 w 179"/>
                  <a:gd name="T11" fmla="*/ 1 h 34"/>
                  <a:gd name="T12" fmla="*/ 0 w 179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9"/>
                  <a:gd name="T22" fmla="*/ 0 h 34"/>
                  <a:gd name="T23" fmla="*/ 179 w 179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9" h="34">
                    <a:moveTo>
                      <a:pt x="0" y="0"/>
                    </a:moveTo>
                    <a:lnTo>
                      <a:pt x="179" y="32"/>
                    </a:lnTo>
                    <a:lnTo>
                      <a:pt x="177" y="34"/>
                    </a:lnTo>
                    <a:lnTo>
                      <a:pt x="174" y="34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5D5D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06" name="Freeform 373"/>
              <p:cNvSpPr>
                <a:spLocks/>
              </p:cNvSpPr>
              <p:nvPr/>
            </p:nvSpPr>
            <p:spPr bwMode="auto">
              <a:xfrm>
                <a:off x="4608" y="2302"/>
                <a:ext cx="175" cy="34"/>
              </a:xfrm>
              <a:custGeom>
                <a:avLst/>
                <a:gdLst>
                  <a:gd name="T0" fmla="*/ 0 w 175"/>
                  <a:gd name="T1" fmla="*/ 0 h 34"/>
                  <a:gd name="T2" fmla="*/ 175 w 175"/>
                  <a:gd name="T3" fmla="*/ 33 h 34"/>
                  <a:gd name="T4" fmla="*/ 172 w 175"/>
                  <a:gd name="T5" fmla="*/ 33 h 34"/>
                  <a:gd name="T6" fmla="*/ 170 w 175"/>
                  <a:gd name="T7" fmla="*/ 34 h 34"/>
                  <a:gd name="T8" fmla="*/ 0 w 175"/>
                  <a:gd name="T9" fmla="*/ 4 h 34"/>
                  <a:gd name="T10" fmla="*/ 0 w 175"/>
                  <a:gd name="T11" fmla="*/ 2 h 34"/>
                  <a:gd name="T12" fmla="*/ 0 w 175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5"/>
                  <a:gd name="T22" fmla="*/ 0 h 34"/>
                  <a:gd name="T23" fmla="*/ 175 w 175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5" h="34">
                    <a:moveTo>
                      <a:pt x="0" y="0"/>
                    </a:moveTo>
                    <a:lnTo>
                      <a:pt x="175" y="33"/>
                    </a:lnTo>
                    <a:lnTo>
                      <a:pt x="172" y="33"/>
                    </a:lnTo>
                    <a:lnTo>
                      <a:pt x="170" y="3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4D3D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07" name="Freeform 374"/>
              <p:cNvSpPr>
                <a:spLocks/>
              </p:cNvSpPr>
              <p:nvPr/>
            </p:nvSpPr>
            <p:spPr bwMode="auto">
              <a:xfrm>
                <a:off x="4608" y="2304"/>
                <a:ext cx="172" cy="34"/>
              </a:xfrm>
              <a:custGeom>
                <a:avLst/>
                <a:gdLst>
                  <a:gd name="T0" fmla="*/ 0 w 172"/>
                  <a:gd name="T1" fmla="*/ 0 h 34"/>
                  <a:gd name="T2" fmla="*/ 172 w 172"/>
                  <a:gd name="T3" fmla="*/ 31 h 34"/>
                  <a:gd name="T4" fmla="*/ 170 w 172"/>
                  <a:gd name="T5" fmla="*/ 32 h 34"/>
                  <a:gd name="T6" fmla="*/ 167 w 172"/>
                  <a:gd name="T7" fmla="*/ 34 h 34"/>
                  <a:gd name="T8" fmla="*/ 0 w 172"/>
                  <a:gd name="T9" fmla="*/ 3 h 34"/>
                  <a:gd name="T10" fmla="*/ 0 w 172"/>
                  <a:gd name="T11" fmla="*/ 2 h 34"/>
                  <a:gd name="T12" fmla="*/ 0 w 172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2"/>
                  <a:gd name="T22" fmla="*/ 0 h 34"/>
                  <a:gd name="T23" fmla="*/ 172 w 172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2" h="34">
                    <a:moveTo>
                      <a:pt x="0" y="0"/>
                    </a:moveTo>
                    <a:lnTo>
                      <a:pt x="172" y="31"/>
                    </a:lnTo>
                    <a:lnTo>
                      <a:pt x="170" y="32"/>
                    </a:lnTo>
                    <a:lnTo>
                      <a:pt x="167" y="3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3D2D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08" name="Freeform 375"/>
              <p:cNvSpPr>
                <a:spLocks/>
              </p:cNvSpPr>
              <p:nvPr/>
            </p:nvSpPr>
            <p:spPr bwMode="auto">
              <a:xfrm>
                <a:off x="4608" y="2306"/>
                <a:ext cx="170" cy="34"/>
              </a:xfrm>
              <a:custGeom>
                <a:avLst/>
                <a:gdLst>
                  <a:gd name="T0" fmla="*/ 0 w 170"/>
                  <a:gd name="T1" fmla="*/ 0 h 34"/>
                  <a:gd name="T2" fmla="*/ 170 w 170"/>
                  <a:gd name="T3" fmla="*/ 30 h 34"/>
                  <a:gd name="T4" fmla="*/ 167 w 170"/>
                  <a:gd name="T5" fmla="*/ 32 h 34"/>
                  <a:gd name="T6" fmla="*/ 165 w 170"/>
                  <a:gd name="T7" fmla="*/ 34 h 34"/>
                  <a:gd name="T8" fmla="*/ 0 w 170"/>
                  <a:gd name="T9" fmla="*/ 3 h 34"/>
                  <a:gd name="T10" fmla="*/ 0 w 170"/>
                  <a:gd name="T11" fmla="*/ 1 h 34"/>
                  <a:gd name="T12" fmla="*/ 0 w 170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0"/>
                  <a:gd name="T22" fmla="*/ 0 h 34"/>
                  <a:gd name="T23" fmla="*/ 170 w 170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0" h="34">
                    <a:moveTo>
                      <a:pt x="0" y="0"/>
                    </a:moveTo>
                    <a:lnTo>
                      <a:pt x="170" y="30"/>
                    </a:lnTo>
                    <a:lnTo>
                      <a:pt x="167" y="32"/>
                    </a:lnTo>
                    <a:lnTo>
                      <a:pt x="165" y="3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1D0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09" name="Freeform 376"/>
              <p:cNvSpPr>
                <a:spLocks/>
              </p:cNvSpPr>
              <p:nvPr/>
            </p:nvSpPr>
            <p:spPr bwMode="auto">
              <a:xfrm>
                <a:off x="4608" y="2307"/>
                <a:ext cx="167" cy="33"/>
              </a:xfrm>
              <a:custGeom>
                <a:avLst/>
                <a:gdLst>
                  <a:gd name="T0" fmla="*/ 0 w 167"/>
                  <a:gd name="T1" fmla="*/ 0 h 33"/>
                  <a:gd name="T2" fmla="*/ 167 w 167"/>
                  <a:gd name="T3" fmla="*/ 31 h 33"/>
                  <a:gd name="T4" fmla="*/ 165 w 167"/>
                  <a:gd name="T5" fmla="*/ 33 h 33"/>
                  <a:gd name="T6" fmla="*/ 162 w 167"/>
                  <a:gd name="T7" fmla="*/ 33 h 33"/>
                  <a:gd name="T8" fmla="*/ 1 w 167"/>
                  <a:gd name="T9" fmla="*/ 6 h 33"/>
                  <a:gd name="T10" fmla="*/ 0 w 167"/>
                  <a:gd name="T11" fmla="*/ 2 h 33"/>
                  <a:gd name="T12" fmla="*/ 0 w 167"/>
                  <a:gd name="T13" fmla="*/ 0 h 3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7"/>
                  <a:gd name="T22" fmla="*/ 0 h 33"/>
                  <a:gd name="T23" fmla="*/ 167 w 167"/>
                  <a:gd name="T24" fmla="*/ 33 h 3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7" h="33">
                    <a:moveTo>
                      <a:pt x="0" y="0"/>
                    </a:moveTo>
                    <a:lnTo>
                      <a:pt x="167" y="31"/>
                    </a:lnTo>
                    <a:lnTo>
                      <a:pt x="165" y="33"/>
                    </a:lnTo>
                    <a:lnTo>
                      <a:pt x="162" y="33"/>
                    </a:lnTo>
                    <a:lnTo>
                      <a:pt x="1" y="6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0CFC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10" name="Freeform 377"/>
              <p:cNvSpPr>
                <a:spLocks/>
              </p:cNvSpPr>
              <p:nvPr/>
            </p:nvSpPr>
            <p:spPr bwMode="auto">
              <a:xfrm>
                <a:off x="4608" y="2309"/>
                <a:ext cx="165" cy="32"/>
              </a:xfrm>
              <a:custGeom>
                <a:avLst/>
                <a:gdLst>
                  <a:gd name="T0" fmla="*/ 0 w 165"/>
                  <a:gd name="T1" fmla="*/ 0 h 32"/>
                  <a:gd name="T2" fmla="*/ 165 w 165"/>
                  <a:gd name="T3" fmla="*/ 31 h 32"/>
                  <a:gd name="T4" fmla="*/ 162 w 165"/>
                  <a:gd name="T5" fmla="*/ 31 h 32"/>
                  <a:gd name="T6" fmla="*/ 160 w 165"/>
                  <a:gd name="T7" fmla="*/ 32 h 32"/>
                  <a:gd name="T8" fmla="*/ 1 w 165"/>
                  <a:gd name="T9" fmla="*/ 5 h 32"/>
                  <a:gd name="T10" fmla="*/ 1 w 165"/>
                  <a:gd name="T11" fmla="*/ 4 h 32"/>
                  <a:gd name="T12" fmla="*/ 0 w 165"/>
                  <a:gd name="T13" fmla="*/ 0 h 3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5"/>
                  <a:gd name="T22" fmla="*/ 0 h 32"/>
                  <a:gd name="T23" fmla="*/ 165 w 165"/>
                  <a:gd name="T24" fmla="*/ 32 h 3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5" h="32">
                    <a:moveTo>
                      <a:pt x="0" y="0"/>
                    </a:moveTo>
                    <a:lnTo>
                      <a:pt x="165" y="31"/>
                    </a:lnTo>
                    <a:lnTo>
                      <a:pt x="162" y="31"/>
                    </a:lnTo>
                    <a:lnTo>
                      <a:pt x="160" y="32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FCEC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11" name="Freeform 378"/>
              <p:cNvSpPr>
                <a:spLocks/>
              </p:cNvSpPr>
              <p:nvPr/>
            </p:nvSpPr>
            <p:spPr bwMode="auto">
              <a:xfrm>
                <a:off x="4609" y="2313"/>
                <a:ext cx="161" cy="30"/>
              </a:xfrm>
              <a:custGeom>
                <a:avLst/>
                <a:gdLst>
                  <a:gd name="T0" fmla="*/ 0 w 161"/>
                  <a:gd name="T1" fmla="*/ 0 h 30"/>
                  <a:gd name="T2" fmla="*/ 161 w 161"/>
                  <a:gd name="T3" fmla="*/ 27 h 30"/>
                  <a:gd name="T4" fmla="*/ 159 w 161"/>
                  <a:gd name="T5" fmla="*/ 28 h 30"/>
                  <a:gd name="T6" fmla="*/ 156 w 161"/>
                  <a:gd name="T7" fmla="*/ 30 h 30"/>
                  <a:gd name="T8" fmla="*/ 0 w 161"/>
                  <a:gd name="T9" fmla="*/ 3 h 30"/>
                  <a:gd name="T10" fmla="*/ 0 w 161"/>
                  <a:gd name="T11" fmla="*/ 1 h 30"/>
                  <a:gd name="T12" fmla="*/ 0 w 161"/>
                  <a:gd name="T13" fmla="*/ 0 h 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1"/>
                  <a:gd name="T22" fmla="*/ 0 h 30"/>
                  <a:gd name="T23" fmla="*/ 161 w 161"/>
                  <a:gd name="T24" fmla="*/ 30 h 3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1" h="30">
                    <a:moveTo>
                      <a:pt x="0" y="0"/>
                    </a:moveTo>
                    <a:lnTo>
                      <a:pt x="161" y="27"/>
                    </a:lnTo>
                    <a:lnTo>
                      <a:pt x="159" y="28"/>
                    </a:lnTo>
                    <a:lnTo>
                      <a:pt x="156" y="30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FCEC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12" name="Freeform 379"/>
              <p:cNvSpPr>
                <a:spLocks/>
              </p:cNvSpPr>
              <p:nvPr/>
            </p:nvSpPr>
            <p:spPr bwMode="auto">
              <a:xfrm>
                <a:off x="4609" y="2314"/>
                <a:ext cx="159" cy="31"/>
              </a:xfrm>
              <a:custGeom>
                <a:avLst/>
                <a:gdLst>
                  <a:gd name="T0" fmla="*/ 0 w 159"/>
                  <a:gd name="T1" fmla="*/ 0 h 31"/>
                  <a:gd name="T2" fmla="*/ 159 w 159"/>
                  <a:gd name="T3" fmla="*/ 27 h 31"/>
                  <a:gd name="T4" fmla="*/ 156 w 159"/>
                  <a:gd name="T5" fmla="*/ 29 h 31"/>
                  <a:gd name="T6" fmla="*/ 152 w 159"/>
                  <a:gd name="T7" fmla="*/ 31 h 31"/>
                  <a:gd name="T8" fmla="*/ 0 w 159"/>
                  <a:gd name="T9" fmla="*/ 4 h 31"/>
                  <a:gd name="T10" fmla="*/ 0 w 159"/>
                  <a:gd name="T11" fmla="*/ 2 h 31"/>
                  <a:gd name="T12" fmla="*/ 0 w 159"/>
                  <a:gd name="T13" fmla="*/ 0 h 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9"/>
                  <a:gd name="T22" fmla="*/ 0 h 31"/>
                  <a:gd name="T23" fmla="*/ 159 w 159"/>
                  <a:gd name="T24" fmla="*/ 31 h 3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9" h="31">
                    <a:moveTo>
                      <a:pt x="0" y="0"/>
                    </a:moveTo>
                    <a:lnTo>
                      <a:pt x="159" y="27"/>
                    </a:lnTo>
                    <a:lnTo>
                      <a:pt x="156" y="29"/>
                    </a:lnTo>
                    <a:lnTo>
                      <a:pt x="152" y="31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ECEC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13" name="Freeform 380"/>
              <p:cNvSpPr>
                <a:spLocks/>
              </p:cNvSpPr>
              <p:nvPr/>
            </p:nvSpPr>
            <p:spPr bwMode="auto">
              <a:xfrm>
                <a:off x="4609" y="2316"/>
                <a:ext cx="156" cy="29"/>
              </a:xfrm>
              <a:custGeom>
                <a:avLst/>
                <a:gdLst>
                  <a:gd name="T0" fmla="*/ 0 w 156"/>
                  <a:gd name="T1" fmla="*/ 0 h 29"/>
                  <a:gd name="T2" fmla="*/ 156 w 156"/>
                  <a:gd name="T3" fmla="*/ 27 h 29"/>
                  <a:gd name="T4" fmla="*/ 152 w 156"/>
                  <a:gd name="T5" fmla="*/ 29 h 29"/>
                  <a:gd name="T6" fmla="*/ 151 w 156"/>
                  <a:gd name="T7" fmla="*/ 29 h 29"/>
                  <a:gd name="T8" fmla="*/ 2 w 156"/>
                  <a:gd name="T9" fmla="*/ 3 h 29"/>
                  <a:gd name="T10" fmla="*/ 0 w 156"/>
                  <a:gd name="T11" fmla="*/ 2 h 29"/>
                  <a:gd name="T12" fmla="*/ 0 w 156"/>
                  <a:gd name="T13" fmla="*/ 0 h 2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6"/>
                  <a:gd name="T22" fmla="*/ 0 h 29"/>
                  <a:gd name="T23" fmla="*/ 156 w 156"/>
                  <a:gd name="T24" fmla="*/ 29 h 2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6" h="29">
                    <a:moveTo>
                      <a:pt x="0" y="0"/>
                    </a:moveTo>
                    <a:lnTo>
                      <a:pt x="156" y="27"/>
                    </a:lnTo>
                    <a:lnTo>
                      <a:pt x="152" y="29"/>
                    </a:lnTo>
                    <a:lnTo>
                      <a:pt x="151" y="29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DCD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14" name="Freeform 381"/>
              <p:cNvSpPr>
                <a:spLocks/>
              </p:cNvSpPr>
              <p:nvPr/>
            </p:nvSpPr>
            <p:spPr bwMode="auto">
              <a:xfrm>
                <a:off x="4609" y="2318"/>
                <a:ext cx="152" cy="28"/>
              </a:xfrm>
              <a:custGeom>
                <a:avLst/>
                <a:gdLst>
                  <a:gd name="T0" fmla="*/ 0 w 152"/>
                  <a:gd name="T1" fmla="*/ 0 h 28"/>
                  <a:gd name="T2" fmla="*/ 152 w 152"/>
                  <a:gd name="T3" fmla="*/ 27 h 28"/>
                  <a:gd name="T4" fmla="*/ 151 w 152"/>
                  <a:gd name="T5" fmla="*/ 27 h 28"/>
                  <a:gd name="T6" fmla="*/ 147 w 152"/>
                  <a:gd name="T7" fmla="*/ 28 h 28"/>
                  <a:gd name="T8" fmla="*/ 2 w 152"/>
                  <a:gd name="T9" fmla="*/ 3 h 28"/>
                  <a:gd name="T10" fmla="*/ 2 w 152"/>
                  <a:gd name="T11" fmla="*/ 1 h 28"/>
                  <a:gd name="T12" fmla="*/ 0 w 152"/>
                  <a:gd name="T13" fmla="*/ 0 h 2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2"/>
                  <a:gd name="T22" fmla="*/ 0 h 28"/>
                  <a:gd name="T23" fmla="*/ 152 w 152"/>
                  <a:gd name="T24" fmla="*/ 28 h 2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2" h="28">
                    <a:moveTo>
                      <a:pt x="0" y="0"/>
                    </a:moveTo>
                    <a:lnTo>
                      <a:pt x="152" y="27"/>
                    </a:lnTo>
                    <a:lnTo>
                      <a:pt x="151" y="27"/>
                    </a:lnTo>
                    <a:lnTo>
                      <a:pt x="147" y="28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C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15" name="Freeform 382"/>
              <p:cNvSpPr>
                <a:spLocks/>
              </p:cNvSpPr>
              <p:nvPr/>
            </p:nvSpPr>
            <p:spPr bwMode="auto">
              <a:xfrm>
                <a:off x="4611" y="2319"/>
                <a:ext cx="149" cy="29"/>
              </a:xfrm>
              <a:custGeom>
                <a:avLst/>
                <a:gdLst>
                  <a:gd name="T0" fmla="*/ 0 w 149"/>
                  <a:gd name="T1" fmla="*/ 0 h 29"/>
                  <a:gd name="T2" fmla="*/ 149 w 149"/>
                  <a:gd name="T3" fmla="*/ 26 h 29"/>
                  <a:gd name="T4" fmla="*/ 145 w 149"/>
                  <a:gd name="T5" fmla="*/ 27 h 29"/>
                  <a:gd name="T6" fmla="*/ 142 w 149"/>
                  <a:gd name="T7" fmla="*/ 29 h 29"/>
                  <a:gd name="T8" fmla="*/ 0 w 149"/>
                  <a:gd name="T9" fmla="*/ 4 h 29"/>
                  <a:gd name="T10" fmla="*/ 0 w 149"/>
                  <a:gd name="T11" fmla="*/ 2 h 29"/>
                  <a:gd name="T12" fmla="*/ 0 w 149"/>
                  <a:gd name="T13" fmla="*/ 0 h 2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9"/>
                  <a:gd name="T22" fmla="*/ 0 h 29"/>
                  <a:gd name="T23" fmla="*/ 149 w 149"/>
                  <a:gd name="T24" fmla="*/ 29 h 2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9" h="29">
                    <a:moveTo>
                      <a:pt x="0" y="0"/>
                    </a:moveTo>
                    <a:lnTo>
                      <a:pt x="149" y="26"/>
                    </a:lnTo>
                    <a:lnTo>
                      <a:pt x="145" y="27"/>
                    </a:lnTo>
                    <a:lnTo>
                      <a:pt x="142" y="29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BCBC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16" name="Freeform 383"/>
              <p:cNvSpPr>
                <a:spLocks/>
              </p:cNvSpPr>
              <p:nvPr/>
            </p:nvSpPr>
            <p:spPr bwMode="auto">
              <a:xfrm>
                <a:off x="4611" y="2321"/>
                <a:ext cx="145" cy="27"/>
              </a:xfrm>
              <a:custGeom>
                <a:avLst/>
                <a:gdLst>
                  <a:gd name="T0" fmla="*/ 0 w 145"/>
                  <a:gd name="T1" fmla="*/ 0 h 27"/>
                  <a:gd name="T2" fmla="*/ 145 w 145"/>
                  <a:gd name="T3" fmla="*/ 25 h 27"/>
                  <a:gd name="T4" fmla="*/ 142 w 145"/>
                  <a:gd name="T5" fmla="*/ 27 h 27"/>
                  <a:gd name="T6" fmla="*/ 140 w 145"/>
                  <a:gd name="T7" fmla="*/ 27 h 27"/>
                  <a:gd name="T8" fmla="*/ 2 w 145"/>
                  <a:gd name="T9" fmla="*/ 3 h 27"/>
                  <a:gd name="T10" fmla="*/ 0 w 145"/>
                  <a:gd name="T11" fmla="*/ 2 h 27"/>
                  <a:gd name="T12" fmla="*/ 0 w 145"/>
                  <a:gd name="T13" fmla="*/ 0 h 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5"/>
                  <a:gd name="T22" fmla="*/ 0 h 27"/>
                  <a:gd name="T23" fmla="*/ 145 w 145"/>
                  <a:gd name="T24" fmla="*/ 27 h 2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5" h="27">
                    <a:moveTo>
                      <a:pt x="0" y="0"/>
                    </a:moveTo>
                    <a:lnTo>
                      <a:pt x="145" y="25"/>
                    </a:lnTo>
                    <a:lnTo>
                      <a:pt x="142" y="27"/>
                    </a:lnTo>
                    <a:lnTo>
                      <a:pt x="140" y="27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C2C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17" name="Freeform 384"/>
              <p:cNvSpPr>
                <a:spLocks/>
              </p:cNvSpPr>
              <p:nvPr/>
            </p:nvSpPr>
            <p:spPr bwMode="auto">
              <a:xfrm>
                <a:off x="4611" y="2323"/>
                <a:ext cx="142" cy="27"/>
              </a:xfrm>
              <a:custGeom>
                <a:avLst/>
                <a:gdLst>
                  <a:gd name="T0" fmla="*/ 0 w 142"/>
                  <a:gd name="T1" fmla="*/ 0 h 27"/>
                  <a:gd name="T2" fmla="*/ 142 w 142"/>
                  <a:gd name="T3" fmla="*/ 25 h 27"/>
                  <a:gd name="T4" fmla="*/ 140 w 142"/>
                  <a:gd name="T5" fmla="*/ 25 h 27"/>
                  <a:gd name="T6" fmla="*/ 137 w 142"/>
                  <a:gd name="T7" fmla="*/ 27 h 27"/>
                  <a:gd name="T8" fmla="*/ 2 w 142"/>
                  <a:gd name="T9" fmla="*/ 3 h 27"/>
                  <a:gd name="T10" fmla="*/ 2 w 142"/>
                  <a:gd name="T11" fmla="*/ 1 h 27"/>
                  <a:gd name="T12" fmla="*/ 0 w 142"/>
                  <a:gd name="T13" fmla="*/ 0 h 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2"/>
                  <a:gd name="T22" fmla="*/ 0 h 27"/>
                  <a:gd name="T23" fmla="*/ 142 w 142"/>
                  <a:gd name="T24" fmla="*/ 27 h 2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2" h="27">
                    <a:moveTo>
                      <a:pt x="0" y="0"/>
                    </a:moveTo>
                    <a:lnTo>
                      <a:pt x="142" y="25"/>
                    </a:lnTo>
                    <a:lnTo>
                      <a:pt x="140" y="25"/>
                    </a:lnTo>
                    <a:lnTo>
                      <a:pt x="137" y="27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DBDB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18" name="Freeform 385"/>
              <p:cNvSpPr>
                <a:spLocks/>
              </p:cNvSpPr>
              <p:nvPr/>
            </p:nvSpPr>
            <p:spPr bwMode="auto">
              <a:xfrm>
                <a:off x="4613" y="2324"/>
                <a:ext cx="138" cy="27"/>
              </a:xfrm>
              <a:custGeom>
                <a:avLst/>
                <a:gdLst>
                  <a:gd name="T0" fmla="*/ 0 w 138"/>
                  <a:gd name="T1" fmla="*/ 0 h 27"/>
                  <a:gd name="T2" fmla="*/ 138 w 138"/>
                  <a:gd name="T3" fmla="*/ 24 h 27"/>
                  <a:gd name="T4" fmla="*/ 135 w 138"/>
                  <a:gd name="T5" fmla="*/ 26 h 27"/>
                  <a:gd name="T6" fmla="*/ 131 w 138"/>
                  <a:gd name="T7" fmla="*/ 27 h 27"/>
                  <a:gd name="T8" fmla="*/ 1 w 138"/>
                  <a:gd name="T9" fmla="*/ 4 h 27"/>
                  <a:gd name="T10" fmla="*/ 0 w 138"/>
                  <a:gd name="T11" fmla="*/ 2 h 27"/>
                  <a:gd name="T12" fmla="*/ 0 w 138"/>
                  <a:gd name="T13" fmla="*/ 0 h 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8"/>
                  <a:gd name="T22" fmla="*/ 0 h 27"/>
                  <a:gd name="T23" fmla="*/ 138 w 138"/>
                  <a:gd name="T24" fmla="*/ 27 h 2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8" h="27">
                    <a:moveTo>
                      <a:pt x="0" y="0"/>
                    </a:moveTo>
                    <a:lnTo>
                      <a:pt x="138" y="24"/>
                    </a:lnTo>
                    <a:lnTo>
                      <a:pt x="135" y="26"/>
                    </a:lnTo>
                    <a:lnTo>
                      <a:pt x="131" y="27"/>
                    </a:ln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8B8B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19" name="Freeform 386"/>
              <p:cNvSpPr>
                <a:spLocks/>
              </p:cNvSpPr>
              <p:nvPr/>
            </p:nvSpPr>
            <p:spPr bwMode="auto">
              <a:xfrm>
                <a:off x="4613" y="2326"/>
                <a:ext cx="135" cy="27"/>
              </a:xfrm>
              <a:custGeom>
                <a:avLst/>
                <a:gdLst>
                  <a:gd name="T0" fmla="*/ 0 w 135"/>
                  <a:gd name="T1" fmla="*/ 0 h 27"/>
                  <a:gd name="T2" fmla="*/ 135 w 135"/>
                  <a:gd name="T3" fmla="*/ 24 h 27"/>
                  <a:gd name="T4" fmla="*/ 131 w 135"/>
                  <a:gd name="T5" fmla="*/ 25 h 27"/>
                  <a:gd name="T6" fmla="*/ 130 w 135"/>
                  <a:gd name="T7" fmla="*/ 27 h 27"/>
                  <a:gd name="T8" fmla="*/ 1 w 135"/>
                  <a:gd name="T9" fmla="*/ 3 h 27"/>
                  <a:gd name="T10" fmla="*/ 1 w 135"/>
                  <a:gd name="T11" fmla="*/ 2 h 27"/>
                  <a:gd name="T12" fmla="*/ 0 w 135"/>
                  <a:gd name="T13" fmla="*/ 0 h 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5"/>
                  <a:gd name="T22" fmla="*/ 0 h 27"/>
                  <a:gd name="T23" fmla="*/ 135 w 135"/>
                  <a:gd name="T24" fmla="*/ 27 h 2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5" h="27">
                    <a:moveTo>
                      <a:pt x="0" y="0"/>
                    </a:moveTo>
                    <a:lnTo>
                      <a:pt x="135" y="24"/>
                    </a:lnTo>
                    <a:lnTo>
                      <a:pt x="131" y="25"/>
                    </a:lnTo>
                    <a:lnTo>
                      <a:pt x="130" y="27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EAD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20" name="Freeform 387"/>
              <p:cNvSpPr>
                <a:spLocks/>
              </p:cNvSpPr>
              <p:nvPr/>
            </p:nvSpPr>
            <p:spPr bwMode="auto">
              <a:xfrm>
                <a:off x="4614" y="2328"/>
                <a:ext cx="130" cy="25"/>
              </a:xfrm>
              <a:custGeom>
                <a:avLst/>
                <a:gdLst>
                  <a:gd name="T0" fmla="*/ 0 w 130"/>
                  <a:gd name="T1" fmla="*/ 0 h 25"/>
                  <a:gd name="T2" fmla="*/ 130 w 130"/>
                  <a:gd name="T3" fmla="*/ 23 h 25"/>
                  <a:gd name="T4" fmla="*/ 129 w 130"/>
                  <a:gd name="T5" fmla="*/ 25 h 25"/>
                  <a:gd name="T6" fmla="*/ 125 w 130"/>
                  <a:gd name="T7" fmla="*/ 25 h 25"/>
                  <a:gd name="T8" fmla="*/ 2 w 130"/>
                  <a:gd name="T9" fmla="*/ 3 h 25"/>
                  <a:gd name="T10" fmla="*/ 0 w 130"/>
                  <a:gd name="T11" fmla="*/ 1 h 25"/>
                  <a:gd name="T12" fmla="*/ 0 w 130"/>
                  <a:gd name="T13" fmla="*/ 0 h 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0"/>
                  <a:gd name="T22" fmla="*/ 0 h 25"/>
                  <a:gd name="T23" fmla="*/ 130 w 130"/>
                  <a:gd name="T24" fmla="*/ 25 h 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0" h="25">
                    <a:moveTo>
                      <a:pt x="0" y="0"/>
                    </a:moveTo>
                    <a:lnTo>
                      <a:pt x="130" y="23"/>
                    </a:lnTo>
                    <a:lnTo>
                      <a:pt x="129" y="25"/>
                    </a:lnTo>
                    <a:lnTo>
                      <a:pt x="125" y="25"/>
                    </a:ln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A9A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21" name="Freeform 388"/>
              <p:cNvSpPr>
                <a:spLocks/>
              </p:cNvSpPr>
              <p:nvPr/>
            </p:nvSpPr>
            <p:spPr bwMode="auto">
              <a:xfrm>
                <a:off x="4614" y="2329"/>
                <a:ext cx="129" cy="26"/>
              </a:xfrm>
              <a:custGeom>
                <a:avLst/>
                <a:gdLst>
                  <a:gd name="T0" fmla="*/ 0 w 129"/>
                  <a:gd name="T1" fmla="*/ 0 h 26"/>
                  <a:gd name="T2" fmla="*/ 129 w 129"/>
                  <a:gd name="T3" fmla="*/ 24 h 26"/>
                  <a:gd name="T4" fmla="*/ 125 w 129"/>
                  <a:gd name="T5" fmla="*/ 24 h 26"/>
                  <a:gd name="T6" fmla="*/ 122 w 129"/>
                  <a:gd name="T7" fmla="*/ 26 h 26"/>
                  <a:gd name="T8" fmla="*/ 2 w 129"/>
                  <a:gd name="T9" fmla="*/ 6 h 26"/>
                  <a:gd name="T10" fmla="*/ 2 w 129"/>
                  <a:gd name="T11" fmla="*/ 2 h 26"/>
                  <a:gd name="T12" fmla="*/ 0 w 129"/>
                  <a:gd name="T13" fmla="*/ 0 h 2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"/>
                  <a:gd name="T22" fmla="*/ 0 h 26"/>
                  <a:gd name="T23" fmla="*/ 129 w 129"/>
                  <a:gd name="T24" fmla="*/ 26 h 2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" h="26">
                    <a:moveTo>
                      <a:pt x="0" y="0"/>
                    </a:moveTo>
                    <a:lnTo>
                      <a:pt x="129" y="24"/>
                    </a:lnTo>
                    <a:lnTo>
                      <a:pt x="125" y="24"/>
                    </a:lnTo>
                    <a:lnTo>
                      <a:pt x="122" y="26"/>
                    </a:ln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6A5A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22" name="Freeform 389"/>
              <p:cNvSpPr>
                <a:spLocks/>
              </p:cNvSpPr>
              <p:nvPr/>
            </p:nvSpPr>
            <p:spPr bwMode="auto">
              <a:xfrm>
                <a:off x="4616" y="2331"/>
                <a:ext cx="123" cy="25"/>
              </a:xfrm>
              <a:custGeom>
                <a:avLst/>
                <a:gdLst>
                  <a:gd name="T0" fmla="*/ 0 w 123"/>
                  <a:gd name="T1" fmla="*/ 0 h 25"/>
                  <a:gd name="T2" fmla="*/ 123 w 123"/>
                  <a:gd name="T3" fmla="*/ 22 h 25"/>
                  <a:gd name="T4" fmla="*/ 120 w 123"/>
                  <a:gd name="T5" fmla="*/ 24 h 25"/>
                  <a:gd name="T6" fmla="*/ 117 w 123"/>
                  <a:gd name="T7" fmla="*/ 25 h 25"/>
                  <a:gd name="T8" fmla="*/ 2 w 123"/>
                  <a:gd name="T9" fmla="*/ 5 h 25"/>
                  <a:gd name="T10" fmla="*/ 0 w 123"/>
                  <a:gd name="T11" fmla="*/ 4 h 25"/>
                  <a:gd name="T12" fmla="*/ 0 w 123"/>
                  <a:gd name="T13" fmla="*/ 0 h 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3"/>
                  <a:gd name="T22" fmla="*/ 0 h 25"/>
                  <a:gd name="T23" fmla="*/ 123 w 123"/>
                  <a:gd name="T24" fmla="*/ 25 h 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3" h="25">
                    <a:moveTo>
                      <a:pt x="0" y="0"/>
                    </a:moveTo>
                    <a:lnTo>
                      <a:pt x="123" y="22"/>
                    </a:lnTo>
                    <a:lnTo>
                      <a:pt x="120" y="24"/>
                    </a:lnTo>
                    <a:lnTo>
                      <a:pt x="117" y="25"/>
                    </a:lnTo>
                    <a:lnTo>
                      <a:pt x="2" y="5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F9E9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23" name="Freeform 390"/>
              <p:cNvSpPr>
                <a:spLocks/>
              </p:cNvSpPr>
              <p:nvPr/>
            </p:nvSpPr>
            <p:spPr bwMode="auto">
              <a:xfrm>
                <a:off x="4616" y="2335"/>
                <a:ext cx="120" cy="21"/>
              </a:xfrm>
              <a:custGeom>
                <a:avLst/>
                <a:gdLst>
                  <a:gd name="T0" fmla="*/ 0 w 120"/>
                  <a:gd name="T1" fmla="*/ 0 h 21"/>
                  <a:gd name="T2" fmla="*/ 120 w 120"/>
                  <a:gd name="T3" fmla="*/ 20 h 21"/>
                  <a:gd name="T4" fmla="*/ 117 w 120"/>
                  <a:gd name="T5" fmla="*/ 21 h 21"/>
                  <a:gd name="T6" fmla="*/ 113 w 120"/>
                  <a:gd name="T7" fmla="*/ 21 h 21"/>
                  <a:gd name="T8" fmla="*/ 2 w 120"/>
                  <a:gd name="T9" fmla="*/ 3 h 21"/>
                  <a:gd name="T10" fmla="*/ 2 w 120"/>
                  <a:gd name="T11" fmla="*/ 1 h 21"/>
                  <a:gd name="T12" fmla="*/ 0 w 120"/>
                  <a:gd name="T13" fmla="*/ 0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0"/>
                  <a:gd name="T22" fmla="*/ 0 h 21"/>
                  <a:gd name="T23" fmla="*/ 120 w 120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0" h="21">
                    <a:moveTo>
                      <a:pt x="0" y="0"/>
                    </a:moveTo>
                    <a:lnTo>
                      <a:pt x="120" y="20"/>
                    </a:lnTo>
                    <a:lnTo>
                      <a:pt x="117" y="21"/>
                    </a:lnTo>
                    <a:lnTo>
                      <a:pt x="113" y="21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A9A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24" name="Freeform 391"/>
              <p:cNvSpPr>
                <a:spLocks/>
              </p:cNvSpPr>
              <p:nvPr/>
            </p:nvSpPr>
            <p:spPr bwMode="auto">
              <a:xfrm>
                <a:off x="4618" y="2336"/>
                <a:ext cx="115" cy="22"/>
              </a:xfrm>
              <a:custGeom>
                <a:avLst/>
                <a:gdLst>
                  <a:gd name="T0" fmla="*/ 0 w 115"/>
                  <a:gd name="T1" fmla="*/ 0 h 22"/>
                  <a:gd name="T2" fmla="*/ 115 w 115"/>
                  <a:gd name="T3" fmla="*/ 20 h 22"/>
                  <a:gd name="T4" fmla="*/ 111 w 115"/>
                  <a:gd name="T5" fmla="*/ 20 h 22"/>
                  <a:gd name="T6" fmla="*/ 108 w 115"/>
                  <a:gd name="T7" fmla="*/ 22 h 22"/>
                  <a:gd name="T8" fmla="*/ 66 w 115"/>
                  <a:gd name="T9" fmla="*/ 15 h 22"/>
                  <a:gd name="T10" fmla="*/ 61 w 115"/>
                  <a:gd name="T11" fmla="*/ 14 h 22"/>
                  <a:gd name="T12" fmla="*/ 55 w 115"/>
                  <a:gd name="T13" fmla="*/ 14 h 22"/>
                  <a:gd name="T14" fmla="*/ 1 w 115"/>
                  <a:gd name="T15" fmla="*/ 4 h 22"/>
                  <a:gd name="T16" fmla="*/ 0 w 115"/>
                  <a:gd name="T17" fmla="*/ 2 h 22"/>
                  <a:gd name="T18" fmla="*/ 0 w 115"/>
                  <a:gd name="T19" fmla="*/ 0 h 2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15"/>
                  <a:gd name="T31" fmla="*/ 0 h 22"/>
                  <a:gd name="T32" fmla="*/ 115 w 115"/>
                  <a:gd name="T33" fmla="*/ 22 h 2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15" h="22">
                    <a:moveTo>
                      <a:pt x="0" y="0"/>
                    </a:moveTo>
                    <a:lnTo>
                      <a:pt x="115" y="20"/>
                    </a:lnTo>
                    <a:lnTo>
                      <a:pt x="111" y="20"/>
                    </a:lnTo>
                    <a:lnTo>
                      <a:pt x="108" y="22"/>
                    </a:lnTo>
                    <a:lnTo>
                      <a:pt x="66" y="15"/>
                    </a:lnTo>
                    <a:lnTo>
                      <a:pt x="61" y="14"/>
                    </a:lnTo>
                    <a:lnTo>
                      <a:pt x="55" y="14"/>
                    </a:ln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6959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25" name="Freeform 392"/>
              <p:cNvSpPr>
                <a:spLocks/>
              </p:cNvSpPr>
              <p:nvPr/>
            </p:nvSpPr>
            <p:spPr bwMode="auto">
              <a:xfrm>
                <a:off x="4618" y="2338"/>
                <a:ext cx="111" cy="22"/>
              </a:xfrm>
              <a:custGeom>
                <a:avLst/>
                <a:gdLst>
                  <a:gd name="T0" fmla="*/ 0 w 111"/>
                  <a:gd name="T1" fmla="*/ 0 h 22"/>
                  <a:gd name="T2" fmla="*/ 111 w 111"/>
                  <a:gd name="T3" fmla="*/ 18 h 22"/>
                  <a:gd name="T4" fmla="*/ 108 w 111"/>
                  <a:gd name="T5" fmla="*/ 20 h 22"/>
                  <a:gd name="T6" fmla="*/ 106 w 111"/>
                  <a:gd name="T7" fmla="*/ 22 h 22"/>
                  <a:gd name="T8" fmla="*/ 67 w 111"/>
                  <a:gd name="T9" fmla="*/ 15 h 22"/>
                  <a:gd name="T10" fmla="*/ 64 w 111"/>
                  <a:gd name="T11" fmla="*/ 12 h 22"/>
                  <a:gd name="T12" fmla="*/ 61 w 111"/>
                  <a:gd name="T13" fmla="*/ 12 h 22"/>
                  <a:gd name="T14" fmla="*/ 55 w 111"/>
                  <a:gd name="T15" fmla="*/ 12 h 22"/>
                  <a:gd name="T16" fmla="*/ 50 w 111"/>
                  <a:gd name="T17" fmla="*/ 12 h 22"/>
                  <a:gd name="T18" fmla="*/ 1 w 111"/>
                  <a:gd name="T19" fmla="*/ 3 h 22"/>
                  <a:gd name="T20" fmla="*/ 1 w 111"/>
                  <a:gd name="T21" fmla="*/ 2 h 22"/>
                  <a:gd name="T22" fmla="*/ 0 w 111"/>
                  <a:gd name="T23" fmla="*/ 0 h 2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11"/>
                  <a:gd name="T37" fmla="*/ 0 h 22"/>
                  <a:gd name="T38" fmla="*/ 111 w 111"/>
                  <a:gd name="T39" fmla="*/ 22 h 2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11" h="22">
                    <a:moveTo>
                      <a:pt x="0" y="0"/>
                    </a:moveTo>
                    <a:lnTo>
                      <a:pt x="111" y="18"/>
                    </a:lnTo>
                    <a:lnTo>
                      <a:pt x="108" y="20"/>
                    </a:lnTo>
                    <a:lnTo>
                      <a:pt x="106" y="22"/>
                    </a:lnTo>
                    <a:lnTo>
                      <a:pt x="67" y="15"/>
                    </a:lnTo>
                    <a:lnTo>
                      <a:pt x="64" y="12"/>
                    </a:lnTo>
                    <a:lnTo>
                      <a:pt x="61" y="12"/>
                    </a:lnTo>
                    <a:lnTo>
                      <a:pt x="55" y="12"/>
                    </a:lnTo>
                    <a:lnTo>
                      <a:pt x="50" y="12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8D8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26" name="Freeform 393"/>
              <p:cNvSpPr>
                <a:spLocks noEditPoints="1"/>
              </p:cNvSpPr>
              <p:nvPr/>
            </p:nvSpPr>
            <p:spPr bwMode="auto">
              <a:xfrm>
                <a:off x="4619" y="2340"/>
                <a:ext cx="107" cy="20"/>
              </a:xfrm>
              <a:custGeom>
                <a:avLst/>
                <a:gdLst>
                  <a:gd name="T0" fmla="*/ 0 w 107"/>
                  <a:gd name="T1" fmla="*/ 0 h 20"/>
                  <a:gd name="T2" fmla="*/ 54 w 107"/>
                  <a:gd name="T3" fmla="*/ 10 h 20"/>
                  <a:gd name="T4" fmla="*/ 49 w 107"/>
                  <a:gd name="T5" fmla="*/ 10 h 20"/>
                  <a:gd name="T6" fmla="*/ 46 w 107"/>
                  <a:gd name="T7" fmla="*/ 11 h 20"/>
                  <a:gd name="T8" fmla="*/ 2 w 107"/>
                  <a:gd name="T9" fmla="*/ 3 h 20"/>
                  <a:gd name="T10" fmla="*/ 0 w 107"/>
                  <a:gd name="T11" fmla="*/ 1 h 20"/>
                  <a:gd name="T12" fmla="*/ 0 w 107"/>
                  <a:gd name="T13" fmla="*/ 0 h 20"/>
                  <a:gd name="T14" fmla="*/ 65 w 107"/>
                  <a:gd name="T15" fmla="*/ 11 h 20"/>
                  <a:gd name="T16" fmla="*/ 107 w 107"/>
                  <a:gd name="T17" fmla="*/ 18 h 20"/>
                  <a:gd name="T18" fmla="*/ 103 w 107"/>
                  <a:gd name="T19" fmla="*/ 20 h 20"/>
                  <a:gd name="T20" fmla="*/ 102 w 107"/>
                  <a:gd name="T21" fmla="*/ 20 h 20"/>
                  <a:gd name="T22" fmla="*/ 68 w 107"/>
                  <a:gd name="T23" fmla="*/ 15 h 20"/>
                  <a:gd name="T24" fmla="*/ 66 w 107"/>
                  <a:gd name="T25" fmla="*/ 13 h 20"/>
                  <a:gd name="T26" fmla="*/ 65 w 107"/>
                  <a:gd name="T27" fmla="*/ 11 h 2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7"/>
                  <a:gd name="T43" fmla="*/ 0 h 20"/>
                  <a:gd name="T44" fmla="*/ 107 w 107"/>
                  <a:gd name="T45" fmla="*/ 20 h 2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7" h="20">
                    <a:moveTo>
                      <a:pt x="0" y="0"/>
                    </a:moveTo>
                    <a:lnTo>
                      <a:pt x="54" y="10"/>
                    </a:lnTo>
                    <a:lnTo>
                      <a:pt x="49" y="10"/>
                    </a:lnTo>
                    <a:lnTo>
                      <a:pt x="46" y="11"/>
                    </a:ln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  <a:moveTo>
                      <a:pt x="65" y="11"/>
                    </a:moveTo>
                    <a:lnTo>
                      <a:pt x="107" y="18"/>
                    </a:lnTo>
                    <a:lnTo>
                      <a:pt x="103" y="20"/>
                    </a:lnTo>
                    <a:lnTo>
                      <a:pt x="102" y="20"/>
                    </a:lnTo>
                    <a:lnTo>
                      <a:pt x="68" y="15"/>
                    </a:lnTo>
                    <a:lnTo>
                      <a:pt x="66" y="13"/>
                    </a:lnTo>
                    <a:lnTo>
                      <a:pt x="65" y="11"/>
                    </a:lnTo>
                    <a:close/>
                  </a:path>
                </a:pathLst>
              </a:custGeom>
              <a:solidFill>
                <a:srgbClr val="8B898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27" name="Freeform 394"/>
              <p:cNvSpPr>
                <a:spLocks noEditPoints="1"/>
              </p:cNvSpPr>
              <p:nvPr/>
            </p:nvSpPr>
            <p:spPr bwMode="auto">
              <a:xfrm>
                <a:off x="4619" y="2341"/>
                <a:ext cx="105" cy="21"/>
              </a:xfrm>
              <a:custGeom>
                <a:avLst/>
                <a:gdLst>
                  <a:gd name="T0" fmla="*/ 0 w 105"/>
                  <a:gd name="T1" fmla="*/ 0 h 21"/>
                  <a:gd name="T2" fmla="*/ 49 w 105"/>
                  <a:gd name="T3" fmla="*/ 9 h 21"/>
                  <a:gd name="T4" fmla="*/ 46 w 105"/>
                  <a:gd name="T5" fmla="*/ 10 h 21"/>
                  <a:gd name="T6" fmla="*/ 43 w 105"/>
                  <a:gd name="T7" fmla="*/ 10 h 21"/>
                  <a:gd name="T8" fmla="*/ 4 w 105"/>
                  <a:gd name="T9" fmla="*/ 4 h 21"/>
                  <a:gd name="T10" fmla="*/ 2 w 105"/>
                  <a:gd name="T11" fmla="*/ 2 h 21"/>
                  <a:gd name="T12" fmla="*/ 0 w 105"/>
                  <a:gd name="T13" fmla="*/ 0 h 21"/>
                  <a:gd name="T14" fmla="*/ 66 w 105"/>
                  <a:gd name="T15" fmla="*/ 12 h 21"/>
                  <a:gd name="T16" fmla="*/ 105 w 105"/>
                  <a:gd name="T17" fmla="*/ 19 h 21"/>
                  <a:gd name="T18" fmla="*/ 102 w 105"/>
                  <a:gd name="T19" fmla="*/ 19 h 21"/>
                  <a:gd name="T20" fmla="*/ 98 w 105"/>
                  <a:gd name="T21" fmla="*/ 21 h 21"/>
                  <a:gd name="T22" fmla="*/ 70 w 105"/>
                  <a:gd name="T23" fmla="*/ 15 h 21"/>
                  <a:gd name="T24" fmla="*/ 68 w 105"/>
                  <a:gd name="T25" fmla="*/ 14 h 21"/>
                  <a:gd name="T26" fmla="*/ 66 w 105"/>
                  <a:gd name="T27" fmla="*/ 12 h 2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21"/>
                  <a:gd name="T44" fmla="*/ 105 w 105"/>
                  <a:gd name="T45" fmla="*/ 21 h 2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21">
                    <a:moveTo>
                      <a:pt x="0" y="0"/>
                    </a:moveTo>
                    <a:lnTo>
                      <a:pt x="49" y="9"/>
                    </a:lnTo>
                    <a:lnTo>
                      <a:pt x="46" y="10"/>
                    </a:lnTo>
                    <a:lnTo>
                      <a:pt x="43" y="10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  <a:moveTo>
                      <a:pt x="66" y="12"/>
                    </a:moveTo>
                    <a:lnTo>
                      <a:pt x="105" y="19"/>
                    </a:lnTo>
                    <a:lnTo>
                      <a:pt x="102" y="19"/>
                    </a:lnTo>
                    <a:lnTo>
                      <a:pt x="98" y="21"/>
                    </a:lnTo>
                    <a:lnTo>
                      <a:pt x="70" y="15"/>
                    </a:lnTo>
                    <a:lnTo>
                      <a:pt x="68" y="14"/>
                    </a:lnTo>
                    <a:lnTo>
                      <a:pt x="66" y="12"/>
                    </a:lnTo>
                    <a:close/>
                  </a:path>
                </a:pathLst>
              </a:custGeom>
              <a:solidFill>
                <a:srgbClr val="8786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28" name="Freeform 395"/>
              <p:cNvSpPr>
                <a:spLocks noEditPoints="1"/>
              </p:cNvSpPr>
              <p:nvPr/>
            </p:nvSpPr>
            <p:spPr bwMode="auto">
              <a:xfrm>
                <a:off x="4621" y="2343"/>
                <a:ext cx="100" cy="20"/>
              </a:xfrm>
              <a:custGeom>
                <a:avLst/>
                <a:gdLst>
                  <a:gd name="T0" fmla="*/ 0 w 100"/>
                  <a:gd name="T1" fmla="*/ 0 h 20"/>
                  <a:gd name="T2" fmla="*/ 44 w 100"/>
                  <a:gd name="T3" fmla="*/ 8 h 20"/>
                  <a:gd name="T4" fmla="*/ 41 w 100"/>
                  <a:gd name="T5" fmla="*/ 8 h 20"/>
                  <a:gd name="T6" fmla="*/ 37 w 100"/>
                  <a:gd name="T7" fmla="*/ 10 h 20"/>
                  <a:gd name="T8" fmla="*/ 4 w 100"/>
                  <a:gd name="T9" fmla="*/ 3 h 20"/>
                  <a:gd name="T10" fmla="*/ 2 w 100"/>
                  <a:gd name="T11" fmla="*/ 2 h 20"/>
                  <a:gd name="T12" fmla="*/ 0 w 100"/>
                  <a:gd name="T13" fmla="*/ 0 h 20"/>
                  <a:gd name="T14" fmla="*/ 66 w 100"/>
                  <a:gd name="T15" fmla="*/ 12 h 20"/>
                  <a:gd name="T16" fmla="*/ 100 w 100"/>
                  <a:gd name="T17" fmla="*/ 17 h 20"/>
                  <a:gd name="T18" fmla="*/ 96 w 100"/>
                  <a:gd name="T19" fmla="*/ 19 h 20"/>
                  <a:gd name="T20" fmla="*/ 93 w 100"/>
                  <a:gd name="T21" fmla="*/ 20 h 20"/>
                  <a:gd name="T22" fmla="*/ 69 w 100"/>
                  <a:gd name="T23" fmla="*/ 15 h 20"/>
                  <a:gd name="T24" fmla="*/ 68 w 100"/>
                  <a:gd name="T25" fmla="*/ 13 h 20"/>
                  <a:gd name="T26" fmla="*/ 66 w 100"/>
                  <a:gd name="T27" fmla="*/ 12 h 2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0"/>
                  <a:gd name="T43" fmla="*/ 0 h 20"/>
                  <a:gd name="T44" fmla="*/ 100 w 100"/>
                  <a:gd name="T45" fmla="*/ 20 h 2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0" h="20">
                    <a:moveTo>
                      <a:pt x="0" y="0"/>
                    </a:moveTo>
                    <a:lnTo>
                      <a:pt x="44" y="8"/>
                    </a:lnTo>
                    <a:lnTo>
                      <a:pt x="41" y="8"/>
                    </a:lnTo>
                    <a:lnTo>
                      <a:pt x="37" y="10"/>
                    </a:ln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  <a:moveTo>
                      <a:pt x="66" y="12"/>
                    </a:moveTo>
                    <a:lnTo>
                      <a:pt x="100" y="17"/>
                    </a:lnTo>
                    <a:lnTo>
                      <a:pt x="96" y="19"/>
                    </a:lnTo>
                    <a:lnTo>
                      <a:pt x="93" y="20"/>
                    </a:lnTo>
                    <a:lnTo>
                      <a:pt x="69" y="15"/>
                    </a:lnTo>
                    <a:lnTo>
                      <a:pt x="68" y="13"/>
                    </a:lnTo>
                    <a:lnTo>
                      <a:pt x="66" y="12"/>
                    </a:lnTo>
                    <a:close/>
                  </a:path>
                </a:pathLst>
              </a:custGeom>
              <a:solidFill>
                <a:srgbClr val="807F7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29" name="Freeform 396"/>
              <p:cNvSpPr>
                <a:spLocks noEditPoints="1"/>
              </p:cNvSpPr>
              <p:nvPr/>
            </p:nvSpPr>
            <p:spPr bwMode="auto">
              <a:xfrm>
                <a:off x="4623" y="2345"/>
                <a:ext cx="94" cy="18"/>
              </a:xfrm>
              <a:custGeom>
                <a:avLst/>
                <a:gdLst>
                  <a:gd name="T0" fmla="*/ 0 w 94"/>
                  <a:gd name="T1" fmla="*/ 0 h 18"/>
                  <a:gd name="T2" fmla="*/ 39 w 94"/>
                  <a:gd name="T3" fmla="*/ 6 h 18"/>
                  <a:gd name="T4" fmla="*/ 35 w 94"/>
                  <a:gd name="T5" fmla="*/ 8 h 18"/>
                  <a:gd name="T6" fmla="*/ 34 w 94"/>
                  <a:gd name="T7" fmla="*/ 10 h 18"/>
                  <a:gd name="T8" fmla="*/ 2 w 94"/>
                  <a:gd name="T9" fmla="*/ 5 h 18"/>
                  <a:gd name="T10" fmla="*/ 2 w 94"/>
                  <a:gd name="T11" fmla="*/ 1 h 18"/>
                  <a:gd name="T12" fmla="*/ 0 w 94"/>
                  <a:gd name="T13" fmla="*/ 0 h 18"/>
                  <a:gd name="T14" fmla="*/ 66 w 94"/>
                  <a:gd name="T15" fmla="*/ 11 h 18"/>
                  <a:gd name="T16" fmla="*/ 94 w 94"/>
                  <a:gd name="T17" fmla="*/ 17 h 18"/>
                  <a:gd name="T18" fmla="*/ 91 w 94"/>
                  <a:gd name="T19" fmla="*/ 18 h 18"/>
                  <a:gd name="T20" fmla="*/ 88 w 94"/>
                  <a:gd name="T21" fmla="*/ 18 h 18"/>
                  <a:gd name="T22" fmla="*/ 67 w 94"/>
                  <a:gd name="T23" fmla="*/ 15 h 18"/>
                  <a:gd name="T24" fmla="*/ 67 w 94"/>
                  <a:gd name="T25" fmla="*/ 13 h 18"/>
                  <a:gd name="T26" fmla="*/ 66 w 94"/>
                  <a:gd name="T27" fmla="*/ 11 h 1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94"/>
                  <a:gd name="T43" fmla="*/ 0 h 18"/>
                  <a:gd name="T44" fmla="*/ 94 w 94"/>
                  <a:gd name="T45" fmla="*/ 18 h 1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94" h="18">
                    <a:moveTo>
                      <a:pt x="0" y="0"/>
                    </a:moveTo>
                    <a:lnTo>
                      <a:pt x="39" y="6"/>
                    </a:lnTo>
                    <a:lnTo>
                      <a:pt x="35" y="8"/>
                    </a:lnTo>
                    <a:lnTo>
                      <a:pt x="34" y="10"/>
                    </a:ln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  <a:moveTo>
                      <a:pt x="66" y="11"/>
                    </a:moveTo>
                    <a:lnTo>
                      <a:pt x="94" y="17"/>
                    </a:lnTo>
                    <a:lnTo>
                      <a:pt x="91" y="18"/>
                    </a:lnTo>
                    <a:lnTo>
                      <a:pt x="88" y="18"/>
                    </a:lnTo>
                    <a:lnTo>
                      <a:pt x="67" y="15"/>
                    </a:lnTo>
                    <a:lnTo>
                      <a:pt x="67" y="13"/>
                    </a:lnTo>
                    <a:lnTo>
                      <a:pt x="66" y="11"/>
                    </a:lnTo>
                    <a:close/>
                  </a:path>
                </a:pathLst>
              </a:custGeom>
              <a:solidFill>
                <a:srgbClr val="7D7B7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30" name="Freeform 397"/>
              <p:cNvSpPr>
                <a:spLocks noEditPoints="1"/>
              </p:cNvSpPr>
              <p:nvPr/>
            </p:nvSpPr>
            <p:spPr bwMode="auto">
              <a:xfrm>
                <a:off x="4625" y="2346"/>
                <a:ext cx="89" cy="19"/>
              </a:xfrm>
              <a:custGeom>
                <a:avLst/>
                <a:gdLst>
                  <a:gd name="T0" fmla="*/ 0 w 89"/>
                  <a:gd name="T1" fmla="*/ 0 h 19"/>
                  <a:gd name="T2" fmla="*/ 33 w 89"/>
                  <a:gd name="T3" fmla="*/ 7 h 19"/>
                  <a:gd name="T4" fmla="*/ 32 w 89"/>
                  <a:gd name="T5" fmla="*/ 9 h 19"/>
                  <a:gd name="T6" fmla="*/ 28 w 89"/>
                  <a:gd name="T7" fmla="*/ 10 h 19"/>
                  <a:gd name="T8" fmla="*/ 1 w 89"/>
                  <a:gd name="T9" fmla="*/ 5 h 19"/>
                  <a:gd name="T10" fmla="*/ 0 w 89"/>
                  <a:gd name="T11" fmla="*/ 4 h 19"/>
                  <a:gd name="T12" fmla="*/ 0 w 89"/>
                  <a:gd name="T13" fmla="*/ 0 h 19"/>
                  <a:gd name="T14" fmla="*/ 65 w 89"/>
                  <a:gd name="T15" fmla="*/ 12 h 19"/>
                  <a:gd name="T16" fmla="*/ 89 w 89"/>
                  <a:gd name="T17" fmla="*/ 17 h 19"/>
                  <a:gd name="T18" fmla="*/ 86 w 89"/>
                  <a:gd name="T19" fmla="*/ 17 h 19"/>
                  <a:gd name="T20" fmla="*/ 82 w 89"/>
                  <a:gd name="T21" fmla="*/ 19 h 19"/>
                  <a:gd name="T22" fmla="*/ 67 w 89"/>
                  <a:gd name="T23" fmla="*/ 17 h 19"/>
                  <a:gd name="T24" fmla="*/ 65 w 89"/>
                  <a:gd name="T25" fmla="*/ 14 h 19"/>
                  <a:gd name="T26" fmla="*/ 65 w 89"/>
                  <a:gd name="T27" fmla="*/ 12 h 1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89"/>
                  <a:gd name="T43" fmla="*/ 0 h 19"/>
                  <a:gd name="T44" fmla="*/ 89 w 89"/>
                  <a:gd name="T45" fmla="*/ 19 h 1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89" h="19">
                    <a:moveTo>
                      <a:pt x="0" y="0"/>
                    </a:moveTo>
                    <a:lnTo>
                      <a:pt x="33" y="7"/>
                    </a:lnTo>
                    <a:lnTo>
                      <a:pt x="32" y="9"/>
                    </a:lnTo>
                    <a:lnTo>
                      <a:pt x="28" y="10"/>
                    </a:lnTo>
                    <a:lnTo>
                      <a:pt x="1" y="5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  <a:moveTo>
                      <a:pt x="65" y="12"/>
                    </a:moveTo>
                    <a:lnTo>
                      <a:pt x="89" y="17"/>
                    </a:lnTo>
                    <a:lnTo>
                      <a:pt x="86" y="17"/>
                    </a:lnTo>
                    <a:lnTo>
                      <a:pt x="82" y="19"/>
                    </a:lnTo>
                    <a:lnTo>
                      <a:pt x="67" y="17"/>
                    </a:lnTo>
                    <a:lnTo>
                      <a:pt x="65" y="14"/>
                    </a:lnTo>
                    <a:lnTo>
                      <a:pt x="65" y="12"/>
                    </a:lnTo>
                    <a:close/>
                  </a:path>
                </a:pathLst>
              </a:custGeom>
              <a:solidFill>
                <a:srgbClr val="79777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31" name="Freeform 398"/>
              <p:cNvSpPr>
                <a:spLocks noEditPoints="1"/>
              </p:cNvSpPr>
              <p:nvPr/>
            </p:nvSpPr>
            <p:spPr bwMode="auto">
              <a:xfrm>
                <a:off x="4625" y="2350"/>
                <a:ext cx="86" cy="17"/>
              </a:xfrm>
              <a:custGeom>
                <a:avLst/>
                <a:gdLst>
                  <a:gd name="T0" fmla="*/ 0 w 86"/>
                  <a:gd name="T1" fmla="*/ 0 h 17"/>
                  <a:gd name="T2" fmla="*/ 32 w 86"/>
                  <a:gd name="T3" fmla="*/ 5 h 17"/>
                  <a:gd name="T4" fmla="*/ 28 w 86"/>
                  <a:gd name="T5" fmla="*/ 6 h 17"/>
                  <a:gd name="T6" fmla="*/ 27 w 86"/>
                  <a:gd name="T7" fmla="*/ 6 h 17"/>
                  <a:gd name="T8" fmla="*/ 3 w 86"/>
                  <a:gd name="T9" fmla="*/ 3 h 17"/>
                  <a:gd name="T10" fmla="*/ 1 w 86"/>
                  <a:gd name="T11" fmla="*/ 1 h 17"/>
                  <a:gd name="T12" fmla="*/ 0 w 86"/>
                  <a:gd name="T13" fmla="*/ 0 h 17"/>
                  <a:gd name="T14" fmla="*/ 65 w 86"/>
                  <a:gd name="T15" fmla="*/ 10 h 17"/>
                  <a:gd name="T16" fmla="*/ 86 w 86"/>
                  <a:gd name="T17" fmla="*/ 13 h 17"/>
                  <a:gd name="T18" fmla="*/ 82 w 86"/>
                  <a:gd name="T19" fmla="*/ 15 h 17"/>
                  <a:gd name="T20" fmla="*/ 79 w 86"/>
                  <a:gd name="T21" fmla="*/ 17 h 17"/>
                  <a:gd name="T22" fmla="*/ 67 w 86"/>
                  <a:gd name="T23" fmla="*/ 15 h 17"/>
                  <a:gd name="T24" fmla="*/ 67 w 86"/>
                  <a:gd name="T25" fmla="*/ 13 h 17"/>
                  <a:gd name="T26" fmla="*/ 65 w 86"/>
                  <a:gd name="T27" fmla="*/ 10 h 1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86"/>
                  <a:gd name="T43" fmla="*/ 0 h 17"/>
                  <a:gd name="T44" fmla="*/ 86 w 86"/>
                  <a:gd name="T45" fmla="*/ 17 h 1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86" h="17">
                    <a:moveTo>
                      <a:pt x="0" y="0"/>
                    </a:moveTo>
                    <a:lnTo>
                      <a:pt x="32" y="5"/>
                    </a:lnTo>
                    <a:lnTo>
                      <a:pt x="28" y="6"/>
                    </a:lnTo>
                    <a:lnTo>
                      <a:pt x="27" y="6"/>
                    </a:lnTo>
                    <a:lnTo>
                      <a:pt x="3" y="3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  <a:moveTo>
                      <a:pt x="65" y="10"/>
                    </a:moveTo>
                    <a:lnTo>
                      <a:pt x="86" y="13"/>
                    </a:lnTo>
                    <a:lnTo>
                      <a:pt x="82" y="15"/>
                    </a:lnTo>
                    <a:lnTo>
                      <a:pt x="79" y="17"/>
                    </a:lnTo>
                    <a:lnTo>
                      <a:pt x="67" y="15"/>
                    </a:lnTo>
                    <a:lnTo>
                      <a:pt x="67" y="13"/>
                    </a:lnTo>
                    <a:lnTo>
                      <a:pt x="65" y="10"/>
                    </a:lnTo>
                    <a:close/>
                  </a:path>
                </a:pathLst>
              </a:custGeom>
              <a:solidFill>
                <a:srgbClr val="7270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32" name="Freeform 399"/>
              <p:cNvSpPr>
                <a:spLocks noEditPoints="1"/>
              </p:cNvSpPr>
              <p:nvPr/>
            </p:nvSpPr>
            <p:spPr bwMode="auto">
              <a:xfrm>
                <a:off x="4626" y="2351"/>
                <a:ext cx="81" cy="16"/>
              </a:xfrm>
              <a:custGeom>
                <a:avLst/>
                <a:gdLst>
                  <a:gd name="T0" fmla="*/ 0 w 81"/>
                  <a:gd name="T1" fmla="*/ 0 h 16"/>
                  <a:gd name="T2" fmla="*/ 27 w 81"/>
                  <a:gd name="T3" fmla="*/ 5 h 16"/>
                  <a:gd name="T4" fmla="*/ 26 w 81"/>
                  <a:gd name="T5" fmla="*/ 5 h 16"/>
                  <a:gd name="T6" fmla="*/ 24 w 81"/>
                  <a:gd name="T7" fmla="*/ 7 h 16"/>
                  <a:gd name="T8" fmla="*/ 4 w 81"/>
                  <a:gd name="T9" fmla="*/ 4 h 16"/>
                  <a:gd name="T10" fmla="*/ 2 w 81"/>
                  <a:gd name="T11" fmla="*/ 2 h 16"/>
                  <a:gd name="T12" fmla="*/ 0 w 81"/>
                  <a:gd name="T13" fmla="*/ 0 h 16"/>
                  <a:gd name="T14" fmla="*/ 66 w 81"/>
                  <a:gd name="T15" fmla="*/ 12 h 16"/>
                  <a:gd name="T16" fmla="*/ 81 w 81"/>
                  <a:gd name="T17" fmla="*/ 14 h 16"/>
                  <a:gd name="T18" fmla="*/ 78 w 81"/>
                  <a:gd name="T19" fmla="*/ 16 h 16"/>
                  <a:gd name="T20" fmla="*/ 73 w 81"/>
                  <a:gd name="T21" fmla="*/ 16 h 16"/>
                  <a:gd name="T22" fmla="*/ 66 w 81"/>
                  <a:gd name="T23" fmla="*/ 16 h 16"/>
                  <a:gd name="T24" fmla="*/ 66 w 81"/>
                  <a:gd name="T25" fmla="*/ 14 h 16"/>
                  <a:gd name="T26" fmla="*/ 66 w 81"/>
                  <a:gd name="T27" fmla="*/ 12 h 1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81"/>
                  <a:gd name="T43" fmla="*/ 0 h 16"/>
                  <a:gd name="T44" fmla="*/ 81 w 81"/>
                  <a:gd name="T45" fmla="*/ 16 h 1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81" h="16">
                    <a:moveTo>
                      <a:pt x="0" y="0"/>
                    </a:moveTo>
                    <a:lnTo>
                      <a:pt x="27" y="5"/>
                    </a:lnTo>
                    <a:lnTo>
                      <a:pt x="26" y="5"/>
                    </a:lnTo>
                    <a:lnTo>
                      <a:pt x="24" y="7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  <a:moveTo>
                      <a:pt x="66" y="12"/>
                    </a:moveTo>
                    <a:lnTo>
                      <a:pt x="81" y="14"/>
                    </a:lnTo>
                    <a:lnTo>
                      <a:pt x="78" y="16"/>
                    </a:lnTo>
                    <a:lnTo>
                      <a:pt x="73" y="16"/>
                    </a:lnTo>
                    <a:lnTo>
                      <a:pt x="66" y="16"/>
                    </a:lnTo>
                    <a:lnTo>
                      <a:pt x="66" y="14"/>
                    </a:lnTo>
                    <a:lnTo>
                      <a:pt x="66" y="12"/>
                    </a:lnTo>
                    <a:close/>
                  </a:path>
                </a:pathLst>
              </a:custGeom>
              <a:solidFill>
                <a:srgbClr val="6F6D6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33" name="Freeform 400"/>
              <p:cNvSpPr>
                <a:spLocks noEditPoints="1"/>
              </p:cNvSpPr>
              <p:nvPr/>
            </p:nvSpPr>
            <p:spPr bwMode="auto">
              <a:xfrm>
                <a:off x="4628" y="2353"/>
                <a:ext cx="76" cy="15"/>
              </a:xfrm>
              <a:custGeom>
                <a:avLst/>
                <a:gdLst>
                  <a:gd name="T0" fmla="*/ 0 w 76"/>
                  <a:gd name="T1" fmla="*/ 0 h 15"/>
                  <a:gd name="T2" fmla="*/ 24 w 76"/>
                  <a:gd name="T3" fmla="*/ 3 h 15"/>
                  <a:gd name="T4" fmla="*/ 22 w 76"/>
                  <a:gd name="T5" fmla="*/ 5 h 15"/>
                  <a:gd name="T6" fmla="*/ 18 w 76"/>
                  <a:gd name="T7" fmla="*/ 7 h 15"/>
                  <a:gd name="T8" fmla="*/ 3 w 76"/>
                  <a:gd name="T9" fmla="*/ 3 h 15"/>
                  <a:gd name="T10" fmla="*/ 2 w 76"/>
                  <a:gd name="T11" fmla="*/ 2 h 15"/>
                  <a:gd name="T12" fmla="*/ 0 w 76"/>
                  <a:gd name="T13" fmla="*/ 0 h 15"/>
                  <a:gd name="T14" fmla="*/ 64 w 76"/>
                  <a:gd name="T15" fmla="*/ 12 h 15"/>
                  <a:gd name="T16" fmla="*/ 76 w 76"/>
                  <a:gd name="T17" fmla="*/ 14 h 15"/>
                  <a:gd name="T18" fmla="*/ 71 w 76"/>
                  <a:gd name="T19" fmla="*/ 14 h 15"/>
                  <a:gd name="T20" fmla="*/ 67 w 76"/>
                  <a:gd name="T21" fmla="*/ 15 h 15"/>
                  <a:gd name="T22" fmla="*/ 64 w 76"/>
                  <a:gd name="T23" fmla="*/ 15 h 15"/>
                  <a:gd name="T24" fmla="*/ 64 w 76"/>
                  <a:gd name="T25" fmla="*/ 14 h 15"/>
                  <a:gd name="T26" fmla="*/ 64 w 76"/>
                  <a:gd name="T27" fmla="*/ 12 h 1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76"/>
                  <a:gd name="T43" fmla="*/ 0 h 15"/>
                  <a:gd name="T44" fmla="*/ 76 w 76"/>
                  <a:gd name="T45" fmla="*/ 15 h 1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76" h="15">
                    <a:moveTo>
                      <a:pt x="0" y="0"/>
                    </a:moveTo>
                    <a:lnTo>
                      <a:pt x="24" y="3"/>
                    </a:lnTo>
                    <a:lnTo>
                      <a:pt x="22" y="5"/>
                    </a:lnTo>
                    <a:lnTo>
                      <a:pt x="18" y="7"/>
                    </a:lnTo>
                    <a:lnTo>
                      <a:pt x="3" y="3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  <a:moveTo>
                      <a:pt x="64" y="12"/>
                    </a:moveTo>
                    <a:lnTo>
                      <a:pt x="76" y="14"/>
                    </a:lnTo>
                    <a:lnTo>
                      <a:pt x="71" y="14"/>
                    </a:lnTo>
                    <a:lnTo>
                      <a:pt x="67" y="15"/>
                    </a:lnTo>
                    <a:lnTo>
                      <a:pt x="64" y="15"/>
                    </a:lnTo>
                    <a:lnTo>
                      <a:pt x="64" y="14"/>
                    </a:lnTo>
                    <a:lnTo>
                      <a:pt x="64" y="12"/>
                    </a:lnTo>
                    <a:close/>
                  </a:path>
                </a:pathLst>
              </a:custGeom>
              <a:solidFill>
                <a:srgbClr val="6C6A6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34" name="Freeform 401"/>
              <p:cNvSpPr>
                <a:spLocks noEditPoints="1"/>
              </p:cNvSpPr>
              <p:nvPr/>
            </p:nvSpPr>
            <p:spPr bwMode="auto">
              <a:xfrm>
                <a:off x="4630" y="2355"/>
                <a:ext cx="69" cy="15"/>
              </a:xfrm>
              <a:custGeom>
                <a:avLst/>
                <a:gdLst>
                  <a:gd name="T0" fmla="*/ 0 w 69"/>
                  <a:gd name="T1" fmla="*/ 0 h 15"/>
                  <a:gd name="T2" fmla="*/ 20 w 69"/>
                  <a:gd name="T3" fmla="*/ 3 h 15"/>
                  <a:gd name="T4" fmla="*/ 16 w 69"/>
                  <a:gd name="T5" fmla="*/ 5 h 15"/>
                  <a:gd name="T6" fmla="*/ 15 w 69"/>
                  <a:gd name="T7" fmla="*/ 7 h 15"/>
                  <a:gd name="T8" fmla="*/ 3 w 69"/>
                  <a:gd name="T9" fmla="*/ 5 h 15"/>
                  <a:gd name="T10" fmla="*/ 1 w 69"/>
                  <a:gd name="T11" fmla="*/ 1 h 15"/>
                  <a:gd name="T12" fmla="*/ 0 w 69"/>
                  <a:gd name="T13" fmla="*/ 0 h 15"/>
                  <a:gd name="T14" fmla="*/ 62 w 69"/>
                  <a:gd name="T15" fmla="*/ 12 h 15"/>
                  <a:gd name="T16" fmla="*/ 69 w 69"/>
                  <a:gd name="T17" fmla="*/ 12 h 15"/>
                  <a:gd name="T18" fmla="*/ 65 w 69"/>
                  <a:gd name="T19" fmla="*/ 13 h 15"/>
                  <a:gd name="T20" fmla="*/ 64 w 69"/>
                  <a:gd name="T21" fmla="*/ 15 h 15"/>
                  <a:gd name="T22" fmla="*/ 62 w 69"/>
                  <a:gd name="T23" fmla="*/ 13 h 15"/>
                  <a:gd name="T24" fmla="*/ 62 w 69"/>
                  <a:gd name="T25" fmla="*/ 12 h 1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9"/>
                  <a:gd name="T40" fmla="*/ 0 h 15"/>
                  <a:gd name="T41" fmla="*/ 69 w 69"/>
                  <a:gd name="T42" fmla="*/ 15 h 1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9" h="15">
                    <a:moveTo>
                      <a:pt x="0" y="0"/>
                    </a:moveTo>
                    <a:lnTo>
                      <a:pt x="20" y="3"/>
                    </a:lnTo>
                    <a:lnTo>
                      <a:pt x="16" y="5"/>
                    </a:lnTo>
                    <a:lnTo>
                      <a:pt x="15" y="7"/>
                    </a:lnTo>
                    <a:lnTo>
                      <a:pt x="3" y="5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  <a:moveTo>
                      <a:pt x="62" y="12"/>
                    </a:moveTo>
                    <a:lnTo>
                      <a:pt x="69" y="12"/>
                    </a:lnTo>
                    <a:lnTo>
                      <a:pt x="65" y="13"/>
                    </a:lnTo>
                    <a:lnTo>
                      <a:pt x="64" y="15"/>
                    </a:lnTo>
                    <a:lnTo>
                      <a:pt x="62" y="13"/>
                    </a:lnTo>
                    <a:lnTo>
                      <a:pt x="62" y="12"/>
                    </a:lnTo>
                    <a:close/>
                  </a:path>
                </a:pathLst>
              </a:custGeom>
              <a:solidFill>
                <a:srgbClr val="65626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35" name="Freeform 402"/>
              <p:cNvSpPr>
                <a:spLocks noEditPoints="1"/>
              </p:cNvSpPr>
              <p:nvPr/>
            </p:nvSpPr>
            <p:spPr bwMode="auto">
              <a:xfrm>
                <a:off x="4631" y="2356"/>
                <a:ext cx="64" cy="14"/>
              </a:xfrm>
              <a:custGeom>
                <a:avLst/>
                <a:gdLst>
                  <a:gd name="T0" fmla="*/ 0 w 64"/>
                  <a:gd name="T1" fmla="*/ 0 h 14"/>
                  <a:gd name="T2" fmla="*/ 15 w 64"/>
                  <a:gd name="T3" fmla="*/ 4 h 14"/>
                  <a:gd name="T4" fmla="*/ 14 w 64"/>
                  <a:gd name="T5" fmla="*/ 6 h 14"/>
                  <a:gd name="T6" fmla="*/ 12 w 64"/>
                  <a:gd name="T7" fmla="*/ 7 h 14"/>
                  <a:gd name="T8" fmla="*/ 4 w 64"/>
                  <a:gd name="T9" fmla="*/ 6 h 14"/>
                  <a:gd name="T10" fmla="*/ 2 w 64"/>
                  <a:gd name="T11" fmla="*/ 4 h 14"/>
                  <a:gd name="T12" fmla="*/ 0 w 64"/>
                  <a:gd name="T13" fmla="*/ 0 h 14"/>
                  <a:gd name="T14" fmla="*/ 61 w 64"/>
                  <a:gd name="T15" fmla="*/ 12 h 14"/>
                  <a:gd name="T16" fmla="*/ 64 w 64"/>
                  <a:gd name="T17" fmla="*/ 12 h 14"/>
                  <a:gd name="T18" fmla="*/ 63 w 64"/>
                  <a:gd name="T19" fmla="*/ 12 h 14"/>
                  <a:gd name="T20" fmla="*/ 63 w 64"/>
                  <a:gd name="T21" fmla="*/ 14 h 14"/>
                  <a:gd name="T22" fmla="*/ 61 w 64"/>
                  <a:gd name="T23" fmla="*/ 12 h 14"/>
                  <a:gd name="T24" fmla="*/ 61 w 64"/>
                  <a:gd name="T25" fmla="*/ 12 h 1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4"/>
                  <a:gd name="T40" fmla="*/ 0 h 14"/>
                  <a:gd name="T41" fmla="*/ 64 w 64"/>
                  <a:gd name="T42" fmla="*/ 14 h 1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4" h="14">
                    <a:moveTo>
                      <a:pt x="0" y="0"/>
                    </a:moveTo>
                    <a:lnTo>
                      <a:pt x="15" y="4"/>
                    </a:lnTo>
                    <a:lnTo>
                      <a:pt x="14" y="6"/>
                    </a:lnTo>
                    <a:lnTo>
                      <a:pt x="12" y="7"/>
                    </a:ln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close/>
                    <a:moveTo>
                      <a:pt x="61" y="12"/>
                    </a:moveTo>
                    <a:lnTo>
                      <a:pt x="64" y="12"/>
                    </a:lnTo>
                    <a:lnTo>
                      <a:pt x="63" y="12"/>
                    </a:lnTo>
                    <a:lnTo>
                      <a:pt x="63" y="14"/>
                    </a:lnTo>
                    <a:lnTo>
                      <a:pt x="61" y="12"/>
                    </a:lnTo>
                    <a:close/>
                  </a:path>
                </a:pathLst>
              </a:custGeom>
              <a:solidFill>
                <a:srgbClr val="615E5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36" name="Freeform 403"/>
              <p:cNvSpPr>
                <a:spLocks/>
              </p:cNvSpPr>
              <p:nvPr/>
            </p:nvSpPr>
            <p:spPr bwMode="auto">
              <a:xfrm>
                <a:off x="4633" y="2360"/>
                <a:ext cx="12" cy="3"/>
              </a:xfrm>
              <a:custGeom>
                <a:avLst/>
                <a:gdLst>
                  <a:gd name="T0" fmla="*/ 0 w 12"/>
                  <a:gd name="T1" fmla="*/ 0 h 3"/>
                  <a:gd name="T2" fmla="*/ 12 w 12"/>
                  <a:gd name="T3" fmla="*/ 2 h 3"/>
                  <a:gd name="T4" fmla="*/ 10 w 12"/>
                  <a:gd name="T5" fmla="*/ 3 h 3"/>
                  <a:gd name="T6" fmla="*/ 8 w 12"/>
                  <a:gd name="T7" fmla="*/ 3 h 3"/>
                  <a:gd name="T8" fmla="*/ 5 w 12"/>
                  <a:gd name="T9" fmla="*/ 3 h 3"/>
                  <a:gd name="T10" fmla="*/ 3 w 12"/>
                  <a:gd name="T11" fmla="*/ 2 h 3"/>
                  <a:gd name="T12" fmla="*/ 0 w 12"/>
                  <a:gd name="T13" fmla="*/ 0 h 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"/>
                  <a:gd name="T22" fmla="*/ 0 h 3"/>
                  <a:gd name="T23" fmla="*/ 12 w 12"/>
                  <a:gd name="T24" fmla="*/ 3 h 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" h="3">
                    <a:moveTo>
                      <a:pt x="0" y="0"/>
                    </a:moveTo>
                    <a:lnTo>
                      <a:pt x="12" y="2"/>
                    </a:lnTo>
                    <a:lnTo>
                      <a:pt x="10" y="3"/>
                    </a:lnTo>
                    <a:lnTo>
                      <a:pt x="8" y="3"/>
                    </a:lnTo>
                    <a:lnTo>
                      <a:pt x="5" y="3"/>
                    </a:lnTo>
                    <a:lnTo>
                      <a:pt x="3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5A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37" name="Freeform 404"/>
              <p:cNvSpPr>
                <a:spLocks/>
              </p:cNvSpPr>
              <p:nvPr/>
            </p:nvSpPr>
            <p:spPr bwMode="auto">
              <a:xfrm>
                <a:off x="4635" y="2362"/>
                <a:ext cx="8" cy="3"/>
              </a:xfrm>
              <a:custGeom>
                <a:avLst/>
                <a:gdLst>
                  <a:gd name="T0" fmla="*/ 0 w 8"/>
                  <a:gd name="T1" fmla="*/ 0 h 3"/>
                  <a:gd name="T2" fmla="*/ 8 w 8"/>
                  <a:gd name="T3" fmla="*/ 1 h 3"/>
                  <a:gd name="T4" fmla="*/ 6 w 8"/>
                  <a:gd name="T5" fmla="*/ 1 h 3"/>
                  <a:gd name="T6" fmla="*/ 5 w 8"/>
                  <a:gd name="T7" fmla="*/ 3 h 3"/>
                  <a:gd name="T8" fmla="*/ 3 w 8"/>
                  <a:gd name="T9" fmla="*/ 1 h 3"/>
                  <a:gd name="T10" fmla="*/ 0 w 8"/>
                  <a:gd name="T11" fmla="*/ 0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"/>
                  <a:gd name="T19" fmla="*/ 0 h 3"/>
                  <a:gd name="T20" fmla="*/ 8 w 8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" h="3">
                    <a:moveTo>
                      <a:pt x="0" y="0"/>
                    </a:moveTo>
                    <a:lnTo>
                      <a:pt x="8" y="1"/>
                    </a:lnTo>
                    <a:lnTo>
                      <a:pt x="6" y="1"/>
                    </a:lnTo>
                    <a:lnTo>
                      <a:pt x="5" y="3"/>
                    </a:lnTo>
                    <a:lnTo>
                      <a:pt x="3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6535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38" name="Freeform 405"/>
              <p:cNvSpPr>
                <a:spLocks/>
              </p:cNvSpPr>
              <p:nvPr/>
            </p:nvSpPr>
            <p:spPr bwMode="auto">
              <a:xfrm>
                <a:off x="4638" y="2363"/>
                <a:ext cx="3" cy="2"/>
              </a:xfrm>
              <a:custGeom>
                <a:avLst/>
                <a:gdLst>
                  <a:gd name="T0" fmla="*/ 0 w 3"/>
                  <a:gd name="T1" fmla="*/ 0 h 2"/>
                  <a:gd name="T2" fmla="*/ 3 w 3"/>
                  <a:gd name="T3" fmla="*/ 0 h 2"/>
                  <a:gd name="T4" fmla="*/ 2 w 3"/>
                  <a:gd name="T5" fmla="*/ 2 h 2"/>
                  <a:gd name="T6" fmla="*/ 2 w 3"/>
                  <a:gd name="T7" fmla="*/ 2 h 2"/>
                  <a:gd name="T8" fmla="*/ 0 w 3"/>
                  <a:gd name="T9" fmla="*/ 0 h 2"/>
                  <a:gd name="T10" fmla="*/ 0 w 3"/>
                  <a:gd name="T11" fmla="*/ 0 h 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2"/>
                  <a:gd name="T20" fmla="*/ 3 w 3"/>
                  <a:gd name="T21" fmla="*/ 2 h 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2">
                    <a:moveTo>
                      <a:pt x="0" y="0"/>
                    </a:moveTo>
                    <a:lnTo>
                      <a:pt x="3" y="0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4F4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39" name="Freeform 406"/>
              <p:cNvSpPr>
                <a:spLocks/>
              </p:cNvSpPr>
              <p:nvPr/>
            </p:nvSpPr>
            <p:spPr bwMode="auto">
              <a:xfrm>
                <a:off x="4606" y="2155"/>
                <a:ext cx="230" cy="215"/>
              </a:xfrm>
              <a:custGeom>
                <a:avLst/>
                <a:gdLst>
                  <a:gd name="T0" fmla="*/ 221 w 230"/>
                  <a:gd name="T1" fmla="*/ 109 h 215"/>
                  <a:gd name="T2" fmla="*/ 224 w 230"/>
                  <a:gd name="T3" fmla="*/ 114 h 215"/>
                  <a:gd name="T4" fmla="*/ 228 w 230"/>
                  <a:gd name="T5" fmla="*/ 119 h 215"/>
                  <a:gd name="T6" fmla="*/ 230 w 230"/>
                  <a:gd name="T7" fmla="*/ 125 h 215"/>
                  <a:gd name="T8" fmla="*/ 230 w 230"/>
                  <a:gd name="T9" fmla="*/ 131 h 215"/>
                  <a:gd name="T10" fmla="*/ 228 w 230"/>
                  <a:gd name="T11" fmla="*/ 136 h 215"/>
                  <a:gd name="T12" fmla="*/ 226 w 230"/>
                  <a:gd name="T13" fmla="*/ 141 h 215"/>
                  <a:gd name="T14" fmla="*/ 224 w 230"/>
                  <a:gd name="T15" fmla="*/ 147 h 215"/>
                  <a:gd name="T16" fmla="*/ 219 w 230"/>
                  <a:gd name="T17" fmla="*/ 152 h 215"/>
                  <a:gd name="T18" fmla="*/ 208 w 230"/>
                  <a:gd name="T19" fmla="*/ 161 h 215"/>
                  <a:gd name="T20" fmla="*/ 192 w 230"/>
                  <a:gd name="T21" fmla="*/ 171 h 215"/>
                  <a:gd name="T22" fmla="*/ 176 w 230"/>
                  <a:gd name="T23" fmla="*/ 180 h 215"/>
                  <a:gd name="T24" fmla="*/ 159 w 230"/>
                  <a:gd name="T25" fmla="*/ 188 h 215"/>
                  <a:gd name="T26" fmla="*/ 122 w 230"/>
                  <a:gd name="T27" fmla="*/ 203 h 215"/>
                  <a:gd name="T28" fmla="*/ 88 w 230"/>
                  <a:gd name="T29" fmla="*/ 215 h 215"/>
                  <a:gd name="T30" fmla="*/ 84 w 230"/>
                  <a:gd name="T31" fmla="*/ 205 h 215"/>
                  <a:gd name="T32" fmla="*/ 81 w 230"/>
                  <a:gd name="T33" fmla="*/ 198 h 215"/>
                  <a:gd name="T34" fmla="*/ 76 w 230"/>
                  <a:gd name="T35" fmla="*/ 195 h 215"/>
                  <a:gd name="T36" fmla="*/ 69 w 230"/>
                  <a:gd name="T37" fmla="*/ 193 h 215"/>
                  <a:gd name="T38" fmla="*/ 62 w 230"/>
                  <a:gd name="T39" fmla="*/ 195 h 215"/>
                  <a:gd name="T40" fmla="*/ 52 w 230"/>
                  <a:gd name="T41" fmla="*/ 198 h 215"/>
                  <a:gd name="T42" fmla="*/ 44 w 230"/>
                  <a:gd name="T43" fmla="*/ 203 h 215"/>
                  <a:gd name="T44" fmla="*/ 34 w 230"/>
                  <a:gd name="T45" fmla="*/ 210 h 215"/>
                  <a:gd name="T46" fmla="*/ 25 w 230"/>
                  <a:gd name="T47" fmla="*/ 201 h 215"/>
                  <a:gd name="T48" fmla="*/ 17 w 230"/>
                  <a:gd name="T49" fmla="*/ 191 h 215"/>
                  <a:gd name="T50" fmla="*/ 12 w 230"/>
                  <a:gd name="T51" fmla="*/ 181 h 215"/>
                  <a:gd name="T52" fmla="*/ 7 w 230"/>
                  <a:gd name="T53" fmla="*/ 171 h 215"/>
                  <a:gd name="T54" fmla="*/ 3 w 230"/>
                  <a:gd name="T55" fmla="*/ 158 h 215"/>
                  <a:gd name="T56" fmla="*/ 0 w 230"/>
                  <a:gd name="T57" fmla="*/ 146 h 215"/>
                  <a:gd name="T58" fmla="*/ 0 w 230"/>
                  <a:gd name="T59" fmla="*/ 132 h 215"/>
                  <a:gd name="T60" fmla="*/ 0 w 230"/>
                  <a:gd name="T61" fmla="*/ 119 h 215"/>
                  <a:gd name="T62" fmla="*/ 2 w 230"/>
                  <a:gd name="T63" fmla="*/ 103 h 215"/>
                  <a:gd name="T64" fmla="*/ 3 w 230"/>
                  <a:gd name="T65" fmla="*/ 90 h 215"/>
                  <a:gd name="T66" fmla="*/ 8 w 230"/>
                  <a:gd name="T67" fmla="*/ 75 h 215"/>
                  <a:gd name="T68" fmla="*/ 13 w 230"/>
                  <a:gd name="T69" fmla="*/ 60 h 215"/>
                  <a:gd name="T70" fmla="*/ 20 w 230"/>
                  <a:gd name="T71" fmla="*/ 44 h 215"/>
                  <a:gd name="T72" fmla="*/ 29 w 230"/>
                  <a:gd name="T73" fmla="*/ 29 h 215"/>
                  <a:gd name="T74" fmla="*/ 39 w 230"/>
                  <a:gd name="T75" fmla="*/ 16 h 215"/>
                  <a:gd name="T76" fmla="*/ 51 w 230"/>
                  <a:gd name="T77" fmla="*/ 0 h 215"/>
                  <a:gd name="T78" fmla="*/ 61 w 230"/>
                  <a:gd name="T79" fmla="*/ 7 h 215"/>
                  <a:gd name="T80" fmla="*/ 71 w 230"/>
                  <a:gd name="T81" fmla="*/ 12 h 215"/>
                  <a:gd name="T82" fmla="*/ 73 w 230"/>
                  <a:gd name="T83" fmla="*/ 27 h 215"/>
                  <a:gd name="T84" fmla="*/ 78 w 230"/>
                  <a:gd name="T85" fmla="*/ 41 h 215"/>
                  <a:gd name="T86" fmla="*/ 84 w 230"/>
                  <a:gd name="T87" fmla="*/ 51 h 215"/>
                  <a:gd name="T88" fmla="*/ 91 w 230"/>
                  <a:gd name="T89" fmla="*/ 56 h 215"/>
                  <a:gd name="T90" fmla="*/ 94 w 230"/>
                  <a:gd name="T91" fmla="*/ 58 h 215"/>
                  <a:gd name="T92" fmla="*/ 98 w 230"/>
                  <a:gd name="T93" fmla="*/ 58 h 215"/>
                  <a:gd name="T94" fmla="*/ 101 w 230"/>
                  <a:gd name="T95" fmla="*/ 58 h 215"/>
                  <a:gd name="T96" fmla="*/ 103 w 230"/>
                  <a:gd name="T97" fmla="*/ 56 h 215"/>
                  <a:gd name="T98" fmla="*/ 106 w 230"/>
                  <a:gd name="T99" fmla="*/ 53 h 215"/>
                  <a:gd name="T100" fmla="*/ 108 w 230"/>
                  <a:gd name="T101" fmla="*/ 48 h 215"/>
                  <a:gd name="T102" fmla="*/ 108 w 230"/>
                  <a:gd name="T103" fmla="*/ 41 h 215"/>
                  <a:gd name="T104" fmla="*/ 108 w 230"/>
                  <a:gd name="T105" fmla="*/ 33 h 215"/>
                  <a:gd name="T106" fmla="*/ 137 w 230"/>
                  <a:gd name="T107" fmla="*/ 48 h 215"/>
                  <a:gd name="T108" fmla="*/ 169 w 230"/>
                  <a:gd name="T109" fmla="*/ 66 h 215"/>
                  <a:gd name="T110" fmla="*/ 184 w 230"/>
                  <a:gd name="T111" fmla="*/ 76 h 215"/>
                  <a:gd name="T112" fmla="*/ 199 w 230"/>
                  <a:gd name="T113" fmla="*/ 88 h 215"/>
                  <a:gd name="T114" fmla="*/ 211 w 230"/>
                  <a:gd name="T115" fmla="*/ 98 h 215"/>
                  <a:gd name="T116" fmla="*/ 221 w 230"/>
                  <a:gd name="T117" fmla="*/ 109 h 215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30"/>
                  <a:gd name="T178" fmla="*/ 0 h 215"/>
                  <a:gd name="T179" fmla="*/ 230 w 230"/>
                  <a:gd name="T180" fmla="*/ 215 h 215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30" h="215">
                    <a:moveTo>
                      <a:pt x="221" y="109"/>
                    </a:moveTo>
                    <a:lnTo>
                      <a:pt x="224" y="114"/>
                    </a:lnTo>
                    <a:lnTo>
                      <a:pt x="228" y="119"/>
                    </a:lnTo>
                    <a:lnTo>
                      <a:pt x="230" y="125"/>
                    </a:lnTo>
                    <a:lnTo>
                      <a:pt x="230" y="131"/>
                    </a:lnTo>
                    <a:lnTo>
                      <a:pt x="228" y="136"/>
                    </a:lnTo>
                    <a:lnTo>
                      <a:pt x="226" y="141"/>
                    </a:lnTo>
                    <a:lnTo>
                      <a:pt x="224" y="147"/>
                    </a:lnTo>
                    <a:lnTo>
                      <a:pt x="219" y="152"/>
                    </a:lnTo>
                    <a:lnTo>
                      <a:pt x="208" y="161"/>
                    </a:lnTo>
                    <a:lnTo>
                      <a:pt x="192" y="171"/>
                    </a:lnTo>
                    <a:lnTo>
                      <a:pt x="176" y="180"/>
                    </a:lnTo>
                    <a:lnTo>
                      <a:pt x="159" y="188"/>
                    </a:lnTo>
                    <a:lnTo>
                      <a:pt x="122" y="203"/>
                    </a:lnTo>
                    <a:lnTo>
                      <a:pt x="88" y="215"/>
                    </a:lnTo>
                    <a:lnTo>
                      <a:pt x="84" y="205"/>
                    </a:lnTo>
                    <a:lnTo>
                      <a:pt x="81" y="198"/>
                    </a:lnTo>
                    <a:lnTo>
                      <a:pt x="76" y="195"/>
                    </a:lnTo>
                    <a:lnTo>
                      <a:pt x="69" y="193"/>
                    </a:lnTo>
                    <a:lnTo>
                      <a:pt x="62" y="195"/>
                    </a:lnTo>
                    <a:lnTo>
                      <a:pt x="52" y="198"/>
                    </a:lnTo>
                    <a:lnTo>
                      <a:pt x="44" y="203"/>
                    </a:lnTo>
                    <a:lnTo>
                      <a:pt x="34" y="210"/>
                    </a:lnTo>
                    <a:lnTo>
                      <a:pt x="25" y="201"/>
                    </a:lnTo>
                    <a:lnTo>
                      <a:pt x="17" y="191"/>
                    </a:lnTo>
                    <a:lnTo>
                      <a:pt x="12" y="181"/>
                    </a:lnTo>
                    <a:lnTo>
                      <a:pt x="7" y="171"/>
                    </a:lnTo>
                    <a:lnTo>
                      <a:pt x="3" y="158"/>
                    </a:lnTo>
                    <a:lnTo>
                      <a:pt x="0" y="146"/>
                    </a:lnTo>
                    <a:lnTo>
                      <a:pt x="0" y="132"/>
                    </a:lnTo>
                    <a:lnTo>
                      <a:pt x="0" y="119"/>
                    </a:lnTo>
                    <a:lnTo>
                      <a:pt x="2" y="103"/>
                    </a:lnTo>
                    <a:lnTo>
                      <a:pt x="3" y="90"/>
                    </a:lnTo>
                    <a:lnTo>
                      <a:pt x="8" y="75"/>
                    </a:lnTo>
                    <a:lnTo>
                      <a:pt x="13" y="60"/>
                    </a:lnTo>
                    <a:lnTo>
                      <a:pt x="20" y="44"/>
                    </a:lnTo>
                    <a:lnTo>
                      <a:pt x="29" y="29"/>
                    </a:lnTo>
                    <a:lnTo>
                      <a:pt x="39" y="16"/>
                    </a:lnTo>
                    <a:lnTo>
                      <a:pt x="51" y="0"/>
                    </a:lnTo>
                    <a:lnTo>
                      <a:pt x="61" y="7"/>
                    </a:lnTo>
                    <a:lnTo>
                      <a:pt x="71" y="12"/>
                    </a:lnTo>
                    <a:lnTo>
                      <a:pt x="73" y="27"/>
                    </a:lnTo>
                    <a:lnTo>
                      <a:pt x="78" y="41"/>
                    </a:lnTo>
                    <a:lnTo>
                      <a:pt x="84" y="51"/>
                    </a:lnTo>
                    <a:lnTo>
                      <a:pt x="91" y="56"/>
                    </a:lnTo>
                    <a:lnTo>
                      <a:pt x="94" y="58"/>
                    </a:lnTo>
                    <a:lnTo>
                      <a:pt x="98" y="58"/>
                    </a:lnTo>
                    <a:lnTo>
                      <a:pt x="101" y="58"/>
                    </a:lnTo>
                    <a:lnTo>
                      <a:pt x="103" y="56"/>
                    </a:lnTo>
                    <a:lnTo>
                      <a:pt x="106" y="53"/>
                    </a:lnTo>
                    <a:lnTo>
                      <a:pt x="108" y="48"/>
                    </a:lnTo>
                    <a:lnTo>
                      <a:pt x="108" y="41"/>
                    </a:lnTo>
                    <a:lnTo>
                      <a:pt x="108" y="33"/>
                    </a:lnTo>
                    <a:lnTo>
                      <a:pt x="137" y="48"/>
                    </a:lnTo>
                    <a:lnTo>
                      <a:pt x="169" y="66"/>
                    </a:lnTo>
                    <a:lnTo>
                      <a:pt x="184" y="76"/>
                    </a:lnTo>
                    <a:lnTo>
                      <a:pt x="199" y="88"/>
                    </a:lnTo>
                    <a:lnTo>
                      <a:pt x="211" y="98"/>
                    </a:lnTo>
                    <a:lnTo>
                      <a:pt x="221" y="109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40" name="Freeform 407"/>
              <p:cNvSpPr>
                <a:spLocks/>
              </p:cNvSpPr>
              <p:nvPr/>
            </p:nvSpPr>
            <p:spPr bwMode="auto">
              <a:xfrm>
                <a:off x="4592" y="2350"/>
                <a:ext cx="102" cy="404"/>
              </a:xfrm>
              <a:custGeom>
                <a:avLst/>
                <a:gdLst>
                  <a:gd name="T0" fmla="*/ 102 w 102"/>
                  <a:gd name="T1" fmla="*/ 20 h 404"/>
                  <a:gd name="T2" fmla="*/ 98 w 102"/>
                  <a:gd name="T3" fmla="*/ 12 h 404"/>
                  <a:gd name="T4" fmla="*/ 97 w 102"/>
                  <a:gd name="T5" fmla="*/ 6 h 404"/>
                  <a:gd name="T6" fmla="*/ 92 w 102"/>
                  <a:gd name="T7" fmla="*/ 1 h 404"/>
                  <a:gd name="T8" fmla="*/ 85 w 102"/>
                  <a:gd name="T9" fmla="*/ 0 h 404"/>
                  <a:gd name="T10" fmla="*/ 78 w 102"/>
                  <a:gd name="T11" fmla="*/ 0 h 404"/>
                  <a:gd name="T12" fmla="*/ 70 w 102"/>
                  <a:gd name="T13" fmla="*/ 1 h 404"/>
                  <a:gd name="T14" fmla="*/ 60 w 102"/>
                  <a:gd name="T15" fmla="*/ 6 h 404"/>
                  <a:gd name="T16" fmla="*/ 49 w 102"/>
                  <a:gd name="T17" fmla="*/ 15 h 404"/>
                  <a:gd name="T18" fmla="*/ 44 w 102"/>
                  <a:gd name="T19" fmla="*/ 57 h 404"/>
                  <a:gd name="T20" fmla="*/ 39 w 102"/>
                  <a:gd name="T21" fmla="*/ 101 h 404"/>
                  <a:gd name="T22" fmla="*/ 34 w 102"/>
                  <a:gd name="T23" fmla="*/ 148 h 404"/>
                  <a:gd name="T24" fmla="*/ 27 w 102"/>
                  <a:gd name="T25" fmla="*/ 196 h 404"/>
                  <a:gd name="T26" fmla="*/ 21 w 102"/>
                  <a:gd name="T27" fmla="*/ 246 h 404"/>
                  <a:gd name="T28" fmla="*/ 14 w 102"/>
                  <a:gd name="T29" fmla="*/ 297 h 404"/>
                  <a:gd name="T30" fmla="*/ 7 w 102"/>
                  <a:gd name="T31" fmla="*/ 350 h 404"/>
                  <a:gd name="T32" fmla="*/ 0 w 102"/>
                  <a:gd name="T33" fmla="*/ 402 h 404"/>
                  <a:gd name="T34" fmla="*/ 2 w 102"/>
                  <a:gd name="T35" fmla="*/ 404 h 404"/>
                  <a:gd name="T36" fmla="*/ 4 w 102"/>
                  <a:gd name="T37" fmla="*/ 404 h 404"/>
                  <a:gd name="T38" fmla="*/ 7 w 102"/>
                  <a:gd name="T39" fmla="*/ 400 h 404"/>
                  <a:gd name="T40" fmla="*/ 11 w 102"/>
                  <a:gd name="T41" fmla="*/ 397 h 404"/>
                  <a:gd name="T42" fmla="*/ 33 w 102"/>
                  <a:gd name="T43" fmla="*/ 343 h 404"/>
                  <a:gd name="T44" fmla="*/ 49 w 102"/>
                  <a:gd name="T45" fmla="*/ 292 h 404"/>
                  <a:gd name="T46" fmla="*/ 66 w 102"/>
                  <a:gd name="T47" fmla="*/ 241 h 404"/>
                  <a:gd name="T48" fmla="*/ 78 w 102"/>
                  <a:gd name="T49" fmla="*/ 194 h 404"/>
                  <a:gd name="T50" fmla="*/ 88 w 102"/>
                  <a:gd name="T51" fmla="*/ 147 h 404"/>
                  <a:gd name="T52" fmla="*/ 95 w 102"/>
                  <a:gd name="T53" fmla="*/ 103 h 404"/>
                  <a:gd name="T54" fmla="*/ 100 w 102"/>
                  <a:gd name="T55" fmla="*/ 61 h 404"/>
                  <a:gd name="T56" fmla="*/ 102 w 102"/>
                  <a:gd name="T57" fmla="*/ 20 h 40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02"/>
                  <a:gd name="T88" fmla="*/ 0 h 404"/>
                  <a:gd name="T89" fmla="*/ 102 w 102"/>
                  <a:gd name="T90" fmla="*/ 404 h 404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02" h="404">
                    <a:moveTo>
                      <a:pt x="102" y="20"/>
                    </a:moveTo>
                    <a:lnTo>
                      <a:pt x="98" y="12"/>
                    </a:lnTo>
                    <a:lnTo>
                      <a:pt x="97" y="6"/>
                    </a:lnTo>
                    <a:lnTo>
                      <a:pt x="92" y="1"/>
                    </a:lnTo>
                    <a:lnTo>
                      <a:pt x="85" y="0"/>
                    </a:lnTo>
                    <a:lnTo>
                      <a:pt x="78" y="0"/>
                    </a:lnTo>
                    <a:lnTo>
                      <a:pt x="70" y="1"/>
                    </a:lnTo>
                    <a:lnTo>
                      <a:pt x="60" y="6"/>
                    </a:lnTo>
                    <a:lnTo>
                      <a:pt x="49" y="15"/>
                    </a:lnTo>
                    <a:lnTo>
                      <a:pt x="44" y="57"/>
                    </a:lnTo>
                    <a:lnTo>
                      <a:pt x="39" y="101"/>
                    </a:lnTo>
                    <a:lnTo>
                      <a:pt x="34" y="148"/>
                    </a:lnTo>
                    <a:lnTo>
                      <a:pt x="27" y="196"/>
                    </a:lnTo>
                    <a:lnTo>
                      <a:pt x="21" y="246"/>
                    </a:lnTo>
                    <a:lnTo>
                      <a:pt x="14" y="297"/>
                    </a:lnTo>
                    <a:lnTo>
                      <a:pt x="7" y="350"/>
                    </a:lnTo>
                    <a:lnTo>
                      <a:pt x="0" y="402"/>
                    </a:lnTo>
                    <a:lnTo>
                      <a:pt x="2" y="404"/>
                    </a:lnTo>
                    <a:lnTo>
                      <a:pt x="4" y="404"/>
                    </a:lnTo>
                    <a:lnTo>
                      <a:pt x="7" y="400"/>
                    </a:lnTo>
                    <a:lnTo>
                      <a:pt x="11" y="397"/>
                    </a:lnTo>
                    <a:lnTo>
                      <a:pt x="33" y="343"/>
                    </a:lnTo>
                    <a:lnTo>
                      <a:pt x="49" y="292"/>
                    </a:lnTo>
                    <a:lnTo>
                      <a:pt x="66" y="241"/>
                    </a:lnTo>
                    <a:lnTo>
                      <a:pt x="78" y="194"/>
                    </a:lnTo>
                    <a:lnTo>
                      <a:pt x="88" y="147"/>
                    </a:lnTo>
                    <a:lnTo>
                      <a:pt x="95" y="103"/>
                    </a:lnTo>
                    <a:lnTo>
                      <a:pt x="100" y="61"/>
                    </a:lnTo>
                    <a:lnTo>
                      <a:pt x="102" y="20"/>
                    </a:lnTo>
                    <a:close/>
                  </a:path>
                </a:pathLst>
              </a:custGeom>
              <a:solidFill>
                <a:srgbClr val="4E4B4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41" name="Freeform 408"/>
              <p:cNvSpPr>
                <a:spLocks/>
              </p:cNvSpPr>
              <p:nvPr/>
            </p:nvSpPr>
            <p:spPr bwMode="auto">
              <a:xfrm>
                <a:off x="4592" y="2350"/>
                <a:ext cx="102" cy="404"/>
              </a:xfrm>
              <a:custGeom>
                <a:avLst/>
                <a:gdLst>
                  <a:gd name="T0" fmla="*/ 102 w 102"/>
                  <a:gd name="T1" fmla="*/ 20 h 404"/>
                  <a:gd name="T2" fmla="*/ 98 w 102"/>
                  <a:gd name="T3" fmla="*/ 12 h 404"/>
                  <a:gd name="T4" fmla="*/ 97 w 102"/>
                  <a:gd name="T5" fmla="*/ 6 h 404"/>
                  <a:gd name="T6" fmla="*/ 92 w 102"/>
                  <a:gd name="T7" fmla="*/ 1 h 404"/>
                  <a:gd name="T8" fmla="*/ 85 w 102"/>
                  <a:gd name="T9" fmla="*/ 0 h 404"/>
                  <a:gd name="T10" fmla="*/ 78 w 102"/>
                  <a:gd name="T11" fmla="*/ 0 h 404"/>
                  <a:gd name="T12" fmla="*/ 70 w 102"/>
                  <a:gd name="T13" fmla="*/ 1 h 404"/>
                  <a:gd name="T14" fmla="*/ 60 w 102"/>
                  <a:gd name="T15" fmla="*/ 6 h 404"/>
                  <a:gd name="T16" fmla="*/ 49 w 102"/>
                  <a:gd name="T17" fmla="*/ 15 h 404"/>
                  <a:gd name="T18" fmla="*/ 44 w 102"/>
                  <a:gd name="T19" fmla="*/ 57 h 404"/>
                  <a:gd name="T20" fmla="*/ 39 w 102"/>
                  <a:gd name="T21" fmla="*/ 101 h 404"/>
                  <a:gd name="T22" fmla="*/ 34 w 102"/>
                  <a:gd name="T23" fmla="*/ 148 h 404"/>
                  <a:gd name="T24" fmla="*/ 27 w 102"/>
                  <a:gd name="T25" fmla="*/ 196 h 404"/>
                  <a:gd name="T26" fmla="*/ 21 w 102"/>
                  <a:gd name="T27" fmla="*/ 246 h 404"/>
                  <a:gd name="T28" fmla="*/ 14 w 102"/>
                  <a:gd name="T29" fmla="*/ 297 h 404"/>
                  <a:gd name="T30" fmla="*/ 7 w 102"/>
                  <a:gd name="T31" fmla="*/ 350 h 404"/>
                  <a:gd name="T32" fmla="*/ 0 w 102"/>
                  <a:gd name="T33" fmla="*/ 402 h 404"/>
                  <a:gd name="T34" fmla="*/ 2 w 102"/>
                  <a:gd name="T35" fmla="*/ 404 h 404"/>
                  <a:gd name="T36" fmla="*/ 4 w 102"/>
                  <a:gd name="T37" fmla="*/ 404 h 404"/>
                  <a:gd name="T38" fmla="*/ 7 w 102"/>
                  <a:gd name="T39" fmla="*/ 400 h 404"/>
                  <a:gd name="T40" fmla="*/ 11 w 102"/>
                  <a:gd name="T41" fmla="*/ 397 h 404"/>
                  <a:gd name="T42" fmla="*/ 33 w 102"/>
                  <a:gd name="T43" fmla="*/ 343 h 404"/>
                  <a:gd name="T44" fmla="*/ 49 w 102"/>
                  <a:gd name="T45" fmla="*/ 292 h 404"/>
                  <a:gd name="T46" fmla="*/ 66 w 102"/>
                  <a:gd name="T47" fmla="*/ 241 h 404"/>
                  <a:gd name="T48" fmla="*/ 78 w 102"/>
                  <a:gd name="T49" fmla="*/ 194 h 404"/>
                  <a:gd name="T50" fmla="*/ 88 w 102"/>
                  <a:gd name="T51" fmla="*/ 147 h 404"/>
                  <a:gd name="T52" fmla="*/ 95 w 102"/>
                  <a:gd name="T53" fmla="*/ 103 h 404"/>
                  <a:gd name="T54" fmla="*/ 100 w 102"/>
                  <a:gd name="T55" fmla="*/ 61 h 404"/>
                  <a:gd name="T56" fmla="*/ 102 w 102"/>
                  <a:gd name="T57" fmla="*/ 20 h 40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02"/>
                  <a:gd name="T88" fmla="*/ 0 h 404"/>
                  <a:gd name="T89" fmla="*/ 102 w 102"/>
                  <a:gd name="T90" fmla="*/ 404 h 404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02" h="404">
                    <a:moveTo>
                      <a:pt x="102" y="20"/>
                    </a:moveTo>
                    <a:lnTo>
                      <a:pt x="98" y="12"/>
                    </a:lnTo>
                    <a:lnTo>
                      <a:pt x="97" y="6"/>
                    </a:lnTo>
                    <a:lnTo>
                      <a:pt x="92" y="1"/>
                    </a:lnTo>
                    <a:lnTo>
                      <a:pt x="85" y="0"/>
                    </a:lnTo>
                    <a:lnTo>
                      <a:pt x="78" y="0"/>
                    </a:lnTo>
                    <a:lnTo>
                      <a:pt x="70" y="1"/>
                    </a:lnTo>
                    <a:lnTo>
                      <a:pt x="60" y="6"/>
                    </a:lnTo>
                    <a:lnTo>
                      <a:pt x="49" y="15"/>
                    </a:lnTo>
                    <a:lnTo>
                      <a:pt x="44" y="57"/>
                    </a:lnTo>
                    <a:lnTo>
                      <a:pt x="39" y="101"/>
                    </a:lnTo>
                    <a:lnTo>
                      <a:pt x="34" y="148"/>
                    </a:lnTo>
                    <a:lnTo>
                      <a:pt x="27" y="196"/>
                    </a:lnTo>
                    <a:lnTo>
                      <a:pt x="21" y="246"/>
                    </a:lnTo>
                    <a:lnTo>
                      <a:pt x="14" y="297"/>
                    </a:lnTo>
                    <a:lnTo>
                      <a:pt x="7" y="350"/>
                    </a:lnTo>
                    <a:lnTo>
                      <a:pt x="0" y="402"/>
                    </a:lnTo>
                    <a:lnTo>
                      <a:pt x="2" y="404"/>
                    </a:lnTo>
                    <a:lnTo>
                      <a:pt x="4" y="404"/>
                    </a:lnTo>
                    <a:lnTo>
                      <a:pt x="7" y="400"/>
                    </a:lnTo>
                    <a:lnTo>
                      <a:pt x="11" y="397"/>
                    </a:lnTo>
                    <a:lnTo>
                      <a:pt x="33" y="343"/>
                    </a:lnTo>
                    <a:lnTo>
                      <a:pt x="49" y="292"/>
                    </a:lnTo>
                    <a:lnTo>
                      <a:pt x="66" y="241"/>
                    </a:lnTo>
                    <a:lnTo>
                      <a:pt x="78" y="194"/>
                    </a:lnTo>
                    <a:lnTo>
                      <a:pt x="88" y="147"/>
                    </a:lnTo>
                    <a:lnTo>
                      <a:pt x="95" y="103"/>
                    </a:lnTo>
                    <a:lnTo>
                      <a:pt x="100" y="61"/>
                    </a:lnTo>
                    <a:lnTo>
                      <a:pt x="102" y="2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42" name="Freeform 409"/>
              <p:cNvSpPr>
                <a:spLocks/>
              </p:cNvSpPr>
              <p:nvPr/>
            </p:nvSpPr>
            <p:spPr bwMode="auto">
              <a:xfrm>
                <a:off x="4677" y="1728"/>
                <a:ext cx="78" cy="490"/>
              </a:xfrm>
              <a:custGeom>
                <a:avLst/>
                <a:gdLst>
                  <a:gd name="T0" fmla="*/ 0 w 78"/>
                  <a:gd name="T1" fmla="*/ 441 h 490"/>
                  <a:gd name="T2" fmla="*/ 5 w 78"/>
                  <a:gd name="T3" fmla="*/ 460 h 490"/>
                  <a:gd name="T4" fmla="*/ 10 w 78"/>
                  <a:gd name="T5" fmla="*/ 473 h 490"/>
                  <a:gd name="T6" fmla="*/ 17 w 78"/>
                  <a:gd name="T7" fmla="*/ 483 h 490"/>
                  <a:gd name="T8" fmla="*/ 22 w 78"/>
                  <a:gd name="T9" fmla="*/ 488 h 490"/>
                  <a:gd name="T10" fmla="*/ 25 w 78"/>
                  <a:gd name="T11" fmla="*/ 490 h 490"/>
                  <a:gd name="T12" fmla="*/ 27 w 78"/>
                  <a:gd name="T13" fmla="*/ 490 h 490"/>
                  <a:gd name="T14" fmla="*/ 30 w 78"/>
                  <a:gd name="T15" fmla="*/ 488 h 490"/>
                  <a:gd name="T16" fmla="*/ 32 w 78"/>
                  <a:gd name="T17" fmla="*/ 487 h 490"/>
                  <a:gd name="T18" fmla="*/ 34 w 78"/>
                  <a:gd name="T19" fmla="*/ 478 h 490"/>
                  <a:gd name="T20" fmla="*/ 35 w 78"/>
                  <a:gd name="T21" fmla="*/ 468 h 490"/>
                  <a:gd name="T22" fmla="*/ 44 w 78"/>
                  <a:gd name="T23" fmla="*/ 412 h 490"/>
                  <a:gd name="T24" fmla="*/ 51 w 78"/>
                  <a:gd name="T25" fmla="*/ 358 h 490"/>
                  <a:gd name="T26" fmla="*/ 56 w 78"/>
                  <a:gd name="T27" fmla="*/ 302 h 490"/>
                  <a:gd name="T28" fmla="*/ 61 w 78"/>
                  <a:gd name="T29" fmla="*/ 245 h 490"/>
                  <a:gd name="T30" fmla="*/ 66 w 78"/>
                  <a:gd name="T31" fmla="*/ 187 h 490"/>
                  <a:gd name="T32" fmla="*/ 71 w 78"/>
                  <a:gd name="T33" fmla="*/ 130 h 490"/>
                  <a:gd name="T34" fmla="*/ 74 w 78"/>
                  <a:gd name="T35" fmla="*/ 73 h 490"/>
                  <a:gd name="T36" fmla="*/ 78 w 78"/>
                  <a:gd name="T37" fmla="*/ 12 h 490"/>
                  <a:gd name="T38" fmla="*/ 76 w 78"/>
                  <a:gd name="T39" fmla="*/ 3 h 490"/>
                  <a:gd name="T40" fmla="*/ 74 w 78"/>
                  <a:gd name="T41" fmla="*/ 0 h 490"/>
                  <a:gd name="T42" fmla="*/ 71 w 78"/>
                  <a:gd name="T43" fmla="*/ 3 h 490"/>
                  <a:gd name="T44" fmla="*/ 69 w 78"/>
                  <a:gd name="T45" fmla="*/ 10 h 490"/>
                  <a:gd name="T46" fmla="*/ 64 w 78"/>
                  <a:gd name="T47" fmla="*/ 59 h 490"/>
                  <a:gd name="T48" fmla="*/ 59 w 78"/>
                  <a:gd name="T49" fmla="*/ 108 h 490"/>
                  <a:gd name="T50" fmla="*/ 54 w 78"/>
                  <a:gd name="T51" fmla="*/ 155 h 490"/>
                  <a:gd name="T52" fmla="*/ 47 w 78"/>
                  <a:gd name="T53" fmla="*/ 203 h 490"/>
                  <a:gd name="T54" fmla="*/ 40 w 78"/>
                  <a:gd name="T55" fmla="*/ 248 h 490"/>
                  <a:gd name="T56" fmla="*/ 32 w 78"/>
                  <a:gd name="T57" fmla="*/ 294 h 490"/>
                  <a:gd name="T58" fmla="*/ 23 w 78"/>
                  <a:gd name="T59" fmla="*/ 336 h 490"/>
                  <a:gd name="T60" fmla="*/ 15 w 78"/>
                  <a:gd name="T61" fmla="*/ 378 h 490"/>
                  <a:gd name="T62" fmla="*/ 10 w 78"/>
                  <a:gd name="T63" fmla="*/ 395 h 490"/>
                  <a:gd name="T64" fmla="*/ 7 w 78"/>
                  <a:gd name="T65" fmla="*/ 409 h 490"/>
                  <a:gd name="T66" fmla="*/ 2 w 78"/>
                  <a:gd name="T67" fmla="*/ 424 h 490"/>
                  <a:gd name="T68" fmla="*/ 0 w 78"/>
                  <a:gd name="T69" fmla="*/ 441 h 49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78"/>
                  <a:gd name="T106" fmla="*/ 0 h 490"/>
                  <a:gd name="T107" fmla="*/ 78 w 78"/>
                  <a:gd name="T108" fmla="*/ 490 h 49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78" h="490">
                    <a:moveTo>
                      <a:pt x="0" y="441"/>
                    </a:moveTo>
                    <a:lnTo>
                      <a:pt x="5" y="460"/>
                    </a:lnTo>
                    <a:lnTo>
                      <a:pt x="10" y="473"/>
                    </a:lnTo>
                    <a:lnTo>
                      <a:pt x="17" y="483"/>
                    </a:lnTo>
                    <a:lnTo>
                      <a:pt x="22" y="488"/>
                    </a:lnTo>
                    <a:lnTo>
                      <a:pt x="25" y="490"/>
                    </a:lnTo>
                    <a:lnTo>
                      <a:pt x="27" y="490"/>
                    </a:lnTo>
                    <a:lnTo>
                      <a:pt x="30" y="488"/>
                    </a:lnTo>
                    <a:lnTo>
                      <a:pt x="32" y="487"/>
                    </a:lnTo>
                    <a:lnTo>
                      <a:pt x="34" y="478"/>
                    </a:lnTo>
                    <a:lnTo>
                      <a:pt x="35" y="468"/>
                    </a:lnTo>
                    <a:lnTo>
                      <a:pt x="44" y="412"/>
                    </a:lnTo>
                    <a:lnTo>
                      <a:pt x="51" y="358"/>
                    </a:lnTo>
                    <a:lnTo>
                      <a:pt x="56" y="302"/>
                    </a:lnTo>
                    <a:lnTo>
                      <a:pt x="61" y="245"/>
                    </a:lnTo>
                    <a:lnTo>
                      <a:pt x="66" y="187"/>
                    </a:lnTo>
                    <a:lnTo>
                      <a:pt x="71" y="130"/>
                    </a:lnTo>
                    <a:lnTo>
                      <a:pt x="74" y="73"/>
                    </a:lnTo>
                    <a:lnTo>
                      <a:pt x="78" y="12"/>
                    </a:lnTo>
                    <a:lnTo>
                      <a:pt x="76" y="3"/>
                    </a:lnTo>
                    <a:lnTo>
                      <a:pt x="74" y="0"/>
                    </a:lnTo>
                    <a:lnTo>
                      <a:pt x="71" y="3"/>
                    </a:lnTo>
                    <a:lnTo>
                      <a:pt x="69" y="10"/>
                    </a:lnTo>
                    <a:lnTo>
                      <a:pt x="64" y="59"/>
                    </a:lnTo>
                    <a:lnTo>
                      <a:pt x="59" y="108"/>
                    </a:lnTo>
                    <a:lnTo>
                      <a:pt x="54" y="155"/>
                    </a:lnTo>
                    <a:lnTo>
                      <a:pt x="47" y="203"/>
                    </a:lnTo>
                    <a:lnTo>
                      <a:pt x="40" y="248"/>
                    </a:lnTo>
                    <a:lnTo>
                      <a:pt x="32" y="294"/>
                    </a:lnTo>
                    <a:lnTo>
                      <a:pt x="23" y="336"/>
                    </a:lnTo>
                    <a:lnTo>
                      <a:pt x="15" y="378"/>
                    </a:lnTo>
                    <a:lnTo>
                      <a:pt x="10" y="395"/>
                    </a:lnTo>
                    <a:lnTo>
                      <a:pt x="7" y="409"/>
                    </a:lnTo>
                    <a:lnTo>
                      <a:pt x="2" y="424"/>
                    </a:lnTo>
                    <a:lnTo>
                      <a:pt x="0" y="441"/>
                    </a:lnTo>
                    <a:close/>
                  </a:path>
                </a:pathLst>
              </a:custGeom>
              <a:solidFill>
                <a:srgbClr val="4E4B4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43" name="Freeform 410"/>
              <p:cNvSpPr>
                <a:spLocks/>
              </p:cNvSpPr>
              <p:nvPr/>
            </p:nvSpPr>
            <p:spPr bwMode="auto">
              <a:xfrm>
                <a:off x="4677" y="1728"/>
                <a:ext cx="78" cy="490"/>
              </a:xfrm>
              <a:custGeom>
                <a:avLst/>
                <a:gdLst>
                  <a:gd name="T0" fmla="*/ 0 w 78"/>
                  <a:gd name="T1" fmla="*/ 441 h 490"/>
                  <a:gd name="T2" fmla="*/ 5 w 78"/>
                  <a:gd name="T3" fmla="*/ 460 h 490"/>
                  <a:gd name="T4" fmla="*/ 10 w 78"/>
                  <a:gd name="T5" fmla="*/ 473 h 490"/>
                  <a:gd name="T6" fmla="*/ 17 w 78"/>
                  <a:gd name="T7" fmla="*/ 483 h 490"/>
                  <a:gd name="T8" fmla="*/ 22 w 78"/>
                  <a:gd name="T9" fmla="*/ 488 h 490"/>
                  <a:gd name="T10" fmla="*/ 25 w 78"/>
                  <a:gd name="T11" fmla="*/ 490 h 490"/>
                  <a:gd name="T12" fmla="*/ 27 w 78"/>
                  <a:gd name="T13" fmla="*/ 490 h 490"/>
                  <a:gd name="T14" fmla="*/ 30 w 78"/>
                  <a:gd name="T15" fmla="*/ 488 h 490"/>
                  <a:gd name="T16" fmla="*/ 32 w 78"/>
                  <a:gd name="T17" fmla="*/ 487 h 490"/>
                  <a:gd name="T18" fmla="*/ 34 w 78"/>
                  <a:gd name="T19" fmla="*/ 478 h 490"/>
                  <a:gd name="T20" fmla="*/ 35 w 78"/>
                  <a:gd name="T21" fmla="*/ 468 h 490"/>
                  <a:gd name="T22" fmla="*/ 44 w 78"/>
                  <a:gd name="T23" fmla="*/ 412 h 490"/>
                  <a:gd name="T24" fmla="*/ 51 w 78"/>
                  <a:gd name="T25" fmla="*/ 358 h 490"/>
                  <a:gd name="T26" fmla="*/ 56 w 78"/>
                  <a:gd name="T27" fmla="*/ 302 h 490"/>
                  <a:gd name="T28" fmla="*/ 61 w 78"/>
                  <a:gd name="T29" fmla="*/ 245 h 490"/>
                  <a:gd name="T30" fmla="*/ 66 w 78"/>
                  <a:gd name="T31" fmla="*/ 187 h 490"/>
                  <a:gd name="T32" fmla="*/ 71 w 78"/>
                  <a:gd name="T33" fmla="*/ 130 h 490"/>
                  <a:gd name="T34" fmla="*/ 74 w 78"/>
                  <a:gd name="T35" fmla="*/ 73 h 490"/>
                  <a:gd name="T36" fmla="*/ 78 w 78"/>
                  <a:gd name="T37" fmla="*/ 12 h 490"/>
                  <a:gd name="T38" fmla="*/ 76 w 78"/>
                  <a:gd name="T39" fmla="*/ 3 h 490"/>
                  <a:gd name="T40" fmla="*/ 74 w 78"/>
                  <a:gd name="T41" fmla="*/ 0 h 490"/>
                  <a:gd name="T42" fmla="*/ 71 w 78"/>
                  <a:gd name="T43" fmla="*/ 3 h 490"/>
                  <a:gd name="T44" fmla="*/ 69 w 78"/>
                  <a:gd name="T45" fmla="*/ 10 h 490"/>
                  <a:gd name="T46" fmla="*/ 64 w 78"/>
                  <a:gd name="T47" fmla="*/ 59 h 490"/>
                  <a:gd name="T48" fmla="*/ 59 w 78"/>
                  <a:gd name="T49" fmla="*/ 108 h 490"/>
                  <a:gd name="T50" fmla="*/ 54 w 78"/>
                  <a:gd name="T51" fmla="*/ 155 h 490"/>
                  <a:gd name="T52" fmla="*/ 47 w 78"/>
                  <a:gd name="T53" fmla="*/ 203 h 490"/>
                  <a:gd name="T54" fmla="*/ 40 w 78"/>
                  <a:gd name="T55" fmla="*/ 248 h 490"/>
                  <a:gd name="T56" fmla="*/ 32 w 78"/>
                  <a:gd name="T57" fmla="*/ 294 h 490"/>
                  <a:gd name="T58" fmla="*/ 23 w 78"/>
                  <a:gd name="T59" fmla="*/ 336 h 490"/>
                  <a:gd name="T60" fmla="*/ 15 w 78"/>
                  <a:gd name="T61" fmla="*/ 378 h 490"/>
                  <a:gd name="T62" fmla="*/ 10 w 78"/>
                  <a:gd name="T63" fmla="*/ 395 h 490"/>
                  <a:gd name="T64" fmla="*/ 7 w 78"/>
                  <a:gd name="T65" fmla="*/ 409 h 490"/>
                  <a:gd name="T66" fmla="*/ 2 w 78"/>
                  <a:gd name="T67" fmla="*/ 424 h 490"/>
                  <a:gd name="T68" fmla="*/ 0 w 78"/>
                  <a:gd name="T69" fmla="*/ 441 h 49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78"/>
                  <a:gd name="T106" fmla="*/ 0 h 490"/>
                  <a:gd name="T107" fmla="*/ 78 w 78"/>
                  <a:gd name="T108" fmla="*/ 490 h 49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78" h="490">
                    <a:moveTo>
                      <a:pt x="0" y="441"/>
                    </a:moveTo>
                    <a:lnTo>
                      <a:pt x="5" y="460"/>
                    </a:lnTo>
                    <a:lnTo>
                      <a:pt x="10" y="473"/>
                    </a:lnTo>
                    <a:lnTo>
                      <a:pt x="17" y="483"/>
                    </a:lnTo>
                    <a:lnTo>
                      <a:pt x="22" y="488"/>
                    </a:lnTo>
                    <a:lnTo>
                      <a:pt x="25" y="490"/>
                    </a:lnTo>
                    <a:lnTo>
                      <a:pt x="27" y="490"/>
                    </a:lnTo>
                    <a:lnTo>
                      <a:pt x="30" y="488"/>
                    </a:lnTo>
                    <a:lnTo>
                      <a:pt x="32" y="487"/>
                    </a:lnTo>
                    <a:lnTo>
                      <a:pt x="34" y="478"/>
                    </a:lnTo>
                    <a:lnTo>
                      <a:pt x="35" y="468"/>
                    </a:lnTo>
                    <a:lnTo>
                      <a:pt x="44" y="412"/>
                    </a:lnTo>
                    <a:lnTo>
                      <a:pt x="51" y="358"/>
                    </a:lnTo>
                    <a:lnTo>
                      <a:pt x="56" y="302"/>
                    </a:lnTo>
                    <a:lnTo>
                      <a:pt x="61" y="245"/>
                    </a:lnTo>
                    <a:lnTo>
                      <a:pt x="66" y="187"/>
                    </a:lnTo>
                    <a:lnTo>
                      <a:pt x="71" y="130"/>
                    </a:lnTo>
                    <a:lnTo>
                      <a:pt x="74" y="73"/>
                    </a:lnTo>
                    <a:lnTo>
                      <a:pt x="78" y="12"/>
                    </a:lnTo>
                    <a:lnTo>
                      <a:pt x="76" y="3"/>
                    </a:lnTo>
                    <a:lnTo>
                      <a:pt x="74" y="0"/>
                    </a:lnTo>
                    <a:lnTo>
                      <a:pt x="71" y="3"/>
                    </a:lnTo>
                    <a:lnTo>
                      <a:pt x="69" y="10"/>
                    </a:lnTo>
                    <a:lnTo>
                      <a:pt x="64" y="59"/>
                    </a:lnTo>
                    <a:lnTo>
                      <a:pt x="59" y="108"/>
                    </a:lnTo>
                    <a:lnTo>
                      <a:pt x="54" y="155"/>
                    </a:lnTo>
                    <a:lnTo>
                      <a:pt x="47" y="203"/>
                    </a:lnTo>
                    <a:lnTo>
                      <a:pt x="40" y="248"/>
                    </a:lnTo>
                    <a:lnTo>
                      <a:pt x="32" y="294"/>
                    </a:lnTo>
                    <a:lnTo>
                      <a:pt x="23" y="336"/>
                    </a:lnTo>
                    <a:lnTo>
                      <a:pt x="15" y="378"/>
                    </a:lnTo>
                    <a:lnTo>
                      <a:pt x="10" y="395"/>
                    </a:lnTo>
                    <a:lnTo>
                      <a:pt x="7" y="409"/>
                    </a:lnTo>
                    <a:lnTo>
                      <a:pt x="2" y="424"/>
                    </a:lnTo>
                    <a:lnTo>
                      <a:pt x="0" y="441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44" name="Freeform 411"/>
              <p:cNvSpPr>
                <a:spLocks/>
              </p:cNvSpPr>
              <p:nvPr/>
            </p:nvSpPr>
            <p:spPr bwMode="auto">
              <a:xfrm>
                <a:off x="1528" y="2089"/>
                <a:ext cx="2171" cy="976"/>
              </a:xfrm>
              <a:custGeom>
                <a:avLst/>
                <a:gdLst>
                  <a:gd name="T0" fmla="*/ 1248 w 2171"/>
                  <a:gd name="T1" fmla="*/ 0 h 976"/>
                  <a:gd name="T2" fmla="*/ 1376 w 2171"/>
                  <a:gd name="T3" fmla="*/ 6 h 976"/>
                  <a:gd name="T4" fmla="*/ 1504 w 2171"/>
                  <a:gd name="T5" fmla="*/ 12 h 976"/>
                  <a:gd name="T6" fmla="*/ 1567 w 2171"/>
                  <a:gd name="T7" fmla="*/ 17 h 976"/>
                  <a:gd name="T8" fmla="*/ 1629 w 2171"/>
                  <a:gd name="T9" fmla="*/ 22 h 976"/>
                  <a:gd name="T10" fmla="*/ 1690 w 2171"/>
                  <a:gd name="T11" fmla="*/ 29 h 976"/>
                  <a:gd name="T12" fmla="*/ 1749 w 2171"/>
                  <a:gd name="T13" fmla="*/ 36 h 976"/>
                  <a:gd name="T14" fmla="*/ 1808 w 2171"/>
                  <a:gd name="T15" fmla="*/ 44 h 976"/>
                  <a:gd name="T16" fmla="*/ 1866 w 2171"/>
                  <a:gd name="T17" fmla="*/ 55 h 976"/>
                  <a:gd name="T18" fmla="*/ 1920 w 2171"/>
                  <a:gd name="T19" fmla="*/ 66 h 976"/>
                  <a:gd name="T20" fmla="*/ 1972 w 2171"/>
                  <a:gd name="T21" fmla="*/ 80 h 976"/>
                  <a:gd name="T22" fmla="*/ 2024 w 2171"/>
                  <a:gd name="T23" fmla="*/ 97 h 976"/>
                  <a:gd name="T24" fmla="*/ 2072 w 2171"/>
                  <a:gd name="T25" fmla="*/ 114 h 976"/>
                  <a:gd name="T26" fmla="*/ 2095 w 2171"/>
                  <a:gd name="T27" fmla="*/ 124 h 976"/>
                  <a:gd name="T28" fmla="*/ 2117 w 2171"/>
                  <a:gd name="T29" fmla="*/ 134 h 976"/>
                  <a:gd name="T30" fmla="*/ 2139 w 2171"/>
                  <a:gd name="T31" fmla="*/ 146 h 976"/>
                  <a:gd name="T32" fmla="*/ 2161 w 2171"/>
                  <a:gd name="T33" fmla="*/ 158 h 976"/>
                  <a:gd name="T34" fmla="*/ 2168 w 2171"/>
                  <a:gd name="T35" fmla="*/ 163 h 976"/>
                  <a:gd name="T36" fmla="*/ 2171 w 2171"/>
                  <a:gd name="T37" fmla="*/ 169 h 976"/>
                  <a:gd name="T38" fmla="*/ 2170 w 2171"/>
                  <a:gd name="T39" fmla="*/ 175 h 976"/>
                  <a:gd name="T40" fmla="*/ 2166 w 2171"/>
                  <a:gd name="T41" fmla="*/ 181 h 976"/>
                  <a:gd name="T42" fmla="*/ 623 w 2171"/>
                  <a:gd name="T43" fmla="*/ 960 h 976"/>
                  <a:gd name="T44" fmla="*/ 608 w 2171"/>
                  <a:gd name="T45" fmla="*/ 965 h 976"/>
                  <a:gd name="T46" fmla="*/ 593 w 2171"/>
                  <a:gd name="T47" fmla="*/ 970 h 976"/>
                  <a:gd name="T48" fmla="*/ 577 w 2171"/>
                  <a:gd name="T49" fmla="*/ 974 h 976"/>
                  <a:gd name="T50" fmla="*/ 564 w 2171"/>
                  <a:gd name="T51" fmla="*/ 976 h 976"/>
                  <a:gd name="T52" fmla="*/ 534 w 2171"/>
                  <a:gd name="T53" fmla="*/ 976 h 976"/>
                  <a:gd name="T54" fmla="*/ 507 w 2171"/>
                  <a:gd name="T55" fmla="*/ 972 h 976"/>
                  <a:gd name="T56" fmla="*/ 459 w 2171"/>
                  <a:gd name="T57" fmla="*/ 964 h 976"/>
                  <a:gd name="T58" fmla="*/ 415 w 2171"/>
                  <a:gd name="T59" fmla="*/ 955 h 976"/>
                  <a:gd name="T60" fmla="*/ 375 w 2171"/>
                  <a:gd name="T61" fmla="*/ 949 h 976"/>
                  <a:gd name="T62" fmla="*/ 334 w 2171"/>
                  <a:gd name="T63" fmla="*/ 940 h 976"/>
                  <a:gd name="T64" fmla="*/ 295 w 2171"/>
                  <a:gd name="T65" fmla="*/ 932 h 976"/>
                  <a:gd name="T66" fmla="*/ 258 w 2171"/>
                  <a:gd name="T67" fmla="*/ 923 h 976"/>
                  <a:gd name="T68" fmla="*/ 221 w 2171"/>
                  <a:gd name="T69" fmla="*/ 913 h 976"/>
                  <a:gd name="T70" fmla="*/ 186 w 2171"/>
                  <a:gd name="T71" fmla="*/ 905 h 976"/>
                  <a:gd name="T72" fmla="*/ 181 w 2171"/>
                  <a:gd name="T73" fmla="*/ 889 h 976"/>
                  <a:gd name="T74" fmla="*/ 177 w 2171"/>
                  <a:gd name="T75" fmla="*/ 874 h 976"/>
                  <a:gd name="T76" fmla="*/ 169 w 2171"/>
                  <a:gd name="T77" fmla="*/ 900 h 976"/>
                  <a:gd name="T78" fmla="*/ 130 w 2171"/>
                  <a:gd name="T79" fmla="*/ 889 h 976"/>
                  <a:gd name="T80" fmla="*/ 91 w 2171"/>
                  <a:gd name="T81" fmla="*/ 879 h 976"/>
                  <a:gd name="T82" fmla="*/ 51 w 2171"/>
                  <a:gd name="T83" fmla="*/ 867 h 976"/>
                  <a:gd name="T84" fmla="*/ 10 w 2171"/>
                  <a:gd name="T85" fmla="*/ 856 h 976"/>
                  <a:gd name="T86" fmla="*/ 3 w 2171"/>
                  <a:gd name="T87" fmla="*/ 852 h 976"/>
                  <a:gd name="T88" fmla="*/ 2 w 2171"/>
                  <a:gd name="T89" fmla="*/ 847 h 976"/>
                  <a:gd name="T90" fmla="*/ 0 w 2171"/>
                  <a:gd name="T91" fmla="*/ 842 h 976"/>
                  <a:gd name="T92" fmla="*/ 3 w 2171"/>
                  <a:gd name="T93" fmla="*/ 837 h 976"/>
                  <a:gd name="T94" fmla="*/ 1248 w 2171"/>
                  <a:gd name="T95" fmla="*/ 0 h 97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171"/>
                  <a:gd name="T145" fmla="*/ 0 h 976"/>
                  <a:gd name="T146" fmla="*/ 2171 w 2171"/>
                  <a:gd name="T147" fmla="*/ 976 h 97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171" h="976">
                    <a:moveTo>
                      <a:pt x="1248" y="0"/>
                    </a:moveTo>
                    <a:lnTo>
                      <a:pt x="1376" y="6"/>
                    </a:lnTo>
                    <a:lnTo>
                      <a:pt x="1504" y="12"/>
                    </a:lnTo>
                    <a:lnTo>
                      <a:pt x="1567" y="17"/>
                    </a:lnTo>
                    <a:lnTo>
                      <a:pt x="1629" y="22"/>
                    </a:lnTo>
                    <a:lnTo>
                      <a:pt x="1690" y="29"/>
                    </a:lnTo>
                    <a:lnTo>
                      <a:pt x="1749" y="36"/>
                    </a:lnTo>
                    <a:lnTo>
                      <a:pt x="1808" y="44"/>
                    </a:lnTo>
                    <a:lnTo>
                      <a:pt x="1866" y="55"/>
                    </a:lnTo>
                    <a:lnTo>
                      <a:pt x="1920" y="66"/>
                    </a:lnTo>
                    <a:lnTo>
                      <a:pt x="1972" y="80"/>
                    </a:lnTo>
                    <a:lnTo>
                      <a:pt x="2024" y="97"/>
                    </a:lnTo>
                    <a:lnTo>
                      <a:pt x="2072" y="114"/>
                    </a:lnTo>
                    <a:lnTo>
                      <a:pt x="2095" y="124"/>
                    </a:lnTo>
                    <a:lnTo>
                      <a:pt x="2117" y="134"/>
                    </a:lnTo>
                    <a:lnTo>
                      <a:pt x="2139" y="146"/>
                    </a:lnTo>
                    <a:lnTo>
                      <a:pt x="2161" y="158"/>
                    </a:lnTo>
                    <a:lnTo>
                      <a:pt x="2168" y="163"/>
                    </a:lnTo>
                    <a:lnTo>
                      <a:pt x="2171" y="169"/>
                    </a:lnTo>
                    <a:lnTo>
                      <a:pt x="2170" y="175"/>
                    </a:lnTo>
                    <a:lnTo>
                      <a:pt x="2166" y="181"/>
                    </a:lnTo>
                    <a:lnTo>
                      <a:pt x="623" y="960"/>
                    </a:lnTo>
                    <a:lnTo>
                      <a:pt x="608" y="965"/>
                    </a:lnTo>
                    <a:lnTo>
                      <a:pt x="593" y="970"/>
                    </a:lnTo>
                    <a:lnTo>
                      <a:pt x="577" y="974"/>
                    </a:lnTo>
                    <a:lnTo>
                      <a:pt x="564" y="976"/>
                    </a:lnTo>
                    <a:lnTo>
                      <a:pt x="534" y="976"/>
                    </a:lnTo>
                    <a:lnTo>
                      <a:pt x="507" y="972"/>
                    </a:lnTo>
                    <a:lnTo>
                      <a:pt x="459" y="964"/>
                    </a:lnTo>
                    <a:lnTo>
                      <a:pt x="415" y="955"/>
                    </a:lnTo>
                    <a:lnTo>
                      <a:pt x="375" y="949"/>
                    </a:lnTo>
                    <a:lnTo>
                      <a:pt x="334" y="940"/>
                    </a:lnTo>
                    <a:lnTo>
                      <a:pt x="295" y="932"/>
                    </a:lnTo>
                    <a:lnTo>
                      <a:pt x="258" y="923"/>
                    </a:lnTo>
                    <a:lnTo>
                      <a:pt x="221" y="913"/>
                    </a:lnTo>
                    <a:lnTo>
                      <a:pt x="186" y="905"/>
                    </a:lnTo>
                    <a:lnTo>
                      <a:pt x="181" y="889"/>
                    </a:lnTo>
                    <a:lnTo>
                      <a:pt x="177" y="874"/>
                    </a:lnTo>
                    <a:lnTo>
                      <a:pt x="169" y="900"/>
                    </a:lnTo>
                    <a:lnTo>
                      <a:pt x="130" y="889"/>
                    </a:lnTo>
                    <a:lnTo>
                      <a:pt x="91" y="879"/>
                    </a:lnTo>
                    <a:lnTo>
                      <a:pt x="51" y="867"/>
                    </a:lnTo>
                    <a:lnTo>
                      <a:pt x="10" y="856"/>
                    </a:lnTo>
                    <a:lnTo>
                      <a:pt x="3" y="852"/>
                    </a:lnTo>
                    <a:lnTo>
                      <a:pt x="2" y="847"/>
                    </a:lnTo>
                    <a:lnTo>
                      <a:pt x="0" y="842"/>
                    </a:lnTo>
                    <a:lnTo>
                      <a:pt x="3" y="837"/>
                    </a:lnTo>
                    <a:lnTo>
                      <a:pt x="1248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45" name="Freeform 412"/>
              <p:cNvSpPr>
                <a:spLocks/>
              </p:cNvSpPr>
              <p:nvPr/>
            </p:nvSpPr>
            <p:spPr bwMode="auto">
              <a:xfrm>
                <a:off x="1528" y="2089"/>
                <a:ext cx="2171" cy="976"/>
              </a:xfrm>
              <a:custGeom>
                <a:avLst/>
                <a:gdLst>
                  <a:gd name="T0" fmla="*/ 1248 w 2171"/>
                  <a:gd name="T1" fmla="*/ 0 h 976"/>
                  <a:gd name="T2" fmla="*/ 1376 w 2171"/>
                  <a:gd name="T3" fmla="*/ 6 h 976"/>
                  <a:gd name="T4" fmla="*/ 1504 w 2171"/>
                  <a:gd name="T5" fmla="*/ 12 h 976"/>
                  <a:gd name="T6" fmla="*/ 1567 w 2171"/>
                  <a:gd name="T7" fmla="*/ 17 h 976"/>
                  <a:gd name="T8" fmla="*/ 1629 w 2171"/>
                  <a:gd name="T9" fmla="*/ 22 h 976"/>
                  <a:gd name="T10" fmla="*/ 1690 w 2171"/>
                  <a:gd name="T11" fmla="*/ 29 h 976"/>
                  <a:gd name="T12" fmla="*/ 1749 w 2171"/>
                  <a:gd name="T13" fmla="*/ 36 h 976"/>
                  <a:gd name="T14" fmla="*/ 1808 w 2171"/>
                  <a:gd name="T15" fmla="*/ 44 h 976"/>
                  <a:gd name="T16" fmla="*/ 1866 w 2171"/>
                  <a:gd name="T17" fmla="*/ 55 h 976"/>
                  <a:gd name="T18" fmla="*/ 1920 w 2171"/>
                  <a:gd name="T19" fmla="*/ 66 h 976"/>
                  <a:gd name="T20" fmla="*/ 1972 w 2171"/>
                  <a:gd name="T21" fmla="*/ 80 h 976"/>
                  <a:gd name="T22" fmla="*/ 2024 w 2171"/>
                  <a:gd name="T23" fmla="*/ 97 h 976"/>
                  <a:gd name="T24" fmla="*/ 2072 w 2171"/>
                  <a:gd name="T25" fmla="*/ 114 h 976"/>
                  <a:gd name="T26" fmla="*/ 2095 w 2171"/>
                  <a:gd name="T27" fmla="*/ 124 h 976"/>
                  <a:gd name="T28" fmla="*/ 2117 w 2171"/>
                  <a:gd name="T29" fmla="*/ 134 h 976"/>
                  <a:gd name="T30" fmla="*/ 2139 w 2171"/>
                  <a:gd name="T31" fmla="*/ 146 h 976"/>
                  <a:gd name="T32" fmla="*/ 2161 w 2171"/>
                  <a:gd name="T33" fmla="*/ 158 h 976"/>
                  <a:gd name="T34" fmla="*/ 2168 w 2171"/>
                  <a:gd name="T35" fmla="*/ 163 h 976"/>
                  <a:gd name="T36" fmla="*/ 2171 w 2171"/>
                  <a:gd name="T37" fmla="*/ 169 h 976"/>
                  <a:gd name="T38" fmla="*/ 2170 w 2171"/>
                  <a:gd name="T39" fmla="*/ 175 h 976"/>
                  <a:gd name="T40" fmla="*/ 2166 w 2171"/>
                  <a:gd name="T41" fmla="*/ 181 h 976"/>
                  <a:gd name="T42" fmla="*/ 623 w 2171"/>
                  <a:gd name="T43" fmla="*/ 960 h 976"/>
                  <a:gd name="T44" fmla="*/ 608 w 2171"/>
                  <a:gd name="T45" fmla="*/ 965 h 976"/>
                  <a:gd name="T46" fmla="*/ 593 w 2171"/>
                  <a:gd name="T47" fmla="*/ 970 h 976"/>
                  <a:gd name="T48" fmla="*/ 577 w 2171"/>
                  <a:gd name="T49" fmla="*/ 974 h 976"/>
                  <a:gd name="T50" fmla="*/ 564 w 2171"/>
                  <a:gd name="T51" fmla="*/ 976 h 976"/>
                  <a:gd name="T52" fmla="*/ 534 w 2171"/>
                  <a:gd name="T53" fmla="*/ 976 h 976"/>
                  <a:gd name="T54" fmla="*/ 507 w 2171"/>
                  <a:gd name="T55" fmla="*/ 972 h 976"/>
                  <a:gd name="T56" fmla="*/ 459 w 2171"/>
                  <a:gd name="T57" fmla="*/ 964 h 976"/>
                  <a:gd name="T58" fmla="*/ 415 w 2171"/>
                  <a:gd name="T59" fmla="*/ 955 h 976"/>
                  <a:gd name="T60" fmla="*/ 375 w 2171"/>
                  <a:gd name="T61" fmla="*/ 949 h 976"/>
                  <a:gd name="T62" fmla="*/ 334 w 2171"/>
                  <a:gd name="T63" fmla="*/ 940 h 976"/>
                  <a:gd name="T64" fmla="*/ 295 w 2171"/>
                  <a:gd name="T65" fmla="*/ 932 h 976"/>
                  <a:gd name="T66" fmla="*/ 258 w 2171"/>
                  <a:gd name="T67" fmla="*/ 923 h 976"/>
                  <a:gd name="T68" fmla="*/ 221 w 2171"/>
                  <a:gd name="T69" fmla="*/ 913 h 976"/>
                  <a:gd name="T70" fmla="*/ 186 w 2171"/>
                  <a:gd name="T71" fmla="*/ 905 h 976"/>
                  <a:gd name="T72" fmla="*/ 181 w 2171"/>
                  <a:gd name="T73" fmla="*/ 889 h 976"/>
                  <a:gd name="T74" fmla="*/ 177 w 2171"/>
                  <a:gd name="T75" fmla="*/ 874 h 976"/>
                  <a:gd name="T76" fmla="*/ 169 w 2171"/>
                  <a:gd name="T77" fmla="*/ 900 h 976"/>
                  <a:gd name="T78" fmla="*/ 130 w 2171"/>
                  <a:gd name="T79" fmla="*/ 889 h 976"/>
                  <a:gd name="T80" fmla="*/ 91 w 2171"/>
                  <a:gd name="T81" fmla="*/ 879 h 976"/>
                  <a:gd name="T82" fmla="*/ 51 w 2171"/>
                  <a:gd name="T83" fmla="*/ 867 h 976"/>
                  <a:gd name="T84" fmla="*/ 10 w 2171"/>
                  <a:gd name="T85" fmla="*/ 856 h 976"/>
                  <a:gd name="T86" fmla="*/ 3 w 2171"/>
                  <a:gd name="T87" fmla="*/ 852 h 976"/>
                  <a:gd name="T88" fmla="*/ 2 w 2171"/>
                  <a:gd name="T89" fmla="*/ 847 h 976"/>
                  <a:gd name="T90" fmla="*/ 0 w 2171"/>
                  <a:gd name="T91" fmla="*/ 842 h 976"/>
                  <a:gd name="T92" fmla="*/ 3 w 2171"/>
                  <a:gd name="T93" fmla="*/ 837 h 976"/>
                  <a:gd name="T94" fmla="*/ 1248 w 2171"/>
                  <a:gd name="T95" fmla="*/ 0 h 97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171"/>
                  <a:gd name="T145" fmla="*/ 0 h 976"/>
                  <a:gd name="T146" fmla="*/ 2171 w 2171"/>
                  <a:gd name="T147" fmla="*/ 976 h 97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171" h="976">
                    <a:moveTo>
                      <a:pt x="1248" y="0"/>
                    </a:moveTo>
                    <a:lnTo>
                      <a:pt x="1376" y="6"/>
                    </a:lnTo>
                    <a:lnTo>
                      <a:pt x="1504" y="12"/>
                    </a:lnTo>
                    <a:lnTo>
                      <a:pt x="1567" y="17"/>
                    </a:lnTo>
                    <a:lnTo>
                      <a:pt x="1629" y="22"/>
                    </a:lnTo>
                    <a:lnTo>
                      <a:pt x="1690" y="29"/>
                    </a:lnTo>
                    <a:lnTo>
                      <a:pt x="1749" y="36"/>
                    </a:lnTo>
                    <a:lnTo>
                      <a:pt x="1808" y="44"/>
                    </a:lnTo>
                    <a:lnTo>
                      <a:pt x="1866" y="55"/>
                    </a:lnTo>
                    <a:lnTo>
                      <a:pt x="1920" y="66"/>
                    </a:lnTo>
                    <a:lnTo>
                      <a:pt x="1972" y="80"/>
                    </a:lnTo>
                    <a:lnTo>
                      <a:pt x="2024" y="97"/>
                    </a:lnTo>
                    <a:lnTo>
                      <a:pt x="2072" y="114"/>
                    </a:lnTo>
                    <a:lnTo>
                      <a:pt x="2095" y="124"/>
                    </a:lnTo>
                    <a:lnTo>
                      <a:pt x="2117" y="134"/>
                    </a:lnTo>
                    <a:lnTo>
                      <a:pt x="2139" y="146"/>
                    </a:lnTo>
                    <a:lnTo>
                      <a:pt x="2161" y="158"/>
                    </a:lnTo>
                    <a:lnTo>
                      <a:pt x="2168" y="163"/>
                    </a:lnTo>
                    <a:lnTo>
                      <a:pt x="2171" y="169"/>
                    </a:lnTo>
                    <a:lnTo>
                      <a:pt x="2170" y="175"/>
                    </a:lnTo>
                    <a:lnTo>
                      <a:pt x="2166" y="181"/>
                    </a:lnTo>
                    <a:lnTo>
                      <a:pt x="623" y="960"/>
                    </a:lnTo>
                    <a:lnTo>
                      <a:pt x="608" y="965"/>
                    </a:lnTo>
                    <a:lnTo>
                      <a:pt x="593" y="970"/>
                    </a:lnTo>
                    <a:lnTo>
                      <a:pt x="577" y="974"/>
                    </a:lnTo>
                    <a:lnTo>
                      <a:pt x="564" y="976"/>
                    </a:lnTo>
                    <a:lnTo>
                      <a:pt x="534" y="976"/>
                    </a:lnTo>
                    <a:lnTo>
                      <a:pt x="507" y="972"/>
                    </a:lnTo>
                    <a:lnTo>
                      <a:pt x="459" y="964"/>
                    </a:lnTo>
                    <a:lnTo>
                      <a:pt x="415" y="955"/>
                    </a:lnTo>
                    <a:lnTo>
                      <a:pt x="375" y="949"/>
                    </a:lnTo>
                    <a:lnTo>
                      <a:pt x="334" y="940"/>
                    </a:lnTo>
                    <a:lnTo>
                      <a:pt x="295" y="932"/>
                    </a:lnTo>
                    <a:lnTo>
                      <a:pt x="258" y="923"/>
                    </a:lnTo>
                    <a:lnTo>
                      <a:pt x="221" y="913"/>
                    </a:lnTo>
                    <a:lnTo>
                      <a:pt x="186" y="905"/>
                    </a:lnTo>
                    <a:lnTo>
                      <a:pt x="181" y="889"/>
                    </a:lnTo>
                    <a:lnTo>
                      <a:pt x="177" y="874"/>
                    </a:lnTo>
                    <a:lnTo>
                      <a:pt x="169" y="900"/>
                    </a:lnTo>
                    <a:lnTo>
                      <a:pt x="130" y="889"/>
                    </a:lnTo>
                    <a:lnTo>
                      <a:pt x="91" y="879"/>
                    </a:lnTo>
                    <a:lnTo>
                      <a:pt x="51" y="867"/>
                    </a:lnTo>
                    <a:lnTo>
                      <a:pt x="10" y="856"/>
                    </a:lnTo>
                    <a:lnTo>
                      <a:pt x="3" y="852"/>
                    </a:lnTo>
                    <a:lnTo>
                      <a:pt x="2" y="847"/>
                    </a:lnTo>
                    <a:lnTo>
                      <a:pt x="0" y="842"/>
                    </a:lnTo>
                    <a:lnTo>
                      <a:pt x="3" y="837"/>
                    </a:lnTo>
                    <a:lnTo>
                      <a:pt x="1248" y="0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46" name="Freeform 413"/>
              <p:cNvSpPr>
                <a:spLocks/>
              </p:cNvSpPr>
              <p:nvPr/>
            </p:nvSpPr>
            <p:spPr bwMode="auto">
              <a:xfrm>
                <a:off x="3328" y="2774"/>
                <a:ext cx="137" cy="127"/>
              </a:xfrm>
              <a:custGeom>
                <a:avLst/>
                <a:gdLst>
                  <a:gd name="T0" fmla="*/ 69 w 137"/>
                  <a:gd name="T1" fmla="*/ 127 h 127"/>
                  <a:gd name="T2" fmla="*/ 83 w 137"/>
                  <a:gd name="T3" fmla="*/ 125 h 127"/>
                  <a:gd name="T4" fmla="*/ 96 w 137"/>
                  <a:gd name="T5" fmla="*/ 122 h 127"/>
                  <a:gd name="T6" fmla="*/ 106 w 137"/>
                  <a:gd name="T7" fmla="*/ 115 h 127"/>
                  <a:gd name="T8" fmla="*/ 116 w 137"/>
                  <a:gd name="T9" fmla="*/ 108 h 127"/>
                  <a:gd name="T10" fmla="*/ 125 w 137"/>
                  <a:gd name="T11" fmla="*/ 98 h 127"/>
                  <a:gd name="T12" fmla="*/ 132 w 137"/>
                  <a:gd name="T13" fmla="*/ 88 h 127"/>
                  <a:gd name="T14" fmla="*/ 135 w 137"/>
                  <a:gd name="T15" fmla="*/ 76 h 127"/>
                  <a:gd name="T16" fmla="*/ 137 w 137"/>
                  <a:gd name="T17" fmla="*/ 62 h 127"/>
                  <a:gd name="T18" fmla="*/ 135 w 137"/>
                  <a:gd name="T19" fmla="*/ 51 h 127"/>
                  <a:gd name="T20" fmla="*/ 132 w 137"/>
                  <a:gd name="T21" fmla="*/ 39 h 127"/>
                  <a:gd name="T22" fmla="*/ 125 w 137"/>
                  <a:gd name="T23" fmla="*/ 29 h 127"/>
                  <a:gd name="T24" fmla="*/ 116 w 137"/>
                  <a:gd name="T25" fmla="*/ 18 h 127"/>
                  <a:gd name="T26" fmla="*/ 106 w 137"/>
                  <a:gd name="T27" fmla="*/ 12 h 127"/>
                  <a:gd name="T28" fmla="*/ 96 w 137"/>
                  <a:gd name="T29" fmla="*/ 5 h 127"/>
                  <a:gd name="T30" fmla="*/ 83 w 137"/>
                  <a:gd name="T31" fmla="*/ 2 h 127"/>
                  <a:gd name="T32" fmla="*/ 69 w 137"/>
                  <a:gd name="T33" fmla="*/ 0 h 127"/>
                  <a:gd name="T34" fmla="*/ 56 w 137"/>
                  <a:gd name="T35" fmla="*/ 2 h 127"/>
                  <a:gd name="T36" fmla="*/ 42 w 137"/>
                  <a:gd name="T37" fmla="*/ 5 h 127"/>
                  <a:gd name="T38" fmla="*/ 30 w 137"/>
                  <a:gd name="T39" fmla="*/ 12 h 127"/>
                  <a:gd name="T40" fmla="*/ 20 w 137"/>
                  <a:gd name="T41" fmla="*/ 18 h 127"/>
                  <a:gd name="T42" fmla="*/ 12 w 137"/>
                  <a:gd name="T43" fmla="*/ 29 h 127"/>
                  <a:gd name="T44" fmla="*/ 5 w 137"/>
                  <a:gd name="T45" fmla="*/ 39 h 127"/>
                  <a:gd name="T46" fmla="*/ 2 w 137"/>
                  <a:gd name="T47" fmla="*/ 51 h 127"/>
                  <a:gd name="T48" fmla="*/ 0 w 137"/>
                  <a:gd name="T49" fmla="*/ 62 h 127"/>
                  <a:gd name="T50" fmla="*/ 2 w 137"/>
                  <a:gd name="T51" fmla="*/ 76 h 127"/>
                  <a:gd name="T52" fmla="*/ 5 w 137"/>
                  <a:gd name="T53" fmla="*/ 88 h 127"/>
                  <a:gd name="T54" fmla="*/ 12 w 137"/>
                  <a:gd name="T55" fmla="*/ 98 h 127"/>
                  <a:gd name="T56" fmla="*/ 20 w 137"/>
                  <a:gd name="T57" fmla="*/ 108 h 127"/>
                  <a:gd name="T58" fmla="*/ 30 w 137"/>
                  <a:gd name="T59" fmla="*/ 115 h 127"/>
                  <a:gd name="T60" fmla="*/ 42 w 137"/>
                  <a:gd name="T61" fmla="*/ 122 h 127"/>
                  <a:gd name="T62" fmla="*/ 56 w 137"/>
                  <a:gd name="T63" fmla="*/ 125 h 127"/>
                  <a:gd name="T64" fmla="*/ 69 w 137"/>
                  <a:gd name="T65" fmla="*/ 127 h 12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37"/>
                  <a:gd name="T100" fmla="*/ 0 h 127"/>
                  <a:gd name="T101" fmla="*/ 137 w 137"/>
                  <a:gd name="T102" fmla="*/ 127 h 12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37" h="127">
                    <a:moveTo>
                      <a:pt x="69" y="127"/>
                    </a:moveTo>
                    <a:lnTo>
                      <a:pt x="83" y="125"/>
                    </a:lnTo>
                    <a:lnTo>
                      <a:pt x="96" y="122"/>
                    </a:lnTo>
                    <a:lnTo>
                      <a:pt x="106" y="115"/>
                    </a:lnTo>
                    <a:lnTo>
                      <a:pt x="116" y="108"/>
                    </a:lnTo>
                    <a:lnTo>
                      <a:pt x="125" y="98"/>
                    </a:lnTo>
                    <a:lnTo>
                      <a:pt x="132" y="88"/>
                    </a:lnTo>
                    <a:lnTo>
                      <a:pt x="135" y="76"/>
                    </a:lnTo>
                    <a:lnTo>
                      <a:pt x="137" y="62"/>
                    </a:lnTo>
                    <a:lnTo>
                      <a:pt x="135" y="51"/>
                    </a:lnTo>
                    <a:lnTo>
                      <a:pt x="132" y="39"/>
                    </a:lnTo>
                    <a:lnTo>
                      <a:pt x="125" y="29"/>
                    </a:lnTo>
                    <a:lnTo>
                      <a:pt x="116" y="18"/>
                    </a:lnTo>
                    <a:lnTo>
                      <a:pt x="106" y="12"/>
                    </a:lnTo>
                    <a:lnTo>
                      <a:pt x="96" y="5"/>
                    </a:lnTo>
                    <a:lnTo>
                      <a:pt x="83" y="2"/>
                    </a:lnTo>
                    <a:lnTo>
                      <a:pt x="69" y="0"/>
                    </a:lnTo>
                    <a:lnTo>
                      <a:pt x="56" y="2"/>
                    </a:lnTo>
                    <a:lnTo>
                      <a:pt x="42" y="5"/>
                    </a:lnTo>
                    <a:lnTo>
                      <a:pt x="30" y="12"/>
                    </a:lnTo>
                    <a:lnTo>
                      <a:pt x="20" y="18"/>
                    </a:lnTo>
                    <a:lnTo>
                      <a:pt x="12" y="29"/>
                    </a:lnTo>
                    <a:lnTo>
                      <a:pt x="5" y="39"/>
                    </a:lnTo>
                    <a:lnTo>
                      <a:pt x="2" y="51"/>
                    </a:lnTo>
                    <a:lnTo>
                      <a:pt x="0" y="62"/>
                    </a:lnTo>
                    <a:lnTo>
                      <a:pt x="2" y="76"/>
                    </a:lnTo>
                    <a:lnTo>
                      <a:pt x="5" y="88"/>
                    </a:lnTo>
                    <a:lnTo>
                      <a:pt x="12" y="98"/>
                    </a:lnTo>
                    <a:lnTo>
                      <a:pt x="20" y="108"/>
                    </a:lnTo>
                    <a:lnTo>
                      <a:pt x="30" y="115"/>
                    </a:lnTo>
                    <a:lnTo>
                      <a:pt x="42" y="122"/>
                    </a:lnTo>
                    <a:lnTo>
                      <a:pt x="56" y="125"/>
                    </a:lnTo>
                    <a:lnTo>
                      <a:pt x="69" y="127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47" name="Freeform 414"/>
              <p:cNvSpPr>
                <a:spLocks/>
              </p:cNvSpPr>
              <p:nvPr/>
            </p:nvSpPr>
            <p:spPr bwMode="auto">
              <a:xfrm>
                <a:off x="3328" y="2774"/>
                <a:ext cx="137" cy="127"/>
              </a:xfrm>
              <a:custGeom>
                <a:avLst/>
                <a:gdLst>
                  <a:gd name="T0" fmla="*/ 69 w 137"/>
                  <a:gd name="T1" fmla="*/ 127 h 127"/>
                  <a:gd name="T2" fmla="*/ 83 w 137"/>
                  <a:gd name="T3" fmla="*/ 125 h 127"/>
                  <a:gd name="T4" fmla="*/ 96 w 137"/>
                  <a:gd name="T5" fmla="*/ 122 h 127"/>
                  <a:gd name="T6" fmla="*/ 106 w 137"/>
                  <a:gd name="T7" fmla="*/ 115 h 127"/>
                  <a:gd name="T8" fmla="*/ 116 w 137"/>
                  <a:gd name="T9" fmla="*/ 108 h 127"/>
                  <a:gd name="T10" fmla="*/ 125 w 137"/>
                  <a:gd name="T11" fmla="*/ 98 h 127"/>
                  <a:gd name="T12" fmla="*/ 132 w 137"/>
                  <a:gd name="T13" fmla="*/ 88 h 127"/>
                  <a:gd name="T14" fmla="*/ 135 w 137"/>
                  <a:gd name="T15" fmla="*/ 76 h 127"/>
                  <a:gd name="T16" fmla="*/ 137 w 137"/>
                  <a:gd name="T17" fmla="*/ 62 h 127"/>
                  <a:gd name="T18" fmla="*/ 135 w 137"/>
                  <a:gd name="T19" fmla="*/ 51 h 127"/>
                  <a:gd name="T20" fmla="*/ 132 w 137"/>
                  <a:gd name="T21" fmla="*/ 39 h 127"/>
                  <a:gd name="T22" fmla="*/ 125 w 137"/>
                  <a:gd name="T23" fmla="*/ 29 h 127"/>
                  <a:gd name="T24" fmla="*/ 116 w 137"/>
                  <a:gd name="T25" fmla="*/ 18 h 127"/>
                  <a:gd name="T26" fmla="*/ 106 w 137"/>
                  <a:gd name="T27" fmla="*/ 12 h 127"/>
                  <a:gd name="T28" fmla="*/ 96 w 137"/>
                  <a:gd name="T29" fmla="*/ 5 h 127"/>
                  <a:gd name="T30" fmla="*/ 83 w 137"/>
                  <a:gd name="T31" fmla="*/ 2 h 127"/>
                  <a:gd name="T32" fmla="*/ 69 w 137"/>
                  <a:gd name="T33" fmla="*/ 0 h 127"/>
                  <a:gd name="T34" fmla="*/ 56 w 137"/>
                  <a:gd name="T35" fmla="*/ 2 h 127"/>
                  <a:gd name="T36" fmla="*/ 42 w 137"/>
                  <a:gd name="T37" fmla="*/ 5 h 127"/>
                  <a:gd name="T38" fmla="*/ 30 w 137"/>
                  <a:gd name="T39" fmla="*/ 12 h 127"/>
                  <a:gd name="T40" fmla="*/ 20 w 137"/>
                  <a:gd name="T41" fmla="*/ 18 h 127"/>
                  <a:gd name="T42" fmla="*/ 12 w 137"/>
                  <a:gd name="T43" fmla="*/ 29 h 127"/>
                  <a:gd name="T44" fmla="*/ 5 w 137"/>
                  <a:gd name="T45" fmla="*/ 39 h 127"/>
                  <a:gd name="T46" fmla="*/ 2 w 137"/>
                  <a:gd name="T47" fmla="*/ 51 h 127"/>
                  <a:gd name="T48" fmla="*/ 0 w 137"/>
                  <a:gd name="T49" fmla="*/ 62 h 127"/>
                  <a:gd name="T50" fmla="*/ 2 w 137"/>
                  <a:gd name="T51" fmla="*/ 76 h 127"/>
                  <a:gd name="T52" fmla="*/ 5 w 137"/>
                  <a:gd name="T53" fmla="*/ 88 h 127"/>
                  <a:gd name="T54" fmla="*/ 12 w 137"/>
                  <a:gd name="T55" fmla="*/ 98 h 127"/>
                  <a:gd name="T56" fmla="*/ 20 w 137"/>
                  <a:gd name="T57" fmla="*/ 108 h 127"/>
                  <a:gd name="T58" fmla="*/ 30 w 137"/>
                  <a:gd name="T59" fmla="*/ 115 h 127"/>
                  <a:gd name="T60" fmla="*/ 42 w 137"/>
                  <a:gd name="T61" fmla="*/ 122 h 127"/>
                  <a:gd name="T62" fmla="*/ 56 w 137"/>
                  <a:gd name="T63" fmla="*/ 125 h 127"/>
                  <a:gd name="T64" fmla="*/ 69 w 137"/>
                  <a:gd name="T65" fmla="*/ 127 h 12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37"/>
                  <a:gd name="T100" fmla="*/ 0 h 127"/>
                  <a:gd name="T101" fmla="*/ 137 w 137"/>
                  <a:gd name="T102" fmla="*/ 127 h 12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37" h="127">
                    <a:moveTo>
                      <a:pt x="69" y="127"/>
                    </a:moveTo>
                    <a:lnTo>
                      <a:pt x="83" y="125"/>
                    </a:lnTo>
                    <a:lnTo>
                      <a:pt x="96" y="122"/>
                    </a:lnTo>
                    <a:lnTo>
                      <a:pt x="106" y="115"/>
                    </a:lnTo>
                    <a:lnTo>
                      <a:pt x="116" y="108"/>
                    </a:lnTo>
                    <a:lnTo>
                      <a:pt x="125" y="98"/>
                    </a:lnTo>
                    <a:lnTo>
                      <a:pt x="132" y="88"/>
                    </a:lnTo>
                    <a:lnTo>
                      <a:pt x="135" y="76"/>
                    </a:lnTo>
                    <a:lnTo>
                      <a:pt x="137" y="62"/>
                    </a:lnTo>
                    <a:lnTo>
                      <a:pt x="135" y="51"/>
                    </a:lnTo>
                    <a:lnTo>
                      <a:pt x="132" y="39"/>
                    </a:lnTo>
                    <a:lnTo>
                      <a:pt x="125" y="29"/>
                    </a:lnTo>
                    <a:lnTo>
                      <a:pt x="116" y="18"/>
                    </a:lnTo>
                    <a:lnTo>
                      <a:pt x="106" y="12"/>
                    </a:lnTo>
                    <a:lnTo>
                      <a:pt x="96" y="5"/>
                    </a:lnTo>
                    <a:lnTo>
                      <a:pt x="83" y="2"/>
                    </a:lnTo>
                    <a:lnTo>
                      <a:pt x="69" y="0"/>
                    </a:lnTo>
                    <a:lnTo>
                      <a:pt x="56" y="2"/>
                    </a:lnTo>
                    <a:lnTo>
                      <a:pt x="42" y="5"/>
                    </a:lnTo>
                    <a:lnTo>
                      <a:pt x="30" y="12"/>
                    </a:lnTo>
                    <a:lnTo>
                      <a:pt x="20" y="18"/>
                    </a:lnTo>
                    <a:lnTo>
                      <a:pt x="12" y="29"/>
                    </a:lnTo>
                    <a:lnTo>
                      <a:pt x="5" y="39"/>
                    </a:lnTo>
                    <a:lnTo>
                      <a:pt x="2" y="51"/>
                    </a:lnTo>
                    <a:lnTo>
                      <a:pt x="0" y="62"/>
                    </a:lnTo>
                    <a:lnTo>
                      <a:pt x="2" y="76"/>
                    </a:lnTo>
                    <a:lnTo>
                      <a:pt x="5" y="88"/>
                    </a:lnTo>
                    <a:lnTo>
                      <a:pt x="12" y="98"/>
                    </a:lnTo>
                    <a:lnTo>
                      <a:pt x="20" y="108"/>
                    </a:lnTo>
                    <a:lnTo>
                      <a:pt x="30" y="115"/>
                    </a:lnTo>
                    <a:lnTo>
                      <a:pt x="42" y="122"/>
                    </a:lnTo>
                    <a:lnTo>
                      <a:pt x="56" y="125"/>
                    </a:lnTo>
                    <a:lnTo>
                      <a:pt x="69" y="127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48" name="Line 415"/>
              <p:cNvSpPr>
                <a:spLocks noChangeShapeType="1"/>
              </p:cNvSpPr>
              <p:nvPr/>
            </p:nvSpPr>
            <p:spPr bwMode="auto">
              <a:xfrm flipV="1">
                <a:off x="3635" y="1517"/>
                <a:ext cx="385" cy="229"/>
              </a:xfrm>
              <a:prstGeom prst="line">
                <a:avLst/>
              </a:pr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49" name="Freeform 416"/>
              <p:cNvSpPr>
                <a:spLocks/>
              </p:cNvSpPr>
              <p:nvPr/>
            </p:nvSpPr>
            <p:spPr bwMode="auto">
              <a:xfrm>
                <a:off x="3584" y="2326"/>
                <a:ext cx="1049" cy="58"/>
              </a:xfrm>
              <a:custGeom>
                <a:avLst/>
                <a:gdLst>
                  <a:gd name="T0" fmla="*/ 1049 w 1049"/>
                  <a:gd name="T1" fmla="*/ 34 h 58"/>
                  <a:gd name="T2" fmla="*/ 1039 w 1049"/>
                  <a:gd name="T3" fmla="*/ 36 h 58"/>
                  <a:gd name="T4" fmla="*/ 1030 w 1049"/>
                  <a:gd name="T5" fmla="*/ 36 h 58"/>
                  <a:gd name="T6" fmla="*/ 1022 w 1049"/>
                  <a:gd name="T7" fmla="*/ 34 h 58"/>
                  <a:gd name="T8" fmla="*/ 1010 w 1049"/>
                  <a:gd name="T9" fmla="*/ 30 h 58"/>
                  <a:gd name="T10" fmla="*/ 970 w 1049"/>
                  <a:gd name="T11" fmla="*/ 37 h 58"/>
                  <a:gd name="T12" fmla="*/ 926 w 1049"/>
                  <a:gd name="T13" fmla="*/ 44 h 58"/>
                  <a:gd name="T14" fmla="*/ 882 w 1049"/>
                  <a:gd name="T15" fmla="*/ 49 h 58"/>
                  <a:gd name="T16" fmla="*/ 835 w 1049"/>
                  <a:gd name="T17" fmla="*/ 52 h 58"/>
                  <a:gd name="T18" fmla="*/ 787 w 1049"/>
                  <a:gd name="T19" fmla="*/ 56 h 58"/>
                  <a:gd name="T20" fmla="*/ 740 w 1049"/>
                  <a:gd name="T21" fmla="*/ 58 h 58"/>
                  <a:gd name="T22" fmla="*/ 691 w 1049"/>
                  <a:gd name="T23" fmla="*/ 58 h 58"/>
                  <a:gd name="T24" fmla="*/ 640 w 1049"/>
                  <a:gd name="T25" fmla="*/ 58 h 58"/>
                  <a:gd name="T26" fmla="*/ 537 w 1049"/>
                  <a:gd name="T27" fmla="*/ 54 h 58"/>
                  <a:gd name="T28" fmla="*/ 431 w 1049"/>
                  <a:gd name="T29" fmla="*/ 49 h 58"/>
                  <a:gd name="T30" fmla="*/ 325 w 1049"/>
                  <a:gd name="T31" fmla="*/ 39 h 58"/>
                  <a:gd name="T32" fmla="*/ 215 w 1049"/>
                  <a:gd name="T33" fmla="*/ 29 h 58"/>
                  <a:gd name="T34" fmla="*/ 213 w 1049"/>
                  <a:gd name="T35" fmla="*/ 22 h 58"/>
                  <a:gd name="T36" fmla="*/ 210 w 1049"/>
                  <a:gd name="T37" fmla="*/ 19 h 58"/>
                  <a:gd name="T38" fmla="*/ 144 w 1049"/>
                  <a:gd name="T39" fmla="*/ 12 h 58"/>
                  <a:gd name="T40" fmla="*/ 139 w 1049"/>
                  <a:gd name="T41" fmla="*/ 12 h 58"/>
                  <a:gd name="T42" fmla="*/ 134 w 1049"/>
                  <a:gd name="T43" fmla="*/ 14 h 58"/>
                  <a:gd name="T44" fmla="*/ 130 w 1049"/>
                  <a:gd name="T45" fmla="*/ 15 h 58"/>
                  <a:gd name="T46" fmla="*/ 129 w 1049"/>
                  <a:gd name="T47" fmla="*/ 17 h 58"/>
                  <a:gd name="T48" fmla="*/ 97 w 1049"/>
                  <a:gd name="T49" fmla="*/ 14 h 58"/>
                  <a:gd name="T50" fmla="*/ 65 w 1049"/>
                  <a:gd name="T51" fmla="*/ 9 h 58"/>
                  <a:gd name="T52" fmla="*/ 33 w 1049"/>
                  <a:gd name="T53" fmla="*/ 5 h 58"/>
                  <a:gd name="T54" fmla="*/ 0 w 1049"/>
                  <a:gd name="T55" fmla="*/ 0 h 58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049"/>
                  <a:gd name="T85" fmla="*/ 0 h 58"/>
                  <a:gd name="T86" fmla="*/ 1049 w 1049"/>
                  <a:gd name="T87" fmla="*/ 58 h 58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049" h="58">
                    <a:moveTo>
                      <a:pt x="1049" y="34"/>
                    </a:moveTo>
                    <a:lnTo>
                      <a:pt x="1039" y="36"/>
                    </a:lnTo>
                    <a:lnTo>
                      <a:pt x="1030" y="36"/>
                    </a:lnTo>
                    <a:lnTo>
                      <a:pt x="1022" y="34"/>
                    </a:lnTo>
                    <a:lnTo>
                      <a:pt x="1010" y="30"/>
                    </a:lnTo>
                    <a:lnTo>
                      <a:pt x="970" y="37"/>
                    </a:lnTo>
                    <a:lnTo>
                      <a:pt x="926" y="44"/>
                    </a:lnTo>
                    <a:lnTo>
                      <a:pt x="882" y="49"/>
                    </a:lnTo>
                    <a:lnTo>
                      <a:pt x="835" y="52"/>
                    </a:lnTo>
                    <a:lnTo>
                      <a:pt x="787" y="56"/>
                    </a:lnTo>
                    <a:lnTo>
                      <a:pt x="740" y="58"/>
                    </a:lnTo>
                    <a:lnTo>
                      <a:pt x="691" y="58"/>
                    </a:lnTo>
                    <a:lnTo>
                      <a:pt x="640" y="58"/>
                    </a:lnTo>
                    <a:lnTo>
                      <a:pt x="537" y="54"/>
                    </a:lnTo>
                    <a:lnTo>
                      <a:pt x="431" y="49"/>
                    </a:lnTo>
                    <a:lnTo>
                      <a:pt x="325" y="39"/>
                    </a:lnTo>
                    <a:lnTo>
                      <a:pt x="215" y="29"/>
                    </a:lnTo>
                    <a:lnTo>
                      <a:pt x="213" y="22"/>
                    </a:lnTo>
                    <a:lnTo>
                      <a:pt x="210" y="19"/>
                    </a:lnTo>
                    <a:lnTo>
                      <a:pt x="144" y="12"/>
                    </a:lnTo>
                    <a:lnTo>
                      <a:pt x="139" y="12"/>
                    </a:lnTo>
                    <a:lnTo>
                      <a:pt x="134" y="14"/>
                    </a:lnTo>
                    <a:lnTo>
                      <a:pt x="130" y="15"/>
                    </a:lnTo>
                    <a:lnTo>
                      <a:pt x="129" y="17"/>
                    </a:lnTo>
                    <a:lnTo>
                      <a:pt x="97" y="14"/>
                    </a:lnTo>
                    <a:lnTo>
                      <a:pt x="65" y="9"/>
                    </a:lnTo>
                    <a:lnTo>
                      <a:pt x="33" y="5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50" name="Freeform 417"/>
              <p:cNvSpPr>
                <a:spLocks/>
              </p:cNvSpPr>
              <p:nvPr/>
            </p:nvSpPr>
            <p:spPr bwMode="auto">
              <a:xfrm>
                <a:off x="756" y="1746"/>
                <a:ext cx="919" cy="271"/>
              </a:xfrm>
              <a:custGeom>
                <a:avLst/>
                <a:gdLst>
                  <a:gd name="T0" fmla="*/ 919 w 919"/>
                  <a:gd name="T1" fmla="*/ 70 h 271"/>
                  <a:gd name="T2" fmla="*/ 314 w 919"/>
                  <a:gd name="T3" fmla="*/ 262 h 271"/>
                  <a:gd name="T4" fmla="*/ 289 w 919"/>
                  <a:gd name="T5" fmla="*/ 267 h 271"/>
                  <a:gd name="T6" fmla="*/ 260 w 919"/>
                  <a:gd name="T7" fmla="*/ 271 h 271"/>
                  <a:gd name="T8" fmla="*/ 227 w 919"/>
                  <a:gd name="T9" fmla="*/ 271 h 271"/>
                  <a:gd name="T10" fmla="*/ 190 w 919"/>
                  <a:gd name="T11" fmla="*/ 269 h 271"/>
                  <a:gd name="T12" fmla="*/ 147 w 919"/>
                  <a:gd name="T13" fmla="*/ 266 h 271"/>
                  <a:gd name="T14" fmla="*/ 102 w 919"/>
                  <a:gd name="T15" fmla="*/ 259 h 271"/>
                  <a:gd name="T16" fmla="*/ 54 w 919"/>
                  <a:gd name="T17" fmla="*/ 249 h 271"/>
                  <a:gd name="T18" fmla="*/ 2 w 919"/>
                  <a:gd name="T19" fmla="*/ 239 h 271"/>
                  <a:gd name="T20" fmla="*/ 0 w 919"/>
                  <a:gd name="T21" fmla="*/ 237 h 271"/>
                  <a:gd name="T22" fmla="*/ 0 w 919"/>
                  <a:gd name="T23" fmla="*/ 235 h 271"/>
                  <a:gd name="T24" fmla="*/ 2 w 919"/>
                  <a:gd name="T25" fmla="*/ 234 h 271"/>
                  <a:gd name="T26" fmla="*/ 6 w 919"/>
                  <a:gd name="T27" fmla="*/ 232 h 271"/>
                  <a:gd name="T28" fmla="*/ 468 w 919"/>
                  <a:gd name="T29" fmla="*/ 33 h 271"/>
                  <a:gd name="T30" fmla="*/ 602 w 919"/>
                  <a:gd name="T31" fmla="*/ 7 h 271"/>
                  <a:gd name="T32" fmla="*/ 640 w 919"/>
                  <a:gd name="T33" fmla="*/ 9 h 271"/>
                  <a:gd name="T34" fmla="*/ 661 w 919"/>
                  <a:gd name="T35" fmla="*/ 0 h 271"/>
                  <a:gd name="T36" fmla="*/ 694 w 919"/>
                  <a:gd name="T37" fmla="*/ 2 h 271"/>
                  <a:gd name="T38" fmla="*/ 730 w 919"/>
                  <a:gd name="T39" fmla="*/ 4 h 271"/>
                  <a:gd name="T40" fmla="*/ 765 w 919"/>
                  <a:gd name="T41" fmla="*/ 9 h 271"/>
                  <a:gd name="T42" fmla="*/ 801 w 919"/>
                  <a:gd name="T43" fmla="*/ 14 h 271"/>
                  <a:gd name="T44" fmla="*/ 836 w 919"/>
                  <a:gd name="T45" fmla="*/ 22 h 271"/>
                  <a:gd name="T46" fmla="*/ 867 w 919"/>
                  <a:gd name="T47" fmla="*/ 31 h 271"/>
                  <a:gd name="T48" fmla="*/ 882 w 919"/>
                  <a:gd name="T49" fmla="*/ 38 h 271"/>
                  <a:gd name="T50" fmla="*/ 894 w 919"/>
                  <a:gd name="T51" fmla="*/ 43 h 271"/>
                  <a:gd name="T52" fmla="*/ 905 w 919"/>
                  <a:gd name="T53" fmla="*/ 51 h 271"/>
                  <a:gd name="T54" fmla="*/ 916 w 919"/>
                  <a:gd name="T55" fmla="*/ 58 h 271"/>
                  <a:gd name="T56" fmla="*/ 919 w 919"/>
                  <a:gd name="T57" fmla="*/ 65 h 271"/>
                  <a:gd name="T58" fmla="*/ 919 w 919"/>
                  <a:gd name="T59" fmla="*/ 70 h 27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919"/>
                  <a:gd name="T91" fmla="*/ 0 h 271"/>
                  <a:gd name="T92" fmla="*/ 919 w 919"/>
                  <a:gd name="T93" fmla="*/ 271 h 271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919" h="271">
                    <a:moveTo>
                      <a:pt x="919" y="70"/>
                    </a:moveTo>
                    <a:lnTo>
                      <a:pt x="314" y="262"/>
                    </a:lnTo>
                    <a:lnTo>
                      <a:pt x="289" y="267"/>
                    </a:lnTo>
                    <a:lnTo>
                      <a:pt x="260" y="271"/>
                    </a:lnTo>
                    <a:lnTo>
                      <a:pt x="227" y="271"/>
                    </a:lnTo>
                    <a:lnTo>
                      <a:pt x="190" y="269"/>
                    </a:lnTo>
                    <a:lnTo>
                      <a:pt x="147" y="266"/>
                    </a:lnTo>
                    <a:lnTo>
                      <a:pt x="102" y="259"/>
                    </a:lnTo>
                    <a:lnTo>
                      <a:pt x="54" y="249"/>
                    </a:lnTo>
                    <a:lnTo>
                      <a:pt x="2" y="239"/>
                    </a:lnTo>
                    <a:lnTo>
                      <a:pt x="0" y="237"/>
                    </a:lnTo>
                    <a:lnTo>
                      <a:pt x="0" y="235"/>
                    </a:lnTo>
                    <a:lnTo>
                      <a:pt x="2" y="234"/>
                    </a:lnTo>
                    <a:lnTo>
                      <a:pt x="6" y="232"/>
                    </a:lnTo>
                    <a:lnTo>
                      <a:pt x="468" y="33"/>
                    </a:lnTo>
                    <a:lnTo>
                      <a:pt x="602" y="7"/>
                    </a:lnTo>
                    <a:lnTo>
                      <a:pt x="640" y="9"/>
                    </a:lnTo>
                    <a:lnTo>
                      <a:pt x="661" y="0"/>
                    </a:lnTo>
                    <a:lnTo>
                      <a:pt x="694" y="2"/>
                    </a:lnTo>
                    <a:lnTo>
                      <a:pt x="730" y="4"/>
                    </a:lnTo>
                    <a:lnTo>
                      <a:pt x="765" y="9"/>
                    </a:lnTo>
                    <a:lnTo>
                      <a:pt x="801" y="14"/>
                    </a:lnTo>
                    <a:lnTo>
                      <a:pt x="836" y="22"/>
                    </a:lnTo>
                    <a:lnTo>
                      <a:pt x="867" y="31"/>
                    </a:lnTo>
                    <a:lnTo>
                      <a:pt x="882" y="38"/>
                    </a:lnTo>
                    <a:lnTo>
                      <a:pt x="894" y="43"/>
                    </a:lnTo>
                    <a:lnTo>
                      <a:pt x="905" y="51"/>
                    </a:lnTo>
                    <a:lnTo>
                      <a:pt x="916" y="58"/>
                    </a:lnTo>
                    <a:lnTo>
                      <a:pt x="919" y="65"/>
                    </a:lnTo>
                    <a:lnTo>
                      <a:pt x="919" y="7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51" name="Freeform 418"/>
              <p:cNvSpPr>
                <a:spLocks/>
              </p:cNvSpPr>
              <p:nvPr/>
            </p:nvSpPr>
            <p:spPr bwMode="auto">
              <a:xfrm>
                <a:off x="756" y="1746"/>
                <a:ext cx="919" cy="271"/>
              </a:xfrm>
              <a:custGeom>
                <a:avLst/>
                <a:gdLst>
                  <a:gd name="T0" fmla="*/ 919 w 919"/>
                  <a:gd name="T1" fmla="*/ 70 h 271"/>
                  <a:gd name="T2" fmla="*/ 314 w 919"/>
                  <a:gd name="T3" fmla="*/ 262 h 271"/>
                  <a:gd name="T4" fmla="*/ 289 w 919"/>
                  <a:gd name="T5" fmla="*/ 267 h 271"/>
                  <a:gd name="T6" fmla="*/ 260 w 919"/>
                  <a:gd name="T7" fmla="*/ 271 h 271"/>
                  <a:gd name="T8" fmla="*/ 227 w 919"/>
                  <a:gd name="T9" fmla="*/ 271 h 271"/>
                  <a:gd name="T10" fmla="*/ 190 w 919"/>
                  <a:gd name="T11" fmla="*/ 269 h 271"/>
                  <a:gd name="T12" fmla="*/ 147 w 919"/>
                  <a:gd name="T13" fmla="*/ 266 h 271"/>
                  <a:gd name="T14" fmla="*/ 102 w 919"/>
                  <a:gd name="T15" fmla="*/ 259 h 271"/>
                  <a:gd name="T16" fmla="*/ 54 w 919"/>
                  <a:gd name="T17" fmla="*/ 249 h 271"/>
                  <a:gd name="T18" fmla="*/ 2 w 919"/>
                  <a:gd name="T19" fmla="*/ 239 h 271"/>
                  <a:gd name="T20" fmla="*/ 0 w 919"/>
                  <a:gd name="T21" fmla="*/ 237 h 271"/>
                  <a:gd name="T22" fmla="*/ 0 w 919"/>
                  <a:gd name="T23" fmla="*/ 235 h 271"/>
                  <a:gd name="T24" fmla="*/ 2 w 919"/>
                  <a:gd name="T25" fmla="*/ 234 h 271"/>
                  <a:gd name="T26" fmla="*/ 6 w 919"/>
                  <a:gd name="T27" fmla="*/ 232 h 271"/>
                  <a:gd name="T28" fmla="*/ 468 w 919"/>
                  <a:gd name="T29" fmla="*/ 33 h 271"/>
                  <a:gd name="T30" fmla="*/ 602 w 919"/>
                  <a:gd name="T31" fmla="*/ 7 h 271"/>
                  <a:gd name="T32" fmla="*/ 640 w 919"/>
                  <a:gd name="T33" fmla="*/ 9 h 271"/>
                  <a:gd name="T34" fmla="*/ 661 w 919"/>
                  <a:gd name="T35" fmla="*/ 0 h 271"/>
                  <a:gd name="T36" fmla="*/ 694 w 919"/>
                  <a:gd name="T37" fmla="*/ 2 h 271"/>
                  <a:gd name="T38" fmla="*/ 730 w 919"/>
                  <a:gd name="T39" fmla="*/ 4 h 271"/>
                  <a:gd name="T40" fmla="*/ 765 w 919"/>
                  <a:gd name="T41" fmla="*/ 9 h 271"/>
                  <a:gd name="T42" fmla="*/ 801 w 919"/>
                  <a:gd name="T43" fmla="*/ 14 h 271"/>
                  <a:gd name="T44" fmla="*/ 836 w 919"/>
                  <a:gd name="T45" fmla="*/ 22 h 271"/>
                  <a:gd name="T46" fmla="*/ 867 w 919"/>
                  <a:gd name="T47" fmla="*/ 31 h 271"/>
                  <a:gd name="T48" fmla="*/ 882 w 919"/>
                  <a:gd name="T49" fmla="*/ 38 h 271"/>
                  <a:gd name="T50" fmla="*/ 894 w 919"/>
                  <a:gd name="T51" fmla="*/ 43 h 271"/>
                  <a:gd name="T52" fmla="*/ 905 w 919"/>
                  <a:gd name="T53" fmla="*/ 51 h 271"/>
                  <a:gd name="T54" fmla="*/ 916 w 919"/>
                  <a:gd name="T55" fmla="*/ 58 h 271"/>
                  <a:gd name="T56" fmla="*/ 919 w 919"/>
                  <a:gd name="T57" fmla="*/ 65 h 271"/>
                  <a:gd name="T58" fmla="*/ 919 w 919"/>
                  <a:gd name="T59" fmla="*/ 70 h 27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919"/>
                  <a:gd name="T91" fmla="*/ 0 h 271"/>
                  <a:gd name="T92" fmla="*/ 919 w 919"/>
                  <a:gd name="T93" fmla="*/ 271 h 271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919" h="271">
                    <a:moveTo>
                      <a:pt x="919" y="70"/>
                    </a:moveTo>
                    <a:lnTo>
                      <a:pt x="314" y="262"/>
                    </a:lnTo>
                    <a:lnTo>
                      <a:pt x="289" y="267"/>
                    </a:lnTo>
                    <a:lnTo>
                      <a:pt x="260" y="271"/>
                    </a:lnTo>
                    <a:lnTo>
                      <a:pt x="227" y="271"/>
                    </a:lnTo>
                    <a:lnTo>
                      <a:pt x="190" y="269"/>
                    </a:lnTo>
                    <a:lnTo>
                      <a:pt x="147" y="266"/>
                    </a:lnTo>
                    <a:lnTo>
                      <a:pt x="102" y="259"/>
                    </a:lnTo>
                    <a:lnTo>
                      <a:pt x="54" y="249"/>
                    </a:lnTo>
                    <a:lnTo>
                      <a:pt x="2" y="239"/>
                    </a:lnTo>
                    <a:lnTo>
                      <a:pt x="0" y="237"/>
                    </a:lnTo>
                    <a:lnTo>
                      <a:pt x="0" y="235"/>
                    </a:lnTo>
                    <a:lnTo>
                      <a:pt x="2" y="234"/>
                    </a:lnTo>
                    <a:lnTo>
                      <a:pt x="6" y="232"/>
                    </a:lnTo>
                    <a:lnTo>
                      <a:pt x="468" y="33"/>
                    </a:lnTo>
                    <a:lnTo>
                      <a:pt x="602" y="7"/>
                    </a:lnTo>
                    <a:lnTo>
                      <a:pt x="640" y="9"/>
                    </a:lnTo>
                    <a:lnTo>
                      <a:pt x="661" y="0"/>
                    </a:lnTo>
                    <a:lnTo>
                      <a:pt x="694" y="2"/>
                    </a:lnTo>
                    <a:lnTo>
                      <a:pt x="730" y="4"/>
                    </a:lnTo>
                    <a:lnTo>
                      <a:pt x="765" y="9"/>
                    </a:lnTo>
                    <a:lnTo>
                      <a:pt x="801" y="14"/>
                    </a:lnTo>
                    <a:lnTo>
                      <a:pt x="836" y="22"/>
                    </a:lnTo>
                    <a:lnTo>
                      <a:pt x="867" y="31"/>
                    </a:lnTo>
                    <a:lnTo>
                      <a:pt x="882" y="38"/>
                    </a:lnTo>
                    <a:lnTo>
                      <a:pt x="894" y="43"/>
                    </a:lnTo>
                    <a:lnTo>
                      <a:pt x="905" y="51"/>
                    </a:lnTo>
                    <a:lnTo>
                      <a:pt x="916" y="58"/>
                    </a:lnTo>
                    <a:lnTo>
                      <a:pt x="919" y="65"/>
                    </a:lnTo>
                    <a:lnTo>
                      <a:pt x="919" y="70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52" name="Freeform 419"/>
              <p:cNvSpPr>
                <a:spLocks/>
              </p:cNvSpPr>
              <p:nvPr/>
            </p:nvSpPr>
            <p:spPr bwMode="auto">
              <a:xfrm>
                <a:off x="3205" y="2754"/>
                <a:ext cx="356" cy="131"/>
              </a:xfrm>
              <a:custGeom>
                <a:avLst/>
                <a:gdLst>
                  <a:gd name="T0" fmla="*/ 8 w 356"/>
                  <a:gd name="T1" fmla="*/ 0 h 131"/>
                  <a:gd name="T2" fmla="*/ 3 w 356"/>
                  <a:gd name="T3" fmla="*/ 3 h 131"/>
                  <a:gd name="T4" fmla="*/ 1 w 356"/>
                  <a:gd name="T5" fmla="*/ 8 h 131"/>
                  <a:gd name="T6" fmla="*/ 0 w 356"/>
                  <a:gd name="T7" fmla="*/ 11 h 131"/>
                  <a:gd name="T8" fmla="*/ 0 w 356"/>
                  <a:gd name="T9" fmla="*/ 17 h 131"/>
                  <a:gd name="T10" fmla="*/ 38 w 356"/>
                  <a:gd name="T11" fmla="*/ 40 h 131"/>
                  <a:gd name="T12" fmla="*/ 76 w 356"/>
                  <a:gd name="T13" fmla="*/ 60 h 131"/>
                  <a:gd name="T14" fmla="*/ 113 w 356"/>
                  <a:gd name="T15" fmla="*/ 79 h 131"/>
                  <a:gd name="T16" fmla="*/ 150 w 356"/>
                  <a:gd name="T17" fmla="*/ 94 h 131"/>
                  <a:gd name="T18" fmla="*/ 185 w 356"/>
                  <a:gd name="T19" fmla="*/ 108 h 131"/>
                  <a:gd name="T20" fmla="*/ 221 w 356"/>
                  <a:gd name="T21" fmla="*/ 118 h 131"/>
                  <a:gd name="T22" fmla="*/ 255 w 356"/>
                  <a:gd name="T23" fmla="*/ 125 h 131"/>
                  <a:gd name="T24" fmla="*/ 288 w 356"/>
                  <a:gd name="T25" fmla="*/ 130 h 131"/>
                  <a:gd name="T26" fmla="*/ 310 w 356"/>
                  <a:gd name="T27" fmla="*/ 131 h 131"/>
                  <a:gd name="T28" fmla="*/ 327 w 356"/>
                  <a:gd name="T29" fmla="*/ 131 h 131"/>
                  <a:gd name="T30" fmla="*/ 342 w 356"/>
                  <a:gd name="T31" fmla="*/ 128 h 131"/>
                  <a:gd name="T32" fmla="*/ 351 w 356"/>
                  <a:gd name="T33" fmla="*/ 123 h 131"/>
                  <a:gd name="T34" fmla="*/ 354 w 356"/>
                  <a:gd name="T35" fmla="*/ 120 h 131"/>
                  <a:gd name="T36" fmla="*/ 356 w 356"/>
                  <a:gd name="T37" fmla="*/ 116 h 131"/>
                  <a:gd name="T38" fmla="*/ 356 w 356"/>
                  <a:gd name="T39" fmla="*/ 111 h 131"/>
                  <a:gd name="T40" fmla="*/ 356 w 356"/>
                  <a:gd name="T41" fmla="*/ 106 h 131"/>
                  <a:gd name="T42" fmla="*/ 352 w 356"/>
                  <a:gd name="T43" fmla="*/ 101 h 131"/>
                  <a:gd name="T44" fmla="*/ 349 w 356"/>
                  <a:gd name="T45" fmla="*/ 94 h 131"/>
                  <a:gd name="T46" fmla="*/ 344 w 356"/>
                  <a:gd name="T47" fmla="*/ 86 h 131"/>
                  <a:gd name="T48" fmla="*/ 337 w 356"/>
                  <a:gd name="T49" fmla="*/ 77 h 131"/>
                  <a:gd name="T50" fmla="*/ 325 w 356"/>
                  <a:gd name="T51" fmla="*/ 66 h 131"/>
                  <a:gd name="T52" fmla="*/ 314 w 356"/>
                  <a:gd name="T53" fmla="*/ 55 h 131"/>
                  <a:gd name="T54" fmla="*/ 298 w 356"/>
                  <a:gd name="T55" fmla="*/ 45 h 131"/>
                  <a:gd name="T56" fmla="*/ 283 w 356"/>
                  <a:gd name="T57" fmla="*/ 37 h 131"/>
                  <a:gd name="T58" fmla="*/ 266 w 356"/>
                  <a:gd name="T59" fmla="*/ 28 h 131"/>
                  <a:gd name="T60" fmla="*/ 248 w 356"/>
                  <a:gd name="T61" fmla="*/ 23 h 131"/>
                  <a:gd name="T62" fmla="*/ 228 w 356"/>
                  <a:gd name="T63" fmla="*/ 17 h 131"/>
                  <a:gd name="T64" fmla="*/ 207 w 356"/>
                  <a:gd name="T65" fmla="*/ 11 h 131"/>
                  <a:gd name="T66" fmla="*/ 162 w 356"/>
                  <a:gd name="T67" fmla="*/ 5 h 131"/>
                  <a:gd name="T68" fmla="*/ 114 w 356"/>
                  <a:gd name="T69" fmla="*/ 1 h 131"/>
                  <a:gd name="T70" fmla="*/ 62 w 356"/>
                  <a:gd name="T71" fmla="*/ 0 h 131"/>
                  <a:gd name="T72" fmla="*/ 8 w 356"/>
                  <a:gd name="T73" fmla="*/ 0 h 131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56"/>
                  <a:gd name="T112" fmla="*/ 0 h 131"/>
                  <a:gd name="T113" fmla="*/ 356 w 356"/>
                  <a:gd name="T114" fmla="*/ 131 h 131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56" h="131">
                    <a:moveTo>
                      <a:pt x="8" y="0"/>
                    </a:moveTo>
                    <a:lnTo>
                      <a:pt x="3" y="3"/>
                    </a:lnTo>
                    <a:lnTo>
                      <a:pt x="1" y="8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38" y="40"/>
                    </a:lnTo>
                    <a:lnTo>
                      <a:pt x="76" y="60"/>
                    </a:lnTo>
                    <a:lnTo>
                      <a:pt x="113" y="79"/>
                    </a:lnTo>
                    <a:lnTo>
                      <a:pt x="150" y="94"/>
                    </a:lnTo>
                    <a:lnTo>
                      <a:pt x="185" y="108"/>
                    </a:lnTo>
                    <a:lnTo>
                      <a:pt x="221" y="118"/>
                    </a:lnTo>
                    <a:lnTo>
                      <a:pt x="255" y="125"/>
                    </a:lnTo>
                    <a:lnTo>
                      <a:pt x="288" y="130"/>
                    </a:lnTo>
                    <a:lnTo>
                      <a:pt x="310" y="131"/>
                    </a:lnTo>
                    <a:lnTo>
                      <a:pt x="327" y="131"/>
                    </a:lnTo>
                    <a:lnTo>
                      <a:pt x="342" y="128"/>
                    </a:lnTo>
                    <a:lnTo>
                      <a:pt x="351" y="123"/>
                    </a:lnTo>
                    <a:lnTo>
                      <a:pt x="354" y="120"/>
                    </a:lnTo>
                    <a:lnTo>
                      <a:pt x="356" y="116"/>
                    </a:lnTo>
                    <a:lnTo>
                      <a:pt x="356" y="111"/>
                    </a:lnTo>
                    <a:lnTo>
                      <a:pt x="356" y="106"/>
                    </a:lnTo>
                    <a:lnTo>
                      <a:pt x="352" y="101"/>
                    </a:lnTo>
                    <a:lnTo>
                      <a:pt x="349" y="94"/>
                    </a:lnTo>
                    <a:lnTo>
                      <a:pt x="344" y="86"/>
                    </a:lnTo>
                    <a:lnTo>
                      <a:pt x="337" y="77"/>
                    </a:lnTo>
                    <a:lnTo>
                      <a:pt x="325" y="66"/>
                    </a:lnTo>
                    <a:lnTo>
                      <a:pt x="314" y="55"/>
                    </a:lnTo>
                    <a:lnTo>
                      <a:pt x="298" y="45"/>
                    </a:lnTo>
                    <a:lnTo>
                      <a:pt x="283" y="37"/>
                    </a:lnTo>
                    <a:lnTo>
                      <a:pt x="266" y="28"/>
                    </a:lnTo>
                    <a:lnTo>
                      <a:pt x="248" y="23"/>
                    </a:lnTo>
                    <a:lnTo>
                      <a:pt x="228" y="17"/>
                    </a:lnTo>
                    <a:lnTo>
                      <a:pt x="207" y="11"/>
                    </a:lnTo>
                    <a:lnTo>
                      <a:pt x="162" y="5"/>
                    </a:lnTo>
                    <a:lnTo>
                      <a:pt x="114" y="1"/>
                    </a:lnTo>
                    <a:lnTo>
                      <a:pt x="62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53" name="Freeform 420"/>
              <p:cNvSpPr>
                <a:spLocks/>
              </p:cNvSpPr>
              <p:nvPr/>
            </p:nvSpPr>
            <p:spPr bwMode="auto">
              <a:xfrm>
                <a:off x="3205" y="2754"/>
                <a:ext cx="356" cy="131"/>
              </a:xfrm>
              <a:custGeom>
                <a:avLst/>
                <a:gdLst>
                  <a:gd name="T0" fmla="*/ 8 w 356"/>
                  <a:gd name="T1" fmla="*/ 0 h 131"/>
                  <a:gd name="T2" fmla="*/ 3 w 356"/>
                  <a:gd name="T3" fmla="*/ 3 h 131"/>
                  <a:gd name="T4" fmla="*/ 1 w 356"/>
                  <a:gd name="T5" fmla="*/ 8 h 131"/>
                  <a:gd name="T6" fmla="*/ 0 w 356"/>
                  <a:gd name="T7" fmla="*/ 11 h 131"/>
                  <a:gd name="T8" fmla="*/ 0 w 356"/>
                  <a:gd name="T9" fmla="*/ 17 h 131"/>
                  <a:gd name="T10" fmla="*/ 38 w 356"/>
                  <a:gd name="T11" fmla="*/ 40 h 131"/>
                  <a:gd name="T12" fmla="*/ 76 w 356"/>
                  <a:gd name="T13" fmla="*/ 60 h 131"/>
                  <a:gd name="T14" fmla="*/ 113 w 356"/>
                  <a:gd name="T15" fmla="*/ 79 h 131"/>
                  <a:gd name="T16" fmla="*/ 150 w 356"/>
                  <a:gd name="T17" fmla="*/ 94 h 131"/>
                  <a:gd name="T18" fmla="*/ 185 w 356"/>
                  <a:gd name="T19" fmla="*/ 108 h 131"/>
                  <a:gd name="T20" fmla="*/ 221 w 356"/>
                  <a:gd name="T21" fmla="*/ 118 h 131"/>
                  <a:gd name="T22" fmla="*/ 255 w 356"/>
                  <a:gd name="T23" fmla="*/ 125 h 131"/>
                  <a:gd name="T24" fmla="*/ 288 w 356"/>
                  <a:gd name="T25" fmla="*/ 130 h 131"/>
                  <a:gd name="T26" fmla="*/ 310 w 356"/>
                  <a:gd name="T27" fmla="*/ 131 h 131"/>
                  <a:gd name="T28" fmla="*/ 327 w 356"/>
                  <a:gd name="T29" fmla="*/ 131 h 131"/>
                  <a:gd name="T30" fmla="*/ 342 w 356"/>
                  <a:gd name="T31" fmla="*/ 128 h 131"/>
                  <a:gd name="T32" fmla="*/ 351 w 356"/>
                  <a:gd name="T33" fmla="*/ 123 h 131"/>
                  <a:gd name="T34" fmla="*/ 354 w 356"/>
                  <a:gd name="T35" fmla="*/ 120 h 131"/>
                  <a:gd name="T36" fmla="*/ 356 w 356"/>
                  <a:gd name="T37" fmla="*/ 116 h 131"/>
                  <a:gd name="T38" fmla="*/ 356 w 356"/>
                  <a:gd name="T39" fmla="*/ 111 h 131"/>
                  <a:gd name="T40" fmla="*/ 356 w 356"/>
                  <a:gd name="T41" fmla="*/ 106 h 131"/>
                  <a:gd name="T42" fmla="*/ 352 w 356"/>
                  <a:gd name="T43" fmla="*/ 101 h 131"/>
                  <a:gd name="T44" fmla="*/ 349 w 356"/>
                  <a:gd name="T45" fmla="*/ 94 h 131"/>
                  <a:gd name="T46" fmla="*/ 344 w 356"/>
                  <a:gd name="T47" fmla="*/ 86 h 131"/>
                  <a:gd name="T48" fmla="*/ 337 w 356"/>
                  <a:gd name="T49" fmla="*/ 77 h 131"/>
                  <a:gd name="T50" fmla="*/ 325 w 356"/>
                  <a:gd name="T51" fmla="*/ 66 h 131"/>
                  <a:gd name="T52" fmla="*/ 314 w 356"/>
                  <a:gd name="T53" fmla="*/ 55 h 131"/>
                  <a:gd name="T54" fmla="*/ 298 w 356"/>
                  <a:gd name="T55" fmla="*/ 45 h 131"/>
                  <a:gd name="T56" fmla="*/ 283 w 356"/>
                  <a:gd name="T57" fmla="*/ 37 h 131"/>
                  <a:gd name="T58" fmla="*/ 266 w 356"/>
                  <a:gd name="T59" fmla="*/ 28 h 131"/>
                  <a:gd name="T60" fmla="*/ 248 w 356"/>
                  <a:gd name="T61" fmla="*/ 23 h 131"/>
                  <a:gd name="T62" fmla="*/ 228 w 356"/>
                  <a:gd name="T63" fmla="*/ 17 h 131"/>
                  <a:gd name="T64" fmla="*/ 207 w 356"/>
                  <a:gd name="T65" fmla="*/ 11 h 131"/>
                  <a:gd name="T66" fmla="*/ 162 w 356"/>
                  <a:gd name="T67" fmla="*/ 5 h 131"/>
                  <a:gd name="T68" fmla="*/ 114 w 356"/>
                  <a:gd name="T69" fmla="*/ 1 h 131"/>
                  <a:gd name="T70" fmla="*/ 62 w 356"/>
                  <a:gd name="T71" fmla="*/ 0 h 131"/>
                  <a:gd name="T72" fmla="*/ 8 w 356"/>
                  <a:gd name="T73" fmla="*/ 0 h 131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56"/>
                  <a:gd name="T112" fmla="*/ 0 h 131"/>
                  <a:gd name="T113" fmla="*/ 356 w 356"/>
                  <a:gd name="T114" fmla="*/ 131 h 131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56" h="131">
                    <a:moveTo>
                      <a:pt x="8" y="0"/>
                    </a:moveTo>
                    <a:lnTo>
                      <a:pt x="3" y="3"/>
                    </a:lnTo>
                    <a:lnTo>
                      <a:pt x="1" y="8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38" y="40"/>
                    </a:lnTo>
                    <a:lnTo>
                      <a:pt x="76" y="60"/>
                    </a:lnTo>
                    <a:lnTo>
                      <a:pt x="113" y="79"/>
                    </a:lnTo>
                    <a:lnTo>
                      <a:pt x="150" y="94"/>
                    </a:lnTo>
                    <a:lnTo>
                      <a:pt x="185" y="108"/>
                    </a:lnTo>
                    <a:lnTo>
                      <a:pt x="221" y="118"/>
                    </a:lnTo>
                    <a:lnTo>
                      <a:pt x="255" y="125"/>
                    </a:lnTo>
                    <a:lnTo>
                      <a:pt x="288" y="130"/>
                    </a:lnTo>
                    <a:lnTo>
                      <a:pt x="310" y="131"/>
                    </a:lnTo>
                    <a:lnTo>
                      <a:pt x="327" y="131"/>
                    </a:lnTo>
                    <a:lnTo>
                      <a:pt x="342" y="128"/>
                    </a:lnTo>
                    <a:lnTo>
                      <a:pt x="351" y="123"/>
                    </a:lnTo>
                    <a:lnTo>
                      <a:pt x="354" y="120"/>
                    </a:lnTo>
                    <a:lnTo>
                      <a:pt x="356" y="116"/>
                    </a:lnTo>
                    <a:lnTo>
                      <a:pt x="356" y="111"/>
                    </a:lnTo>
                    <a:lnTo>
                      <a:pt x="356" y="106"/>
                    </a:lnTo>
                    <a:lnTo>
                      <a:pt x="352" y="101"/>
                    </a:lnTo>
                    <a:lnTo>
                      <a:pt x="349" y="94"/>
                    </a:lnTo>
                    <a:lnTo>
                      <a:pt x="344" y="86"/>
                    </a:lnTo>
                    <a:lnTo>
                      <a:pt x="337" y="77"/>
                    </a:lnTo>
                    <a:lnTo>
                      <a:pt x="325" y="66"/>
                    </a:lnTo>
                    <a:lnTo>
                      <a:pt x="314" y="55"/>
                    </a:lnTo>
                    <a:lnTo>
                      <a:pt x="298" y="45"/>
                    </a:lnTo>
                    <a:lnTo>
                      <a:pt x="283" y="37"/>
                    </a:lnTo>
                    <a:lnTo>
                      <a:pt x="266" y="28"/>
                    </a:lnTo>
                    <a:lnTo>
                      <a:pt x="248" y="23"/>
                    </a:lnTo>
                    <a:lnTo>
                      <a:pt x="228" y="17"/>
                    </a:lnTo>
                    <a:lnTo>
                      <a:pt x="207" y="11"/>
                    </a:lnTo>
                    <a:lnTo>
                      <a:pt x="162" y="5"/>
                    </a:lnTo>
                    <a:lnTo>
                      <a:pt x="114" y="1"/>
                    </a:lnTo>
                    <a:lnTo>
                      <a:pt x="62" y="0"/>
                    </a:lnTo>
                    <a:lnTo>
                      <a:pt x="8" y="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54" name="Freeform 421"/>
              <p:cNvSpPr>
                <a:spLocks/>
              </p:cNvSpPr>
              <p:nvPr/>
            </p:nvSpPr>
            <p:spPr bwMode="auto">
              <a:xfrm>
                <a:off x="3205" y="2767"/>
                <a:ext cx="319" cy="117"/>
              </a:xfrm>
              <a:custGeom>
                <a:avLst/>
                <a:gdLst>
                  <a:gd name="T0" fmla="*/ 0 w 319"/>
                  <a:gd name="T1" fmla="*/ 0 h 117"/>
                  <a:gd name="T2" fmla="*/ 1 w 319"/>
                  <a:gd name="T3" fmla="*/ 4 h 117"/>
                  <a:gd name="T4" fmla="*/ 3 w 319"/>
                  <a:gd name="T5" fmla="*/ 7 h 117"/>
                  <a:gd name="T6" fmla="*/ 43 w 319"/>
                  <a:gd name="T7" fmla="*/ 25 h 117"/>
                  <a:gd name="T8" fmla="*/ 84 w 319"/>
                  <a:gd name="T9" fmla="*/ 46 h 117"/>
                  <a:gd name="T10" fmla="*/ 126 w 319"/>
                  <a:gd name="T11" fmla="*/ 64 h 117"/>
                  <a:gd name="T12" fmla="*/ 167 w 319"/>
                  <a:gd name="T13" fmla="*/ 81 h 117"/>
                  <a:gd name="T14" fmla="*/ 207 w 319"/>
                  <a:gd name="T15" fmla="*/ 96 h 117"/>
                  <a:gd name="T16" fmla="*/ 248 w 319"/>
                  <a:gd name="T17" fmla="*/ 108 h 117"/>
                  <a:gd name="T18" fmla="*/ 266 w 319"/>
                  <a:gd name="T19" fmla="*/ 113 h 117"/>
                  <a:gd name="T20" fmla="*/ 285 w 319"/>
                  <a:gd name="T21" fmla="*/ 115 h 117"/>
                  <a:gd name="T22" fmla="*/ 302 w 319"/>
                  <a:gd name="T23" fmla="*/ 117 h 117"/>
                  <a:gd name="T24" fmla="*/ 319 w 319"/>
                  <a:gd name="T25" fmla="*/ 117 h 117"/>
                  <a:gd name="T26" fmla="*/ 315 w 319"/>
                  <a:gd name="T27" fmla="*/ 113 h 117"/>
                  <a:gd name="T28" fmla="*/ 309 w 319"/>
                  <a:gd name="T29" fmla="*/ 108 h 117"/>
                  <a:gd name="T30" fmla="*/ 298 w 319"/>
                  <a:gd name="T31" fmla="*/ 102 h 117"/>
                  <a:gd name="T32" fmla="*/ 285 w 319"/>
                  <a:gd name="T33" fmla="*/ 95 h 117"/>
                  <a:gd name="T34" fmla="*/ 253 w 319"/>
                  <a:gd name="T35" fmla="*/ 83 h 117"/>
                  <a:gd name="T36" fmla="*/ 219 w 319"/>
                  <a:gd name="T37" fmla="*/ 74 h 117"/>
                  <a:gd name="T38" fmla="*/ 177 w 319"/>
                  <a:gd name="T39" fmla="*/ 64 h 117"/>
                  <a:gd name="T40" fmla="*/ 136 w 319"/>
                  <a:gd name="T41" fmla="*/ 53 h 117"/>
                  <a:gd name="T42" fmla="*/ 99 w 319"/>
                  <a:gd name="T43" fmla="*/ 39 h 117"/>
                  <a:gd name="T44" fmla="*/ 65 w 319"/>
                  <a:gd name="T45" fmla="*/ 27 h 117"/>
                  <a:gd name="T46" fmla="*/ 16 w 319"/>
                  <a:gd name="T47" fmla="*/ 9 h 117"/>
                  <a:gd name="T48" fmla="*/ 0 w 319"/>
                  <a:gd name="T49" fmla="*/ 0 h 11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19"/>
                  <a:gd name="T76" fmla="*/ 0 h 117"/>
                  <a:gd name="T77" fmla="*/ 319 w 319"/>
                  <a:gd name="T78" fmla="*/ 117 h 11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19" h="117">
                    <a:moveTo>
                      <a:pt x="0" y="0"/>
                    </a:moveTo>
                    <a:lnTo>
                      <a:pt x="1" y="4"/>
                    </a:lnTo>
                    <a:lnTo>
                      <a:pt x="3" y="7"/>
                    </a:lnTo>
                    <a:lnTo>
                      <a:pt x="43" y="25"/>
                    </a:lnTo>
                    <a:lnTo>
                      <a:pt x="84" y="46"/>
                    </a:lnTo>
                    <a:lnTo>
                      <a:pt x="126" y="64"/>
                    </a:lnTo>
                    <a:lnTo>
                      <a:pt x="167" y="81"/>
                    </a:lnTo>
                    <a:lnTo>
                      <a:pt x="207" y="96"/>
                    </a:lnTo>
                    <a:lnTo>
                      <a:pt x="248" y="108"/>
                    </a:lnTo>
                    <a:lnTo>
                      <a:pt x="266" y="113"/>
                    </a:lnTo>
                    <a:lnTo>
                      <a:pt x="285" y="115"/>
                    </a:lnTo>
                    <a:lnTo>
                      <a:pt x="302" y="117"/>
                    </a:lnTo>
                    <a:lnTo>
                      <a:pt x="319" y="117"/>
                    </a:lnTo>
                    <a:lnTo>
                      <a:pt x="315" y="113"/>
                    </a:lnTo>
                    <a:lnTo>
                      <a:pt x="309" y="108"/>
                    </a:lnTo>
                    <a:lnTo>
                      <a:pt x="298" y="102"/>
                    </a:lnTo>
                    <a:lnTo>
                      <a:pt x="285" y="95"/>
                    </a:lnTo>
                    <a:lnTo>
                      <a:pt x="253" y="83"/>
                    </a:lnTo>
                    <a:lnTo>
                      <a:pt x="219" y="74"/>
                    </a:lnTo>
                    <a:lnTo>
                      <a:pt x="177" y="64"/>
                    </a:lnTo>
                    <a:lnTo>
                      <a:pt x="136" y="53"/>
                    </a:lnTo>
                    <a:lnTo>
                      <a:pt x="99" y="39"/>
                    </a:lnTo>
                    <a:lnTo>
                      <a:pt x="65" y="27"/>
                    </a:lnTo>
                    <a:lnTo>
                      <a:pt x="16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BB3C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55" name="Freeform 422"/>
              <p:cNvSpPr>
                <a:spLocks/>
              </p:cNvSpPr>
              <p:nvPr/>
            </p:nvSpPr>
            <p:spPr bwMode="auto">
              <a:xfrm>
                <a:off x="3205" y="2771"/>
                <a:ext cx="288" cy="113"/>
              </a:xfrm>
              <a:custGeom>
                <a:avLst/>
                <a:gdLst>
                  <a:gd name="T0" fmla="*/ 0 w 288"/>
                  <a:gd name="T1" fmla="*/ 0 h 113"/>
                  <a:gd name="T2" fmla="*/ 38 w 288"/>
                  <a:gd name="T3" fmla="*/ 23 h 113"/>
                  <a:gd name="T4" fmla="*/ 76 w 288"/>
                  <a:gd name="T5" fmla="*/ 43 h 113"/>
                  <a:gd name="T6" fmla="*/ 113 w 288"/>
                  <a:gd name="T7" fmla="*/ 62 h 113"/>
                  <a:gd name="T8" fmla="*/ 150 w 288"/>
                  <a:gd name="T9" fmla="*/ 77 h 113"/>
                  <a:gd name="T10" fmla="*/ 185 w 288"/>
                  <a:gd name="T11" fmla="*/ 91 h 113"/>
                  <a:gd name="T12" fmla="*/ 221 w 288"/>
                  <a:gd name="T13" fmla="*/ 101 h 113"/>
                  <a:gd name="T14" fmla="*/ 255 w 288"/>
                  <a:gd name="T15" fmla="*/ 108 h 113"/>
                  <a:gd name="T16" fmla="*/ 288 w 288"/>
                  <a:gd name="T17" fmla="*/ 113 h 113"/>
                  <a:gd name="T18" fmla="*/ 287 w 288"/>
                  <a:gd name="T19" fmla="*/ 109 h 113"/>
                  <a:gd name="T20" fmla="*/ 282 w 288"/>
                  <a:gd name="T21" fmla="*/ 104 h 113"/>
                  <a:gd name="T22" fmla="*/ 275 w 288"/>
                  <a:gd name="T23" fmla="*/ 98 h 113"/>
                  <a:gd name="T24" fmla="*/ 266 w 288"/>
                  <a:gd name="T25" fmla="*/ 92 h 113"/>
                  <a:gd name="T26" fmla="*/ 258 w 288"/>
                  <a:gd name="T27" fmla="*/ 87 h 113"/>
                  <a:gd name="T28" fmla="*/ 246 w 288"/>
                  <a:gd name="T29" fmla="*/ 82 h 113"/>
                  <a:gd name="T30" fmla="*/ 233 w 288"/>
                  <a:gd name="T31" fmla="*/ 77 h 113"/>
                  <a:gd name="T32" fmla="*/ 219 w 288"/>
                  <a:gd name="T33" fmla="*/ 72 h 113"/>
                  <a:gd name="T34" fmla="*/ 138 w 288"/>
                  <a:gd name="T35" fmla="*/ 49 h 113"/>
                  <a:gd name="T36" fmla="*/ 65 w 288"/>
                  <a:gd name="T37" fmla="*/ 25 h 113"/>
                  <a:gd name="T38" fmla="*/ 16 w 288"/>
                  <a:gd name="T39" fmla="*/ 6 h 113"/>
                  <a:gd name="T40" fmla="*/ 0 w 288"/>
                  <a:gd name="T41" fmla="*/ 0 h 11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88"/>
                  <a:gd name="T64" fmla="*/ 0 h 113"/>
                  <a:gd name="T65" fmla="*/ 288 w 288"/>
                  <a:gd name="T66" fmla="*/ 113 h 11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88" h="113">
                    <a:moveTo>
                      <a:pt x="0" y="0"/>
                    </a:moveTo>
                    <a:lnTo>
                      <a:pt x="38" y="23"/>
                    </a:lnTo>
                    <a:lnTo>
                      <a:pt x="76" y="43"/>
                    </a:lnTo>
                    <a:lnTo>
                      <a:pt x="113" y="62"/>
                    </a:lnTo>
                    <a:lnTo>
                      <a:pt x="150" y="77"/>
                    </a:lnTo>
                    <a:lnTo>
                      <a:pt x="185" y="91"/>
                    </a:lnTo>
                    <a:lnTo>
                      <a:pt x="221" y="101"/>
                    </a:lnTo>
                    <a:lnTo>
                      <a:pt x="255" y="108"/>
                    </a:lnTo>
                    <a:lnTo>
                      <a:pt x="288" y="113"/>
                    </a:lnTo>
                    <a:lnTo>
                      <a:pt x="287" y="109"/>
                    </a:lnTo>
                    <a:lnTo>
                      <a:pt x="282" y="104"/>
                    </a:lnTo>
                    <a:lnTo>
                      <a:pt x="275" y="98"/>
                    </a:lnTo>
                    <a:lnTo>
                      <a:pt x="266" y="92"/>
                    </a:lnTo>
                    <a:lnTo>
                      <a:pt x="258" y="87"/>
                    </a:lnTo>
                    <a:lnTo>
                      <a:pt x="246" y="82"/>
                    </a:lnTo>
                    <a:lnTo>
                      <a:pt x="233" y="77"/>
                    </a:lnTo>
                    <a:lnTo>
                      <a:pt x="219" y="72"/>
                    </a:lnTo>
                    <a:lnTo>
                      <a:pt x="138" y="49"/>
                    </a:lnTo>
                    <a:lnTo>
                      <a:pt x="65" y="25"/>
                    </a:lnTo>
                    <a:lnTo>
                      <a:pt x="16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25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56" name="Freeform 423"/>
              <p:cNvSpPr>
                <a:spLocks/>
              </p:cNvSpPr>
              <p:nvPr/>
            </p:nvSpPr>
            <p:spPr bwMode="auto">
              <a:xfrm>
                <a:off x="3213" y="2754"/>
                <a:ext cx="329" cy="86"/>
              </a:xfrm>
              <a:custGeom>
                <a:avLst/>
                <a:gdLst>
                  <a:gd name="T0" fmla="*/ 0 w 329"/>
                  <a:gd name="T1" fmla="*/ 0 h 86"/>
                  <a:gd name="T2" fmla="*/ 8 w 329"/>
                  <a:gd name="T3" fmla="*/ 6 h 86"/>
                  <a:gd name="T4" fmla="*/ 39 w 329"/>
                  <a:gd name="T5" fmla="*/ 20 h 86"/>
                  <a:gd name="T6" fmla="*/ 86 w 329"/>
                  <a:gd name="T7" fmla="*/ 37 h 86"/>
                  <a:gd name="T8" fmla="*/ 140 w 329"/>
                  <a:gd name="T9" fmla="*/ 55 h 86"/>
                  <a:gd name="T10" fmla="*/ 169 w 329"/>
                  <a:gd name="T11" fmla="*/ 64 h 86"/>
                  <a:gd name="T12" fmla="*/ 198 w 329"/>
                  <a:gd name="T13" fmla="*/ 72 h 86"/>
                  <a:gd name="T14" fmla="*/ 226 w 329"/>
                  <a:gd name="T15" fmla="*/ 77 h 86"/>
                  <a:gd name="T16" fmla="*/ 253 w 329"/>
                  <a:gd name="T17" fmla="*/ 82 h 86"/>
                  <a:gd name="T18" fmla="*/ 277 w 329"/>
                  <a:gd name="T19" fmla="*/ 86 h 86"/>
                  <a:gd name="T20" fmla="*/ 299 w 329"/>
                  <a:gd name="T21" fmla="*/ 86 h 86"/>
                  <a:gd name="T22" fmla="*/ 307 w 329"/>
                  <a:gd name="T23" fmla="*/ 86 h 86"/>
                  <a:gd name="T24" fmla="*/ 316 w 329"/>
                  <a:gd name="T25" fmla="*/ 84 h 86"/>
                  <a:gd name="T26" fmla="*/ 324 w 329"/>
                  <a:gd name="T27" fmla="*/ 81 h 86"/>
                  <a:gd name="T28" fmla="*/ 329 w 329"/>
                  <a:gd name="T29" fmla="*/ 77 h 86"/>
                  <a:gd name="T30" fmla="*/ 317 w 329"/>
                  <a:gd name="T31" fmla="*/ 66 h 86"/>
                  <a:gd name="T32" fmla="*/ 306 w 329"/>
                  <a:gd name="T33" fmla="*/ 55 h 86"/>
                  <a:gd name="T34" fmla="*/ 290 w 329"/>
                  <a:gd name="T35" fmla="*/ 45 h 86"/>
                  <a:gd name="T36" fmla="*/ 275 w 329"/>
                  <a:gd name="T37" fmla="*/ 37 h 86"/>
                  <a:gd name="T38" fmla="*/ 258 w 329"/>
                  <a:gd name="T39" fmla="*/ 28 h 86"/>
                  <a:gd name="T40" fmla="*/ 240 w 329"/>
                  <a:gd name="T41" fmla="*/ 23 h 86"/>
                  <a:gd name="T42" fmla="*/ 220 w 329"/>
                  <a:gd name="T43" fmla="*/ 17 h 86"/>
                  <a:gd name="T44" fmla="*/ 199 w 329"/>
                  <a:gd name="T45" fmla="*/ 11 h 86"/>
                  <a:gd name="T46" fmla="*/ 154 w 329"/>
                  <a:gd name="T47" fmla="*/ 5 h 86"/>
                  <a:gd name="T48" fmla="*/ 106 w 329"/>
                  <a:gd name="T49" fmla="*/ 1 h 86"/>
                  <a:gd name="T50" fmla="*/ 54 w 329"/>
                  <a:gd name="T51" fmla="*/ 0 h 86"/>
                  <a:gd name="T52" fmla="*/ 0 w 329"/>
                  <a:gd name="T53" fmla="*/ 0 h 8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29"/>
                  <a:gd name="T82" fmla="*/ 0 h 86"/>
                  <a:gd name="T83" fmla="*/ 329 w 329"/>
                  <a:gd name="T84" fmla="*/ 86 h 8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29" h="86">
                    <a:moveTo>
                      <a:pt x="0" y="0"/>
                    </a:moveTo>
                    <a:lnTo>
                      <a:pt x="8" y="6"/>
                    </a:lnTo>
                    <a:lnTo>
                      <a:pt x="39" y="20"/>
                    </a:lnTo>
                    <a:lnTo>
                      <a:pt x="86" y="37"/>
                    </a:lnTo>
                    <a:lnTo>
                      <a:pt x="140" y="55"/>
                    </a:lnTo>
                    <a:lnTo>
                      <a:pt x="169" y="64"/>
                    </a:lnTo>
                    <a:lnTo>
                      <a:pt x="198" y="72"/>
                    </a:lnTo>
                    <a:lnTo>
                      <a:pt x="226" y="77"/>
                    </a:lnTo>
                    <a:lnTo>
                      <a:pt x="253" y="82"/>
                    </a:lnTo>
                    <a:lnTo>
                      <a:pt x="277" y="86"/>
                    </a:lnTo>
                    <a:lnTo>
                      <a:pt x="299" y="86"/>
                    </a:lnTo>
                    <a:lnTo>
                      <a:pt x="307" y="86"/>
                    </a:lnTo>
                    <a:lnTo>
                      <a:pt x="316" y="84"/>
                    </a:lnTo>
                    <a:lnTo>
                      <a:pt x="324" y="81"/>
                    </a:lnTo>
                    <a:lnTo>
                      <a:pt x="329" y="77"/>
                    </a:lnTo>
                    <a:lnTo>
                      <a:pt x="317" y="66"/>
                    </a:lnTo>
                    <a:lnTo>
                      <a:pt x="306" y="55"/>
                    </a:lnTo>
                    <a:lnTo>
                      <a:pt x="290" y="45"/>
                    </a:lnTo>
                    <a:lnTo>
                      <a:pt x="275" y="37"/>
                    </a:lnTo>
                    <a:lnTo>
                      <a:pt x="258" y="28"/>
                    </a:lnTo>
                    <a:lnTo>
                      <a:pt x="240" y="23"/>
                    </a:lnTo>
                    <a:lnTo>
                      <a:pt x="220" y="17"/>
                    </a:lnTo>
                    <a:lnTo>
                      <a:pt x="199" y="11"/>
                    </a:lnTo>
                    <a:lnTo>
                      <a:pt x="154" y="5"/>
                    </a:lnTo>
                    <a:lnTo>
                      <a:pt x="106" y="1"/>
                    </a:lnTo>
                    <a:lnTo>
                      <a:pt x="5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AC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57" name="Freeform 424"/>
              <p:cNvSpPr>
                <a:spLocks/>
              </p:cNvSpPr>
              <p:nvPr/>
            </p:nvSpPr>
            <p:spPr bwMode="auto">
              <a:xfrm>
                <a:off x="3210" y="2755"/>
                <a:ext cx="344" cy="98"/>
              </a:xfrm>
              <a:custGeom>
                <a:avLst/>
                <a:gdLst>
                  <a:gd name="T0" fmla="*/ 3 w 344"/>
                  <a:gd name="T1" fmla="*/ 0 h 98"/>
                  <a:gd name="T2" fmla="*/ 15 w 344"/>
                  <a:gd name="T3" fmla="*/ 7 h 98"/>
                  <a:gd name="T4" fmla="*/ 49 w 344"/>
                  <a:gd name="T5" fmla="*/ 21 h 98"/>
                  <a:gd name="T6" fmla="*/ 96 w 344"/>
                  <a:gd name="T7" fmla="*/ 39 h 98"/>
                  <a:gd name="T8" fmla="*/ 150 w 344"/>
                  <a:gd name="T9" fmla="*/ 58 h 98"/>
                  <a:gd name="T10" fmla="*/ 179 w 344"/>
                  <a:gd name="T11" fmla="*/ 68 h 98"/>
                  <a:gd name="T12" fmla="*/ 207 w 344"/>
                  <a:gd name="T13" fmla="*/ 76 h 98"/>
                  <a:gd name="T14" fmla="*/ 236 w 344"/>
                  <a:gd name="T15" fmla="*/ 83 h 98"/>
                  <a:gd name="T16" fmla="*/ 261 w 344"/>
                  <a:gd name="T17" fmla="*/ 88 h 98"/>
                  <a:gd name="T18" fmla="*/ 285 w 344"/>
                  <a:gd name="T19" fmla="*/ 90 h 98"/>
                  <a:gd name="T20" fmla="*/ 307 w 344"/>
                  <a:gd name="T21" fmla="*/ 92 h 98"/>
                  <a:gd name="T22" fmla="*/ 315 w 344"/>
                  <a:gd name="T23" fmla="*/ 90 h 98"/>
                  <a:gd name="T24" fmla="*/ 324 w 344"/>
                  <a:gd name="T25" fmla="*/ 88 h 98"/>
                  <a:gd name="T26" fmla="*/ 331 w 344"/>
                  <a:gd name="T27" fmla="*/ 86 h 98"/>
                  <a:gd name="T28" fmla="*/ 337 w 344"/>
                  <a:gd name="T29" fmla="*/ 83 h 98"/>
                  <a:gd name="T30" fmla="*/ 341 w 344"/>
                  <a:gd name="T31" fmla="*/ 88 h 98"/>
                  <a:gd name="T32" fmla="*/ 344 w 344"/>
                  <a:gd name="T33" fmla="*/ 92 h 98"/>
                  <a:gd name="T34" fmla="*/ 337 w 344"/>
                  <a:gd name="T35" fmla="*/ 95 h 98"/>
                  <a:gd name="T36" fmla="*/ 326 w 344"/>
                  <a:gd name="T37" fmla="*/ 98 h 98"/>
                  <a:gd name="T38" fmla="*/ 310 w 344"/>
                  <a:gd name="T39" fmla="*/ 98 h 98"/>
                  <a:gd name="T40" fmla="*/ 293 w 344"/>
                  <a:gd name="T41" fmla="*/ 97 h 98"/>
                  <a:gd name="T42" fmla="*/ 273 w 344"/>
                  <a:gd name="T43" fmla="*/ 95 h 98"/>
                  <a:gd name="T44" fmla="*/ 251 w 344"/>
                  <a:gd name="T45" fmla="*/ 92 h 98"/>
                  <a:gd name="T46" fmla="*/ 226 w 344"/>
                  <a:gd name="T47" fmla="*/ 86 h 98"/>
                  <a:gd name="T48" fmla="*/ 201 w 344"/>
                  <a:gd name="T49" fmla="*/ 80 h 98"/>
                  <a:gd name="T50" fmla="*/ 147 w 344"/>
                  <a:gd name="T51" fmla="*/ 65 h 98"/>
                  <a:gd name="T52" fmla="*/ 94 w 344"/>
                  <a:gd name="T53" fmla="*/ 46 h 98"/>
                  <a:gd name="T54" fmla="*/ 67 w 344"/>
                  <a:gd name="T55" fmla="*/ 36 h 98"/>
                  <a:gd name="T56" fmla="*/ 44 w 344"/>
                  <a:gd name="T57" fmla="*/ 24 h 98"/>
                  <a:gd name="T58" fmla="*/ 20 w 344"/>
                  <a:gd name="T59" fmla="*/ 14 h 98"/>
                  <a:gd name="T60" fmla="*/ 0 w 344"/>
                  <a:gd name="T61" fmla="*/ 2 h 98"/>
                  <a:gd name="T62" fmla="*/ 3 w 344"/>
                  <a:gd name="T63" fmla="*/ 0 h 9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44"/>
                  <a:gd name="T97" fmla="*/ 0 h 98"/>
                  <a:gd name="T98" fmla="*/ 344 w 344"/>
                  <a:gd name="T99" fmla="*/ 98 h 9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44" h="98">
                    <a:moveTo>
                      <a:pt x="3" y="0"/>
                    </a:moveTo>
                    <a:lnTo>
                      <a:pt x="15" y="7"/>
                    </a:lnTo>
                    <a:lnTo>
                      <a:pt x="49" y="21"/>
                    </a:lnTo>
                    <a:lnTo>
                      <a:pt x="96" y="39"/>
                    </a:lnTo>
                    <a:lnTo>
                      <a:pt x="150" y="58"/>
                    </a:lnTo>
                    <a:lnTo>
                      <a:pt x="179" y="68"/>
                    </a:lnTo>
                    <a:lnTo>
                      <a:pt x="207" y="76"/>
                    </a:lnTo>
                    <a:lnTo>
                      <a:pt x="236" y="83"/>
                    </a:lnTo>
                    <a:lnTo>
                      <a:pt x="261" y="88"/>
                    </a:lnTo>
                    <a:lnTo>
                      <a:pt x="285" y="90"/>
                    </a:lnTo>
                    <a:lnTo>
                      <a:pt x="307" y="92"/>
                    </a:lnTo>
                    <a:lnTo>
                      <a:pt x="315" y="90"/>
                    </a:lnTo>
                    <a:lnTo>
                      <a:pt x="324" y="88"/>
                    </a:lnTo>
                    <a:lnTo>
                      <a:pt x="331" y="86"/>
                    </a:lnTo>
                    <a:lnTo>
                      <a:pt x="337" y="83"/>
                    </a:lnTo>
                    <a:lnTo>
                      <a:pt x="341" y="88"/>
                    </a:lnTo>
                    <a:lnTo>
                      <a:pt x="344" y="92"/>
                    </a:lnTo>
                    <a:lnTo>
                      <a:pt x="337" y="95"/>
                    </a:lnTo>
                    <a:lnTo>
                      <a:pt x="326" y="98"/>
                    </a:lnTo>
                    <a:lnTo>
                      <a:pt x="310" y="98"/>
                    </a:lnTo>
                    <a:lnTo>
                      <a:pt x="293" y="97"/>
                    </a:lnTo>
                    <a:lnTo>
                      <a:pt x="273" y="95"/>
                    </a:lnTo>
                    <a:lnTo>
                      <a:pt x="251" y="92"/>
                    </a:lnTo>
                    <a:lnTo>
                      <a:pt x="226" y="86"/>
                    </a:lnTo>
                    <a:lnTo>
                      <a:pt x="201" y="80"/>
                    </a:lnTo>
                    <a:lnTo>
                      <a:pt x="147" y="65"/>
                    </a:lnTo>
                    <a:lnTo>
                      <a:pt x="94" y="46"/>
                    </a:lnTo>
                    <a:lnTo>
                      <a:pt x="67" y="36"/>
                    </a:lnTo>
                    <a:lnTo>
                      <a:pt x="44" y="24"/>
                    </a:lnTo>
                    <a:lnTo>
                      <a:pt x="20" y="14"/>
                    </a:lnTo>
                    <a:lnTo>
                      <a:pt x="0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C3C3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58" name="Freeform 425"/>
              <p:cNvSpPr>
                <a:spLocks/>
              </p:cNvSpPr>
              <p:nvPr/>
            </p:nvSpPr>
            <p:spPr bwMode="auto">
              <a:xfrm>
                <a:off x="3211" y="2754"/>
                <a:ext cx="338" cy="94"/>
              </a:xfrm>
              <a:custGeom>
                <a:avLst/>
                <a:gdLst>
                  <a:gd name="T0" fmla="*/ 2 w 338"/>
                  <a:gd name="T1" fmla="*/ 0 h 94"/>
                  <a:gd name="T2" fmla="*/ 10 w 338"/>
                  <a:gd name="T3" fmla="*/ 6 h 94"/>
                  <a:gd name="T4" fmla="*/ 41 w 338"/>
                  <a:gd name="T5" fmla="*/ 20 h 94"/>
                  <a:gd name="T6" fmla="*/ 88 w 338"/>
                  <a:gd name="T7" fmla="*/ 37 h 94"/>
                  <a:gd name="T8" fmla="*/ 142 w 338"/>
                  <a:gd name="T9" fmla="*/ 55 h 94"/>
                  <a:gd name="T10" fmla="*/ 171 w 338"/>
                  <a:gd name="T11" fmla="*/ 64 h 94"/>
                  <a:gd name="T12" fmla="*/ 200 w 338"/>
                  <a:gd name="T13" fmla="*/ 72 h 94"/>
                  <a:gd name="T14" fmla="*/ 228 w 338"/>
                  <a:gd name="T15" fmla="*/ 77 h 94"/>
                  <a:gd name="T16" fmla="*/ 255 w 338"/>
                  <a:gd name="T17" fmla="*/ 82 h 94"/>
                  <a:gd name="T18" fmla="*/ 279 w 338"/>
                  <a:gd name="T19" fmla="*/ 86 h 94"/>
                  <a:gd name="T20" fmla="*/ 301 w 338"/>
                  <a:gd name="T21" fmla="*/ 86 h 94"/>
                  <a:gd name="T22" fmla="*/ 309 w 338"/>
                  <a:gd name="T23" fmla="*/ 86 h 94"/>
                  <a:gd name="T24" fmla="*/ 318 w 338"/>
                  <a:gd name="T25" fmla="*/ 84 h 94"/>
                  <a:gd name="T26" fmla="*/ 326 w 338"/>
                  <a:gd name="T27" fmla="*/ 81 h 94"/>
                  <a:gd name="T28" fmla="*/ 331 w 338"/>
                  <a:gd name="T29" fmla="*/ 77 h 94"/>
                  <a:gd name="T30" fmla="*/ 335 w 338"/>
                  <a:gd name="T31" fmla="*/ 82 h 94"/>
                  <a:gd name="T32" fmla="*/ 338 w 338"/>
                  <a:gd name="T33" fmla="*/ 87 h 94"/>
                  <a:gd name="T34" fmla="*/ 331 w 338"/>
                  <a:gd name="T35" fmla="*/ 91 h 94"/>
                  <a:gd name="T36" fmla="*/ 321 w 338"/>
                  <a:gd name="T37" fmla="*/ 93 h 94"/>
                  <a:gd name="T38" fmla="*/ 306 w 338"/>
                  <a:gd name="T39" fmla="*/ 94 h 94"/>
                  <a:gd name="T40" fmla="*/ 289 w 338"/>
                  <a:gd name="T41" fmla="*/ 93 h 94"/>
                  <a:gd name="T42" fmla="*/ 269 w 338"/>
                  <a:gd name="T43" fmla="*/ 91 h 94"/>
                  <a:gd name="T44" fmla="*/ 247 w 338"/>
                  <a:gd name="T45" fmla="*/ 87 h 94"/>
                  <a:gd name="T46" fmla="*/ 223 w 338"/>
                  <a:gd name="T47" fmla="*/ 82 h 94"/>
                  <a:gd name="T48" fmla="*/ 198 w 338"/>
                  <a:gd name="T49" fmla="*/ 77 h 94"/>
                  <a:gd name="T50" fmla="*/ 146 w 338"/>
                  <a:gd name="T51" fmla="*/ 62 h 94"/>
                  <a:gd name="T52" fmla="*/ 93 w 338"/>
                  <a:gd name="T53" fmla="*/ 44 h 94"/>
                  <a:gd name="T54" fmla="*/ 68 w 338"/>
                  <a:gd name="T55" fmla="*/ 35 h 94"/>
                  <a:gd name="T56" fmla="*/ 44 w 338"/>
                  <a:gd name="T57" fmla="*/ 23 h 94"/>
                  <a:gd name="T58" fmla="*/ 22 w 338"/>
                  <a:gd name="T59" fmla="*/ 13 h 94"/>
                  <a:gd name="T60" fmla="*/ 0 w 338"/>
                  <a:gd name="T61" fmla="*/ 1 h 94"/>
                  <a:gd name="T62" fmla="*/ 2 w 338"/>
                  <a:gd name="T63" fmla="*/ 1 h 94"/>
                  <a:gd name="T64" fmla="*/ 2 w 338"/>
                  <a:gd name="T65" fmla="*/ 0 h 9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38"/>
                  <a:gd name="T100" fmla="*/ 0 h 94"/>
                  <a:gd name="T101" fmla="*/ 338 w 338"/>
                  <a:gd name="T102" fmla="*/ 94 h 9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38" h="94">
                    <a:moveTo>
                      <a:pt x="2" y="0"/>
                    </a:moveTo>
                    <a:lnTo>
                      <a:pt x="10" y="6"/>
                    </a:lnTo>
                    <a:lnTo>
                      <a:pt x="41" y="20"/>
                    </a:lnTo>
                    <a:lnTo>
                      <a:pt x="88" y="37"/>
                    </a:lnTo>
                    <a:lnTo>
                      <a:pt x="142" y="55"/>
                    </a:lnTo>
                    <a:lnTo>
                      <a:pt x="171" y="64"/>
                    </a:lnTo>
                    <a:lnTo>
                      <a:pt x="200" y="72"/>
                    </a:lnTo>
                    <a:lnTo>
                      <a:pt x="228" y="77"/>
                    </a:lnTo>
                    <a:lnTo>
                      <a:pt x="255" y="82"/>
                    </a:lnTo>
                    <a:lnTo>
                      <a:pt x="279" y="86"/>
                    </a:lnTo>
                    <a:lnTo>
                      <a:pt x="301" y="86"/>
                    </a:lnTo>
                    <a:lnTo>
                      <a:pt x="309" y="86"/>
                    </a:lnTo>
                    <a:lnTo>
                      <a:pt x="318" y="84"/>
                    </a:lnTo>
                    <a:lnTo>
                      <a:pt x="326" y="81"/>
                    </a:lnTo>
                    <a:lnTo>
                      <a:pt x="331" y="77"/>
                    </a:lnTo>
                    <a:lnTo>
                      <a:pt x="335" y="82"/>
                    </a:lnTo>
                    <a:lnTo>
                      <a:pt x="338" y="87"/>
                    </a:lnTo>
                    <a:lnTo>
                      <a:pt x="331" y="91"/>
                    </a:lnTo>
                    <a:lnTo>
                      <a:pt x="321" y="93"/>
                    </a:lnTo>
                    <a:lnTo>
                      <a:pt x="306" y="94"/>
                    </a:lnTo>
                    <a:lnTo>
                      <a:pt x="289" y="93"/>
                    </a:lnTo>
                    <a:lnTo>
                      <a:pt x="269" y="91"/>
                    </a:lnTo>
                    <a:lnTo>
                      <a:pt x="247" y="87"/>
                    </a:lnTo>
                    <a:lnTo>
                      <a:pt x="223" y="82"/>
                    </a:lnTo>
                    <a:lnTo>
                      <a:pt x="198" y="77"/>
                    </a:lnTo>
                    <a:lnTo>
                      <a:pt x="146" y="62"/>
                    </a:lnTo>
                    <a:lnTo>
                      <a:pt x="93" y="44"/>
                    </a:lnTo>
                    <a:lnTo>
                      <a:pt x="68" y="35"/>
                    </a:lnTo>
                    <a:lnTo>
                      <a:pt x="44" y="23"/>
                    </a:lnTo>
                    <a:lnTo>
                      <a:pt x="22" y="13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59" name="Freeform 426"/>
              <p:cNvSpPr>
                <a:spLocks/>
              </p:cNvSpPr>
              <p:nvPr/>
            </p:nvSpPr>
            <p:spPr bwMode="auto">
              <a:xfrm>
                <a:off x="3427" y="2338"/>
                <a:ext cx="374" cy="444"/>
              </a:xfrm>
              <a:custGeom>
                <a:avLst/>
                <a:gdLst>
                  <a:gd name="T0" fmla="*/ 284 w 374"/>
                  <a:gd name="T1" fmla="*/ 8 h 444"/>
                  <a:gd name="T2" fmla="*/ 287 w 374"/>
                  <a:gd name="T3" fmla="*/ 5 h 444"/>
                  <a:gd name="T4" fmla="*/ 291 w 374"/>
                  <a:gd name="T5" fmla="*/ 2 h 444"/>
                  <a:gd name="T6" fmla="*/ 298 w 374"/>
                  <a:gd name="T7" fmla="*/ 0 h 444"/>
                  <a:gd name="T8" fmla="*/ 303 w 374"/>
                  <a:gd name="T9" fmla="*/ 0 h 444"/>
                  <a:gd name="T10" fmla="*/ 363 w 374"/>
                  <a:gd name="T11" fmla="*/ 7 h 444"/>
                  <a:gd name="T12" fmla="*/ 367 w 374"/>
                  <a:gd name="T13" fmla="*/ 7 h 444"/>
                  <a:gd name="T14" fmla="*/ 370 w 374"/>
                  <a:gd name="T15" fmla="*/ 10 h 444"/>
                  <a:gd name="T16" fmla="*/ 372 w 374"/>
                  <a:gd name="T17" fmla="*/ 13 h 444"/>
                  <a:gd name="T18" fmla="*/ 374 w 374"/>
                  <a:gd name="T19" fmla="*/ 17 h 444"/>
                  <a:gd name="T20" fmla="*/ 374 w 374"/>
                  <a:gd name="T21" fmla="*/ 24 h 444"/>
                  <a:gd name="T22" fmla="*/ 372 w 374"/>
                  <a:gd name="T23" fmla="*/ 30 h 444"/>
                  <a:gd name="T24" fmla="*/ 362 w 374"/>
                  <a:gd name="T25" fmla="*/ 54 h 444"/>
                  <a:gd name="T26" fmla="*/ 350 w 374"/>
                  <a:gd name="T27" fmla="*/ 79 h 444"/>
                  <a:gd name="T28" fmla="*/ 336 w 374"/>
                  <a:gd name="T29" fmla="*/ 105 h 444"/>
                  <a:gd name="T30" fmla="*/ 321 w 374"/>
                  <a:gd name="T31" fmla="*/ 130 h 444"/>
                  <a:gd name="T32" fmla="*/ 304 w 374"/>
                  <a:gd name="T33" fmla="*/ 155 h 444"/>
                  <a:gd name="T34" fmla="*/ 287 w 374"/>
                  <a:gd name="T35" fmla="*/ 181 h 444"/>
                  <a:gd name="T36" fmla="*/ 269 w 374"/>
                  <a:gd name="T37" fmla="*/ 206 h 444"/>
                  <a:gd name="T38" fmla="*/ 247 w 374"/>
                  <a:gd name="T39" fmla="*/ 231 h 444"/>
                  <a:gd name="T40" fmla="*/ 203 w 374"/>
                  <a:gd name="T41" fmla="*/ 284 h 444"/>
                  <a:gd name="T42" fmla="*/ 154 w 374"/>
                  <a:gd name="T43" fmla="*/ 338 h 444"/>
                  <a:gd name="T44" fmla="*/ 100 w 374"/>
                  <a:gd name="T45" fmla="*/ 390 h 444"/>
                  <a:gd name="T46" fmla="*/ 43 w 374"/>
                  <a:gd name="T47" fmla="*/ 444 h 444"/>
                  <a:gd name="T48" fmla="*/ 0 w 374"/>
                  <a:gd name="T49" fmla="*/ 431 h 444"/>
                  <a:gd name="T50" fmla="*/ 39 w 374"/>
                  <a:gd name="T51" fmla="*/ 389 h 444"/>
                  <a:gd name="T52" fmla="*/ 78 w 374"/>
                  <a:gd name="T53" fmla="*/ 340 h 444"/>
                  <a:gd name="T54" fmla="*/ 119 w 374"/>
                  <a:gd name="T55" fmla="*/ 287 h 444"/>
                  <a:gd name="T56" fmla="*/ 159 w 374"/>
                  <a:gd name="T57" fmla="*/ 231 h 444"/>
                  <a:gd name="T58" fmla="*/ 196 w 374"/>
                  <a:gd name="T59" fmla="*/ 174 h 444"/>
                  <a:gd name="T60" fmla="*/ 230 w 374"/>
                  <a:gd name="T61" fmla="*/ 117 h 444"/>
                  <a:gd name="T62" fmla="*/ 247 w 374"/>
                  <a:gd name="T63" fmla="*/ 88 h 444"/>
                  <a:gd name="T64" fmla="*/ 260 w 374"/>
                  <a:gd name="T65" fmla="*/ 61 h 444"/>
                  <a:gd name="T66" fmla="*/ 274 w 374"/>
                  <a:gd name="T67" fmla="*/ 35 h 444"/>
                  <a:gd name="T68" fmla="*/ 284 w 374"/>
                  <a:gd name="T69" fmla="*/ 8 h 44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74"/>
                  <a:gd name="T106" fmla="*/ 0 h 444"/>
                  <a:gd name="T107" fmla="*/ 374 w 374"/>
                  <a:gd name="T108" fmla="*/ 444 h 44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74" h="444">
                    <a:moveTo>
                      <a:pt x="284" y="8"/>
                    </a:moveTo>
                    <a:lnTo>
                      <a:pt x="287" y="5"/>
                    </a:lnTo>
                    <a:lnTo>
                      <a:pt x="291" y="2"/>
                    </a:lnTo>
                    <a:lnTo>
                      <a:pt x="298" y="0"/>
                    </a:lnTo>
                    <a:lnTo>
                      <a:pt x="303" y="0"/>
                    </a:lnTo>
                    <a:lnTo>
                      <a:pt x="363" y="7"/>
                    </a:lnTo>
                    <a:lnTo>
                      <a:pt x="367" y="7"/>
                    </a:lnTo>
                    <a:lnTo>
                      <a:pt x="370" y="10"/>
                    </a:lnTo>
                    <a:lnTo>
                      <a:pt x="372" y="13"/>
                    </a:lnTo>
                    <a:lnTo>
                      <a:pt x="374" y="17"/>
                    </a:lnTo>
                    <a:lnTo>
                      <a:pt x="374" y="24"/>
                    </a:lnTo>
                    <a:lnTo>
                      <a:pt x="372" y="30"/>
                    </a:lnTo>
                    <a:lnTo>
                      <a:pt x="362" y="54"/>
                    </a:lnTo>
                    <a:lnTo>
                      <a:pt x="350" y="79"/>
                    </a:lnTo>
                    <a:lnTo>
                      <a:pt x="336" y="105"/>
                    </a:lnTo>
                    <a:lnTo>
                      <a:pt x="321" y="130"/>
                    </a:lnTo>
                    <a:lnTo>
                      <a:pt x="304" y="155"/>
                    </a:lnTo>
                    <a:lnTo>
                      <a:pt x="287" y="181"/>
                    </a:lnTo>
                    <a:lnTo>
                      <a:pt x="269" y="206"/>
                    </a:lnTo>
                    <a:lnTo>
                      <a:pt x="247" y="231"/>
                    </a:lnTo>
                    <a:lnTo>
                      <a:pt x="203" y="284"/>
                    </a:lnTo>
                    <a:lnTo>
                      <a:pt x="154" y="338"/>
                    </a:lnTo>
                    <a:lnTo>
                      <a:pt x="100" y="390"/>
                    </a:lnTo>
                    <a:lnTo>
                      <a:pt x="43" y="444"/>
                    </a:lnTo>
                    <a:lnTo>
                      <a:pt x="0" y="431"/>
                    </a:lnTo>
                    <a:lnTo>
                      <a:pt x="39" y="389"/>
                    </a:lnTo>
                    <a:lnTo>
                      <a:pt x="78" y="340"/>
                    </a:lnTo>
                    <a:lnTo>
                      <a:pt x="119" y="287"/>
                    </a:lnTo>
                    <a:lnTo>
                      <a:pt x="159" y="231"/>
                    </a:lnTo>
                    <a:lnTo>
                      <a:pt x="196" y="174"/>
                    </a:lnTo>
                    <a:lnTo>
                      <a:pt x="230" y="117"/>
                    </a:lnTo>
                    <a:lnTo>
                      <a:pt x="247" y="88"/>
                    </a:lnTo>
                    <a:lnTo>
                      <a:pt x="260" y="61"/>
                    </a:lnTo>
                    <a:lnTo>
                      <a:pt x="274" y="35"/>
                    </a:lnTo>
                    <a:lnTo>
                      <a:pt x="284" y="8"/>
                    </a:lnTo>
                    <a:close/>
                  </a:path>
                </a:pathLst>
              </a:custGeom>
              <a:solidFill>
                <a:srgbClr val="4E4B4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60" name="Freeform 427"/>
              <p:cNvSpPr>
                <a:spLocks/>
              </p:cNvSpPr>
              <p:nvPr/>
            </p:nvSpPr>
            <p:spPr bwMode="auto">
              <a:xfrm>
                <a:off x="3427" y="2338"/>
                <a:ext cx="374" cy="444"/>
              </a:xfrm>
              <a:custGeom>
                <a:avLst/>
                <a:gdLst>
                  <a:gd name="T0" fmla="*/ 284 w 374"/>
                  <a:gd name="T1" fmla="*/ 8 h 444"/>
                  <a:gd name="T2" fmla="*/ 287 w 374"/>
                  <a:gd name="T3" fmla="*/ 5 h 444"/>
                  <a:gd name="T4" fmla="*/ 291 w 374"/>
                  <a:gd name="T5" fmla="*/ 2 h 444"/>
                  <a:gd name="T6" fmla="*/ 298 w 374"/>
                  <a:gd name="T7" fmla="*/ 0 h 444"/>
                  <a:gd name="T8" fmla="*/ 303 w 374"/>
                  <a:gd name="T9" fmla="*/ 0 h 444"/>
                  <a:gd name="T10" fmla="*/ 363 w 374"/>
                  <a:gd name="T11" fmla="*/ 7 h 444"/>
                  <a:gd name="T12" fmla="*/ 367 w 374"/>
                  <a:gd name="T13" fmla="*/ 7 h 444"/>
                  <a:gd name="T14" fmla="*/ 370 w 374"/>
                  <a:gd name="T15" fmla="*/ 10 h 444"/>
                  <a:gd name="T16" fmla="*/ 372 w 374"/>
                  <a:gd name="T17" fmla="*/ 13 h 444"/>
                  <a:gd name="T18" fmla="*/ 374 w 374"/>
                  <a:gd name="T19" fmla="*/ 17 h 444"/>
                  <a:gd name="T20" fmla="*/ 374 w 374"/>
                  <a:gd name="T21" fmla="*/ 24 h 444"/>
                  <a:gd name="T22" fmla="*/ 372 w 374"/>
                  <a:gd name="T23" fmla="*/ 30 h 444"/>
                  <a:gd name="T24" fmla="*/ 362 w 374"/>
                  <a:gd name="T25" fmla="*/ 54 h 444"/>
                  <a:gd name="T26" fmla="*/ 350 w 374"/>
                  <a:gd name="T27" fmla="*/ 79 h 444"/>
                  <a:gd name="T28" fmla="*/ 336 w 374"/>
                  <a:gd name="T29" fmla="*/ 105 h 444"/>
                  <a:gd name="T30" fmla="*/ 321 w 374"/>
                  <a:gd name="T31" fmla="*/ 130 h 444"/>
                  <a:gd name="T32" fmla="*/ 304 w 374"/>
                  <a:gd name="T33" fmla="*/ 155 h 444"/>
                  <a:gd name="T34" fmla="*/ 287 w 374"/>
                  <a:gd name="T35" fmla="*/ 181 h 444"/>
                  <a:gd name="T36" fmla="*/ 269 w 374"/>
                  <a:gd name="T37" fmla="*/ 206 h 444"/>
                  <a:gd name="T38" fmla="*/ 247 w 374"/>
                  <a:gd name="T39" fmla="*/ 231 h 444"/>
                  <a:gd name="T40" fmla="*/ 203 w 374"/>
                  <a:gd name="T41" fmla="*/ 284 h 444"/>
                  <a:gd name="T42" fmla="*/ 154 w 374"/>
                  <a:gd name="T43" fmla="*/ 338 h 444"/>
                  <a:gd name="T44" fmla="*/ 100 w 374"/>
                  <a:gd name="T45" fmla="*/ 390 h 444"/>
                  <a:gd name="T46" fmla="*/ 43 w 374"/>
                  <a:gd name="T47" fmla="*/ 444 h 444"/>
                  <a:gd name="T48" fmla="*/ 0 w 374"/>
                  <a:gd name="T49" fmla="*/ 431 h 444"/>
                  <a:gd name="T50" fmla="*/ 39 w 374"/>
                  <a:gd name="T51" fmla="*/ 389 h 444"/>
                  <a:gd name="T52" fmla="*/ 78 w 374"/>
                  <a:gd name="T53" fmla="*/ 340 h 444"/>
                  <a:gd name="T54" fmla="*/ 119 w 374"/>
                  <a:gd name="T55" fmla="*/ 287 h 444"/>
                  <a:gd name="T56" fmla="*/ 159 w 374"/>
                  <a:gd name="T57" fmla="*/ 231 h 444"/>
                  <a:gd name="T58" fmla="*/ 196 w 374"/>
                  <a:gd name="T59" fmla="*/ 174 h 444"/>
                  <a:gd name="T60" fmla="*/ 230 w 374"/>
                  <a:gd name="T61" fmla="*/ 117 h 444"/>
                  <a:gd name="T62" fmla="*/ 247 w 374"/>
                  <a:gd name="T63" fmla="*/ 88 h 444"/>
                  <a:gd name="T64" fmla="*/ 260 w 374"/>
                  <a:gd name="T65" fmla="*/ 61 h 444"/>
                  <a:gd name="T66" fmla="*/ 274 w 374"/>
                  <a:gd name="T67" fmla="*/ 35 h 444"/>
                  <a:gd name="T68" fmla="*/ 284 w 374"/>
                  <a:gd name="T69" fmla="*/ 8 h 44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74"/>
                  <a:gd name="T106" fmla="*/ 0 h 444"/>
                  <a:gd name="T107" fmla="*/ 374 w 374"/>
                  <a:gd name="T108" fmla="*/ 444 h 44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74" h="444">
                    <a:moveTo>
                      <a:pt x="284" y="8"/>
                    </a:moveTo>
                    <a:lnTo>
                      <a:pt x="287" y="5"/>
                    </a:lnTo>
                    <a:lnTo>
                      <a:pt x="291" y="2"/>
                    </a:lnTo>
                    <a:lnTo>
                      <a:pt x="298" y="0"/>
                    </a:lnTo>
                    <a:lnTo>
                      <a:pt x="303" y="0"/>
                    </a:lnTo>
                    <a:lnTo>
                      <a:pt x="363" y="7"/>
                    </a:lnTo>
                    <a:lnTo>
                      <a:pt x="367" y="7"/>
                    </a:lnTo>
                    <a:lnTo>
                      <a:pt x="370" y="10"/>
                    </a:lnTo>
                    <a:lnTo>
                      <a:pt x="372" y="13"/>
                    </a:lnTo>
                    <a:lnTo>
                      <a:pt x="374" y="17"/>
                    </a:lnTo>
                    <a:lnTo>
                      <a:pt x="374" y="24"/>
                    </a:lnTo>
                    <a:lnTo>
                      <a:pt x="372" y="30"/>
                    </a:lnTo>
                    <a:lnTo>
                      <a:pt x="362" y="54"/>
                    </a:lnTo>
                    <a:lnTo>
                      <a:pt x="350" y="79"/>
                    </a:lnTo>
                    <a:lnTo>
                      <a:pt x="336" y="105"/>
                    </a:lnTo>
                    <a:lnTo>
                      <a:pt x="321" y="130"/>
                    </a:lnTo>
                    <a:lnTo>
                      <a:pt x="304" y="155"/>
                    </a:lnTo>
                    <a:lnTo>
                      <a:pt x="287" y="181"/>
                    </a:lnTo>
                    <a:lnTo>
                      <a:pt x="269" y="206"/>
                    </a:lnTo>
                    <a:lnTo>
                      <a:pt x="247" y="231"/>
                    </a:lnTo>
                    <a:lnTo>
                      <a:pt x="203" y="284"/>
                    </a:lnTo>
                    <a:lnTo>
                      <a:pt x="154" y="338"/>
                    </a:lnTo>
                    <a:lnTo>
                      <a:pt x="100" y="390"/>
                    </a:lnTo>
                    <a:lnTo>
                      <a:pt x="43" y="444"/>
                    </a:lnTo>
                    <a:lnTo>
                      <a:pt x="0" y="431"/>
                    </a:lnTo>
                    <a:lnTo>
                      <a:pt x="39" y="389"/>
                    </a:lnTo>
                    <a:lnTo>
                      <a:pt x="78" y="340"/>
                    </a:lnTo>
                    <a:lnTo>
                      <a:pt x="119" y="287"/>
                    </a:lnTo>
                    <a:lnTo>
                      <a:pt x="159" y="231"/>
                    </a:lnTo>
                    <a:lnTo>
                      <a:pt x="196" y="174"/>
                    </a:lnTo>
                    <a:lnTo>
                      <a:pt x="230" y="117"/>
                    </a:lnTo>
                    <a:lnTo>
                      <a:pt x="247" y="88"/>
                    </a:lnTo>
                    <a:lnTo>
                      <a:pt x="260" y="61"/>
                    </a:lnTo>
                    <a:lnTo>
                      <a:pt x="274" y="35"/>
                    </a:lnTo>
                    <a:lnTo>
                      <a:pt x="284" y="8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61" name="Freeform 428"/>
              <p:cNvSpPr>
                <a:spLocks/>
              </p:cNvSpPr>
              <p:nvPr/>
            </p:nvSpPr>
            <p:spPr bwMode="auto">
              <a:xfrm>
                <a:off x="3402" y="1692"/>
                <a:ext cx="117" cy="21"/>
              </a:xfrm>
              <a:custGeom>
                <a:avLst/>
                <a:gdLst>
                  <a:gd name="T0" fmla="*/ 117 w 117"/>
                  <a:gd name="T1" fmla="*/ 21 h 21"/>
                  <a:gd name="T2" fmla="*/ 0 w 117"/>
                  <a:gd name="T3" fmla="*/ 0 h 21"/>
                  <a:gd name="T4" fmla="*/ 29 w 117"/>
                  <a:gd name="T5" fmla="*/ 4 h 21"/>
                  <a:gd name="T6" fmla="*/ 58 w 117"/>
                  <a:gd name="T7" fmla="*/ 9 h 21"/>
                  <a:gd name="T8" fmla="*/ 88 w 117"/>
                  <a:gd name="T9" fmla="*/ 14 h 21"/>
                  <a:gd name="T10" fmla="*/ 117 w 117"/>
                  <a:gd name="T11" fmla="*/ 21 h 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17"/>
                  <a:gd name="T19" fmla="*/ 0 h 21"/>
                  <a:gd name="T20" fmla="*/ 117 w 117"/>
                  <a:gd name="T21" fmla="*/ 21 h 2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17" h="21">
                    <a:moveTo>
                      <a:pt x="117" y="21"/>
                    </a:moveTo>
                    <a:lnTo>
                      <a:pt x="0" y="0"/>
                    </a:lnTo>
                    <a:lnTo>
                      <a:pt x="29" y="4"/>
                    </a:lnTo>
                    <a:lnTo>
                      <a:pt x="58" y="9"/>
                    </a:lnTo>
                    <a:lnTo>
                      <a:pt x="88" y="14"/>
                    </a:lnTo>
                    <a:lnTo>
                      <a:pt x="117" y="21"/>
                    </a:lnTo>
                    <a:close/>
                  </a:path>
                </a:pathLst>
              </a:custGeom>
              <a:solidFill>
                <a:srgbClr val="BED8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62" name="Freeform 429"/>
              <p:cNvSpPr>
                <a:spLocks/>
              </p:cNvSpPr>
              <p:nvPr/>
            </p:nvSpPr>
            <p:spPr bwMode="auto">
              <a:xfrm>
                <a:off x="3368" y="1687"/>
                <a:ext cx="181" cy="32"/>
              </a:xfrm>
              <a:custGeom>
                <a:avLst/>
                <a:gdLst>
                  <a:gd name="T0" fmla="*/ 181 w 181"/>
                  <a:gd name="T1" fmla="*/ 32 h 32"/>
                  <a:gd name="T2" fmla="*/ 0 w 181"/>
                  <a:gd name="T3" fmla="*/ 0 h 32"/>
                  <a:gd name="T4" fmla="*/ 46 w 181"/>
                  <a:gd name="T5" fmla="*/ 7 h 32"/>
                  <a:gd name="T6" fmla="*/ 92 w 181"/>
                  <a:gd name="T7" fmla="*/ 14 h 32"/>
                  <a:gd name="T8" fmla="*/ 137 w 181"/>
                  <a:gd name="T9" fmla="*/ 22 h 32"/>
                  <a:gd name="T10" fmla="*/ 181 w 181"/>
                  <a:gd name="T11" fmla="*/ 32 h 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81"/>
                  <a:gd name="T19" fmla="*/ 0 h 32"/>
                  <a:gd name="T20" fmla="*/ 181 w 181"/>
                  <a:gd name="T21" fmla="*/ 32 h 3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81" h="32">
                    <a:moveTo>
                      <a:pt x="181" y="32"/>
                    </a:moveTo>
                    <a:lnTo>
                      <a:pt x="0" y="0"/>
                    </a:lnTo>
                    <a:lnTo>
                      <a:pt x="46" y="7"/>
                    </a:lnTo>
                    <a:lnTo>
                      <a:pt x="92" y="14"/>
                    </a:lnTo>
                    <a:lnTo>
                      <a:pt x="137" y="22"/>
                    </a:lnTo>
                    <a:lnTo>
                      <a:pt x="181" y="32"/>
                    </a:lnTo>
                    <a:close/>
                  </a:path>
                </a:pathLst>
              </a:custGeom>
              <a:solidFill>
                <a:srgbClr val="BED8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63" name="Freeform 430"/>
              <p:cNvSpPr>
                <a:spLocks/>
              </p:cNvSpPr>
              <p:nvPr/>
            </p:nvSpPr>
            <p:spPr bwMode="auto">
              <a:xfrm>
                <a:off x="3343" y="1686"/>
                <a:ext cx="228" cy="40"/>
              </a:xfrm>
              <a:custGeom>
                <a:avLst/>
                <a:gdLst>
                  <a:gd name="T0" fmla="*/ 59 w 228"/>
                  <a:gd name="T1" fmla="*/ 6 h 40"/>
                  <a:gd name="T2" fmla="*/ 176 w 228"/>
                  <a:gd name="T3" fmla="*/ 27 h 40"/>
                  <a:gd name="T4" fmla="*/ 189 w 228"/>
                  <a:gd name="T5" fmla="*/ 30 h 40"/>
                  <a:gd name="T6" fmla="*/ 203 w 228"/>
                  <a:gd name="T7" fmla="*/ 33 h 40"/>
                  <a:gd name="T8" fmla="*/ 214 w 228"/>
                  <a:gd name="T9" fmla="*/ 37 h 40"/>
                  <a:gd name="T10" fmla="*/ 228 w 228"/>
                  <a:gd name="T11" fmla="*/ 40 h 40"/>
                  <a:gd name="T12" fmla="*/ 0 w 228"/>
                  <a:gd name="T13" fmla="*/ 0 h 40"/>
                  <a:gd name="T14" fmla="*/ 14 w 228"/>
                  <a:gd name="T15" fmla="*/ 1 h 40"/>
                  <a:gd name="T16" fmla="*/ 29 w 228"/>
                  <a:gd name="T17" fmla="*/ 3 h 40"/>
                  <a:gd name="T18" fmla="*/ 44 w 228"/>
                  <a:gd name="T19" fmla="*/ 5 h 40"/>
                  <a:gd name="T20" fmla="*/ 59 w 228"/>
                  <a:gd name="T21" fmla="*/ 6 h 4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"/>
                  <a:gd name="T34" fmla="*/ 0 h 40"/>
                  <a:gd name="T35" fmla="*/ 228 w 228"/>
                  <a:gd name="T36" fmla="*/ 40 h 4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" h="40">
                    <a:moveTo>
                      <a:pt x="59" y="6"/>
                    </a:moveTo>
                    <a:lnTo>
                      <a:pt x="176" y="27"/>
                    </a:lnTo>
                    <a:lnTo>
                      <a:pt x="189" y="30"/>
                    </a:lnTo>
                    <a:lnTo>
                      <a:pt x="203" y="33"/>
                    </a:lnTo>
                    <a:lnTo>
                      <a:pt x="214" y="37"/>
                    </a:lnTo>
                    <a:lnTo>
                      <a:pt x="228" y="40"/>
                    </a:lnTo>
                    <a:lnTo>
                      <a:pt x="0" y="0"/>
                    </a:lnTo>
                    <a:lnTo>
                      <a:pt x="14" y="1"/>
                    </a:lnTo>
                    <a:lnTo>
                      <a:pt x="29" y="3"/>
                    </a:lnTo>
                    <a:lnTo>
                      <a:pt x="44" y="5"/>
                    </a:lnTo>
                    <a:lnTo>
                      <a:pt x="59" y="6"/>
                    </a:lnTo>
                    <a:close/>
                  </a:path>
                </a:pathLst>
              </a:custGeom>
              <a:solidFill>
                <a:srgbClr val="BED8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64" name="Freeform 431"/>
              <p:cNvSpPr>
                <a:spLocks/>
              </p:cNvSpPr>
              <p:nvPr/>
            </p:nvSpPr>
            <p:spPr bwMode="auto">
              <a:xfrm>
                <a:off x="3321" y="1684"/>
                <a:ext cx="269" cy="47"/>
              </a:xfrm>
              <a:custGeom>
                <a:avLst/>
                <a:gdLst>
                  <a:gd name="T0" fmla="*/ 47 w 269"/>
                  <a:gd name="T1" fmla="*/ 3 h 47"/>
                  <a:gd name="T2" fmla="*/ 228 w 269"/>
                  <a:gd name="T3" fmla="*/ 35 h 47"/>
                  <a:gd name="T4" fmla="*/ 248 w 269"/>
                  <a:gd name="T5" fmla="*/ 42 h 47"/>
                  <a:gd name="T6" fmla="*/ 269 w 269"/>
                  <a:gd name="T7" fmla="*/ 47 h 47"/>
                  <a:gd name="T8" fmla="*/ 0 w 269"/>
                  <a:gd name="T9" fmla="*/ 0 h 47"/>
                  <a:gd name="T10" fmla="*/ 24 w 269"/>
                  <a:gd name="T11" fmla="*/ 2 h 47"/>
                  <a:gd name="T12" fmla="*/ 47 w 269"/>
                  <a:gd name="T13" fmla="*/ 3 h 4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69"/>
                  <a:gd name="T22" fmla="*/ 0 h 47"/>
                  <a:gd name="T23" fmla="*/ 269 w 269"/>
                  <a:gd name="T24" fmla="*/ 47 h 4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69" h="47">
                    <a:moveTo>
                      <a:pt x="47" y="3"/>
                    </a:moveTo>
                    <a:lnTo>
                      <a:pt x="228" y="35"/>
                    </a:lnTo>
                    <a:lnTo>
                      <a:pt x="248" y="42"/>
                    </a:lnTo>
                    <a:lnTo>
                      <a:pt x="269" y="47"/>
                    </a:lnTo>
                    <a:lnTo>
                      <a:pt x="0" y="0"/>
                    </a:lnTo>
                    <a:lnTo>
                      <a:pt x="24" y="2"/>
                    </a:lnTo>
                    <a:lnTo>
                      <a:pt x="47" y="3"/>
                    </a:lnTo>
                    <a:close/>
                  </a:path>
                </a:pathLst>
              </a:custGeom>
              <a:solidFill>
                <a:srgbClr val="BED8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65" name="Freeform 432"/>
              <p:cNvSpPr>
                <a:spLocks/>
              </p:cNvSpPr>
              <p:nvPr/>
            </p:nvSpPr>
            <p:spPr bwMode="auto">
              <a:xfrm>
                <a:off x="3303" y="1684"/>
                <a:ext cx="302" cy="52"/>
              </a:xfrm>
              <a:custGeom>
                <a:avLst/>
                <a:gdLst>
                  <a:gd name="T0" fmla="*/ 40 w 302"/>
                  <a:gd name="T1" fmla="*/ 2 h 52"/>
                  <a:gd name="T2" fmla="*/ 268 w 302"/>
                  <a:gd name="T3" fmla="*/ 42 h 52"/>
                  <a:gd name="T4" fmla="*/ 285 w 302"/>
                  <a:gd name="T5" fmla="*/ 47 h 52"/>
                  <a:gd name="T6" fmla="*/ 302 w 302"/>
                  <a:gd name="T7" fmla="*/ 52 h 52"/>
                  <a:gd name="T8" fmla="*/ 0 w 302"/>
                  <a:gd name="T9" fmla="*/ 0 h 52"/>
                  <a:gd name="T10" fmla="*/ 20 w 302"/>
                  <a:gd name="T11" fmla="*/ 0 h 52"/>
                  <a:gd name="T12" fmla="*/ 40 w 302"/>
                  <a:gd name="T13" fmla="*/ 2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02"/>
                  <a:gd name="T22" fmla="*/ 0 h 52"/>
                  <a:gd name="T23" fmla="*/ 302 w 302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02" h="52">
                    <a:moveTo>
                      <a:pt x="40" y="2"/>
                    </a:moveTo>
                    <a:lnTo>
                      <a:pt x="268" y="42"/>
                    </a:lnTo>
                    <a:lnTo>
                      <a:pt x="285" y="47"/>
                    </a:lnTo>
                    <a:lnTo>
                      <a:pt x="302" y="52"/>
                    </a:lnTo>
                    <a:lnTo>
                      <a:pt x="0" y="0"/>
                    </a:lnTo>
                    <a:lnTo>
                      <a:pt x="20" y="0"/>
                    </a:lnTo>
                    <a:lnTo>
                      <a:pt x="40" y="2"/>
                    </a:lnTo>
                    <a:close/>
                  </a:path>
                </a:pathLst>
              </a:custGeom>
              <a:solidFill>
                <a:srgbClr val="BED8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66" name="Freeform 433"/>
              <p:cNvSpPr>
                <a:spLocks/>
              </p:cNvSpPr>
              <p:nvPr/>
            </p:nvSpPr>
            <p:spPr bwMode="auto">
              <a:xfrm>
                <a:off x="3286" y="1682"/>
                <a:ext cx="334" cy="59"/>
              </a:xfrm>
              <a:custGeom>
                <a:avLst/>
                <a:gdLst>
                  <a:gd name="T0" fmla="*/ 35 w 334"/>
                  <a:gd name="T1" fmla="*/ 2 h 59"/>
                  <a:gd name="T2" fmla="*/ 304 w 334"/>
                  <a:gd name="T3" fmla="*/ 49 h 59"/>
                  <a:gd name="T4" fmla="*/ 319 w 334"/>
                  <a:gd name="T5" fmla="*/ 54 h 59"/>
                  <a:gd name="T6" fmla="*/ 334 w 334"/>
                  <a:gd name="T7" fmla="*/ 59 h 59"/>
                  <a:gd name="T8" fmla="*/ 0 w 334"/>
                  <a:gd name="T9" fmla="*/ 0 h 59"/>
                  <a:gd name="T10" fmla="*/ 18 w 334"/>
                  <a:gd name="T11" fmla="*/ 2 h 59"/>
                  <a:gd name="T12" fmla="*/ 35 w 334"/>
                  <a:gd name="T13" fmla="*/ 2 h 5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34"/>
                  <a:gd name="T22" fmla="*/ 0 h 59"/>
                  <a:gd name="T23" fmla="*/ 334 w 334"/>
                  <a:gd name="T24" fmla="*/ 59 h 5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34" h="59">
                    <a:moveTo>
                      <a:pt x="35" y="2"/>
                    </a:moveTo>
                    <a:lnTo>
                      <a:pt x="304" y="49"/>
                    </a:lnTo>
                    <a:lnTo>
                      <a:pt x="319" y="54"/>
                    </a:lnTo>
                    <a:lnTo>
                      <a:pt x="334" y="59"/>
                    </a:lnTo>
                    <a:lnTo>
                      <a:pt x="0" y="0"/>
                    </a:lnTo>
                    <a:lnTo>
                      <a:pt x="18" y="2"/>
                    </a:lnTo>
                    <a:lnTo>
                      <a:pt x="35" y="2"/>
                    </a:lnTo>
                    <a:close/>
                  </a:path>
                </a:pathLst>
              </a:custGeom>
              <a:solidFill>
                <a:srgbClr val="C0D9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67" name="Freeform 434"/>
              <p:cNvSpPr>
                <a:spLocks/>
              </p:cNvSpPr>
              <p:nvPr/>
            </p:nvSpPr>
            <p:spPr bwMode="auto">
              <a:xfrm>
                <a:off x="3270" y="1682"/>
                <a:ext cx="362" cy="64"/>
              </a:xfrm>
              <a:custGeom>
                <a:avLst/>
                <a:gdLst>
                  <a:gd name="T0" fmla="*/ 33 w 362"/>
                  <a:gd name="T1" fmla="*/ 2 h 64"/>
                  <a:gd name="T2" fmla="*/ 335 w 362"/>
                  <a:gd name="T3" fmla="*/ 54 h 64"/>
                  <a:gd name="T4" fmla="*/ 348 w 362"/>
                  <a:gd name="T5" fmla="*/ 59 h 64"/>
                  <a:gd name="T6" fmla="*/ 362 w 362"/>
                  <a:gd name="T7" fmla="*/ 64 h 64"/>
                  <a:gd name="T8" fmla="*/ 0 w 362"/>
                  <a:gd name="T9" fmla="*/ 0 h 64"/>
                  <a:gd name="T10" fmla="*/ 17 w 362"/>
                  <a:gd name="T11" fmla="*/ 0 h 64"/>
                  <a:gd name="T12" fmla="*/ 33 w 362"/>
                  <a:gd name="T13" fmla="*/ 2 h 6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2"/>
                  <a:gd name="T22" fmla="*/ 0 h 64"/>
                  <a:gd name="T23" fmla="*/ 362 w 362"/>
                  <a:gd name="T24" fmla="*/ 64 h 6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2" h="64">
                    <a:moveTo>
                      <a:pt x="33" y="2"/>
                    </a:moveTo>
                    <a:lnTo>
                      <a:pt x="335" y="54"/>
                    </a:lnTo>
                    <a:lnTo>
                      <a:pt x="348" y="59"/>
                    </a:lnTo>
                    <a:lnTo>
                      <a:pt x="362" y="64"/>
                    </a:lnTo>
                    <a:lnTo>
                      <a:pt x="0" y="0"/>
                    </a:lnTo>
                    <a:lnTo>
                      <a:pt x="17" y="0"/>
                    </a:lnTo>
                    <a:lnTo>
                      <a:pt x="33" y="2"/>
                    </a:lnTo>
                    <a:close/>
                  </a:path>
                </a:pathLst>
              </a:custGeom>
              <a:solidFill>
                <a:srgbClr val="C0D9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68" name="Freeform 435"/>
              <p:cNvSpPr>
                <a:spLocks/>
              </p:cNvSpPr>
              <p:nvPr/>
            </p:nvSpPr>
            <p:spPr bwMode="auto">
              <a:xfrm>
                <a:off x="3257" y="1682"/>
                <a:ext cx="387" cy="68"/>
              </a:xfrm>
              <a:custGeom>
                <a:avLst/>
                <a:gdLst>
                  <a:gd name="T0" fmla="*/ 29 w 387"/>
                  <a:gd name="T1" fmla="*/ 0 h 68"/>
                  <a:gd name="T2" fmla="*/ 363 w 387"/>
                  <a:gd name="T3" fmla="*/ 59 h 68"/>
                  <a:gd name="T4" fmla="*/ 375 w 387"/>
                  <a:gd name="T5" fmla="*/ 64 h 68"/>
                  <a:gd name="T6" fmla="*/ 387 w 387"/>
                  <a:gd name="T7" fmla="*/ 68 h 68"/>
                  <a:gd name="T8" fmla="*/ 0 w 387"/>
                  <a:gd name="T9" fmla="*/ 0 h 68"/>
                  <a:gd name="T10" fmla="*/ 13 w 387"/>
                  <a:gd name="T11" fmla="*/ 0 h 68"/>
                  <a:gd name="T12" fmla="*/ 29 w 387"/>
                  <a:gd name="T13" fmla="*/ 0 h 6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87"/>
                  <a:gd name="T22" fmla="*/ 0 h 68"/>
                  <a:gd name="T23" fmla="*/ 387 w 387"/>
                  <a:gd name="T24" fmla="*/ 68 h 6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87" h="68">
                    <a:moveTo>
                      <a:pt x="29" y="0"/>
                    </a:moveTo>
                    <a:lnTo>
                      <a:pt x="363" y="59"/>
                    </a:lnTo>
                    <a:lnTo>
                      <a:pt x="375" y="64"/>
                    </a:lnTo>
                    <a:lnTo>
                      <a:pt x="387" y="68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C0D9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69" name="Freeform 436"/>
              <p:cNvSpPr>
                <a:spLocks/>
              </p:cNvSpPr>
              <p:nvPr/>
            </p:nvSpPr>
            <p:spPr bwMode="auto">
              <a:xfrm>
                <a:off x="3242" y="1682"/>
                <a:ext cx="412" cy="73"/>
              </a:xfrm>
              <a:custGeom>
                <a:avLst/>
                <a:gdLst>
                  <a:gd name="T0" fmla="*/ 28 w 412"/>
                  <a:gd name="T1" fmla="*/ 0 h 73"/>
                  <a:gd name="T2" fmla="*/ 390 w 412"/>
                  <a:gd name="T3" fmla="*/ 64 h 73"/>
                  <a:gd name="T4" fmla="*/ 402 w 412"/>
                  <a:gd name="T5" fmla="*/ 68 h 73"/>
                  <a:gd name="T6" fmla="*/ 412 w 412"/>
                  <a:gd name="T7" fmla="*/ 73 h 73"/>
                  <a:gd name="T8" fmla="*/ 0 w 412"/>
                  <a:gd name="T9" fmla="*/ 0 h 73"/>
                  <a:gd name="T10" fmla="*/ 15 w 412"/>
                  <a:gd name="T11" fmla="*/ 0 h 73"/>
                  <a:gd name="T12" fmla="*/ 28 w 412"/>
                  <a:gd name="T13" fmla="*/ 0 h 7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2"/>
                  <a:gd name="T22" fmla="*/ 0 h 73"/>
                  <a:gd name="T23" fmla="*/ 412 w 412"/>
                  <a:gd name="T24" fmla="*/ 73 h 7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2" h="73">
                    <a:moveTo>
                      <a:pt x="28" y="0"/>
                    </a:moveTo>
                    <a:lnTo>
                      <a:pt x="390" y="64"/>
                    </a:lnTo>
                    <a:lnTo>
                      <a:pt x="402" y="68"/>
                    </a:lnTo>
                    <a:lnTo>
                      <a:pt x="412" y="73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C0DA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70" name="Freeform 437"/>
              <p:cNvSpPr>
                <a:spLocks/>
              </p:cNvSpPr>
              <p:nvPr/>
            </p:nvSpPr>
            <p:spPr bwMode="auto">
              <a:xfrm>
                <a:off x="3230" y="1682"/>
                <a:ext cx="436" cy="76"/>
              </a:xfrm>
              <a:custGeom>
                <a:avLst/>
                <a:gdLst>
                  <a:gd name="T0" fmla="*/ 27 w 436"/>
                  <a:gd name="T1" fmla="*/ 0 h 76"/>
                  <a:gd name="T2" fmla="*/ 414 w 436"/>
                  <a:gd name="T3" fmla="*/ 68 h 76"/>
                  <a:gd name="T4" fmla="*/ 424 w 436"/>
                  <a:gd name="T5" fmla="*/ 73 h 76"/>
                  <a:gd name="T6" fmla="*/ 436 w 436"/>
                  <a:gd name="T7" fmla="*/ 76 h 76"/>
                  <a:gd name="T8" fmla="*/ 0 w 436"/>
                  <a:gd name="T9" fmla="*/ 0 h 76"/>
                  <a:gd name="T10" fmla="*/ 13 w 436"/>
                  <a:gd name="T11" fmla="*/ 0 h 76"/>
                  <a:gd name="T12" fmla="*/ 27 w 436"/>
                  <a:gd name="T13" fmla="*/ 0 h 7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36"/>
                  <a:gd name="T22" fmla="*/ 0 h 76"/>
                  <a:gd name="T23" fmla="*/ 436 w 436"/>
                  <a:gd name="T24" fmla="*/ 76 h 7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36" h="76">
                    <a:moveTo>
                      <a:pt x="27" y="0"/>
                    </a:moveTo>
                    <a:lnTo>
                      <a:pt x="414" y="68"/>
                    </a:lnTo>
                    <a:lnTo>
                      <a:pt x="424" y="73"/>
                    </a:lnTo>
                    <a:lnTo>
                      <a:pt x="436" y="76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C0DA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71" name="Freeform 438"/>
              <p:cNvSpPr>
                <a:spLocks/>
              </p:cNvSpPr>
              <p:nvPr/>
            </p:nvSpPr>
            <p:spPr bwMode="auto">
              <a:xfrm>
                <a:off x="3216" y="1682"/>
                <a:ext cx="458" cy="80"/>
              </a:xfrm>
              <a:custGeom>
                <a:avLst/>
                <a:gdLst>
                  <a:gd name="T0" fmla="*/ 26 w 458"/>
                  <a:gd name="T1" fmla="*/ 0 h 80"/>
                  <a:gd name="T2" fmla="*/ 438 w 458"/>
                  <a:gd name="T3" fmla="*/ 73 h 80"/>
                  <a:gd name="T4" fmla="*/ 448 w 458"/>
                  <a:gd name="T5" fmla="*/ 76 h 80"/>
                  <a:gd name="T6" fmla="*/ 458 w 458"/>
                  <a:gd name="T7" fmla="*/ 80 h 80"/>
                  <a:gd name="T8" fmla="*/ 0 w 458"/>
                  <a:gd name="T9" fmla="*/ 0 h 80"/>
                  <a:gd name="T10" fmla="*/ 14 w 458"/>
                  <a:gd name="T11" fmla="*/ 0 h 80"/>
                  <a:gd name="T12" fmla="*/ 26 w 458"/>
                  <a:gd name="T13" fmla="*/ 0 h 8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58"/>
                  <a:gd name="T22" fmla="*/ 0 h 80"/>
                  <a:gd name="T23" fmla="*/ 458 w 458"/>
                  <a:gd name="T24" fmla="*/ 80 h 8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58" h="80">
                    <a:moveTo>
                      <a:pt x="26" y="0"/>
                    </a:moveTo>
                    <a:lnTo>
                      <a:pt x="438" y="73"/>
                    </a:lnTo>
                    <a:lnTo>
                      <a:pt x="448" y="76"/>
                    </a:lnTo>
                    <a:lnTo>
                      <a:pt x="458" y="80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C0DA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72" name="Freeform 439"/>
              <p:cNvSpPr>
                <a:spLocks/>
              </p:cNvSpPr>
              <p:nvPr/>
            </p:nvSpPr>
            <p:spPr bwMode="auto">
              <a:xfrm>
                <a:off x="3205" y="1682"/>
                <a:ext cx="479" cy="85"/>
              </a:xfrm>
              <a:custGeom>
                <a:avLst/>
                <a:gdLst>
                  <a:gd name="T0" fmla="*/ 25 w 479"/>
                  <a:gd name="T1" fmla="*/ 0 h 85"/>
                  <a:gd name="T2" fmla="*/ 461 w 479"/>
                  <a:gd name="T3" fmla="*/ 76 h 85"/>
                  <a:gd name="T4" fmla="*/ 469 w 479"/>
                  <a:gd name="T5" fmla="*/ 80 h 85"/>
                  <a:gd name="T6" fmla="*/ 479 w 479"/>
                  <a:gd name="T7" fmla="*/ 85 h 85"/>
                  <a:gd name="T8" fmla="*/ 0 w 479"/>
                  <a:gd name="T9" fmla="*/ 0 h 85"/>
                  <a:gd name="T10" fmla="*/ 13 w 479"/>
                  <a:gd name="T11" fmla="*/ 0 h 85"/>
                  <a:gd name="T12" fmla="*/ 25 w 479"/>
                  <a:gd name="T13" fmla="*/ 0 h 8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79"/>
                  <a:gd name="T22" fmla="*/ 0 h 85"/>
                  <a:gd name="T23" fmla="*/ 479 w 479"/>
                  <a:gd name="T24" fmla="*/ 85 h 8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79" h="85">
                    <a:moveTo>
                      <a:pt x="25" y="0"/>
                    </a:moveTo>
                    <a:lnTo>
                      <a:pt x="461" y="76"/>
                    </a:lnTo>
                    <a:lnTo>
                      <a:pt x="469" y="80"/>
                    </a:lnTo>
                    <a:lnTo>
                      <a:pt x="479" y="85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C2D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73" name="Freeform 440"/>
              <p:cNvSpPr>
                <a:spLocks/>
              </p:cNvSpPr>
              <p:nvPr/>
            </p:nvSpPr>
            <p:spPr bwMode="auto">
              <a:xfrm>
                <a:off x="3193" y="1682"/>
                <a:ext cx="500" cy="88"/>
              </a:xfrm>
              <a:custGeom>
                <a:avLst/>
                <a:gdLst>
                  <a:gd name="T0" fmla="*/ 23 w 500"/>
                  <a:gd name="T1" fmla="*/ 0 h 88"/>
                  <a:gd name="T2" fmla="*/ 481 w 500"/>
                  <a:gd name="T3" fmla="*/ 80 h 88"/>
                  <a:gd name="T4" fmla="*/ 489 w 500"/>
                  <a:gd name="T5" fmla="*/ 83 h 88"/>
                  <a:gd name="T6" fmla="*/ 500 w 500"/>
                  <a:gd name="T7" fmla="*/ 88 h 88"/>
                  <a:gd name="T8" fmla="*/ 0 w 500"/>
                  <a:gd name="T9" fmla="*/ 0 h 88"/>
                  <a:gd name="T10" fmla="*/ 12 w 500"/>
                  <a:gd name="T11" fmla="*/ 0 h 88"/>
                  <a:gd name="T12" fmla="*/ 23 w 500"/>
                  <a:gd name="T13" fmla="*/ 0 h 8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00"/>
                  <a:gd name="T22" fmla="*/ 0 h 88"/>
                  <a:gd name="T23" fmla="*/ 500 w 500"/>
                  <a:gd name="T24" fmla="*/ 88 h 8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00" h="88">
                    <a:moveTo>
                      <a:pt x="23" y="0"/>
                    </a:moveTo>
                    <a:lnTo>
                      <a:pt x="481" y="80"/>
                    </a:lnTo>
                    <a:lnTo>
                      <a:pt x="489" y="83"/>
                    </a:lnTo>
                    <a:lnTo>
                      <a:pt x="500" y="88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C2D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74" name="Freeform 441"/>
              <p:cNvSpPr>
                <a:spLocks/>
              </p:cNvSpPr>
              <p:nvPr/>
            </p:nvSpPr>
            <p:spPr bwMode="auto">
              <a:xfrm>
                <a:off x="3183" y="1682"/>
                <a:ext cx="518" cy="91"/>
              </a:xfrm>
              <a:custGeom>
                <a:avLst/>
                <a:gdLst>
                  <a:gd name="T0" fmla="*/ 22 w 518"/>
                  <a:gd name="T1" fmla="*/ 0 h 91"/>
                  <a:gd name="T2" fmla="*/ 501 w 518"/>
                  <a:gd name="T3" fmla="*/ 85 h 91"/>
                  <a:gd name="T4" fmla="*/ 510 w 518"/>
                  <a:gd name="T5" fmla="*/ 88 h 91"/>
                  <a:gd name="T6" fmla="*/ 518 w 518"/>
                  <a:gd name="T7" fmla="*/ 91 h 91"/>
                  <a:gd name="T8" fmla="*/ 0 w 518"/>
                  <a:gd name="T9" fmla="*/ 0 h 91"/>
                  <a:gd name="T10" fmla="*/ 11 w 518"/>
                  <a:gd name="T11" fmla="*/ 0 h 91"/>
                  <a:gd name="T12" fmla="*/ 22 w 518"/>
                  <a:gd name="T13" fmla="*/ 0 h 9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18"/>
                  <a:gd name="T22" fmla="*/ 0 h 91"/>
                  <a:gd name="T23" fmla="*/ 518 w 518"/>
                  <a:gd name="T24" fmla="*/ 91 h 9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18" h="91">
                    <a:moveTo>
                      <a:pt x="22" y="0"/>
                    </a:moveTo>
                    <a:lnTo>
                      <a:pt x="501" y="85"/>
                    </a:lnTo>
                    <a:lnTo>
                      <a:pt x="510" y="88"/>
                    </a:lnTo>
                    <a:lnTo>
                      <a:pt x="518" y="91"/>
                    </a:lnTo>
                    <a:lnTo>
                      <a:pt x="0" y="0"/>
                    </a:lnTo>
                    <a:lnTo>
                      <a:pt x="11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C2D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75" name="Freeform 442"/>
              <p:cNvSpPr>
                <a:spLocks/>
              </p:cNvSpPr>
              <p:nvPr/>
            </p:nvSpPr>
            <p:spPr bwMode="auto">
              <a:xfrm>
                <a:off x="3171" y="1682"/>
                <a:ext cx="537" cy="95"/>
              </a:xfrm>
              <a:custGeom>
                <a:avLst/>
                <a:gdLst>
                  <a:gd name="T0" fmla="*/ 22 w 537"/>
                  <a:gd name="T1" fmla="*/ 0 h 95"/>
                  <a:gd name="T2" fmla="*/ 522 w 537"/>
                  <a:gd name="T3" fmla="*/ 88 h 95"/>
                  <a:gd name="T4" fmla="*/ 528 w 537"/>
                  <a:gd name="T5" fmla="*/ 91 h 95"/>
                  <a:gd name="T6" fmla="*/ 537 w 537"/>
                  <a:gd name="T7" fmla="*/ 95 h 95"/>
                  <a:gd name="T8" fmla="*/ 0 w 537"/>
                  <a:gd name="T9" fmla="*/ 0 h 95"/>
                  <a:gd name="T10" fmla="*/ 12 w 537"/>
                  <a:gd name="T11" fmla="*/ 0 h 95"/>
                  <a:gd name="T12" fmla="*/ 22 w 537"/>
                  <a:gd name="T13" fmla="*/ 0 h 9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7"/>
                  <a:gd name="T22" fmla="*/ 0 h 95"/>
                  <a:gd name="T23" fmla="*/ 537 w 537"/>
                  <a:gd name="T24" fmla="*/ 95 h 9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7" h="95">
                    <a:moveTo>
                      <a:pt x="22" y="0"/>
                    </a:moveTo>
                    <a:lnTo>
                      <a:pt x="522" y="88"/>
                    </a:lnTo>
                    <a:lnTo>
                      <a:pt x="528" y="91"/>
                    </a:lnTo>
                    <a:lnTo>
                      <a:pt x="537" y="95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C2D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76" name="Freeform 443"/>
              <p:cNvSpPr>
                <a:spLocks/>
              </p:cNvSpPr>
              <p:nvPr/>
            </p:nvSpPr>
            <p:spPr bwMode="auto">
              <a:xfrm>
                <a:off x="3161" y="1682"/>
                <a:ext cx="555" cy="98"/>
              </a:xfrm>
              <a:custGeom>
                <a:avLst/>
                <a:gdLst>
                  <a:gd name="T0" fmla="*/ 22 w 555"/>
                  <a:gd name="T1" fmla="*/ 0 h 98"/>
                  <a:gd name="T2" fmla="*/ 540 w 555"/>
                  <a:gd name="T3" fmla="*/ 91 h 98"/>
                  <a:gd name="T4" fmla="*/ 547 w 555"/>
                  <a:gd name="T5" fmla="*/ 95 h 98"/>
                  <a:gd name="T6" fmla="*/ 555 w 555"/>
                  <a:gd name="T7" fmla="*/ 98 h 98"/>
                  <a:gd name="T8" fmla="*/ 0 w 555"/>
                  <a:gd name="T9" fmla="*/ 0 h 98"/>
                  <a:gd name="T10" fmla="*/ 12 w 555"/>
                  <a:gd name="T11" fmla="*/ 0 h 98"/>
                  <a:gd name="T12" fmla="*/ 22 w 555"/>
                  <a:gd name="T13" fmla="*/ 0 h 9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55"/>
                  <a:gd name="T22" fmla="*/ 0 h 98"/>
                  <a:gd name="T23" fmla="*/ 555 w 555"/>
                  <a:gd name="T24" fmla="*/ 98 h 9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55" h="98">
                    <a:moveTo>
                      <a:pt x="22" y="0"/>
                    </a:moveTo>
                    <a:lnTo>
                      <a:pt x="540" y="91"/>
                    </a:lnTo>
                    <a:lnTo>
                      <a:pt x="547" y="95"/>
                    </a:lnTo>
                    <a:lnTo>
                      <a:pt x="555" y="98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C2D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77" name="Freeform 444"/>
              <p:cNvSpPr>
                <a:spLocks/>
              </p:cNvSpPr>
              <p:nvPr/>
            </p:nvSpPr>
            <p:spPr bwMode="auto">
              <a:xfrm>
                <a:off x="3151" y="1682"/>
                <a:ext cx="572" cy="102"/>
              </a:xfrm>
              <a:custGeom>
                <a:avLst/>
                <a:gdLst>
                  <a:gd name="T0" fmla="*/ 20 w 572"/>
                  <a:gd name="T1" fmla="*/ 0 h 102"/>
                  <a:gd name="T2" fmla="*/ 557 w 572"/>
                  <a:gd name="T3" fmla="*/ 95 h 102"/>
                  <a:gd name="T4" fmla="*/ 565 w 572"/>
                  <a:gd name="T5" fmla="*/ 98 h 102"/>
                  <a:gd name="T6" fmla="*/ 572 w 572"/>
                  <a:gd name="T7" fmla="*/ 102 h 102"/>
                  <a:gd name="T8" fmla="*/ 0 w 572"/>
                  <a:gd name="T9" fmla="*/ 0 h 102"/>
                  <a:gd name="T10" fmla="*/ 10 w 572"/>
                  <a:gd name="T11" fmla="*/ 0 h 102"/>
                  <a:gd name="T12" fmla="*/ 20 w 572"/>
                  <a:gd name="T13" fmla="*/ 0 h 10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72"/>
                  <a:gd name="T22" fmla="*/ 0 h 102"/>
                  <a:gd name="T23" fmla="*/ 572 w 572"/>
                  <a:gd name="T24" fmla="*/ 102 h 10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72" h="102">
                    <a:moveTo>
                      <a:pt x="20" y="0"/>
                    </a:moveTo>
                    <a:lnTo>
                      <a:pt x="557" y="95"/>
                    </a:lnTo>
                    <a:lnTo>
                      <a:pt x="565" y="98"/>
                    </a:lnTo>
                    <a:lnTo>
                      <a:pt x="572" y="102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C2D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78" name="Freeform 445"/>
              <p:cNvSpPr>
                <a:spLocks/>
              </p:cNvSpPr>
              <p:nvPr/>
            </p:nvSpPr>
            <p:spPr bwMode="auto">
              <a:xfrm>
                <a:off x="3140" y="1682"/>
                <a:ext cx="590" cy="105"/>
              </a:xfrm>
              <a:custGeom>
                <a:avLst/>
                <a:gdLst>
                  <a:gd name="T0" fmla="*/ 21 w 590"/>
                  <a:gd name="T1" fmla="*/ 0 h 105"/>
                  <a:gd name="T2" fmla="*/ 576 w 590"/>
                  <a:gd name="T3" fmla="*/ 98 h 105"/>
                  <a:gd name="T4" fmla="*/ 583 w 590"/>
                  <a:gd name="T5" fmla="*/ 102 h 105"/>
                  <a:gd name="T6" fmla="*/ 590 w 590"/>
                  <a:gd name="T7" fmla="*/ 105 h 105"/>
                  <a:gd name="T8" fmla="*/ 0 w 590"/>
                  <a:gd name="T9" fmla="*/ 2 h 105"/>
                  <a:gd name="T10" fmla="*/ 11 w 590"/>
                  <a:gd name="T11" fmla="*/ 0 h 105"/>
                  <a:gd name="T12" fmla="*/ 21 w 590"/>
                  <a:gd name="T13" fmla="*/ 0 h 10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90"/>
                  <a:gd name="T22" fmla="*/ 0 h 105"/>
                  <a:gd name="T23" fmla="*/ 590 w 590"/>
                  <a:gd name="T24" fmla="*/ 105 h 10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90" h="105">
                    <a:moveTo>
                      <a:pt x="21" y="0"/>
                    </a:moveTo>
                    <a:lnTo>
                      <a:pt x="576" y="98"/>
                    </a:lnTo>
                    <a:lnTo>
                      <a:pt x="583" y="102"/>
                    </a:lnTo>
                    <a:lnTo>
                      <a:pt x="590" y="105"/>
                    </a:lnTo>
                    <a:lnTo>
                      <a:pt x="0" y="2"/>
                    </a:lnTo>
                    <a:lnTo>
                      <a:pt x="11" y="0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C4DB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79" name="Freeform 446"/>
              <p:cNvSpPr>
                <a:spLocks/>
              </p:cNvSpPr>
              <p:nvPr/>
            </p:nvSpPr>
            <p:spPr bwMode="auto">
              <a:xfrm>
                <a:off x="3134" y="1682"/>
                <a:ext cx="602" cy="108"/>
              </a:xfrm>
              <a:custGeom>
                <a:avLst/>
                <a:gdLst>
                  <a:gd name="T0" fmla="*/ 17 w 602"/>
                  <a:gd name="T1" fmla="*/ 0 h 108"/>
                  <a:gd name="T2" fmla="*/ 589 w 602"/>
                  <a:gd name="T3" fmla="*/ 102 h 108"/>
                  <a:gd name="T4" fmla="*/ 596 w 602"/>
                  <a:gd name="T5" fmla="*/ 105 h 108"/>
                  <a:gd name="T6" fmla="*/ 602 w 602"/>
                  <a:gd name="T7" fmla="*/ 108 h 108"/>
                  <a:gd name="T8" fmla="*/ 0 w 602"/>
                  <a:gd name="T9" fmla="*/ 2 h 108"/>
                  <a:gd name="T10" fmla="*/ 5 w 602"/>
                  <a:gd name="T11" fmla="*/ 2 h 108"/>
                  <a:gd name="T12" fmla="*/ 6 w 602"/>
                  <a:gd name="T13" fmla="*/ 2 h 108"/>
                  <a:gd name="T14" fmla="*/ 11 w 602"/>
                  <a:gd name="T15" fmla="*/ 2 h 108"/>
                  <a:gd name="T16" fmla="*/ 17 w 602"/>
                  <a:gd name="T17" fmla="*/ 0 h 10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02"/>
                  <a:gd name="T28" fmla="*/ 0 h 108"/>
                  <a:gd name="T29" fmla="*/ 602 w 602"/>
                  <a:gd name="T30" fmla="*/ 108 h 10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02" h="108">
                    <a:moveTo>
                      <a:pt x="17" y="0"/>
                    </a:moveTo>
                    <a:lnTo>
                      <a:pt x="589" y="102"/>
                    </a:lnTo>
                    <a:lnTo>
                      <a:pt x="596" y="105"/>
                    </a:lnTo>
                    <a:lnTo>
                      <a:pt x="602" y="108"/>
                    </a:lnTo>
                    <a:lnTo>
                      <a:pt x="0" y="2"/>
                    </a:lnTo>
                    <a:lnTo>
                      <a:pt x="5" y="2"/>
                    </a:lnTo>
                    <a:lnTo>
                      <a:pt x="6" y="2"/>
                    </a:lnTo>
                    <a:lnTo>
                      <a:pt x="11" y="2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C4DB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80" name="Freeform 447"/>
              <p:cNvSpPr>
                <a:spLocks/>
              </p:cNvSpPr>
              <p:nvPr/>
            </p:nvSpPr>
            <p:spPr bwMode="auto">
              <a:xfrm>
                <a:off x="3125" y="1684"/>
                <a:ext cx="618" cy="110"/>
              </a:xfrm>
              <a:custGeom>
                <a:avLst/>
                <a:gdLst>
                  <a:gd name="T0" fmla="*/ 15 w 618"/>
                  <a:gd name="T1" fmla="*/ 0 h 110"/>
                  <a:gd name="T2" fmla="*/ 605 w 618"/>
                  <a:gd name="T3" fmla="*/ 103 h 110"/>
                  <a:gd name="T4" fmla="*/ 611 w 618"/>
                  <a:gd name="T5" fmla="*/ 106 h 110"/>
                  <a:gd name="T6" fmla="*/ 618 w 618"/>
                  <a:gd name="T7" fmla="*/ 110 h 110"/>
                  <a:gd name="T8" fmla="*/ 0 w 618"/>
                  <a:gd name="T9" fmla="*/ 2 h 110"/>
                  <a:gd name="T10" fmla="*/ 10 w 618"/>
                  <a:gd name="T11" fmla="*/ 0 h 110"/>
                  <a:gd name="T12" fmla="*/ 15 w 618"/>
                  <a:gd name="T13" fmla="*/ 0 h 110"/>
                  <a:gd name="T14" fmla="*/ 15 w 618"/>
                  <a:gd name="T15" fmla="*/ 0 h 110"/>
                  <a:gd name="T16" fmla="*/ 15 w 618"/>
                  <a:gd name="T17" fmla="*/ 0 h 11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18"/>
                  <a:gd name="T28" fmla="*/ 0 h 110"/>
                  <a:gd name="T29" fmla="*/ 618 w 618"/>
                  <a:gd name="T30" fmla="*/ 110 h 11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18" h="110">
                    <a:moveTo>
                      <a:pt x="15" y="0"/>
                    </a:moveTo>
                    <a:lnTo>
                      <a:pt x="605" y="103"/>
                    </a:lnTo>
                    <a:lnTo>
                      <a:pt x="611" y="106"/>
                    </a:lnTo>
                    <a:lnTo>
                      <a:pt x="618" y="110"/>
                    </a:lnTo>
                    <a:lnTo>
                      <a:pt x="0" y="2"/>
                    </a:lnTo>
                    <a:lnTo>
                      <a:pt x="10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C4DB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81" name="Freeform 448"/>
              <p:cNvSpPr>
                <a:spLocks/>
              </p:cNvSpPr>
              <p:nvPr/>
            </p:nvSpPr>
            <p:spPr bwMode="auto">
              <a:xfrm>
                <a:off x="3113" y="1684"/>
                <a:ext cx="637" cy="113"/>
              </a:xfrm>
              <a:custGeom>
                <a:avLst/>
                <a:gdLst>
                  <a:gd name="T0" fmla="*/ 21 w 637"/>
                  <a:gd name="T1" fmla="*/ 0 h 113"/>
                  <a:gd name="T2" fmla="*/ 623 w 637"/>
                  <a:gd name="T3" fmla="*/ 106 h 113"/>
                  <a:gd name="T4" fmla="*/ 630 w 637"/>
                  <a:gd name="T5" fmla="*/ 110 h 113"/>
                  <a:gd name="T6" fmla="*/ 637 w 637"/>
                  <a:gd name="T7" fmla="*/ 113 h 113"/>
                  <a:gd name="T8" fmla="*/ 0 w 637"/>
                  <a:gd name="T9" fmla="*/ 2 h 113"/>
                  <a:gd name="T10" fmla="*/ 14 w 637"/>
                  <a:gd name="T11" fmla="*/ 2 h 113"/>
                  <a:gd name="T12" fmla="*/ 21 w 637"/>
                  <a:gd name="T13" fmla="*/ 0 h 1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37"/>
                  <a:gd name="T22" fmla="*/ 0 h 113"/>
                  <a:gd name="T23" fmla="*/ 637 w 637"/>
                  <a:gd name="T24" fmla="*/ 113 h 1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37" h="113">
                    <a:moveTo>
                      <a:pt x="21" y="0"/>
                    </a:moveTo>
                    <a:lnTo>
                      <a:pt x="623" y="106"/>
                    </a:lnTo>
                    <a:lnTo>
                      <a:pt x="630" y="110"/>
                    </a:lnTo>
                    <a:lnTo>
                      <a:pt x="637" y="113"/>
                    </a:lnTo>
                    <a:lnTo>
                      <a:pt x="0" y="2"/>
                    </a:lnTo>
                    <a:lnTo>
                      <a:pt x="14" y="2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C4DB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82" name="Freeform 449"/>
              <p:cNvSpPr>
                <a:spLocks/>
              </p:cNvSpPr>
              <p:nvPr/>
            </p:nvSpPr>
            <p:spPr bwMode="auto">
              <a:xfrm>
                <a:off x="3103" y="1686"/>
                <a:ext cx="654" cy="115"/>
              </a:xfrm>
              <a:custGeom>
                <a:avLst/>
                <a:gdLst>
                  <a:gd name="T0" fmla="*/ 22 w 654"/>
                  <a:gd name="T1" fmla="*/ 0 h 115"/>
                  <a:gd name="T2" fmla="*/ 640 w 654"/>
                  <a:gd name="T3" fmla="*/ 108 h 115"/>
                  <a:gd name="T4" fmla="*/ 647 w 654"/>
                  <a:gd name="T5" fmla="*/ 111 h 115"/>
                  <a:gd name="T6" fmla="*/ 654 w 654"/>
                  <a:gd name="T7" fmla="*/ 115 h 115"/>
                  <a:gd name="T8" fmla="*/ 0 w 654"/>
                  <a:gd name="T9" fmla="*/ 0 h 115"/>
                  <a:gd name="T10" fmla="*/ 12 w 654"/>
                  <a:gd name="T11" fmla="*/ 0 h 115"/>
                  <a:gd name="T12" fmla="*/ 22 w 654"/>
                  <a:gd name="T13" fmla="*/ 0 h 11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54"/>
                  <a:gd name="T22" fmla="*/ 0 h 115"/>
                  <a:gd name="T23" fmla="*/ 654 w 654"/>
                  <a:gd name="T24" fmla="*/ 115 h 11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54" h="115">
                    <a:moveTo>
                      <a:pt x="22" y="0"/>
                    </a:moveTo>
                    <a:lnTo>
                      <a:pt x="640" y="108"/>
                    </a:lnTo>
                    <a:lnTo>
                      <a:pt x="647" y="111"/>
                    </a:lnTo>
                    <a:lnTo>
                      <a:pt x="654" y="115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C4DB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83" name="Freeform 450"/>
              <p:cNvSpPr>
                <a:spLocks/>
              </p:cNvSpPr>
              <p:nvPr/>
            </p:nvSpPr>
            <p:spPr bwMode="auto">
              <a:xfrm>
                <a:off x="3091" y="1686"/>
                <a:ext cx="672" cy="118"/>
              </a:xfrm>
              <a:custGeom>
                <a:avLst/>
                <a:gdLst>
                  <a:gd name="T0" fmla="*/ 22 w 672"/>
                  <a:gd name="T1" fmla="*/ 0 h 118"/>
                  <a:gd name="T2" fmla="*/ 659 w 672"/>
                  <a:gd name="T3" fmla="*/ 111 h 118"/>
                  <a:gd name="T4" fmla="*/ 666 w 672"/>
                  <a:gd name="T5" fmla="*/ 115 h 118"/>
                  <a:gd name="T6" fmla="*/ 672 w 672"/>
                  <a:gd name="T7" fmla="*/ 118 h 118"/>
                  <a:gd name="T8" fmla="*/ 0 w 672"/>
                  <a:gd name="T9" fmla="*/ 0 h 118"/>
                  <a:gd name="T10" fmla="*/ 12 w 672"/>
                  <a:gd name="T11" fmla="*/ 0 h 118"/>
                  <a:gd name="T12" fmla="*/ 22 w 672"/>
                  <a:gd name="T13" fmla="*/ 0 h 11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72"/>
                  <a:gd name="T22" fmla="*/ 0 h 118"/>
                  <a:gd name="T23" fmla="*/ 672 w 672"/>
                  <a:gd name="T24" fmla="*/ 118 h 11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72" h="118">
                    <a:moveTo>
                      <a:pt x="22" y="0"/>
                    </a:moveTo>
                    <a:lnTo>
                      <a:pt x="659" y="111"/>
                    </a:lnTo>
                    <a:lnTo>
                      <a:pt x="666" y="115"/>
                    </a:lnTo>
                    <a:lnTo>
                      <a:pt x="672" y="118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C5DC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84" name="Freeform 451"/>
              <p:cNvSpPr>
                <a:spLocks/>
              </p:cNvSpPr>
              <p:nvPr/>
            </p:nvSpPr>
            <p:spPr bwMode="auto">
              <a:xfrm>
                <a:off x="3078" y="1686"/>
                <a:ext cx="691" cy="121"/>
              </a:xfrm>
              <a:custGeom>
                <a:avLst/>
                <a:gdLst>
                  <a:gd name="T0" fmla="*/ 25 w 691"/>
                  <a:gd name="T1" fmla="*/ 0 h 121"/>
                  <a:gd name="T2" fmla="*/ 679 w 691"/>
                  <a:gd name="T3" fmla="*/ 115 h 121"/>
                  <a:gd name="T4" fmla="*/ 684 w 691"/>
                  <a:gd name="T5" fmla="*/ 118 h 121"/>
                  <a:gd name="T6" fmla="*/ 691 w 691"/>
                  <a:gd name="T7" fmla="*/ 121 h 121"/>
                  <a:gd name="T8" fmla="*/ 0 w 691"/>
                  <a:gd name="T9" fmla="*/ 0 h 121"/>
                  <a:gd name="T10" fmla="*/ 13 w 691"/>
                  <a:gd name="T11" fmla="*/ 0 h 121"/>
                  <a:gd name="T12" fmla="*/ 25 w 691"/>
                  <a:gd name="T13" fmla="*/ 0 h 1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91"/>
                  <a:gd name="T22" fmla="*/ 0 h 121"/>
                  <a:gd name="T23" fmla="*/ 691 w 691"/>
                  <a:gd name="T24" fmla="*/ 121 h 1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91" h="121">
                    <a:moveTo>
                      <a:pt x="25" y="0"/>
                    </a:moveTo>
                    <a:lnTo>
                      <a:pt x="679" y="115"/>
                    </a:lnTo>
                    <a:lnTo>
                      <a:pt x="684" y="118"/>
                    </a:lnTo>
                    <a:lnTo>
                      <a:pt x="691" y="121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C7DD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85" name="Freeform 452"/>
              <p:cNvSpPr>
                <a:spLocks/>
              </p:cNvSpPr>
              <p:nvPr/>
            </p:nvSpPr>
            <p:spPr bwMode="auto">
              <a:xfrm>
                <a:off x="3066" y="1686"/>
                <a:ext cx="708" cy="125"/>
              </a:xfrm>
              <a:custGeom>
                <a:avLst/>
                <a:gdLst>
                  <a:gd name="T0" fmla="*/ 25 w 708"/>
                  <a:gd name="T1" fmla="*/ 0 h 125"/>
                  <a:gd name="T2" fmla="*/ 697 w 708"/>
                  <a:gd name="T3" fmla="*/ 118 h 125"/>
                  <a:gd name="T4" fmla="*/ 703 w 708"/>
                  <a:gd name="T5" fmla="*/ 121 h 125"/>
                  <a:gd name="T6" fmla="*/ 708 w 708"/>
                  <a:gd name="T7" fmla="*/ 125 h 125"/>
                  <a:gd name="T8" fmla="*/ 0 w 708"/>
                  <a:gd name="T9" fmla="*/ 0 h 125"/>
                  <a:gd name="T10" fmla="*/ 14 w 708"/>
                  <a:gd name="T11" fmla="*/ 0 h 125"/>
                  <a:gd name="T12" fmla="*/ 25 w 708"/>
                  <a:gd name="T13" fmla="*/ 0 h 1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08"/>
                  <a:gd name="T22" fmla="*/ 0 h 125"/>
                  <a:gd name="T23" fmla="*/ 708 w 708"/>
                  <a:gd name="T24" fmla="*/ 125 h 1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08" h="125">
                    <a:moveTo>
                      <a:pt x="25" y="0"/>
                    </a:moveTo>
                    <a:lnTo>
                      <a:pt x="697" y="118"/>
                    </a:lnTo>
                    <a:lnTo>
                      <a:pt x="703" y="121"/>
                    </a:lnTo>
                    <a:lnTo>
                      <a:pt x="708" y="125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C7DD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86" name="Freeform 453"/>
              <p:cNvSpPr>
                <a:spLocks/>
              </p:cNvSpPr>
              <p:nvPr/>
            </p:nvSpPr>
            <p:spPr bwMode="auto">
              <a:xfrm>
                <a:off x="3053" y="1686"/>
                <a:ext cx="727" cy="128"/>
              </a:xfrm>
              <a:custGeom>
                <a:avLst/>
                <a:gdLst>
                  <a:gd name="T0" fmla="*/ 25 w 727"/>
                  <a:gd name="T1" fmla="*/ 0 h 128"/>
                  <a:gd name="T2" fmla="*/ 716 w 727"/>
                  <a:gd name="T3" fmla="*/ 121 h 128"/>
                  <a:gd name="T4" fmla="*/ 721 w 727"/>
                  <a:gd name="T5" fmla="*/ 125 h 128"/>
                  <a:gd name="T6" fmla="*/ 727 w 727"/>
                  <a:gd name="T7" fmla="*/ 128 h 128"/>
                  <a:gd name="T8" fmla="*/ 0 w 727"/>
                  <a:gd name="T9" fmla="*/ 0 h 128"/>
                  <a:gd name="T10" fmla="*/ 13 w 727"/>
                  <a:gd name="T11" fmla="*/ 0 h 128"/>
                  <a:gd name="T12" fmla="*/ 25 w 727"/>
                  <a:gd name="T13" fmla="*/ 0 h 12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27"/>
                  <a:gd name="T22" fmla="*/ 0 h 128"/>
                  <a:gd name="T23" fmla="*/ 727 w 727"/>
                  <a:gd name="T24" fmla="*/ 128 h 12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27" h="128">
                    <a:moveTo>
                      <a:pt x="25" y="0"/>
                    </a:moveTo>
                    <a:lnTo>
                      <a:pt x="716" y="121"/>
                    </a:lnTo>
                    <a:lnTo>
                      <a:pt x="721" y="125"/>
                    </a:lnTo>
                    <a:lnTo>
                      <a:pt x="727" y="128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C7DD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87" name="Freeform 454"/>
              <p:cNvSpPr>
                <a:spLocks/>
              </p:cNvSpPr>
              <p:nvPr/>
            </p:nvSpPr>
            <p:spPr bwMode="auto">
              <a:xfrm>
                <a:off x="3041" y="1686"/>
                <a:ext cx="744" cy="131"/>
              </a:xfrm>
              <a:custGeom>
                <a:avLst/>
                <a:gdLst>
                  <a:gd name="T0" fmla="*/ 25 w 744"/>
                  <a:gd name="T1" fmla="*/ 0 h 131"/>
                  <a:gd name="T2" fmla="*/ 733 w 744"/>
                  <a:gd name="T3" fmla="*/ 125 h 131"/>
                  <a:gd name="T4" fmla="*/ 739 w 744"/>
                  <a:gd name="T5" fmla="*/ 128 h 131"/>
                  <a:gd name="T6" fmla="*/ 744 w 744"/>
                  <a:gd name="T7" fmla="*/ 131 h 131"/>
                  <a:gd name="T8" fmla="*/ 0 w 744"/>
                  <a:gd name="T9" fmla="*/ 0 h 131"/>
                  <a:gd name="T10" fmla="*/ 12 w 744"/>
                  <a:gd name="T11" fmla="*/ 0 h 131"/>
                  <a:gd name="T12" fmla="*/ 25 w 744"/>
                  <a:gd name="T13" fmla="*/ 0 h 1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44"/>
                  <a:gd name="T22" fmla="*/ 0 h 131"/>
                  <a:gd name="T23" fmla="*/ 744 w 744"/>
                  <a:gd name="T24" fmla="*/ 131 h 13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44" h="131">
                    <a:moveTo>
                      <a:pt x="25" y="0"/>
                    </a:moveTo>
                    <a:lnTo>
                      <a:pt x="733" y="125"/>
                    </a:lnTo>
                    <a:lnTo>
                      <a:pt x="739" y="128"/>
                    </a:lnTo>
                    <a:lnTo>
                      <a:pt x="744" y="131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C7DD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88" name="Freeform 455"/>
              <p:cNvSpPr>
                <a:spLocks/>
              </p:cNvSpPr>
              <p:nvPr/>
            </p:nvSpPr>
            <p:spPr bwMode="auto">
              <a:xfrm>
                <a:off x="3027" y="1686"/>
                <a:ext cx="763" cy="135"/>
              </a:xfrm>
              <a:custGeom>
                <a:avLst/>
                <a:gdLst>
                  <a:gd name="T0" fmla="*/ 26 w 763"/>
                  <a:gd name="T1" fmla="*/ 0 h 135"/>
                  <a:gd name="T2" fmla="*/ 753 w 763"/>
                  <a:gd name="T3" fmla="*/ 128 h 135"/>
                  <a:gd name="T4" fmla="*/ 758 w 763"/>
                  <a:gd name="T5" fmla="*/ 131 h 135"/>
                  <a:gd name="T6" fmla="*/ 763 w 763"/>
                  <a:gd name="T7" fmla="*/ 135 h 135"/>
                  <a:gd name="T8" fmla="*/ 0 w 763"/>
                  <a:gd name="T9" fmla="*/ 0 h 135"/>
                  <a:gd name="T10" fmla="*/ 14 w 763"/>
                  <a:gd name="T11" fmla="*/ 0 h 135"/>
                  <a:gd name="T12" fmla="*/ 26 w 763"/>
                  <a:gd name="T13" fmla="*/ 0 h 13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63"/>
                  <a:gd name="T22" fmla="*/ 0 h 135"/>
                  <a:gd name="T23" fmla="*/ 763 w 763"/>
                  <a:gd name="T24" fmla="*/ 135 h 13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63" h="135">
                    <a:moveTo>
                      <a:pt x="26" y="0"/>
                    </a:moveTo>
                    <a:lnTo>
                      <a:pt x="753" y="128"/>
                    </a:lnTo>
                    <a:lnTo>
                      <a:pt x="758" y="131"/>
                    </a:lnTo>
                    <a:lnTo>
                      <a:pt x="763" y="135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C7DD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89" name="Freeform 456"/>
              <p:cNvSpPr>
                <a:spLocks/>
              </p:cNvSpPr>
              <p:nvPr/>
            </p:nvSpPr>
            <p:spPr bwMode="auto">
              <a:xfrm>
                <a:off x="3014" y="1686"/>
                <a:ext cx="782" cy="138"/>
              </a:xfrm>
              <a:custGeom>
                <a:avLst/>
                <a:gdLst>
                  <a:gd name="T0" fmla="*/ 27 w 782"/>
                  <a:gd name="T1" fmla="*/ 0 h 138"/>
                  <a:gd name="T2" fmla="*/ 771 w 782"/>
                  <a:gd name="T3" fmla="*/ 131 h 138"/>
                  <a:gd name="T4" fmla="*/ 776 w 782"/>
                  <a:gd name="T5" fmla="*/ 135 h 138"/>
                  <a:gd name="T6" fmla="*/ 782 w 782"/>
                  <a:gd name="T7" fmla="*/ 138 h 138"/>
                  <a:gd name="T8" fmla="*/ 0 w 782"/>
                  <a:gd name="T9" fmla="*/ 0 h 138"/>
                  <a:gd name="T10" fmla="*/ 13 w 782"/>
                  <a:gd name="T11" fmla="*/ 0 h 138"/>
                  <a:gd name="T12" fmla="*/ 27 w 782"/>
                  <a:gd name="T13" fmla="*/ 0 h 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82"/>
                  <a:gd name="T22" fmla="*/ 0 h 138"/>
                  <a:gd name="T23" fmla="*/ 782 w 782"/>
                  <a:gd name="T24" fmla="*/ 138 h 13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82" h="138">
                    <a:moveTo>
                      <a:pt x="27" y="0"/>
                    </a:moveTo>
                    <a:lnTo>
                      <a:pt x="771" y="131"/>
                    </a:lnTo>
                    <a:lnTo>
                      <a:pt x="776" y="135"/>
                    </a:lnTo>
                    <a:lnTo>
                      <a:pt x="782" y="138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C7DD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90" name="Freeform 457"/>
              <p:cNvSpPr>
                <a:spLocks/>
              </p:cNvSpPr>
              <p:nvPr/>
            </p:nvSpPr>
            <p:spPr bwMode="auto">
              <a:xfrm>
                <a:off x="3000" y="1686"/>
                <a:ext cx="801" cy="140"/>
              </a:xfrm>
              <a:custGeom>
                <a:avLst/>
                <a:gdLst>
                  <a:gd name="T0" fmla="*/ 27 w 801"/>
                  <a:gd name="T1" fmla="*/ 0 h 140"/>
                  <a:gd name="T2" fmla="*/ 790 w 801"/>
                  <a:gd name="T3" fmla="*/ 135 h 140"/>
                  <a:gd name="T4" fmla="*/ 796 w 801"/>
                  <a:gd name="T5" fmla="*/ 138 h 140"/>
                  <a:gd name="T6" fmla="*/ 801 w 801"/>
                  <a:gd name="T7" fmla="*/ 140 h 140"/>
                  <a:gd name="T8" fmla="*/ 0 w 801"/>
                  <a:gd name="T9" fmla="*/ 0 h 140"/>
                  <a:gd name="T10" fmla="*/ 14 w 801"/>
                  <a:gd name="T11" fmla="*/ 0 h 140"/>
                  <a:gd name="T12" fmla="*/ 27 w 801"/>
                  <a:gd name="T13" fmla="*/ 0 h 14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01"/>
                  <a:gd name="T22" fmla="*/ 0 h 140"/>
                  <a:gd name="T23" fmla="*/ 801 w 801"/>
                  <a:gd name="T24" fmla="*/ 140 h 14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01" h="140">
                    <a:moveTo>
                      <a:pt x="27" y="0"/>
                    </a:moveTo>
                    <a:lnTo>
                      <a:pt x="790" y="135"/>
                    </a:lnTo>
                    <a:lnTo>
                      <a:pt x="796" y="138"/>
                    </a:lnTo>
                    <a:lnTo>
                      <a:pt x="801" y="140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C9DE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091" name="Freeform 458"/>
              <p:cNvSpPr>
                <a:spLocks/>
              </p:cNvSpPr>
              <p:nvPr/>
            </p:nvSpPr>
            <p:spPr bwMode="auto">
              <a:xfrm>
                <a:off x="2987" y="1686"/>
                <a:ext cx="820" cy="143"/>
              </a:xfrm>
              <a:custGeom>
                <a:avLst/>
                <a:gdLst>
                  <a:gd name="T0" fmla="*/ 27 w 820"/>
                  <a:gd name="T1" fmla="*/ 0 h 143"/>
                  <a:gd name="T2" fmla="*/ 809 w 820"/>
                  <a:gd name="T3" fmla="*/ 138 h 143"/>
                  <a:gd name="T4" fmla="*/ 815 w 820"/>
                  <a:gd name="T5" fmla="*/ 140 h 143"/>
                  <a:gd name="T6" fmla="*/ 820 w 820"/>
                  <a:gd name="T7" fmla="*/ 143 h 143"/>
                  <a:gd name="T8" fmla="*/ 0 w 820"/>
                  <a:gd name="T9" fmla="*/ 0 h 143"/>
                  <a:gd name="T10" fmla="*/ 13 w 820"/>
                  <a:gd name="T11" fmla="*/ 0 h 143"/>
                  <a:gd name="T12" fmla="*/ 27 w 820"/>
                  <a:gd name="T13" fmla="*/ 0 h 1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20"/>
                  <a:gd name="T22" fmla="*/ 0 h 143"/>
                  <a:gd name="T23" fmla="*/ 820 w 820"/>
                  <a:gd name="T24" fmla="*/ 143 h 1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20" h="143">
                    <a:moveTo>
                      <a:pt x="27" y="0"/>
                    </a:moveTo>
                    <a:lnTo>
                      <a:pt x="809" y="138"/>
                    </a:lnTo>
                    <a:lnTo>
                      <a:pt x="815" y="140"/>
                    </a:lnTo>
                    <a:lnTo>
                      <a:pt x="820" y="14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C9DE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11733" name="Freeform 459"/>
            <p:cNvSpPr>
              <a:spLocks/>
            </p:cNvSpPr>
            <p:nvPr/>
          </p:nvSpPr>
          <p:spPr bwMode="auto">
            <a:xfrm>
              <a:off x="2973" y="1686"/>
              <a:ext cx="838" cy="147"/>
            </a:xfrm>
            <a:custGeom>
              <a:avLst/>
              <a:gdLst>
                <a:gd name="T0" fmla="*/ 27 w 838"/>
                <a:gd name="T1" fmla="*/ 0 h 147"/>
                <a:gd name="T2" fmla="*/ 828 w 838"/>
                <a:gd name="T3" fmla="*/ 140 h 147"/>
                <a:gd name="T4" fmla="*/ 833 w 838"/>
                <a:gd name="T5" fmla="*/ 143 h 147"/>
                <a:gd name="T6" fmla="*/ 838 w 838"/>
                <a:gd name="T7" fmla="*/ 147 h 147"/>
                <a:gd name="T8" fmla="*/ 0 w 838"/>
                <a:gd name="T9" fmla="*/ 0 h 147"/>
                <a:gd name="T10" fmla="*/ 14 w 838"/>
                <a:gd name="T11" fmla="*/ 0 h 147"/>
                <a:gd name="T12" fmla="*/ 27 w 838"/>
                <a:gd name="T13" fmla="*/ 0 h 1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38"/>
                <a:gd name="T22" fmla="*/ 0 h 147"/>
                <a:gd name="T23" fmla="*/ 838 w 838"/>
                <a:gd name="T24" fmla="*/ 147 h 14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38" h="147">
                  <a:moveTo>
                    <a:pt x="27" y="0"/>
                  </a:moveTo>
                  <a:lnTo>
                    <a:pt x="828" y="140"/>
                  </a:lnTo>
                  <a:lnTo>
                    <a:pt x="833" y="143"/>
                  </a:lnTo>
                  <a:lnTo>
                    <a:pt x="838" y="147"/>
                  </a:lnTo>
                  <a:lnTo>
                    <a:pt x="0" y="0"/>
                  </a:lnTo>
                  <a:lnTo>
                    <a:pt x="14" y="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C9DEE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34" name="Freeform 460"/>
            <p:cNvSpPr>
              <a:spLocks/>
            </p:cNvSpPr>
            <p:nvPr/>
          </p:nvSpPr>
          <p:spPr bwMode="auto">
            <a:xfrm>
              <a:off x="2960" y="1684"/>
              <a:ext cx="856" cy="152"/>
            </a:xfrm>
            <a:custGeom>
              <a:avLst/>
              <a:gdLst>
                <a:gd name="T0" fmla="*/ 27 w 856"/>
                <a:gd name="T1" fmla="*/ 2 h 152"/>
                <a:gd name="T2" fmla="*/ 847 w 856"/>
                <a:gd name="T3" fmla="*/ 145 h 152"/>
                <a:gd name="T4" fmla="*/ 851 w 856"/>
                <a:gd name="T5" fmla="*/ 149 h 152"/>
                <a:gd name="T6" fmla="*/ 856 w 856"/>
                <a:gd name="T7" fmla="*/ 152 h 152"/>
                <a:gd name="T8" fmla="*/ 0 w 856"/>
                <a:gd name="T9" fmla="*/ 0 h 152"/>
                <a:gd name="T10" fmla="*/ 13 w 856"/>
                <a:gd name="T11" fmla="*/ 2 h 152"/>
                <a:gd name="T12" fmla="*/ 27 w 856"/>
                <a:gd name="T13" fmla="*/ 2 h 1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56"/>
                <a:gd name="T22" fmla="*/ 0 h 152"/>
                <a:gd name="T23" fmla="*/ 856 w 856"/>
                <a:gd name="T24" fmla="*/ 152 h 1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56" h="152">
                  <a:moveTo>
                    <a:pt x="27" y="2"/>
                  </a:moveTo>
                  <a:lnTo>
                    <a:pt x="847" y="145"/>
                  </a:lnTo>
                  <a:lnTo>
                    <a:pt x="851" y="149"/>
                  </a:lnTo>
                  <a:lnTo>
                    <a:pt x="856" y="152"/>
                  </a:lnTo>
                  <a:lnTo>
                    <a:pt x="0" y="0"/>
                  </a:lnTo>
                  <a:lnTo>
                    <a:pt x="13" y="2"/>
                  </a:lnTo>
                  <a:lnTo>
                    <a:pt x="27" y="2"/>
                  </a:lnTo>
                  <a:close/>
                </a:path>
              </a:pathLst>
            </a:custGeom>
            <a:solidFill>
              <a:srgbClr val="C9DEE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35" name="Freeform 461"/>
            <p:cNvSpPr>
              <a:spLocks/>
            </p:cNvSpPr>
            <p:nvPr/>
          </p:nvSpPr>
          <p:spPr bwMode="auto">
            <a:xfrm>
              <a:off x="2946" y="1684"/>
              <a:ext cx="875" cy="155"/>
            </a:xfrm>
            <a:custGeom>
              <a:avLst/>
              <a:gdLst>
                <a:gd name="T0" fmla="*/ 27 w 875"/>
                <a:gd name="T1" fmla="*/ 2 h 155"/>
                <a:gd name="T2" fmla="*/ 865 w 875"/>
                <a:gd name="T3" fmla="*/ 149 h 155"/>
                <a:gd name="T4" fmla="*/ 870 w 875"/>
                <a:gd name="T5" fmla="*/ 152 h 155"/>
                <a:gd name="T6" fmla="*/ 875 w 875"/>
                <a:gd name="T7" fmla="*/ 155 h 155"/>
                <a:gd name="T8" fmla="*/ 0 w 875"/>
                <a:gd name="T9" fmla="*/ 0 h 155"/>
                <a:gd name="T10" fmla="*/ 14 w 875"/>
                <a:gd name="T11" fmla="*/ 0 h 155"/>
                <a:gd name="T12" fmla="*/ 27 w 875"/>
                <a:gd name="T13" fmla="*/ 2 h 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75"/>
                <a:gd name="T22" fmla="*/ 0 h 155"/>
                <a:gd name="T23" fmla="*/ 875 w 875"/>
                <a:gd name="T24" fmla="*/ 155 h 15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75" h="155">
                  <a:moveTo>
                    <a:pt x="27" y="2"/>
                  </a:moveTo>
                  <a:lnTo>
                    <a:pt x="865" y="149"/>
                  </a:lnTo>
                  <a:lnTo>
                    <a:pt x="870" y="152"/>
                  </a:lnTo>
                  <a:lnTo>
                    <a:pt x="875" y="155"/>
                  </a:lnTo>
                  <a:lnTo>
                    <a:pt x="0" y="0"/>
                  </a:lnTo>
                  <a:lnTo>
                    <a:pt x="14" y="0"/>
                  </a:lnTo>
                  <a:lnTo>
                    <a:pt x="27" y="2"/>
                  </a:lnTo>
                  <a:close/>
                </a:path>
              </a:pathLst>
            </a:custGeom>
            <a:solidFill>
              <a:srgbClr val="C9DEE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36" name="Freeform 462"/>
            <p:cNvSpPr>
              <a:spLocks/>
            </p:cNvSpPr>
            <p:nvPr/>
          </p:nvSpPr>
          <p:spPr bwMode="auto">
            <a:xfrm>
              <a:off x="2933" y="1684"/>
              <a:ext cx="893" cy="159"/>
            </a:xfrm>
            <a:custGeom>
              <a:avLst/>
              <a:gdLst>
                <a:gd name="T0" fmla="*/ 27 w 893"/>
                <a:gd name="T1" fmla="*/ 0 h 159"/>
                <a:gd name="T2" fmla="*/ 883 w 893"/>
                <a:gd name="T3" fmla="*/ 152 h 159"/>
                <a:gd name="T4" fmla="*/ 888 w 893"/>
                <a:gd name="T5" fmla="*/ 155 h 159"/>
                <a:gd name="T6" fmla="*/ 893 w 893"/>
                <a:gd name="T7" fmla="*/ 159 h 159"/>
                <a:gd name="T8" fmla="*/ 0 w 893"/>
                <a:gd name="T9" fmla="*/ 0 h 159"/>
                <a:gd name="T10" fmla="*/ 13 w 893"/>
                <a:gd name="T11" fmla="*/ 0 h 159"/>
                <a:gd name="T12" fmla="*/ 27 w 893"/>
                <a:gd name="T13" fmla="*/ 0 h 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3"/>
                <a:gd name="T22" fmla="*/ 0 h 159"/>
                <a:gd name="T23" fmla="*/ 893 w 893"/>
                <a:gd name="T24" fmla="*/ 159 h 1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3" h="159">
                  <a:moveTo>
                    <a:pt x="27" y="0"/>
                  </a:moveTo>
                  <a:lnTo>
                    <a:pt x="883" y="152"/>
                  </a:lnTo>
                  <a:lnTo>
                    <a:pt x="888" y="155"/>
                  </a:lnTo>
                  <a:lnTo>
                    <a:pt x="893" y="159"/>
                  </a:lnTo>
                  <a:lnTo>
                    <a:pt x="0" y="0"/>
                  </a:lnTo>
                  <a:lnTo>
                    <a:pt x="13" y="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C9DEE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37" name="Freeform 463"/>
            <p:cNvSpPr>
              <a:spLocks/>
            </p:cNvSpPr>
            <p:nvPr/>
          </p:nvSpPr>
          <p:spPr bwMode="auto">
            <a:xfrm>
              <a:off x="2918" y="1684"/>
              <a:ext cx="913" cy="160"/>
            </a:xfrm>
            <a:custGeom>
              <a:avLst/>
              <a:gdLst>
                <a:gd name="T0" fmla="*/ 28 w 913"/>
                <a:gd name="T1" fmla="*/ 0 h 160"/>
                <a:gd name="T2" fmla="*/ 903 w 913"/>
                <a:gd name="T3" fmla="*/ 155 h 160"/>
                <a:gd name="T4" fmla="*/ 908 w 913"/>
                <a:gd name="T5" fmla="*/ 159 h 160"/>
                <a:gd name="T6" fmla="*/ 913 w 913"/>
                <a:gd name="T7" fmla="*/ 160 h 160"/>
                <a:gd name="T8" fmla="*/ 0 w 913"/>
                <a:gd name="T9" fmla="*/ 0 h 160"/>
                <a:gd name="T10" fmla="*/ 15 w 913"/>
                <a:gd name="T11" fmla="*/ 0 h 160"/>
                <a:gd name="T12" fmla="*/ 28 w 913"/>
                <a:gd name="T13" fmla="*/ 0 h 1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13"/>
                <a:gd name="T22" fmla="*/ 0 h 160"/>
                <a:gd name="T23" fmla="*/ 913 w 913"/>
                <a:gd name="T24" fmla="*/ 160 h 1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13" h="160">
                  <a:moveTo>
                    <a:pt x="28" y="0"/>
                  </a:moveTo>
                  <a:lnTo>
                    <a:pt x="903" y="155"/>
                  </a:lnTo>
                  <a:lnTo>
                    <a:pt x="908" y="159"/>
                  </a:lnTo>
                  <a:lnTo>
                    <a:pt x="913" y="160"/>
                  </a:lnTo>
                  <a:lnTo>
                    <a:pt x="0" y="0"/>
                  </a:lnTo>
                  <a:lnTo>
                    <a:pt x="15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CBDFE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38" name="Freeform 464"/>
            <p:cNvSpPr>
              <a:spLocks/>
            </p:cNvSpPr>
            <p:nvPr/>
          </p:nvSpPr>
          <p:spPr bwMode="auto">
            <a:xfrm>
              <a:off x="2916" y="1684"/>
              <a:ext cx="918" cy="164"/>
            </a:xfrm>
            <a:custGeom>
              <a:avLst/>
              <a:gdLst>
                <a:gd name="T0" fmla="*/ 17 w 918"/>
                <a:gd name="T1" fmla="*/ 0 h 164"/>
                <a:gd name="T2" fmla="*/ 910 w 918"/>
                <a:gd name="T3" fmla="*/ 159 h 164"/>
                <a:gd name="T4" fmla="*/ 915 w 918"/>
                <a:gd name="T5" fmla="*/ 160 h 164"/>
                <a:gd name="T6" fmla="*/ 918 w 918"/>
                <a:gd name="T7" fmla="*/ 164 h 164"/>
                <a:gd name="T8" fmla="*/ 0 w 918"/>
                <a:gd name="T9" fmla="*/ 2 h 164"/>
                <a:gd name="T10" fmla="*/ 0 w 918"/>
                <a:gd name="T11" fmla="*/ 2 h 164"/>
                <a:gd name="T12" fmla="*/ 0 w 918"/>
                <a:gd name="T13" fmla="*/ 0 h 164"/>
                <a:gd name="T14" fmla="*/ 8 w 918"/>
                <a:gd name="T15" fmla="*/ 0 h 164"/>
                <a:gd name="T16" fmla="*/ 17 w 918"/>
                <a:gd name="T17" fmla="*/ 0 h 1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18"/>
                <a:gd name="T28" fmla="*/ 0 h 164"/>
                <a:gd name="T29" fmla="*/ 918 w 918"/>
                <a:gd name="T30" fmla="*/ 164 h 16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18" h="164">
                  <a:moveTo>
                    <a:pt x="17" y="0"/>
                  </a:moveTo>
                  <a:lnTo>
                    <a:pt x="910" y="159"/>
                  </a:lnTo>
                  <a:lnTo>
                    <a:pt x="915" y="160"/>
                  </a:lnTo>
                  <a:lnTo>
                    <a:pt x="918" y="164"/>
                  </a:lnTo>
                  <a:lnTo>
                    <a:pt x="0" y="2"/>
                  </a:lnTo>
                  <a:lnTo>
                    <a:pt x="0" y="0"/>
                  </a:lnTo>
                  <a:lnTo>
                    <a:pt x="8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CBE0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39" name="Freeform 465"/>
            <p:cNvSpPr>
              <a:spLocks/>
            </p:cNvSpPr>
            <p:nvPr/>
          </p:nvSpPr>
          <p:spPr bwMode="auto">
            <a:xfrm>
              <a:off x="2914" y="1684"/>
              <a:ext cx="925" cy="167"/>
            </a:xfrm>
            <a:custGeom>
              <a:avLst/>
              <a:gdLst>
                <a:gd name="T0" fmla="*/ 4 w 925"/>
                <a:gd name="T1" fmla="*/ 0 h 167"/>
                <a:gd name="T2" fmla="*/ 917 w 925"/>
                <a:gd name="T3" fmla="*/ 160 h 167"/>
                <a:gd name="T4" fmla="*/ 920 w 925"/>
                <a:gd name="T5" fmla="*/ 164 h 167"/>
                <a:gd name="T6" fmla="*/ 925 w 925"/>
                <a:gd name="T7" fmla="*/ 167 h 167"/>
                <a:gd name="T8" fmla="*/ 0 w 925"/>
                <a:gd name="T9" fmla="*/ 3 h 167"/>
                <a:gd name="T10" fmla="*/ 0 w 925"/>
                <a:gd name="T11" fmla="*/ 2 h 167"/>
                <a:gd name="T12" fmla="*/ 2 w 925"/>
                <a:gd name="T13" fmla="*/ 0 h 167"/>
                <a:gd name="T14" fmla="*/ 4 w 925"/>
                <a:gd name="T15" fmla="*/ 0 h 167"/>
                <a:gd name="T16" fmla="*/ 4 w 925"/>
                <a:gd name="T17" fmla="*/ 0 h 1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25"/>
                <a:gd name="T28" fmla="*/ 0 h 167"/>
                <a:gd name="T29" fmla="*/ 925 w 925"/>
                <a:gd name="T30" fmla="*/ 167 h 16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25" h="167">
                  <a:moveTo>
                    <a:pt x="4" y="0"/>
                  </a:moveTo>
                  <a:lnTo>
                    <a:pt x="917" y="160"/>
                  </a:lnTo>
                  <a:lnTo>
                    <a:pt x="920" y="164"/>
                  </a:lnTo>
                  <a:lnTo>
                    <a:pt x="925" y="167"/>
                  </a:lnTo>
                  <a:lnTo>
                    <a:pt x="0" y="3"/>
                  </a:lnTo>
                  <a:lnTo>
                    <a:pt x="0" y="2"/>
                  </a:lnTo>
                  <a:lnTo>
                    <a:pt x="2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BE0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40" name="Freeform 466"/>
            <p:cNvSpPr>
              <a:spLocks/>
            </p:cNvSpPr>
            <p:nvPr/>
          </p:nvSpPr>
          <p:spPr bwMode="auto">
            <a:xfrm>
              <a:off x="2912" y="1686"/>
              <a:ext cx="932" cy="169"/>
            </a:xfrm>
            <a:custGeom>
              <a:avLst/>
              <a:gdLst>
                <a:gd name="T0" fmla="*/ 4 w 932"/>
                <a:gd name="T1" fmla="*/ 0 h 169"/>
                <a:gd name="T2" fmla="*/ 922 w 932"/>
                <a:gd name="T3" fmla="*/ 162 h 169"/>
                <a:gd name="T4" fmla="*/ 927 w 932"/>
                <a:gd name="T5" fmla="*/ 165 h 169"/>
                <a:gd name="T6" fmla="*/ 932 w 932"/>
                <a:gd name="T7" fmla="*/ 169 h 169"/>
                <a:gd name="T8" fmla="*/ 0 w 932"/>
                <a:gd name="T9" fmla="*/ 3 h 169"/>
                <a:gd name="T10" fmla="*/ 2 w 932"/>
                <a:gd name="T11" fmla="*/ 1 h 169"/>
                <a:gd name="T12" fmla="*/ 4 w 932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32"/>
                <a:gd name="T22" fmla="*/ 0 h 169"/>
                <a:gd name="T23" fmla="*/ 932 w 932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32" h="169">
                  <a:moveTo>
                    <a:pt x="4" y="0"/>
                  </a:moveTo>
                  <a:lnTo>
                    <a:pt x="922" y="162"/>
                  </a:lnTo>
                  <a:lnTo>
                    <a:pt x="927" y="165"/>
                  </a:lnTo>
                  <a:lnTo>
                    <a:pt x="932" y="169"/>
                  </a:lnTo>
                  <a:lnTo>
                    <a:pt x="0" y="3"/>
                  </a:lnTo>
                  <a:lnTo>
                    <a:pt x="2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BE0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41" name="Freeform 467"/>
            <p:cNvSpPr>
              <a:spLocks/>
            </p:cNvSpPr>
            <p:nvPr/>
          </p:nvSpPr>
          <p:spPr bwMode="auto">
            <a:xfrm>
              <a:off x="2912" y="1687"/>
              <a:ext cx="936" cy="169"/>
            </a:xfrm>
            <a:custGeom>
              <a:avLst/>
              <a:gdLst>
                <a:gd name="T0" fmla="*/ 2 w 936"/>
                <a:gd name="T1" fmla="*/ 0 h 169"/>
                <a:gd name="T2" fmla="*/ 927 w 936"/>
                <a:gd name="T3" fmla="*/ 164 h 169"/>
                <a:gd name="T4" fmla="*/ 932 w 936"/>
                <a:gd name="T5" fmla="*/ 168 h 169"/>
                <a:gd name="T6" fmla="*/ 936 w 936"/>
                <a:gd name="T7" fmla="*/ 169 h 169"/>
                <a:gd name="T8" fmla="*/ 0 w 936"/>
                <a:gd name="T9" fmla="*/ 5 h 169"/>
                <a:gd name="T10" fmla="*/ 0 w 936"/>
                <a:gd name="T11" fmla="*/ 2 h 169"/>
                <a:gd name="T12" fmla="*/ 2 w 936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36"/>
                <a:gd name="T22" fmla="*/ 0 h 169"/>
                <a:gd name="T23" fmla="*/ 936 w 936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36" h="169">
                  <a:moveTo>
                    <a:pt x="2" y="0"/>
                  </a:moveTo>
                  <a:lnTo>
                    <a:pt x="927" y="164"/>
                  </a:lnTo>
                  <a:lnTo>
                    <a:pt x="932" y="168"/>
                  </a:lnTo>
                  <a:lnTo>
                    <a:pt x="936" y="169"/>
                  </a:lnTo>
                  <a:lnTo>
                    <a:pt x="0" y="5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BE0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42" name="Freeform 468"/>
            <p:cNvSpPr>
              <a:spLocks/>
            </p:cNvSpPr>
            <p:nvPr/>
          </p:nvSpPr>
          <p:spPr bwMode="auto">
            <a:xfrm>
              <a:off x="2911" y="1689"/>
              <a:ext cx="942" cy="171"/>
            </a:xfrm>
            <a:custGeom>
              <a:avLst/>
              <a:gdLst>
                <a:gd name="T0" fmla="*/ 1 w 942"/>
                <a:gd name="T1" fmla="*/ 0 h 171"/>
                <a:gd name="T2" fmla="*/ 933 w 942"/>
                <a:gd name="T3" fmla="*/ 166 h 171"/>
                <a:gd name="T4" fmla="*/ 937 w 942"/>
                <a:gd name="T5" fmla="*/ 167 h 171"/>
                <a:gd name="T6" fmla="*/ 942 w 942"/>
                <a:gd name="T7" fmla="*/ 171 h 171"/>
                <a:gd name="T8" fmla="*/ 0 w 942"/>
                <a:gd name="T9" fmla="*/ 5 h 171"/>
                <a:gd name="T10" fmla="*/ 1 w 942"/>
                <a:gd name="T11" fmla="*/ 3 h 171"/>
                <a:gd name="T12" fmla="*/ 1 w 942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42"/>
                <a:gd name="T22" fmla="*/ 0 h 171"/>
                <a:gd name="T23" fmla="*/ 942 w 942"/>
                <a:gd name="T24" fmla="*/ 171 h 1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42" h="171">
                  <a:moveTo>
                    <a:pt x="1" y="0"/>
                  </a:moveTo>
                  <a:lnTo>
                    <a:pt x="933" y="166"/>
                  </a:lnTo>
                  <a:lnTo>
                    <a:pt x="937" y="167"/>
                  </a:lnTo>
                  <a:lnTo>
                    <a:pt x="942" y="171"/>
                  </a:lnTo>
                  <a:lnTo>
                    <a:pt x="0" y="5"/>
                  </a:lnTo>
                  <a:lnTo>
                    <a:pt x="1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D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43" name="Freeform 469"/>
            <p:cNvSpPr>
              <a:spLocks/>
            </p:cNvSpPr>
            <p:nvPr/>
          </p:nvSpPr>
          <p:spPr bwMode="auto">
            <a:xfrm>
              <a:off x="2911" y="1692"/>
              <a:ext cx="945" cy="171"/>
            </a:xfrm>
            <a:custGeom>
              <a:avLst/>
              <a:gdLst>
                <a:gd name="T0" fmla="*/ 1 w 945"/>
                <a:gd name="T1" fmla="*/ 0 h 171"/>
                <a:gd name="T2" fmla="*/ 937 w 945"/>
                <a:gd name="T3" fmla="*/ 164 h 171"/>
                <a:gd name="T4" fmla="*/ 942 w 945"/>
                <a:gd name="T5" fmla="*/ 168 h 171"/>
                <a:gd name="T6" fmla="*/ 945 w 945"/>
                <a:gd name="T7" fmla="*/ 171 h 171"/>
                <a:gd name="T8" fmla="*/ 0 w 945"/>
                <a:gd name="T9" fmla="*/ 4 h 171"/>
                <a:gd name="T10" fmla="*/ 0 w 945"/>
                <a:gd name="T11" fmla="*/ 2 h 171"/>
                <a:gd name="T12" fmla="*/ 1 w 945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45"/>
                <a:gd name="T22" fmla="*/ 0 h 171"/>
                <a:gd name="T23" fmla="*/ 945 w 945"/>
                <a:gd name="T24" fmla="*/ 171 h 1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45" h="171">
                  <a:moveTo>
                    <a:pt x="1" y="0"/>
                  </a:moveTo>
                  <a:lnTo>
                    <a:pt x="937" y="164"/>
                  </a:lnTo>
                  <a:lnTo>
                    <a:pt x="942" y="168"/>
                  </a:lnTo>
                  <a:lnTo>
                    <a:pt x="945" y="171"/>
                  </a:ln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D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44" name="Freeform 470"/>
            <p:cNvSpPr>
              <a:spLocks/>
            </p:cNvSpPr>
            <p:nvPr/>
          </p:nvSpPr>
          <p:spPr bwMode="auto">
            <a:xfrm>
              <a:off x="2911" y="1694"/>
              <a:ext cx="950" cy="172"/>
            </a:xfrm>
            <a:custGeom>
              <a:avLst/>
              <a:gdLst>
                <a:gd name="T0" fmla="*/ 0 w 950"/>
                <a:gd name="T1" fmla="*/ 0 h 172"/>
                <a:gd name="T2" fmla="*/ 942 w 950"/>
                <a:gd name="T3" fmla="*/ 166 h 172"/>
                <a:gd name="T4" fmla="*/ 945 w 950"/>
                <a:gd name="T5" fmla="*/ 169 h 172"/>
                <a:gd name="T6" fmla="*/ 950 w 950"/>
                <a:gd name="T7" fmla="*/ 172 h 172"/>
                <a:gd name="T8" fmla="*/ 0 w 950"/>
                <a:gd name="T9" fmla="*/ 3 h 172"/>
                <a:gd name="T10" fmla="*/ 0 w 950"/>
                <a:gd name="T11" fmla="*/ 2 h 172"/>
                <a:gd name="T12" fmla="*/ 0 w 950"/>
                <a:gd name="T13" fmla="*/ 0 h 1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50"/>
                <a:gd name="T22" fmla="*/ 0 h 172"/>
                <a:gd name="T23" fmla="*/ 950 w 950"/>
                <a:gd name="T24" fmla="*/ 172 h 17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50" h="172">
                  <a:moveTo>
                    <a:pt x="0" y="0"/>
                  </a:moveTo>
                  <a:lnTo>
                    <a:pt x="942" y="166"/>
                  </a:lnTo>
                  <a:lnTo>
                    <a:pt x="945" y="169"/>
                  </a:lnTo>
                  <a:lnTo>
                    <a:pt x="950" y="172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45" name="Freeform 471"/>
            <p:cNvSpPr>
              <a:spLocks/>
            </p:cNvSpPr>
            <p:nvPr/>
          </p:nvSpPr>
          <p:spPr bwMode="auto">
            <a:xfrm>
              <a:off x="2911" y="1696"/>
              <a:ext cx="954" cy="172"/>
            </a:xfrm>
            <a:custGeom>
              <a:avLst/>
              <a:gdLst>
                <a:gd name="T0" fmla="*/ 0 w 954"/>
                <a:gd name="T1" fmla="*/ 0 h 172"/>
                <a:gd name="T2" fmla="*/ 945 w 954"/>
                <a:gd name="T3" fmla="*/ 167 h 172"/>
                <a:gd name="T4" fmla="*/ 950 w 954"/>
                <a:gd name="T5" fmla="*/ 170 h 172"/>
                <a:gd name="T6" fmla="*/ 954 w 954"/>
                <a:gd name="T7" fmla="*/ 172 h 172"/>
                <a:gd name="T8" fmla="*/ 0 w 954"/>
                <a:gd name="T9" fmla="*/ 5 h 172"/>
                <a:gd name="T10" fmla="*/ 0 w 954"/>
                <a:gd name="T11" fmla="*/ 1 h 172"/>
                <a:gd name="T12" fmla="*/ 0 w 954"/>
                <a:gd name="T13" fmla="*/ 0 h 1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54"/>
                <a:gd name="T22" fmla="*/ 0 h 172"/>
                <a:gd name="T23" fmla="*/ 954 w 954"/>
                <a:gd name="T24" fmla="*/ 172 h 17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54" h="172">
                  <a:moveTo>
                    <a:pt x="0" y="0"/>
                  </a:moveTo>
                  <a:lnTo>
                    <a:pt x="945" y="167"/>
                  </a:lnTo>
                  <a:lnTo>
                    <a:pt x="950" y="170"/>
                  </a:lnTo>
                  <a:lnTo>
                    <a:pt x="954" y="172"/>
                  </a:lnTo>
                  <a:lnTo>
                    <a:pt x="0" y="5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46" name="Freeform 472"/>
            <p:cNvSpPr>
              <a:spLocks/>
            </p:cNvSpPr>
            <p:nvPr/>
          </p:nvSpPr>
          <p:spPr bwMode="auto">
            <a:xfrm>
              <a:off x="2911" y="1697"/>
              <a:ext cx="957" cy="174"/>
            </a:xfrm>
            <a:custGeom>
              <a:avLst/>
              <a:gdLst>
                <a:gd name="T0" fmla="*/ 0 w 957"/>
                <a:gd name="T1" fmla="*/ 0 h 174"/>
                <a:gd name="T2" fmla="*/ 950 w 957"/>
                <a:gd name="T3" fmla="*/ 169 h 174"/>
                <a:gd name="T4" fmla="*/ 954 w 957"/>
                <a:gd name="T5" fmla="*/ 171 h 174"/>
                <a:gd name="T6" fmla="*/ 957 w 957"/>
                <a:gd name="T7" fmla="*/ 174 h 174"/>
                <a:gd name="T8" fmla="*/ 0 w 957"/>
                <a:gd name="T9" fmla="*/ 6 h 174"/>
                <a:gd name="T10" fmla="*/ 0 w 957"/>
                <a:gd name="T11" fmla="*/ 4 h 174"/>
                <a:gd name="T12" fmla="*/ 0 w 957"/>
                <a:gd name="T13" fmla="*/ 0 h 1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57"/>
                <a:gd name="T22" fmla="*/ 0 h 174"/>
                <a:gd name="T23" fmla="*/ 957 w 957"/>
                <a:gd name="T24" fmla="*/ 174 h 1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57" h="174">
                  <a:moveTo>
                    <a:pt x="0" y="0"/>
                  </a:moveTo>
                  <a:lnTo>
                    <a:pt x="950" y="169"/>
                  </a:lnTo>
                  <a:lnTo>
                    <a:pt x="954" y="171"/>
                  </a:lnTo>
                  <a:lnTo>
                    <a:pt x="957" y="174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47" name="Freeform 473"/>
            <p:cNvSpPr>
              <a:spLocks/>
            </p:cNvSpPr>
            <p:nvPr/>
          </p:nvSpPr>
          <p:spPr bwMode="auto">
            <a:xfrm>
              <a:off x="2911" y="1701"/>
              <a:ext cx="962" cy="174"/>
            </a:xfrm>
            <a:custGeom>
              <a:avLst/>
              <a:gdLst>
                <a:gd name="T0" fmla="*/ 0 w 962"/>
                <a:gd name="T1" fmla="*/ 0 h 174"/>
                <a:gd name="T2" fmla="*/ 954 w 962"/>
                <a:gd name="T3" fmla="*/ 167 h 174"/>
                <a:gd name="T4" fmla="*/ 957 w 962"/>
                <a:gd name="T5" fmla="*/ 170 h 174"/>
                <a:gd name="T6" fmla="*/ 962 w 962"/>
                <a:gd name="T7" fmla="*/ 174 h 174"/>
                <a:gd name="T8" fmla="*/ 0 w 962"/>
                <a:gd name="T9" fmla="*/ 3 h 174"/>
                <a:gd name="T10" fmla="*/ 0 w 962"/>
                <a:gd name="T11" fmla="*/ 2 h 174"/>
                <a:gd name="T12" fmla="*/ 0 w 962"/>
                <a:gd name="T13" fmla="*/ 0 h 1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2"/>
                <a:gd name="T22" fmla="*/ 0 h 174"/>
                <a:gd name="T23" fmla="*/ 962 w 962"/>
                <a:gd name="T24" fmla="*/ 174 h 1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2" h="174">
                  <a:moveTo>
                    <a:pt x="0" y="0"/>
                  </a:moveTo>
                  <a:lnTo>
                    <a:pt x="954" y="167"/>
                  </a:lnTo>
                  <a:lnTo>
                    <a:pt x="957" y="170"/>
                  </a:lnTo>
                  <a:lnTo>
                    <a:pt x="962" y="174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48" name="Freeform 474"/>
            <p:cNvSpPr>
              <a:spLocks/>
            </p:cNvSpPr>
            <p:nvPr/>
          </p:nvSpPr>
          <p:spPr bwMode="auto">
            <a:xfrm>
              <a:off x="2911" y="1703"/>
              <a:ext cx="966" cy="175"/>
            </a:xfrm>
            <a:custGeom>
              <a:avLst/>
              <a:gdLst>
                <a:gd name="T0" fmla="*/ 0 w 966"/>
                <a:gd name="T1" fmla="*/ 0 h 175"/>
                <a:gd name="T2" fmla="*/ 957 w 966"/>
                <a:gd name="T3" fmla="*/ 168 h 175"/>
                <a:gd name="T4" fmla="*/ 962 w 966"/>
                <a:gd name="T5" fmla="*/ 172 h 175"/>
                <a:gd name="T6" fmla="*/ 966 w 966"/>
                <a:gd name="T7" fmla="*/ 175 h 175"/>
                <a:gd name="T8" fmla="*/ 0 w 966"/>
                <a:gd name="T9" fmla="*/ 5 h 175"/>
                <a:gd name="T10" fmla="*/ 0 w 966"/>
                <a:gd name="T11" fmla="*/ 1 h 175"/>
                <a:gd name="T12" fmla="*/ 0 w 966"/>
                <a:gd name="T13" fmla="*/ 0 h 1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6"/>
                <a:gd name="T22" fmla="*/ 0 h 175"/>
                <a:gd name="T23" fmla="*/ 966 w 966"/>
                <a:gd name="T24" fmla="*/ 175 h 17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6" h="175">
                  <a:moveTo>
                    <a:pt x="0" y="0"/>
                  </a:moveTo>
                  <a:lnTo>
                    <a:pt x="957" y="168"/>
                  </a:lnTo>
                  <a:lnTo>
                    <a:pt x="962" y="172"/>
                  </a:lnTo>
                  <a:lnTo>
                    <a:pt x="966" y="175"/>
                  </a:lnTo>
                  <a:lnTo>
                    <a:pt x="0" y="5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49" name="Freeform 475"/>
            <p:cNvSpPr>
              <a:spLocks/>
            </p:cNvSpPr>
            <p:nvPr/>
          </p:nvSpPr>
          <p:spPr bwMode="auto">
            <a:xfrm>
              <a:off x="2911" y="1704"/>
              <a:ext cx="969" cy="176"/>
            </a:xfrm>
            <a:custGeom>
              <a:avLst/>
              <a:gdLst>
                <a:gd name="T0" fmla="*/ 0 w 969"/>
                <a:gd name="T1" fmla="*/ 0 h 176"/>
                <a:gd name="T2" fmla="*/ 962 w 969"/>
                <a:gd name="T3" fmla="*/ 171 h 176"/>
                <a:gd name="T4" fmla="*/ 966 w 969"/>
                <a:gd name="T5" fmla="*/ 174 h 176"/>
                <a:gd name="T6" fmla="*/ 969 w 969"/>
                <a:gd name="T7" fmla="*/ 176 h 176"/>
                <a:gd name="T8" fmla="*/ 0 w 969"/>
                <a:gd name="T9" fmla="*/ 5 h 176"/>
                <a:gd name="T10" fmla="*/ 0 w 969"/>
                <a:gd name="T11" fmla="*/ 4 h 176"/>
                <a:gd name="T12" fmla="*/ 0 w 969"/>
                <a:gd name="T13" fmla="*/ 0 h 1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9"/>
                <a:gd name="T22" fmla="*/ 0 h 176"/>
                <a:gd name="T23" fmla="*/ 969 w 969"/>
                <a:gd name="T24" fmla="*/ 176 h 17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9" h="176">
                  <a:moveTo>
                    <a:pt x="0" y="0"/>
                  </a:moveTo>
                  <a:lnTo>
                    <a:pt x="962" y="171"/>
                  </a:lnTo>
                  <a:lnTo>
                    <a:pt x="966" y="174"/>
                  </a:lnTo>
                  <a:lnTo>
                    <a:pt x="969" y="176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50" name="Freeform 476"/>
            <p:cNvSpPr>
              <a:spLocks/>
            </p:cNvSpPr>
            <p:nvPr/>
          </p:nvSpPr>
          <p:spPr bwMode="auto">
            <a:xfrm>
              <a:off x="2911" y="1708"/>
              <a:ext cx="972" cy="175"/>
            </a:xfrm>
            <a:custGeom>
              <a:avLst/>
              <a:gdLst>
                <a:gd name="T0" fmla="*/ 0 w 972"/>
                <a:gd name="T1" fmla="*/ 0 h 175"/>
                <a:gd name="T2" fmla="*/ 966 w 972"/>
                <a:gd name="T3" fmla="*/ 170 h 175"/>
                <a:gd name="T4" fmla="*/ 969 w 972"/>
                <a:gd name="T5" fmla="*/ 172 h 175"/>
                <a:gd name="T6" fmla="*/ 972 w 972"/>
                <a:gd name="T7" fmla="*/ 175 h 175"/>
                <a:gd name="T8" fmla="*/ 1 w 972"/>
                <a:gd name="T9" fmla="*/ 3 h 175"/>
                <a:gd name="T10" fmla="*/ 0 w 972"/>
                <a:gd name="T11" fmla="*/ 1 h 175"/>
                <a:gd name="T12" fmla="*/ 0 w 972"/>
                <a:gd name="T13" fmla="*/ 0 h 1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72"/>
                <a:gd name="T22" fmla="*/ 0 h 175"/>
                <a:gd name="T23" fmla="*/ 972 w 972"/>
                <a:gd name="T24" fmla="*/ 175 h 17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72" h="175">
                  <a:moveTo>
                    <a:pt x="0" y="0"/>
                  </a:moveTo>
                  <a:lnTo>
                    <a:pt x="966" y="170"/>
                  </a:lnTo>
                  <a:lnTo>
                    <a:pt x="969" y="172"/>
                  </a:lnTo>
                  <a:lnTo>
                    <a:pt x="972" y="175"/>
                  </a:lnTo>
                  <a:lnTo>
                    <a:pt x="1" y="3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51" name="Freeform 477"/>
            <p:cNvSpPr>
              <a:spLocks/>
            </p:cNvSpPr>
            <p:nvPr/>
          </p:nvSpPr>
          <p:spPr bwMode="auto">
            <a:xfrm>
              <a:off x="2911" y="1709"/>
              <a:ext cx="977" cy="178"/>
            </a:xfrm>
            <a:custGeom>
              <a:avLst/>
              <a:gdLst>
                <a:gd name="T0" fmla="*/ 0 w 977"/>
                <a:gd name="T1" fmla="*/ 0 h 178"/>
                <a:gd name="T2" fmla="*/ 969 w 977"/>
                <a:gd name="T3" fmla="*/ 171 h 178"/>
                <a:gd name="T4" fmla="*/ 972 w 977"/>
                <a:gd name="T5" fmla="*/ 174 h 178"/>
                <a:gd name="T6" fmla="*/ 977 w 977"/>
                <a:gd name="T7" fmla="*/ 178 h 178"/>
                <a:gd name="T8" fmla="*/ 1 w 977"/>
                <a:gd name="T9" fmla="*/ 5 h 178"/>
                <a:gd name="T10" fmla="*/ 1 w 977"/>
                <a:gd name="T11" fmla="*/ 4 h 178"/>
                <a:gd name="T12" fmla="*/ 0 w 977"/>
                <a:gd name="T13" fmla="*/ 0 h 1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77"/>
                <a:gd name="T22" fmla="*/ 0 h 178"/>
                <a:gd name="T23" fmla="*/ 977 w 977"/>
                <a:gd name="T24" fmla="*/ 178 h 1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77" h="178">
                  <a:moveTo>
                    <a:pt x="0" y="0"/>
                  </a:moveTo>
                  <a:lnTo>
                    <a:pt x="969" y="171"/>
                  </a:lnTo>
                  <a:lnTo>
                    <a:pt x="972" y="174"/>
                  </a:lnTo>
                  <a:lnTo>
                    <a:pt x="977" y="178"/>
                  </a:lnTo>
                  <a:lnTo>
                    <a:pt x="1" y="5"/>
                  </a:lnTo>
                  <a:lnTo>
                    <a:pt x="1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52" name="Freeform 478"/>
            <p:cNvSpPr>
              <a:spLocks/>
            </p:cNvSpPr>
            <p:nvPr/>
          </p:nvSpPr>
          <p:spPr bwMode="auto">
            <a:xfrm>
              <a:off x="2912" y="1711"/>
              <a:ext cx="980" cy="177"/>
            </a:xfrm>
            <a:custGeom>
              <a:avLst/>
              <a:gdLst>
                <a:gd name="T0" fmla="*/ 0 w 980"/>
                <a:gd name="T1" fmla="*/ 0 h 177"/>
                <a:gd name="T2" fmla="*/ 971 w 980"/>
                <a:gd name="T3" fmla="*/ 172 h 177"/>
                <a:gd name="T4" fmla="*/ 976 w 980"/>
                <a:gd name="T5" fmla="*/ 176 h 177"/>
                <a:gd name="T6" fmla="*/ 980 w 980"/>
                <a:gd name="T7" fmla="*/ 177 h 177"/>
                <a:gd name="T8" fmla="*/ 2 w 980"/>
                <a:gd name="T9" fmla="*/ 5 h 177"/>
                <a:gd name="T10" fmla="*/ 0 w 980"/>
                <a:gd name="T11" fmla="*/ 3 h 177"/>
                <a:gd name="T12" fmla="*/ 0 w 980"/>
                <a:gd name="T13" fmla="*/ 0 h 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80"/>
                <a:gd name="T22" fmla="*/ 0 h 177"/>
                <a:gd name="T23" fmla="*/ 980 w 980"/>
                <a:gd name="T24" fmla="*/ 177 h 1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80" h="177">
                  <a:moveTo>
                    <a:pt x="0" y="0"/>
                  </a:moveTo>
                  <a:lnTo>
                    <a:pt x="971" y="172"/>
                  </a:lnTo>
                  <a:lnTo>
                    <a:pt x="976" y="176"/>
                  </a:lnTo>
                  <a:lnTo>
                    <a:pt x="980" y="177"/>
                  </a:lnTo>
                  <a:lnTo>
                    <a:pt x="2" y="5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53" name="Freeform 479"/>
            <p:cNvSpPr>
              <a:spLocks/>
            </p:cNvSpPr>
            <p:nvPr/>
          </p:nvSpPr>
          <p:spPr bwMode="auto">
            <a:xfrm>
              <a:off x="2912" y="1714"/>
              <a:ext cx="983" cy="178"/>
            </a:xfrm>
            <a:custGeom>
              <a:avLst/>
              <a:gdLst>
                <a:gd name="T0" fmla="*/ 0 w 983"/>
                <a:gd name="T1" fmla="*/ 0 h 178"/>
                <a:gd name="T2" fmla="*/ 976 w 983"/>
                <a:gd name="T3" fmla="*/ 173 h 178"/>
                <a:gd name="T4" fmla="*/ 980 w 983"/>
                <a:gd name="T5" fmla="*/ 174 h 178"/>
                <a:gd name="T6" fmla="*/ 983 w 983"/>
                <a:gd name="T7" fmla="*/ 178 h 178"/>
                <a:gd name="T8" fmla="*/ 4 w 983"/>
                <a:gd name="T9" fmla="*/ 5 h 178"/>
                <a:gd name="T10" fmla="*/ 4 w 983"/>
                <a:gd name="T11" fmla="*/ 5 h 178"/>
                <a:gd name="T12" fmla="*/ 4 w 983"/>
                <a:gd name="T13" fmla="*/ 5 h 178"/>
                <a:gd name="T14" fmla="*/ 2 w 983"/>
                <a:gd name="T15" fmla="*/ 2 h 178"/>
                <a:gd name="T16" fmla="*/ 0 w 983"/>
                <a:gd name="T17" fmla="*/ 0 h 17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83"/>
                <a:gd name="T28" fmla="*/ 0 h 178"/>
                <a:gd name="T29" fmla="*/ 983 w 983"/>
                <a:gd name="T30" fmla="*/ 178 h 17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83" h="178">
                  <a:moveTo>
                    <a:pt x="0" y="0"/>
                  </a:moveTo>
                  <a:lnTo>
                    <a:pt x="976" y="173"/>
                  </a:lnTo>
                  <a:lnTo>
                    <a:pt x="980" y="174"/>
                  </a:lnTo>
                  <a:lnTo>
                    <a:pt x="983" y="178"/>
                  </a:lnTo>
                  <a:lnTo>
                    <a:pt x="4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0E2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54" name="Freeform 480"/>
            <p:cNvSpPr>
              <a:spLocks/>
            </p:cNvSpPr>
            <p:nvPr/>
          </p:nvSpPr>
          <p:spPr bwMode="auto">
            <a:xfrm>
              <a:off x="2914" y="1716"/>
              <a:ext cx="985" cy="179"/>
            </a:xfrm>
            <a:custGeom>
              <a:avLst/>
              <a:gdLst>
                <a:gd name="T0" fmla="*/ 0 w 985"/>
                <a:gd name="T1" fmla="*/ 0 h 179"/>
                <a:gd name="T2" fmla="*/ 978 w 985"/>
                <a:gd name="T3" fmla="*/ 172 h 179"/>
                <a:gd name="T4" fmla="*/ 981 w 985"/>
                <a:gd name="T5" fmla="*/ 176 h 179"/>
                <a:gd name="T6" fmla="*/ 985 w 985"/>
                <a:gd name="T7" fmla="*/ 179 h 179"/>
                <a:gd name="T8" fmla="*/ 4 w 985"/>
                <a:gd name="T9" fmla="*/ 5 h 179"/>
                <a:gd name="T10" fmla="*/ 4 w 985"/>
                <a:gd name="T11" fmla="*/ 3 h 179"/>
                <a:gd name="T12" fmla="*/ 2 w 985"/>
                <a:gd name="T13" fmla="*/ 3 h 179"/>
                <a:gd name="T14" fmla="*/ 2 w 985"/>
                <a:gd name="T15" fmla="*/ 2 h 179"/>
                <a:gd name="T16" fmla="*/ 0 w 985"/>
                <a:gd name="T17" fmla="*/ 0 h 17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85"/>
                <a:gd name="T28" fmla="*/ 0 h 179"/>
                <a:gd name="T29" fmla="*/ 985 w 985"/>
                <a:gd name="T30" fmla="*/ 179 h 17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85" h="179">
                  <a:moveTo>
                    <a:pt x="0" y="0"/>
                  </a:moveTo>
                  <a:lnTo>
                    <a:pt x="978" y="172"/>
                  </a:lnTo>
                  <a:lnTo>
                    <a:pt x="981" y="176"/>
                  </a:lnTo>
                  <a:lnTo>
                    <a:pt x="985" y="179"/>
                  </a:lnTo>
                  <a:lnTo>
                    <a:pt x="4" y="5"/>
                  </a:lnTo>
                  <a:lnTo>
                    <a:pt x="4" y="3"/>
                  </a:lnTo>
                  <a:lnTo>
                    <a:pt x="2" y="3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3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55" name="Freeform 481"/>
            <p:cNvSpPr>
              <a:spLocks/>
            </p:cNvSpPr>
            <p:nvPr/>
          </p:nvSpPr>
          <p:spPr bwMode="auto">
            <a:xfrm>
              <a:off x="2916" y="1719"/>
              <a:ext cx="986" cy="178"/>
            </a:xfrm>
            <a:custGeom>
              <a:avLst/>
              <a:gdLst>
                <a:gd name="T0" fmla="*/ 0 w 986"/>
                <a:gd name="T1" fmla="*/ 0 h 178"/>
                <a:gd name="T2" fmla="*/ 979 w 986"/>
                <a:gd name="T3" fmla="*/ 173 h 178"/>
                <a:gd name="T4" fmla="*/ 983 w 986"/>
                <a:gd name="T5" fmla="*/ 176 h 178"/>
                <a:gd name="T6" fmla="*/ 986 w 986"/>
                <a:gd name="T7" fmla="*/ 178 h 178"/>
                <a:gd name="T8" fmla="*/ 3 w 986"/>
                <a:gd name="T9" fmla="*/ 5 h 178"/>
                <a:gd name="T10" fmla="*/ 2 w 986"/>
                <a:gd name="T11" fmla="*/ 2 h 178"/>
                <a:gd name="T12" fmla="*/ 0 w 986"/>
                <a:gd name="T13" fmla="*/ 0 h 1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86"/>
                <a:gd name="T22" fmla="*/ 0 h 178"/>
                <a:gd name="T23" fmla="*/ 986 w 986"/>
                <a:gd name="T24" fmla="*/ 178 h 1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86" h="178">
                  <a:moveTo>
                    <a:pt x="0" y="0"/>
                  </a:moveTo>
                  <a:lnTo>
                    <a:pt x="979" y="173"/>
                  </a:lnTo>
                  <a:lnTo>
                    <a:pt x="983" y="176"/>
                  </a:lnTo>
                  <a:lnTo>
                    <a:pt x="986" y="178"/>
                  </a:lnTo>
                  <a:lnTo>
                    <a:pt x="3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3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56" name="Freeform 482"/>
            <p:cNvSpPr>
              <a:spLocks/>
            </p:cNvSpPr>
            <p:nvPr/>
          </p:nvSpPr>
          <p:spPr bwMode="auto">
            <a:xfrm>
              <a:off x="2918" y="1721"/>
              <a:ext cx="987" cy="179"/>
            </a:xfrm>
            <a:custGeom>
              <a:avLst/>
              <a:gdLst>
                <a:gd name="T0" fmla="*/ 0 w 987"/>
                <a:gd name="T1" fmla="*/ 0 h 179"/>
                <a:gd name="T2" fmla="*/ 981 w 987"/>
                <a:gd name="T3" fmla="*/ 174 h 179"/>
                <a:gd name="T4" fmla="*/ 984 w 987"/>
                <a:gd name="T5" fmla="*/ 176 h 179"/>
                <a:gd name="T6" fmla="*/ 987 w 987"/>
                <a:gd name="T7" fmla="*/ 179 h 179"/>
                <a:gd name="T8" fmla="*/ 3 w 987"/>
                <a:gd name="T9" fmla="*/ 5 h 179"/>
                <a:gd name="T10" fmla="*/ 1 w 987"/>
                <a:gd name="T11" fmla="*/ 3 h 179"/>
                <a:gd name="T12" fmla="*/ 0 w 987"/>
                <a:gd name="T13" fmla="*/ 0 h 1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87"/>
                <a:gd name="T22" fmla="*/ 0 h 179"/>
                <a:gd name="T23" fmla="*/ 987 w 987"/>
                <a:gd name="T24" fmla="*/ 179 h 1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87" h="179">
                  <a:moveTo>
                    <a:pt x="0" y="0"/>
                  </a:moveTo>
                  <a:lnTo>
                    <a:pt x="981" y="174"/>
                  </a:lnTo>
                  <a:lnTo>
                    <a:pt x="984" y="176"/>
                  </a:lnTo>
                  <a:lnTo>
                    <a:pt x="987" y="179"/>
                  </a:lnTo>
                  <a:lnTo>
                    <a:pt x="3" y="5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3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57" name="Freeform 483"/>
            <p:cNvSpPr>
              <a:spLocks/>
            </p:cNvSpPr>
            <p:nvPr/>
          </p:nvSpPr>
          <p:spPr bwMode="auto">
            <a:xfrm>
              <a:off x="2919" y="1724"/>
              <a:ext cx="990" cy="180"/>
            </a:xfrm>
            <a:custGeom>
              <a:avLst/>
              <a:gdLst>
                <a:gd name="T0" fmla="*/ 0 w 990"/>
                <a:gd name="T1" fmla="*/ 0 h 180"/>
                <a:gd name="T2" fmla="*/ 983 w 990"/>
                <a:gd name="T3" fmla="*/ 173 h 180"/>
                <a:gd name="T4" fmla="*/ 986 w 990"/>
                <a:gd name="T5" fmla="*/ 176 h 180"/>
                <a:gd name="T6" fmla="*/ 990 w 990"/>
                <a:gd name="T7" fmla="*/ 180 h 180"/>
                <a:gd name="T8" fmla="*/ 5 w 990"/>
                <a:gd name="T9" fmla="*/ 6 h 180"/>
                <a:gd name="T10" fmla="*/ 4 w 990"/>
                <a:gd name="T11" fmla="*/ 2 h 180"/>
                <a:gd name="T12" fmla="*/ 0 w 990"/>
                <a:gd name="T13" fmla="*/ 0 h 1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0"/>
                <a:gd name="T22" fmla="*/ 0 h 180"/>
                <a:gd name="T23" fmla="*/ 990 w 990"/>
                <a:gd name="T24" fmla="*/ 180 h 18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0" h="180">
                  <a:moveTo>
                    <a:pt x="0" y="0"/>
                  </a:moveTo>
                  <a:lnTo>
                    <a:pt x="983" y="173"/>
                  </a:lnTo>
                  <a:lnTo>
                    <a:pt x="986" y="176"/>
                  </a:lnTo>
                  <a:lnTo>
                    <a:pt x="990" y="180"/>
                  </a:lnTo>
                  <a:lnTo>
                    <a:pt x="5" y="6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3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58" name="Freeform 484"/>
            <p:cNvSpPr>
              <a:spLocks/>
            </p:cNvSpPr>
            <p:nvPr/>
          </p:nvSpPr>
          <p:spPr bwMode="auto">
            <a:xfrm>
              <a:off x="2921" y="1726"/>
              <a:ext cx="991" cy="179"/>
            </a:xfrm>
            <a:custGeom>
              <a:avLst/>
              <a:gdLst>
                <a:gd name="T0" fmla="*/ 0 w 991"/>
                <a:gd name="T1" fmla="*/ 0 h 179"/>
                <a:gd name="T2" fmla="*/ 984 w 991"/>
                <a:gd name="T3" fmla="*/ 174 h 179"/>
                <a:gd name="T4" fmla="*/ 988 w 991"/>
                <a:gd name="T5" fmla="*/ 178 h 179"/>
                <a:gd name="T6" fmla="*/ 991 w 991"/>
                <a:gd name="T7" fmla="*/ 179 h 179"/>
                <a:gd name="T8" fmla="*/ 5 w 991"/>
                <a:gd name="T9" fmla="*/ 5 h 179"/>
                <a:gd name="T10" fmla="*/ 3 w 991"/>
                <a:gd name="T11" fmla="*/ 4 h 179"/>
                <a:gd name="T12" fmla="*/ 0 w 991"/>
                <a:gd name="T13" fmla="*/ 0 h 1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1"/>
                <a:gd name="T22" fmla="*/ 0 h 179"/>
                <a:gd name="T23" fmla="*/ 991 w 991"/>
                <a:gd name="T24" fmla="*/ 179 h 1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1" h="179">
                  <a:moveTo>
                    <a:pt x="0" y="0"/>
                  </a:moveTo>
                  <a:lnTo>
                    <a:pt x="984" y="174"/>
                  </a:lnTo>
                  <a:lnTo>
                    <a:pt x="988" y="178"/>
                  </a:lnTo>
                  <a:lnTo>
                    <a:pt x="991" y="179"/>
                  </a:lnTo>
                  <a:lnTo>
                    <a:pt x="5" y="5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3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59" name="Freeform 485"/>
            <p:cNvSpPr>
              <a:spLocks/>
            </p:cNvSpPr>
            <p:nvPr/>
          </p:nvSpPr>
          <p:spPr bwMode="auto">
            <a:xfrm>
              <a:off x="2924" y="1730"/>
              <a:ext cx="991" cy="179"/>
            </a:xfrm>
            <a:custGeom>
              <a:avLst/>
              <a:gdLst>
                <a:gd name="T0" fmla="*/ 0 w 991"/>
                <a:gd name="T1" fmla="*/ 0 h 179"/>
                <a:gd name="T2" fmla="*/ 985 w 991"/>
                <a:gd name="T3" fmla="*/ 174 h 179"/>
                <a:gd name="T4" fmla="*/ 988 w 991"/>
                <a:gd name="T5" fmla="*/ 175 h 179"/>
                <a:gd name="T6" fmla="*/ 991 w 991"/>
                <a:gd name="T7" fmla="*/ 179 h 179"/>
                <a:gd name="T8" fmla="*/ 4 w 991"/>
                <a:gd name="T9" fmla="*/ 5 h 179"/>
                <a:gd name="T10" fmla="*/ 2 w 991"/>
                <a:gd name="T11" fmla="*/ 1 h 179"/>
                <a:gd name="T12" fmla="*/ 0 w 991"/>
                <a:gd name="T13" fmla="*/ 0 h 1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1"/>
                <a:gd name="T22" fmla="*/ 0 h 179"/>
                <a:gd name="T23" fmla="*/ 991 w 991"/>
                <a:gd name="T24" fmla="*/ 179 h 1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1" h="179">
                  <a:moveTo>
                    <a:pt x="0" y="0"/>
                  </a:moveTo>
                  <a:lnTo>
                    <a:pt x="985" y="174"/>
                  </a:lnTo>
                  <a:lnTo>
                    <a:pt x="988" y="175"/>
                  </a:lnTo>
                  <a:lnTo>
                    <a:pt x="991" y="179"/>
                  </a:lnTo>
                  <a:lnTo>
                    <a:pt x="4" y="5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3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60" name="Freeform 486"/>
            <p:cNvSpPr>
              <a:spLocks/>
            </p:cNvSpPr>
            <p:nvPr/>
          </p:nvSpPr>
          <p:spPr bwMode="auto">
            <a:xfrm>
              <a:off x="2926" y="1731"/>
              <a:ext cx="993" cy="181"/>
            </a:xfrm>
            <a:custGeom>
              <a:avLst/>
              <a:gdLst>
                <a:gd name="T0" fmla="*/ 0 w 993"/>
                <a:gd name="T1" fmla="*/ 0 h 181"/>
                <a:gd name="T2" fmla="*/ 986 w 993"/>
                <a:gd name="T3" fmla="*/ 174 h 181"/>
                <a:gd name="T4" fmla="*/ 989 w 993"/>
                <a:gd name="T5" fmla="*/ 178 h 181"/>
                <a:gd name="T6" fmla="*/ 993 w 993"/>
                <a:gd name="T7" fmla="*/ 181 h 181"/>
                <a:gd name="T8" fmla="*/ 3 w 993"/>
                <a:gd name="T9" fmla="*/ 5 h 181"/>
                <a:gd name="T10" fmla="*/ 2 w 993"/>
                <a:gd name="T11" fmla="*/ 4 h 181"/>
                <a:gd name="T12" fmla="*/ 0 w 993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3"/>
                <a:gd name="T22" fmla="*/ 0 h 181"/>
                <a:gd name="T23" fmla="*/ 993 w 993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3" h="181">
                  <a:moveTo>
                    <a:pt x="0" y="0"/>
                  </a:moveTo>
                  <a:lnTo>
                    <a:pt x="986" y="174"/>
                  </a:lnTo>
                  <a:lnTo>
                    <a:pt x="989" y="178"/>
                  </a:lnTo>
                  <a:lnTo>
                    <a:pt x="993" y="181"/>
                  </a:lnTo>
                  <a:lnTo>
                    <a:pt x="3" y="5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61" name="Freeform 487"/>
            <p:cNvSpPr>
              <a:spLocks/>
            </p:cNvSpPr>
            <p:nvPr/>
          </p:nvSpPr>
          <p:spPr bwMode="auto">
            <a:xfrm>
              <a:off x="2928" y="1735"/>
              <a:ext cx="994" cy="179"/>
            </a:xfrm>
            <a:custGeom>
              <a:avLst/>
              <a:gdLst>
                <a:gd name="T0" fmla="*/ 0 w 994"/>
                <a:gd name="T1" fmla="*/ 0 h 179"/>
                <a:gd name="T2" fmla="*/ 987 w 994"/>
                <a:gd name="T3" fmla="*/ 174 h 179"/>
                <a:gd name="T4" fmla="*/ 991 w 994"/>
                <a:gd name="T5" fmla="*/ 177 h 179"/>
                <a:gd name="T6" fmla="*/ 994 w 994"/>
                <a:gd name="T7" fmla="*/ 179 h 179"/>
                <a:gd name="T8" fmla="*/ 3 w 994"/>
                <a:gd name="T9" fmla="*/ 5 h 179"/>
                <a:gd name="T10" fmla="*/ 1 w 994"/>
                <a:gd name="T11" fmla="*/ 1 h 179"/>
                <a:gd name="T12" fmla="*/ 0 w 994"/>
                <a:gd name="T13" fmla="*/ 0 h 1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4"/>
                <a:gd name="T22" fmla="*/ 0 h 179"/>
                <a:gd name="T23" fmla="*/ 994 w 994"/>
                <a:gd name="T24" fmla="*/ 179 h 1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4" h="179">
                  <a:moveTo>
                    <a:pt x="0" y="0"/>
                  </a:moveTo>
                  <a:lnTo>
                    <a:pt x="987" y="174"/>
                  </a:lnTo>
                  <a:lnTo>
                    <a:pt x="991" y="177"/>
                  </a:lnTo>
                  <a:lnTo>
                    <a:pt x="994" y="179"/>
                  </a:lnTo>
                  <a:lnTo>
                    <a:pt x="3" y="5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62" name="Freeform 488"/>
            <p:cNvSpPr>
              <a:spLocks/>
            </p:cNvSpPr>
            <p:nvPr/>
          </p:nvSpPr>
          <p:spPr bwMode="auto">
            <a:xfrm>
              <a:off x="2929" y="1736"/>
              <a:ext cx="997" cy="181"/>
            </a:xfrm>
            <a:custGeom>
              <a:avLst/>
              <a:gdLst>
                <a:gd name="T0" fmla="*/ 0 w 997"/>
                <a:gd name="T1" fmla="*/ 0 h 181"/>
                <a:gd name="T2" fmla="*/ 990 w 997"/>
                <a:gd name="T3" fmla="*/ 176 h 181"/>
                <a:gd name="T4" fmla="*/ 993 w 997"/>
                <a:gd name="T5" fmla="*/ 178 h 181"/>
                <a:gd name="T6" fmla="*/ 997 w 997"/>
                <a:gd name="T7" fmla="*/ 181 h 181"/>
                <a:gd name="T8" fmla="*/ 4 w 997"/>
                <a:gd name="T9" fmla="*/ 5 h 181"/>
                <a:gd name="T10" fmla="*/ 2 w 997"/>
                <a:gd name="T11" fmla="*/ 4 h 181"/>
                <a:gd name="T12" fmla="*/ 0 w 997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7"/>
                <a:gd name="T22" fmla="*/ 0 h 181"/>
                <a:gd name="T23" fmla="*/ 997 w 997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7" h="181">
                  <a:moveTo>
                    <a:pt x="0" y="0"/>
                  </a:moveTo>
                  <a:lnTo>
                    <a:pt x="990" y="176"/>
                  </a:lnTo>
                  <a:lnTo>
                    <a:pt x="993" y="178"/>
                  </a:lnTo>
                  <a:lnTo>
                    <a:pt x="997" y="181"/>
                  </a:lnTo>
                  <a:lnTo>
                    <a:pt x="4" y="5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63" name="Freeform 489"/>
            <p:cNvSpPr>
              <a:spLocks/>
            </p:cNvSpPr>
            <p:nvPr/>
          </p:nvSpPr>
          <p:spPr bwMode="auto">
            <a:xfrm>
              <a:off x="2931" y="1740"/>
              <a:ext cx="998" cy="181"/>
            </a:xfrm>
            <a:custGeom>
              <a:avLst/>
              <a:gdLst>
                <a:gd name="T0" fmla="*/ 0 w 998"/>
                <a:gd name="T1" fmla="*/ 0 h 181"/>
                <a:gd name="T2" fmla="*/ 991 w 998"/>
                <a:gd name="T3" fmla="*/ 174 h 181"/>
                <a:gd name="T4" fmla="*/ 995 w 998"/>
                <a:gd name="T5" fmla="*/ 177 h 181"/>
                <a:gd name="T6" fmla="*/ 998 w 998"/>
                <a:gd name="T7" fmla="*/ 181 h 181"/>
                <a:gd name="T8" fmla="*/ 3 w 998"/>
                <a:gd name="T9" fmla="*/ 5 h 181"/>
                <a:gd name="T10" fmla="*/ 2 w 998"/>
                <a:gd name="T11" fmla="*/ 1 h 181"/>
                <a:gd name="T12" fmla="*/ 0 w 998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8"/>
                <a:gd name="T22" fmla="*/ 0 h 181"/>
                <a:gd name="T23" fmla="*/ 998 w 998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8" h="181">
                  <a:moveTo>
                    <a:pt x="0" y="0"/>
                  </a:moveTo>
                  <a:lnTo>
                    <a:pt x="991" y="174"/>
                  </a:lnTo>
                  <a:lnTo>
                    <a:pt x="995" y="177"/>
                  </a:lnTo>
                  <a:lnTo>
                    <a:pt x="998" y="181"/>
                  </a:lnTo>
                  <a:lnTo>
                    <a:pt x="3" y="5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64" name="Freeform 490"/>
            <p:cNvSpPr>
              <a:spLocks/>
            </p:cNvSpPr>
            <p:nvPr/>
          </p:nvSpPr>
          <p:spPr bwMode="auto">
            <a:xfrm>
              <a:off x="2933" y="1741"/>
              <a:ext cx="999" cy="181"/>
            </a:xfrm>
            <a:custGeom>
              <a:avLst/>
              <a:gdLst>
                <a:gd name="T0" fmla="*/ 0 w 999"/>
                <a:gd name="T1" fmla="*/ 0 h 181"/>
                <a:gd name="T2" fmla="*/ 993 w 999"/>
                <a:gd name="T3" fmla="*/ 176 h 181"/>
                <a:gd name="T4" fmla="*/ 996 w 999"/>
                <a:gd name="T5" fmla="*/ 180 h 181"/>
                <a:gd name="T6" fmla="*/ 999 w 999"/>
                <a:gd name="T7" fmla="*/ 181 h 181"/>
                <a:gd name="T8" fmla="*/ 5 w 999"/>
                <a:gd name="T9" fmla="*/ 5 h 181"/>
                <a:gd name="T10" fmla="*/ 1 w 999"/>
                <a:gd name="T11" fmla="*/ 4 h 181"/>
                <a:gd name="T12" fmla="*/ 0 w 999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9"/>
                <a:gd name="T22" fmla="*/ 0 h 181"/>
                <a:gd name="T23" fmla="*/ 999 w 999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9" h="181">
                  <a:moveTo>
                    <a:pt x="0" y="0"/>
                  </a:moveTo>
                  <a:lnTo>
                    <a:pt x="993" y="176"/>
                  </a:lnTo>
                  <a:lnTo>
                    <a:pt x="996" y="180"/>
                  </a:lnTo>
                  <a:lnTo>
                    <a:pt x="999" y="181"/>
                  </a:lnTo>
                  <a:lnTo>
                    <a:pt x="5" y="5"/>
                  </a:lnTo>
                  <a:lnTo>
                    <a:pt x="1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65" name="Freeform 491"/>
            <p:cNvSpPr>
              <a:spLocks/>
            </p:cNvSpPr>
            <p:nvPr/>
          </p:nvSpPr>
          <p:spPr bwMode="auto">
            <a:xfrm>
              <a:off x="2934" y="1745"/>
              <a:ext cx="1002" cy="181"/>
            </a:xfrm>
            <a:custGeom>
              <a:avLst/>
              <a:gdLst>
                <a:gd name="T0" fmla="*/ 0 w 1002"/>
                <a:gd name="T1" fmla="*/ 0 h 181"/>
                <a:gd name="T2" fmla="*/ 995 w 1002"/>
                <a:gd name="T3" fmla="*/ 176 h 181"/>
                <a:gd name="T4" fmla="*/ 998 w 1002"/>
                <a:gd name="T5" fmla="*/ 177 h 181"/>
                <a:gd name="T6" fmla="*/ 1002 w 1002"/>
                <a:gd name="T7" fmla="*/ 181 h 181"/>
                <a:gd name="T8" fmla="*/ 6 w 1002"/>
                <a:gd name="T9" fmla="*/ 5 h 181"/>
                <a:gd name="T10" fmla="*/ 4 w 1002"/>
                <a:gd name="T11" fmla="*/ 1 h 181"/>
                <a:gd name="T12" fmla="*/ 0 w 1002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2"/>
                <a:gd name="T22" fmla="*/ 0 h 181"/>
                <a:gd name="T23" fmla="*/ 1002 w 1002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2" h="181">
                  <a:moveTo>
                    <a:pt x="0" y="0"/>
                  </a:moveTo>
                  <a:lnTo>
                    <a:pt x="995" y="176"/>
                  </a:lnTo>
                  <a:lnTo>
                    <a:pt x="998" y="177"/>
                  </a:lnTo>
                  <a:lnTo>
                    <a:pt x="1002" y="181"/>
                  </a:lnTo>
                  <a:lnTo>
                    <a:pt x="6" y="5"/>
                  </a:lnTo>
                  <a:lnTo>
                    <a:pt x="4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66" name="Freeform 492"/>
            <p:cNvSpPr>
              <a:spLocks/>
            </p:cNvSpPr>
            <p:nvPr/>
          </p:nvSpPr>
          <p:spPr bwMode="auto">
            <a:xfrm>
              <a:off x="2938" y="1746"/>
              <a:ext cx="1001" cy="183"/>
            </a:xfrm>
            <a:custGeom>
              <a:avLst/>
              <a:gdLst>
                <a:gd name="T0" fmla="*/ 0 w 1001"/>
                <a:gd name="T1" fmla="*/ 0 h 183"/>
                <a:gd name="T2" fmla="*/ 994 w 1001"/>
                <a:gd name="T3" fmla="*/ 176 h 183"/>
                <a:gd name="T4" fmla="*/ 998 w 1001"/>
                <a:gd name="T5" fmla="*/ 180 h 183"/>
                <a:gd name="T6" fmla="*/ 1001 w 1001"/>
                <a:gd name="T7" fmla="*/ 183 h 183"/>
                <a:gd name="T8" fmla="*/ 3 w 1001"/>
                <a:gd name="T9" fmla="*/ 6 h 183"/>
                <a:gd name="T10" fmla="*/ 2 w 1001"/>
                <a:gd name="T11" fmla="*/ 4 h 183"/>
                <a:gd name="T12" fmla="*/ 0 w 1001"/>
                <a:gd name="T13" fmla="*/ 0 h 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1"/>
                <a:gd name="T22" fmla="*/ 0 h 183"/>
                <a:gd name="T23" fmla="*/ 1001 w 1001"/>
                <a:gd name="T24" fmla="*/ 183 h 1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1" h="183">
                  <a:moveTo>
                    <a:pt x="0" y="0"/>
                  </a:moveTo>
                  <a:lnTo>
                    <a:pt x="994" y="176"/>
                  </a:lnTo>
                  <a:lnTo>
                    <a:pt x="998" y="180"/>
                  </a:lnTo>
                  <a:lnTo>
                    <a:pt x="1001" y="183"/>
                  </a:lnTo>
                  <a:lnTo>
                    <a:pt x="3" y="6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E5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67" name="Freeform 493"/>
            <p:cNvSpPr>
              <a:spLocks/>
            </p:cNvSpPr>
            <p:nvPr/>
          </p:nvSpPr>
          <p:spPr bwMode="auto">
            <a:xfrm>
              <a:off x="2940" y="1750"/>
              <a:ext cx="1002" cy="181"/>
            </a:xfrm>
            <a:custGeom>
              <a:avLst/>
              <a:gdLst>
                <a:gd name="T0" fmla="*/ 0 w 1002"/>
                <a:gd name="T1" fmla="*/ 0 h 181"/>
                <a:gd name="T2" fmla="*/ 996 w 1002"/>
                <a:gd name="T3" fmla="*/ 176 h 181"/>
                <a:gd name="T4" fmla="*/ 999 w 1002"/>
                <a:gd name="T5" fmla="*/ 179 h 181"/>
                <a:gd name="T6" fmla="*/ 1002 w 1002"/>
                <a:gd name="T7" fmla="*/ 181 h 181"/>
                <a:gd name="T8" fmla="*/ 3 w 1002"/>
                <a:gd name="T9" fmla="*/ 5 h 181"/>
                <a:gd name="T10" fmla="*/ 1 w 1002"/>
                <a:gd name="T11" fmla="*/ 2 h 181"/>
                <a:gd name="T12" fmla="*/ 0 w 1002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2"/>
                <a:gd name="T22" fmla="*/ 0 h 181"/>
                <a:gd name="T23" fmla="*/ 1002 w 1002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2" h="181">
                  <a:moveTo>
                    <a:pt x="0" y="0"/>
                  </a:moveTo>
                  <a:lnTo>
                    <a:pt x="996" y="176"/>
                  </a:lnTo>
                  <a:lnTo>
                    <a:pt x="999" y="179"/>
                  </a:lnTo>
                  <a:lnTo>
                    <a:pt x="1002" y="181"/>
                  </a:lnTo>
                  <a:lnTo>
                    <a:pt x="3" y="5"/>
                  </a:lnTo>
                  <a:lnTo>
                    <a:pt x="1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E5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68" name="Freeform 494"/>
            <p:cNvSpPr>
              <a:spLocks/>
            </p:cNvSpPr>
            <p:nvPr/>
          </p:nvSpPr>
          <p:spPr bwMode="auto">
            <a:xfrm>
              <a:off x="2941" y="1752"/>
              <a:ext cx="1005" cy="182"/>
            </a:xfrm>
            <a:custGeom>
              <a:avLst/>
              <a:gdLst>
                <a:gd name="T0" fmla="*/ 0 w 1005"/>
                <a:gd name="T1" fmla="*/ 0 h 182"/>
                <a:gd name="T2" fmla="*/ 998 w 1005"/>
                <a:gd name="T3" fmla="*/ 177 h 182"/>
                <a:gd name="T4" fmla="*/ 1000 w 1005"/>
                <a:gd name="T5" fmla="*/ 179 h 182"/>
                <a:gd name="T6" fmla="*/ 1003 w 1005"/>
                <a:gd name="T7" fmla="*/ 180 h 182"/>
                <a:gd name="T8" fmla="*/ 1003 w 1005"/>
                <a:gd name="T9" fmla="*/ 182 h 182"/>
                <a:gd name="T10" fmla="*/ 1005 w 1005"/>
                <a:gd name="T11" fmla="*/ 182 h 182"/>
                <a:gd name="T12" fmla="*/ 4 w 1005"/>
                <a:gd name="T13" fmla="*/ 6 h 182"/>
                <a:gd name="T14" fmla="*/ 2 w 1005"/>
                <a:gd name="T15" fmla="*/ 3 h 182"/>
                <a:gd name="T16" fmla="*/ 0 w 1005"/>
                <a:gd name="T17" fmla="*/ 0 h 1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05"/>
                <a:gd name="T28" fmla="*/ 0 h 182"/>
                <a:gd name="T29" fmla="*/ 1005 w 1005"/>
                <a:gd name="T30" fmla="*/ 182 h 18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05" h="182">
                  <a:moveTo>
                    <a:pt x="0" y="0"/>
                  </a:moveTo>
                  <a:lnTo>
                    <a:pt x="998" y="177"/>
                  </a:lnTo>
                  <a:lnTo>
                    <a:pt x="1000" y="179"/>
                  </a:lnTo>
                  <a:lnTo>
                    <a:pt x="1003" y="180"/>
                  </a:lnTo>
                  <a:lnTo>
                    <a:pt x="1003" y="182"/>
                  </a:lnTo>
                  <a:lnTo>
                    <a:pt x="1005" y="182"/>
                  </a:lnTo>
                  <a:lnTo>
                    <a:pt x="4" y="6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E5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69" name="Freeform 495"/>
            <p:cNvSpPr>
              <a:spLocks/>
            </p:cNvSpPr>
            <p:nvPr/>
          </p:nvSpPr>
          <p:spPr bwMode="auto">
            <a:xfrm>
              <a:off x="2943" y="1755"/>
              <a:ext cx="1013" cy="182"/>
            </a:xfrm>
            <a:custGeom>
              <a:avLst/>
              <a:gdLst>
                <a:gd name="T0" fmla="*/ 0 w 1013"/>
                <a:gd name="T1" fmla="*/ 0 h 182"/>
                <a:gd name="T2" fmla="*/ 999 w 1013"/>
                <a:gd name="T3" fmla="*/ 176 h 182"/>
                <a:gd name="T4" fmla="*/ 999 w 1013"/>
                <a:gd name="T5" fmla="*/ 177 h 182"/>
                <a:gd name="T6" fmla="*/ 1001 w 1013"/>
                <a:gd name="T7" fmla="*/ 177 h 182"/>
                <a:gd name="T8" fmla="*/ 1006 w 1013"/>
                <a:gd name="T9" fmla="*/ 181 h 182"/>
                <a:gd name="T10" fmla="*/ 1013 w 1013"/>
                <a:gd name="T11" fmla="*/ 182 h 182"/>
                <a:gd name="T12" fmla="*/ 5 w 1013"/>
                <a:gd name="T13" fmla="*/ 5 h 182"/>
                <a:gd name="T14" fmla="*/ 2 w 1013"/>
                <a:gd name="T15" fmla="*/ 3 h 182"/>
                <a:gd name="T16" fmla="*/ 0 w 1013"/>
                <a:gd name="T17" fmla="*/ 0 h 1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13"/>
                <a:gd name="T28" fmla="*/ 0 h 182"/>
                <a:gd name="T29" fmla="*/ 1013 w 1013"/>
                <a:gd name="T30" fmla="*/ 182 h 18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13" h="182">
                  <a:moveTo>
                    <a:pt x="0" y="0"/>
                  </a:moveTo>
                  <a:lnTo>
                    <a:pt x="999" y="176"/>
                  </a:lnTo>
                  <a:lnTo>
                    <a:pt x="999" y="177"/>
                  </a:lnTo>
                  <a:lnTo>
                    <a:pt x="1001" y="177"/>
                  </a:lnTo>
                  <a:lnTo>
                    <a:pt x="1006" y="181"/>
                  </a:lnTo>
                  <a:lnTo>
                    <a:pt x="1013" y="182"/>
                  </a:lnTo>
                  <a:lnTo>
                    <a:pt x="5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E5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70" name="Freeform 496"/>
            <p:cNvSpPr>
              <a:spLocks/>
            </p:cNvSpPr>
            <p:nvPr/>
          </p:nvSpPr>
          <p:spPr bwMode="auto">
            <a:xfrm>
              <a:off x="2945" y="1758"/>
              <a:ext cx="1014" cy="183"/>
            </a:xfrm>
            <a:custGeom>
              <a:avLst/>
              <a:gdLst>
                <a:gd name="T0" fmla="*/ 0 w 1014"/>
                <a:gd name="T1" fmla="*/ 0 h 183"/>
                <a:gd name="T2" fmla="*/ 1001 w 1014"/>
                <a:gd name="T3" fmla="*/ 176 h 183"/>
                <a:gd name="T4" fmla="*/ 1006 w 1014"/>
                <a:gd name="T5" fmla="*/ 178 h 183"/>
                <a:gd name="T6" fmla="*/ 1014 w 1014"/>
                <a:gd name="T7" fmla="*/ 181 h 183"/>
                <a:gd name="T8" fmla="*/ 1013 w 1014"/>
                <a:gd name="T9" fmla="*/ 181 h 183"/>
                <a:gd name="T10" fmla="*/ 1013 w 1014"/>
                <a:gd name="T11" fmla="*/ 183 h 183"/>
                <a:gd name="T12" fmla="*/ 5 w 1014"/>
                <a:gd name="T13" fmla="*/ 5 h 183"/>
                <a:gd name="T14" fmla="*/ 3 w 1014"/>
                <a:gd name="T15" fmla="*/ 2 h 183"/>
                <a:gd name="T16" fmla="*/ 0 w 1014"/>
                <a:gd name="T17" fmla="*/ 0 h 1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14"/>
                <a:gd name="T28" fmla="*/ 0 h 183"/>
                <a:gd name="T29" fmla="*/ 1014 w 1014"/>
                <a:gd name="T30" fmla="*/ 183 h 18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14" h="183">
                  <a:moveTo>
                    <a:pt x="0" y="0"/>
                  </a:moveTo>
                  <a:lnTo>
                    <a:pt x="1001" y="176"/>
                  </a:lnTo>
                  <a:lnTo>
                    <a:pt x="1006" y="178"/>
                  </a:lnTo>
                  <a:lnTo>
                    <a:pt x="1014" y="181"/>
                  </a:lnTo>
                  <a:lnTo>
                    <a:pt x="1013" y="181"/>
                  </a:lnTo>
                  <a:lnTo>
                    <a:pt x="1013" y="183"/>
                  </a:lnTo>
                  <a:lnTo>
                    <a:pt x="5" y="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E5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71" name="Freeform 497"/>
            <p:cNvSpPr>
              <a:spLocks/>
            </p:cNvSpPr>
            <p:nvPr/>
          </p:nvSpPr>
          <p:spPr bwMode="auto">
            <a:xfrm>
              <a:off x="2948" y="1760"/>
              <a:ext cx="1011" cy="182"/>
            </a:xfrm>
            <a:custGeom>
              <a:avLst/>
              <a:gdLst>
                <a:gd name="T0" fmla="*/ 0 w 1011"/>
                <a:gd name="T1" fmla="*/ 0 h 182"/>
                <a:gd name="T2" fmla="*/ 1008 w 1011"/>
                <a:gd name="T3" fmla="*/ 177 h 182"/>
                <a:gd name="T4" fmla="*/ 1010 w 1011"/>
                <a:gd name="T5" fmla="*/ 179 h 182"/>
                <a:gd name="T6" fmla="*/ 1011 w 1011"/>
                <a:gd name="T7" fmla="*/ 179 h 182"/>
                <a:gd name="T8" fmla="*/ 1010 w 1011"/>
                <a:gd name="T9" fmla="*/ 181 h 182"/>
                <a:gd name="T10" fmla="*/ 1008 w 1011"/>
                <a:gd name="T11" fmla="*/ 182 h 182"/>
                <a:gd name="T12" fmla="*/ 3 w 1011"/>
                <a:gd name="T13" fmla="*/ 5 h 182"/>
                <a:gd name="T14" fmla="*/ 2 w 1011"/>
                <a:gd name="T15" fmla="*/ 3 h 182"/>
                <a:gd name="T16" fmla="*/ 0 w 1011"/>
                <a:gd name="T17" fmla="*/ 0 h 1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11"/>
                <a:gd name="T28" fmla="*/ 0 h 182"/>
                <a:gd name="T29" fmla="*/ 1011 w 1011"/>
                <a:gd name="T30" fmla="*/ 182 h 18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11" h="182">
                  <a:moveTo>
                    <a:pt x="0" y="0"/>
                  </a:moveTo>
                  <a:lnTo>
                    <a:pt x="1008" y="177"/>
                  </a:lnTo>
                  <a:lnTo>
                    <a:pt x="1010" y="179"/>
                  </a:lnTo>
                  <a:lnTo>
                    <a:pt x="1011" y="179"/>
                  </a:lnTo>
                  <a:lnTo>
                    <a:pt x="1010" y="181"/>
                  </a:lnTo>
                  <a:lnTo>
                    <a:pt x="1008" y="182"/>
                  </a:lnTo>
                  <a:lnTo>
                    <a:pt x="3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E5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72" name="Freeform 498"/>
            <p:cNvSpPr>
              <a:spLocks/>
            </p:cNvSpPr>
            <p:nvPr/>
          </p:nvSpPr>
          <p:spPr bwMode="auto">
            <a:xfrm>
              <a:off x="2950" y="1763"/>
              <a:ext cx="1008" cy="181"/>
            </a:xfrm>
            <a:custGeom>
              <a:avLst/>
              <a:gdLst>
                <a:gd name="T0" fmla="*/ 0 w 1008"/>
                <a:gd name="T1" fmla="*/ 0 h 181"/>
                <a:gd name="T2" fmla="*/ 1008 w 1008"/>
                <a:gd name="T3" fmla="*/ 178 h 181"/>
                <a:gd name="T4" fmla="*/ 1006 w 1008"/>
                <a:gd name="T5" fmla="*/ 179 h 181"/>
                <a:gd name="T6" fmla="*/ 1004 w 1008"/>
                <a:gd name="T7" fmla="*/ 181 h 181"/>
                <a:gd name="T8" fmla="*/ 3 w 1008"/>
                <a:gd name="T9" fmla="*/ 5 h 181"/>
                <a:gd name="T10" fmla="*/ 1 w 1008"/>
                <a:gd name="T11" fmla="*/ 2 h 181"/>
                <a:gd name="T12" fmla="*/ 0 w 1008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8"/>
                <a:gd name="T22" fmla="*/ 0 h 181"/>
                <a:gd name="T23" fmla="*/ 1008 w 1008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8" h="181">
                  <a:moveTo>
                    <a:pt x="0" y="0"/>
                  </a:moveTo>
                  <a:lnTo>
                    <a:pt x="1008" y="178"/>
                  </a:lnTo>
                  <a:lnTo>
                    <a:pt x="1006" y="179"/>
                  </a:lnTo>
                  <a:lnTo>
                    <a:pt x="1004" y="181"/>
                  </a:lnTo>
                  <a:lnTo>
                    <a:pt x="3" y="5"/>
                  </a:lnTo>
                  <a:lnTo>
                    <a:pt x="1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E6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73" name="Freeform 499"/>
            <p:cNvSpPr>
              <a:spLocks/>
            </p:cNvSpPr>
            <p:nvPr/>
          </p:nvSpPr>
          <p:spPr bwMode="auto">
            <a:xfrm>
              <a:off x="2951" y="1765"/>
              <a:ext cx="1005" cy="181"/>
            </a:xfrm>
            <a:custGeom>
              <a:avLst/>
              <a:gdLst>
                <a:gd name="T0" fmla="*/ 0 w 1005"/>
                <a:gd name="T1" fmla="*/ 0 h 181"/>
                <a:gd name="T2" fmla="*/ 1005 w 1005"/>
                <a:gd name="T3" fmla="*/ 177 h 181"/>
                <a:gd name="T4" fmla="*/ 1003 w 1005"/>
                <a:gd name="T5" fmla="*/ 179 h 181"/>
                <a:gd name="T6" fmla="*/ 1003 w 1005"/>
                <a:gd name="T7" fmla="*/ 181 h 181"/>
                <a:gd name="T8" fmla="*/ 5 w 1005"/>
                <a:gd name="T9" fmla="*/ 5 h 181"/>
                <a:gd name="T10" fmla="*/ 2 w 1005"/>
                <a:gd name="T11" fmla="*/ 3 h 181"/>
                <a:gd name="T12" fmla="*/ 0 w 1005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5"/>
                <a:gd name="T22" fmla="*/ 0 h 181"/>
                <a:gd name="T23" fmla="*/ 1005 w 1005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5" h="181">
                  <a:moveTo>
                    <a:pt x="0" y="0"/>
                  </a:moveTo>
                  <a:lnTo>
                    <a:pt x="1005" y="177"/>
                  </a:lnTo>
                  <a:lnTo>
                    <a:pt x="1003" y="179"/>
                  </a:lnTo>
                  <a:lnTo>
                    <a:pt x="1003" y="181"/>
                  </a:lnTo>
                  <a:lnTo>
                    <a:pt x="5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E6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74" name="Freeform 500"/>
            <p:cNvSpPr>
              <a:spLocks/>
            </p:cNvSpPr>
            <p:nvPr/>
          </p:nvSpPr>
          <p:spPr bwMode="auto">
            <a:xfrm>
              <a:off x="2953" y="1768"/>
              <a:ext cx="1001" cy="180"/>
            </a:xfrm>
            <a:custGeom>
              <a:avLst/>
              <a:gdLst>
                <a:gd name="T0" fmla="*/ 0 w 1001"/>
                <a:gd name="T1" fmla="*/ 0 h 180"/>
                <a:gd name="T2" fmla="*/ 1001 w 1001"/>
                <a:gd name="T3" fmla="*/ 176 h 180"/>
                <a:gd name="T4" fmla="*/ 1001 w 1001"/>
                <a:gd name="T5" fmla="*/ 178 h 180"/>
                <a:gd name="T6" fmla="*/ 1000 w 1001"/>
                <a:gd name="T7" fmla="*/ 180 h 180"/>
                <a:gd name="T8" fmla="*/ 5 w 1001"/>
                <a:gd name="T9" fmla="*/ 5 h 180"/>
                <a:gd name="T10" fmla="*/ 3 w 1001"/>
                <a:gd name="T11" fmla="*/ 2 h 180"/>
                <a:gd name="T12" fmla="*/ 0 w 1001"/>
                <a:gd name="T13" fmla="*/ 0 h 1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1"/>
                <a:gd name="T22" fmla="*/ 0 h 180"/>
                <a:gd name="T23" fmla="*/ 1001 w 1001"/>
                <a:gd name="T24" fmla="*/ 180 h 18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1" h="180">
                  <a:moveTo>
                    <a:pt x="0" y="0"/>
                  </a:moveTo>
                  <a:lnTo>
                    <a:pt x="1001" y="176"/>
                  </a:lnTo>
                  <a:lnTo>
                    <a:pt x="1001" y="178"/>
                  </a:lnTo>
                  <a:lnTo>
                    <a:pt x="1000" y="180"/>
                  </a:lnTo>
                  <a:lnTo>
                    <a:pt x="5" y="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E6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75" name="Freeform 501"/>
            <p:cNvSpPr>
              <a:spLocks/>
            </p:cNvSpPr>
            <p:nvPr/>
          </p:nvSpPr>
          <p:spPr bwMode="auto">
            <a:xfrm>
              <a:off x="2956" y="1770"/>
              <a:ext cx="998" cy="181"/>
            </a:xfrm>
            <a:custGeom>
              <a:avLst/>
              <a:gdLst>
                <a:gd name="T0" fmla="*/ 0 w 998"/>
                <a:gd name="T1" fmla="*/ 0 h 181"/>
                <a:gd name="T2" fmla="*/ 998 w 998"/>
                <a:gd name="T3" fmla="*/ 176 h 181"/>
                <a:gd name="T4" fmla="*/ 997 w 998"/>
                <a:gd name="T5" fmla="*/ 178 h 181"/>
                <a:gd name="T6" fmla="*/ 995 w 998"/>
                <a:gd name="T7" fmla="*/ 181 h 181"/>
                <a:gd name="T8" fmla="*/ 4 w 998"/>
                <a:gd name="T9" fmla="*/ 5 h 181"/>
                <a:gd name="T10" fmla="*/ 2 w 998"/>
                <a:gd name="T11" fmla="*/ 3 h 181"/>
                <a:gd name="T12" fmla="*/ 0 w 998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8"/>
                <a:gd name="T22" fmla="*/ 0 h 181"/>
                <a:gd name="T23" fmla="*/ 998 w 998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8" h="181">
                  <a:moveTo>
                    <a:pt x="0" y="0"/>
                  </a:moveTo>
                  <a:lnTo>
                    <a:pt x="998" y="176"/>
                  </a:lnTo>
                  <a:lnTo>
                    <a:pt x="997" y="178"/>
                  </a:lnTo>
                  <a:lnTo>
                    <a:pt x="995" y="181"/>
                  </a:lnTo>
                  <a:lnTo>
                    <a:pt x="4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E6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76" name="Freeform 502"/>
            <p:cNvSpPr>
              <a:spLocks/>
            </p:cNvSpPr>
            <p:nvPr/>
          </p:nvSpPr>
          <p:spPr bwMode="auto">
            <a:xfrm>
              <a:off x="2958" y="1773"/>
              <a:ext cx="995" cy="180"/>
            </a:xfrm>
            <a:custGeom>
              <a:avLst/>
              <a:gdLst>
                <a:gd name="T0" fmla="*/ 0 w 995"/>
                <a:gd name="T1" fmla="*/ 0 h 180"/>
                <a:gd name="T2" fmla="*/ 995 w 995"/>
                <a:gd name="T3" fmla="*/ 175 h 180"/>
                <a:gd name="T4" fmla="*/ 993 w 995"/>
                <a:gd name="T5" fmla="*/ 178 h 180"/>
                <a:gd name="T6" fmla="*/ 991 w 995"/>
                <a:gd name="T7" fmla="*/ 180 h 180"/>
                <a:gd name="T8" fmla="*/ 5 w 995"/>
                <a:gd name="T9" fmla="*/ 6 h 180"/>
                <a:gd name="T10" fmla="*/ 2 w 995"/>
                <a:gd name="T11" fmla="*/ 2 h 180"/>
                <a:gd name="T12" fmla="*/ 0 w 995"/>
                <a:gd name="T13" fmla="*/ 0 h 1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5"/>
                <a:gd name="T22" fmla="*/ 0 h 180"/>
                <a:gd name="T23" fmla="*/ 995 w 995"/>
                <a:gd name="T24" fmla="*/ 180 h 18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5" h="180">
                  <a:moveTo>
                    <a:pt x="0" y="0"/>
                  </a:moveTo>
                  <a:lnTo>
                    <a:pt x="995" y="175"/>
                  </a:lnTo>
                  <a:lnTo>
                    <a:pt x="993" y="178"/>
                  </a:lnTo>
                  <a:lnTo>
                    <a:pt x="991" y="180"/>
                  </a:lnTo>
                  <a:lnTo>
                    <a:pt x="5" y="6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E6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77" name="Freeform 503"/>
            <p:cNvSpPr>
              <a:spLocks/>
            </p:cNvSpPr>
            <p:nvPr/>
          </p:nvSpPr>
          <p:spPr bwMode="auto">
            <a:xfrm>
              <a:off x="2960" y="1775"/>
              <a:ext cx="991" cy="179"/>
            </a:xfrm>
            <a:custGeom>
              <a:avLst/>
              <a:gdLst>
                <a:gd name="T0" fmla="*/ 0 w 991"/>
                <a:gd name="T1" fmla="*/ 0 h 179"/>
                <a:gd name="T2" fmla="*/ 991 w 991"/>
                <a:gd name="T3" fmla="*/ 176 h 179"/>
                <a:gd name="T4" fmla="*/ 989 w 991"/>
                <a:gd name="T5" fmla="*/ 178 h 179"/>
                <a:gd name="T6" fmla="*/ 987 w 991"/>
                <a:gd name="T7" fmla="*/ 179 h 179"/>
                <a:gd name="T8" fmla="*/ 5 w 991"/>
                <a:gd name="T9" fmla="*/ 5 h 179"/>
                <a:gd name="T10" fmla="*/ 3 w 991"/>
                <a:gd name="T11" fmla="*/ 4 h 179"/>
                <a:gd name="T12" fmla="*/ 0 w 991"/>
                <a:gd name="T13" fmla="*/ 0 h 1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1"/>
                <a:gd name="T22" fmla="*/ 0 h 179"/>
                <a:gd name="T23" fmla="*/ 991 w 991"/>
                <a:gd name="T24" fmla="*/ 179 h 1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1" h="179">
                  <a:moveTo>
                    <a:pt x="0" y="0"/>
                  </a:moveTo>
                  <a:lnTo>
                    <a:pt x="991" y="176"/>
                  </a:lnTo>
                  <a:lnTo>
                    <a:pt x="989" y="178"/>
                  </a:lnTo>
                  <a:lnTo>
                    <a:pt x="987" y="179"/>
                  </a:lnTo>
                  <a:lnTo>
                    <a:pt x="5" y="5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E6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78" name="Freeform 504"/>
            <p:cNvSpPr>
              <a:spLocks/>
            </p:cNvSpPr>
            <p:nvPr/>
          </p:nvSpPr>
          <p:spPr bwMode="auto">
            <a:xfrm>
              <a:off x="2963" y="1779"/>
              <a:ext cx="986" cy="177"/>
            </a:xfrm>
            <a:custGeom>
              <a:avLst/>
              <a:gdLst>
                <a:gd name="T0" fmla="*/ 0 w 986"/>
                <a:gd name="T1" fmla="*/ 0 h 177"/>
                <a:gd name="T2" fmla="*/ 986 w 986"/>
                <a:gd name="T3" fmla="*/ 174 h 177"/>
                <a:gd name="T4" fmla="*/ 984 w 986"/>
                <a:gd name="T5" fmla="*/ 175 h 177"/>
                <a:gd name="T6" fmla="*/ 983 w 986"/>
                <a:gd name="T7" fmla="*/ 177 h 177"/>
                <a:gd name="T8" fmla="*/ 4 w 986"/>
                <a:gd name="T9" fmla="*/ 5 h 177"/>
                <a:gd name="T10" fmla="*/ 2 w 986"/>
                <a:gd name="T11" fmla="*/ 1 h 177"/>
                <a:gd name="T12" fmla="*/ 0 w 986"/>
                <a:gd name="T13" fmla="*/ 0 h 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86"/>
                <a:gd name="T22" fmla="*/ 0 h 177"/>
                <a:gd name="T23" fmla="*/ 986 w 986"/>
                <a:gd name="T24" fmla="*/ 177 h 1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86" h="177">
                  <a:moveTo>
                    <a:pt x="0" y="0"/>
                  </a:moveTo>
                  <a:lnTo>
                    <a:pt x="986" y="174"/>
                  </a:lnTo>
                  <a:lnTo>
                    <a:pt x="984" y="175"/>
                  </a:lnTo>
                  <a:lnTo>
                    <a:pt x="983" y="177"/>
                  </a:lnTo>
                  <a:lnTo>
                    <a:pt x="4" y="5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7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79" name="Freeform 505"/>
            <p:cNvSpPr>
              <a:spLocks/>
            </p:cNvSpPr>
            <p:nvPr/>
          </p:nvSpPr>
          <p:spPr bwMode="auto">
            <a:xfrm>
              <a:off x="2965" y="1780"/>
              <a:ext cx="982" cy="178"/>
            </a:xfrm>
            <a:custGeom>
              <a:avLst/>
              <a:gdLst>
                <a:gd name="T0" fmla="*/ 0 w 982"/>
                <a:gd name="T1" fmla="*/ 0 h 178"/>
                <a:gd name="T2" fmla="*/ 982 w 982"/>
                <a:gd name="T3" fmla="*/ 174 h 178"/>
                <a:gd name="T4" fmla="*/ 981 w 982"/>
                <a:gd name="T5" fmla="*/ 176 h 178"/>
                <a:gd name="T6" fmla="*/ 981 w 982"/>
                <a:gd name="T7" fmla="*/ 178 h 178"/>
                <a:gd name="T8" fmla="*/ 5 w 982"/>
                <a:gd name="T9" fmla="*/ 5 h 178"/>
                <a:gd name="T10" fmla="*/ 2 w 982"/>
                <a:gd name="T11" fmla="*/ 4 h 178"/>
                <a:gd name="T12" fmla="*/ 0 w 982"/>
                <a:gd name="T13" fmla="*/ 0 h 1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82"/>
                <a:gd name="T22" fmla="*/ 0 h 178"/>
                <a:gd name="T23" fmla="*/ 982 w 982"/>
                <a:gd name="T24" fmla="*/ 178 h 1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82" h="178">
                  <a:moveTo>
                    <a:pt x="0" y="0"/>
                  </a:moveTo>
                  <a:lnTo>
                    <a:pt x="982" y="174"/>
                  </a:lnTo>
                  <a:lnTo>
                    <a:pt x="981" y="176"/>
                  </a:lnTo>
                  <a:lnTo>
                    <a:pt x="981" y="178"/>
                  </a:lnTo>
                  <a:lnTo>
                    <a:pt x="5" y="5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7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80" name="Freeform 506"/>
            <p:cNvSpPr>
              <a:spLocks/>
            </p:cNvSpPr>
            <p:nvPr/>
          </p:nvSpPr>
          <p:spPr bwMode="auto">
            <a:xfrm>
              <a:off x="2967" y="1784"/>
              <a:ext cx="979" cy="175"/>
            </a:xfrm>
            <a:custGeom>
              <a:avLst/>
              <a:gdLst>
                <a:gd name="T0" fmla="*/ 0 w 979"/>
                <a:gd name="T1" fmla="*/ 0 h 175"/>
                <a:gd name="T2" fmla="*/ 979 w 979"/>
                <a:gd name="T3" fmla="*/ 172 h 175"/>
                <a:gd name="T4" fmla="*/ 979 w 979"/>
                <a:gd name="T5" fmla="*/ 174 h 175"/>
                <a:gd name="T6" fmla="*/ 977 w 979"/>
                <a:gd name="T7" fmla="*/ 175 h 175"/>
                <a:gd name="T8" fmla="*/ 5 w 979"/>
                <a:gd name="T9" fmla="*/ 5 h 175"/>
                <a:gd name="T10" fmla="*/ 3 w 979"/>
                <a:gd name="T11" fmla="*/ 1 h 175"/>
                <a:gd name="T12" fmla="*/ 0 w 979"/>
                <a:gd name="T13" fmla="*/ 0 h 1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79"/>
                <a:gd name="T22" fmla="*/ 0 h 175"/>
                <a:gd name="T23" fmla="*/ 979 w 979"/>
                <a:gd name="T24" fmla="*/ 175 h 17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79" h="175">
                  <a:moveTo>
                    <a:pt x="0" y="0"/>
                  </a:moveTo>
                  <a:lnTo>
                    <a:pt x="979" y="172"/>
                  </a:lnTo>
                  <a:lnTo>
                    <a:pt x="979" y="174"/>
                  </a:lnTo>
                  <a:lnTo>
                    <a:pt x="977" y="175"/>
                  </a:lnTo>
                  <a:lnTo>
                    <a:pt x="5" y="5"/>
                  </a:lnTo>
                  <a:lnTo>
                    <a:pt x="3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7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81" name="Freeform 507"/>
            <p:cNvSpPr>
              <a:spLocks/>
            </p:cNvSpPr>
            <p:nvPr/>
          </p:nvSpPr>
          <p:spPr bwMode="auto">
            <a:xfrm>
              <a:off x="2970" y="1785"/>
              <a:ext cx="976" cy="178"/>
            </a:xfrm>
            <a:custGeom>
              <a:avLst/>
              <a:gdLst>
                <a:gd name="T0" fmla="*/ 0 w 976"/>
                <a:gd name="T1" fmla="*/ 0 h 178"/>
                <a:gd name="T2" fmla="*/ 976 w 976"/>
                <a:gd name="T3" fmla="*/ 173 h 178"/>
                <a:gd name="T4" fmla="*/ 974 w 976"/>
                <a:gd name="T5" fmla="*/ 174 h 178"/>
                <a:gd name="T6" fmla="*/ 972 w 976"/>
                <a:gd name="T7" fmla="*/ 178 h 178"/>
                <a:gd name="T8" fmla="*/ 3 w 976"/>
                <a:gd name="T9" fmla="*/ 5 h 178"/>
                <a:gd name="T10" fmla="*/ 2 w 976"/>
                <a:gd name="T11" fmla="*/ 4 h 178"/>
                <a:gd name="T12" fmla="*/ 0 w 976"/>
                <a:gd name="T13" fmla="*/ 0 h 1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76"/>
                <a:gd name="T22" fmla="*/ 0 h 178"/>
                <a:gd name="T23" fmla="*/ 976 w 976"/>
                <a:gd name="T24" fmla="*/ 178 h 1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76" h="178">
                  <a:moveTo>
                    <a:pt x="0" y="0"/>
                  </a:moveTo>
                  <a:lnTo>
                    <a:pt x="976" y="173"/>
                  </a:lnTo>
                  <a:lnTo>
                    <a:pt x="974" y="174"/>
                  </a:lnTo>
                  <a:lnTo>
                    <a:pt x="972" y="178"/>
                  </a:lnTo>
                  <a:lnTo>
                    <a:pt x="3" y="5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8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82" name="Freeform 508"/>
            <p:cNvSpPr>
              <a:spLocks/>
            </p:cNvSpPr>
            <p:nvPr/>
          </p:nvSpPr>
          <p:spPr bwMode="auto">
            <a:xfrm>
              <a:off x="2972" y="1789"/>
              <a:ext cx="972" cy="175"/>
            </a:xfrm>
            <a:custGeom>
              <a:avLst/>
              <a:gdLst>
                <a:gd name="T0" fmla="*/ 0 w 972"/>
                <a:gd name="T1" fmla="*/ 0 h 175"/>
                <a:gd name="T2" fmla="*/ 972 w 972"/>
                <a:gd name="T3" fmla="*/ 170 h 175"/>
                <a:gd name="T4" fmla="*/ 970 w 972"/>
                <a:gd name="T5" fmla="*/ 174 h 175"/>
                <a:gd name="T6" fmla="*/ 969 w 972"/>
                <a:gd name="T7" fmla="*/ 175 h 175"/>
                <a:gd name="T8" fmla="*/ 5 w 972"/>
                <a:gd name="T9" fmla="*/ 5 h 175"/>
                <a:gd name="T10" fmla="*/ 1 w 972"/>
                <a:gd name="T11" fmla="*/ 1 h 175"/>
                <a:gd name="T12" fmla="*/ 0 w 972"/>
                <a:gd name="T13" fmla="*/ 0 h 1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72"/>
                <a:gd name="T22" fmla="*/ 0 h 175"/>
                <a:gd name="T23" fmla="*/ 972 w 972"/>
                <a:gd name="T24" fmla="*/ 175 h 17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72" h="175">
                  <a:moveTo>
                    <a:pt x="0" y="0"/>
                  </a:moveTo>
                  <a:lnTo>
                    <a:pt x="972" y="170"/>
                  </a:lnTo>
                  <a:lnTo>
                    <a:pt x="970" y="174"/>
                  </a:lnTo>
                  <a:lnTo>
                    <a:pt x="969" y="175"/>
                  </a:lnTo>
                  <a:lnTo>
                    <a:pt x="5" y="5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8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83" name="Freeform 509"/>
            <p:cNvSpPr>
              <a:spLocks/>
            </p:cNvSpPr>
            <p:nvPr/>
          </p:nvSpPr>
          <p:spPr bwMode="auto">
            <a:xfrm>
              <a:off x="2973" y="1790"/>
              <a:ext cx="969" cy="176"/>
            </a:xfrm>
            <a:custGeom>
              <a:avLst/>
              <a:gdLst>
                <a:gd name="T0" fmla="*/ 0 w 969"/>
                <a:gd name="T1" fmla="*/ 0 h 176"/>
                <a:gd name="T2" fmla="*/ 969 w 969"/>
                <a:gd name="T3" fmla="*/ 173 h 176"/>
                <a:gd name="T4" fmla="*/ 968 w 969"/>
                <a:gd name="T5" fmla="*/ 174 h 176"/>
                <a:gd name="T6" fmla="*/ 966 w 969"/>
                <a:gd name="T7" fmla="*/ 176 h 176"/>
                <a:gd name="T8" fmla="*/ 5 w 969"/>
                <a:gd name="T9" fmla="*/ 7 h 176"/>
                <a:gd name="T10" fmla="*/ 4 w 969"/>
                <a:gd name="T11" fmla="*/ 4 h 176"/>
                <a:gd name="T12" fmla="*/ 0 w 969"/>
                <a:gd name="T13" fmla="*/ 0 h 1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9"/>
                <a:gd name="T22" fmla="*/ 0 h 176"/>
                <a:gd name="T23" fmla="*/ 969 w 969"/>
                <a:gd name="T24" fmla="*/ 176 h 17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9" h="176">
                  <a:moveTo>
                    <a:pt x="0" y="0"/>
                  </a:moveTo>
                  <a:lnTo>
                    <a:pt x="969" y="173"/>
                  </a:lnTo>
                  <a:lnTo>
                    <a:pt x="968" y="174"/>
                  </a:lnTo>
                  <a:lnTo>
                    <a:pt x="966" y="176"/>
                  </a:lnTo>
                  <a:lnTo>
                    <a:pt x="5" y="7"/>
                  </a:ln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8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84" name="Freeform 510"/>
            <p:cNvSpPr>
              <a:spLocks/>
            </p:cNvSpPr>
            <p:nvPr/>
          </p:nvSpPr>
          <p:spPr bwMode="auto">
            <a:xfrm>
              <a:off x="2977" y="1794"/>
              <a:ext cx="964" cy="174"/>
            </a:xfrm>
            <a:custGeom>
              <a:avLst/>
              <a:gdLst>
                <a:gd name="T0" fmla="*/ 0 w 964"/>
                <a:gd name="T1" fmla="*/ 0 h 174"/>
                <a:gd name="T2" fmla="*/ 964 w 964"/>
                <a:gd name="T3" fmla="*/ 170 h 174"/>
                <a:gd name="T4" fmla="*/ 962 w 964"/>
                <a:gd name="T5" fmla="*/ 172 h 174"/>
                <a:gd name="T6" fmla="*/ 960 w 964"/>
                <a:gd name="T7" fmla="*/ 174 h 174"/>
                <a:gd name="T8" fmla="*/ 3 w 964"/>
                <a:gd name="T9" fmla="*/ 5 h 174"/>
                <a:gd name="T10" fmla="*/ 1 w 964"/>
                <a:gd name="T11" fmla="*/ 3 h 174"/>
                <a:gd name="T12" fmla="*/ 0 w 964"/>
                <a:gd name="T13" fmla="*/ 0 h 1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4"/>
                <a:gd name="T22" fmla="*/ 0 h 174"/>
                <a:gd name="T23" fmla="*/ 964 w 964"/>
                <a:gd name="T24" fmla="*/ 174 h 1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4" h="174">
                  <a:moveTo>
                    <a:pt x="0" y="0"/>
                  </a:moveTo>
                  <a:lnTo>
                    <a:pt x="964" y="170"/>
                  </a:lnTo>
                  <a:lnTo>
                    <a:pt x="962" y="172"/>
                  </a:lnTo>
                  <a:lnTo>
                    <a:pt x="960" y="174"/>
                  </a:lnTo>
                  <a:lnTo>
                    <a:pt x="3" y="5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85" name="Freeform 511"/>
            <p:cNvSpPr>
              <a:spLocks/>
            </p:cNvSpPr>
            <p:nvPr/>
          </p:nvSpPr>
          <p:spPr bwMode="auto">
            <a:xfrm>
              <a:off x="2978" y="1797"/>
              <a:ext cx="961" cy="173"/>
            </a:xfrm>
            <a:custGeom>
              <a:avLst/>
              <a:gdLst>
                <a:gd name="T0" fmla="*/ 0 w 961"/>
                <a:gd name="T1" fmla="*/ 0 h 173"/>
                <a:gd name="T2" fmla="*/ 961 w 961"/>
                <a:gd name="T3" fmla="*/ 169 h 173"/>
                <a:gd name="T4" fmla="*/ 959 w 961"/>
                <a:gd name="T5" fmla="*/ 171 h 173"/>
                <a:gd name="T6" fmla="*/ 958 w 961"/>
                <a:gd name="T7" fmla="*/ 173 h 173"/>
                <a:gd name="T8" fmla="*/ 5 w 961"/>
                <a:gd name="T9" fmla="*/ 5 h 173"/>
                <a:gd name="T10" fmla="*/ 2 w 961"/>
                <a:gd name="T11" fmla="*/ 2 h 173"/>
                <a:gd name="T12" fmla="*/ 0 w 961"/>
                <a:gd name="T13" fmla="*/ 0 h 1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1"/>
                <a:gd name="T22" fmla="*/ 0 h 173"/>
                <a:gd name="T23" fmla="*/ 961 w 961"/>
                <a:gd name="T24" fmla="*/ 173 h 1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1" h="173">
                  <a:moveTo>
                    <a:pt x="0" y="0"/>
                  </a:moveTo>
                  <a:lnTo>
                    <a:pt x="961" y="169"/>
                  </a:lnTo>
                  <a:lnTo>
                    <a:pt x="959" y="171"/>
                  </a:lnTo>
                  <a:lnTo>
                    <a:pt x="958" y="173"/>
                  </a:lnTo>
                  <a:lnTo>
                    <a:pt x="5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86" name="Freeform 512"/>
            <p:cNvSpPr>
              <a:spLocks/>
            </p:cNvSpPr>
            <p:nvPr/>
          </p:nvSpPr>
          <p:spPr bwMode="auto">
            <a:xfrm>
              <a:off x="2980" y="1799"/>
              <a:ext cx="957" cy="172"/>
            </a:xfrm>
            <a:custGeom>
              <a:avLst/>
              <a:gdLst>
                <a:gd name="T0" fmla="*/ 0 w 957"/>
                <a:gd name="T1" fmla="*/ 0 h 172"/>
                <a:gd name="T2" fmla="*/ 957 w 957"/>
                <a:gd name="T3" fmla="*/ 169 h 172"/>
                <a:gd name="T4" fmla="*/ 956 w 957"/>
                <a:gd name="T5" fmla="*/ 171 h 172"/>
                <a:gd name="T6" fmla="*/ 954 w 957"/>
                <a:gd name="T7" fmla="*/ 172 h 172"/>
                <a:gd name="T8" fmla="*/ 5 w 957"/>
                <a:gd name="T9" fmla="*/ 5 h 172"/>
                <a:gd name="T10" fmla="*/ 3 w 957"/>
                <a:gd name="T11" fmla="*/ 3 h 172"/>
                <a:gd name="T12" fmla="*/ 0 w 957"/>
                <a:gd name="T13" fmla="*/ 0 h 1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57"/>
                <a:gd name="T22" fmla="*/ 0 h 172"/>
                <a:gd name="T23" fmla="*/ 957 w 957"/>
                <a:gd name="T24" fmla="*/ 172 h 17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57" h="172">
                  <a:moveTo>
                    <a:pt x="0" y="0"/>
                  </a:moveTo>
                  <a:lnTo>
                    <a:pt x="957" y="169"/>
                  </a:lnTo>
                  <a:lnTo>
                    <a:pt x="956" y="171"/>
                  </a:lnTo>
                  <a:lnTo>
                    <a:pt x="954" y="172"/>
                  </a:lnTo>
                  <a:lnTo>
                    <a:pt x="5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87" name="Freeform 513"/>
            <p:cNvSpPr>
              <a:spLocks/>
            </p:cNvSpPr>
            <p:nvPr/>
          </p:nvSpPr>
          <p:spPr bwMode="auto">
            <a:xfrm>
              <a:off x="2983" y="1802"/>
              <a:ext cx="953" cy="171"/>
            </a:xfrm>
            <a:custGeom>
              <a:avLst/>
              <a:gdLst>
                <a:gd name="T0" fmla="*/ 0 w 953"/>
                <a:gd name="T1" fmla="*/ 0 h 171"/>
                <a:gd name="T2" fmla="*/ 953 w 953"/>
                <a:gd name="T3" fmla="*/ 168 h 171"/>
                <a:gd name="T4" fmla="*/ 951 w 953"/>
                <a:gd name="T5" fmla="*/ 169 h 171"/>
                <a:gd name="T6" fmla="*/ 949 w 953"/>
                <a:gd name="T7" fmla="*/ 171 h 171"/>
                <a:gd name="T8" fmla="*/ 5 w 953"/>
                <a:gd name="T9" fmla="*/ 5 h 171"/>
                <a:gd name="T10" fmla="*/ 2 w 953"/>
                <a:gd name="T11" fmla="*/ 2 h 171"/>
                <a:gd name="T12" fmla="*/ 0 w 953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53"/>
                <a:gd name="T22" fmla="*/ 0 h 171"/>
                <a:gd name="T23" fmla="*/ 953 w 953"/>
                <a:gd name="T24" fmla="*/ 171 h 1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53" h="171">
                  <a:moveTo>
                    <a:pt x="0" y="0"/>
                  </a:moveTo>
                  <a:lnTo>
                    <a:pt x="953" y="168"/>
                  </a:lnTo>
                  <a:lnTo>
                    <a:pt x="951" y="169"/>
                  </a:lnTo>
                  <a:lnTo>
                    <a:pt x="949" y="171"/>
                  </a:lnTo>
                  <a:lnTo>
                    <a:pt x="5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88" name="Freeform 514"/>
            <p:cNvSpPr>
              <a:spLocks/>
            </p:cNvSpPr>
            <p:nvPr/>
          </p:nvSpPr>
          <p:spPr bwMode="auto">
            <a:xfrm>
              <a:off x="2985" y="1804"/>
              <a:ext cx="949" cy="171"/>
            </a:xfrm>
            <a:custGeom>
              <a:avLst/>
              <a:gdLst>
                <a:gd name="T0" fmla="*/ 0 w 949"/>
                <a:gd name="T1" fmla="*/ 0 h 171"/>
                <a:gd name="T2" fmla="*/ 949 w 949"/>
                <a:gd name="T3" fmla="*/ 167 h 171"/>
                <a:gd name="T4" fmla="*/ 947 w 949"/>
                <a:gd name="T5" fmla="*/ 169 h 171"/>
                <a:gd name="T6" fmla="*/ 944 w 949"/>
                <a:gd name="T7" fmla="*/ 171 h 171"/>
                <a:gd name="T8" fmla="*/ 5 w 949"/>
                <a:gd name="T9" fmla="*/ 5 h 171"/>
                <a:gd name="T10" fmla="*/ 3 w 949"/>
                <a:gd name="T11" fmla="*/ 3 h 171"/>
                <a:gd name="T12" fmla="*/ 0 w 949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49"/>
                <a:gd name="T22" fmla="*/ 0 h 171"/>
                <a:gd name="T23" fmla="*/ 949 w 949"/>
                <a:gd name="T24" fmla="*/ 171 h 1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49" h="171">
                  <a:moveTo>
                    <a:pt x="0" y="0"/>
                  </a:moveTo>
                  <a:lnTo>
                    <a:pt x="949" y="167"/>
                  </a:lnTo>
                  <a:lnTo>
                    <a:pt x="947" y="169"/>
                  </a:lnTo>
                  <a:lnTo>
                    <a:pt x="944" y="171"/>
                  </a:lnTo>
                  <a:lnTo>
                    <a:pt x="5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89" name="Freeform 515"/>
            <p:cNvSpPr>
              <a:spLocks/>
            </p:cNvSpPr>
            <p:nvPr/>
          </p:nvSpPr>
          <p:spPr bwMode="auto">
            <a:xfrm>
              <a:off x="2988" y="1807"/>
              <a:ext cx="944" cy="171"/>
            </a:xfrm>
            <a:custGeom>
              <a:avLst/>
              <a:gdLst>
                <a:gd name="T0" fmla="*/ 0 w 944"/>
                <a:gd name="T1" fmla="*/ 0 h 171"/>
                <a:gd name="T2" fmla="*/ 944 w 944"/>
                <a:gd name="T3" fmla="*/ 166 h 171"/>
                <a:gd name="T4" fmla="*/ 941 w 944"/>
                <a:gd name="T5" fmla="*/ 168 h 171"/>
                <a:gd name="T6" fmla="*/ 939 w 944"/>
                <a:gd name="T7" fmla="*/ 171 h 171"/>
                <a:gd name="T8" fmla="*/ 4 w 944"/>
                <a:gd name="T9" fmla="*/ 5 h 171"/>
                <a:gd name="T10" fmla="*/ 2 w 944"/>
                <a:gd name="T11" fmla="*/ 2 h 171"/>
                <a:gd name="T12" fmla="*/ 0 w 944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44"/>
                <a:gd name="T22" fmla="*/ 0 h 171"/>
                <a:gd name="T23" fmla="*/ 944 w 944"/>
                <a:gd name="T24" fmla="*/ 171 h 1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44" h="171">
                  <a:moveTo>
                    <a:pt x="0" y="0"/>
                  </a:moveTo>
                  <a:lnTo>
                    <a:pt x="944" y="166"/>
                  </a:lnTo>
                  <a:lnTo>
                    <a:pt x="941" y="168"/>
                  </a:lnTo>
                  <a:lnTo>
                    <a:pt x="939" y="171"/>
                  </a:lnTo>
                  <a:lnTo>
                    <a:pt x="4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90" name="Freeform 516"/>
            <p:cNvSpPr>
              <a:spLocks/>
            </p:cNvSpPr>
            <p:nvPr/>
          </p:nvSpPr>
          <p:spPr bwMode="auto">
            <a:xfrm>
              <a:off x="2990" y="1809"/>
              <a:ext cx="939" cy="171"/>
            </a:xfrm>
            <a:custGeom>
              <a:avLst/>
              <a:gdLst>
                <a:gd name="T0" fmla="*/ 0 w 939"/>
                <a:gd name="T1" fmla="*/ 0 h 171"/>
                <a:gd name="T2" fmla="*/ 939 w 939"/>
                <a:gd name="T3" fmla="*/ 166 h 171"/>
                <a:gd name="T4" fmla="*/ 937 w 939"/>
                <a:gd name="T5" fmla="*/ 169 h 171"/>
                <a:gd name="T6" fmla="*/ 936 w 939"/>
                <a:gd name="T7" fmla="*/ 171 h 171"/>
                <a:gd name="T8" fmla="*/ 5 w 939"/>
                <a:gd name="T9" fmla="*/ 5 h 171"/>
                <a:gd name="T10" fmla="*/ 2 w 939"/>
                <a:gd name="T11" fmla="*/ 3 h 171"/>
                <a:gd name="T12" fmla="*/ 0 w 939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39"/>
                <a:gd name="T22" fmla="*/ 0 h 171"/>
                <a:gd name="T23" fmla="*/ 939 w 939"/>
                <a:gd name="T24" fmla="*/ 171 h 1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39" h="171">
                  <a:moveTo>
                    <a:pt x="0" y="0"/>
                  </a:moveTo>
                  <a:lnTo>
                    <a:pt x="939" y="166"/>
                  </a:lnTo>
                  <a:lnTo>
                    <a:pt x="937" y="169"/>
                  </a:lnTo>
                  <a:lnTo>
                    <a:pt x="936" y="171"/>
                  </a:lnTo>
                  <a:lnTo>
                    <a:pt x="5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91" name="Freeform 517"/>
            <p:cNvSpPr>
              <a:spLocks/>
            </p:cNvSpPr>
            <p:nvPr/>
          </p:nvSpPr>
          <p:spPr bwMode="auto">
            <a:xfrm>
              <a:off x="2992" y="1812"/>
              <a:ext cx="935" cy="169"/>
            </a:xfrm>
            <a:custGeom>
              <a:avLst/>
              <a:gdLst>
                <a:gd name="T0" fmla="*/ 0 w 935"/>
                <a:gd name="T1" fmla="*/ 0 h 169"/>
                <a:gd name="T2" fmla="*/ 935 w 935"/>
                <a:gd name="T3" fmla="*/ 166 h 169"/>
                <a:gd name="T4" fmla="*/ 934 w 935"/>
                <a:gd name="T5" fmla="*/ 168 h 169"/>
                <a:gd name="T6" fmla="*/ 932 w 935"/>
                <a:gd name="T7" fmla="*/ 169 h 169"/>
                <a:gd name="T8" fmla="*/ 5 w 935"/>
                <a:gd name="T9" fmla="*/ 5 h 169"/>
                <a:gd name="T10" fmla="*/ 3 w 935"/>
                <a:gd name="T11" fmla="*/ 2 h 169"/>
                <a:gd name="T12" fmla="*/ 0 w 935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35"/>
                <a:gd name="T22" fmla="*/ 0 h 169"/>
                <a:gd name="T23" fmla="*/ 935 w 935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35" h="169">
                  <a:moveTo>
                    <a:pt x="0" y="0"/>
                  </a:moveTo>
                  <a:lnTo>
                    <a:pt x="935" y="166"/>
                  </a:lnTo>
                  <a:lnTo>
                    <a:pt x="934" y="168"/>
                  </a:lnTo>
                  <a:lnTo>
                    <a:pt x="932" y="169"/>
                  </a:lnTo>
                  <a:lnTo>
                    <a:pt x="5" y="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92" name="Freeform 518"/>
            <p:cNvSpPr>
              <a:spLocks/>
            </p:cNvSpPr>
            <p:nvPr/>
          </p:nvSpPr>
          <p:spPr bwMode="auto">
            <a:xfrm>
              <a:off x="2995" y="1814"/>
              <a:ext cx="931" cy="169"/>
            </a:xfrm>
            <a:custGeom>
              <a:avLst/>
              <a:gdLst>
                <a:gd name="T0" fmla="*/ 0 w 931"/>
                <a:gd name="T1" fmla="*/ 0 h 169"/>
                <a:gd name="T2" fmla="*/ 931 w 931"/>
                <a:gd name="T3" fmla="*/ 166 h 169"/>
                <a:gd name="T4" fmla="*/ 929 w 931"/>
                <a:gd name="T5" fmla="*/ 167 h 169"/>
                <a:gd name="T6" fmla="*/ 927 w 931"/>
                <a:gd name="T7" fmla="*/ 169 h 169"/>
                <a:gd name="T8" fmla="*/ 5 w 931"/>
                <a:gd name="T9" fmla="*/ 7 h 169"/>
                <a:gd name="T10" fmla="*/ 2 w 931"/>
                <a:gd name="T11" fmla="*/ 3 h 169"/>
                <a:gd name="T12" fmla="*/ 0 w 931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31"/>
                <a:gd name="T22" fmla="*/ 0 h 169"/>
                <a:gd name="T23" fmla="*/ 931 w 931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31" h="169">
                  <a:moveTo>
                    <a:pt x="0" y="0"/>
                  </a:moveTo>
                  <a:lnTo>
                    <a:pt x="931" y="166"/>
                  </a:lnTo>
                  <a:lnTo>
                    <a:pt x="929" y="167"/>
                  </a:lnTo>
                  <a:lnTo>
                    <a:pt x="927" y="169"/>
                  </a:lnTo>
                  <a:lnTo>
                    <a:pt x="5" y="7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93" name="Freeform 519"/>
            <p:cNvSpPr>
              <a:spLocks/>
            </p:cNvSpPr>
            <p:nvPr/>
          </p:nvSpPr>
          <p:spPr bwMode="auto">
            <a:xfrm>
              <a:off x="2997" y="1817"/>
              <a:ext cx="927" cy="168"/>
            </a:xfrm>
            <a:custGeom>
              <a:avLst/>
              <a:gdLst>
                <a:gd name="T0" fmla="*/ 0 w 927"/>
                <a:gd name="T1" fmla="*/ 0 h 168"/>
                <a:gd name="T2" fmla="*/ 927 w 927"/>
                <a:gd name="T3" fmla="*/ 164 h 168"/>
                <a:gd name="T4" fmla="*/ 925 w 927"/>
                <a:gd name="T5" fmla="*/ 166 h 168"/>
                <a:gd name="T6" fmla="*/ 923 w 927"/>
                <a:gd name="T7" fmla="*/ 168 h 168"/>
                <a:gd name="T8" fmla="*/ 5 w 927"/>
                <a:gd name="T9" fmla="*/ 5 h 168"/>
                <a:gd name="T10" fmla="*/ 3 w 927"/>
                <a:gd name="T11" fmla="*/ 4 h 168"/>
                <a:gd name="T12" fmla="*/ 0 w 927"/>
                <a:gd name="T13" fmla="*/ 0 h 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27"/>
                <a:gd name="T22" fmla="*/ 0 h 168"/>
                <a:gd name="T23" fmla="*/ 927 w 927"/>
                <a:gd name="T24" fmla="*/ 168 h 1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27" h="168">
                  <a:moveTo>
                    <a:pt x="0" y="0"/>
                  </a:moveTo>
                  <a:lnTo>
                    <a:pt x="927" y="164"/>
                  </a:lnTo>
                  <a:lnTo>
                    <a:pt x="925" y="166"/>
                  </a:lnTo>
                  <a:lnTo>
                    <a:pt x="923" y="168"/>
                  </a:lnTo>
                  <a:lnTo>
                    <a:pt x="5" y="5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94" name="Freeform 520"/>
            <p:cNvSpPr>
              <a:spLocks/>
            </p:cNvSpPr>
            <p:nvPr/>
          </p:nvSpPr>
          <p:spPr bwMode="auto">
            <a:xfrm>
              <a:off x="3000" y="1821"/>
              <a:ext cx="922" cy="165"/>
            </a:xfrm>
            <a:custGeom>
              <a:avLst/>
              <a:gdLst>
                <a:gd name="T0" fmla="*/ 0 w 922"/>
                <a:gd name="T1" fmla="*/ 0 h 165"/>
                <a:gd name="T2" fmla="*/ 922 w 922"/>
                <a:gd name="T3" fmla="*/ 162 h 165"/>
                <a:gd name="T4" fmla="*/ 920 w 922"/>
                <a:gd name="T5" fmla="*/ 164 h 165"/>
                <a:gd name="T6" fmla="*/ 917 w 922"/>
                <a:gd name="T7" fmla="*/ 165 h 165"/>
                <a:gd name="T8" fmla="*/ 5 w 922"/>
                <a:gd name="T9" fmla="*/ 5 h 165"/>
                <a:gd name="T10" fmla="*/ 2 w 922"/>
                <a:gd name="T11" fmla="*/ 1 h 165"/>
                <a:gd name="T12" fmla="*/ 0 w 922"/>
                <a:gd name="T13" fmla="*/ 0 h 1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22"/>
                <a:gd name="T22" fmla="*/ 0 h 165"/>
                <a:gd name="T23" fmla="*/ 922 w 922"/>
                <a:gd name="T24" fmla="*/ 165 h 16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22" h="165">
                  <a:moveTo>
                    <a:pt x="0" y="0"/>
                  </a:moveTo>
                  <a:lnTo>
                    <a:pt x="922" y="162"/>
                  </a:lnTo>
                  <a:lnTo>
                    <a:pt x="920" y="164"/>
                  </a:lnTo>
                  <a:lnTo>
                    <a:pt x="917" y="165"/>
                  </a:lnTo>
                  <a:lnTo>
                    <a:pt x="5" y="5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95" name="Freeform 521"/>
            <p:cNvSpPr>
              <a:spLocks/>
            </p:cNvSpPr>
            <p:nvPr/>
          </p:nvSpPr>
          <p:spPr bwMode="auto">
            <a:xfrm>
              <a:off x="3002" y="1822"/>
              <a:ext cx="918" cy="166"/>
            </a:xfrm>
            <a:custGeom>
              <a:avLst/>
              <a:gdLst>
                <a:gd name="T0" fmla="*/ 0 w 918"/>
                <a:gd name="T1" fmla="*/ 0 h 166"/>
                <a:gd name="T2" fmla="*/ 918 w 918"/>
                <a:gd name="T3" fmla="*/ 163 h 166"/>
                <a:gd name="T4" fmla="*/ 915 w 918"/>
                <a:gd name="T5" fmla="*/ 164 h 166"/>
                <a:gd name="T6" fmla="*/ 913 w 918"/>
                <a:gd name="T7" fmla="*/ 166 h 166"/>
                <a:gd name="T8" fmla="*/ 5 w 918"/>
                <a:gd name="T9" fmla="*/ 6 h 166"/>
                <a:gd name="T10" fmla="*/ 3 w 918"/>
                <a:gd name="T11" fmla="*/ 4 h 166"/>
                <a:gd name="T12" fmla="*/ 0 w 918"/>
                <a:gd name="T13" fmla="*/ 0 h 1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18"/>
                <a:gd name="T22" fmla="*/ 0 h 166"/>
                <a:gd name="T23" fmla="*/ 918 w 918"/>
                <a:gd name="T24" fmla="*/ 166 h 16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18" h="166">
                  <a:moveTo>
                    <a:pt x="0" y="0"/>
                  </a:moveTo>
                  <a:lnTo>
                    <a:pt x="918" y="163"/>
                  </a:lnTo>
                  <a:lnTo>
                    <a:pt x="915" y="164"/>
                  </a:lnTo>
                  <a:lnTo>
                    <a:pt x="913" y="166"/>
                  </a:lnTo>
                  <a:lnTo>
                    <a:pt x="5" y="6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A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96" name="Freeform 522"/>
            <p:cNvSpPr>
              <a:spLocks/>
            </p:cNvSpPr>
            <p:nvPr/>
          </p:nvSpPr>
          <p:spPr bwMode="auto">
            <a:xfrm>
              <a:off x="3005" y="1826"/>
              <a:ext cx="912" cy="164"/>
            </a:xfrm>
            <a:custGeom>
              <a:avLst/>
              <a:gdLst>
                <a:gd name="T0" fmla="*/ 0 w 912"/>
                <a:gd name="T1" fmla="*/ 0 h 164"/>
                <a:gd name="T2" fmla="*/ 912 w 912"/>
                <a:gd name="T3" fmla="*/ 160 h 164"/>
                <a:gd name="T4" fmla="*/ 910 w 912"/>
                <a:gd name="T5" fmla="*/ 162 h 164"/>
                <a:gd name="T6" fmla="*/ 909 w 912"/>
                <a:gd name="T7" fmla="*/ 164 h 164"/>
                <a:gd name="T8" fmla="*/ 5 w 912"/>
                <a:gd name="T9" fmla="*/ 5 h 164"/>
                <a:gd name="T10" fmla="*/ 2 w 912"/>
                <a:gd name="T11" fmla="*/ 2 h 164"/>
                <a:gd name="T12" fmla="*/ 0 w 912"/>
                <a:gd name="T13" fmla="*/ 0 h 1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12"/>
                <a:gd name="T22" fmla="*/ 0 h 164"/>
                <a:gd name="T23" fmla="*/ 912 w 912"/>
                <a:gd name="T24" fmla="*/ 164 h 16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12" h="164">
                  <a:moveTo>
                    <a:pt x="0" y="0"/>
                  </a:moveTo>
                  <a:lnTo>
                    <a:pt x="912" y="160"/>
                  </a:lnTo>
                  <a:lnTo>
                    <a:pt x="910" y="162"/>
                  </a:lnTo>
                  <a:lnTo>
                    <a:pt x="909" y="164"/>
                  </a:lnTo>
                  <a:lnTo>
                    <a:pt x="5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B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97" name="Freeform 523"/>
            <p:cNvSpPr>
              <a:spLocks/>
            </p:cNvSpPr>
            <p:nvPr/>
          </p:nvSpPr>
          <p:spPr bwMode="auto">
            <a:xfrm>
              <a:off x="3007" y="1828"/>
              <a:ext cx="908" cy="163"/>
            </a:xfrm>
            <a:custGeom>
              <a:avLst/>
              <a:gdLst>
                <a:gd name="T0" fmla="*/ 0 w 908"/>
                <a:gd name="T1" fmla="*/ 0 h 163"/>
                <a:gd name="T2" fmla="*/ 908 w 908"/>
                <a:gd name="T3" fmla="*/ 160 h 163"/>
                <a:gd name="T4" fmla="*/ 907 w 908"/>
                <a:gd name="T5" fmla="*/ 162 h 163"/>
                <a:gd name="T6" fmla="*/ 905 w 908"/>
                <a:gd name="T7" fmla="*/ 163 h 163"/>
                <a:gd name="T8" fmla="*/ 5 w 908"/>
                <a:gd name="T9" fmla="*/ 5 h 163"/>
                <a:gd name="T10" fmla="*/ 3 w 908"/>
                <a:gd name="T11" fmla="*/ 3 h 163"/>
                <a:gd name="T12" fmla="*/ 0 w 908"/>
                <a:gd name="T13" fmla="*/ 0 h 1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8"/>
                <a:gd name="T22" fmla="*/ 0 h 163"/>
                <a:gd name="T23" fmla="*/ 908 w 908"/>
                <a:gd name="T24" fmla="*/ 163 h 16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8" h="163">
                  <a:moveTo>
                    <a:pt x="0" y="0"/>
                  </a:moveTo>
                  <a:lnTo>
                    <a:pt x="908" y="160"/>
                  </a:lnTo>
                  <a:lnTo>
                    <a:pt x="907" y="162"/>
                  </a:lnTo>
                  <a:lnTo>
                    <a:pt x="905" y="163"/>
                  </a:lnTo>
                  <a:lnTo>
                    <a:pt x="5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B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98" name="Freeform 524"/>
            <p:cNvSpPr>
              <a:spLocks/>
            </p:cNvSpPr>
            <p:nvPr/>
          </p:nvSpPr>
          <p:spPr bwMode="auto">
            <a:xfrm>
              <a:off x="3010" y="1831"/>
              <a:ext cx="904" cy="162"/>
            </a:xfrm>
            <a:custGeom>
              <a:avLst/>
              <a:gdLst>
                <a:gd name="T0" fmla="*/ 0 w 904"/>
                <a:gd name="T1" fmla="*/ 0 h 162"/>
                <a:gd name="T2" fmla="*/ 904 w 904"/>
                <a:gd name="T3" fmla="*/ 159 h 162"/>
                <a:gd name="T4" fmla="*/ 902 w 904"/>
                <a:gd name="T5" fmla="*/ 160 h 162"/>
                <a:gd name="T6" fmla="*/ 899 w 904"/>
                <a:gd name="T7" fmla="*/ 162 h 162"/>
                <a:gd name="T8" fmla="*/ 5 w 904"/>
                <a:gd name="T9" fmla="*/ 5 h 162"/>
                <a:gd name="T10" fmla="*/ 2 w 904"/>
                <a:gd name="T11" fmla="*/ 3 h 162"/>
                <a:gd name="T12" fmla="*/ 0 w 904"/>
                <a:gd name="T13" fmla="*/ 0 h 16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4"/>
                <a:gd name="T22" fmla="*/ 0 h 162"/>
                <a:gd name="T23" fmla="*/ 904 w 904"/>
                <a:gd name="T24" fmla="*/ 162 h 16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4" h="162">
                  <a:moveTo>
                    <a:pt x="0" y="0"/>
                  </a:moveTo>
                  <a:lnTo>
                    <a:pt x="904" y="159"/>
                  </a:lnTo>
                  <a:lnTo>
                    <a:pt x="902" y="160"/>
                  </a:lnTo>
                  <a:lnTo>
                    <a:pt x="899" y="162"/>
                  </a:lnTo>
                  <a:lnTo>
                    <a:pt x="5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B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799" name="Freeform 525"/>
            <p:cNvSpPr>
              <a:spLocks/>
            </p:cNvSpPr>
            <p:nvPr/>
          </p:nvSpPr>
          <p:spPr bwMode="auto">
            <a:xfrm>
              <a:off x="3012" y="1833"/>
              <a:ext cx="900" cy="162"/>
            </a:xfrm>
            <a:custGeom>
              <a:avLst/>
              <a:gdLst>
                <a:gd name="T0" fmla="*/ 0 w 900"/>
                <a:gd name="T1" fmla="*/ 0 h 162"/>
                <a:gd name="T2" fmla="*/ 900 w 900"/>
                <a:gd name="T3" fmla="*/ 158 h 162"/>
                <a:gd name="T4" fmla="*/ 897 w 900"/>
                <a:gd name="T5" fmla="*/ 160 h 162"/>
                <a:gd name="T6" fmla="*/ 895 w 900"/>
                <a:gd name="T7" fmla="*/ 162 h 162"/>
                <a:gd name="T8" fmla="*/ 5 w 900"/>
                <a:gd name="T9" fmla="*/ 6 h 162"/>
                <a:gd name="T10" fmla="*/ 3 w 900"/>
                <a:gd name="T11" fmla="*/ 3 h 162"/>
                <a:gd name="T12" fmla="*/ 0 w 900"/>
                <a:gd name="T13" fmla="*/ 0 h 16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0"/>
                <a:gd name="T22" fmla="*/ 0 h 162"/>
                <a:gd name="T23" fmla="*/ 900 w 900"/>
                <a:gd name="T24" fmla="*/ 162 h 16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0" h="162">
                  <a:moveTo>
                    <a:pt x="0" y="0"/>
                  </a:moveTo>
                  <a:lnTo>
                    <a:pt x="900" y="158"/>
                  </a:lnTo>
                  <a:lnTo>
                    <a:pt x="897" y="160"/>
                  </a:lnTo>
                  <a:lnTo>
                    <a:pt x="895" y="162"/>
                  </a:lnTo>
                  <a:lnTo>
                    <a:pt x="5" y="6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B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00" name="Freeform 526"/>
            <p:cNvSpPr>
              <a:spLocks/>
            </p:cNvSpPr>
            <p:nvPr/>
          </p:nvSpPr>
          <p:spPr bwMode="auto">
            <a:xfrm>
              <a:off x="3015" y="1836"/>
              <a:ext cx="894" cy="162"/>
            </a:xfrm>
            <a:custGeom>
              <a:avLst/>
              <a:gdLst>
                <a:gd name="T0" fmla="*/ 0 w 894"/>
                <a:gd name="T1" fmla="*/ 0 h 162"/>
                <a:gd name="T2" fmla="*/ 894 w 894"/>
                <a:gd name="T3" fmla="*/ 157 h 162"/>
                <a:gd name="T4" fmla="*/ 892 w 894"/>
                <a:gd name="T5" fmla="*/ 159 h 162"/>
                <a:gd name="T6" fmla="*/ 889 w 894"/>
                <a:gd name="T7" fmla="*/ 162 h 162"/>
                <a:gd name="T8" fmla="*/ 6 w 894"/>
                <a:gd name="T9" fmla="*/ 5 h 162"/>
                <a:gd name="T10" fmla="*/ 2 w 894"/>
                <a:gd name="T11" fmla="*/ 3 h 162"/>
                <a:gd name="T12" fmla="*/ 0 w 894"/>
                <a:gd name="T13" fmla="*/ 0 h 16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4"/>
                <a:gd name="T22" fmla="*/ 0 h 162"/>
                <a:gd name="T23" fmla="*/ 894 w 894"/>
                <a:gd name="T24" fmla="*/ 162 h 16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4" h="162">
                  <a:moveTo>
                    <a:pt x="0" y="0"/>
                  </a:moveTo>
                  <a:lnTo>
                    <a:pt x="894" y="157"/>
                  </a:lnTo>
                  <a:lnTo>
                    <a:pt x="892" y="159"/>
                  </a:lnTo>
                  <a:lnTo>
                    <a:pt x="889" y="162"/>
                  </a:lnTo>
                  <a:lnTo>
                    <a:pt x="6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B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01" name="Freeform 527"/>
            <p:cNvSpPr>
              <a:spLocks/>
            </p:cNvSpPr>
            <p:nvPr/>
          </p:nvSpPr>
          <p:spPr bwMode="auto">
            <a:xfrm>
              <a:off x="3017" y="1839"/>
              <a:ext cx="890" cy="161"/>
            </a:xfrm>
            <a:custGeom>
              <a:avLst/>
              <a:gdLst>
                <a:gd name="T0" fmla="*/ 0 w 890"/>
                <a:gd name="T1" fmla="*/ 0 h 161"/>
                <a:gd name="T2" fmla="*/ 890 w 890"/>
                <a:gd name="T3" fmla="*/ 156 h 161"/>
                <a:gd name="T4" fmla="*/ 887 w 890"/>
                <a:gd name="T5" fmla="*/ 159 h 161"/>
                <a:gd name="T6" fmla="*/ 885 w 890"/>
                <a:gd name="T7" fmla="*/ 161 h 161"/>
                <a:gd name="T8" fmla="*/ 5 w 890"/>
                <a:gd name="T9" fmla="*/ 5 h 161"/>
                <a:gd name="T10" fmla="*/ 4 w 890"/>
                <a:gd name="T11" fmla="*/ 2 h 161"/>
                <a:gd name="T12" fmla="*/ 0 w 890"/>
                <a:gd name="T13" fmla="*/ 0 h 1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0"/>
                <a:gd name="T22" fmla="*/ 0 h 161"/>
                <a:gd name="T23" fmla="*/ 890 w 890"/>
                <a:gd name="T24" fmla="*/ 161 h 16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0" h="161">
                  <a:moveTo>
                    <a:pt x="0" y="0"/>
                  </a:moveTo>
                  <a:lnTo>
                    <a:pt x="890" y="156"/>
                  </a:lnTo>
                  <a:lnTo>
                    <a:pt x="887" y="159"/>
                  </a:lnTo>
                  <a:lnTo>
                    <a:pt x="885" y="161"/>
                  </a:lnTo>
                  <a:lnTo>
                    <a:pt x="5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B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02" name="Freeform 528"/>
            <p:cNvSpPr>
              <a:spLocks/>
            </p:cNvSpPr>
            <p:nvPr/>
          </p:nvSpPr>
          <p:spPr bwMode="auto">
            <a:xfrm>
              <a:off x="3021" y="1841"/>
              <a:ext cx="883" cy="161"/>
            </a:xfrm>
            <a:custGeom>
              <a:avLst/>
              <a:gdLst>
                <a:gd name="T0" fmla="*/ 0 w 883"/>
                <a:gd name="T1" fmla="*/ 0 h 161"/>
                <a:gd name="T2" fmla="*/ 883 w 883"/>
                <a:gd name="T3" fmla="*/ 157 h 161"/>
                <a:gd name="T4" fmla="*/ 881 w 883"/>
                <a:gd name="T5" fmla="*/ 159 h 161"/>
                <a:gd name="T6" fmla="*/ 878 w 883"/>
                <a:gd name="T7" fmla="*/ 161 h 161"/>
                <a:gd name="T8" fmla="*/ 5 w 883"/>
                <a:gd name="T9" fmla="*/ 5 h 161"/>
                <a:gd name="T10" fmla="*/ 1 w 883"/>
                <a:gd name="T11" fmla="*/ 3 h 161"/>
                <a:gd name="T12" fmla="*/ 0 w 883"/>
                <a:gd name="T13" fmla="*/ 0 h 1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83"/>
                <a:gd name="T22" fmla="*/ 0 h 161"/>
                <a:gd name="T23" fmla="*/ 883 w 883"/>
                <a:gd name="T24" fmla="*/ 161 h 16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83" h="161">
                  <a:moveTo>
                    <a:pt x="0" y="0"/>
                  </a:moveTo>
                  <a:lnTo>
                    <a:pt x="883" y="157"/>
                  </a:lnTo>
                  <a:lnTo>
                    <a:pt x="881" y="159"/>
                  </a:lnTo>
                  <a:lnTo>
                    <a:pt x="878" y="161"/>
                  </a:lnTo>
                  <a:lnTo>
                    <a:pt x="5" y="5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EC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03" name="Freeform 529"/>
            <p:cNvSpPr>
              <a:spLocks/>
            </p:cNvSpPr>
            <p:nvPr/>
          </p:nvSpPr>
          <p:spPr bwMode="auto">
            <a:xfrm>
              <a:off x="3022" y="1844"/>
              <a:ext cx="880" cy="159"/>
            </a:xfrm>
            <a:custGeom>
              <a:avLst/>
              <a:gdLst>
                <a:gd name="T0" fmla="*/ 0 w 880"/>
                <a:gd name="T1" fmla="*/ 0 h 159"/>
                <a:gd name="T2" fmla="*/ 880 w 880"/>
                <a:gd name="T3" fmla="*/ 156 h 159"/>
                <a:gd name="T4" fmla="*/ 877 w 880"/>
                <a:gd name="T5" fmla="*/ 158 h 159"/>
                <a:gd name="T6" fmla="*/ 875 w 880"/>
                <a:gd name="T7" fmla="*/ 159 h 159"/>
                <a:gd name="T8" fmla="*/ 7 w 880"/>
                <a:gd name="T9" fmla="*/ 6 h 159"/>
                <a:gd name="T10" fmla="*/ 4 w 880"/>
                <a:gd name="T11" fmla="*/ 2 h 159"/>
                <a:gd name="T12" fmla="*/ 0 w 880"/>
                <a:gd name="T13" fmla="*/ 0 h 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80"/>
                <a:gd name="T22" fmla="*/ 0 h 159"/>
                <a:gd name="T23" fmla="*/ 880 w 880"/>
                <a:gd name="T24" fmla="*/ 159 h 1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80" h="159">
                  <a:moveTo>
                    <a:pt x="0" y="0"/>
                  </a:moveTo>
                  <a:lnTo>
                    <a:pt x="880" y="156"/>
                  </a:lnTo>
                  <a:lnTo>
                    <a:pt x="877" y="158"/>
                  </a:lnTo>
                  <a:lnTo>
                    <a:pt x="875" y="159"/>
                  </a:lnTo>
                  <a:lnTo>
                    <a:pt x="7" y="6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EC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04" name="Freeform 530"/>
            <p:cNvSpPr>
              <a:spLocks/>
            </p:cNvSpPr>
            <p:nvPr/>
          </p:nvSpPr>
          <p:spPr bwMode="auto">
            <a:xfrm>
              <a:off x="3026" y="1846"/>
              <a:ext cx="873" cy="159"/>
            </a:xfrm>
            <a:custGeom>
              <a:avLst/>
              <a:gdLst>
                <a:gd name="T0" fmla="*/ 0 w 873"/>
                <a:gd name="T1" fmla="*/ 0 h 159"/>
                <a:gd name="T2" fmla="*/ 873 w 873"/>
                <a:gd name="T3" fmla="*/ 156 h 159"/>
                <a:gd name="T4" fmla="*/ 871 w 873"/>
                <a:gd name="T5" fmla="*/ 157 h 159"/>
                <a:gd name="T6" fmla="*/ 867 w 873"/>
                <a:gd name="T7" fmla="*/ 159 h 159"/>
                <a:gd name="T8" fmla="*/ 5 w 873"/>
                <a:gd name="T9" fmla="*/ 7 h 159"/>
                <a:gd name="T10" fmla="*/ 3 w 873"/>
                <a:gd name="T11" fmla="*/ 4 h 159"/>
                <a:gd name="T12" fmla="*/ 0 w 873"/>
                <a:gd name="T13" fmla="*/ 0 h 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73"/>
                <a:gd name="T22" fmla="*/ 0 h 159"/>
                <a:gd name="T23" fmla="*/ 873 w 873"/>
                <a:gd name="T24" fmla="*/ 159 h 1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73" h="159">
                  <a:moveTo>
                    <a:pt x="0" y="0"/>
                  </a:moveTo>
                  <a:lnTo>
                    <a:pt x="873" y="156"/>
                  </a:lnTo>
                  <a:lnTo>
                    <a:pt x="871" y="157"/>
                  </a:lnTo>
                  <a:lnTo>
                    <a:pt x="867" y="159"/>
                  </a:lnTo>
                  <a:lnTo>
                    <a:pt x="5" y="7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EC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05" name="Freeform 531"/>
            <p:cNvSpPr>
              <a:spLocks/>
            </p:cNvSpPr>
            <p:nvPr/>
          </p:nvSpPr>
          <p:spPr bwMode="auto">
            <a:xfrm>
              <a:off x="3029" y="1850"/>
              <a:ext cx="868" cy="157"/>
            </a:xfrm>
            <a:custGeom>
              <a:avLst/>
              <a:gdLst>
                <a:gd name="T0" fmla="*/ 0 w 868"/>
                <a:gd name="T1" fmla="*/ 0 h 157"/>
                <a:gd name="T2" fmla="*/ 868 w 868"/>
                <a:gd name="T3" fmla="*/ 153 h 157"/>
                <a:gd name="T4" fmla="*/ 864 w 868"/>
                <a:gd name="T5" fmla="*/ 155 h 157"/>
                <a:gd name="T6" fmla="*/ 863 w 868"/>
                <a:gd name="T7" fmla="*/ 157 h 157"/>
                <a:gd name="T8" fmla="*/ 5 w 868"/>
                <a:gd name="T9" fmla="*/ 5 h 157"/>
                <a:gd name="T10" fmla="*/ 2 w 868"/>
                <a:gd name="T11" fmla="*/ 3 h 157"/>
                <a:gd name="T12" fmla="*/ 0 w 868"/>
                <a:gd name="T13" fmla="*/ 0 h 1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68"/>
                <a:gd name="T22" fmla="*/ 0 h 157"/>
                <a:gd name="T23" fmla="*/ 868 w 868"/>
                <a:gd name="T24" fmla="*/ 157 h 1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68" h="157">
                  <a:moveTo>
                    <a:pt x="0" y="0"/>
                  </a:moveTo>
                  <a:lnTo>
                    <a:pt x="868" y="153"/>
                  </a:lnTo>
                  <a:lnTo>
                    <a:pt x="864" y="155"/>
                  </a:lnTo>
                  <a:lnTo>
                    <a:pt x="863" y="157"/>
                  </a:lnTo>
                  <a:lnTo>
                    <a:pt x="5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EC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06" name="Freeform 532"/>
            <p:cNvSpPr>
              <a:spLocks/>
            </p:cNvSpPr>
            <p:nvPr/>
          </p:nvSpPr>
          <p:spPr bwMode="auto">
            <a:xfrm>
              <a:off x="3031" y="1853"/>
              <a:ext cx="862" cy="155"/>
            </a:xfrm>
            <a:custGeom>
              <a:avLst/>
              <a:gdLst>
                <a:gd name="T0" fmla="*/ 0 w 862"/>
                <a:gd name="T1" fmla="*/ 0 h 155"/>
                <a:gd name="T2" fmla="*/ 862 w 862"/>
                <a:gd name="T3" fmla="*/ 152 h 155"/>
                <a:gd name="T4" fmla="*/ 861 w 862"/>
                <a:gd name="T5" fmla="*/ 154 h 155"/>
                <a:gd name="T6" fmla="*/ 857 w 862"/>
                <a:gd name="T7" fmla="*/ 155 h 155"/>
                <a:gd name="T8" fmla="*/ 6 w 862"/>
                <a:gd name="T9" fmla="*/ 5 h 155"/>
                <a:gd name="T10" fmla="*/ 3 w 862"/>
                <a:gd name="T11" fmla="*/ 2 h 155"/>
                <a:gd name="T12" fmla="*/ 0 w 862"/>
                <a:gd name="T13" fmla="*/ 0 h 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62"/>
                <a:gd name="T22" fmla="*/ 0 h 155"/>
                <a:gd name="T23" fmla="*/ 862 w 862"/>
                <a:gd name="T24" fmla="*/ 155 h 15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62" h="155">
                  <a:moveTo>
                    <a:pt x="0" y="0"/>
                  </a:moveTo>
                  <a:lnTo>
                    <a:pt x="862" y="152"/>
                  </a:lnTo>
                  <a:lnTo>
                    <a:pt x="861" y="154"/>
                  </a:lnTo>
                  <a:lnTo>
                    <a:pt x="857" y="155"/>
                  </a:lnTo>
                  <a:lnTo>
                    <a:pt x="6" y="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EC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07" name="Freeform 533"/>
            <p:cNvSpPr>
              <a:spLocks/>
            </p:cNvSpPr>
            <p:nvPr/>
          </p:nvSpPr>
          <p:spPr bwMode="auto">
            <a:xfrm>
              <a:off x="3034" y="1855"/>
              <a:ext cx="858" cy="155"/>
            </a:xfrm>
            <a:custGeom>
              <a:avLst/>
              <a:gdLst>
                <a:gd name="T0" fmla="*/ 0 w 858"/>
                <a:gd name="T1" fmla="*/ 0 h 155"/>
                <a:gd name="T2" fmla="*/ 858 w 858"/>
                <a:gd name="T3" fmla="*/ 152 h 155"/>
                <a:gd name="T4" fmla="*/ 854 w 858"/>
                <a:gd name="T5" fmla="*/ 153 h 155"/>
                <a:gd name="T6" fmla="*/ 851 w 858"/>
                <a:gd name="T7" fmla="*/ 155 h 155"/>
                <a:gd name="T8" fmla="*/ 5 w 858"/>
                <a:gd name="T9" fmla="*/ 5 h 155"/>
                <a:gd name="T10" fmla="*/ 3 w 858"/>
                <a:gd name="T11" fmla="*/ 3 h 155"/>
                <a:gd name="T12" fmla="*/ 0 w 858"/>
                <a:gd name="T13" fmla="*/ 0 h 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58"/>
                <a:gd name="T22" fmla="*/ 0 h 155"/>
                <a:gd name="T23" fmla="*/ 858 w 858"/>
                <a:gd name="T24" fmla="*/ 155 h 15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58" h="155">
                  <a:moveTo>
                    <a:pt x="0" y="0"/>
                  </a:moveTo>
                  <a:lnTo>
                    <a:pt x="858" y="152"/>
                  </a:lnTo>
                  <a:lnTo>
                    <a:pt x="854" y="153"/>
                  </a:lnTo>
                  <a:lnTo>
                    <a:pt x="851" y="155"/>
                  </a:lnTo>
                  <a:lnTo>
                    <a:pt x="5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EC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08" name="Freeform 534"/>
            <p:cNvSpPr>
              <a:spLocks/>
            </p:cNvSpPr>
            <p:nvPr/>
          </p:nvSpPr>
          <p:spPr bwMode="auto">
            <a:xfrm>
              <a:off x="3037" y="1858"/>
              <a:ext cx="851" cy="154"/>
            </a:xfrm>
            <a:custGeom>
              <a:avLst/>
              <a:gdLst>
                <a:gd name="T0" fmla="*/ 0 w 851"/>
                <a:gd name="T1" fmla="*/ 0 h 154"/>
                <a:gd name="T2" fmla="*/ 851 w 851"/>
                <a:gd name="T3" fmla="*/ 150 h 154"/>
                <a:gd name="T4" fmla="*/ 848 w 851"/>
                <a:gd name="T5" fmla="*/ 152 h 154"/>
                <a:gd name="T6" fmla="*/ 846 w 851"/>
                <a:gd name="T7" fmla="*/ 154 h 154"/>
                <a:gd name="T8" fmla="*/ 6 w 851"/>
                <a:gd name="T9" fmla="*/ 5 h 154"/>
                <a:gd name="T10" fmla="*/ 2 w 851"/>
                <a:gd name="T11" fmla="*/ 2 h 154"/>
                <a:gd name="T12" fmla="*/ 0 w 851"/>
                <a:gd name="T13" fmla="*/ 0 h 1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51"/>
                <a:gd name="T22" fmla="*/ 0 h 154"/>
                <a:gd name="T23" fmla="*/ 851 w 851"/>
                <a:gd name="T24" fmla="*/ 154 h 15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51" h="154">
                  <a:moveTo>
                    <a:pt x="0" y="0"/>
                  </a:moveTo>
                  <a:lnTo>
                    <a:pt x="851" y="150"/>
                  </a:lnTo>
                  <a:lnTo>
                    <a:pt x="848" y="152"/>
                  </a:lnTo>
                  <a:lnTo>
                    <a:pt x="846" y="154"/>
                  </a:lnTo>
                  <a:lnTo>
                    <a:pt x="6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ED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09" name="Freeform 535"/>
            <p:cNvSpPr>
              <a:spLocks/>
            </p:cNvSpPr>
            <p:nvPr/>
          </p:nvSpPr>
          <p:spPr bwMode="auto">
            <a:xfrm>
              <a:off x="3039" y="1860"/>
              <a:ext cx="846" cy="153"/>
            </a:xfrm>
            <a:custGeom>
              <a:avLst/>
              <a:gdLst>
                <a:gd name="T0" fmla="*/ 0 w 846"/>
                <a:gd name="T1" fmla="*/ 0 h 153"/>
                <a:gd name="T2" fmla="*/ 846 w 846"/>
                <a:gd name="T3" fmla="*/ 150 h 153"/>
                <a:gd name="T4" fmla="*/ 844 w 846"/>
                <a:gd name="T5" fmla="*/ 152 h 153"/>
                <a:gd name="T6" fmla="*/ 841 w 846"/>
                <a:gd name="T7" fmla="*/ 153 h 153"/>
                <a:gd name="T8" fmla="*/ 5 w 846"/>
                <a:gd name="T9" fmla="*/ 6 h 153"/>
                <a:gd name="T10" fmla="*/ 4 w 846"/>
                <a:gd name="T11" fmla="*/ 3 h 153"/>
                <a:gd name="T12" fmla="*/ 0 w 846"/>
                <a:gd name="T13" fmla="*/ 0 h 1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6"/>
                <a:gd name="T22" fmla="*/ 0 h 153"/>
                <a:gd name="T23" fmla="*/ 846 w 846"/>
                <a:gd name="T24" fmla="*/ 153 h 15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6" h="153">
                  <a:moveTo>
                    <a:pt x="0" y="0"/>
                  </a:moveTo>
                  <a:lnTo>
                    <a:pt x="846" y="150"/>
                  </a:lnTo>
                  <a:lnTo>
                    <a:pt x="844" y="152"/>
                  </a:lnTo>
                  <a:lnTo>
                    <a:pt x="841" y="153"/>
                  </a:lnTo>
                  <a:lnTo>
                    <a:pt x="5" y="6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ED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10" name="Freeform 536"/>
            <p:cNvSpPr>
              <a:spLocks/>
            </p:cNvSpPr>
            <p:nvPr/>
          </p:nvSpPr>
          <p:spPr bwMode="auto">
            <a:xfrm>
              <a:off x="3043" y="1863"/>
              <a:ext cx="840" cy="152"/>
            </a:xfrm>
            <a:custGeom>
              <a:avLst/>
              <a:gdLst>
                <a:gd name="T0" fmla="*/ 0 w 840"/>
                <a:gd name="T1" fmla="*/ 0 h 152"/>
                <a:gd name="T2" fmla="*/ 840 w 840"/>
                <a:gd name="T3" fmla="*/ 149 h 152"/>
                <a:gd name="T4" fmla="*/ 837 w 840"/>
                <a:gd name="T5" fmla="*/ 150 h 152"/>
                <a:gd name="T6" fmla="*/ 834 w 840"/>
                <a:gd name="T7" fmla="*/ 152 h 152"/>
                <a:gd name="T8" fmla="*/ 5 w 840"/>
                <a:gd name="T9" fmla="*/ 5 h 152"/>
                <a:gd name="T10" fmla="*/ 1 w 840"/>
                <a:gd name="T11" fmla="*/ 3 h 152"/>
                <a:gd name="T12" fmla="*/ 0 w 840"/>
                <a:gd name="T13" fmla="*/ 0 h 1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0"/>
                <a:gd name="T22" fmla="*/ 0 h 152"/>
                <a:gd name="T23" fmla="*/ 840 w 840"/>
                <a:gd name="T24" fmla="*/ 152 h 1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0" h="152">
                  <a:moveTo>
                    <a:pt x="0" y="0"/>
                  </a:moveTo>
                  <a:lnTo>
                    <a:pt x="840" y="149"/>
                  </a:lnTo>
                  <a:lnTo>
                    <a:pt x="837" y="150"/>
                  </a:lnTo>
                  <a:lnTo>
                    <a:pt x="834" y="152"/>
                  </a:lnTo>
                  <a:lnTo>
                    <a:pt x="5" y="5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ED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11" name="Freeform 537"/>
            <p:cNvSpPr>
              <a:spLocks/>
            </p:cNvSpPr>
            <p:nvPr/>
          </p:nvSpPr>
          <p:spPr bwMode="auto">
            <a:xfrm>
              <a:off x="3044" y="1866"/>
              <a:ext cx="836" cy="151"/>
            </a:xfrm>
            <a:custGeom>
              <a:avLst/>
              <a:gdLst>
                <a:gd name="T0" fmla="*/ 0 w 836"/>
                <a:gd name="T1" fmla="*/ 0 h 151"/>
                <a:gd name="T2" fmla="*/ 836 w 836"/>
                <a:gd name="T3" fmla="*/ 147 h 151"/>
                <a:gd name="T4" fmla="*/ 833 w 836"/>
                <a:gd name="T5" fmla="*/ 149 h 151"/>
                <a:gd name="T6" fmla="*/ 829 w 836"/>
                <a:gd name="T7" fmla="*/ 151 h 151"/>
                <a:gd name="T8" fmla="*/ 7 w 836"/>
                <a:gd name="T9" fmla="*/ 5 h 151"/>
                <a:gd name="T10" fmla="*/ 4 w 836"/>
                <a:gd name="T11" fmla="*/ 2 h 151"/>
                <a:gd name="T12" fmla="*/ 0 w 836"/>
                <a:gd name="T13" fmla="*/ 0 h 1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36"/>
                <a:gd name="T22" fmla="*/ 0 h 151"/>
                <a:gd name="T23" fmla="*/ 836 w 836"/>
                <a:gd name="T24" fmla="*/ 151 h 15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36" h="151">
                  <a:moveTo>
                    <a:pt x="0" y="0"/>
                  </a:moveTo>
                  <a:lnTo>
                    <a:pt x="836" y="147"/>
                  </a:lnTo>
                  <a:lnTo>
                    <a:pt x="833" y="149"/>
                  </a:lnTo>
                  <a:lnTo>
                    <a:pt x="829" y="151"/>
                  </a:lnTo>
                  <a:lnTo>
                    <a:pt x="7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ED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12" name="Freeform 538"/>
            <p:cNvSpPr>
              <a:spLocks/>
            </p:cNvSpPr>
            <p:nvPr/>
          </p:nvSpPr>
          <p:spPr bwMode="auto">
            <a:xfrm>
              <a:off x="3048" y="1868"/>
              <a:ext cx="829" cy="151"/>
            </a:xfrm>
            <a:custGeom>
              <a:avLst/>
              <a:gdLst>
                <a:gd name="T0" fmla="*/ 0 w 829"/>
                <a:gd name="T1" fmla="*/ 0 h 151"/>
                <a:gd name="T2" fmla="*/ 829 w 829"/>
                <a:gd name="T3" fmla="*/ 147 h 151"/>
                <a:gd name="T4" fmla="*/ 825 w 829"/>
                <a:gd name="T5" fmla="*/ 149 h 151"/>
                <a:gd name="T6" fmla="*/ 823 w 829"/>
                <a:gd name="T7" fmla="*/ 151 h 151"/>
                <a:gd name="T8" fmla="*/ 6 w 829"/>
                <a:gd name="T9" fmla="*/ 5 h 151"/>
                <a:gd name="T10" fmla="*/ 3 w 829"/>
                <a:gd name="T11" fmla="*/ 3 h 151"/>
                <a:gd name="T12" fmla="*/ 0 w 829"/>
                <a:gd name="T13" fmla="*/ 0 h 1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9"/>
                <a:gd name="T22" fmla="*/ 0 h 151"/>
                <a:gd name="T23" fmla="*/ 829 w 829"/>
                <a:gd name="T24" fmla="*/ 151 h 15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9" h="151">
                  <a:moveTo>
                    <a:pt x="0" y="0"/>
                  </a:moveTo>
                  <a:lnTo>
                    <a:pt x="829" y="147"/>
                  </a:lnTo>
                  <a:lnTo>
                    <a:pt x="825" y="149"/>
                  </a:lnTo>
                  <a:lnTo>
                    <a:pt x="823" y="151"/>
                  </a:lnTo>
                  <a:lnTo>
                    <a:pt x="6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ED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13" name="Freeform 539"/>
            <p:cNvSpPr>
              <a:spLocks/>
            </p:cNvSpPr>
            <p:nvPr/>
          </p:nvSpPr>
          <p:spPr bwMode="auto">
            <a:xfrm>
              <a:off x="3051" y="1871"/>
              <a:ext cx="822" cy="149"/>
            </a:xfrm>
            <a:custGeom>
              <a:avLst/>
              <a:gdLst>
                <a:gd name="T0" fmla="*/ 0 w 822"/>
                <a:gd name="T1" fmla="*/ 0 h 149"/>
                <a:gd name="T2" fmla="*/ 822 w 822"/>
                <a:gd name="T3" fmla="*/ 146 h 149"/>
                <a:gd name="T4" fmla="*/ 819 w 822"/>
                <a:gd name="T5" fmla="*/ 148 h 149"/>
                <a:gd name="T6" fmla="*/ 817 w 822"/>
                <a:gd name="T7" fmla="*/ 149 h 149"/>
                <a:gd name="T8" fmla="*/ 5 w 822"/>
                <a:gd name="T9" fmla="*/ 6 h 149"/>
                <a:gd name="T10" fmla="*/ 3 w 822"/>
                <a:gd name="T11" fmla="*/ 2 h 149"/>
                <a:gd name="T12" fmla="*/ 0 w 822"/>
                <a:gd name="T13" fmla="*/ 0 h 1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2"/>
                <a:gd name="T22" fmla="*/ 0 h 149"/>
                <a:gd name="T23" fmla="*/ 822 w 822"/>
                <a:gd name="T24" fmla="*/ 149 h 14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2" h="149">
                  <a:moveTo>
                    <a:pt x="0" y="0"/>
                  </a:moveTo>
                  <a:lnTo>
                    <a:pt x="822" y="146"/>
                  </a:lnTo>
                  <a:lnTo>
                    <a:pt x="819" y="148"/>
                  </a:lnTo>
                  <a:lnTo>
                    <a:pt x="817" y="149"/>
                  </a:lnTo>
                  <a:lnTo>
                    <a:pt x="5" y="6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ED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14" name="Freeform 540"/>
            <p:cNvSpPr>
              <a:spLocks/>
            </p:cNvSpPr>
            <p:nvPr/>
          </p:nvSpPr>
          <p:spPr bwMode="auto">
            <a:xfrm>
              <a:off x="3054" y="1873"/>
              <a:ext cx="817" cy="149"/>
            </a:xfrm>
            <a:custGeom>
              <a:avLst/>
              <a:gdLst>
                <a:gd name="T0" fmla="*/ 0 w 817"/>
                <a:gd name="T1" fmla="*/ 0 h 149"/>
                <a:gd name="T2" fmla="*/ 817 w 817"/>
                <a:gd name="T3" fmla="*/ 146 h 149"/>
                <a:gd name="T4" fmla="*/ 814 w 817"/>
                <a:gd name="T5" fmla="*/ 147 h 149"/>
                <a:gd name="T6" fmla="*/ 811 w 817"/>
                <a:gd name="T7" fmla="*/ 149 h 149"/>
                <a:gd name="T8" fmla="*/ 5 w 817"/>
                <a:gd name="T9" fmla="*/ 7 h 149"/>
                <a:gd name="T10" fmla="*/ 2 w 817"/>
                <a:gd name="T11" fmla="*/ 4 h 149"/>
                <a:gd name="T12" fmla="*/ 0 w 817"/>
                <a:gd name="T13" fmla="*/ 0 h 1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17"/>
                <a:gd name="T22" fmla="*/ 0 h 149"/>
                <a:gd name="T23" fmla="*/ 817 w 817"/>
                <a:gd name="T24" fmla="*/ 149 h 14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17" h="149">
                  <a:moveTo>
                    <a:pt x="0" y="0"/>
                  </a:moveTo>
                  <a:lnTo>
                    <a:pt x="817" y="146"/>
                  </a:lnTo>
                  <a:lnTo>
                    <a:pt x="814" y="147"/>
                  </a:lnTo>
                  <a:lnTo>
                    <a:pt x="811" y="149"/>
                  </a:lnTo>
                  <a:lnTo>
                    <a:pt x="5" y="7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EE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15" name="Freeform 541"/>
            <p:cNvSpPr>
              <a:spLocks/>
            </p:cNvSpPr>
            <p:nvPr/>
          </p:nvSpPr>
          <p:spPr bwMode="auto">
            <a:xfrm>
              <a:off x="3056" y="1877"/>
              <a:ext cx="812" cy="147"/>
            </a:xfrm>
            <a:custGeom>
              <a:avLst/>
              <a:gdLst>
                <a:gd name="T0" fmla="*/ 0 w 812"/>
                <a:gd name="T1" fmla="*/ 0 h 147"/>
                <a:gd name="T2" fmla="*/ 812 w 812"/>
                <a:gd name="T3" fmla="*/ 143 h 147"/>
                <a:gd name="T4" fmla="*/ 809 w 812"/>
                <a:gd name="T5" fmla="*/ 145 h 147"/>
                <a:gd name="T6" fmla="*/ 805 w 812"/>
                <a:gd name="T7" fmla="*/ 147 h 147"/>
                <a:gd name="T8" fmla="*/ 7 w 812"/>
                <a:gd name="T9" fmla="*/ 5 h 147"/>
                <a:gd name="T10" fmla="*/ 3 w 812"/>
                <a:gd name="T11" fmla="*/ 3 h 147"/>
                <a:gd name="T12" fmla="*/ 0 w 812"/>
                <a:gd name="T13" fmla="*/ 0 h 1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12"/>
                <a:gd name="T22" fmla="*/ 0 h 147"/>
                <a:gd name="T23" fmla="*/ 812 w 812"/>
                <a:gd name="T24" fmla="*/ 147 h 14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12" h="147">
                  <a:moveTo>
                    <a:pt x="0" y="0"/>
                  </a:moveTo>
                  <a:lnTo>
                    <a:pt x="812" y="143"/>
                  </a:lnTo>
                  <a:lnTo>
                    <a:pt x="809" y="145"/>
                  </a:lnTo>
                  <a:lnTo>
                    <a:pt x="805" y="147"/>
                  </a:lnTo>
                  <a:lnTo>
                    <a:pt x="7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EE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16" name="Freeform 542"/>
            <p:cNvSpPr>
              <a:spLocks/>
            </p:cNvSpPr>
            <p:nvPr/>
          </p:nvSpPr>
          <p:spPr bwMode="auto">
            <a:xfrm>
              <a:off x="3059" y="1880"/>
              <a:ext cx="806" cy="145"/>
            </a:xfrm>
            <a:custGeom>
              <a:avLst/>
              <a:gdLst>
                <a:gd name="T0" fmla="*/ 0 w 806"/>
                <a:gd name="T1" fmla="*/ 0 h 145"/>
                <a:gd name="T2" fmla="*/ 806 w 806"/>
                <a:gd name="T3" fmla="*/ 142 h 145"/>
                <a:gd name="T4" fmla="*/ 802 w 806"/>
                <a:gd name="T5" fmla="*/ 144 h 145"/>
                <a:gd name="T6" fmla="*/ 797 w 806"/>
                <a:gd name="T7" fmla="*/ 145 h 145"/>
                <a:gd name="T8" fmla="*/ 5 w 806"/>
                <a:gd name="T9" fmla="*/ 5 h 145"/>
                <a:gd name="T10" fmla="*/ 4 w 806"/>
                <a:gd name="T11" fmla="*/ 2 h 145"/>
                <a:gd name="T12" fmla="*/ 0 w 806"/>
                <a:gd name="T13" fmla="*/ 0 h 1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06"/>
                <a:gd name="T22" fmla="*/ 0 h 145"/>
                <a:gd name="T23" fmla="*/ 806 w 806"/>
                <a:gd name="T24" fmla="*/ 145 h 14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06" h="145">
                  <a:moveTo>
                    <a:pt x="0" y="0"/>
                  </a:moveTo>
                  <a:lnTo>
                    <a:pt x="806" y="142"/>
                  </a:lnTo>
                  <a:lnTo>
                    <a:pt x="802" y="144"/>
                  </a:lnTo>
                  <a:lnTo>
                    <a:pt x="797" y="145"/>
                  </a:lnTo>
                  <a:lnTo>
                    <a:pt x="5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EE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17" name="Freeform 543"/>
            <p:cNvSpPr>
              <a:spLocks/>
            </p:cNvSpPr>
            <p:nvPr/>
          </p:nvSpPr>
          <p:spPr bwMode="auto">
            <a:xfrm>
              <a:off x="3063" y="1882"/>
              <a:ext cx="798" cy="143"/>
            </a:xfrm>
            <a:custGeom>
              <a:avLst/>
              <a:gdLst>
                <a:gd name="T0" fmla="*/ 0 w 798"/>
                <a:gd name="T1" fmla="*/ 0 h 143"/>
                <a:gd name="T2" fmla="*/ 798 w 798"/>
                <a:gd name="T3" fmla="*/ 142 h 143"/>
                <a:gd name="T4" fmla="*/ 793 w 798"/>
                <a:gd name="T5" fmla="*/ 143 h 143"/>
                <a:gd name="T6" fmla="*/ 790 w 798"/>
                <a:gd name="T7" fmla="*/ 143 h 143"/>
                <a:gd name="T8" fmla="*/ 5 w 798"/>
                <a:gd name="T9" fmla="*/ 5 h 143"/>
                <a:gd name="T10" fmla="*/ 1 w 798"/>
                <a:gd name="T11" fmla="*/ 3 h 143"/>
                <a:gd name="T12" fmla="*/ 0 w 798"/>
                <a:gd name="T13" fmla="*/ 0 h 1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8"/>
                <a:gd name="T22" fmla="*/ 0 h 143"/>
                <a:gd name="T23" fmla="*/ 798 w 798"/>
                <a:gd name="T24" fmla="*/ 143 h 14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8" h="143">
                  <a:moveTo>
                    <a:pt x="0" y="0"/>
                  </a:moveTo>
                  <a:lnTo>
                    <a:pt x="798" y="142"/>
                  </a:lnTo>
                  <a:lnTo>
                    <a:pt x="793" y="143"/>
                  </a:lnTo>
                  <a:lnTo>
                    <a:pt x="790" y="143"/>
                  </a:lnTo>
                  <a:lnTo>
                    <a:pt x="5" y="5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EE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18" name="Freeform 544"/>
            <p:cNvSpPr>
              <a:spLocks/>
            </p:cNvSpPr>
            <p:nvPr/>
          </p:nvSpPr>
          <p:spPr bwMode="auto">
            <a:xfrm>
              <a:off x="3064" y="1885"/>
              <a:ext cx="792" cy="142"/>
            </a:xfrm>
            <a:custGeom>
              <a:avLst/>
              <a:gdLst>
                <a:gd name="T0" fmla="*/ 0 w 792"/>
                <a:gd name="T1" fmla="*/ 0 h 142"/>
                <a:gd name="T2" fmla="*/ 792 w 792"/>
                <a:gd name="T3" fmla="*/ 140 h 142"/>
                <a:gd name="T4" fmla="*/ 789 w 792"/>
                <a:gd name="T5" fmla="*/ 140 h 142"/>
                <a:gd name="T6" fmla="*/ 786 w 792"/>
                <a:gd name="T7" fmla="*/ 142 h 142"/>
                <a:gd name="T8" fmla="*/ 7 w 792"/>
                <a:gd name="T9" fmla="*/ 5 h 142"/>
                <a:gd name="T10" fmla="*/ 4 w 792"/>
                <a:gd name="T11" fmla="*/ 3 h 142"/>
                <a:gd name="T12" fmla="*/ 0 w 792"/>
                <a:gd name="T13" fmla="*/ 0 h 1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2"/>
                <a:gd name="T22" fmla="*/ 0 h 142"/>
                <a:gd name="T23" fmla="*/ 792 w 792"/>
                <a:gd name="T24" fmla="*/ 142 h 1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2" h="142">
                  <a:moveTo>
                    <a:pt x="0" y="0"/>
                  </a:moveTo>
                  <a:lnTo>
                    <a:pt x="792" y="140"/>
                  </a:lnTo>
                  <a:lnTo>
                    <a:pt x="789" y="140"/>
                  </a:lnTo>
                  <a:lnTo>
                    <a:pt x="786" y="142"/>
                  </a:lnTo>
                  <a:lnTo>
                    <a:pt x="7" y="5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EE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19" name="Freeform 545"/>
            <p:cNvSpPr>
              <a:spLocks/>
            </p:cNvSpPr>
            <p:nvPr/>
          </p:nvSpPr>
          <p:spPr bwMode="auto">
            <a:xfrm>
              <a:off x="3068" y="1887"/>
              <a:ext cx="785" cy="142"/>
            </a:xfrm>
            <a:custGeom>
              <a:avLst/>
              <a:gdLst>
                <a:gd name="T0" fmla="*/ 0 w 785"/>
                <a:gd name="T1" fmla="*/ 0 h 142"/>
                <a:gd name="T2" fmla="*/ 785 w 785"/>
                <a:gd name="T3" fmla="*/ 138 h 142"/>
                <a:gd name="T4" fmla="*/ 782 w 785"/>
                <a:gd name="T5" fmla="*/ 140 h 142"/>
                <a:gd name="T6" fmla="*/ 778 w 785"/>
                <a:gd name="T7" fmla="*/ 142 h 142"/>
                <a:gd name="T8" fmla="*/ 7 w 785"/>
                <a:gd name="T9" fmla="*/ 6 h 142"/>
                <a:gd name="T10" fmla="*/ 3 w 785"/>
                <a:gd name="T11" fmla="*/ 3 h 142"/>
                <a:gd name="T12" fmla="*/ 0 w 785"/>
                <a:gd name="T13" fmla="*/ 0 h 1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85"/>
                <a:gd name="T22" fmla="*/ 0 h 142"/>
                <a:gd name="T23" fmla="*/ 785 w 785"/>
                <a:gd name="T24" fmla="*/ 142 h 1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85" h="142">
                  <a:moveTo>
                    <a:pt x="0" y="0"/>
                  </a:moveTo>
                  <a:lnTo>
                    <a:pt x="785" y="138"/>
                  </a:lnTo>
                  <a:lnTo>
                    <a:pt x="782" y="140"/>
                  </a:lnTo>
                  <a:lnTo>
                    <a:pt x="778" y="142"/>
                  </a:lnTo>
                  <a:lnTo>
                    <a:pt x="7" y="6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EE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20" name="Freeform 546"/>
            <p:cNvSpPr>
              <a:spLocks/>
            </p:cNvSpPr>
            <p:nvPr/>
          </p:nvSpPr>
          <p:spPr bwMode="auto">
            <a:xfrm>
              <a:off x="3071" y="1890"/>
              <a:ext cx="779" cy="140"/>
            </a:xfrm>
            <a:custGeom>
              <a:avLst/>
              <a:gdLst>
                <a:gd name="T0" fmla="*/ 0 w 779"/>
                <a:gd name="T1" fmla="*/ 0 h 140"/>
                <a:gd name="T2" fmla="*/ 779 w 779"/>
                <a:gd name="T3" fmla="*/ 137 h 140"/>
                <a:gd name="T4" fmla="*/ 775 w 779"/>
                <a:gd name="T5" fmla="*/ 139 h 140"/>
                <a:gd name="T6" fmla="*/ 770 w 779"/>
                <a:gd name="T7" fmla="*/ 140 h 140"/>
                <a:gd name="T8" fmla="*/ 7 w 779"/>
                <a:gd name="T9" fmla="*/ 5 h 140"/>
                <a:gd name="T10" fmla="*/ 4 w 779"/>
                <a:gd name="T11" fmla="*/ 3 h 140"/>
                <a:gd name="T12" fmla="*/ 0 w 779"/>
                <a:gd name="T13" fmla="*/ 0 h 14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79"/>
                <a:gd name="T22" fmla="*/ 0 h 140"/>
                <a:gd name="T23" fmla="*/ 779 w 779"/>
                <a:gd name="T24" fmla="*/ 140 h 14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79" h="140">
                  <a:moveTo>
                    <a:pt x="0" y="0"/>
                  </a:moveTo>
                  <a:lnTo>
                    <a:pt x="779" y="137"/>
                  </a:lnTo>
                  <a:lnTo>
                    <a:pt x="775" y="139"/>
                  </a:lnTo>
                  <a:lnTo>
                    <a:pt x="770" y="140"/>
                  </a:lnTo>
                  <a:lnTo>
                    <a:pt x="7" y="5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F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21" name="Freeform 547"/>
            <p:cNvSpPr>
              <a:spLocks/>
            </p:cNvSpPr>
            <p:nvPr/>
          </p:nvSpPr>
          <p:spPr bwMode="auto">
            <a:xfrm>
              <a:off x="3075" y="1893"/>
              <a:ext cx="771" cy="139"/>
            </a:xfrm>
            <a:custGeom>
              <a:avLst/>
              <a:gdLst>
                <a:gd name="T0" fmla="*/ 0 w 771"/>
                <a:gd name="T1" fmla="*/ 0 h 139"/>
                <a:gd name="T2" fmla="*/ 771 w 771"/>
                <a:gd name="T3" fmla="*/ 136 h 139"/>
                <a:gd name="T4" fmla="*/ 766 w 771"/>
                <a:gd name="T5" fmla="*/ 137 h 139"/>
                <a:gd name="T6" fmla="*/ 763 w 771"/>
                <a:gd name="T7" fmla="*/ 139 h 139"/>
                <a:gd name="T8" fmla="*/ 5 w 771"/>
                <a:gd name="T9" fmla="*/ 6 h 139"/>
                <a:gd name="T10" fmla="*/ 3 w 771"/>
                <a:gd name="T11" fmla="*/ 2 h 139"/>
                <a:gd name="T12" fmla="*/ 0 w 771"/>
                <a:gd name="T13" fmla="*/ 0 h 1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71"/>
                <a:gd name="T22" fmla="*/ 0 h 139"/>
                <a:gd name="T23" fmla="*/ 771 w 771"/>
                <a:gd name="T24" fmla="*/ 139 h 1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71" h="139">
                  <a:moveTo>
                    <a:pt x="0" y="0"/>
                  </a:moveTo>
                  <a:lnTo>
                    <a:pt x="771" y="136"/>
                  </a:lnTo>
                  <a:lnTo>
                    <a:pt x="766" y="137"/>
                  </a:lnTo>
                  <a:lnTo>
                    <a:pt x="763" y="139"/>
                  </a:lnTo>
                  <a:lnTo>
                    <a:pt x="5" y="6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F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22" name="Freeform 548"/>
            <p:cNvSpPr>
              <a:spLocks/>
            </p:cNvSpPr>
            <p:nvPr/>
          </p:nvSpPr>
          <p:spPr bwMode="auto">
            <a:xfrm>
              <a:off x="3078" y="1895"/>
              <a:ext cx="763" cy="139"/>
            </a:xfrm>
            <a:custGeom>
              <a:avLst/>
              <a:gdLst>
                <a:gd name="T0" fmla="*/ 0 w 763"/>
                <a:gd name="T1" fmla="*/ 0 h 139"/>
                <a:gd name="T2" fmla="*/ 763 w 763"/>
                <a:gd name="T3" fmla="*/ 135 h 139"/>
                <a:gd name="T4" fmla="*/ 760 w 763"/>
                <a:gd name="T5" fmla="*/ 137 h 139"/>
                <a:gd name="T6" fmla="*/ 756 w 763"/>
                <a:gd name="T7" fmla="*/ 139 h 139"/>
                <a:gd name="T8" fmla="*/ 5 w 763"/>
                <a:gd name="T9" fmla="*/ 7 h 139"/>
                <a:gd name="T10" fmla="*/ 2 w 763"/>
                <a:gd name="T11" fmla="*/ 4 h 139"/>
                <a:gd name="T12" fmla="*/ 0 w 763"/>
                <a:gd name="T13" fmla="*/ 0 h 1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3"/>
                <a:gd name="T22" fmla="*/ 0 h 139"/>
                <a:gd name="T23" fmla="*/ 763 w 763"/>
                <a:gd name="T24" fmla="*/ 139 h 1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3" h="139">
                  <a:moveTo>
                    <a:pt x="0" y="0"/>
                  </a:moveTo>
                  <a:lnTo>
                    <a:pt x="763" y="135"/>
                  </a:lnTo>
                  <a:lnTo>
                    <a:pt x="760" y="137"/>
                  </a:lnTo>
                  <a:lnTo>
                    <a:pt x="756" y="139"/>
                  </a:lnTo>
                  <a:lnTo>
                    <a:pt x="5" y="7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F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23" name="Freeform 549"/>
            <p:cNvSpPr>
              <a:spLocks/>
            </p:cNvSpPr>
            <p:nvPr/>
          </p:nvSpPr>
          <p:spPr bwMode="auto">
            <a:xfrm>
              <a:off x="3080" y="1899"/>
              <a:ext cx="758" cy="136"/>
            </a:xfrm>
            <a:custGeom>
              <a:avLst/>
              <a:gdLst>
                <a:gd name="T0" fmla="*/ 0 w 758"/>
                <a:gd name="T1" fmla="*/ 0 h 136"/>
                <a:gd name="T2" fmla="*/ 758 w 758"/>
                <a:gd name="T3" fmla="*/ 133 h 136"/>
                <a:gd name="T4" fmla="*/ 753 w 758"/>
                <a:gd name="T5" fmla="*/ 135 h 136"/>
                <a:gd name="T6" fmla="*/ 749 w 758"/>
                <a:gd name="T7" fmla="*/ 136 h 136"/>
                <a:gd name="T8" fmla="*/ 6 w 758"/>
                <a:gd name="T9" fmla="*/ 5 h 136"/>
                <a:gd name="T10" fmla="*/ 3 w 758"/>
                <a:gd name="T11" fmla="*/ 3 h 136"/>
                <a:gd name="T12" fmla="*/ 0 w 758"/>
                <a:gd name="T13" fmla="*/ 0 h 1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58"/>
                <a:gd name="T22" fmla="*/ 0 h 136"/>
                <a:gd name="T23" fmla="*/ 758 w 758"/>
                <a:gd name="T24" fmla="*/ 136 h 1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58" h="136">
                  <a:moveTo>
                    <a:pt x="0" y="0"/>
                  </a:moveTo>
                  <a:lnTo>
                    <a:pt x="758" y="133"/>
                  </a:lnTo>
                  <a:lnTo>
                    <a:pt x="753" y="135"/>
                  </a:lnTo>
                  <a:lnTo>
                    <a:pt x="749" y="136"/>
                  </a:lnTo>
                  <a:lnTo>
                    <a:pt x="6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24" name="Freeform 550"/>
            <p:cNvSpPr>
              <a:spLocks/>
            </p:cNvSpPr>
            <p:nvPr/>
          </p:nvSpPr>
          <p:spPr bwMode="auto">
            <a:xfrm>
              <a:off x="3083" y="1902"/>
              <a:ext cx="751" cy="135"/>
            </a:xfrm>
            <a:custGeom>
              <a:avLst/>
              <a:gdLst>
                <a:gd name="T0" fmla="*/ 0 w 751"/>
                <a:gd name="T1" fmla="*/ 0 h 135"/>
                <a:gd name="T2" fmla="*/ 751 w 751"/>
                <a:gd name="T3" fmla="*/ 132 h 135"/>
                <a:gd name="T4" fmla="*/ 746 w 751"/>
                <a:gd name="T5" fmla="*/ 133 h 135"/>
                <a:gd name="T6" fmla="*/ 741 w 751"/>
                <a:gd name="T7" fmla="*/ 135 h 135"/>
                <a:gd name="T8" fmla="*/ 7 w 751"/>
                <a:gd name="T9" fmla="*/ 5 h 135"/>
                <a:gd name="T10" fmla="*/ 3 w 751"/>
                <a:gd name="T11" fmla="*/ 2 h 135"/>
                <a:gd name="T12" fmla="*/ 0 w 751"/>
                <a:gd name="T13" fmla="*/ 0 h 13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51"/>
                <a:gd name="T22" fmla="*/ 0 h 135"/>
                <a:gd name="T23" fmla="*/ 751 w 751"/>
                <a:gd name="T24" fmla="*/ 135 h 13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51" h="135">
                  <a:moveTo>
                    <a:pt x="0" y="0"/>
                  </a:moveTo>
                  <a:lnTo>
                    <a:pt x="751" y="132"/>
                  </a:lnTo>
                  <a:lnTo>
                    <a:pt x="746" y="133"/>
                  </a:lnTo>
                  <a:lnTo>
                    <a:pt x="741" y="135"/>
                  </a:lnTo>
                  <a:lnTo>
                    <a:pt x="7" y="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25" name="Freeform 551"/>
            <p:cNvSpPr>
              <a:spLocks/>
            </p:cNvSpPr>
            <p:nvPr/>
          </p:nvSpPr>
          <p:spPr bwMode="auto">
            <a:xfrm>
              <a:off x="3086" y="1904"/>
              <a:ext cx="743" cy="133"/>
            </a:xfrm>
            <a:custGeom>
              <a:avLst/>
              <a:gdLst>
                <a:gd name="T0" fmla="*/ 0 w 743"/>
                <a:gd name="T1" fmla="*/ 0 h 133"/>
                <a:gd name="T2" fmla="*/ 743 w 743"/>
                <a:gd name="T3" fmla="*/ 131 h 133"/>
                <a:gd name="T4" fmla="*/ 738 w 743"/>
                <a:gd name="T5" fmla="*/ 133 h 133"/>
                <a:gd name="T6" fmla="*/ 735 w 743"/>
                <a:gd name="T7" fmla="*/ 133 h 133"/>
                <a:gd name="T8" fmla="*/ 7 w 743"/>
                <a:gd name="T9" fmla="*/ 6 h 133"/>
                <a:gd name="T10" fmla="*/ 4 w 743"/>
                <a:gd name="T11" fmla="*/ 3 h 133"/>
                <a:gd name="T12" fmla="*/ 0 w 743"/>
                <a:gd name="T13" fmla="*/ 0 h 1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43"/>
                <a:gd name="T22" fmla="*/ 0 h 133"/>
                <a:gd name="T23" fmla="*/ 743 w 743"/>
                <a:gd name="T24" fmla="*/ 133 h 1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43" h="133">
                  <a:moveTo>
                    <a:pt x="0" y="0"/>
                  </a:moveTo>
                  <a:lnTo>
                    <a:pt x="743" y="131"/>
                  </a:lnTo>
                  <a:lnTo>
                    <a:pt x="738" y="133"/>
                  </a:lnTo>
                  <a:lnTo>
                    <a:pt x="735" y="133"/>
                  </a:lnTo>
                  <a:lnTo>
                    <a:pt x="7" y="6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26" name="Freeform 552"/>
            <p:cNvSpPr>
              <a:spLocks/>
            </p:cNvSpPr>
            <p:nvPr/>
          </p:nvSpPr>
          <p:spPr bwMode="auto">
            <a:xfrm>
              <a:off x="3090" y="1907"/>
              <a:ext cx="734" cy="132"/>
            </a:xfrm>
            <a:custGeom>
              <a:avLst/>
              <a:gdLst>
                <a:gd name="T0" fmla="*/ 0 w 734"/>
                <a:gd name="T1" fmla="*/ 0 h 132"/>
                <a:gd name="T2" fmla="*/ 734 w 734"/>
                <a:gd name="T3" fmla="*/ 130 h 132"/>
                <a:gd name="T4" fmla="*/ 729 w 734"/>
                <a:gd name="T5" fmla="*/ 130 h 132"/>
                <a:gd name="T6" fmla="*/ 726 w 734"/>
                <a:gd name="T7" fmla="*/ 132 h 132"/>
                <a:gd name="T8" fmla="*/ 7 w 734"/>
                <a:gd name="T9" fmla="*/ 5 h 132"/>
                <a:gd name="T10" fmla="*/ 3 w 734"/>
                <a:gd name="T11" fmla="*/ 3 h 132"/>
                <a:gd name="T12" fmla="*/ 0 w 734"/>
                <a:gd name="T13" fmla="*/ 0 h 1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34"/>
                <a:gd name="T22" fmla="*/ 0 h 132"/>
                <a:gd name="T23" fmla="*/ 734 w 734"/>
                <a:gd name="T24" fmla="*/ 132 h 13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34" h="132">
                  <a:moveTo>
                    <a:pt x="0" y="0"/>
                  </a:moveTo>
                  <a:lnTo>
                    <a:pt x="734" y="130"/>
                  </a:lnTo>
                  <a:lnTo>
                    <a:pt x="729" y="130"/>
                  </a:lnTo>
                  <a:lnTo>
                    <a:pt x="726" y="132"/>
                  </a:lnTo>
                  <a:lnTo>
                    <a:pt x="7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27" name="Freeform 553"/>
            <p:cNvSpPr>
              <a:spLocks/>
            </p:cNvSpPr>
            <p:nvPr/>
          </p:nvSpPr>
          <p:spPr bwMode="auto">
            <a:xfrm>
              <a:off x="3093" y="1910"/>
              <a:ext cx="728" cy="130"/>
            </a:xfrm>
            <a:custGeom>
              <a:avLst/>
              <a:gdLst>
                <a:gd name="T0" fmla="*/ 0 w 728"/>
                <a:gd name="T1" fmla="*/ 0 h 130"/>
                <a:gd name="T2" fmla="*/ 728 w 728"/>
                <a:gd name="T3" fmla="*/ 127 h 130"/>
                <a:gd name="T4" fmla="*/ 723 w 728"/>
                <a:gd name="T5" fmla="*/ 129 h 130"/>
                <a:gd name="T6" fmla="*/ 718 w 728"/>
                <a:gd name="T7" fmla="*/ 130 h 130"/>
                <a:gd name="T8" fmla="*/ 7 w 728"/>
                <a:gd name="T9" fmla="*/ 5 h 130"/>
                <a:gd name="T10" fmla="*/ 4 w 728"/>
                <a:gd name="T11" fmla="*/ 2 h 130"/>
                <a:gd name="T12" fmla="*/ 0 w 728"/>
                <a:gd name="T13" fmla="*/ 0 h 1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28"/>
                <a:gd name="T22" fmla="*/ 0 h 130"/>
                <a:gd name="T23" fmla="*/ 728 w 728"/>
                <a:gd name="T24" fmla="*/ 130 h 1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28" h="130">
                  <a:moveTo>
                    <a:pt x="0" y="0"/>
                  </a:moveTo>
                  <a:lnTo>
                    <a:pt x="728" y="127"/>
                  </a:lnTo>
                  <a:lnTo>
                    <a:pt x="723" y="129"/>
                  </a:lnTo>
                  <a:lnTo>
                    <a:pt x="718" y="130"/>
                  </a:lnTo>
                  <a:lnTo>
                    <a:pt x="7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28" name="Freeform 554"/>
            <p:cNvSpPr>
              <a:spLocks/>
            </p:cNvSpPr>
            <p:nvPr/>
          </p:nvSpPr>
          <p:spPr bwMode="auto">
            <a:xfrm>
              <a:off x="3097" y="1912"/>
              <a:ext cx="719" cy="130"/>
            </a:xfrm>
            <a:custGeom>
              <a:avLst/>
              <a:gdLst>
                <a:gd name="T0" fmla="*/ 0 w 719"/>
                <a:gd name="T1" fmla="*/ 0 h 130"/>
                <a:gd name="T2" fmla="*/ 719 w 719"/>
                <a:gd name="T3" fmla="*/ 127 h 130"/>
                <a:gd name="T4" fmla="*/ 714 w 719"/>
                <a:gd name="T5" fmla="*/ 128 h 130"/>
                <a:gd name="T6" fmla="*/ 709 w 719"/>
                <a:gd name="T7" fmla="*/ 130 h 130"/>
                <a:gd name="T8" fmla="*/ 5 w 719"/>
                <a:gd name="T9" fmla="*/ 5 h 130"/>
                <a:gd name="T10" fmla="*/ 3 w 719"/>
                <a:gd name="T11" fmla="*/ 3 h 130"/>
                <a:gd name="T12" fmla="*/ 0 w 719"/>
                <a:gd name="T13" fmla="*/ 0 h 1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19"/>
                <a:gd name="T22" fmla="*/ 0 h 130"/>
                <a:gd name="T23" fmla="*/ 719 w 719"/>
                <a:gd name="T24" fmla="*/ 130 h 1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19" h="130">
                  <a:moveTo>
                    <a:pt x="0" y="0"/>
                  </a:moveTo>
                  <a:lnTo>
                    <a:pt x="719" y="127"/>
                  </a:lnTo>
                  <a:lnTo>
                    <a:pt x="714" y="128"/>
                  </a:lnTo>
                  <a:lnTo>
                    <a:pt x="709" y="130"/>
                  </a:lnTo>
                  <a:lnTo>
                    <a:pt x="5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29" name="Freeform 555"/>
            <p:cNvSpPr>
              <a:spLocks/>
            </p:cNvSpPr>
            <p:nvPr/>
          </p:nvSpPr>
          <p:spPr bwMode="auto">
            <a:xfrm>
              <a:off x="3100" y="1915"/>
              <a:ext cx="711" cy="129"/>
            </a:xfrm>
            <a:custGeom>
              <a:avLst/>
              <a:gdLst>
                <a:gd name="T0" fmla="*/ 0 w 711"/>
                <a:gd name="T1" fmla="*/ 0 h 129"/>
                <a:gd name="T2" fmla="*/ 711 w 711"/>
                <a:gd name="T3" fmla="*/ 125 h 129"/>
                <a:gd name="T4" fmla="*/ 706 w 711"/>
                <a:gd name="T5" fmla="*/ 127 h 129"/>
                <a:gd name="T6" fmla="*/ 701 w 711"/>
                <a:gd name="T7" fmla="*/ 129 h 129"/>
                <a:gd name="T8" fmla="*/ 5 w 711"/>
                <a:gd name="T9" fmla="*/ 6 h 129"/>
                <a:gd name="T10" fmla="*/ 2 w 711"/>
                <a:gd name="T11" fmla="*/ 2 h 129"/>
                <a:gd name="T12" fmla="*/ 0 w 711"/>
                <a:gd name="T13" fmla="*/ 0 h 1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11"/>
                <a:gd name="T22" fmla="*/ 0 h 129"/>
                <a:gd name="T23" fmla="*/ 711 w 711"/>
                <a:gd name="T24" fmla="*/ 129 h 12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11" h="129">
                  <a:moveTo>
                    <a:pt x="0" y="0"/>
                  </a:moveTo>
                  <a:lnTo>
                    <a:pt x="711" y="125"/>
                  </a:lnTo>
                  <a:lnTo>
                    <a:pt x="706" y="127"/>
                  </a:lnTo>
                  <a:lnTo>
                    <a:pt x="701" y="129"/>
                  </a:lnTo>
                  <a:lnTo>
                    <a:pt x="5" y="6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30" name="Freeform 556"/>
            <p:cNvSpPr>
              <a:spLocks/>
            </p:cNvSpPr>
            <p:nvPr/>
          </p:nvSpPr>
          <p:spPr bwMode="auto">
            <a:xfrm>
              <a:off x="3102" y="1917"/>
              <a:ext cx="704" cy="127"/>
            </a:xfrm>
            <a:custGeom>
              <a:avLst/>
              <a:gdLst>
                <a:gd name="T0" fmla="*/ 0 w 704"/>
                <a:gd name="T1" fmla="*/ 0 h 127"/>
                <a:gd name="T2" fmla="*/ 704 w 704"/>
                <a:gd name="T3" fmla="*/ 125 h 127"/>
                <a:gd name="T4" fmla="*/ 697 w 704"/>
                <a:gd name="T5" fmla="*/ 127 h 127"/>
                <a:gd name="T6" fmla="*/ 692 w 704"/>
                <a:gd name="T7" fmla="*/ 127 h 127"/>
                <a:gd name="T8" fmla="*/ 6 w 704"/>
                <a:gd name="T9" fmla="*/ 7 h 127"/>
                <a:gd name="T10" fmla="*/ 3 w 704"/>
                <a:gd name="T11" fmla="*/ 4 h 127"/>
                <a:gd name="T12" fmla="*/ 0 w 704"/>
                <a:gd name="T13" fmla="*/ 0 h 1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4"/>
                <a:gd name="T22" fmla="*/ 0 h 127"/>
                <a:gd name="T23" fmla="*/ 704 w 704"/>
                <a:gd name="T24" fmla="*/ 127 h 12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4" h="127">
                  <a:moveTo>
                    <a:pt x="0" y="0"/>
                  </a:moveTo>
                  <a:lnTo>
                    <a:pt x="704" y="125"/>
                  </a:lnTo>
                  <a:lnTo>
                    <a:pt x="697" y="127"/>
                  </a:lnTo>
                  <a:lnTo>
                    <a:pt x="692" y="127"/>
                  </a:lnTo>
                  <a:lnTo>
                    <a:pt x="6" y="7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31" name="Freeform 557"/>
            <p:cNvSpPr>
              <a:spLocks/>
            </p:cNvSpPr>
            <p:nvPr/>
          </p:nvSpPr>
          <p:spPr bwMode="auto">
            <a:xfrm>
              <a:off x="3105" y="1921"/>
              <a:ext cx="696" cy="125"/>
            </a:xfrm>
            <a:custGeom>
              <a:avLst/>
              <a:gdLst>
                <a:gd name="T0" fmla="*/ 0 w 696"/>
                <a:gd name="T1" fmla="*/ 0 h 125"/>
                <a:gd name="T2" fmla="*/ 696 w 696"/>
                <a:gd name="T3" fmla="*/ 123 h 125"/>
                <a:gd name="T4" fmla="*/ 689 w 696"/>
                <a:gd name="T5" fmla="*/ 123 h 125"/>
                <a:gd name="T6" fmla="*/ 684 w 696"/>
                <a:gd name="T7" fmla="*/ 125 h 125"/>
                <a:gd name="T8" fmla="*/ 7 w 696"/>
                <a:gd name="T9" fmla="*/ 5 h 125"/>
                <a:gd name="T10" fmla="*/ 3 w 696"/>
                <a:gd name="T11" fmla="*/ 3 h 125"/>
                <a:gd name="T12" fmla="*/ 0 w 696"/>
                <a:gd name="T13" fmla="*/ 0 h 1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96"/>
                <a:gd name="T22" fmla="*/ 0 h 125"/>
                <a:gd name="T23" fmla="*/ 696 w 696"/>
                <a:gd name="T24" fmla="*/ 125 h 1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96" h="125">
                  <a:moveTo>
                    <a:pt x="0" y="0"/>
                  </a:moveTo>
                  <a:lnTo>
                    <a:pt x="696" y="123"/>
                  </a:lnTo>
                  <a:lnTo>
                    <a:pt x="689" y="123"/>
                  </a:lnTo>
                  <a:lnTo>
                    <a:pt x="684" y="125"/>
                  </a:lnTo>
                  <a:lnTo>
                    <a:pt x="7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F1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32" name="Freeform 558"/>
            <p:cNvSpPr>
              <a:spLocks/>
            </p:cNvSpPr>
            <p:nvPr/>
          </p:nvSpPr>
          <p:spPr bwMode="auto">
            <a:xfrm>
              <a:off x="3108" y="1924"/>
              <a:ext cx="686" cy="123"/>
            </a:xfrm>
            <a:custGeom>
              <a:avLst/>
              <a:gdLst>
                <a:gd name="T0" fmla="*/ 0 w 686"/>
                <a:gd name="T1" fmla="*/ 0 h 123"/>
                <a:gd name="T2" fmla="*/ 686 w 686"/>
                <a:gd name="T3" fmla="*/ 120 h 123"/>
                <a:gd name="T4" fmla="*/ 681 w 686"/>
                <a:gd name="T5" fmla="*/ 122 h 123"/>
                <a:gd name="T6" fmla="*/ 674 w 686"/>
                <a:gd name="T7" fmla="*/ 123 h 123"/>
                <a:gd name="T8" fmla="*/ 7 w 686"/>
                <a:gd name="T9" fmla="*/ 5 h 123"/>
                <a:gd name="T10" fmla="*/ 4 w 686"/>
                <a:gd name="T11" fmla="*/ 2 h 123"/>
                <a:gd name="T12" fmla="*/ 0 w 686"/>
                <a:gd name="T13" fmla="*/ 0 h 1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86"/>
                <a:gd name="T22" fmla="*/ 0 h 123"/>
                <a:gd name="T23" fmla="*/ 686 w 686"/>
                <a:gd name="T24" fmla="*/ 123 h 12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86" h="123">
                  <a:moveTo>
                    <a:pt x="0" y="0"/>
                  </a:moveTo>
                  <a:lnTo>
                    <a:pt x="686" y="120"/>
                  </a:lnTo>
                  <a:lnTo>
                    <a:pt x="681" y="122"/>
                  </a:lnTo>
                  <a:lnTo>
                    <a:pt x="674" y="123"/>
                  </a:lnTo>
                  <a:lnTo>
                    <a:pt x="7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F1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33" name="Freeform 559"/>
            <p:cNvSpPr>
              <a:spLocks/>
            </p:cNvSpPr>
            <p:nvPr/>
          </p:nvSpPr>
          <p:spPr bwMode="auto">
            <a:xfrm>
              <a:off x="3112" y="1926"/>
              <a:ext cx="677" cy="121"/>
            </a:xfrm>
            <a:custGeom>
              <a:avLst/>
              <a:gdLst>
                <a:gd name="T0" fmla="*/ 0 w 677"/>
                <a:gd name="T1" fmla="*/ 0 h 121"/>
                <a:gd name="T2" fmla="*/ 677 w 677"/>
                <a:gd name="T3" fmla="*/ 120 h 121"/>
                <a:gd name="T4" fmla="*/ 670 w 677"/>
                <a:gd name="T5" fmla="*/ 121 h 121"/>
                <a:gd name="T6" fmla="*/ 665 w 677"/>
                <a:gd name="T7" fmla="*/ 121 h 121"/>
                <a:gd name="T8" fmla="*/ 6 w 677"/>
                <a:gd name="T9" fmla="*/ 6 h 121"/>
                <a:gd name="T10" fmla="*/ 3 w 677"/>
                <a:gd name="T11" fmla="*/ 3 h 121"/>
                <a:gd name="T12" fmla="*/ 0 w 677"/>
                <a:gd name="T13" fmla="*/ 0 h 1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77"/>
                <a:gd name="T22" fmla="*/ 0 h 121"/>
                <a:gd name="T23" fmla="*/ 677 w 677"/>
                <a:gd name="T24" fmla="*/ 121 h 1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77" h="121">
                  <a:moveTo>
                    <a:pt x="0" y="0"/>
                  </a:moveTo>
                  <a:lnTo>
                    <a:pt x="677" y="120"/>
                  </a:lnTo>
                  <a:lnTo>
                    <a:pt x="670" y="121"/>
                  </a:lnTo>
                  <a:lnTo>
                    <a:pt x="665" y="121"/>
                  </a:lnTo>
                  <a:lnTo>
                    <a:pt x="6" y="6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F1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34" name="Freeform 560"/>
            <p:cNvSpPr>
              <a:spLocks/>
            </p:cNvSpPr>
            <p:nvPr/>
          </p:nvSpPr>
          <p:spPr bwMode="auto">
            <a:xfrm>
              <a:off x="3115" y="1929"/>
              <a:ext cx="667" cy="120"/>
            </a:xfrm>
            <a:custGeom>
              <a:avLst/>
              <a:gdLst>
                <a:gd name="T0" fmla="*/ 0 w 667"/>
                <a:gd name="T1" fmla="*/ 0 h 120"/>
                <a:gd name="T2" fmla="*/ 667 w 667"/>
                <a:gd name="T3" fmla="*/ 118 h 120"/>
                <a:gd name="T4" fmla="*/ 660 w 667"/>
                <a:gd name="T5" fmla="*/ 118 h 120"/>
                <a:gd name="T6" fmla="*/ 655 w 667"/>
                <a:gd name="T7" fmla="*/ 120 h 120"/>
                <a:gd name="T8" fmla="*/ 7 w 667"/>
                <a:gd name="T9" fmla="*/ 5 h 120"/>
                <a:gd name="T10" fmla="*/ 3 w 667"/>
                <a:gd name="T11" fmla="*/ 3 h 120"/>
                <a:gd name="T12" fmla="*/ 0 w 667"/>
                <a:gd name="T13" fmla="*/ 0 h 1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67"/>
                <a:gd name="T22" fmla="*/ 0 h 120"/>
                <a:gd name="T23" fmla="*/ 667 w 667"/>
                <a:gd name="T24" fmla="*/ 120 h 12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67" h="120">
                  <a:moveTo>
                    <a:pt x="0" y="0"/>
                  </a:moveTo>
                  <a:lnTo>
                    <a:pt x="667" y="118"/>
                  </a:lnTo>
                  <a:lnTo>
                    <a:pt x="660" y="118"/>
                  </a:lnTo>
                  <a:lnTo>
                    <a:pt x="655" y="120"/>
                  </a:lnTo>
                  <a:lnTo>
                    <a:pt x="7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F1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35" name="Freeform 561"/>
            <p:cNvSpPr>
              <a:spLocks/>
            </p:cNvSpPr>
            <p:nvPr/>
          </p:nvSpPr>
          <p:spPr bwMode="auto">
            <a:xfrm>
              <a:off x="3118" y="1932"/>
              <a:ext cx="659" cy="119"/>
            </a:xfrm>
            <a:custGeom>
              <a:avLst/>
              <a:gdLst>
                <a:gd name="T0" fmla="*/ 0 w 659"/>
                <a:gd name="T1" fmla="*/ 0 h 119"/>
                <a:gd name="T2" fmla="*/ 659 w 659"/>
                <a:gd name="T3" fmla="*/ 115 h 119"/>
                <a:gd name="T4" fmla="*/ 652 w 659"/>
                <a:gd name="T5" fmla="*/ 117 h 119"/>
                <a:gd name="T6" fmla="*/ 645 w 659"/>
                <a:gd name="T7" fmla="*/ 119 h 119"/>
                <a:gd name="T8" fmla="*/ 7 w 659"/>
                <a:gd name="T9" fmla="*/ 5 h 119"/>
                <a:gd name="T10" fmla="*/ 4 w 659"/>
                <a:gd name="T11" fmla="*/ 2 h 119"/>
                <a:gd name="T12" fmla="*/ 0 w 659"/>
                <a:gd name="T13" fmla="*/ 0 h 1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9"/>
                <a:gd name="T22" fmla="*/ 0 h 119"/>
                <a:gd name="T23" fmla="*/ 659 w 659"/>
                <a:gd name="T24" fmla="*/ 119 h 1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9" h="119">
                  <a:moveTo>
                    <a:pt x="0" y="0"/>
                  </a:moveTo>
                  <a:lnTo>
                    <a:pt x="659" y="115"/>
                  </a:lnTo>
                  <a:lnTo>
                    <a:pt x="652" y="117"/>
                  </a:lnTo>
                  <a:lnTo>
                    <a:pt x="645" y="119"/>
                  </a:lnTo>
                  <a:lnTo>
                    <a:pt x="7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F1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36" name="Freeform 562"/>
            <p:cNvSpPr>
              <a:spLocks/>
            </p:cNvSpPr>
            <p:nvPr/>
          </p:nvSpPr>
          <p:spPr bwMode="auto">
            <a:xfrm>
              <a:off x="3122" y="1934"/>
              <a:ext cx="648" cy="117"/>
            </a:xfrm>
            <a:custGeom>
              <a:avLst/>
              <a:gdLst>
                <a:gd name="T0" fmla="*/ 0 w 648"/>
                <a:gd name="T1" fmla="*/ 0 h 117"/>
                <a:gd name="T2" fmla="*/ 648 w 648"/>
                <a:gd name="T3" fmla="*/ 115 h 117"/>
                <a:gd name="T4" fmla="*/ 641 w 648"/>
                <a:gd name="T5" fmla="*/ 117 h 117"/>
                <a:gd name="T6" fmla="*/ 633 w 648"/>
                <a:gd name="T7" fmla="*/ 117 h 117"/>
                <a:gd name="T8" fmla="*/ 7 w 648"/>
                <a:gd name="T9" fmla="*/ 7 h 117"/>
                <a:gd name="T10" fmla="*/ 3 w 648"/>
                <a:gd name="T11" fmla="*/ 3 h 117"/>
                <a:gd name="T12" fmla="*/ 0 w 648"/>
                <a:gd name="T13" fmla="*/ 0 h 1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8"/>
                <a:gd name="T22" fmla="*/ 0 h 117"/>
                <a:gd name="T23" fmla="*/ 648 w 648"/>
                <a:gd name="T24" fmla="*/ 117 h 1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8" h="117">
                  <a:moveTo>
                    <a:pt x="0" y="0"/>
                  </a:moveTo>
                  <a:lnTo>
                    <a:pt x="648" y="115"/>
                  </a:lnTo>
                  <a:lnTo>
                    <a:pt x="641" y="117"/>
                  </a:lnTo>
                  <a:lnTo>
                    <a:pt x="633" y="117"/>
                  </a:lnTo>
                  <a:lnTo>
                    <a:pt x="7" y="7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F1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37" name="Freeform 563"/>
            <p:cNvSpPr>
              <a:spLocks/>
            </p:cNvSpPr>
            <p:nvPr/>
          </p:nvSpPr>
          <p:spPr bwMode="auto">
            <a:xfrm>
              <a:off x="3125" y="1937"/>
              <a:ext cx="638" cy="115"/>
            </a:xfrm>
            <a:custGeom>
              <a:avLst/>
              <a:gdLst>
                <a:gd name="T0" fmla="*/ 0 w 638"/>
                <a:gd name="T1" fmla="*/ 0 h 115"/>
                <a:gd name="T2" fmla="*/ 638 w 638"/>
                <a:gd name="T3" fmla="*/ 114 h 115"/>
                <a:gd name="T4" fmla="*/ 630 w 638"/>
                <a:gd name="T5" fmla="*/ 114 h 115"/>
                <a:gd name="T6" fmla="*/ 623 w 638"/>
                <a:gd name="T7" fmla="*/ 115 h 115"/>
                <a:gd name="T8" fmla="*/ 7 w 638"/>
                <a:gd name="T9" fmla="*/ 5 h 115"/>
                <a:gd name="T10" fmla="*/ 4 w 638"/>
                <a:gd name="T11" fmla="*/ 4 h 115"/>
                <a:gd name="T12" fmla="*/ 0 w 638"/>
                <a:gd name="T13" fmla="*/ 0 h 1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38"/>
                <a:gd name="T22" fmla="*/ 0 h 115"/>
                <a:gd name="T23" fmla="*/ 638 w 638"/>
                <a:gd name="T24" fmla="*/ 115 h 11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38" h="115">
                  <a:moveTo>
                    <a:pt x="0" y="0"/>
                  </a:moveTo>
                  <a:lnTo>
                    <a:pt x="638" y="114"/>
                  </a:lnTo>
                  <a:lnTo>
                    <a:pt x="630" y="114"/>
                  </a:lnTo>
                  <a:lnTo>
                    <a:pt x="623" y="115"/>
                  </a:lnTo>
                  <a:lnTo>
                    <a:pt x="7" y="5"/>
                  </a:ln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F2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38" name="Freeform 564"/>
            <p:cNvSpPr>
              <a:spLocks/>
            </p:cNvSpPr>
            <p:nvPr/>
          </p:nvSpPr>
          <p:spPr bwMode="auto">
            <a:xfrm>
              <a:off x="3129" y="1941"/>
              <a:ext cx="626" cy="111"/>
            </a:xfrm>
            <a:custGeom>
              <a:avLst/>
              <a:gdLst>
                <a:gd name="T0" fmla="*/ 0 w 626"/>
                <a:gd name="T1" fmla="*/ 0 h 111"/>
                <a:gd name="T2" fmla="*/ 626 w 626"/>
                <a:gd name="T3" fmla="*/ 110 h 111"/>
                <a:gd name="T4" fmla="*/ 619 w 626"/>
                <a:gd name="T5" fmla="*/ 111 h 111"/>
                <a:gd name="T6" fmla="*/ 611 w 626"/>
                <a:gd name="T7" fmla="*/ 111 h 111"/>
                <a:gd name="T8" fmla="*/ 6 w 626"/>
                <a:gd name="T9" fmla="*/ 5 h 111"/>
                <a:gd name="T10" fmla="*/ 3 w 626"/>
                <a:gd name="T11" fmla="*/ 1 h 111"/>
                <a:gd name="T12" fmla="*/ 0 w 626"/>
                <a:gd name="T13" fmla="*/ 0 h 1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26"/>
                <a:gd name="T22" fmla="*/ 0 h 111"/>
                <a:gd name="T23" fmla="*/ 626 w 626"/>
                <a:gd name="T24" fmla="*/ 111 h 11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26" h="111">
                  <a:moveTo>
                    <a:pt x="0" y="0"/>
                  </a:moveTo>
                  <a:lnTo>
                    <a:pt x="626" y="110"/>
                  </a:lnTo>
                  <a:lnTo>
                    <a:pt x="619" y="111"/>
                  </a:lnTo>
                  <a:lnTo>
                    <a:pt x="611" y="111"/>
                  </a:lnTo>
                  <a:lnTo>
                    <a:pt x="6" y="5"/>
                  </a:lnTo>
                  <a:lnTo>
                    <a:pt x="3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39" name="Freeform 565"/>
            <p:cNvSpPr>
              <a:spLocks/>
            </p:cNvSpPr>
            <p:nvPr/>
          </p:nvSpPr>
          <p:spPr bwMode="auto">
            <a:xfrm>
              <a:off x="3132" y="1942"/>
              <a:ext cx="616" cy="112"/>
            </a:xfrm>
            <a:custGeom>
              <a:avLst/>
              <a:gdLst>
                <a:gd name="T0" fmla="*/ 0 w 616"/>
                <a:gd name="T1" fmla="*/ 0 h 112"/>
                <a:gd name="T2" fmla="*/ 616 w 616"/>
                <a:gd name="T3" fmla="*/ 110 h 112"/>
                <a:gd name="T4" fmla="*/ 608 w 616"/>
                <a:gd name="T5" fmla="*/ 110 h 112"/>
                <a:gd name="T6" fmla="*/ 599 w 616"/>
                <a:gd name="T7" fmla="*/ 112 h 112"/>
                <a:gd name="T8" fmla="*/ 7 w 616"/>
                <a:gd name="T9" fmla="*/ 7 h 112"/>
                <a:gd name="T10" fmla="*/ 3 w 616"/>
                <a:gd name="T11" fmla="*/ 4 h 112"/>
                <a:gd name="T12" fmla="*/ 0 w 616"/>
                <a:gd name="T13" fmla="*/ 0 h 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16"/>
                <a:gd name="T22" fmla="*/ 0 h 112"/>
                <a:gd name="T23" fmla="*/ 616 w 616"/>
                <a:gd name="T24" fmla="*/ 112 h 11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16" h="112">
                  <a:moveTo>
                    <a:pt x="0" y="0"/>
                  </a:moveTo>
                  <a:lnTo>
                    <a:pt x="616" y="110"/>
                  </a:lnTo>
                  <a:lnTo>
                    <a:pt x="608" y="110"/>
                  </a:lnTo>
                  <a:lnTo>
                    <a:pt x="599" y="112"/>
                  </a:lnTo>
                  <a:lnTo>
                    <a:pt x="7" y="7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40" name="Freeform 566"/>
            <p:cNvSpPr>
              <a:spLocks/>
            </p:cNvSpPr>
            <p:nvPr/>
          </p:nvSpPr>
          <p:spPr bwMode="auto">
            <a:xfrm>
              <a:off x="3135" y="1946"/>
              <a:ext cx="605" cy="108"/>
            </a:xfrm>
            <a:custGeom>
              <a:avLst/>
              <a:gdLst>
                <a:gd name="T0" fmla="*/ 0 w 605"/>
                <a:gd name="T1" fmla="*/ 0 h 108"/>
                <a:gd name="T2" fmla="*/ 605 w 605"/>
                <a:gd name="T3" fmla="*/ 106 h 108"/>
                <a:gd name="T4" fmla="*/ 596 w 605"/>
                <a:gd name="T5" fmla="*/ 108 h 108"/>
                <a:gd name="T6" fmla="*/ 588 w 605"/>
                <a:gd name="T7" fmla="*/ 108 h 108"/>
                <a:gd name="T8" fmla="*/ 7 w 605"/>
                <a:gd name="T9" fmla="*/ 5 h 108"/>
                <a:gd name="T10" fmla="*/ 4 w 605"/>
                <a:gd name="T11" fmla="*/ 3 h 108"/>
                <a:gd name="T12" fmla="*/ 0 w 605"/>
                <a:gd name="T13" fmla="*/ 0 h 1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05"/>
                <a:gd name="T22" fmla="*/ 0 h 108"/>
                <a:gd name="T23" fmla="*/ 605 w 605"/>
                <a:gd name="T24" fmla="*/ 108 h 10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05" h="108">
                  <a:moveTo>
                    <a:pt x="0" y="0"/>
                  </a:moveTo>
                  <a:lnTo>
                    <a:pt x="605" y="106"/>
                  </a:lnTo>
                  <a:lnTo>
                    <a:pt x="596" y="108"/>
                  </a:lnTo>
                  <a:lnTo>
                    <a:pt x="588" y="108"/>
                  </a:lnTo>
                  <a:lnTo>
                    <a:pt x="7" y="5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41" name="Freeform 567"/>
            <p:cNvSpPr>
              <a:spLocks/>
            </p:cNvSpPr>
            <p:nvPr/>
          </p:nvSpPr>
          <p:spPr bwMode="auto">
            <a:xfrm>
              <a:off x="3139" y="1949"/>
              <a:ext cx="592" cy="105"/>
            </a:xfrm>
            <a:custGeom>
              <a:avLst/>
              <a:gdLst>
                <a:gd name="T0" fmla="*/ 0 w 592"/>
                <a:gd name="T1" fmla="*/ 0 h 105"/>
                <a:gd name="T2" fmla="*/ 592 w 592"/>
                <a:gd name="T3" fmla="*/ 105 h 105"/>
                <a:gd name="T4" fmla="*/ 582 w 592"/>
                <a:gd name="T5" fmla="*/ 105 h 105"/>
                <a:gd name="T6" fmla="*/ 574 w 592"/>
                <a:gd name="T7" fmla="*/ 105 h 105"/>
                <a:gd name="T8" fmla="*/ 6 w 592"/>
                <a:gd name="T9" fmla="*/ 5 h 105"/>
                <a:gd name="T10" fmla="*/ 3 w 592"/>
                <a:gd name="T11" fmla="*/ 2 h 105"/>
                <a:gd name="T12" fmla="*/ 0 w 592"/>
                <a:gd name="T13" fmla="*/ 0 h 1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05"/>
                <a:gd name="T23" fmla="*/ 592 w 592"/>
                <a:gd name="T24" fmla="*/ 105 h 10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05">
                  <a:moveTo>
                    <a:pt x="0" y="0"/>
                  </a:moveTo>
                  <a:lnTo>
                    <a:pt x="592" y="105"/>
                  </a:lnTo>
                  <a:lnTo>
                    <a:pt x="582" y="105"/>
                  </a:lnTo>
                  <a:lnTo>
                    <a:pt x="574" y="105"/>
                  </a:lnTo>
                  <a:lnTo>
                    <a:pt x="6" y="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42" name="Freeform 568"/>
            <p:cNvSpPr>
              <a:spLocks/>
            </p:cNvSpPr>
            <p:nvPr/>
          </p:nvSpPr>
          <p:spPr bwMode="auto">
            <a:xfrm>
              <a:off x="3142" y="1951"/>
              <a:ext cx="581" cy="103"/>
            </a:xfrm>
            <a:custGeom>
              <a:avLst/>
              <a:gdLst>
                <a:gd name="T0" fmla="*/ 0 w 581"/>
                <a:gd name="T1" fmla="*/ 0 h 103"/>
                <a:gd name="T2" fmla="*/ 581 w 581"/>
                <a:gd name="T3" fmla="*/ 103 h 103"/>
                <a:gd name="T4" fmla="*/ 571 w 581"/>
                <a:gd name="T5" fmla="*/ 103 h 103"/>
                <a:gd name="T6" fmla="*/ 559 w 581"/>
                <a:gd name="T7" fmla="*/ 103 h 103"/>
                <a:gd name="T8" fmla="*/ 7 w 581"/>
                <a:gd name="T9" fmla="*/ 7 h 103"/>
                <a:gd name="T10" fmla="*/ 3 w 581"/>
                <a:gd name="T11" fmla="*/ 3 h 103"/>
                <a:gd name="T12" fmla="*/ 0 w 581"/>
                <a:gd name="T13" fmla="*/ 0 h 1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81"/>
                <a:gd name="T22" fmla="*/ 0 h 103"/>
                <a:gd name="T23" fmla="*/ 581 w 581"/>
                <a:gd name="T24" fmla="*/ 103 h 10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81" h="103">
                  <a:moveTo>
                    <a:pt x="0" y="0"/>
                  </a:moveTo>
                  <a:lnTo>
                    <a:pt x="581" y="103"/>
                  </a:lnTo>
                  <a:lnTo>
                    <a:pt x="571" y="103"/>
                  </a:lnTo>
                  <a:lnTo>
                    <a:pt x="559" y="103"/>
                  </a:lnTo>
                  <a:lnTo>
                    <a:pt x="7" y="7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43" name="Freeform 569"/>
            <p:cNvSpPr>
              <a:spLocks/>
            </p:cNvSpPr>
            <p:nvPr/>
          </p:nvSpPr>
          <p:spPr bwMode="auto">
            <a:xfrm>
              <a:off x="3145" y="1954"/>
              <a:ext cx="568" cy="100"/>
            </a:xfrm>
            <a:custGeom>
              <a:avLst/>
              <a:gdLst>
                <a:gd name="T0" fmla="*/ 0 w 568"/>
                <a:gd name="T1" fmla="*/ 0 h 100"/>
                <a:gd name="T2" fmla="*/ 568 w 568"/>
                <a:gd name="T3" fmla="*/ 100 h 100"/>
                <a:gd name="T4" fmla="*/ 556 w 568"/>
                <a:gd name="T5" fmla="*/ 100 h 100"/>
                <a:gd name="T6" fmla="*/ 544 w 568"/>
                <a:gd name="T7" fmla="*/ 100 h 100"/>
                <a:gd name="T8" fmla="*/ 7 w 568"/>
                <a:gd name="T9" fmla="*/ 5 h 100"/>
                <a:gd name="T10" fmla="*/ 7 w 568"/>
                <a:gd name="T11" fmla="*/ 5 h 100"/>
                <a:gd name="T12" fmla="*/ 7 w 568"/>
                <a:gd name="T13" fmla="*/ 5 h 100"/>
                <a:gd name="T14" fmla="*/ 4 w 568"/>
                <a:gd name="T15" fmla="*/ 2 h 100"/>
                <a:gd name="T16" fmla="*/ 0 w 568"/>
                <a:gd name="T17" fmla="*/ 0 h 1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68"/>
                <a:gd name="T28" fmla="*/ 0 h 100"/>
                <a:gd name="T29" fmla="*/ 568 w 568"/>
                <a:gd name="T30" fmla="*/ 100 h 1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68" h="100">
                  <a:moveTo>
                    <a:pt x="0" y="0"/>
                  </a:moveTo>
                  <a:lnTo>
                    <a:pt x="568" y="100"/>
                  </a:lnTo>
                  <a:lnTo>
                    <a:pt x="556" y="100"/>
                  </a:lnTo>
                  <a:lnTo>
                    <a:pt x="544" y="100"/>
                  </a:lnTo>
                  <a:lnTo>
                    <a:pt x="7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44" name="Freeform 570"/>
            <p:cNvSpPr>
              <a:spLocks/>
            </p:cNvSpPr>
            <p:nvPr/>
          </p:nvSpPr>
          <p:spPr bwMode="auto">
            <a:xfrm>
              <a:off x="3149" y="1958"/>
              <a:ext cx="552" cy="96"/>
            </a:xfrm>
            <a:custGeom>
              <a:avLst/>
              <a:gdLst>
                <a:gd name="T0" fmla="*/ 0 w 552"/>
                <a:gd name="T1" fmla="*/ 0 h 96"/>
                <a:gd name="T2" fmla="*/ 552 w 552"/>
                <a:gd name="T3" fmla="*/ 96 h 96"/>
                <a:gd name="T4" fmla="*/ 540 w 552"/>
                <a:gd name="T5" fmla="*/ 96 h 96"/>
                <a:gd name="T6" fmla="*/ 528 w 552"/>
                <a:gd name="T7" fmla="*/ 96 h 96"/>
                <a:gd name="T8" fmla="*/ 7 w 552"/>
                <a:gd name="T9" fmla="*/ 5 h 96"/>
                <a:gd name="T10" fmla="*/ 5 w 552"/>
                <a:gd name="T11" fmla="*/ 3 h 96"/>
                <a:gd name="T12" fmla="*/ 3 w 552"/>
                <a:gd name="T13" fmla="*/ 1 h 96"/>
                <a:gd name="T14" fmla="*/ 2 w 552"/>
                <a:gd name="T15" fmla="*/ 0 h 96"/>
                <a:gd name="T16" fmla="*/ 0 w 552"/>
                <a:gd name="T17" fmla="*/ 0 h 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52"/>
                <a:gd name="T28" fmla="*/ 0 h 96"/>
                <a:gd name="T29" fmla="*/ 552 w 552"/>
                <a:gd name="T30" fmla="*/ 96 h 9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52" h="96">
                  <a:moveTo>
                    <a:pt x="0" y="0"/>
                  </a:moveTo>
                  <a:lnTo>
                    <a:pt x="552" y="96"/>
                  </a:lnTo>
                  <a:lnTo>
                    <a:pt x="540" y="96"/>
                  </a:lnTo>
                  <a:lnTo>
                    <a:pt x="528" y="96"/>
                  </a:lnTo>
                  <a:lnTo>
                    <a:pt x="7" y="5"/>
                  </a:lnTo>
                  <a:lnTo>
                    <a:pt x="5" y="3"/>
                  </a:lnTo>
                  <a:lnTo>
                    <a:pt x="3" y="1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45" name="Freeform 571"/>
            <p:cNvSpPr>
              <a:spLocks/>
            </p:cNvSpPr>
            <p:nvPr/>
          </p:nvSpPr>
          <p:spPr bwMode="auto">
            <a:xfrm>
              <a:off x="3152" y="1959"/>
              <a:ext cx="537" cy="95"/>
            </a:xfrm>
            <a:custGeom>
              <a:avLst/>
              <a:gdLst>
                <a:gd name="T0" fmla="*/ 0 w 537"/>
                <a:gd name="T1" fmla="*/ 0 h 95"/>
                <a:gd name="T2" fmla="*/ 537 w 537"/>
                <a:gd name="T3" fmla="*/ 95 h 95"/>
                <a:gd name="T4" fmla="*/ 524 w 537"/>
                <a:gd name="T5" fmla="*/ 95 h 95"/>
                <a:gd name="T6" fmla="*/ 510 w 537"/>
                <a:gd name="T7" fmla="*/ 95 h 95"/>
                <a:gd name="T8" fmla="*/ 7 w 537"/>
                <a:gd name="T9" fmla="*/ 7 h 95"/>
                <a:gd name="T10" fmla="*/ 4 w 537"/>
                <a:gd name="T11" fmla="*/ 4 h 95"/>
                <a:gd name="T12" fmla="*/ 0 w 537"/>
                <a:gd name="T13" fmla="*/ 0 h 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37"/>
                <a:gd name="T22" fmla="*/ 0 h 95"/>
                <a:gd name="T23" fmla="*/ 537 w 537"/>
                <a:gd name="T24" fmla="*/ 95 h 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37" h="95">
                  <a:moveTo>
                    <a:pt x="0" y="0"/>
                  </a:moveTo>
                  <a:lnTo>
                    <a:pt x="537" y="95"/>
                  </a:lnTo>
                  <a:lnTo>
                    <a:pt x="524" y="95"/>
                  </a:lnTo>
                  <a:lnTo>
                    <a:pt x="510" y="95"/>
                  </a:lnTo>
                  <a:lnTo>
                    <a:pt x="7" y="7"/>
                  </a:ln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46" name="Freeform 572"/>
            <p:cNvSpPr>
              <a:spLocks/>
            </p:cNvSpPr>
            <p:nvPr/>
          </p:nvSpPr>
          <p:spPr bwMode="auto">
            <a:xfrm>
              <a:off x="3156" y="1963"/>
              <a:ext cx="521" cy="91"/>
            </a:xfrm>
            <a:custGeom>
              <a:avLst/>
              <a:gdLst>
                <a:gd name="T0" fmla="*/ 0 w 521"/>
                <a:gd name="T1" fmla="*/ 0 h 91"/>
                <a:gd name="T2" fmla="*/ 521 w 521"/>
                <a:gd name="T3" fmla="*/ 91 h 91"/>
                <a:gd name="T4" fmla="*/ 508 w 521"/>
                <a:gd name="T5" fmla="*/ 91 h 91"/>
                <a:gd name="T6" fmla="*/ 496 w 521"/>
                <a:gd name="T7" fmla="*/ 91 h 91"/>
                <a:gd name="T8" fmla="*/ 449 w 521"/>
                <a:gd name="T9" fmla="*/ 83 h 91"/>
                <a:gd name="T10" fmla="*/ 8 w 521"/>
                <a:gd name="T11" fmla="*/ 7 h 91"/>
                <a:gd name="T12" fmla="*/ 5 w 521"/>
                <a:gd name="T13" fmla="*/ 3 h 91"/>
                <a:gd name="T14" fmla="*/ 0 w 521"/>
                <a:gd name="T15" fmla="*/ 0 h 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21"/>
                <a:gd name="T25" fmla="*/ 0 h 91"/>
                <a:gd name="T26" fmla="*/ 521 w 521"/>
                <a:gd name="T27" fmla="*/ 91 h 9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21" h="91">
                  <a:moveTo>
                    <a:pt x="0" y="0"/>
                  </a:moveTo>
                  <a:lnTo>
                    <a:pt x="521" y="91"/>
                  </a:lnTo>
                  <a:lnTo>
                    <a:pt x="508" y="91"/>
                  </a:lnTo>
                  <a:lnTo>
                    <a:pt x="496" y="91"/>
                  </a:lnTo>
                  <a:lnTo>
                    <a:pt x="449" y="83"/>
                  </a:lnTo>
                  <a:lnTo>
                    <a:pt x="8" y="7"/>
                  </a:lnTo>
                  <a:lnTo>
                    <a:pt x="5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47" name="Freeform 573"/>
            <p:cNvSpPr>
              <a:spLocks/>
            </p:cNvSpPr>
            <p:nvPr/>
          </p:nvSpPr>
          <p:spPr bwMode="auto">
            <a:xfrm>
              <a:off x="3159" y="1966"/>
              <a:ext cx="503" cy="88"/>
            </a:xfrm>
            <a:custGeom>
              <a:avLst/>
              <a:gdLst>
                <a:gd name="T0" fmla="*/ 0 w 503"/>
                <a:gd name="T1" fmla="*/ 0 h 88"/>
                <a:gd name="T2" fmla="*/ 503 w 503"/>
                <a:gd name="T3" fmla="*/ 88 h 88"/>
                <a:gd name="T4" fmla="*/ 498 w 503"/>
                <a:gd name="T5" fmla="*/ 88 h 88"/>
                <a:gd name="T6" fmla="*/ 493 w 503"/>
                <a:gd name="T7" fmla="*/ 88 h 88"/>
                <a:gd name="T8" fmla="*/ 304 w 503"/>
                <a:gd name="T9" fmla="*/ 58 h 88"/>
                <a:gd name="T10" fmla="*/ 12 w 503"/>
                <a:gd name="T11" fmla="*/ 7 h 88"/>
                <a:gd name="T12" fmla="*/ 7 w 503"/>
                <a:gd name="T13" fmla="*/ 4 h 88"/>
                <a:gd name="T14" fmla="*/ 0 w 503"/>
                <a:gd name="T15" fmla="*/ 0 h 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03"/>
                <a:gd name="T25" fmla="*/ 0 h 88"/>
                <a:gd name="T26" fmla="*/ 503 w 503"/>
                <a:gd name="T27" fmla="*/ 88 h 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03" h="88">
                  <a:moveTo>
                    <a:pt x="0" y="0"/>
                  </a:moveTo>
                  <a:lnTo>
                    <a:pt x="503" y="88"/>
                  </a:lnTo>
                  <a:lnTo>
                    <a:pt x="498" y="88"/>
                  </a:lnTo>
                  <a:lnTo>
                    <a:pt x="493" y="88"/>
                  </a:lnTo>
                  <a:lnTo>
                    <a:pt x="304" y="58"/>
                  </a:lnTo>
                  <a:lnTo>
                    <a:pt x="12" y="7"/>
                  </a:lnTo>
                  <a:lnTo>
                    <a:pt x="7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48" name="Freeform 574"/>
            <p:cNvSpPr>
              <a:spLocks/>
            </p:cNvSpPr>
            <p:nvPr/>
          </p:nvSpPr>
          <p:spPr bwMode="auto">
            <a:xfrm>
              <a:off x="3164" y="1970"/>
              <a:ext cx="441" cy="76"/>
            </a:xfrm>
            <a:custGeom>
              <a:avLst/>
              <a:gdLst>
                <a:gd name="T0" fmla="*/ 0 w 441"/>
                <a:gd name="T1" fmla="*/ 0 h 76"/>
                <a:gd name="T2" fmla="*/ 441 w 441"/>
                <a:gd name="T3" fmla="*/ 76 h 76"/>
                <a:gd name="T4" fmla="*/ 159 w 441"/>
                <a:gd name="T5" fmla="*/ 32 h 76"/>
                <a:gd name="T6" fmla="*/ 19 w 441"/>
                <a:gd name="T7" fmla="*/ 6 h 76"/>
                <a:gd name="T8" fmla="*/ 9 w 441"/>
                <a:gd name="T9" fmla="*/ 3 h 76"/>
                <a:gd name="T10" fmla="*/ 0 w 441"/>
                <a:gd name="T11" fmla="*/ 0 h 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41"/>
                <a:gd name="T19" fmla="*/ 0 h 76"/>
                <a:gd name="T20" fmla="*/ 441 w 441"/>
                <a:gd name="T21" fmla="*/ 76 h 7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41" h="76">
                  <a:moveTo>
                    <a:pt x="0" y="0"/>
                  </a:moveTo>
                  <a:lnTo>
                    <a:pt x="441" y="76"/>
                  </a:lnTo>
                  <a:lnTo>
                    <a:pt x="159" y="32"/>
                  </a:lnTo>
                  <a:lnTo>
                    <a:pt x="19" y="6"/>
                  </a:lnTo>
                  <a:lnTo>
                    <a:pt x="9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49" name="Freeform 575"/>
            <p:cNvSpPr>
              <a:spLocks/>
            </p:cNvSpPr>
            <p:nvPr/>
          </p:nvSpPr>
          <p:spPr bwMode="auto">
            <a:xfrm>
              <a:off x="3171" y="1973"/>
              <a:ext cx="292" cy="51"/>
            </a:xfrm>
            <a:custGeom>
              <a:avLst/>
              <a:gdLst>
                <a:gd name="T0" fmla="*/ 0 w 292"/>
                <a:gd name="T1" fmla="*/ 0 h 51"/>
                <a:gd name="T2" fmla="*/ 292 w 292"/>
                <a:gd name="T3" fmla="*/ 51 h 51"/>
                <a:gd name="T4" fmla="*/ 35 w 292"/>
                <a:gd name="T5" fmla="*/ 10 h 51"/>
                <a:gd name="T6" fmla="*/ 17 w 292"/>
                <a:gd name="T7" fmla="*/ 5 h 51"/>
                <a:gd name="T8" fmla="*/ 0 w 292"/>
                <a:gd name="T9" fmla="*/ 0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2"/>
                <a:gd name="T16" fmla="*/ 0 h 51"/>
                <a:gd name="T17" fmla="*/ 292 w 292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2" h="51">
                  <a:moveTo>
                    <a:pt x="0" y="0"/>
                  </a:moveTo>
                  <a:lnTo>
                    <a:pt x="292" y="51"/>
                  </a:lnTo>
                  <a:lnTo>
                    <a:pt x="35" y="10"/>
                  </a:lnTo>
                  <a:lnTo>
                    <a:pt x="17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F4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50" name="Freeform 576"/>
            <p:cNvSpPr>
              <a:spLocks/>
            </p:cNvSpPr>
            <p:nvPr/>
          </p:nvSpPr>
          <p:spPr bwMode="auto">
            <a:xfrm>
              <a:off x="3183" y="1976"/>
              <a:ext cx="140" cy="26"/>
            </a:xfrm>
            <a:custGeom>
              <a:avLst/>
              <a:gdLst>
                <a:gd name="T0" fmla="*/ 0 w 140"/>
                <a:gd name="T1" fmla="*/ 0 h 26"/>
                <a:gd name="T2" fmla="*/ 140 w 140"/>
                <a:gd name="T3" fmla="*/ 26 h 26"/>
                <a:gd name="T4" fmla="*/ 23 w 140"/>
                <a:gd name="T5" fmla="*/ 7 h 26"/>
                <a:gd name="T6" fmla="*/ 11 w 140"/>
                <a:gd name="T7" fmla="*/ 4 h 26"/>
                <a:gd name="T8" fmla="*/ 0 w 140"/>
                <a:gd name="T9" fmla="*/ 0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0"/>
                <a:gd name="T16" fmla="*/ 0 h 26"/>
                <a:gd name="T17" fmla="*/ 140 w 140"/>
                <a:gd name="T18" fmla="*/ 26 h 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0" h="26">
                  <a:moveTo>
                    <a:pt x="0" y="0"/>
                  </a:moveTo>
                  <a:lnTo>
                    <a:pt x="140" y="26"/>
                  </a:lnTo>
                  <a:lnTo>
                    <a:pt x="23" y="7"/>
                  </a:lnTo>
                  <a:lnTo>
                    <a:pt x="11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F4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51" name="Freeform 577"/>
            <p:cNvSpPr>
              <a:spLocks/>
            </p:cNvSpPr>
            <p:nvPr/>
          </p:nvSpPr>
          <p:spPr bwMode="auto">
            <a:xfrm>
              <a:off x="2911" y="1682"/>
              <a:ext cx="1048" cy="372"/>
            </a:xfrm>
            <a:custGeom>
              <a:avLst/>
              <a:gdLst>
                <a:gd name="T0" fmla="*/ 5 w 1048"/>
                <a:gd name="T1" fmla="*/ 2 h 372"/>
                <a:gd name="T2" fmla="*/ 1 w 1048"/>
                <a:gd name="T3" fmla="*/ 10 h 372"/>
                <a:gd name="T4" fmla="*/ 0 w 1048"/>
                <a:gd name="T5" fmla="*/ 21 h 372"/>
                <a:gd name="T6" fmla="*/ 1 w 1048"/>
                <a:gd name="T7" fmla="*/ 29 h 372"/>
                <a:gd name="T8" fmla="*/ 5 w 1048"/>
                <a:gd name="T9" fmla="*/ 37 h 372"/>
                <a:gd name="T10" fmla="*/ 30 w 1048"/>
                <a:gd name="T11" fmla="*/ 70 h 372"/>
                <a:gd name="T12" fmla="*/ 56 w 1048"/>
                <a:gd name="T13" fmla="*/ 102 h 372"/>
                <a:gd name="T14" fmla="*/ 84 w 1048"/>
                <a:gd name="T15" fmla="*/ 132 h 372"/>
                <a:gd name="T16" fmla="*/ 113 w 1048"/>
                <a:gd name="T17" fmla="*/ 162 h 372"/>
                <a:gd name="T18" fmla="*/ 143 w 1048"/>
                <a:gd name="T19" fmla="*/ 193 h 372"/>
                <a:gd name="T20" fmla="*/ 174 w 1048"/>
                <a:gd name="T21" fmla="*/ 222 h 372"/>
                <a:gd name="T22" fmla="*/ 207 w 1048"/>
                <a:gd name="T23" fmla="*/ 249 h 372"/>
                <a:gd name="T24" fmla="*/ 241 w 1048"/>
                <a:gd name="T25" fmla="*/ 277 h 372"/>
                <a:gd name="T26" fmla="*/ 251 w 1048"/>
                <a:gd name="T27" fmla="*/ 286 h 372"/>
                <a:gd name="T28" fmla="*/ 265 w 1048"/>
                <a:gd name="T29" fmla="*/ 293 h 372"/>
                <a:gd name="T30" fmla="*/ 280 w 1048"/>
                <a:gd name="T31" fmla="*/ 296 h 372"/>
                <a:gd name="T32" fmla="*/ 295 w 1048"/>
                <a:gd name="T33" fmla="*/ 301 h 372"/>
                <a:gd name="T34" fmla="*/ 741 w 1048"/>
                <a:gd name="T35" fmla="*/ 372 h 372"/>
                <a:gd name="T36" fmla="*/ 770 w 1048"/>
                <a:gd name="T37" fmla="*/ 372 h 372"/>
                <a:gd name="T38" fmla="*/ 795 w 1048"/>
                <a:gd name="T39" fmla="*/ 372 h 372"/>
                <a:gd name="T40" fmla="*/ 822 w 1048"/>
                <a:gd name="T41" fmla="*/ 370 h 372"/>
                <a:gd name="T42" fmla="*/ 846 w 1048"/>
                <a:gd name="T43" fmla="*/ 369 h 372"/>
                <a:gd name="T44" fmla="*/ 869 w 1048"/>
                <a:gd name="T45" fmla="*/ 365 h 372"/>
                <a:gd name="T46" fmla="*/ 891 w 1048"/>
                <a:gd name="T47" fmla="*/ 360 h 372"/>
                <a:gd name="T48" fmla="*/ 913 w 1048"/>
                <a:gd name="T49" fmla="*/ 355 h 372"/>
                <a:gd name="T50" fmla="*/ 932 w 1048"/>
                <a:gd name="T51" fmla="*/ 348 h 372"/>
                <a:gd name="T52" fmla="*/ 950 w 1048"/>
                <a:gd name="T53" fmla="*/ 340 h 372"/>
                <a:gd name="T54" fmla="*/ 969 w 1048"/>
                <a:gd name="T55" fmla="*/ 331 h 372"/>
                <a:gd name="T56" fmla="*/ 984 w 1048"/>
                <a:gd name="T57" fmla="*/ 321 h 372"/>
                <a:gd name="T58" fmla="*/ 999 w 1048"/>
                <a:gd name="T59" fmla="*/ 311 h 372"/>
                <a:gd name="T60" fmla="*/ 1013 w 1048"/>
                <a:gd name="T61" fmla="*/ 299 h 372"/>
                <a:gd name="T62" fmla="*/ 1026 w 1048"/>
                <a:gd name="T63" fmla="*/ 286 h 372"/>
                <a:gd name="T64" fmla="*/ 1036 w 1048"/>
                <a:gd name="T65" fmla="*/ 272 h 372"/>
                <a:gd name="T66" fmla="*/ 1048 w 1048"/>
                <a:gd name="T67" fmla="*/ 257 h 372"/>
                <a:gd name="T68" fmla="*/ 1038 w 1048"/>
                <a:gd name="T69" fmla="*/ 254 h 372"/>
                <a:gd name="T70" fmla="*/ 1033 w 1048"/>
                <a:gd name="T71" fmla="*/ 250 h 372"/>
                <a:gd name="T72" fmla="*/ 988 w 1048"/>
                <a:gd name="T73" fmla="*/ 213 h 372"/>
                <a:gd name="T74" fmla="*/ 944 w 1048"/>
                <a:gd name="T75" fmla="*/ 179 h 372"/>
                <a:gd name="T76" fmla="*/ 896 w 1048"/>
                <a:gd name="T77" fmla="*/ 149 h 372"/>
                <a:gd name="T78" fmla="*/ 851 w 1048"/>
                <a:gd name="T79" fmla="*/ 122 h 372"/>
                <a:gd name="T80" fmla="*/ 802 w 1048"/>
                <a:gd name="T81" fmla="*/ 97 h 372"/>
                <a:gd name="T82" fmla="*/ 753 w 1048"/>
                <a:gd name="T83" fmla="*/ 76 h 372"/>
                <a:gd name="T84" fmla="*/ 704 w 1048"/>
                <a:gd name="T85" fmla="*/ 58 h 372"/>
                <a:gd name="T86" fmla="*/ 653 w 1048"/>
                <a:gd name="T87" fmla="*/ 42 h 372"/>
                <a:gd name="T88" fmla="*/ 603 w 1048"/>
                <a:gd name="T89" fmla="*/ 29 h 372"/>
                <a:gd name="T90" fmla="*/ 550 w 1048"/>
                <a:gd name="T91" fmla="*/ 19 h 372"/>
                <a:gd name="T92" fmla="*/ 498 w 1048"/>
                <a:gd name="T93" fmla="*/ 10 h 372"/>
                <a:gd name="T94" fmla="*/ 446 w 1048"/>
                <a:gd name="T95" fmla="*/ 5 h 372"/>
                <a:gd name="T96" fmla="*/ 392 w 1048"/>
                <a:gd name="T97" fmla="*/ 2 h 372"/>
                <a:gd name="T98" fmla="*/ 337 w 1048"/>
                <a:gd name="T99" fmla="*/ 0 h 372"/>
                <a:gd name="T100" fmla="*/ 283 w 1048"/>
                <a:gd name="T101" fmla="*/ 0 h 372"/>
                <a:gd name="T102" fmla="*/ 229 w 1048"/>
                <a:gd name="T103" fmla="*/ 2 h 372"/>
                <a:gd name="T104" fmla="*/ 213 w 1048"/>
                <a:gd name="T105" fmla="*/ 4 h 372"/>
                <a:gd name="T106" fmla="*/ 167 w 1048"/>
                <a:gd name="T107" fmla="*/ 4 h 372"/>
                <a:gd name="T108" fmla="*/ 96 w 1048"/>
                <a:gd name="T109" fmla="*/ 4 h 372"/>
                <a:gd name="T110" fmla="*/ 5 w 1048"/>
                <a:gd name="T111" fmla="*/ 2 h 37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48"/>
                <a:gd name="T169" fmla="*/ 0 h 372"/>
                <a:gd name="T170" fmla="*/ 1048 w 1048"/>
                <a:gd name="T171" fmla="*/ 372 h 37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48" h="372">
                  <a:moveTo>
                    <a:pt x="5" y="2"/>
                  </a:moveTo>
                  <a:lnTo>
                    <a:pt x="1" y="10"/>
                  </a:lnTo>
                  <a:lnTo>
                    <a:pt x="0" y="21"/>
                  </a:lnTo>
                  <a:lnTo>
                    <a:pt x="1" y="29"/>
                  </a:lnTo>
                  <a:lnTo>
                    <a:pt x="5" y="37"/>
                  </a:lnTo>
                  <a:lnTo>
                    <a:pt x="30" y="70"/>
                  </a:lnTo>
                  <a:lnTo>
                    <a:pt x="56" y="102"/>
                  </a:lnTo>
                  <a:lnTo>
                    <a:pt x="84" y="132"/>
                  </a:lnTo>
                  <a:lnTo>
                    <a:pt x="113" y="162"/>
                  </a:lnTo>
                  <a:lnTo>
                    <a:pt x="143" y="193"/>
                  </a:lnTo>
                  <a:lnTo>
                    <a:pt x="174" y="222"/>
                  </a:lnTo>
                  <a:lnTo>
                    <a:pt x="207" y="249"/>
                  </a:lnTo>
                  <a:lnTo>
                    <a:pt x="241" y="277"/>
                  </a:lnTo>
                  <a:lnTo>
                    <a:pt x="251" y="286"/>
                  </a:lnTo>
                  <a:lnTo>
                    <a:pt x="265" y="293"/>
                  </a:lnTo>
                  <a:lnTo>
                    <a:pt x="280" y="296"/>
                  </a:lnTo>
                  <a:lnTo>
                    <a:pt x="295" y="301"/>
                  </a:lnTo>
                  <a:lnTo>
                    <a:pt x="741" y="372"/>
                  </a:lnTo>
                  <a:lnTo>
                    <a:pt x="770" y="372"/>
                  </a:lnTo>
                  <a:lnTo>
                    <a:pt x="795" y="372"/>
                  </a:lnTo>
                  <a:lnTo>
                    <a:pt x="822" y="370"/>
                  </a:lnTo>
                  <a:lnTo>
                    <a:pt x="846" y="369"/>
                  </a:lnTo>
                  <a:lnTo>
                    <a:pt x="869" y="365"/>
                  </a:lnTo>
                  <a:lnTo>
                    <a:pt x="891" y="360"/>
                  </a:lnTo>
                  <a:lnTo>
                    <a:pt x="913" y="355"/>
                  </a:lnTo>
                  <a:lnTo>
                    <a:pt x="932" y="348"/>
                  </a:lnTo>
                  <a:lnTo>
                    <a:pt x="950" y="340"/>
                  </a:lnTo>
                  <a:lnTo>
                    <a:pt x="969" y="331"/>
                  </a:lnTo>
                  <a:lnTo>
                    <a:pt x="984" y="321"/>
                  </a:lnTo>
                  <a:lnTo>
                    <a:pt x="999" y="311"/>
                  </a:lnTo>
                  <a:lnTo>
                    <a:pt x="1013" y="299"/>
                  </a:lnTo>
                  <a:lnTo>
                    <a:pt x="1026" y="286"/>
                  </a:lnTo>
                  <a:lnTo>
                    <a:pt x="1036" y="272"/>
                  </a:lnTo>
                  <a:lnTo>
                    <a:pt x="1048" y="257"/>
                  </a:lnTo>
                  <a:lnTo>
                    <a:pt x="1038" y="254"/>
                  </a:lnTo>
                  <a:lnTo>
                    <a:pt x="1033" y="250"/>
                  </a:lnTo>
                  <a:lnTo>
                    <a:pt x="988" y="213"/>
                  </a:lnTo>
                  <a:lnTo>
                    <a:pt x="944" y="179"/>
                  </a:lnTo>
                  <a:lnTo>
                    <a:pt x="896" y="149"/>
                  </a:lnTo>
                  <a:lnTo>
                    <a:pt x="851" y="122"/>
                  </a:lnTo>
                  <a:lnTo>
                    <a:pt x="802" y="97"/>
                  </a:lnTo>
                  <a:lnTo>
                    <a:pt x="753" y="76"/>
                  </a:lnTo>
                  <a:lnTo>
                    <a:pt x="704" y="58"/>
                  </a:lnTo>
                  <a:lnTo>
                    <a:pt x="653" y="42"/>
                  </a:lnTo>
                  <a:lnTo>
                    <a:pt x="603" y="29"/>
                  </a:lnTo>
                  <a:lnTo>
                    <a:pt x="550" y="19"/>
                  </a:lnTo>
                  <a:lnTo>
                    <a:pt x="498" y="10"/>
                  </a:lnTo>
                  <a:lnTo>
                    <a:pt x="446" y="5"/>
                  </a:lnTo>
                  <a:lnTo>
                    <a:pt x="392" y="2"/>
                  </a:lnTo>
                  <a:lnTo>
                    <a:pt x="337" y="0"/>
                  </a:lnTo>
                  <a:lnTo>
                    <a:pt x="283" y="0"/>
                  </a:lnTo>
                  <a:lnTo>
                    <a:pt x="229" y="2"/>
                  </a:lnTo>
                  <a:lnTo>
                    <a:pt x="213" y="4"/>
                  </a:lnTo>
                  <a:lnTo>
                    <a:pt x="167" y="4"/>
                  </a:lnTo>
                  <a:lnTo>
                    <a:pt x="96" y="4"/>
                  </a:lnTo>
                  <a:lnTo>
                    <a:pt x="5" y="2"/>
                  </a:lnTo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52" name="Freeform 578"/>
            <p:cNvSpPr>
              <a:spLocks/>
            </p:cNvSpPr>
            <p:nvPr/>
          </p:nvSpPr>
          <p:spPr bwMode="auto">
            <a:xfrm>
              <a:off x="2936" y="1699"/>
              <a:ext cx="998" cy="249"/>
            </a:xfrm>
            <a:custGeom>
              <a:avLst/>
              <a:gdLst>
                <a:gd name="T0" fmla="*/ 14 w 998"/>
                <a:gd name="T1" fmla="*/ 25 h 249"/>
                <a:gd name="T2" fmla="*/ 186 w 998"/>
                <a:gd name="T3" fmla="*/ 29 h 249"/>
                <a:gd name="T4" fmla="*/ 328 w 998"/>
                <a:gd name="T5" fmla="*/ 32 h 249"/>
                <a:gd name="T6" fmla="*/ 390 w 998"/>
                <a:gd name="T7" fmla="*/ 34 h 249"/>
                <a:gd name="T8" fmla="*/ 448 w 998"/>
                <a:gd name="T9" fmla="*/ 36 h 249"/>
                <a:gd name="T10" fmla="*/ 502 w 998"/>
                <a:gd name="T11" fmla="*/ 41 h 249"/>
                <a:gd name="T12" fmla="*/ 552 w 998"/>
                <a:gd name="T13" fmla="*/ 47 h 249"/>
                <a:gd name="T14" fmla="*/ 578 w 998"/>
                <a:gd name="T15" fmla="*/ 51 h 249"/>
                <a:gd name="T16" fmla="*/ 603 w 998"/>
                <a:gd name="T17" fmla="*/ 56 h 249"/>
                <a:gd name="T18" fmla="*/ 628 w 998"/>
                <a:gd name="T19" fmla="*/ 63 h 249"/>
                <a:gd name="T20" fmla="*/ 654 w 998"/>
                <a:gd name="T21" fmla="*/ 69 h 249"/>
                <a:gd name="T22" fmla="*/ 679 w 998"/>
                <a:gd name="T23" fmla="*/ 76 h 249"/>
                <a:gd name="T24" fmla="*/ 704 w 998"/>
                <a:gd name="T25" fmla="*/ 86 h 249"/>
                <a:gd name="T26" fmla="*/ 730 w 998"/>
                <a:gd name="T27" fmla="*/ 96 h 249"/>
                <a:gd name="T28" fmla="*/ 755 w 998"/>
                <a:gd name="T29" fmla="*/ 107 h 249"/>
                <a:gd name="T30" fmla="*/ 811 w 998"/>
                <a:gd name="T31" fmla="*/ 134 h 249"/>
                <a:gd name="T32" fmla="*/ 868 w 998"/>
                <a:gd name="T33" fmla="*/ 166 h 249"/>
                <a:gd name="T34" fmla="*/ 930 w 998"/>
                <a:gd name="T35" fmla="*/ 203 h 249"/>
                <a:gd name="T36" fmla="*/ 998 w 998"/>
                <a:gd name="T37" fmla="*/ 249 h 249"/>
                <a:gd name="T38" fmla="*/ 969 w 998"/>
                <a:gd name="T39" fmla="*/ 223 h 249"/>
                <a:gd name="T40" fmla="*/ 941 w 998"/>
                <a:gd name="T41" fmla="*/ 200 h 249"/>
                <a:gd name="T42" fmla="*/ 912 w 998"/>
                <a:gd name="T43" fmla="*/ 179 h 249"/>
                <a:gd name="T44" fmla="*/ 883 w 998"/>
                <a:gd name="T45" fmla="*/ 159 h 249"/>
                <a:gd name="T46" fmla="*/ 853 w 998"/>
                <a:gd name="T47" fmla="*/ 140 h 249"/>
                <a:gd name="T48" fmla="*/ 824 w 998"/>
                <a:gd name="T49" fmla="*/ 123 h 249"/>
                <a:gd name="T50" fmla="*/ 795 w 998"/>
                <a:gd name="T51" fmla="*/ 108 h 249"/>
                <a:gd name="T52" fmla="*/ 765 w 998"/>
                <a:gd name="T53" fmla="*/ 95 h 249"/>
                <a:gd name="T54" fmla="*/ 736 w 998"/>
                <a:gd name="T55" fmla="*/ 81 h 249"/>
                <a:gd name="T56" fmla="*/ 706 w 998"/>
                <a:gd name="T57" fmla="*/ 69 h 249"/>
                <a:gd name="T58" fmla="*/ 675 w 998"/>
                <a:gd name="T59" fmla="*/ 59 h 249"/>
                <a:gd name="T60" fmla="*/ 645 w 998"/>
                <a:gd name="T61" fmla="*/ 51 h 249"/>
                <a:gd name="T62" fmla="*/ 615 w 998"/>
                <a:gd name="T63" fmla="*/ 42 h 249"/>
                <a:gd name="T64" fmla="*/ 584 w 998"/>
                <a:gd name="T65" fmla="*/ 34 h 249"/>
                <a:gd name="T66" fmla="*/ 554 w 998"/>
                <a:gd name="T67" fmla="*/ 29 h 249"/>
                <a:gd name="T68" fmla="*/ 524 w 998"/>
                <a:gd name="T69" fmla="*/ 24 h 249"/>
                <a:gd name="T70" fmla="*/ 461 w 998"/>
                <a:gd name="T71" fmla="*/ 15 h 249"/>
                <a:gd name="T72" fmla="*/ 399 w 998"/>
                <a:gd name="T73" fmla="*/ 9 h 249"/>
                <a:gd name="T74" fmla="*/ 334 w 998"/>
                <a:gd name="T75" fmla="*/ 5 h 249"/>
                <a:gd name="T76" fmla="*/ 270 w 998"/>
                <a:gd name="T77" fmla="*/ 4 h 249"/>
                <a:gd name="T78" fmla="*/ 139 w 998"/>
                <a:gd name="T79" fmla="*/ 2 h 249"/>
                <a:gd name="T80" fmla="*/ 2 w 998"/>
                <a:gd name="T81" fmla="*/ 0 h 249"/>
                <a:gd name="T82" fmla="*/ 0 w 998"/>
                <a:gd name="T83" fmla="*/ 2 h 249"/>
                <a:gd name="T84" fmla="*/ 0 w 998"/>
                <a:gd name="T85" fmla="*/ 4 h 249"/>
                <a:gd name="T86" fmla="*/ 4 w 998"/>
                <a:gd name="T87" fmla="*/ 9 h 249"/>
                <a:gd name="T88" fmla="*/ 9 w 998"/>
                <a:gd name="T89" fmla="*/ 12 h 249"/>
                <a:gd name="T90" fmla="*/ 12 w 998"/>
                <a:gd name="T91" fmla="*/ 17 h 249"/>
                <a:gd name="T92" fmla="*/ 15 w 998"/>
                <a:gd name="T93" fmla="*/ 22 h 249"/>
                <a:gd name="T94" fmla="*/ 15 w 998"/>
                <a:gd name="T95" fmla="*/ 22 h 249"/>
                <a:gd name="T96" fmla="*/ 17 w 998"/>
                <a:gd name="T97" fmla="*/ 24 h 249"/>
                <a:gd name="T98" fmla="*/ 15 w 998"/>
                <a:gd name="T99" fmla="*/ 25 h 249"/>
                <a:gd name="T100" fmla="*/ 14 w 998"/>
                <a:gd name="T101" fmla="*/ 25 h 24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998"/>
                <a:gd name="T154" fmla="*/ 0 h 249"/>
                <a:gd name="T155" fmla="*/ 998 w 998"/>
                <a:gd name="T156" fmla="*/ 249 h 24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998" h="249">
                  <a:moveTo>
                    <a:pt x="14" y="25"/>
                  </a:moveTo>
                  <a:lnTo>
                    <a:pt x="186" y="29"/>
                  </a:lnTo>
                  <a:lnTo>
                    <a:pt x="328" y="32"/>
                  </a:lnTo>
                  <a:lnTo>
                    <a:pt x="390" y="34"/>
                  </a:lnTo>
                  <a:lnTo>
                    <a:pt x="448" y="36"/>
                  </a:lnTo>
                  <a:lnTo>
                    <a:pt x="502" y="41"/>
                  </a:lnTo>
                  <a:lnTo>
                    <a:pt x="552" y="47"/>
                  </a:lnTo>
                  <a:lnTo>
                    <a:pt x="578" y="51"/>
                  </a:lnTo>
                  <a:lnTo>
                    <a:pt x="603" y="56"/>
                  </a:lnTo>
                  <a:lnTo>
                    <a:pt x="628" y="63"/>
                  </a:lnTo>
                  <a:lnTo>
                    <a:pt x="654" y="69"/>
                  </a:lnTo>
                  <a:lnTo>
                    <a:pt x="679" y="76"/>
                  </a:lnTo>
                  <a:lnTo>
                    <a:pt x="704" y="86"/>
                  </a:lnTo>
                  <a:lnTo>
                    <a:pt x="730" y="96"/>
                  </a:lnTo>
                  <a:lnTo>
                    <a:pt x="755" y="107"/>
                  </a:lnTo>
                  <a:lnTo>
                    <a:pt x="811" y="134"/>
                  </a:lnTo>
                  <a:lnTo>
                    <a:pt x="868" y="166"/>
                  </a:lnTo>
                  <a:lnTo>
                    <a:pt x="930" y="203"/>
                  </a:lnTo>
                  <a:lnTo>
                    <a:pt x="998" y="249"/>
                  </a:lnTo>
                  <a:lnTo>
                    <a:pt x="969" y="223"/>
                  </a:lnTo>
                  <a:lnTo>
                    <a:pt x="941" y="200"/>
                  </a:lnTo>
                  <a:lnTo>
                    <a:pt x="912" y="179"/>
                  </a:lnTo>
                  <a:lnTo>
                    <a:pt x="883" y="159"/>
                  </a:lnTo>
                  <a:lnTo>
                    <a:pt x="853" y="140"/>
                  </a:lnTo>
                  <a:lnTo>
                    <a:pt x="824" y="123"/>
                  </a:lnTo>
                  <a:lnTo>
                    <a:pt x="795" y="108"/>
                  </a:lnTo>
                  <a:lnTo>
                    <a:pt x="765" y="95"/>
                  </a:lnTo>
                  <a:lnTo>
                    <a:pt x="736" y="81"/>
                  </a:lnTo>
                  <a:lnTo>
                    <a:pt x="706" y="69"/>
                  </a:lnTo>
                  <a:lnTo>
                    <a:pt x="675" y="59"/>
                  </a:lnTo>
                  <a:lnTo>
                    <a:pt x="645" y="51"/>
                  </a:lnTo>
                  <a:lnTo>
                    <a:pt x="615" y="42"/>
                  </a:lnTo>
                  <a:lnTo>
                    <a:pt x="584" y="34"/>
                  </a:lnTo>
                  <a:lnTo>
                    <a:pt x="554" y="29"/>
                  </a:lnTo>
                  <a:lnTo>
                    <a:pt x="524" y="24"/>
                  </a:lnTo>
                  <a:lnTo>
                    <a:pt x="461" y="15"/>
                  </a:lnTo>
                  <a:lnTo>
                    <a:pt x="399" y="9"/>
                  </a:lnTo>
                  <a:lnTo>
                    <a:pt x="334" y="5"/>
                  </a:lnTo>
                  <a:lnTo>
                    <a:pt x="270" y="4"/>
                  </a:lnTo>
                  <a:lnTo>
                    <a:pt x="139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4" y="9"/>
                  </a:lnTo>
                  <a:lnTo>
                    <a:pt x="9" y="12"/>
                  </a:lnTo>
                  <a:lnTo>
                    <a:pt x="12" y="17"/>
                  </a:lnTo>
                  <a:lnTo>
                    <a:pt x="15" y="22"/>
                  </a:lnTo>
                  <a:lnTo>
                    <a:pt x="17" y="24"/>
                  </a:lnTo>
                  <a:lnTo>
                    <a:pt x="15" y="25"/>
                  </a:lnTo>
                  <a:lnTo>
                    <a:pt x="14" y="2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53" name="Freeform 579"/>
            <p:cNvSpPr>
              <a:spLocks/>
            </p:cNvSpPr>
            <p:nvPr/>
          </p:nvSpPr>
          <p:spPr bwMode="auto">
            <a:xfrm>
              <a:off x="2715" y="2111"/>
              <a:ext cx="981" cy="154"/>
            </a:xfrm>
            <a:custGeom>
              <a:avLst/>
              <a:gdLst>
                <a:gd name="T0" fmla="*/ 981 w 981"/>
                <a:gd name="T1" fmla="*/ 154 h 154"/>
                <a:gd name="T2" fmla="*/ 971 w 981"/>
                <a:gd name="T3" fmla="*/ 146 h 154"/>
                <a:gd name="T4" fmla="*/ 959 w 981"/>
                <a:gd name="T5" fmla="*/ 139 h 154"/>
                <a:gd name="T6" fmla="*/ 945 w 981"/>
                <a:gd name="T7" fmla="*/ 132 h 154"/>
                <a:gd name="T8" fmla="*/ 930 w 981"/>
                <a:gd name="T9" fmla="*/ 124 h 154"/>
                <a:gd name="T10" fmla="*/ 896 w 981"/>
                <a:gd name="T11" fmla="*/ 112 h 154"/>
                <a:gd name="T12" fmla="*/ 858 w 981"/>
                <a:gd name="T13" fmla="*/ 98 h 154"/>
                <a:gd name="T14" fmla="*/ 814 w 981"/>
                <a:gd name="T15" fmla="*/ 87 h 154"/>
                <a:gd name="T16" fmla="*/ 765 w 981"/>
                <a:gd name="T17" fmla="*/ 77 h 154"/>
                <a:gd name="T18" fmla="*/ 711 w 981"/>
                <a:gd name="T19" fmla="*/ 66 h 154"/>
                <a:gd name="T20" fmla="*/ 652 w 981"/>
                <a:gd name="T21" fmla="*/ 56 h 154"/>
                <a:gd name="T22" fmla="*/ 588 w 981"/>
                <a:gd name="T23" fmla="*/ 48 h 154"/>
                <a:gd name="T24" fmla="*/ 520 w 981"/>
                <a:gd name="T25" fmla="*/ 39 h 154"/>
                <a:gd name="T26" fmla="*/ 447 w 981"/>
                <a:gd name="T27" fmla="*/ 31 h 154"/>
                <a:gd name="T28" fmla="*/ 371 w 981"/>
                <a:gd name="T29" fmla="*/ 24 h 154"/>
                <a:gd name="T30" fmla="*/ 206 w 981"/>
                <a:gd name="T31" fmla="*/ 12 h 154"/>
                <a:gd name="T32" fmla="*/ 27 w 981"/>
                <a:gd name="T33" fmla="*/ 0 h 154"/>
                <a:gd name="T34" fmla="*/ 0 w 981"/>
                <a:gd name="T35" fmla="*/ 19 h 154"/>
                <a:gd name="T36" fmla="*/ 142 w 981"/>
                <a:gd name="T37" fmla="*/ 26 h 154"/>
                <a:gd name="T38" fmla="*/ 285 w 981"/>
                <a:gd name="T39" fmla="*/ 34 h 154"/>
                <a:gd name="T40" fmla="*/ 429 w 981"/>
                <a:gd name="T41" fmla="*/ 44 h 154"/>
                <a:gd name="T42" fmla="*/ 566 w 981"/>
                <a:gd name="T43" fmla="*/ 58 h 154"/>
                <a:gd name="T44" fmla="*/ 630 w 981"/>
                <a:gd name="T45" fmla="*/ 65 h 154"/>
                <a:gd name="T46" fmla="*/ 692 w 981"/>
                <a:gd name="T47" fmla="*/ 73 h 154"/>
                <a:gd name="T48" fmla="*/ 751 w 981"/>
                <a:gd name="T49" fmla="*/ 83 h 154"/>
                <a:gd name="T50" fmla="*/ 807 w 981"/>
                <a:gd name="T51" fmla="*/ 95 h 154"/>
                <a:gd name="T52" fmla="*/ 858 w 981"/>
                <a:gd name="T53" fmla="*/ 107 h 154"/>
                <a:gd name="T54" fmla="*/ 903 w 981"/>
                <a:gd name="T55" fmla="*/ 120 h 154"/>
                <a:gd name="T56" fmla="*/ 925 w 981"/>
                <a:gd name="T57" fmla="*/ 129 h 154"/>
                <a:gd name="T58" fmla="*/ 945 w 981"/>
                <a:gd name="T59" fmla="*/ 137 h 154"/>
                <a:gd name="T60" fmla="*/ 964 w 981"/>
                <a:gd name="T61" fmla="*/ 146 h 154"/>
                <a:gd name="T62" fmla="*/ 981 w 981"/>
                <a:gd name="T63" fmla="*/ 154 h 15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81"/>
                <a:gd name="T97" fmla="*/ 0 h 154"/>
                <a:gd name="T98" fmla="*/ 981 w 981"/>
                <a:gd name="T99" fmla="*/ 154 h 15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81" h="154">
                  <a:moveTo>
                    <a:pt x="981" y="154"/>
                  </a:moveTo>
                  <a:lnTo>
                    <a:pt x="971" y="146"/>
                  </a:lnTo>
                  <a:lnTo>
                    <a:pt x="959" y="139"/>
                  </a:lnTo>
                  <a:lnTo>
                    <a:pt x="945" y="132"/>
                  </a:lnTo>
                  <a:lnTo>
                    <a:pt x="930" y="124"/>
                  </a:lnTo>
                  <a:lnTo>
                    <a:pt x="896" y="112"/>
                  </a:lnTo>
                  <a:lnTo>
                    <a:pt x="858" y="98"/>
                  </a:lnTo>
                  <a:lnTo>
                    <a:pt x="814" y="87"/>
                  </a:lnTo>
                  <a:lnTo>
                    <a:pt x="765" y="77"/>
                  </a:lnTo>
                  <a:lnTo>
                    <a:pt x="711" y="66"/>
                  </a:lnTo>
                  <a:lnTo>
                    <a:pt x="652" y="56"/>
                  </a:lnTo>
                  <a:lnTo>
                    <a:pt x="588" y="48"/>
                  </a:lnTo>
                  <a:lnTo>
                    <a:pt x="520" y="39"/>
                  </a:lnTo>
                  <a:lnTo>
                    <a:pt x="447" y="31"/>
                  </a:lnTo>
                  <a:lnTo>
                    <a:pt x="371" y="24"/>
                  </a:lnTo>
                  <a:lnTo>
                    <a:pt x="206" y="12"/>
                  </a:lnTo>
                  <a:lnTo>
                    <a:pt x="27" y="0"/>
                  </a:lnTo>
                  <a:lnTo>
                    <a:pt x="0" y="19"/>
                  </a:lnTo>
                  <a:lnTo>
                    <a:pt x="142" y="26"/>
                  </a:lnTo>
                  <a:lnTo>
                    <a:pt x="285" y="34"/>
                  </a:lnTo>
                  <a:lnTo>
                    <a:pt x="429" y="44"/>
                  </a:lnTo>
                  <a:lnTo>
                    <a:pt x="566" y="58"/>
                  </a:lnTo>
                  <a:lnTo>
                    <a:pt x="630" y="65"/>
                  </a:lnTo>
                  <a:lnTo>
                    <a:pt x="692" y="73"/>
                  </a:lnTo>
                  <a:lnTo>
                    <a:pt x="751" y="83"/>
                  </a:lnTo>
                  <a:lnTo>
                    <a:pt x="807" y="95"/>
                  </a:lnTo>
                  <a:lnTo>
                    <a:pt x="858" y="107"/>
                  </a:lnTo>
                  <a:lnTo>
                    <a:pt x="903" y="120"/>
                  </a:lnTo>
                  <a:lnTo>
                    <a:pt x="925" y="129"/>
                  </a:lnTo>
                  <a:lnTo>
                    <a:pt x="945" y="137"/>
                  </a:lnTo>
                  <a:lnTo>
                    <a:pt x="964" y="146"/>
                  </a:lnTo>
                  <a:lnTo>
                    <a:pt x="981" y="15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54" name="Freeform 580"/>
            <p:cNvSpPr>
              <a:spLocks/>
            </p:cNvSpPr>
            <p:nvPr/>
          </p:nvSpPr>
          <p:spPr bwMode="auto">
            <a:xfrm>
              <a:off x="1324" y="1757"/>
              <a:ext cx="348" cy="59"/>
            </a:xfrm>
            <a:custGeom>
              <a:avLst/>
              <a:gdLst>
                <a:gd name="T0" fmla="*/ 348 w 348"/>
                <a:gd name="T1" fmla="*/ 59 h 59"/>
                <a:gd name="T2" fmla="*/ 344 w 348"/>
                <a:gd name="T3" fmla="*/ 52 h 59"/>
                <a:gd name="T4" fmla="*/ 339 w 348"/>
                <a:gd name="T5" fmla="*/ 47 h 59"/>
                <a:gd name="T6" fmla="*/ 329 w 348"/>
                <a:gd name="T7" fmla="*/ 42 h 59"/>
                <a:gd name="T8" fmla="*/ 317 w 348"/>
                <a:gd name="T9" fmla="*/ 37 h 59"/>
                <a:gd name="T10" fmla="*/ 285 w 348"/>
                <a:gd name="T11" fmla="*/ 27 h 59"/>
                <a:gd name="T12" fmla="*/ 245 w 348"/>
                <a:gd name="T13" fmla="*/ 18 h 59"/>
                <a:gd name="T14" fmla="*/ 196 w 348"/>
                <a:gd name="T15" fmla="*/ 11 h 59"/>
                <a:gd name="T16" fmla="*/ 140 w 348"/>
                <a:gd name="T17" fmla="*/ 6 h 59"/>
                <a:gd name="T18" fmla="*/ 81 w 348"/>
                <a:gd name="T19" fmla="*/ 1 h 59"/>
                <a:gd name="T20" fmla="*/ 18 w 348"/>
                <a:gd name="T21" fmla="*/ 0 h 59"/>
                <a:gd name="T22" fmla="*/ 0 w 348"/>
                <a:gd name="T23" fmla="*/ 3 h 59"/>
                <a:gd name="T24" fmla="*/ 45 w 348"/>
                <a:gd name="T25" fmla="*/ 8 h 59"/>
                <a:gd name="T26" fmla="*/ 98 w 348"/>
                <a:gd name="T27" fmla="*/ 13 h 59"/>
                <a:gd name="T28" fmla="*/ 152 w 348"/>
                <a:gd name="T29" fmla="*/ 18 h 59"/>
                <a:gd name="T30" fmla="*/ 204 w 348"/>
                <a:gd name="T31" fmla="*/ 23 h 59"/>
                <a:gd name="T32" fmla="*/ 253 w 348"/>
                <a:gd name="T33" fmla="*/ 30 h 59"/>
                <a:gd name="T34" fmla="*/ 295 w 348"/>
                <a:gd name="T35" fmla="*/ 38 h 59"/>
                <a:gd name="T36" fmla="*/ 314 w 348"/>
                <a:gd name="T37" fmla="*/ 42 h 59"/>
                <a:gd name="T38" fmla="*/ 327 w 348"/>
                <a:gd name="T39" fmla="*/ 47 h 59"/>
                <a:gd name="T40" fmla="*/ 339 w 348"/>
                <a:gd name="T41" fmla="*/ 54 h 59"/>
                <a:gd name="T42" fmla="*/ 348 w 348"/>
                <a:gd name="T43" fmla="*/ 59 h 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48"/>
                <a:gd name="T67" fmla="*/ 0 h 59"/>
                <a:gd name="T68" fmla="*/ 348 w 348"/>
                <a:gd name="T69" fmla="*/ 59 h 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48" h="59">
                  <a:moveTo>
                    <a:pt x="348" y="59"/>
                  </a:moveTo>
                  <a:lnTo>
                    <a:pt x="344" y="52"/>
                  </a:lnTo>
                  <a:lnTo>
                    <a:pt x="339" y="47"/>
                  </a:lnTo>
                  <a:lnTo>
                    <a:pt x="329" y="42"/>
                  </a:lnTo>
                  <a:lnTo>
                    <a:pt x="317" y="37"/>
                  </a:lnTo>
                  <a:lnTo>
                    <a:pt x="285" y="27"/>
                  </a:lnTo>
                  <a:lnTo>
                    <a:pt x="245" y="18"/>
                  </a:lnTo>
                  <a:lnTo>
                    <a:pt x="196" y="11"/>
                  </a:lnTo>
                  <a:lnTo>
                    <a:pt x="140" y="6"/>
                  </a:lnTo>
                  <a:lnTo>
                    <a:pt x="81" y="1"/>
                  </a:lnTo>
                  <a:lnTo>
                    <a:pt x="18" y="0"/>
                  </a:lnTo>
                  <a:lnTo>
                    <a:pt x="0" y="3"/>
                  </a:lnTo>
                  <a:lnTo>
                    <a:pt x="45" y="8"/>
                  </a:lnTo>
                  <a:lnTo>
                    <a:pt x="98" y="13"/>
                  </a:lnTo>
                  <a:lnTo>
                    <a:pt x="152" y="18"/>
                  </a:lnTo>
                  <a:lnTo>
                    <a:pt x="204" y="23"/>
                  </a:lnTo>
                  <a:lnTo>
                    <a:pt x="253" y="30"/>
                  </a:lnTo>
                  <a:lnTo>
                    <a:pt x="295" y="38"/>
                  </a:lnTo>
                  <a:lnTo>
                    <a:pt x="314" y="42"/>
                  </a:lnTo>
                  <a:lnTo>
                    <a:pt x="327" y="47"/>
                  </a:lnTo>
                  <a:lnTo>
                    <a:pt x="339" y="54"/>
                  </a:lnTo>
                  <a:lnTo>
                    <a:pt x="348" y="59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55" name="Freeform 581"/>
            <p:cNvSpPr>
              <a:spLocks/>
            </p:cNvSpPr>
            <p:nvPr/>
          </p:nvSpPr>
          <p:spPr bwMode="auto">
            <a:xfrm>
              <a:off x="2624" y="2130"/>
              <a:ext cx="1074" cy="139"/>
            </a:xfrm>
            <a:custGeom>
              <a:avLst/>
              <a:gdLst>
                <a:gd name="T0" fmla="*/ 1070 w 1074"/>
                <a:gd name="T1" fmla="*/ 139 h 139"/>
                <a:gd name="T2" fmla="*/ 1072 w 1074"/>
                <a:gd name="T3" fmla="*/ 137 h 139"/>
                <a:gd name="T4" fmla="*/ 1074 w 1074"/>
                <a:gd name="T5" fmla="*/ 137 h 139"/>
                <a:gd name="T6" fmla="*/ 1062 w 1074"/>
                <a:gd name="T7" fmla="*/ 128 h 139"/>
                <a:gd name="T8" fmla="*/ 1050 w 1074"/>
                <a:gd name="T9" fmla="*/ 122 h 139"/>
                <a:gd name="T10" fmla="*/ 1035 w 1074"/>
                <a:gd name="T11" fmla="*/ 113 h 139"/>
                <a:gd name="T12" fmla="*/ 1020 w 1074"/>
                <a:gd name="T13" fmla="*/ 107 h 139"/>
                <a:gd name="T14" fmla="*/ 984 w 1074"/>
                <a:gd name="T15" fmla="*/ 95 h 139"/>
                <a:gd name="T16" fmla="*/ 942 w 1074"/>
                <a:gd name="T17" fmla="*/ 83 h 139"/>
                <a:gd name="T18" fmla="*/ 895 w 1074"/>
                <a:gd name="T19" fmla="*/ 71 h 139"/>
                <a:gd name="T20" fmla="*/ 842 w 1074"/>
                <a:gd name="T21" fmla="*/ 61 h 139"/>
                <a:gd name="T22" fmla="*/ 787 w 1074"/>
                <a:gd name="T23" fmla="*/ 52 h 139"/>
                <a:gd name="T24" fmla="*/ 724 w 1074"/>
                <a:gd name="T25" fmla="*/ 44 h 139"/>
                <a:gd name="T26" fmla="*/ 658 w 1074"/>
                <a:gd name="T27" fmla="*/ 37 h 139"/>
                <a:gd name="T28" fmla="*/ 587 w 1074"/>
                <a:gd name="T29" fmla="*/ 30 h 139"/>
                <a:gd name="T30" fmla="*/ 513 w 1074"/>
                <a:gd name="T31" fmla="*/ 24 h 139"/>
                <a:gd name="T32" fmla="*/ 435 w 1074"/>
                <a:gd name="T33" fmla="*/ 19 h 139"/>
                <a:gd name="T34" fmla="*/ 270 w 1074"/>
                <a:gd name="T35" fmla="*/ 8 h 139"/>
                <a:gd name="T36" fmla="*/ 91 w 1074"/>
                <a:gd name="T37" fmla="*/ 0 h 139"/>
                <a:gd name="T38" fmla="*/ 0 w 1074"/>
                <a:gd name="T39" fmla="*/ 63 h 139"/>
                <a:gd name="T40" fmla="*/ 121 w 1074"/>
                <a:gd name="T41" fmla="*/ 56 h 139"/>
                <a:gd name="T42" fmla="*/ 263 w 1074"/>
                <a:gd name="T43" fmla="*/ 52 h 139"/>
                <a:gd name="T44" fmla="*/ 341 w 1074"/>
                <a:gd name="T45" fmla="*/ 51 h 139"/>
                <a:gd name="T46" fmla="*/ 420 w 1074"/>
                <a:gd name="T47" fmla="*/ 51 h 139"/>
                <a:gd name="T48" fmla="*/ 500 w 1074"/>
                <a:gd name="T49" fmla="*/ 51 h 139"/>
                <a:gd name="T50" fmla="*/ 579 w 1074"/>
                <a:gd name="T51" fmla="*/ 54 h 139"/>
                <a:gd name="T52" fmla="*/ 658 w 1074"/>
                <a:gd name="T53" fmla="*/ 58 h 139"/>
                <a:gd name="T54" fmla="*/ 734 w 1074"/>
                <a:gd name="T55" fmla="*/ 63 h 139"/>
                <a:gd name="T56" fmla="*/ 805 w 1074"/>
                <a:gd name="T57" fmla="*/ 69 h 139"/>
                <a:gd name="T58" fmla="*/ 873 w 1074"/>
                <a:gd name="T59" fmla="*/ 79 h 139"/>
                <a:gd name="T60" fmla="*/ 905 w 1074"/>
                <a:gd name="T61" fmla="*/ 85 h 139"/>
                <a:gd name="T62" fmla="*/ 933 w 1074"/>
                <a:gd name="T63" fmla="*/ 90 h 139"/>
                <a:gd name="T64" fmla="*/ 962 w 1074"/>
                <a:gd name="T65" fmla="*/ 96 h 139"/>
                <a:gd name="T66" fmla="*/ 987 w 1074"/>
                <a:gd name="T67" fmla="*/ 103 h 139"/>
                <a:gd name="T68" fmla="*/ 1013 w 1074"/>
                <a:gd name="T69" fmla="*/ 112 h 139"/>
                <a:gd name="T70" fmla="*/ 1035 w 1074"/>
                <a:gd name="T71" fmla="*/ 120 h 139"/>
                <a:gd name="T72" fmla="*/ 1053 w 1074"/>
                <a:gd name="T73" fmla="*/ 130 h 139"/>
                <a:gd name="T74" fmla="*/ 1070 w 1074"/>
                <a:gd name="T75" fmla="*/ 139 h 1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074"/>
                <a:gd name="T115" fmla="*/ 0 h 139"/>
                <a:gd name="T116" fmla="*/ 1074 w 1074"/>
                <a:gd name="T117" fmla="*/ 139 h 1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074" h="139">
                  <a:moveTo>
                    <a:pt x="1070" y="139"/>
                  </a:moveTo>
                  <a:lnTo>
                    <a:pt x="1072" y="137"/>
                  </a:lnTo>
                  <a:lnTo>
                    <a:pt x="1074" y="137"/>
                  </a:lnTo>
                  <a:lnTo>
                    <a:pt x="1062" y="128"/>
                  </a:lnTo>
                  <a:lnTo>
                    <a:pt x="1050" y="122"/>
                  </a:lnTo>
                  <a:lnTo>
                    <a:pt x="1035" y="113"/>
                  </a:lnTo>
                  <a:lnTo>
                    <a:pt x="1020" y="107"/>
                  </a:lnTo>
                  <a:lnTo>
                    <a:pt x="984" y="95"/>
                  </a:lnTo>
                  <a:lnTo>
                    <a:pt x="942" y="83"/>
                  </a:lnTo>
                  <a:lnTo>
                    <a:pt x="895" y="71"/>
                  </a:lnTo>
                  <a:lnTo>
                    <a:pt x="842" y="61"/>
                  </a:lnTo>
                  <a:lnTo>
                    <a:pt x="787" y="52"/>
                  </a:lnTo>
                  <a:lnTo>
                    <a:pt x="724" y="44"/>
                  </a:lnTo>
                  <a:lnTo>
                    <a:pt x="658" y="37"/>
                  </a:lnTo>
                  <a:lnTo>
                    <a:pt x="587" y="30"/>
                  </a:lnTo>
                  <a:lnTo>
                    <a:pt x="513" y="24"/>
                  </a:lnTo>
                  <a:lnTo>
                    <a:pt x="435" y="19"/>
                  </a:lnTo>
                  <a:lnTo>
                    <a:pt x="270" y="8"/>
                  </a:lnTo>
                  <a:lnTo>
                    <a:pt x="91" y="0"/>
                  </a:lnTo>
                  <a:lnTo>
                    <a:pt x="0" y="63"/>
                  </a:lnTo>
                  <a:lnTo>
                    <a:pt x="121" y="56"/>
                  </a:lnTo>
                  <a:lnTo>
                    <a:pt x="263" y="52"/>
                  </a:lnTo>
                  <a:lnTo>
                    <a:pt x="341" y="51"/>
                  </a:lnTo>
                  <a:lnTo>
                    <a:pt x="420" y="51"/>
                  </a:lnTo>
                  <a:lnTo>
                    <a:pt x="500" y="51"/>
                  </a:lnTo>
                  <a:lnTo>
                    <a:pt x="579" y="54"/>
                  </a:lnTo>
                  <a:lnTo>
                    <a:pt x="658" y="58"/>
                  </a:lnTo>
                  <a:lnTo>
                    <a:pt x="734" y="63"/>
                  </a:lnTo>
                  <a:lnTo>
                    <a:pt x="805" y="69"/>
                  </a:lnTo>
                  <a:lnTo>
                    <a:pt x="873" y="79"/>
                  </a:lnTo>
                  <a:lnTo>
                    <a:pt x="905" y="85"/>
                  </a:lnTo>
                  <a:lnTo>
                    <a:pt x="933" y="90"/>
                  </a:lnTo>
                  <a:lnTo>
                    <a:pt x="962" y="96"/>
                  </a:lnTo>
                  <a:lnTo>
                    <a:pt x="987" y="103"/>
                  </a:lnTo>
                  <a:lnTo>
                    <a:pt x="1013" y="112"/>
                  </a:lnTo>
                  <a:lnTo>
                    <a:pt x="1035" y="120"/>
                  </a:lnTo>
                  <a:lnTo>
                    <a:pt x="1053" y="130"/>
                  </a:lnTo>
                  <a:lnTo>
                    <a:pt x="1070" y="139"/>
                  </a:lnTo>
                  <a:close/>
                </a:path>
              </a:pathLst>
            </a:custGeom>
            <a:solidFill>
              <a:srgbClr val="3BB3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56" name="Freeform 582"/>
            <p:cNvSpPr>
              <a:spLocks/>
            </p:cNvSpPr>
            <p:nvPr/>
          </p:nvSpPr>
          <p:spPr bwMode="auto">
            <a:xfrm>
              <a:off x="1244" y="1760"/>
              <a:ext cx="428" cy="57"/>
            </a:xfrm>
            <a:custGeom>
              <a:avLst/>
              <a:gdLst>
                <a:gd name="T0" fmla="*/ 426 w 428"/>
                <a:gd name="T1" fmla="*/ 57 h 57"/>
                <a:gd name="T2" fmla="*/ 426 w 428"/>
                <a:gd name="T3" fmla="*/ 56 h 57"/>
                <a:gd name="T4" fmla="*/ 428 w 428"/>
                <a:gd name="T5" fmla="*/ 56 h 57"/>
                <a:gd name="T6" fmla="*/ 422 w 428"/>
                <a:gd name="T7" fmla="*/ 51 h 57"/>
                <a:gd name="T8" fmla="*/ 416 w 428"/>
                <a:gd name="T9" fmla="*/ 44 h 57"/>
                <a:gd name="T10" fmla="*/ 404 w 428"/>
                <a:gd name="T11" fmla="*/ 39 h 57"/>
                <a:gd name="T12" fmla="*/ 389 w 428"/>
                <a:gd name="T13" fmla="*/ 34 h 57"/>
                <a:gd name="T14" fmla="*/ 352 w 428"/>
                <a:gd name="T15" fmla="*/ 25 h 57"/>
                <a:gd name="T16" fmla="*/ 306 w 428"/>
                <a:gd name="T17" fmla="*/ 17 h 57"/>
                <a:gd name="T18" fmla="*/ 252 w 428"/>
                <a:gd name="T19" fmla="*/ 10 h 57"/>
                <a:gd name="T20" fmla="*/ 195 w 428"/>
                <a:gd name="T21" fmla="*/ 5 h 57"/>
                <a:gd name="T22" fmla="*/ 135 w 428"/>
                <a:gd name="T23" fmla="*/ 2 h 57"/>
                <a:gd name="T24" fmla="*/ 76 w 428"/>
                <a:gd name="T25" fmla="*/ 0 h 57"/>
                <a:gd name="T26" fmla="*/ 0 w 428"/>
                <a:gd name="T27" fmla="*/ 15 h 57"/>
                <a:gd name="T28" fmla="*/ 44 w 428"/>
                <a:gd name="T29" fmla="*/ 12 h 57"/>
                <a:gd name="T30" fmla="*/ 103 w 428"/>
                <a:gd name="T31" fmla="*/ 12 h 57"/>
                <a:gd name="T32" fmla="*/ 171 w 428"/>
                <a:gd name="T33" fmla="*/ 13 h 57"/>
                <a:gd name="T34" fmla="*/ 240 w 428"/>
                <a:gd name="T35" fmla="*/ 17 h 57"/>
                <a:gd name="T36" fmla="*/ 274 w 428"/>
                <a:gd name="T37" fmla="*/ 19 h 57"/>
                <a:gd name="T38" fmla="*/ 306 w 428"/>
                <a:gd name="T39" fmla="*/ 22 h 57"/>
                <a:gd name="T40" fmla="*/ 336 w 428"/>
                <a:gd name="T41" fmla="*/ 27 h 57"/>
                <a:gd name="T42" fmla="*/ 363 w 428"/>
                <a:gd name="T43" fmla="*/ 30 h 57"/>
                <a:gd name="T44" fmla="*/ 385 w 428"/>
                <a:gd name="T45" fmla="*/ 37 h 57"/>
                <a:gd name="T46" fmla="*/ 404 w 428"/>
                <a:gd name="T47" fmla="*/ 42 h 57"/>
                <a:gd name="T48" fmla="*/ 412 w 428"/>
                <a:gd name="T49" fmla="*/ 46 h 57"/>
                <a:gd name="T50" fmla="*/ 417 w 428"/>
                <a:gd name="T51" fmla="*/ 49 h 57"/>
                <a:gd name="T52" fmla="*/ 422 w 428"/>
                <a:gd name="T53" fmla="*/ 52 h 57"/>
                <a:gd name="T54" fmla="*/ 426 w 428"/>
                <a:gd name="T55" fmla="*/ 57 h 5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8"/>
                <a:gd name="T85" fmla="*/ 0 h 57"/>
                <a:gd name="T86" fmla="*/ 428 w 428"/>
                <a:gd name="T87" fmla="*/ 57 h 5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8" h="57">
                  <a:moveTo>
                    <a:pt x="426" y="57"/>
                  </a:moveTo>
                  <a:lnTo>
                    <a:pt x="426" y="56"/>
                  </a:lnTo>
                  <a:lnTo>
                    <a:pt x="428" y="56"/>
                  </a:lnTo>
                  <a:lnTo>
                    <a:pt x="422" y="51"/>
                  </a:lnTo>
                  <a:lnTo>
                    <a:pt x="416" y="44"/>
                  </a:lnTo>
                  <a:lnTo>
                    <a:pt x="404" y="39"/>
                  </a:lnTo>
                  <a:lnTo>
                    <a:pt x="389" y="34"/>
                  </a:lnTo>
                  <a:lnTo>
                    <a:pt x="352" y="25"/>
                  </a:lnTo>
                  <a:lnTo>
                    <a:pt x="306" y="17"/>
                  </a:lnTo>
                  <a:lnTo>
                    <a:pt x="252" y="10"/>
                  </a:lnTo>
                  <a:lnTo>
                    <a:pt x="195" y="5"/>
                  </a:lnTo>
                  <a:lnTo>
                    <a:pt x="135" y="2"/>
                  </a:lnTo>
                  <a:lnTo>
                    <a:pt x="76" y="0"/>
                  </a:lnTo>
                  <a:lnTo>
                    <a:pt x="0" y="15"/>
                  </a:lnTo>
                  <a:lnTo>
                    <a:pt x="44" y="12"/>
                  </a:lnTo>
                  <a:lnTo>
                    <a:pt x="103" y="12"/>
                  </a:lnTo>
                  <a:lnTo>
                    <a:pt x="171" y="13"/>
                  </a:lnTo>
                  <a:lnTo>
                    <a:pt x="240" y="17"/>
                  </a:lnTo>
                  <a:lnTo>
                    <a:pt x="274" y="19"/>
                  </a:lnTo>
                  <a:lnTo>
                    <a:pt x="306" y="22"/>
                  </a:lnTo>
                  <a:lnTo>
                    <a:pt x="336" y="27"/>
                  </a:lnTo>
                  <a:lnTo>
                    <a:pt x="363" y="30"/>
                  </a:lnTo>
                  <a:lnTo>
                    <a:pt x="385" y="37"/>
                  </a:lnTo>
                  <a:lnTo>
                    <a:pt x="404" y="42"/>
                  </a:lnTo>
                  <a:lnTo>
                    <a:pt x="412" y="46"/>
                  </a:lnTo>
                  <a:lnTo>
                    <a:pt x="417" y="49"/>
                  </a:lnTo>
                  <a:lnTo>
                    <a:pt x="422" y="52"/>
                  </a:lnTo>
                  <a:lnTo>
                    <a:pt x="426" y="57"/>
                  </a:lnTo>
                  <a:close/>
                </a:path>
              </a:pathLst>
            </a:custGeom>
            <a:solidFill>
              <a:srgbClr val="3BB3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57" name="Freeform 583"/>
            <p:cNvSpPr>
              <a:spLocks/>
            </p:cNvSpPr>
            <p:nvPr/>
          </p:nvSpPr>
          <p:spPr bwMode="auto">
            <a:xfrm>
              <a:off x="2487" y="2191"/>
              <a:ext cx="1197" cy="93"/>
            </a:xfrm>
            <a:custGeom>
              <a:avLst/>
              <a:gdLst>
                <a:gd name="T0" fmla="*/ 1180 w 1197"/>
                <a:gd name="T1" fmla="*/ 91 h 93"/>
                <a:gd name="T2" fmla="*/ 1197 w 1197"/>
                <a:gd name="T3" fmla="*/ 83 h 93"/>
                <a:gd name="T4" fmla="*/ 1177 w 1197"/>
                <a:gd name="T5" fmla="*/ 73 h 93"/>
                <a:gd name="T6" fmla="*/ 1155 w 1197"/>
                <a:gd name="T7" fmla="*/ 62 h 93"/>
                <a:gd name="T8" fmla="*/ 1131 w 1197"/>
                <a:gd name="T9" fmla="*/ 54 h 93"/>
                <a:gd name="T10" fmla="*/ 1106 w 1197"/>
                <a:gd name="T11" fmla="*/ 46 h 93"/>
                <a:gd name="T12" fmla="*/ 1079 w 1197"/>
                <a:gd name="T13" fmla="*/ 39 h 93"/>
                <a:gd name="T14" fmla="*/ 1049 w 1197"/>
                <a:gd name="T15" fmla="*/ 32 h 93"/>
                <a:gd name="T16" fmla="*/ 1018 w 1197"/>
                <a:gd name="T17" fmla="*/ 27 h 93"/>
                <a:gd name="T18" fmla="*/ 986 w 1197"/>
                <a:gd name="T19" fmla="*/ 22 h 93"/>
                <a:gd name="T20" fmla="*/ 917 w 1197"/>
                <a:gd name="T21" fmla="*/ 13 h 93"/>
                <a:gd name="T22" fmla="*/ 844 w 1197"/>
                <a:gd name="T23" fmla="*/ 7 h 93"/>
                <a:gd name="T24" fmla="*/ 768 w 1197"/>
                <a:gd name="T25" fmla="*/ 3 h 93"/>
                <a:gd name="T26" fmla="*/ 691 w 1197"/>
                <a:gd name="T27" fmla="*/ 0 h 93"/>
                <a:gd name="T28" fmla="*/ 611 w 1197"/>
                <a:gd name="T29" fmla="*/ 0 h 93"/>
                <a:gd name="T30" fmla="*/ 532 w 1197"/>
                <a:gd name="T31" fmla="*/ 0 h 93"/>
                <a:gd name="T32" fmla="*/ 453 w 1197"/>
                <a:gd name="T33" fmla="*/ 2 h 93"/>
                <a:gd name="T34" fmla="*/ 377 w 1197"/>
                <a:gd name="T35" fmla="*/ 5 h 93"/>
                <a:gd name="T36" fmla="*/ 235 w 1197"/>
                <a:gd name="T37" fmla="*/ 12 h 93"/>
                <a:gd name="T38" fmla="*/ 111 w 1197"/>
                <a:gd name="T39" fmla="*/ 17 h 93"/>
                <a:gd name="T40" fmla="*/ 0 w 1197"/>
                <a:gd name="T41" fmla="*/ 93 h 93"/>
                <a:gd name="T42" fmla="*/ 56 w 1197"/>
                <a:gd name="T43" fmla="*/ 84 h 93"/>
                <a:gd name="T44" fmla="*/ 120 w 1197"/>
                <a:gd name="T45" fmla="*/ 74 h 93"/>
                <a:gd name="T46" fmla="*/ 193 w 1197"/>
                <a:gd name="T47" fmla="*/ 66 h 93"/>
                <a:gd name="T48" fmla="*/ 270 w 1197"/>
                <a:gd name="T49" fmla="*/ 57 h 93"/>
                <a:gd name="T50" fmla="*/ 355 w 1197"/>
                <a:gd name="T51" fmla="*/ 49 h 93"/>
                <a:gd name="T52" fmla="*/ 442 w 1197"/>
                <a:gd name="T53" fmla="*/ 42 h 93"/>
                <a:gd name="T54" fmla="*/ 532 w 1197"/>
                <a:gd name="T55" fmla="*/ 37 h 93"/>
                <a:gd name="T56" fmla="*/ 621 w 1197"/>
                <a:gd name="T57" fmla="*/ 32 h 93"/>
                <a:gd name="T58" fmla="*/ 709 w 1197"/>
                <a:gd name="T59" fmla="*/ 30 h 93"/>
                <a:gd name="T60" fmla="*/ 797 w 1197"/>
                <a:gd name="T61" fmla="*/ 30 h 93"/>
                <a:gd name="T62" fmla="*/ 878 w 1197"/>
                <a:gd name="T63" fmla="*/ 32 h 93"/>
                <a:gd name="T64" fmla="*/ 956 w 1197"/>
                <a:gd name="T65" fmla="*/ 37 h 93"/>
                <a:gd name="T66" fmla="*/ 993 w 1197"/>
                <a:gd name="T67" fmla="*/ 40 h 93"/>
                <a:gd name="T68" fmla="*/ 1027 w 1197"/>
                <a:gd name="T69" fmla="*/ 46 h 93"/>
                <a:gd name="T70" fmla="*/ 1059 w 1197"/>
                <a:gd name="T71" fmla="*/ 51 h 93"/>
                <a:gd name="T72" fmla="*/ 1087 w 1197"/>
                <a:gd name="T73" fmla="*/ 57 h 93"/>
                <a:gd name="T74" fmla="*/ 1116 w 1197"/>
                <a:gd name="T75" fmla="*/ 64 h 93"/>
                <a:gd name="T76" fmla="*/ 1140 w 1197"/>
                <a:gd name="T77" fmla="*/ 73 h 93"/>
                <a:gd name="T78" fmla="*/ 1162 w 1197"/>
                <a:gd name="T79" fmla="*/ 81 h 93"/>
                <a:gd name="T80" fmla="*/ 1180 w 1197"/>
                <a:gd name="T81" fmla="*/ 91 h 9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97"/>
                <a:gd name="T124" fmla="*/ 0 h 93"/>
                <a:gd name="T125" fmla="*/ 1197 w 1197"/>
                <a:gd name="T126" fmla="*/ 93 h 9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97" h="93">
                  <a:moveTo>
                    <a:pt x="1180" y="91"/>
                  </a:moveTo>
                  <a:lnTo>
                    <a:pt x="1197" y="83"/>
                  </a:lnTo>
                  <a:lnTo>
                    <a:pt x="1177" y="73"/>
                  </a:lnTo>
                  <a:lnTo>
                    <a:pt x="1155" y="62"/>
                  </a:lnTo>
                  <a:lnTo>
                    <a:pt x="1131" y="54"/>
                  </a:lnTo>
                  <a:lnTo>
                    <a:pt x="1106" y="46"/>
                  </a:lnTo>
                  <a:lnTo>
                    <a:pt x="1079" y="39"/>
                  </a:lnTo>
                  <a:lnTo>
                    <a:pt x="1049" y="32"/>
                  </a:lnTo>
                  <a:lnTo>
                    <a:pt x="1018" y="27"/>
                  </a:lnTo>
                  <a:lnTo>
                    <a:pt x="986" y="22"/>
                  </a:lnTo>
                  <a:lnTo>
                    <a:pt x="917" y="13"/>
                  </a:lnTo>
                  <a:lnTo>
                    <a:pt x="844" y="7"/>
                  </a:lnTo>
                  <a:lnTo>
                    <a:pt x="768" y="3"/>
                  </a:lnTo>
                  <a:lnTo>
                    <a:pt x="691" y="0"/>
                  </a:lnTo>
                  <a:lnTo>
                    <a:pt x="611" y="0"/>
                  </a:lnTo>
                  <a:lnTo>
                    <a:pt x="532" y="0"/>
                  </a:lnTo>
                  <a:lnTo>
                    <a:pt x="453" y="2"/>
                  </a:lnTo>
                  <a:lnTo>
                    <a:pt x="377" y="5"/>
                  </a:lnTo>
                  <a:lnTo>
                    <a:pt x="235" y="12"/>
                  </a:lnTo>
                  <a:lnTo>
                    <a:pt x="111" y="17"/>
                  </a:lnTo>
                  <a:lnTo>
                    <a:pt x="0" y="93"/>
                  </a:lnTo>
                  <a:lnTo>
                    <a:pt x="56" y="84"/>
                  </a:lnTo>
                  <a:lnTo>
                    <a:pt x="120" y="74"/>
                  </a:lnTo>
                  <a:lnTo>
                    <a:pt x="193" y="66"/>
                  </a:lnTo>
                  <a:lnTo>
                    <a:pt x="270" y="57"/>
                  </a:lnTo>
                  <a:lnTo>
                    <a:pt x="355" y="49"/>
                  </a:lnTo>
                  <a:lnTo>
                    <a:pt x="442" y="42"/>
                  </a:lnTo>
                  <a:lnTo>
                    <a:pt x="532" y="37"/>
                  </a:lnTo>
                  <a:lnTo>
                    <a:pt x="621" y="32"/>
                  </a:lnTo>
                  <a:lnTo>
                    <a:pt x="709" y="30"/>
                  </a:lnTo>
                  <a:lnTo>
                    <a:pt x="797" y="30"/>
                  </a:lnTo>
                  <a:lnTo>
                    <a:pt x="878" y="32"/>
                  </a:lnTo>
                  <a:lnTo>
                    <a:pt x="956" y="37"/>
                  </a:lnTo>
                  <a:lnTo>
                    <a:pt x="993" y="40"/>
                  </a:lnTo>
                  <a:lnTo>
                    <a:pt x="1027" y="46"/>
                  </a:lnTo>
                  <a:lnTo>
                    <a:pt x="1059" y="51"/>
                  </a:lnTo>
                  <a:lnTo>
                    <a:pt x="1087" y="57"/>
                  </a:lnTo>
                  <a:lnTo>
                    <a:pt x="1116" y="64"/>
                  </a:lnTo>
                  <a:lnTo>
                    <a:pt x="1140" y="73"/>
                  </a:lnTo>
                  <a:lnTo>
                    <a:pt x="1162" y="81"/>
                  </a:lnTo>
                  <a:lnTo>
                    <a:pt x="1180" y="91"/>
                  </a:lnTo>
                  <a:close/>
                </a:path>
              </a:pathLst>
            </a:custGeom>
            <a:solidFill>
              <a:srgbClr val="DA25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58" name="Freeform 584"/>
            <p:cNvSpPr>
              <a:spLocks/>
            </p:cNvSpPr>
            <p:nvPr/>
          </p:nvSpPr>
          <p:spPr bwMode="auto">
            <a:xfrm>
              <a:off x="1153" y="1779"/>
              <a:ext cx="512" cy="42"/>
            </a:xfrm>
            <a:custGeom>
              <a:avLst/>
              <a:gdLst>
                <a:gd name="T0" fmla="*/ 505 w 512"/>
                <a:gd name="T1" fmla="*/ 42 h 42"/>
                <a:gd name="T2" fmla="*/ 512 w 512"/>
                <a:gd name="T3" fmla="*/ 38 h 42"/>
                <a:gd name="T4" fmla="*/ 508 w 512"/>
                <a:gd name="T5" fmla="*/ 35 h 42"/>
                <a:gd name="T6" fmla="*/ 503 w 512"/>
                <a:gd name="T7" fmla="*/ 32 h 42"/>
                <a:gd name="T8" fmla="*/ 497 w 512"/>
                <a:gd name="T9" fmla="*/ 28 h 42"/>
                <a:gd name="T10" fmla="*/ 488 w 512"/>
                <a:gd name="T11" fmla="*/ 25 h 42"/>
                <a:gd name="T12" fmla="*/ 468 w 512"/>
                <a:gd name="T13" fmla="*/ 18 h 42"/>
                <a:gd name="T14" fmla="*/ 443 w 512"/>
                <a:gd name="T15" fmla="*/ 13 h 42"/>
                <a:gd name="T16" fmla="*/ 414 w 512"/>
                <a:gd name="T17" fmla="*/ 10 h 42"/>
                <a:gd name="T18" fmla="*/ 382 w 512"/>
                <a:gd name="T19" fmla="*/ 6 h 42"/>
                <a:gd name="T20" fmla="*/ 348 w 512"/>
                <a:gd name="T21" fmla="*/ 3 h 42"/>
                <a:gd name="T22" fmla="*/ 313 w 512"/>
                <a:gd name="T23" fmla="*/ 1 h 42"/>
                <a:gd name="T24" fmla="*/ 240 w 512"/>
                <a:gd name="T25" fmla="*/ 0 h 42"/>
                <a:gd name="T26" fmla="*/ 171 w 512"/>
                <a:gd name="T27" fmla="*/ 0 h 42"/>
                <a:gd name="T28" fmla="*/ 110 w 512"/>
                <a:gd name="T29" fmla="*/ 0 h 42"/>
                <a:gd name="T30" fmla="*/ 64 w 512"/>
                <a:gd name="T31" fmla="*/ 3 h 42"/>
                <a:gd name="T32" fmla="*/ 0 w 512"/>
                <a:gd name="T33" fmla="*/ 30 h 42"/>
                <a:gd name="T34" fmla="*/ 47 w 512"/>
                <a:gd name="T35" fmla="*/ 25 h 42"/>
                <a:gd name="T36" fmla="*/ 115 w 512"/>
                <a:gd name="T37" fmla="*/ 20 h 42"/>
                <a:gd name="T38" fmla="*/ 194 w 512"/>
                <a:gd name="T39" fmla="*/ 16 h 42"/>
                <a:gd name="T40" fmla="*/ 277 w 512"/>
                <a:gd name="T41" fmla="*/ 13 h 42"/>
                <a:gd name="T42" fmla="*/ 319 w 512"/>
                <a:gd name="T43" fmla="*/ 13 h 42"/>
                <a:gd name="T44" fmla="*/ 358 w 512"/>
                <a:gd name="T45" fmla="*/ 15 h 42"/>
                <a:gd name="T46" fmla="*/ 395 w 512"/>
                <a:gd name="T47" fmla="*/ 16 h 42"/>
                <a:gd name="T48" fmla="*/ 427 w 512"/>
                <a:gd name="T49" fmla="*/ 18 h 42"/>
                <a:gd name="T50" fmla="*/ 456 w 512"/>
                <a:gd name="T51" fmla="*/ 22 h 42"/>
                <a:gd name="T52" fmla="*/ 480 w 512"/>
                <a:gd name="T53" fmla="*/ 27 h 42"/>
                <a:gd name="T54" fmla="*/ 488 w 512"/>
                <a:gd name="T55" fmla="*/ 30 h 42"/>
                <a:gd name="T56" fmla="*/ 497 w 512"/>
                <a:gd name="T57" fmla="*/ 33 h 42"/>
                <a:gd name="T58" fmla="*/ 502 w 512"/>
                <a:gd name="T59" fmla="*/ 37 h 42"/>
                <a:gd name="T60" fmla="*/ 505 w 512"/>
                <a:gd name="T61" fmla="*/ 42 h 4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12"/>
                <a:gd name="T94" fmla="*/ 0 h 42"/>
                <a:gd name="T95" fmla="*/ 512 w 512"/>
                <a:gd name="T96" fmla="*/ 42 h 4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12" h="42">
                  <a:moveTo>
                    <a:pt x="505" y="42"/>
                  </a:moveTo>
                  <a:lnTo>
                    <a:pt x="512" y="38"/>
                  </a:lnTo>
                  <a:lnTo>
                    <a:pt x="508" y="35"/>
                  </a:lnTo>
                  <a:lnTo>
                    <a:pt x="503" y="32"/>
                  </a:lnTo>
                  <a:lnTo>
                    <a:pt x="497" y="28"/>
                  </a:lnTo>
                  <a:lnTo>
                    <a:pt x="488" y="25"/>
                  </a:lnTo>
                  <a:lnTo>
                    <a:pt x="468" y="18"/>
                  </a:lnTo>
                  <a:lnTo>
                    <a:pt x="443" y="13"/>
                  </a:lnTo>
                  <a:lnTo>
                    <a:pt x="414" y="10"/>
                  </a:lnTo>
                  <a:lnTo>
                    <a:pt x="382" y="6"/>
                  </a:lnTo>
                  <a:lnTo>
                    <a:pt x="348" y="3"/>
                  </a:lnTo>
                  <a:lnTo>
                    <a:pt x="313" y="1"/>
                  </a:lnTo>
                  <a:lnTo>
                    <a:pt x="240" y="0"/>
                  </a:lnTo>
                  <a:lnTo>
                    <a:pt x="171" y="0"/>
                  </a:lnTo>
                  <a:lnTo>
                    <a:pt x="110" y="0"/>
                  </a:lnTo>
                  <a:lnTo>
                    <a:pt x="64" y="3"/>
                  </a:lnTo>
                  <a:lnTo>
                    <a:pt x="0" y="30"/>
                  </a:lnTo>
                  <a:lnTo>
                    <a:pt x="47" y="25"/>
                  </a:lnTo>
                  <a:lnTo>
                    <a:pt x="115" y="20"/>
                  </a:lnTo>
                  <a:lnTo>
                    <a:pt x="194" y="16"/>
                  </a:lnTo>
                  <a:lnTo>
                    <a:pt x="277" y="13"/>
                  </a:lnTo>
                  <a:lnTo>
                    <a:pt x="319" y="13"/>
                  </a:lnTo>
                  <a:lnTo>
                    <a:pt x="358" y="15"/>
                  </a:lnTo>
                  <a:lnTo>
                    <a:pt x="395" y="16"/>
                  </a:lnTo>
                  <a:lnTo>
                    <a:pt x="427" y="18"/>
                  </a:lnTo>
                  <a:lnTo>
                    <a:pt x="456" y="22"/>
                  </a:lnTo>
                  <a:lnTo>
                    <a:pt x="480" y="27"/>
                  </a:lnTo>
                  <a:lnTo>
                    <a:pt x="488" y="30"/>
                  </a:lnTo>
                  <a:lnTo>
                    <a:pt x="497" y="33"/>
                  </a:lnTo>
                  <a:lnTo>
                    <a:pt x="502" y="37"/>
                  </a:lnTo>
                  <a:lnTo>
                    <a:pt x="505" y="42"/>
                  </a:lnTo>
                  <a:close/>
                </a:path>
              </a:pathLst>
            </a:custGeom>
            <a:solidFill>
              <a:srgbClr val="DA25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59" name="Freeform 585"/>
            <p:cNvSpPr>
              <a:spLocks/>
            </p:cNvSpPr>
            <p:nvPr/>
          </p:nvSpPr>
          <p:spPr bwMode="auto">
            <a:xfrm>
              <a:off x="1785" y="2267"/>
              <a:ext cx="1869" cy="796"/>
            </a:xfrm>
            <a:custGeom>
              <a:avLst/>
              <a:gdLst>
                <a:gd name="T0" fmla="*/ 376 w 1869"/>
                <a:gd name="T1" fmla="*/ 776 h 796"/>
                <a:gd name="T2" fmla="*/ 363 w 1869"/>
                <a:gd name="T3" fmla="*/ 782 h 796"/>
                <a:gd name="T4" fmla="*/ 347 w 1869"/>
                <a:gd name="T5" fmla="*/ 787 h 796"/>
                <a:gd name="T6" fmla="*/ 332 w 1869"/>
                <a:gd name="T7" fmla="*/ 792 h 796"/>
                <a:gd name="T8" fmla="*/ 317 w 1869"/>
                <a:gd name="T9" fmla="*/ 794 h 796"/>
                <a:gd name="T10" fmla="*/ 302 w 1869"/>
                <a:gd name="T11" fmla="*/ 796 h 796"/>
                <a:gd name="T12" fmla="*/ 285 w 1869"/>
                <a:gd name="T13" fmla="*/ 796 h 796"/>
                <a:gd name="T14" fmla="*/ 268 w 1869"/>
                <a:gd name="T15" fmla="*/ 796 h 796"/>
                <a:gd name="T16" fmla="*/ 248 w 1869"/>
                <a:gd name="T17" fmla="*/ 794 h 796"/>
                <a:gd name="T18" fmla="*/ 189 w 1869"/>
                <a:gd name="T19" fmla="*/ 782 h 796"/>
                <a:gd name="T20" fmla="*/ 123 w 1869"/>
                <a:gd name="T21" fmla="*/ 771 h 796"/>
                <a:gd name="T22" fmla="*/ 59 w 1869"/>
                <a:gd name="T23" fmla="*/ 757 h 796"/>
                <a:gd name="T24" fmla="*/ 0 w 1869"/>
                <a:gd name="T25" fmla="*/ 743 h 796"/>
                <a:gd name="T26" fmla="*/ 3 w 1869"/>
                <a:gd name="T27" fmla="*/ 732 h 796"/>
                <a:gd name="T28" fmla="*/ 11 w 1869"/>
                <a:gd name="T29" fmla="*/ 720 h 796"/>
                <a:gd name="T30" fmla="*/ 23 w 1869"/>
                <a:gd name="T31" fmla="*/ 708 h 796"/>
                <a:gd name="T32" fmla="*/ 42 w 1869"/>
                <a:gd name="T33" fmla="*/ 694 h 796"/>
                <a:gd name="T34" fmla="*/ 140 w 1869"/>
                <a:gd name="T35" fmla="*/ 671 h 796"/>
                <a:gd name="T36" fmla="*/ 241 w 1869"/>
                <a:gd name="T37" fmla="*/ 644 h 796"/>
                <a:gd name="T38" fmla="*/ 346 w 1869"/>
                <a:gd name="T39" fmla="*/ 613 h 796"/>
                <a:gd name="T40" fmla="*/ 454 w 1869"/>
                <a:gd name="T41" fmla="*/ 578 h 796"/>
                <a:gd name="T42" fmla="*/ 565 w 1869"/>
                <a:gd name="T43" fmla="*/ 542 h 796"/>
                <a:gd name="T44" fmla="*/ 678 w 1869"/>
                <a:gd name="T45" fmla="*/ 502 h 796"/>
                <a:gd name="T46" fmla="*/ 792 w 1869"/>
                <a:gd name="T47" fmla="*/ 460 h 796"/>
                <a:gd name="T48" fmla="*/ 908 w 1869"/>
                <a:gd name="T49" fmla="*/ 416 h 796"/>
                <a:gd name="T50" fmla="*/ 1023 w 1869"/>
                <a:gd name="T51" fmla="*/ 368 h 796"/>
                <a:gd name="T52" fmla="*/ 1139 w 1869"/>
                <a:gd name="T53" fmla="*/ 319 h 796"/>
                <a:gd name="T54" fmla="*/ 1258 w 1869"/>
                <a:gd name="T55" fmla="*/ 269 h 796"/>
                <a:gd name="T56" fmla="*/ 1372 w 1869"/>
                <a:gd name="T57" fmla="*/ 218 h 796"/>
                <a:gd name="T58" fmla="*/ 1489 w 1869"/>
                <a:gd name="T59" fmla="*/ 164 h 796"/>
                <a:gd name="T60" fmla="*/ 1602 w 1869"/>
                <a:gd name="T61" fmla="*/ 110 h 796"/>
                <a:gd name="T62" fmla="*/ 1713 w 1869"/>
                <a:gd name="T63" fmla="*/ 56 h 796"/>
                <a:gd name="T64" fmla="*/ 1825 w 1869"/>
                <a:gd name="T65" fmla="*/ 0 h 796"/>
                <a:gd name="T66" fmla="*/ 1838 w 1869"/>
                <a:gd name="T67" fmla="*/ 5 h 796"/>
                <a:gd name="T68" fmla="*/ 1850 w 1869"/>
                <a:gd name="T69" fmla="*/ 10 h 796"/>
                <a:gd name="T70" fmla="*/ 1862 w 1869"/>
                <a:gd name="T71" fmla="*/ 17 h 796"/>
                <a:gd name="T72" fmla="*/ 1869 w 1869"/>
                <a:gd name="T73" fmla="*/ 24 h 796"/>
                <a:gd name="T74" fmla="*/ 376 w 1869"/>
                <a:gd name="T75" fmla="*/ 776 h 79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869"/>
                <a:gd name="T115" fmla="*/ 0 h 796"/>
                <a:gd name="T116" fmla="*/ 1869 w 1869"/>
                <a:gd name="T117" fmla="*/ 796 h 79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869" h="796">
                  <a:moveTo>
                    <a:pt x="376" y="776"/>
                  </a:moveTo>
                  <a:lnTo>
                    <a:pt x="363" y="782"/>
                  </a:lnTo>
                  <a:lnTo>
                    <a:pt x="347" y="787"/>
                  </a:lnTo>
                  <a:lnTo>
                    <a:pt x="332" y="792"/>
                  </a:lnTo>
                  <a:lnTo>
                    <a:pt x="317" y="794"/>
                  </a:lnTo>
                  <a:lnTo>
                    <a:pt x="302" y="796"/>
                  </a:lnTo>
                  <a:lnTo>
                    <a:pt x="285" y="796"/>
                  </a:lnTo>
                  <a:lnTo>
                    <a:pt x="268" y="796"/>
                  </a:lnTo>
                  <a:lnTo>
                    <a:pt x="248" y="794"/>
                  </a:lnTo>
                  <a:lnTo>
                    <a:pt x="189" y="782"/>
                  </a:lnTo>
                  <a:lnTo>
                    <a:pt x="123" y="771"/>
                  </a:lnTo>
                  <a:lnTo>
                    <a:pt x="59" y="757"/>
                  </a:lnTo>
                  <a:lnTo>
                    <a:pt x="0" y="743"/>
                  </a:lnTo>
                  <a:lnTo>
                    <a:pt x="3" y="732"/>
                  </a:lnTo>
                  <a:lnTo>
                    <a:pt x="11" y="720"/>
                  </a:lnTo>
                  <a:lnTo>
                    <a:pt x="23" y="708"/>
                  </a:lnTo>
                  <a:lnTo>
                    <a:pt x="42" y="694"/>
                  </a:lnTo>
                  <a:lnTo>
                    <a:pt x="140" y="671"/>
                  </a:lnTo>
                  <a:lnTo>
                    <a:pt x="241" y="644"/>
                  </a:lnTo>
                  <a:lnTo>
                    <a:pt x="346" y="613"/>
                  </a:lnTo>
                  <a:lnTo>
                    <a:pt x="454" y="578"/>
                  </a:lnTo>
                  <a:lnTo>
                    <a:pt x="565" y="542"/>
                  </a:lnTo>
                  <a:lnTo>
                    <a:pt x="678" y="502"/>
                  </a:lnTo>
                  <a:lnTo>
                    <a:pt x="792" y="460"/>
                  </a:lnTo>
                  <a:lnTo>
                    <a:pt x="908" y="416"/>
                  </a:lnTo>
                  <a:lnTo>
                    <a:pt x="1023" y="368"/>
                  </a:lnTo>
                  <a:lnTo>
                    <a:pt x="1139" y="319"/>
                  </a:lnTo>
                  <a:lnTo>
                    <a:pt x="1258" y="269"/>
                  </a:lnTo>
                  <a:lnTo>
                    <a:pt x="1372" y="218"/>
                  </a:lnTo>
                  <a:lnTo>
                    <a:pt x="1489" y="164"/>
                  </a:lnTo>
                  <a:lnTo>
                    <a:pt x="1602" y="110"/>
                  </a:lnTo>
                  <a:lnTo>
                    <a:pt x="1713" y="56"/>
                  </a:lnTo>
                  <a:lnTo>
                    <a:pt x="1825" y="0"/>
                  </a:lnTo>
                  <a:lnTo>
                    <a:pt x="1838" y="5"/>
                  </a:lnTo>
                  <a:lnTo>
                    <a:pt x="1850" y="10"/>
                  </a:lnTo>
                  <a:lnTo>
                    <a:pt x="1862" y="17"/>
                  </a:lnTo>
                  <a:lnTo>
                    <a:pt x="1869" y="24"/>
                  </a:lnTo>
                  <a:lnTo>
                    <a:pt x="376" y="776"/>
                  </a:lnTo>
                  <a:close/>
                </a:path>
              </a:pathLst>
            </a:custGeom>
            <a:solidFill>
              <a:srgbClr val="F8C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60" name="Freeform 586"/>
            <p:cNvSpPr>
              <a:spLocks/>
            </p:cNvSpPr>
            <p:nvPr/>
          </p:nvSpPr>
          <p:spPr bwMode="auto">
            <a:xfrm>
              <a:off x="878" y="1814"/>
              <a:ext cx="773" cy="203"/>
            </a:xfrm>
            <a:custGeom>
              <a:avLst/>
              <a:gdLst>
                <a:gd name="T0" fmla="*/ 194 w 773"/>
                <a:gd name="T1" fmla="*/ 194 h 203"/>
                <a:gd name="T2" fmla="*/ 174 w 773"/>
                <a:gd name="T3" fmla="*/ 198 h 203"/>
                <a:gd name="T4" fmla="*/ 145 w 773"/>
                <a:gd name="T5" fmla="*/ 201 h 203"/>
                <a:gd name="T6" fmla="*/ 115 w 773"/>
                <a:gd name="T7" fmla="*/ 203 h 203"/>
                <a:gd name="T8" fmla="*/ 96 w 773"/>
                <a:gd name="T9" fmla="*/ 203 h 203"/>
                <a:gd name="T10" fmla="*/ 73 w 773"/>
                <a:gd name="T11" fmla="*/ 201 h 203"/>
                <a:gd name="T12" fmla="*/ 46 w 773"/>
                <a:gd name="T13" fmla="*/ 199 h 203"/>
                <a:gd name="T14" fmla="*/ 20 w 773"/>
                <a:gd name="T15" fmla="*/ 196 h 203"/>
                <a:gd name="T16" fmla="*/ 0 w 773"/>
                <a:gd name="T17" fmla="*/ 193 h 203"/>
                <a:gd name="T18" fmla="*/ 0 w 773"/>
                <a:gd name="T19" fmla="*/ 191 h 203"/>
                <a:gd name="T20" fmla="*/ 0 w 773"/>
                <a:gd name="T21" fmla="*/ 189 h 203"/>
                <a:gd name="T22" fmla="*/ 3 w 773"/>
                <a:gd name="T23" fmla="*/ 186 h 203"/>
                <a:gd name="T24" fmla="*/ 10 w 773"/>
                <a:gd name="T25" fmla="*/ 183 h 203"/>
                <a:gd name="T26" fmla="*/ 86 w 773"/>
                <a:gd name="T27" fmla="*/ 171 h 203"/>
                <a:gd name="T28" fmla="*/ 172 w 773"/>
                <a:gd name="T29" fmla="*/ 156 h 203"/>
                <a:gd name="T30" fmla="*/ 265 w 773"/>
                <a:gd name="T31" fmla="*/ 135 h 203"/>
                <a:gd name="T32" fmla="*/ 365 w 773"/>
                <a:gd name="T33" fmla="*/ 112 h 203"/>
                <a:gd name="T34" fmla="*/ 466 w 773"/>
                <a:gd name="T35" fmla="*/ 86 h 203"/>
                <a:gd name="T36" fmla="*/ 567 w 773"/>
                <a:gd name="T37" fmla="*/ 59 h 203"/>
                <a:gd name="T38" fmla="*/ 669 w 773"/>
                <a:gd name="T39" fmla="*/ 30 h 203"/>
                <a:gd name="T40" fmla="*/ 765 w 773"/>
                <a:gd name="T41" fmla="*/ 0 h 203"/>
                <a:gd name="T42" fmla="*/ 772 w 773"/>
                <a:gd name="T43" fmla="*/ 3 h 203"/>
                <a:gd name="T44" fmla="*/ 773 w 773"/>
                <a:gd name="T45" fmla="*/ 8 h 203"/>
                <a:gd name="T46" fmla="*/ 194 w 773"/>
                <a:gd name="T47" fmla="*/ 194 h 20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73"/>
                <a:gd name="T73" fmla="*/ 0 h 203"/>
                <a:gd name="T74" fmla="*/ 773 w 773"/>
                <a:gd name="T75" fmla="*/ 203 h 20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73" h="203">
                  <a:moveTo>
                    <a:pt x="194" y="194"/>
                  </a:moveTo>
                  <a:lnTo>
                    <a:pt x="174" y="198"/>
                  </a:lnTo>
                  <a:lnTo>
                    <a:pt x="145" y="201"/>
                  </a:lnTo>
                  <a:lnTo>
                    <a:pt x="115" y="203"/>
                  </a:lnTo>
                  <a:lnTo>
                    <a:pt x="96" y="203"/>
                  </a:lnTo>
                  <a:lnTo>
                    <a:pt x="73" y="201"/>
                  </a:lnTo>
                  <a:lnTo>
                    <a:pt x="46" y="199"/>
                  </a:lnTo>
                  <a:lnTo>
                    <a:pt x="20" y="196"/>
                  </a:lnTo>
                  <a:lnTo>
                    <a:pt x="0" y="193"/>
                  </a:lnTo>
                  <a:lnTo>
                    <a:pt x="0" y="191"/>
                  </a:lnTo>
                  <a:lnTo>
                    <a:pt x="0" y="189"/>
                  </a:lnTo>
                  <a:lnTo>
                    <a:pt x="3" y="186"/>
                  </a:lnTo>
                  <a:lnTo>
                    <a:pt x="10" y="183"/>
                  </a:lnTo>
                  <a:lnTo>
                    <a:pt x="86" y="171"/>
                  </a:lnTo>
                  <a:lnTo>
                    <a:pt x="172" y="156"/>
                  </a:lnTo>
                  <a:lnTo>
                    <a:pt x="265" y="135"/>
                  </a:lnTo>
                  <a:lnTo>
                    <a:pt x="365" y="112"/>
                  </a:lnTo>
                  <a:lnTo>
                    <a:pt x="466" y="86"/>
                  </a:lnTo>
                  <a:lnTo>
                    <a:pt x="567" y="59"/>
                  </a:lnTo>
                  <a:lnTo>
                    <a:pt x="669" y="30"/>
                  </a:lnTo>
                  <a:lnTo>
                    <a:pt x="765" y="0"/>
                  </a:lnTo>
                  <a:lnTo>
                    <a:pt x="772" y="3"/>
                  </a:lnTo>
                  <a:lnTo>
                    <a:pt x="773" y="8"/>
                  </a:lnTo>
                  <a:lnTo>
                    <a:pt x="194" y="194"/>
                  </a:lnTo>
                  <a:close/>
                </a:path>
              </a:pathLst>
            </a:custGeom>
            <a:solidFill>
              <a:srgbClr val="F8C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61" name="Freeform 587"/>
            <p:cNvSpPr>
              <a:spLocks/>
            </p:cNvSpPr>
            <p:nvPr/>
          </p:nvSpPr>
          <p:spPr bwMode="auto">
            <a:xfrm>
              <a:off x="1746" y="2265"/>
              <a:ext cx="1864" cy="745"/>
            </a:xfrm>
            <a:custGeom>
              <a:avLst/>
              <a:gdLst>
                <a:gd name="T0" fmla="*/ 39 w 1864"/>
                <a:gd name="T1" fmla="*/ 685 h 745"/>
                <a:gd name="T2" fmla="*/ 29 w 1864"/>
                <a:gd name="T3" fmla="*/ 690 h 745"/>
                <a:gd name="T4" fmla="*/ 20 w 1864"/>
                <a:gd name="T5" fmla="*/ 695 h 745"/>
                <a:gd name="T6" fmla="*/ 13 w 1864"/>
                <a:gd name="T7" fmla="*/ 702 h 745"/>
                <a:gd name="T8" fmla="*/ 10 w 1864"/>
                <a:gd name="T9" fmla="*/ 710 h 745"/>
                <a:gd name="T10" fmla="*/ 3 w 1864"/>
                <a:gd name="T11" fmla="*/ 724 h 745"/>
                <a:gd name="T12" fmla="*/ 0 w 1864"/>
                <a:gd name="T13" fmla="*/ 737 h 745"/>
                <a:gd name="T14" fmla="*/ 39 w 1864"/>
                <a:gd name="T15" fmla="*/ 745 h 745"/>
                <a:gd name="T16" fmla="*/ 42 w 1864"/>
                <a:gd name="T17" fmla="*/ 734 h 745"/>
                <a:gd name="T18" fmla="*/ 50 w 1864"/>
                <a:gd name="T19" fmla="*/ 722 h 745"/>
                <a:gd name="T20" fmla="*/ 62 w 1864"/>
                <a:gd name="T21" fmla="*/ 710 h 745"/>
                <a:gd name="T22" fmla="*/ 81 w 1864"/>
                <a:gd name="T23" fmla="*/ 696 h 745"/>
                <a:gd name="T24" fmla="*/ 179 w 1864"/>
                <a:gd name="T25" fmla="*/ 673 h 745"/>
                <a:gd name="T26" fmla="*/ 280 w 1864"/>
                <a:gd name="T27" fmla="*/ 646 h 745"/>
                <a:gd name="T28" fmla="*/ 385 w 1864"/>
                <a:gd name="T29" fmla="*/ 615 h 745"/>
                <a:gd name="T30" fmla="*/ 493 w 1864"/>
                <a:gd name="T31" fmla="*/ 580 h 745"/>
                <a:gd name="T32" fmla="*/ 604 w 1864"/>
                <a:gd name="T33" fmla="*/ 544 h 745"/>
                <a:gd name="T34" fmla="*/ 717 w 1864"/>
                <a:gd name="T35" fmla="*/ 504 h 745"/>
                <a:gd name="T36" fmla="*/ 831 w 1864"/>
                <a:gd name="T37" fmla="*/ 462 h 745"/>
                <a:gd name="T38" fmla="*/ 947 w 1864"/>
                <a:gd name="T39" fmla="*/ 418 h 745"/>
                <a:gd name="T40" fmla="*/ 1062 w 1864"/>
                <a:gd name="T41" fmla="*/ 370 h 745"/>
                <a:gd name="T42" fmla="*/ 1178 w 1864"/>
                <a:gd name="T43" fmla="*/ 321 h 745"/>
                <a:gd name="T44" fmla="*/ 1297 w 1864"/>
                <a:gd name="T45" fmla="*/ 271 h 745"/>
                <a:gd name="T46" fmla="*/ 1411 w 1864"/>
                <a:gd name="T47" fmla="*/ 220 h 745"/>
                <a:gd name="T48" fmla="*/ 1528 w 1864"/>
                <a:gd name="T49" fmla="*/ 166 h 745"/>
                <a:gd name="T50" fmla="*/ 1641 w 1864"/>
                <a:gd name="T51" fmla="*/ 112 h 745"/>
                <a:gd name="T52" fmla="*/ 1752 w 1864"/>
                <a:gd name="T53" fmla="*/ 58 h 745"/>
                <a:gd name="T54" fmla="*/ 1864 w 1864"/>
                <a:gd name="T55" fmla="*/ 2 h 745"/>
                <a:gd name="T56" fmla="*/ 1854 w 1864"/>
                <a:gd name="T57" fmla="*/ 0 h 745"/>
                <a:gd name="T58" fmla="*/ 1727 w 1864"/>
                <a:gd name="T59" fmla="*/ 58 h 745"/>
                <a:gd name="T60" fmla="*/ 1602 w 1864"/>
                <a:gd name="T61" fmla="*/ 115 h 745"/>
                <a:gd name="T62" fmla="*/ 1479 w 1864"/>
                <a:gd name="T63" fmla="*/ 171 h 745"/>
                <a:gd name="T64" fmla="*/ 1356 w 1864"/>
                <a:gd name="T65" fmla="*/ 227 h 745"/>
                <a:gd name="T66" fmla="*/ 1234 w 1864"/>
                <a:gd name="T67" fmla="*/ 279 h 745"/>
                <a:gd name="T68" fmla="*/ 1116 w 1864"/>
                <a:gd name="T69" fmla="*/ 330 h 745"/>
                <a:gd name="T70" fmla="*/ 998 w 1864"/>
                <a:gd name="T71" fmla="*/ 379 h 745"/>
                <a:gd name="T72" fmla="*/ 881 w 1864"/>
                <a:gd name="T73" fmla="*/ 424 h 745"/>
                <a:gd name="T74" fmla="*/ 768 w 1864"/>
                <a:gd name="T75" fmla="*/ 468 h 745"/>
                <a:gd name="T76" fmla="*/ 657 w 1864"/>
                <a:gd name="T77" fmla="*/ 509 h 745"/>
                <a:gd name="T78" fmla="*/ 547 w 1864"/>
                <a:gd name="T79" fmla="*/ 546 h 745"/>
                <a:gd name="T80" fmla="*/ 439 w 1864"/>
                <a:gd name="T81" fmla="*/ 582 h 745"/>
                <a:gd name="T82" fmla="*/ 334 w 1864"/>
                <a:gd name="T83" fmla="*/ 612 h 745"/>
                <a:gd name="T84" fmla="*/ 233 w 1864"/>
                <a:gd name="T85" fmla="*/ 641 h 745"/>
                <a:gd name="T86" fmla="*/ 135 w 1864"/>
                <a:gd name="T87" fmla="*/ 664 h 745"/>
                <a:gd name="T88" fmla="*/ 39 w 1864"/>
                <a:gd name="T89" fmla="*/ 685 h 74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864"/>
                <a:gd name="T136" fmla="*/ 0 h 745"/>
                <a:gd name="T137" fmla="*/ 1864 w 1864"/>
                <a:gd name="T138" fmla="*/ 745 h 74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864" h="745">
                  <a:moveTo>
                    <a:pt x="39" y="685"/>
                  </a:moveTo>
                  <a:lnTo>
                    <a:pt x="29" y="690"/>
                  </a:lnTo>
                  <a:lnTo>
                    <a:pt x="20" y="695"/>
                  </a:lnTo>
                  <a:lnTo>
                    <a:pt x="13" y="702"/>
                  </a:lnTo>
                  <a:lnTo>
                    <a:pt x="10" y="710"/>
                  </a:lnTo>
                  <a:lnTo>
                    <a:pt x="3" y="724"/>
                  </a:lnTo>
                  <a:lnTo>
                    <a:pt x="0" y="737"/>
                  </a:lnTo>
                  <a:lnTo>
                    <a:pt x="39" y="745"/>
                  </a:lnTo>
                  <a:lnTo>
                    <a:pt x="42" y="734"/>
                  </a:lnTo>
                  <a:lnTo>
                    <a:pt x="50" y="722"/>
                  </a:lnTo>
                  <a:lnTo>
                    <a:pt x="62" y="710"/>
                  </a:lnTo>
                  <a:lnTo>
                    <a:pt x="81" y="696"/>
                  </a:lnTo>
                  <a:lnTo>
                    <a:pt x="179" y="673"/>
                  </a:lnTo>
                  <a:lnTo>
                    <a:pt x="280" y="646"/>
                  </a:lnTo>
                  <a:lnTo>
                    <a:pt x="385" y="615"/>
                  </a:lnTo>
                  <a:lnTo>
                    <a:pt x="493" y="580"/>
                  </a:lnTo>
                  <a:lnTo>
                    <a:pt x="604" y="544"/>
                  </a:lnTo>
                  <a:lnTo>
                    <a:pt x="717" y="504"/>
                  </a:lnTo>
                  <a:lnTo>
                    <a:pt x="831" y="462"/>
                  </a:lnTo>
                  <a:lnTo>
                    <a:pt x="947" y="418"/>
                  </a:lnTo>
                  <a:lnTo>
                    <a:pt x="1062" y="370"/>
                  </a:lnTo>
                  <a:lnTo>
                    <a:pt x="1178" y="321"/>
                  </a:lnTo>
                  <a:lnTo>
                    <a:pt x="1297" y="271"/>
                  </a:lnTo>
                  <a:lnTo>
                    <a:pt x="1411" y="220"/>
                  </a:lnTo>
                  <a:lnTo>
                    <a:pt x="1528" y="166"/>
                  </a:lnTo>
                  <a:lnTo>
                    <a:pt x="1641" y="112"/>
                  </a:lnTo>
                  <a:lnTo>
                    <a:pt x="1752" y="58"/>
                  </a:lnTo>
                  <a:lnTo>
                    <a:pt x="1864" y="2"/>
                  </a:lnTo>
                  <a:lnTo>
                    <a:pt x="1854" y="0"/>
                  </a:lnTo>
                  <a:lnTo>
                    <a:pt x="1727" y="58"/>
                  </a:lnTo>
                  <a:lnTo>
                    <a:pt x="1602" y="115"/>
                  </a:lnTo>
                  <a:lnTo>
                    <a:pt x="1479" y="171"/>
                  </a:lnTo>
                  <a:lnTo>
                    <a:pt x="1356" y="227"/>
                  </a:lnTo>
                  <a:lnTo>
                    <a:pt x="1234" y="279"/>
                  </a:lnTo>
                  <a:lnTo>
                    <a:pt x="1116" y="330"/>
                  </a:lnTo>
                  <a:lnTo>
                    <a:pt x="998" y="379"/>
                  </a:lnTo>
                  <a:lnTo>
                    <a:pt x="881" y="424"/>
                  </a:lnTo>
                  <a:lnTo>
                    <a:pt x="768" y="468"/>
                  </a:lnTo>
                  <a:lnTo>
                    <a:pt x="657" y="509"/>
                  </a:lnTo>
                  <a:lnTo>
                    <a:pt x="547" y="546"/>
                  </a:lnTo>
                  <a:lnTo>
                    <a:pt x="439" y="582"/>
                  </a:lnTo>
                  <a:lnTo>
                    <a:pt x="334" y="612"/>
                  </a:lnTo>
                  <a:lnTo>
                    <a:pt x="233" y="641"/>
                  </a:lnTo>
                  <a:lnTo>
                    <a:pt x="135" y="664"/>
                  </a:lnTo>
                  <a:lnTo>
                    <a:pt x="39" y="68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62" name="Freeform 588"/>
            <p:cNvSpPr>
              <a:spLocks/>
            </p:cNvSpPr>
            <p:nvPr/>
          </p:nvSpPr>
          <p:spPr bwMode="auto">
            <a:xfrm>
              <a:off x="864" y="1814"/>
              <a:ext cx="779" cy="193"/>
            </a:xfrm>
            <a:custGeom>
              <a:avLst/>
              <a:gdLst>
                <a:gd name="T0" fmla="*/ 17 w 779"/>
                <a:gd name="T1" fmla="*/ 179 h 193"/>
                <a:gd name="T2" fmla="*/ 9 w 779"/>
                <a:gd name="T3" fmla="*/ 181 h 193"/>
                <a:gd name="T4" fmla="*/ 4 w 779"/>
                <a:gd name="T5" fmla="*/ 184 h 193"/>
                <a:gd name="T6" fmla="*/ 2 w 779"/>
                <a:gd name="T7" fmla="*/ 188 h 193"/>
                <a:gd name="T8" fmla="*/ 0 w 779"/>
                <a:gd name="T9" fmla="*/ 191 h 193"/>
                <a:gd name="T10" fmla="*/ 14 w 779"/>
                <a:gd name="T11" fmla="*/ 193 h 193"/>
                <a:gd name="T12" fmla="*/ 14 w 779"/>
                <a:gd name="T13" fmla="*/ 191 h 193"/>
                <a:gd name="T14" fmla="*/ 14 w 779"/>
                <a:gd name="T15" fmla="*/ 189 h 193"/>
                <a:gd name="T16" fmla="*/ 17 w 779"/>
                <a:gd name="T17" fmla="*/ 186 h 193"/>
                <a:gd name="T18" fmla="*/ 24 w 779"/>
                <a:gd name="T19" fmla="*/ 183 h 193"/>
                <a:gd name="T20" fmla="*/ 100 w 779"/>
                <a:gd name="T21" fmla="*/ 171 h 193"/>
                <a:gd name="T22" fmla="*/ 186 w 779"/>
                <a:gd name="T23" fmla="*/ 156 h 193"/>
                <a:gd name="T24" fmla="*/ 279 w 779"/>
                <a:gd name="T25" fmla="*/ 135 h 193"/>
                <a:gd name="T26" fmla="*/ 379 w 779"/>
                <a:gd name="T27" fmla="*/ 112 h 193"/>
                <a:gd name="T28" fmla="*/ 480 w 779"/>
                <a:gd name="T29" fmla="*/ 86 h 193"/>
                <a:gd name="T30" fmla="*/ 581 w 779"/>
                <a:gd name="T31" fmla="*/ 59 h 193"/>
                <a:gd name="T32" fmla="*/ 683 w 779"/>
                <a:gd name="T33" fmla="*/ 30 h 193"/>
                <a:gd name="T34" fmla="*/ 779 w 779"/>
                <a:gd name="T35" fmla="*/ 0 h 193"/>
                <a:gd name="T36" fmla="*/ 777 w 779"/>
                <a:gd name="T37" fmla="*/ 0 h 193"/>
                <a:gd name="T38" fmla="*/ 669 w 779"/>
                <a:gd name="T39" fmla="*/ 30 h 193"/>
                <a:gd name="T40" fmla="*/ 563 w 779"/>
                <a:gd name="T41" fmla="*/ 59 h 193"/>
                <a:gd name="T42" fmla="*/ 458 w 779"/>
                <a:gd name="T43" fmla="*/ 88 h 193"/>
                <a:gd name="T44" fmla="*/ 357 w 779"/>
                <a:gd name="T45" fmla="*/ 113 h 193"/>
                <a:gd name="T46" fmla="*/ 261 w 779"/>
                <a:gd name="T47" fmla="*/ 135 h 193"/>
                <a:gd name="T48" fmla="*/ 171 w 779"/>
                <a:gd name="T49" fmla="*/ 154 h 193"/>
                <a:gd name="T50" fmla="*/ 90 w 779"/>
                <a:gd name="T51" fmla="*/ 169 h 193"/>
                <a:gd name="T52" fmla="*/ 17 w 779"/>
                <a:gd name="T53" fmla="*/ 179 h 19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779"/>
                <a:gd name="T82" fmla="*/ 0 h 193"/>
                <a:gd name="T83" fmla="*/ 779 w 779"/>
                <a:gd name="T84" fmla="*/ 193 h 193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779" h="193">
                  <a:moveTo>
                    <a:pt x="17" y="179"/>
                  </a:moveTo>
                  <a:lnTo>
                    <a:pt x="9" y="181"/>
                  </a:lnTo>
                  <a:lnTo>
                    <a:pt x="4" y="184"/>
                  </a:lnTo>
                  <a:lnTo>
                    <a:pt x="2" y="188"/>
                  </a:lnTo>
                  <a:lnTo>
                    <a:pt x="0" y="191"/>
                  </a:lnTo>
                  <a:lnTo>
                    <a:pt x="14" y="193"/>
                  </a:lnTo>
                  <a:lnTo>
                    <a:pt x="14" y="191"/>
                  </a:lnTo>
                  <a:lnTo>
                    <a:pt x="14" y="189"/>
                  </a:lnTo>
                  <a:lnTo>
                    <a:pt x="17" y="186"/>
                  </a:lnTo>
                  <a:lnTo>
                    <a:pt x="24" y="183"/>
                  </a:lnTo>
                  <a:lnTo>
                    <a:pt x="100" y="171"/>
                  </a:lnTo>
                  <a:lnTo>
                    <a:pt x="186" y="156"/>
                  </a:lnTo>
                  <a:lnTo>
                    <a:pt x="279" y="135"/>
                  </a:lnTo>
                  <a:lnTo>
                    <a:pt x="379" y="112"/>
                  </a:lnTo>
                  <a:lnTo>
                    <a:pt x="480" y="86"/>
                  </a:lnTo>
                  <a:lnTo>
                    <a:pt x="581" y="59"/>
                  </a:lnTo>
                  <a:lnTo>
                    <a:pt x="683" y="30"/>
                  </a:lnTo>
                  <a:lnTo>
                    <a:pt x="779" y="0"/>
                  </a:lnTo>
                  <a:lnTo>
                    <a:pt x="777" y="0"/>
                  </a:lnTo>
                  <a:lnTo>
                    <a:pt x="669" y="30"/>
                  </a:lnTo>
                  <a:lnTo>
                    <a:pt x="563" y="59"/>
                  </a:lnTo>
                  <a:lnTo>
                    <a:pt x="458" y="88"/>
                  </a:lnTo>
                  <a:lnTo>
                    <a:pt x="357" y="113"/>
                  </a:lnTo>
                  <a:lnTo>
                    <a:pt x="261" y="135"/>
                  </a:lnTo>
                  <a:lnTo>
                    <a:pt x="171" y="154"/>
                  </a:lnTo>
                  <a:lnTo>
                    <a:pt x="90" y="169"/>
                  </a:lnTo>
                  <a:lnTo>
                    <a:pt x="17" y="179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63" name="Freeform 589"/>
            <p:cNvSpPr>
              <a:spLocks/>
            </p:cNvSpPr>
            <p:nvPr/>
          </p:nvSpPr>
          <p:spPr bwMode="auto">
            <a:xfrm>
              <a:off x="1530" y="2262"/>
              <a:ext cx="2009" cy="727"/>
            </a:xfrm>
            <a:custGeom>
              <a:avLst/>
              <a:gdLst>
                <a:gd name="T0" fmla="*/ 180 w 2009"/>
                <a:gd name="T1" fmla="*/ 544 h 727"/>
                <a:gd name="T2" fmla="*/ 3 w 2009"/>
                <a:gd name="T3" fmla="*/ 664 h 727"/>
                <a:gd name="T4" fmla="*/ 0 w 2009"/>
                <a:gd name="T5" fmla="*/ 666 h 727"/>
                <a:gd name="T6" fmla="*/ 0 w 2009"/>
                <a:gd name="T7" fmla="*/ 669 h 727"/>
                <a:gd name="T8" fmla="*/ 0 w 2009"/>
                <a:gd name="T9" fmla="*/ 672 h 727"/>
                <a:gd name="T10" fmla="*/ 0 w 2009"/>
                <a:gd name="T11" fmla="*/ 674 h 727"/>
                <a:gd name="T12" fmla="*/ 3 w 2009"/>
                <a:gd name="T13" fmla="*/ 679 h 727"/>
                <a:gd name="T14" fmla="*/ 6 w 2009"/>
                <a:gd name="T15" fmla="*/ 681 h 727"/>
                <a:gd name="T16" fmla="*/ 8 w 2009"/>
                <a:gd name="T17" fmla="*/ 683 h 727"/>
                <a:gd name="T18" fmla="*/ 94 w 2009"/>
                <a:gd name="T19" fmla="*/ 708 h 727"/>
                <a:gd name="T20" fmla="*/ 167 w 2009"/>
                <a:gd name="T21" fmla="*/ 727 h 727"/>
                <a:gd name="T22" fmla="*/ 172 w 2009"/>
                <a:gd name="T23" fmla="*/ 715 h 727"/>
                <a:gd name="T24" fmla="*/ 174 w 2009"/>
                <a:gd name="T25" fmla="*/ 699 h 727"/>
                <a:gd name="T26" fmla="*/ 174 w 2009"/>
                <a:gd name="T27" fmla="*/ 693 h 727"/>
                <a:gd name="T28" fmla="*/ 175 w 2009"/>
                <a:gd name="T29" fmla="*/ 686 h 727"/>
                <a:gd name="T30" fmla="*/ 177 w 2009"/>
                <a:gd name="T31" fmla="*/ 676 h 727"/>
                <a:gd name="T32" fmla="*/ 184 w 2009"/>
                <a:gd name="T33" fmla="*/ 666 h 727"/>
                <a:gd name="T34" fmla="*/ 282 w 2009"/>
                <a:gd name="T35" fmla="*/ 642 h 727"/>
                <a:gd name="T36" fmla="*/ 385 w 2009"/>
                <a:gd name="T37" fmla="*/ 615 h 727"/>
                <a:gd name="T38" fmla="*/ 493 w 2009"/>
                <a:gd name="T39" fmla="*/ 586 h 727"/>
                <a:gd name="T40" fmla="*/ 602 w 2009"/>
                <a:gd name="T41" fmla="*/ 554 h 727"/>
                <a:gd name="T42" fmla="*/ 717 w 2009"/>
                <a:gd name="T43" fmla="*/ 519 h 727"/>
                <a:gd name="T44" fmla="*/ 834 w 2009"/>
                <a:gd name="T45" fmla="*/ 481 h 727"/>
                <a:gd name="T46" fmla="*/ 952 w 2009"/>
                <a:gd name="T47" fmla="*/ 443 h 727"/>
                <a:gd name="T48" fmla="*/ 1072 w 2009"/>
                <a:gd name="T49" fmla="*/ 400 h 727"/>
                <a:gd name="T50" fmla="*/ 1192 w 2009"/>
                <a:gd name="T51" fmla="*/ 356 h 727"/>
                <a:gd name="T52" fmla="*/ 1313 w 2009"/>
                <a:gd name="T53" fmla="*/ 311 h 727"/>
                <a:gd name="T54" fmla="*/ 1433 w 2009"/>
                <a:gd name="T55" fmla="*/ 263 h 727"/>
                <a:gd name="T56" fmla="*/ 1553 w 2009"/>
                <a:gd name="T57" fmla="*/ 214 h 727"/>
                <a:gd name="T58" fmla="*/ 1670 w 2009"/>
                <a:gd name="T59" fmla="*/ 164 h 727"/>
                <a:gd name="T60" fmla="*/ 1786 w 2009"/>
                <a:gd name="T61" fmla="*/ 111 h 727"/>
                <a:gd name="T62" fmla="*/ 1899 w 2009"/>
                <a:gd name="T63" fmla="*/ 57 h 727"/>
                <a:gd name="T64" fmla="*/ 2009 w 2009"/>
                <a:gd name="T65" fmla="*/ 3 h 727"/>
                <a:gd name="T66" fmla="*/ 1999 w 2009"/>
                <a:gd name="T67" fmla="*/ 0 h 727"/>
                <a:gd name="T68" fmla="*/ 1872 w 2009"/>
                <a:gd name="T69" fmla="*/ 57 h 727"/>
                <a:gd name="T70" fmla="*/ 1747 w 2009"/>
                <a:gd name="T71" fmla="*/ 110 h 727"/>
                <a:gd name="T72" fmla="*/ 1624 w 2009"/>
                <a:gd name="T73" fmla="*/ 159 h 727"/>
                <a:gd name="T74" fmla="*/ 1501 w 2009"/>
                <a:gd name="T75" fmla="*/ 204 h 727"/>
                <a:gd name="T76" fmla="*/ 1379 w 2009"/>
                <a:gd name="T77" fmla="*/ 247 h 727"/>
                <a:gd name="T78" fmla="*/ 1259 w 2009"/>
                <a:gd name="T79" fmla="*/ 285 h 727"/>
                <a:gd name="T80" fmla="*/ 1141 w 2009"/>
                <a:gd name="T81" fmla="*/ 321 h 727"/>
                <a:gd name="T82" fmla="*/ 1026 w 2009"/>
                <a:gd name="T83" fmla="*/ 355 h 727"/>
                <a:gd name="T84" fmla="*/ 911 w 2009"/>
                <a:gd name="T85" fmla="*/ 385 h 727"/>
                <a:gd name="T86" fmla="*/ 800 w 2009"/>
                <a:gd name="T87" fmla="*/ 412 h 727"/>
                <a:gd name="T88" fmla="*/ 690 w 2009"/>
                <a:gd name="T89" fmla="*/ 439 h 727"/>
                <a:gd name="T90" fmla="*/ 582 w 2009"/>
                <a:gd name="T91" fmla="*/ 463 h 727"/>
                <a:gd name="T92" fmla="*/ 478 w 2009"/>
                <a:gd name="T93" fmla="*/ 485 h 727"/>
                <a:gd name="T94" fmla="*/ 376 w 2009"/>
                <a:gd name="T95" fmla="*/ 505 h 727"/>
                <a:gd name="T96" fmla="*/ 277 w 2009"/>
                <a:gd name="T97" fmla="*/ 525 h 727"/>
                <a:gd name="T98" fmla="*/ 180 w 2009"/>
                <a:gd name="T99" fmla="*/ 544 h 72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09"/>
                <a:gd name="T151" fmla="*/ 0 h 727"/>
                <a:gd name="T152" fmla="*/ 2009 w 2009"/>
                <a:gd name="T153" fmla="*/ 727 h 72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09" h="727">
                  <a:moveTo>
                    <a:pt x="180" y="544"/>
                  </a:moveTo>
                  <a:lnTo>
                    <a:pt x="3" y="664"/>
                  </a:lnTo>
                  <a:lnTo>
                    <a:pt x="0" y="666"/>
                  </a:lnTo>
                  <a:lnTo>
                    <a:pt x="0" y="669"/>
                  </a:lnTo>
                  <a:lnTo>
                    <a:pt x="0" y="672"/>
                  </a:lnTo>
                  <a:lnTo>
                    <a:pt x="0" y="674"/>
                  </a:lnTo>
                  <a:lnTo>
                    <a:pt x="3" y="679"/>
                  </a:lnTo>
                  <a:lnTo>
                    <a:pt x="6" y="681"/>
                  </a:lnTo>
                  <a:lnTo>
                    <a:pt x="8" y="683"/>
                  </a:lnTo>
                  <a:lnTo>
                    <a:pt x="94" y="708"/>
                  </a:lnTo>
                  <a:lnTo>
                    <a:pt x="167" y="727"/>
                  </a:lnTo>
                  <a:lnTo>
                    <a:pt x="172" y="715"/>
                  </a:lnTo>
                  <a:lnTo>
                    <a:pt x="174" y="699"/>
                  </a:lnTo>
                  <a:lnTo>
                    <a:pt x="174" y="693"/>
                  </a:lnTo>
                  <a:lnTo>
                    <a:pt x="175" y="686"/>
                  </a:lnTo>
                  <a:lnTo>
                    <a:pt x="177" y="676"/>
                  </a:lnTo>
                  <a:lnTo>
                    <a:pt x="184" y="666"/>
                  </a:lnTo>
                  <a:lnTo>
                    <a:pt x="282" y="642"/>
                  </a:lnTo>
                  <a:lnTo>
                    <a:pt x="385" y="615"/>
                  </a:lnTo>
                  <a:lnTo>
                    <a:pt x="493" y="586"/>
                  </a:lnTo>
                  <a:lnTo>
                    <a:pt x="602" y="554"/>
                  </a:lnTo>
                  <a:lnTo>
                    <a:pt x="717" y="519"/>
                  </a:lnTo>
                  <a:lnTo>
                    <a:pt x="834" y="481"/>
                  </a:lnTo>
                  <a:lnTo>
                    <a:pt x="952" y="443"/>
                  </a:lnTo>
                  <a:lnTo>
                    <a:pt x="1072" y="400"/>
                  </a:lnTo>
                  <a:lnTo>
                    <a:pt x="1192" y="356"/>
                  </a:lnTo>
                  <a:lnTo>
                    <a:pt x="1313" y="311"/>
                  </a:lnTo>
                  <a:lnTo>
                    <a:pt x="1433" y="263"/>
                  </a:lnTo>
                  <a:lnTo>
                    <a:pt x="1553" y="214"/>
                  </a:lnTo>
                  <a:lnTo>
                    <a:pt x="1670" y="164"/>
                  </a:lnTo>
                  <a:lnTo>
                    <a:pt x="1786" y="111"/>
                  </a:lnTo>
                  <a:lnTo>
                    <a:pt x="1899" y="57"/>
                  </a:lnTo>
                  <a:lnTo>
                    <a:pt x="2009" y="3"/>
                  </a:lnTo>
                  <a:lnTo>
                    <a:pt x="1999" y="0"/>
                  </a:lnTo>
                  <a:lnTo>
                    <a:pt x="1872" y="57"/>
                  </a:lnTo>
                  <a:lnTo>
                    <a:pt x="1747" y="110"/>
                  </a:lnTo>
                  <a:lnTo>
                    <a:pt x="1624" y="159"/>
                  </a:lnTo>
                  <a:lnTo>
                    <a:pt x="1501" y="204"/>
                  </a:lnTo>
                  <a:lnTo>
                    <a:pt x="1379" y="247"/>
                  </a:lnTo>
                  <a:lnTo>
                    <a:pt x="1259" y="285"/>
                  </a:lnTo>
                  <a:lnTo>
                    <a:pt x="1141" y="321"/>
                  </a:lnTo>
                  <a:lnTo>
                    <a:pt x="1026" y="355"/>
                  </a:lnTo>
                  <a:lnTo>
                    <a:pt x="911" y="385"/>
                  </a:lnTo>
                  <a:lnTo>
                    <a:pt x="800" y="412"/>
                  </a:lnTo>
                  <a:lnTo>
                    <a:pt x="690" y="439"/>
                  </a:lnTo>
                  <a:lnTo>
                    <a:pt x="582" y="463"/>
                  </a:lnTo>
                  <a:lnTo>
                    <a:pt x="478" y="485"/>
                  </a:lnTo>
                  <a:lnTo>
                    <a:pt x="376" y="505"/>
                  </a:lnTo>
                  <a:lnTo>
                    <a:pt x="277" y="525"/>
                  </a:lnTo>
                  <a:lnTo>
                    <a:pt x="180" y="544"/>
                  </a:lnTo>
                  <a:close/>
                </a:path>
              </a:pathLst>
            </a:custGeom>
            <a:solidFill>
              <a:srgbClr val="DA25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64" name="Freeform 590"/>
            <p:cNvSpPr>
              <a:spLocks/>
            </p:cNvSpPr>
            <p:nvPr/>
          </p:nvSpPr>
          <p:spPr bwMode="auto">
            <a:xfrm>
              <a:off x="758" y="1812"/>
              <a:ext cx="865" cy="186"/>
            </a:xfrm>
            <a:custGeom>
              <a:avLst/>
              <a:gdLst>
                <a:gd name="T0" fmla="*/ 83 w 865"/>
                <a:gd name="T1" fmla="*/ 132 h 186"/>
                <a:gd name="T2" fmla="*/ 4 w 865"/>
                <a:gd name="T3" fmla="*/ 166 h 186"/>
                <a:gd name="T4" fmla="*/ 0 w 865"/>
                <a:gd name="T5" fmla="*/ 169 h 186"/>
                <a:gd name="T6" fmla="*/ 0 w 865"/>
                <a:gd name="T7" fmla="*/ 171 h 186"/>
                <a:gd name="T8" fmla="*/ 0 w 865"/>
                <a:gd name="T9" fmla="*/ 171 h 186"/>
                <a:gd name="T10" fmla="*/ 19 w 865"/>
                <a:gd name="T11" fmla="*/ 176 h 186"/>
                <a:gd name="T12" fmla="*/ 37 w 865"/>
                <a:gd name="T13" fmla="*/ 179 h 186"/>
                <a:gd name="T14" fmla="*/ 54 w 865"/>
                <a:gd name="T15" fmla="*/ 183 h 186"/>
                <a:gd name="T16" fmla="*/ 73 w 865"/>
                <a:gd name="T17" fmla="*/ 186 h 186"/>
                <a:gd name="T18" fmla="*/ 73 w 865"/>
                <a:gd name="T19" fmla="*/ 185 h 186"/>
                <a:gd name="T20" fmla="*/ 73 w 865"/>
                <a:gd name="T21" fmla="*/ 181 h 186"/>
                <a:gd name="T22" fmla="*/ 74 w 865"/>
                <a:gd name="T23" fmla="*/ 178 h 186"/>
                <a:gd name="T24" fmla="*/ 76 w 865"/>
                <a:gd name="T25" fmla="*/ 176 h 186"/>
                <a:gd name="T26" fmla="*/ 88 w 865"/>
                <a:gd name="T27" fmla="*/ 171 h 186"/>
                <a:gd name="T28" fmla="*/ 103 w 865"/>
                <a:gd name="T29" fmla="*/ 163 h 186"/>
                <a:gd name="T30" fmla="*/ 181 w 865"/>
                <a:gd name="T31" fmla="*/ 152 h 186"/>
                <a:gd name="T32" fmla="*/ 267 w 865"/>
                <a:gd name="T33" fmla="*/ 137 h 186"/>
                <a:gd name="T34" fmla="*/ 361 w 865"/>
                <a:gd name="T35" fmla="*/ 120 h 186"/>
                <a:gd name="T36" fmla="*/ 461 w 865"/>
                <a:gd name="T37" fmla="*/ 102 h 186"/>
                <a:gd name="T38" fmla="*/ 562 w 865"/>
                <a:gd name="T39" fmla="*/ 80 h 186"/>
                <a:gd name="T40" fmla="*/ 665 w 865"/>
                <a:gd name="T41" fmla="*/ 54 h 186"/>
                <a:gd name="T42" fmla="*/ 767 w 865"/>
                <a:gd name="T43" fmla="*/ 29 h 186"/>
                <a:gd name="T44" fmla="*/ 865 w 865"/>
                <a:gd name="T45" fmla="*/ 0 h 186"/>
                <a:gd name="T46" fmla="*/ 861 w 865"/>
                <a:gd name="T47" fmla="*/ 0 h 186"/>
                <a:gd name="T48" fmla="*/ 807 w 865"/>
                <a:gd name="T49" fmla="*/ 14 h 186"/>
                <a:gd name="T50" fmla="*/ 753 w 865"/>
                <a:gd name="T51" fmla="*/ 27 h 186"/>
                <a:gd name="T52" fmla="*/ 699 w 865"/>
                <a:gd name="T53" fmla="*/ 41 h 186"/>
                <a:gd name="T54" fmla="*/ 645 w 865"/>
                <a:gd name="T55" fmla="*/ 53 h 186"/>
                <a:gd name="T56" fmla="*/ 537 w 865"/>
                <a:gd name="T57" fmla="*/ 73 h 186"/>
                <a:gd name="T58" fmla="*/ 432 w 865"/>
                <a:gd name="T59" fmla="*/ 90 h 186"/>
                <a:gd name="T60" fmla="*/ 333 w 865"/>
                <a:gd name="T61" fmla="*/ 103 h 186"/>
                <a:gd name="T62" fmla="*/ 240 w 865"/>
                <a:gd name="T63" fmla="*/ 115 h 186"/>
                <a:gd name="T64" fmla="*/ 155 w 865"/>
                <a:gd name="T65" fmla="*/ 124 h 186"/>
                <a:gd name="T66" fmla="*/ 83 w 865"/>
                <a:gd name="T67" fmla="*/ 132 h 18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865"/>
                <a:gd name="T103" fmla="*/ 0 h 186"/>
                <a:gd name="T104" fmla="*/ 865 w 865"/>
                <a:gd name="T105" fmla="*/ 186 h 18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865" h="186">
                  <a:moveTo>
                    <a:pt x="83" y="132"/>
                  </a:moveTo>
                  <a:lnTo>
                    <a:pt x="4" y="166"/>
                  </a:lnTo>
                  <a:lnTo>
                    <a:pt x="0" y="169"/>
                  </a:lnTo>
                  <a:lnTo>
                    <a:pt x="0" y="171"/>
                  </a:lnTo>
                  <a:lnTo>
                    <a:pt x="19" y="176"/>
                  </a:lnTo>
                  <a:lnTo>
                    <a:pt x="37" y="179"/>
                  </a:lnTo>
                  <a:lnTo>
                    <a:pt x="54" y="183"/>
                  </a:lnTo>
                  <a:lnTo>
                    <a:pt x="73" y="186"/>
                  </a:lnTo>
                  <a:lnTo>
                    <a:pt x="73" y="185"/>
                  </a:lnTo>
                  <a:lnTo>
                    <a:pt x="73" y="181"/>
                  </a:lnTo>
                  <a:lnTo>
                    <a:pt x="74" y="178"/>
                  </a:lnTo>
                  <a:lnTo>
                    <a:pt x="76" y="176"/>
                  </a:lnTo>
                  <a:lnTo>
                    <a:pt x="88" y="171"/>
                  </a:lnTo>
                  <a:lnTo>
                    <a:pt x="103" y="163"/>
                  </a:lnTo>
                  <a:lnTo>
                    <a:pt x="181" y="152"/>
                  </a:lnTo>
                  <a:lnTo>
                    <a:pt x="267" y="137"/>
                  </a:lnTo>
                  <a:lnTo>
                    <a:pt x="361" y="120"/>
                  </a:lnTo>
                  <a:lnTo>
                    <a:pt x="461" y="102"/>
                  </a:lnTo>
                  <a:lnTo>
                    <a:pt x="562" y="80"/>
                  </a:lnTo>
                  <a:lnTo>
                    <a:pt x="665" y="54"/>
                  </a:lnTo>
                  <a:lnTo>
                    <a:pt x="767" y="29"/>
                  </a:lnTo>
                  <a:lnTo>
                    <a:pt x="865" y="0"/>
                  </a:lnTo>
                  <a:lnTo>
                    <a:pt x="861" y="0"/>
                  </a:lnTo>
                  <a:lnTo>
                    <a:pt x="807" y="14"/>
                  </a:lnTo>
                  <a:lnTo>
                    <a:pt x="753" y="27"/>
                  </a:lnTo>
                  <a:lnTo>
                    <a:pt x="699" y="41"/>
                  </a:lnTo>
                  <a:lnTo>
                    <a:pt x="645" y="53"/>
                  </a:lnTo>
                  <a:lnTo>
                    <a:pt x="537" y="73"/>
                  </a:lnTo>
                  <a:lnTo>
                    <a:pt x="432" y="90"/>
                  </a:lnTo>
                  <a:lnTo>
                    <a:pt x="333" y="103"/>
                  </a:lnTo>
                  <a:lnTo>
                    <a:pt x="240" y="115"/>
                  </a:lnTo>
                  <a:lnTo>
                    <a:pt x="155" y="124"/>
                  </a:lnTo>
                  <a:lnTo>
                    <a:pt x="83" y="132"/>
                  </a:lnTo>
                  <a:close/>
                </a:path>
              </a:pathLst>
            </a:custGeom>
            <a:solidFill>
              <a:srgbClr val="DA25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65" name="Freeform 591"/>
            <p:cNvSpPr>
              <a:spLocks/>
            </p:cNvSpPr>
            <p:nvPr/>
          </p:nvSpPr>
          <p:spPr bwMode="auto">
            <a:xfrm>
              <a:off x="1710" y="2264"/>
              <a:ext cx="1817" cy="542"/>
            </a:xfrm>
            <a:custGeom>
              <a:avLst/>
              <a:gdLst>
                <a:gd name="T0" fmla="*/ 0 w 1817"/>
                <a:gd name="T1" fmla="*/ 542 h 542"/>
                <a:gd name="T2" fmla="*/ 54 w 1817"/>
                <a:gd name="T3" fmla="*/ 505 h 542"/>
                <a:gd name="T4" fmla="*/ 80 w 1817"/>
                <a:gd name="T5" fmla="*/ 503 h 542"/>
                <a:gd name="T6" fmla="*/ 125 w 1817"/>
                <a:gd name="T7" fmla="*/ 496 h 542"/>
                <a:gd name="T8" fmla="*/ 188 w 1817"/>
                <a:gd name="T9" fmla="*/ 486 h 542"/>
                <a:gd name="T10" fmla="*/ 265 w 1817"/>
                <a:gd name="T11" fmla="*/ 471 h 542"/>
                <a:gd name="T12" fmla="*/ 358 w 1817"/>
                <a:gd name="T13" fmla="*/ 452 h 542"/>
                <a:gd name="T14" fmla="*/ 465 w 1817"/>
                <a:gd name="T15" fmla="*/ 430 h 542"/>
                <a:gd name="T16" fmla="*/ 579 w 1817"/>
                <a:gd name="T17" fmla="*/ 403 h 542"/>
                <a:gd name="T18" fmla="*/ 706 w 1817"/>
                <a:gd name="T19" fmla="*/ 373 h 542"/>
                <a:gd name="T20" fmla="*/ 838 w 1817"/>
                <a:gd name="T21" fmla="*/ 339 h 542"/>
                <a:gd name="T22" fmla="*/ 975 w 1817"/>
                <a:gd name="T23" fmla="*/ 302 h 542"/>
                <a:gd name="T24" fmla="*/ 1116 w 1817"/>
                <a:gd name="T25" fmla="*/ 261 h 542"/>
                <a:gd name="T26" fmla="*/ 1260 w 1817"/>
                <a:gd name="T27" fmla="*/ 216 h 542"/>
                <a:gd name="T28" fmla="*/ 1333 w 1817"/>
                <a:gd name="T29" fmla="*/ 192 h 542"/>
                <a:gd name="T30" fmla="*/ 1403 w 1817"/>
                <a:gd name="T31" fmla="*/ 167 h 542"/>
                <a:gd name="T32" fmla="*/ 1474 w 1817"/>
                <a:gd name="T33" fmla="*/ 141 h 542"/>
                <a:gd name="T34" fmla="*/ 1545 w 1817"/>
                <a:gd name="T35" fmla="*/ 114 h 542"/>
                <a:gd name="T36" fmla="*/ 1614 w 1817"/>
                <a:gd name="T37" fmla="*/ 87 h 542"/>
                <a:gd name="T38" fmla="*/ 1684 w 1817"/>
                <a:gd name="T39" fmla="*/ 59 h 542"/>
                <a:gd name="T40" fmla="*/ 1751 w 1817"/>
                <a:gd name="T41" fmla="*/ 30 h 542"/>
                <a:gd name="T42" fmla="*/ 1817 w 1817"/>
                <a:gd name="T43" fmla="*/ 0 h 542"/>
                <a:gd name="T44" fmla="*/ 1817 w 1817"/>
                <a:gd name="T45" fmla="*/ 0 h 542"/>
                <a:gd name="T46" fmla="*/ 1692 w 1817"/>
                <a:gd name="T47" fmla="*/ 55 h 542"/>
                <a:gd name="T48" fmla="*/ 1567 w 1817"/>
                <a:gd name="T49" fmla="*/ 109 h 542"/>
                <a:gd name="T50" fmla="*/ 1442 w 1817"/>
                <a:gd name="T51" fmla="*/ 158 h 542"/>
                <a:gd name="T52" fmla="*/ 1321 w 1817"/>
                <a:gd name="T53" fmla="*/ 202 h 542"/>
                <a:gd name="T54" fmla="*/ 1199 w 1817"/>
                <a:gd name="T55" fmla="*/ 245 h 542"/>
                <a:gd name="T56" fmla="*/ 1079 w 1817"/>
                <a:gd name="T57" fmla="*/ 283 h 542"/>
                <a:gd name="T58" fmla="*/ 961 w 1817"/>
                <a:gd name="T59" fmla="*/ 319 h 542"/>
                <a:gd name="T60" fmla="*/ 845 w 1817"/>
                <a:gd name="T61" fmla="*/ 353 h 542"/>
                <a:gd name="T62" fmla="*/ 731 w 1817"/>
                <a:gd name="T63" fmla="*/ 383 h 542"/>
                <a:gd name="T64" fmla="*/ 620 w 1817"/>
                <a:gd name="T65" fmla="*/ 410 h 542"/>
                <a:gd name="T66" fmla="*/ 510 w 1817"/>
                <a:gd name="T67" fmla="*/ 437 h 542"/>
                <a:gd name="T68" fmla="*/ 402 w 1817"/>
                <a:gd name="T69" fmla="*/ 461 h 542"/>
                <a:gd name="T70" fmla="*/ 298 w 1817"/>
                <a:gd name="T71" fmla="*/ 483 h 542"/>
                <a:gd name="T72" fmla="*/ 196 w 1817"/>
                <a:gd name="T73" fmla="*/ 503 h 542"/>
                <a:gd name="T74" fmla="*/ 97 w 1817"/>
                <a:gd name="T75" fmla="*/ 523 h 542"/>
                <a:gd name="T76" fmla="*/ 0 w 1817"/>
                <a:gd name="T77" fmla="*/ 542 h 54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817"/>
                <a:gd name="T118" fmla="*/ 0 h 542"/>
                <a:gd name="T119" fmla="*/ 1817 w 1817"/>
                <a:gd name="T120" fmla="*/ 542 h 54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817" h="542">
                  <a:moveTo>
                    <a:pt x="0" y="542"/>
                  </a:moveTo>
                  <a:lnTo>
                    <a:pt x="54" y="505"/>
                  </a:lnTo>
                  <a:lnTo>
                    <a:pt x="80" y="503"/>
                  </a:lnTo>
                  <a:lnTo>
                    <a:pt x="125" y="496"/>
                  </a:lnTo>
                  <a:lnTo>
                    <a:pt x="188" y="486"/>
                  </a:lnTo>
                  <a:lnTo>
                    <a:pt x="265" y="471"/>
                  </a:lnTo>
                  <a:lnTo>
                    <a:pt x="358" y="452"/>
                  </a:lnTo>
                  <a:lnTo>
                    <a:pt x="465" y="430"/>
                  </a:lnTo>
                  <a:lnTo>
                    <a:pt x="579" y="403"/>
                  </a:lnTo>
                  <a:lnTo>
                    <a:pt x="706" y="373"/>
                  </a:lnTo>
                  <a:lnTo>
                    <a:pt x="838" y="339"/>
                  </a:lnTo>
                  <a:lnTo>
                    <a:pt x="975" y="302"/>
                  </a:lnTo>
                  <a:lnTo>
                    <a:pt x="1116" y="261"/>
                  </a:lnTo>
                  <a:lnTo>
                    <a:pt x="1260" y="216"/>
                  </a:lnTo>
                  <a:lnTo>
                    <a:pt x="1333" y="192"/>
                  </a:lnTo>
                  <a:lnTo>
                    <a:pt x="1403" y="167"/>
                  </a:lnTo>
                  <a:lnTo>
                    <a:pt x="1474" y="141"/>
                  </a:lnTo>
                  <a:lnTo>
                    <a:pt x="1545" y="114"/>
                  </a:lnTo>
                  <a:lnTo>
                    <a:pt x="1614" y="87"/>
                  </a:lnTo>
                  <a:lnTo>
                    <a:pt x="1684" y="59"/>
                  </a:lnTo>
                  <a:lnTo>
                    <a:pt x="1751" y="30"/>
                  </a:lnTo>
                  <a:lnTo>
                    <a:pt x="1817" y="0"/>
                  </a:lnTo>
                  <a:lnTo>
                    <a:pt x="1692" y="55"/>
                  </a:lnTo>
                  <a:lnTo>
                    <a:pt x="1567" y="109"/>
                  </a:lnTo>
                  <a:lnTo>
                    <a:pt x="1442" y="158"/>
                  </a:lnTo>
                  <a:lnTo>
                    <a:pt x="1321" y="202"/>
                  </a:lnTo>
                  <a:lnTo>
                    <a:pt x="1199" y="245"/>
                  </a:lnTo>
                  <a:lnTo>
                    <a:pt x="1079" y="283"/>
                  </a:lnTo>
                  <a:lnTo>
                    <a:pt x="961" y="319"/>
                  </a:lnTo>
                  <a:lnTo>
                    <a:pt x="845" y="353"/>
                  </a:lnTo>
                  <a:lnTo>
                    <a:pt x="731" y="383"/>
                  </a:lnTo>
                  <a:lnTo>
                    <a:pt x="620" y="410"/>
                  </a:lnTo>
                  <a:lnTo>
                    <a:pt x="510" y="437"/>
                  </a:lnTo>
                  <a:lnTo>
                    <a:pt x="402" y="461"/>
                  </a:lnTo>
                  <a:lnTo>
                    <a:pt x="298" y="483"/>
                  </a:lnTo>
                  <a:lnTo>
                    <a:pt x="196" y="503"/>
                  </a:lnTo>
                  <a:lnTo>
                    <a:pt x="97" y="523"/>
                  </a:lnTo>
                  <a:lnTo>
                    <a:pt x="0" y="54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66" name="Freeform 592"/>
            <p:cNvSpPr>
              <a:spLocks/>
            </p:cNvSpPr>
            <p:nvPr/>
          </p:nvSpPr>
          <p:spPr bwMode="auto">
            <a:xfrm>
              <a:off x="841" y="1812"/>
              <a:ext cx="778" cy="132"/>
            </a:xfrm>
            <a:custGeom>
              <a:avLst/>
              <a:gdLst>
                <a:gd name="T0" fmla="*/ 0 w 778"/>
                <a:gd name="T1" fmla="*/ 132 h 132"/>
                <a:gd name="T2" fmla="*/ 23 w 778"/>
                <a:gd name="T3" fmla="*/ 122 h 132"/>
                <a:gd name="T4" fmla="*/ 52 w 778"/>
                <a:gd name="T5" fmla="*/ 120 h 132"/>
                <a:gd name="T6" fmla="*/ 111 w 778"/>
                <a:gd name="T7" fmla="*/ 115 h 132"/>
                <a:gd name="T8" fmla="*/ 196 w 778"/>
                <a:gd name="T9" fmla="*/ 105 h 132"/>
                <a:gd name="T10" fmla="*/ 300 w 778"/>
                <a:gd name="T11" fmla="*/ 93 h 132"/>
                <a:gd name="T12" fmla="*/ 417 w 778"/>
                <a:gd name="T13" fmla="*/ 76 h 132"/>
                <a:gd name="T14" fmla="*/ 538 w 778"/>
                <a:gd name="T15" fmla="*/ 54 h 132"/>
                <a:gd name="T16" fmla="*/ 601 w 778"/>
                <a:gd name="T17" fmla="*/ 43 h 132"/>
                <a:gd name="T18" fmla="*/ 662 w 778"/>
                <a:gd name="T19" fmla="*/ 29 h 132"/>
                <a:gd name="T20" fmla="*/ 721 w 778"/>
                <a:gd name="T21" fmla="*/ 16 h 132"/>
                <a:gd name="T22" fmla="*/ 778 w 778"/>
                <a:gd name="T23" fmla="*/ 0 h 132"/>
                <a:gd name="T24" fmla="*/ 778 w 778"/>
                <a:gd name="T25" fmla="*/ 0 h 132"/>
                <a:gd name="T26" fmla="*/ 724 w 778"/>
                <a:gd name="T27" fmla="*/ 14 h 132"/>
                <a:gd name="T28" fmla="*/ 670 w 778"/>
                <a:gd name="T29" fmla="*/ 29 h 132"/>
                <a:gd name="T30" fmla="*/ 616 w 778"/>
                <a:gd name="T31" fmla="*/ 41 h 132"/>
                <a:gd name="T32" fmla="*/ 560 w 778"/>
                <a:gd name="T33" fmla="*/ 53 h 132"/>
                <a:gd name="T34" fmla="*/ 454 w 778"/>
                <a:gd name="T35" fmla="*/ 73 h 132"/>
                <a:gd name="T36" fmla="*/ 349 w 778"/>
                <a:gd name="T37" fmla="*/ 90 h 132"/>
                <a:gd name="T38" fmla="*/ 250 w 778"/>
                <a:gd name="T39" fmla="*/ 103 h 132"/>
                <a:gd name="T40" fmla="*/ 157 w 778"/>
                <a:gd name="T41" fmla="*/ 115 h 132"/>
                <a:gd name="T42" fmla="*/ 72 w 778"/>
                <a:gd name="T43" fmla="*/ 124 h 132"/>
                <a:gd name="T44" fmla="*/ 0 w 778"/>
                <a:gd name="T45" fmla="*/ 132 h 13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778"/>
                <a:gd name="T70" fmla="*/ 0 h 132"/>
                <a:gd name="T71" fmla="*/ 778 w 778"/>
                <a:gd name="T72" fmla="*/ 132 h 13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778" h="132">
                  <a:moveTo>
                    <a:pt x="0" y="132"/>
                  </a:moveTo>
                  <a:lnTo>
                    <a:pt x="23" y="122"/>
                  </a:lnTo>
                  <a:lnTo>
                    <a:pt x="52" y="120"/>
                  </a:lnTo>
                  <a:lnTo>
                    <a:pt x="111" y="115"/>
                  </a:lnTo>
                  <a:lnTo>
                    <a:pt x="196" y="105"/>
                  </a:lnTo>
                  <a:lnTo>
                    <a:pt x="300" y="93"/>
                  </a:lnTo>
                  <a:lnTo>
                    <a:pt x="417" y="76"/>
                  </a:lnTo>
                  <a:lnTo>
                    <a:pt x="538" y="54"/>
                  </a:lnTo>
                  <a:lnTo>
                    <a:pt x="601" y="43"/>
                  </a:lnTo>
                  <a:lnTo>
                    <a:pt x="662" y="29"/>
                  </a:lnTo>
                  <a:lnTo>
                    <a:pt x="721" y="16"/>
                  </a:lnTo>
                  <a:lnTo>
                    <a:pt x="778" y="0"/>
                  </a:lnTo>
                  <a:lnTo>
                    <a:pt x="724" y="14"/>
                  </a:lnTo>
                  <a:lnTo>
                    <a:pt x="670" y="29"/>
                  </a:lnTo>
                  <a:lnTo>
                    <a:pt x="616" y="41"/>
                  </a:lnTo>
                  <a:lnTo>
                    <a:pt x="560" y="53"/>
                  </a:lnTo>
                  <a:lnTo>
                    <a:pt x="454" y="73"/>
                  </a:lnTo>
                  <a:lnTo>
                    <a:pt x="349" y="90"/>
                  </a:lnTo>
                  <a:lnTo>
                    <a:pt x="250" y="103"/>
                  </a:lnTo>
                  <a:lnTo>
                    <a:pt x="157" y="115"/>
                  </a:lnTo>
                  <a:lnTo>
                    <a:pt x="72" y="124"/>
                  </a:lnTo>
                  <a:lnTo>
                    <a:pt x="0" y="13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67" name="Freeform 593"/>
            <p:cNvSpPr>
              <a:spLocks/>
            </p:cNvSpPr>
            <p:nvPr/>
          </p:nvSpPr>
          <p:spPr bwMode="auto">
            <a:xfrm>
              <a:off x="2056" y="2248"/>
              <a:ext cx="1474" cy="565"/>
            </a:xfrm>
            <a:custGeom>
              <a:avLst/>
              <a:gdLst>
                <a:gd name="T0" fmla="*/ 274 w 1474"/>
                <a:gd name="T1" fmla="*/ 240 h 565"/>
                <a:gd name="T2" fmla="*/ 269 w 1474"/>
                <a:gd name="T3" fmla="*/ 262 h 565"/>
                <a:gd name="T4" fmla="*/ 261 w 1474"/>
                <a:gd name="T5" fmla="*/ 284 h 565"/>
                <a:gd name="T6" fmla="*/ 249 w 1474"/>
                <a:gd name="T7" fmla="*/ 308 h 565"/>
                <a:gd name="T8" fmla="*/ 233 w 1474"/>
                <a:gd name="T9" fmla="*/ 332 h 565"/>
                <a:gd name="T10" fmla="*/ 218 w 1474"/>
                <a:gd name="T11" fmla="*/ 355 h 565"/>
                <a:gd name="T12" fmla="*/ 200 w 1474"/>
                <a:gd name="T13" fmla="*/ 379 h 565"/>
                <a:gd name="T14" fmla="*/ 181 w 1474"/>
                <a:gd name="T15" fmla="*/ 401 h 565"/>
                <a:gd name="T16" fmla="*/ 159 w 1474"/>
                <a:gd name="T17" fmla="*/ 424 h 565"/>
                <a:gd name="T18" fmla="*/ 117 w 1474"/>
                <a:gd name="T19" fmla="*/ 467 h 565"/>
                <a:gd name="T20" fmla="*/ 75 w 1474"/>
                <a:gd name="T21" fmla="*/ 506 h 565"/>
                <a:gd name="T22" fmla="*/ 34 w 1474"/>
                <a:gd name="T23" fmla="*/ 539 h 565"/>
                <a:gd name="T24" fmla="*/ 0 w 1474"/>
                <a:gd name="T25" fmla="*/ 565 h 565"/>
                <a:gd name="T26" fmla="*/ 83 w 1474"/>
                <a:gd name="T27" fmla="*/ 539 h 565"/>
                <a:gd name="T28" fmla="*/ 171 w 1474"/>
                <a:gd name="T29" fmla="*/ 512 h 565"/>
                <a:gd name="T30" fmla="*/ 262 w 1474"/>
                <a:gd name="T31" fmla="*/ 484 h 565"/>
                <a:gd name="T32" fmla="*/ 355 w 1474"/>
                <a:gd name="T33" fmla="*/ 452 h 565"/>
                <a:gd name="T34" fmla="*/ 450 w 1474"/>
                <a:gd name="T35" fmla="*/ 419 h 565"/>
                <a:gd name="T36" fmla="*/ 546 w 1474"/>
                <a:gd name="T37" fmla="*/ 384 h 565"/>
                <a:gd name="T38" fmla="*/ 644 w 1474"/>
                <a:gd name="T39" fmla="*/ 348 h 565"/>
                <a:gd name="T40" fmla="*/ 742 w 1474"/>
                <a:gd name="T41" fmla="*/ 313 h 565"/>
                <a:gd name="T42" fmla="*/ 840 w 1474"/>
                <a:gd name="T43" fmla="*/ 276 h 565"/>
                <a:gd name="T44" fmla="*/ 938 w 1474"/>
                <a:gd name="T45" fmla="*/ 237 h 565"/>
                <a:gd name="T46" fmla="*/ 1032 w 1474"/>
                <a:gd name="T47" fmla="*/ 198 h 565"/>
                <a:gd name="T48" fmla="*/ 1127 w 1474"/>
                <a:gd name="T49" fmla="*/ 159 h 565"/>
                <a:gd name="T50" fmla="*/ 1219 w 1474"/>
                <a:gd name="T51" fmla="*/ 120 h 565"/>
                <a:gd name="T52" fmla="*/ 1307 w 1474"/>
                <a:gd name="T53" fmla="*/ 81 h 565"/>
                <a:gd name="T54" fmla="*/ 1393 w 1474"/>
                <a:gd name="T55" fmla="*/ 43 h 565"/>
                <a:gd name="T56" fmla="*/ 1474 w 1474"/>
                <a:gd name="T57" fmla="*/ 4 h 565"/>
                <a:gd name="T58" fmla="*/ 1454 w 1474"/>
                <a:gd name="T59" fmla="*/ 0 h 565"/>
                <a:gd name="T60" fmla="*/ 1378 w 1474"/>
                <a:gd name="T61" fmla="*/ 27 h 565"/>
                <a:gd name="T62" fmla="*/ 1301 w 1474"/>
                <a:gd name="T63" fmla="*/ 53 h 565"/>
                <a:gd name="T64" fmla="*/ 1223 w 1474"/>
                <a:gd name="T65" fmla="*/ 78 h 565"/>
                <a:gd name="T66" fmla="*/ 1144 w 1474"/>
                <a:gd name="T67" fmla="*/ 102 h 565"/>
                <a:gd name="T68" fmla="*/ 1064 w 1474"/>
                <a:gd name="T69" fmla="*/ 124 h 565"/>
                <a:gd name="T70" fmla="*/ 983 w 1474"/>
                <a:gd name="T71" fmla="*/ 144 h 565"/>
                <a:gd name="T72" fmla="*/ 904 w 1474"/>
                <a:gd name="T73" fmla="*/ 163 h 565"/>
                <a:gd name="T74" fmla="*/ 826 w 1474"/>
                <a:gd name="T75" fmla="*/ 179 h 565"/>
                <a:gd name="T76" fmla="*/ 748 w 1474"/>
                <a:gd name="T77" fmla="*/ 195 h 565"/>
                <a:gd name="T78" fmla="*/ 672 w 1474"/>
                <a:gd name="T79" fmla="*/ 208 h 565"/>
                <a:gd name="T80" fmla="*/ 598 w 1474"/>
                <a:gd name="T81" fmla="*/ 218 h 565"/>
                <a:gd name="T82" fmla="*/ 527 w 1474"/>
                <a:gd name="T83" fmla="*/ 228 h 565"/>
                <a:gd name="T84" fmla="*/ 458 w 1474"/>
                <a:gd name="T85" fmla="*/ 234 h 565"/>
                <a:gd name="T86" fmla="*/ 394 w 1474"/>
                <a:gd name="T87" fmla="*/ 239 h 565"/>
                <a:gd name="T88" fmla="*/ 331 w 1474"/>
                <a:gd name="T89" fmla="*/ 240 h 565"/>
                <a:gd name="T90" fmla="*/ 274 w 1474"/>
                <a:gd name="T91" fmla="*/ 240 h 56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474"/>
                <a:gd name="T139" fmla="*/ 0 h 565"/>
                <a:gd name="T140" fmla="*/ 1474 w 1474"/>
                <a:gd name="T141" fmla="*/ 565 h 56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474" h="565">
                  <a:moveTo>
                    <a:pt x="274" y="240"/>
                  </a:moveTo>
                  <a:lnTo>
                    <a:pt x="269" y="262"/>
                  </a:lnTo>
                  <a:lnTo>
                    <a:pt x="261" y="284"/>
                  </a:lnTo>
                  <a:lnTo>
                    <a:pt x="249" y="308"/>
                  </a:lnTo>
                  <a:lnTo>
                    <a:pt x="233" y="332"/>
                  </a:lnTo>
                  <a:lnTo>
                    <a:pt x="218" y="355"/>
                  </a:lnTo>
                  <a:lnTo>
                    <a:pt x="200" y="379"/>
                  </a:lnTo>
                  <a:lnTo>
                    <a:pt x="181" y="401"/>
                  </a:lnTo>
                  <a:lnTo>
                    <a:pt x="159" y="424"/>
                  </a:lnTo>
                  <a:lnTo>
                    <a:pt x="117" y="467"/>
                  </a:lnTo>
                  <a:lnTo>
                    <a:pt x="75" y="506"/>
                  </a:lnTo>
                  <a:lnTo>
                    <a:pt x="34" y="539"/>
                  </a:lnTo>
                  <a:lnTo>
                    <a:pt x="0" y="565"/>
                  </a:lnTo>
                  <a:lnTo>
                    <a:pt x="83" y="539"/>
                  </a:lnTo>
                  <a:lnTo>
                    <a:pt x="171" y="512"/>
                  </a:lnTo>
                  <a:lnTo>
                    <a:pt x="262" y="484"/>
                  </a:lnTo>
                  <a:lnTo>
                    <a:pt x="355" y="452"/>
                  </a:lnTo>
                  <a:lnTo>
                    <a:pt x="450" y="419"/>
                  </a:lnTo>
                  <a:lnTo>
                    <a:pt x="546" y="384"/>
                  </a:lnTo>
                  <a:lnTo>
                    <a:pt x="644" y="348"/>
                  </a:lnTo>
                  <a:lnTo>
                    <a:pt x="742" y="313"/>
                  </a:lnTo>
                  <a:lnTo>
                    <a:pt x="840" y="276"/>
                  </a:lnTo>
                  <a:lnTo>
                    <a:pt x="938" y="237"/>
                  </a:lnTo>
                  <a:lnTo>
                    <a:pt x="1032" y="198"/>
                  </a:lnTo>
                  <a:lnTo>
                    <a:pt x="1127" y="159"/>
                  </a:lnTo>
                  <a:lnTo>
                    <a:pt x="1219" y="120"/>
                  </a:lnTo>
                  <a:lnTo>
                    <a:pt x="1307" y="81"/>
                  </a:lnTo>
                  <a:lnTo>
                    <a:pt x="1393" y="43"/>
                  </a:lnTo>
                  <a:lnTo>
                    <a:pt x="1474" y="4"/>
                  </a:lnTo>
                  <a:lnTo>
                    <a:pt x="1454" y="0"/>
                  </a:lnTo>
                  <a:lnTo>
                    <a:pt x="1378" y="27"/>
                  </a:lnTo>
                  <a:lnTo>
                    <a:pt x="1301" y="53"/>
                  </a:lnTo>
                  <a:lnTo>
                    <a:pt x="1223" y="78"/>
                  </a:lnTo>
                  <a:lnTo>
                    <a:pt x="1144" y="102"/>
                  </a:lnTo>
                  <a:lnTo>
                    <a:pt x="1064" y="124"/>
                  </a:lnTo>
                  <a:lnTo>
                    <a:pt x="983" y="144"/>
                  </a:lnTo>
                  <a:lnTo>
                    <a:pt x="904" y="163"/>
                  </a:lnTo>
                  <a:lnTo>
                    <a:pt x="826" y="179"/>
                  </a:lnTo>
                  <a:lnTo>
                    <a:pt x="748" y="195"/>
                  </a:lnTo>
                  <a:lnTo>
                    <a:pt x="672" y="208"/>
                  </a:lnTo>
                  <a:lnTo>
                    <a:pt x="598" y="218"/>
                  </a:lnTo>
                  <a:lnTo>
                    <a:pt x="527" y="228"/>
                  </a:lnTo>
                  <a:lnTo>
                    <a:pt x="458" y="234"/>
                  </a:lnTo>
                  <a:lnTo>
                    <a:pt x="394" y="239"/>
                  </a:lnTo>
                  <a:lnTo>
                    <a:pt x="331" y="240"/>
                  </a:lnTo>
                  <a:lnTo>
                    <a:pt x="274" y="240"/>
                  </a:lnTo>
                  <a:close/>
                </a:path>
              </a:pathLst>
            </a:custGeom>
            <a:solidFill>
              <a:srgbClr val="C3C3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68" name="Freeform 594"/>
            <p:cNvSpPr>
              <a:spLocks/>
            </p:cNvSpPr>
            <p:nvPr/>
          </p:nvSpPr>
          <p:spPr bwMode="auto">
            <a:xfrm>
              <a:off x="1028" y="1807"/>
              <a:ext cx="595" cy="135"/>
            </a:xfrm>
            <a:custGeom>
              <a:avLst/>
              <a:gdLst>
                <a:gd name="T0" fmla="*/ 156 w 595"/>
                <a:gd name="T1" fmla="*/ 49 h 135"/>
                <a:gd name="T2" fmla="*/ 140 w 595"/>
                <a:gd name="T3" fmla="*/ 63 h 135"/>
                <a:gd name="T4" fmla="*/ 122 w 595"/>
                <a:gd name="T5" fmla="*/ 76 h 135"/>
                <a:gd name="T6" fmla="*/ 102 w 595"/>
                <a:gd name="T7" fmla="*/ 88 h 135"/>
                <a:gd name="T8" fmla="*/ 80 w 595"/>
                <a:gd name="T9" fmla="*/ 100 h 135"/>
                <a:gd name="T10" fmla="*/ 36 w 595"/>
                <a:gd name="T11" fmla="*/ 120 h 135"/>
                <a:gd name="T12" fmla="*/ 0 w 595"/>
                <a:gd name="T13" fmla="*/ 135 h 135"/>
                <a:gd name="T14" fmla="*/ 66 w 595"/>
                <a:gd name="T15" fmla="*/ 124 h 135"/>
                <a:gd name="T16" fmla="*/ 139 w 595"/>
                <a:gd name="T17" fmla="*/ 110 h 135"/>
                <a:gd name="T18" fmla="*/ 215 w 595"/>
                <a:gd name="T19" fmla="*/ 95 h 135"/>
                <a:gd name="T20" fmla="*/ 292 w 595"/>
                <a:gd name="T21" fmla="*/ 78 h 135"/>
                <a:gd name="T22" fmla="*/ 372 w 595"/>
                <a:gd name="T23" fmla="*/ 59 h 135"/>
                <a:gd name="T24" fmla="*/ 449 w 595"/>
                <a:gd name="T25" fmla="*/ 41 h 135"/>
                <a:gd name="T26" fmla="*/ 524 w 595"/>
                <a:gd name="T27" fmla="*/ 22 h 135"/>
                <a:gd name="T28" fmla="*/ 595 w 595"/>
                <a:gd name="T29" fmla="*/ 2 h 135"/>
                <a:gd name="T30" fmla="*/ 590 w 595"/>
                <a:gd name="T31" fmla="*/ 0 h 135"/>
                <a:gd name="T32" fmla="*/ 529 w 595"/>
                <a:gd name="T33" fmla="*/ 14 h 135"/>
                <a:gd name="T34" fmla="*/ 466 w 595"/>
                <a:gd name="T35" fmla="*/ 24 h 135"/>
                <a:gd name="T36" fmla="*/ 405 w 595"/>
                <a:gd name="T37" fmla="*/ 34 h 135"/>
                <a:gd name="T38" fmla="*/ 346 w 595"/>
                <a:gd name="T39" fmla="*/ 43 h 135"/>
                <a:gd name="T40" fmla="*/ 289 w 595"/>
                <a:gd name="T41" fmla="*/ 48 h 135"/>
                <a:gd name="T42" fmla="*/ 238 w 595"/>
                <a:gd name="T43" fmla="*/ 51 h 135"/>
                <a:gd name="T44" fmla="*/ 193 w 595"/>
                <a:gd name="T45" fmla="*/ 53 h 135"/>
                <a:gd name="T46" fmla="*/ 156 w 595"/>
                <a:gd name="T47" fmla="*/ 49 h 13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95"/>
                <a:gd name="T73" fmla="*/ 0 h 135"/>
                <a:gd name="T74" fmla="*/ 595 w 595"/>
                <a:gd name="T75" fmla="*/ 135 h 13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95" h="135">
                  <a:moveTo>
                    <a:pt x="156" y="49"/>
                  </a:moveTo>
                  <a:lnTo>
                    <a:pt x="140" y="63"/>
                  </a:lnTo>
                  <a:lnTo>
                    <a:pt x="122" y="76"/>
                  </a:lnTo>
                  <a:lnTo>
                    <a:pt x="102" y="88"/>
                  </a:lnTo>
                  <a:lnTo>
                    <a:pt x="80" y="100"/>
                  </a:lnTo>
                  <a:lnTo>
                    <a:pt x="36" y="120"/>
                  </a:lnTo>
                  <a:lnTo>
                    <a:pt x="0" y="135"/>
                  </a:lnTo>
                  <a:lnTo>
                    <a:pt x="66" y="124"/>
                  </a:lnTo>
                  <a:lnTo>
                    <a:pt x="139" y="110"/>
                  </a:lnTo>
                  <a:lnTo>
                    <a:pt x="215" y="95"/>
                  </a:lnTo>
                  <a:lnTo>
                    <a:pt x="292" y="78"/>
                  </a:lnTo>
                  <a:lnTo>
                    <a:pt x="372" y="59"/>
                  </a:lnTo>
                  <a:lnTo>
                    <a:pt x="449" y="41"/>
                  </a:lnTo>
                  <a:lnTo>
                    <a:pt x="524" y="22"/>
                  </a:lnTo>
                  <a:lnTo>
                    <a:pt x="595" y="2"/>
                  </a:lnTo>
                  <a:lnTo>
                    <a:pt x="590" y="0"/>
                  </a:lnTo>
                  <a:lnTo>
                    <a:pt x="529" y="14"/>
                  </a:lnTo>
                  <a:lnTo>
                    <a:pt x="466" y="24"/>
                  </a:lnTo>
                  <a:lnTo>
                    <a:pt x="405" y="34"/>
                  </a:lnTo>
                  <a:lnTo>
                    <a:pt x="346" y="43"/>
                  </a:lnTo>
                  <a:lnTo>
                    <a:pt x="289" y="48"/>
                  </a:lnTo>
                  <a:lnTo>
                    <a:pt x="238" y="51"/>
                  </a:lnTo>
                  <a:lnTo>
                    <a:pt x="193" y="53"/>
                  </a:lnTo>
                  <a:lnTo>
                    <a:pt x="156" y="49"/>
                  </a:lnTo>
                  <a:close/>
                </a:path>
              </a:pathLst>
            </a:custGeom>
            <a:solidFill>
              <a:srgbClr val="C3C3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69" name="Freeform 595"/>
            <p:cNvSpPr>
              <a:spLocks/>
            </p:cNvSpPr>
            <p:nvPr/>
          </p:nvSpPr>
          <p:spPr bwMode="auto">
            <a:xfrm>
              <a:off x="2080" y="2252"/>
              <a:ext cx="1471" cy="586"/>
            </a:xfrm>
            <a:custGeom>
              <a:avLst/>
              <a:gdLst>
                <a:gd name="T0" fmla="*/ 275 w 1471"/>
                <a:gd name="T1" fmla="*/ 262 h 586"/>
                <a:gd name="T2" fmla="*/ 269 w 1471"/>
                <a:gd name="T3" fmla="*/ 284 h 586"/>
                <a:gd name="T4" fmla="*/ 260 w 1471"/>
                <a:gd name="T5" fmla="*/ 306 h 586"/>
                <a:gd name="T6" fmla="*/ 248 w 1471"/>
                <a:gd name="T7" fmla="*/ 329 h 586"/>
                <a:gd name="T8" fmla="*/ 235 w 1471"/>
                <a:gd name="T9" fmla="*/ 353 h 586"/>
                <a:gd name="T10" fmla="*/ 218 w 1471"/>
                <a:gd name="T11" fmla="*/ 377 h 586"/>
                <a:gd name="T12" fmla="*/ 199 w 1471"/>
                <a:gd name="T13" fmla="*/ 400 h 586"/>
                <a:gd name="T14" fmla="*/ 181 w 1471"/>
                <a:gd name="T15" fmla="*/ 422 h 586"/>
                <a:gd name="T16" fmla="*/ 161 w 1471"/>
                <a:gd name="T17" fmla="*/ 446 h 586"/>
                <a:gd name="T18" fmla="*/ 117 w 1471"/>
                <a:gd name="T19" fmla="*/ 488 h 586"/>
                <a:gd name="T20" fmla="*/ 74 w 1471"/>
                <a:gd name="T21" fmla="*/ 527 h 586"/>
                <a:gd name="T22" fmla="*/ 34 w 1471"/>
                <a:gd name="T23" fmla="*/ 561 h 586"/>
                <a:gd name="T24" fmla="*/ 0 w 1471"/>
                <a:gd name="T25" fmla="*/ 586 h 586"/>
                <a:gd name="T26" fmla="*/ 85 w 1471"/>
                <a:gd name="T27" fmla="*/ 561 h 586"/>
                <a:gd name="T28" fmla="*/ 171 w 1471"/>
                <a:gd name="T29" fmla="*/ 534 h 586"/>
                <a:gd name="T30" fmla="*/ 262 w 1471"/>
                <a:gd name="T31" fmla="*/ 503 h 586"/>
                <a:gd name="T32" fmla="*/ 355 w 1471"/>
                <a:gd name="T33" fmla="*/ 470 h 586"/>
                <a:gd name="T34" fmla="*/ 449 w 1471"/>
                <a:gd name="T35" fmla="*/ 436 h 586"/>
                <a:gd name="T36" fmla="*/ 545 w 1471"/>
                <a:gd name="T37" fmla="*/ 400 h 586"/>
                <a:gd name="T38" fmla="*/ 642 w 1471"/>
                <a:gd name="T39" fmla="*/ 361 h 586"/>
                <a:gd name="T40" fmla="*/ 740 w 1471"/>
                <a:gd name="T41" fmla="*/ 324 h 586"/>
                <a:gd name="T42" fmla="*/ 836 w 1471"/>
                <a:gd name="T43" fmla="*/ 284 h 586"/>
                <a:gd name="T44" fmla="*/ 934 w 1471"/>
                <a:gd name="T45" fmla="*/ 245 h 586"/>
                <a:gd name="T46" fmla="*/ 1028 w 1471"/>
                <a:gd name="T47" fmla="*/ 204 h 586"/>
                <a:gd name="T48" fmla="*/ 1123 w 1471"/>
                <a:gd name="T49" fmla="*/ 164 h 586"/>
                <a:gd name="T50" fmla="*/ 1214 w 1471"/>
                <a:gd name="T51" fmla="*/ 123 h 586"/>
                <a:gd name="T52" fmla="*/ 1304 w 1471"/>
                <a:gd name="T53" fmla="*/ 83 h 586"/>
                <a:gd name="T54" fmla="*/ 1388 w 1471"/>
                <a:gd name="T55" fmla="*/ 44 h 586"/>
                <a:gd name="T56" fmla="*/ 1471 w 1471"/>
                <a:gd name="T57" fmla="*/ 5 h 586"/>
                <a:gd name="T58" fmla="*/ 1449 w 1471"/>
                <a:gd name="T59" fmla="*/ 0 h 586"/>
                <a:gd name="T60" fmla="*/ 1373 w 1471"/>
                <a:gd name="T61" fmla="*/ 27 h 586"/>
                <a:gd name="T62" fmla="*/ 1297 w 1471"/>
                <a:gd name="T63" fmla="*/ 54 h 586"/>
                <a:gd name="T64" fmla="*/ 1217 w 1471"/>
                <a:gd name="T65" fmla="*/ 81 h 586"/>
                <a:gd name="T66" fmla="*/ 1140 w 1471"/>
                <a:gd name="T67" fmla="*/ 104 h 586"/>
                <a:gd name="T68" fmla="*/ 1059 w 1471"/>
                <a:gd name="T69" fmla="*/ 128 h 586"/>
                <a:gd name="T70" fmla="*/ 979 w 1471"/>
                <a:gd name="T71" fmla="*/ 150 h 586"/>
                <a:gd name="T72" fmla="*/ 902 w 1471"/>
                <a:gd name="T73" fmla="*/ 172 h 586"/>
                <a:gd name="T74" fmla="*/ 822 w 1471"/>
                <a:gd name="T75" fmla="*/ 191 h 586"/>
                <a:gd name="T76" fmla="*/ 746 w 1471"/>
                <a:gd name="T77" fmla="*/ 208 h 586"/>
                <a:gd name="T78" fmla="*/ 670 w 1471"/>
                <a:gd name="T79" fmla="*/ 223 h 586"/>
                <a:gd name="T80" fmla="*/ 598 w 1471"/>
                <a:gd name="T81" fmla="*/ 235 h 586"/>
                <a:gd name="T82" fmla="*/ 527 w 1471"/>
                <a:gd name="T83" fmla="*/ 246 h 586"/>
                <a:gd name="T84" fmla="*/ 458 w 1471"/>
                <a:gd name="T85" fmla="*/ 253 h 586"/>
                <a:gd name="T86" fmla="*/ 394 w 1471"/>
                <a:gd name="T87" fmla="*/ 260 h 586"/>
                <a:gd name="T88" fmla="*/ 333 w 1471"/>
                <a:gd name="T89" fmla="*/ 262 h 586"/>
                <a:gd name="T90" fmla="*/ 275 w 1471"/>
                <a:gd name="T91" fmla="*/ 262 h 58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471"/>
                <a:gd name="T139" fmla="*/ 0 h 586"/>
                <a:gd name="T140" fmla="*/ 1471 w 1471"/>
                <a:gd name="T141" fmla="*/ 586 h 58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471" h="586">
                  <a:moveTo>
                    <a:pt x="275" y="262"/>
                  </a:moveTo>
                  <a:lnTo>
                    <a:pt x="269" y="284"/>
                  </a:lnTo>
                  <a:lnTo>
                    <a:pt x="260" y="306"/>
                  </a:lnTo>
                  <a:lnTo>
                    <a:pt x="248" y="329"/>
                  </a:lnTo>
                  <a:lnTo>
                    <a:pt x="235" y="353"/>
                  </a:lnTo>
                  <a:lnTo>
                    <a:pt x="218" y="377"/>
                  </a:lnTo>
                  <a:lnTo>
                    <a:pt x="199" y="400"/>
                  </a:lnTo>
                  <a:lnTo>
                    <a:pt x="181" y="422"/>
                  </a:lnTo>
                  <a:lnTo>
                    <a:pt x="161" y="446"/>
                  </a:lnTo>
                  <a:lnTo>
                    <a:pt x="117" y="488"/>
                  </a:lnTo>
                  <a:lnTo>
                    <a:pt x="74" y="527"/>
                  </a:lnTo>
                  <a:lnTo>
                    <a:pt x="34" y="561"/>
                  </a:lnTo>
                  <a:lnTo>
                    <a:pt x="0" y="586"/>
                  </a:lnTo>
                  <a:lnTo>
                    <a:pt x="85" y="561"/>
                  </a:lnTo>
                  <a:lnTo>
                    <a:pt x="171" y="534"/>
                  </a:lnTo>
                  <a:lnTo>
                    <a:pt x="262" y="503"/>
                  </a:lnTo>
                  <a:lnTo>
                    <a:pt x="355" y="470"/>
                  </a:lnTo>
                  <a:lnTo>
                    <a:pt x="449" y="436"/>
                  </a:lnTo>
                  <a:lnTo>
                    <a:pt x="545" y="400"/>
                  </a:lnTo>
                  <a:lnTo>
                    <a:pt x="642" y="361"/>
                  </a:lnTo>
                  <a:lnTo>
                    <a:pt x="740" y="324"/>
                  </a:lnTo>
                  <a:lnTo>
                    <a:pt x="836" y="284"/>
                  </a:lnTo>
                  <a:lnTo>
                    <a:pt x="934" y="245"/>
                  </a:lnTo>
                  <a:lnTo>
                    <a:pt x="1028" y="204"/>
                  </a:lnTo>
                  <a:lnTo>
                    <a:pt x="1123" y="164"/>
                  </a:lnTo>
                  <a:lnTo>
                    <a:pt x="1214" y="123"/>
                  </a:lnTo>
                  <a:lnTo>
                    <a:pt x="1304" y="83"/>
                  </a:lnTo>
                  <a:lnTo>
                    <a:pt x="1388" y="44"/>
                  </a:lnTo>
                  <a:lnTo>
                    <a:pt x="1471" y="5"/>
                  </a:lnTo>
                  <a:lnTo>
                    <a:pt x="1449" y="0"/>
                  </a:lnTo>
                  <a:lnTo>
                    <a:pt x="1373" y="27"/>
                  </a:lnTo>
                  <a:lnTo>
                    <a:pt x="1297" y="54"/>
                  </a:lnTo>
                  <a:lnTo>
                    <a:pt x="1217" y="81"/>
                  </a:lnTo>
                  <a:lnTo>
                    <a:pt x="1140" y="104"/>
                  </a:lnTo>
                  <a:lnTo>
                    <a:pt x="1059" y="128"/>
                  </a:lnTo>
                  <a:lnTo>
                    <a:pt x="979" y="150"/>
                  </a:lnTo>
                  <a:lnTo>
                    <a:pt x="902" y="172"/>
                  </a:lnTo>
                  <a:lnTo>
                    <a:pt x="822" y="191"/>
                  </a:lnTo>
                  <a:lnTo>
                    <a:pt x="746" y="208"/>
                  </a:lnTo>
                  <a:lnTo>
                    <a:pt x="670" y="223"/>
                  </a:lnTo>
                  <a:lnTo>
                    <a:pt x="598" y="235"/>
                  </a:lnTo>
                  <a:lnTo>
                    <a:pt x="527" y="246"/>
                  </a:lnTo>
                  <a:lnTo>
                    <a:pt x="458" y="253"/>
                  </a:lnTo>
                  <a:lnTo>
                    <a:pt x="394" y="260"/>
                  </a:lnTo>
                  <a:lnTo>
                    <a:pt x="333" y="262"/>
                  </a:lnTo>
                  <a:lnTo>
                    <a:pt x="275" y="26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70" name="Freeform 596"/>
            <p:cNvSpPr>
              <a:spLocks/>
            </p:cNvSpPr>
            <p:nvPr/>
          </p:nvSpPr>
          <p:spPr bwMode="auto">
            <a:xfrm>
              <a:off x="4083" y="2235"/>
              <a:ext cx="494" cy="120"/>
            </a:xfrm>
            <a:custGeom>
              <a:avLst/>
              <a:gdLst>
                <a:gd name="T0" fmla="*/ 0 w 494"/>
                <a:gd name="T1" fmla="*/ 0 h 120"/>
                <a:gd name="T2" fmla="*/ 32 w 494"/>
                <a:gd name="T3" fmla="*/ 5 h 120"/>
                <a:gd name="T4" fmla="*/ 67 w 494"/>
                <a:gd name="T5" fmla="*/ 12 h 120"/>
                <a:gd name="T6" fmla="*/ 106 w 494"/>
                <a:gd name="T7" fmla="*/ 18 h 120"/>
                <a:gd name="T8" fmla="*/ 153 w 494"/>
                <a:gd name="T9" fmla="*/ 27 h 120"/>
                <a:gd name="T10" fmla="*/ 206 w 494"/>
                <a:gd name="T11" fmla="*/ 35 h 120"/>
                <a:gd name="T12" fmla="*/ 268 w 494"/>
                <a:gd name="T13" fmla="*/ 44 h 120"/>
                <a:gd name="T14" fmla="*/ 339 w 494"/>
                <a:gd name="T15" fmla="*/ 54 h 120"/>
                <a:gd name="T16" fmla="*/ 420 w 494"/>
                <a:gd name="T17" fmla="*/ 62 h 120"/>
                <a:gd name="T18" fmla="*/ 439 w 494"/>
                <a:gd name="T19" fmla="*/ 64 h 120"/>
                <a:gd name="T20" fmla="*/ 459 w 494"/>
                <a:gd name="T21" fmla="*/ 64 h 120"/>
                <a:gd name="T22" fmla="*/ 476 w 494"/>
                <a:gd name="T23" fmla="*/ 64 h 120"/>
                <a:gd name="T24" fmla="*/ 494 w 494"/>
                <a:gd name="T25" fmla="*/ 62 h 120"/>
                <a:gd name="T26" fmla="*/ 471 w 494"/>
                <a:gd name="T27" fmla="*/ 81 h 120"/>
                <a:gd name="T28" fmla="*/ 449 w 494"/>
                <a:gd name="T29" fmla="*/ 96 h 120"/>
                <a:gd name="T30" fmla="*/ 437 w 494"/>
                <a:gd name="T31" fmla="*/ 105 h 120"/>
                <a:gd name="T32" fmla="*/ 423 w 494"/>
                <a:gd name="T33" fmla="*/ 110 h 120"/>
                <a:gd name="T34" fmla="*/ 408 w 494"/>
                <a:gd name="T35" fmla="*/ 115 h 120"/>
                <a:gd name="T36" fmla="*/ 391 w 494"/>
                <a:gd name="T37" fmla="*/ 120 h 120"/>
                <a:gd name="T38" fmla="*/ 342 w 494"/>
                <a:gd name="T39" fmla="*/ 103 h 120"/>
                <a:gd name="T40" fmla="*/ 295 w 494"/>
                <a:gd name="T41" fmla="*/ 88 h 120"/>
                <a:gd name="T42" fmla="*/ 246 w 494"/>
                <a:gd name="T43" fmla="*/ 71 h 120"/>
                <a:gd name="T44" fmla="*/ 195 w 494"/>
                <a:gd name="T45" fmla="*/ 57 h 120"/>
                <a:gd name="T46" fmla="*/ 146 w 494"/>
                <a:gd name="T47" fmla="*/ 42 h 120"/>
                <a:gd name="T48" fmla="*/ 97 w 494"/>
                <a:gd name="T49" fmla="*/ 29 h 120"/>
                <a:gd name="T50" fmla="*/ 49 w 494"/>
                <a:gd name="T51" fmla="*/ 13 h 120"/>
                <a:gd name="T52" fmla="*/ 0 w 494"/>
                <a:gd name="T53" fmla="*/ 0 h 12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94"/>
                <a:gd name="T82" fmla="*/ 0 h 120"/>
                <a:gd name="T83" fmla="*/ 494 w 494"/>
                <a:gd name="T84" fmla="*/ 120 h 12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94" h="120">
                  <a:moveTo>
                    <a:pt x="0" y="0"/>
                  </a:moveTo>
                  <a:lnTo>
                    <a:pt x="32" y="5"/>
                  </a:lnTo>
                  <a:lnTo>
                    <a:pt x="67" y="12"/>
                  </a:lnTo>
                  <a:lnTo>
                    <a:pt x="106" y="18"/>
                  </a:lnTo>
                  <a:lnTo>
                    <a:pt x="153" y="27"/>
                  </a:lnTo>
                  <a:lnTo>
                    <a:pt x="206" y="35"/>
                  </a:lnTo>
                  <a:lnTo>
                    <a:pt x="268" y="44"/>
                  </a:lnTo>
                  <a:lnTo>
                    <a:pt x="339" y="54"/>
                  </a:lnTo>
                  <a:lnTo>
                    <a:pt x="420" y="62"/>
                  </a:lnTo>
                  <a:lnTo>
                    <a:pt x="439" y="64"/>
                  </a:lnTo>
                  <a:lnTo>
                    <a:pt x="459" y="64"/>
                  </a:lnTo>
                  <a:lnTo>
                    <a:pt x="476" y="64"/>
                  </a:lnTo>
                  <a:lnTo>
                    <a:pt x="494" y="62"/>
                  </a:lnTo>
                  <a:lnTo>
                    <a:pt x="471" y="81"/>
                  </a:lnTo>
                  <a:lnTo>
                    <a:pt x="449" y="96"/>
                  </a:lnTo>
                  <a:lnTo>
                    <a:pt x="437" y="105"/>
                  </a:lnTo>
                  <a:lnTo>
                    <a:pt x="423" y="110"/>
                  </a:lnTo>
                  <a:lnTo>
                    <a:pt x="408" y="115"/>
                  </a:lnTo>
                  <a:lnTo>
                    <a:pt x="391" y="120"/>
                  </a:lnTo>
                  <a:lnTo>
                    <a:pt x="342" y="103"/>
                  </a:lnTo>
                  <a:lnTo>
                    <a:pt x="295" y="88"/>
                  </a:lnTo>
                  <a:lnTo>
                    <a:pt x="246" y="71"/>
                  </a:lnTo>
                  <a:lnTo>
                    <a:pt x="195" y="57"/>
                  </a:lnTo>
                  <a:lnTo>
                    <a:pt x="146" y="42"/>
                  </a:lnTo>
                  <a:lnTo>
                    <a:pt x="97" y="29"/>
                  </a:lnTo>
                  <a:lnTo>
                    <a:pt x="49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DFD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71" name="Freeform 597"/>
            <p:cNvSpPr>
              <a:spLocks/>
            </p:cNvSpPr>
            <p:nvPr/>
          </p:nvSpPr>
          <p:spPr bwMode="auto">
            <a:xfrm>
              <a:off x="1037" y="1809"/>
              <a:ext cx="591" cy="144"/>
            </a:xfrm>
            <a:custGeom>
              <a:avLst/>
              <a:gdLst>
                <a:gd name="T0" fmla="*/ 153 w 591"/>
                <a:gd name="T1" fmla="*/ 54 h 144"/>
                <a:gd name="T2" fmla="*/ 138 w 591"/>
                <a:gd name="T3" fmla="*/ 68 h 144"/>
                <a:gd name="T4" fmla="*/ 120 w 591"/>
                <a:gd name="T5" fmla="*/ 79 h 144"/>
                <a:gd name="T6" fmla="*/ 99 w 591"/>
                <a:gd name="T7" fmla="*/ 93 h 144"/>
                <a:gd name="T8" fmla="*/ 79 w 591"/>
                <a:gd name="T9" fmla="*/ 106 h 144"/>
                <a:gd name="T10" fmla="*/ 35 w 591"/>
                <a:gd name="T11" fmla="*/ 128 h 144"/>
                <a:gd name="T12" fmla="*/ 0 w 591"/>
                <a:gd name="T13" fmla="*/ 144 h 144"/>
                <a:gd name="T14" fmla="*/ 66 w 591"/>
                <a:gd name="T15" fmla="*/ 132 h 144"/>
                <a:gd name="T16" fmla="*/ 136 w 591"/>
                <a:gd name="T17" fmla="*/ 117 h 144"/>
                <a:gd name="T18" fmla="*/ 212 w 591"/>
                <a:gd name="T19" fmla="*/ 100 h 144"/>
                <a:gd name="T20" fmla="*/ 290 w 591"/>
                <a:gd name="T21" fmla="*/ 81 h 144"/>
                <a:gd name="T22" fmla="*/ 368 w 591"/>
                <a:gd name="T23" fmla="*/ 62 h 144"/>
                <a:gd name="T24" fmla="*/ 445 w 591"/>
                <a:gd name="T25" fmla="*/ 42 h 144"/>
                <a:gd name="T26" fmla="*/ 520 w 591"/>
                <a:gd name="T27" fmla="*/ 22 h 144"/>
                <a:gd name="T28" fmla="*/ 591 w 591"/>
                <a:gd name="T29" fmla="*/ 2 h 144"/>
                <a:gd name="T30" fmla="*/ 586 w 591"/>
                <a:gd name="T31" fmla="*/ 0 h 144"/>
                <a:gd name="T32" fmla="*/ 525 w 591"/>
                <a:gd name="T33" fmla="*/ 13 h 144"/>
                <a:gd name="T34" fmla="*/ 462 w 591"/>
                <a:gd name="T35" fmla="*/ 25 h 144"/>
                <a:gd name="T36" fmla="*/ 402 w 591"/>
                <a:gd name="T37" fmla="*/ 35 h 144"/>
                <a:gd name="T38" fmla="*/ 342 w 591"/>
                <a:gd name="T39" fmla="*/ 44 h 144"/>
                <a:gd name="T40" fmla="*/ 287 w 591"/>
                <a:gd name="T41" fmla="*/ 51 h 144"/>
                <a:gd name="T42" fmla="*/ 236 w 591"/>
                <a:gd name="T43" fmla="*/ 54 h 144"/>
                <a:gd name="T44" fmla="*/ 190 w 591"/>
                <a:gd name="T45" fmla="*/ 56 h 144"/>
                <a:gd name="T46" fmla="*/ 153 w 591"/>
                <a:gd name="T47" fmla="*/ 54 h 14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91"/>
                <a:gd name="T73" fmla="*/ 0 h 144"/>
                <a:gd name="T74" fmla="*/ 591 w 591"/>
                <a:gd name="T75" fmla="*/ 144 h 14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91" h="144">
                  <a:moveTo>
                    <a:pt x="153" y="54"/>
                  </a:moveTo>
                  <a:lnTo>
                    <a:pt x="138" y="68"/>
                  </a:lnTo>
                  <a:lnTo>
                    <a:pt x="120" y="79"/>
                  </a:lnTo>
                  <a:lnTo>
                    <a:pt x="99" y="93"/>
                  </a:lnTo>
                  <a:lnTo>
                    <a:pt x="79" y="106"/>
                  </a:lnTo>
                  <a:lnTo>
                    <a:pt x="35" y="128"/>
                  </a:lnTo>
                  <a:lnTo>
                    <a:pt x="0" y="144"/>
                  </a:lnTo>
                  <a:lnTo>
                    <a:pt x="66" y="132"/>
                  </a:lnTo>
                  <a:lnTo>
                    <a:pt x="136" y="117"/>
                  </a:lnTo>
                  <a:lnTo>
                    <a:pt x="212" y="100"/>
                  </a:lnTo>
                  <a:lnTo>
                    <a:pt x="290" y="81"/>
                  </a:lnTo>
                  <a:lnTo>
                    <a:pt x="368" y="62"/>
                  </a:lnTo>
                  <a:lnTo>
                    <a:pt x="445" y="42"/>
                  </a:lnTo>
                  <a:lnTo>
                    <a:pt x="520" y="22"/>
                  </a:lnTo>
                  <a:lnTo>
                    <a:pt x="591" y="2"/>
                  </a:lnTo>
                  <a:lnTo>
                    <a:pt x="586" y="0"/>
                  </a:lnTo>
                  <a:lnTo>
                    <a:pt x="525" y="13"/>
                  </a:lnTo>
                  <a:lnTo>
                    <a:pt x="462" y="25"/>
                  </a:lnTo>
                  <a:lnTo>
                    <a:pt x="402" y="35"/>
                  </a:lnTo>
                  <a:lnTo>
                    <a:pt x="342" y="44"/>
                  </a:lnTo>
                  <a:lnTo>
                    <a:pt x="287" y="51"/>
                  </a:lnTo>
                  <a:lnTo>
                    <a:pt x="236" y="54"/>
                  </a:lnTo>
                  <a:lnTo>
                    <a:pt x="190" y="56"/>
                  </a:lnTo>
                  <a:lnTo>
                    <a:pt x="153" y="5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72" name="Freeform 598"/>
            <p:cNvSpPr>
              <a:spLocks/>
            </p:cNvSpPr>
            <p:nvPr/>
          </p:nvSpPr>
          <p:spPr bwMode="auto">
            <a:xfrm>
              <a:off x="2097" y="2255"/>
              <a:ext cx="1466" cy="598"/>
            </a:xfrm>
            <a:custGeom>
              <a:avLst/>
              <a:gdLst>
                <a:gd name="T0" fmla="*/ 275 w 1466"/>
                <a:gd name="T1" fmla="*/ 272 h 598"/>
                <a:gd name="T2" fmla="*/ 270 w 1466"/>
                <a:gd name="T3" fmla="*/ 294 h 598"/>
                <a:gd name="T4" fmla="*/ 260 w 1466"/>
                <a:gd name="T5" fmla="*/ 318 h 598"/>
                <a:gd name="T6" fmla="*/ 248 w 1466"/>
                <a:gd name="T7" fmla="*/ 340 h 598"/>
                <a:gd name="T8" fmla="*/ 235 w 1466"/>
                <a:gd name="T9" fmla="*/ 363 h 598"/>
                <a:gd name="T10" fmla="*/ 218 w 1466"/>
                <a:gd name="T11" fmla="*/ 387 h 598"/>
                <a:gd name="T12" fmla="*/ 201 w 1466"/>
                <a:gd name="T13" fmla="*/ 411 h 598"/>
                <a:gd name="T14" fmla="*/ 181 w 1466"/>
                <a:gd name="T15" fmla="*/ 434 h 598"/>
                <a:gd name="T16" fmla="*/ 160 w 1466"/>
                <a:gd name="T17" fmla="*/ 456 h 598"/>
                <a:gd name="T18" fmla="*/ 118 w 1466"/>
                <a:gd name="T19" fmla="*/ 500 h 598"/>
                <a:gd name="T20" fmla="*/ 74 w 1466"/>
                <a:gd name="T21" fmla="*/ 539 h 598"/>
                <a:gd name="T22" fmla="*/ 35 w 1466"/>
                <a:gd name="T23" fmla="*/ 571 h 598"/>
                <a:gd name="T24" fmla="*/ 0 w 1466"/>
                <a:gd name="T25" fmla="*/ 598 h 598"/>
                <a:gd name="T26" fmla="*/ 84 w 1466"/>
                <a:gd name="T27" fmla="*/ 573 h 598"/>
                <a:gd name="T28" fmla="*/ 171 w 1466"/>
                <a:gd name="T29" fmla="*/ 544 h 598"/>
                <a:gd name="T30" fmla="*/ 262 w 1466"/>
                <a:gd name="T31" fmla="*/ 512 h 598"/>
                <a:gd name="T32" fmla="*/ 355 w 1466"/>
                <a:gd name="T33" fmla="*/ 480 h 598"/>
                <a:gd name="T34" fmla="*/ 447 w 1466"/>
                <a:gd name="T35" fmla="*/ 445 h 598"/>
                <a:gd name="T36" fmla="*/ 544 w 1466"/>
                <a:gd name="T37" fmla="*/ 407 h 598"/>
                <a:gd name="T38" fmla="*/ 640 w 1466"/>
                <a:gd name="T39" fmla="*/ 368 h 598"/>
                <a:gd name="T40" fmla="*/ 738 w 1466"/>
                <a:gd name="T41" fmla="*/ 330 h 598"/>
                <a:gd name="T42" fmla="*/ 834 w 1466"/>
                <a:gd name="T43" fmla="*/ 289 h 598"/>
                <a:gd name="T44" fmla="*/ 930 w 1466"/>
                <a:gd name="T45" fmla="*/ 247 h 598"/>
                <a:gd name="T46" fmla="*/ 1025 w 1466"/>
                <a:gd name="T47" fmla="*/ 206 h 598"/>
                <a:gd name="T48" fmla="*/ 1119 w 1466"/>
                <a:gd name="T49" fmla="*/ 164 h 598"/>
                <a:gd name="T50" fmla="*/ 1211 w 1466"/>
                <a:gd name="T51" fmla="*/ 123 h 598"/>
                <a:gd name="T52" fmla="*/ 1298 w 1466"/>
                <a:gd name="T53" fmla="*/ 83 h 598"/>
                <a:gd name="T54" fmla="*/ 1384 w 1466"/>
                <a:gd name="T55" fmla="*/ 42 h 598"/>
                <a:gd name="T56" fmla="*/ 1466 w 1466"/>
                <a:gd name="T57" fmla="*/ 3 h 598"/>
                <a:gd name="T58" fmla="*/ 1444 w 1466"/>
                <a:gd name="T59" fmla="*/ 0 h 598"/>
                <a:gd name="T60" fmla="*/ 1369 w 1466"/>
                <a:gd name="T61" fmla="*/ 27 h 598"/>
                <a:gd name="T62" fmla="*/ 1292 w 1466"/>
                <a:gd name="T63" fmla="*/ 54 h 598"/>
                <a:gd name="T64" fmla="*/ 1214 w 1466"/>
                <a:gd name="T65" fmla="*/ 81 h 598"/>
                <a:gd name="T66" fmla="*/ 1135 w 1466"/>
                <a:gd name="T67" fmla="*/ 107 h 598"/>
                <a:gd name="T68" fmla="*/ 1057 w 1466"/>
                <a:gd name="T69" fmla="*/ 130 h 598"/>
                <a:gd name="T70" fmla="*/ 978 w 1466"/>
                <a:gd name="T71" fmla="*/ 154 h 598"/>
                <a:gd name="T72" fmla="*/ 898 w 1466"/>
                <a:gd name="T73" fmla="*/ 176 h 598"/>
                <a:gd name="T74" fmla="*/ 821 w 1466"/>
                <a:gd name="T75" fmla="*/ 196 h 598"/>
                <a:gd name="T76" fmla="*/ 745 w 1466"/>
                <a:gd name="T77" fmla="*/ 215 h 598"/>
                <a:gd name="T78" fmla="*/ 670 w 1466"/>
                <a:gd name="T79" fmla="*/ 230 h 598"/>
                <a:gd name="T80" fmla="*/ 596 w 1466"/>
                <a:gd name="T81" fmla="*/ 243 h 598"/>
                <a:gd name="T82" fmla="*/ 527 w 1466"/>
                <a:gd name="T83" fmla="*/ 255 h 598"/>
                <a:gd name="T84" fmla="*/ 458 w 1466"/>
                <a:gd name="T85" fmla="*/ 264 h 598"/>
                <a:gd name="T86" fmla="*/ 393 w 1466"/>
                <a:gd name="T87" fmla="*/ 270 h 598"/>
                <a:gd name="T88" fmla="*/ 333 w 1466"/>
                <a:gd name="T89" fmla="*/ 272 h 598"/>
                <a:gd name="T90" fmla="*/ 275 w 1466"/>
                <a:gd name="T91" fmla="*/ 272 h 59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466"/>
                <a:gd name="T139" fmla="*/ 0 h 598"/>
                <a:gd name="T140" fmla="*/ 1466 w 1466"/>
                <a:gd name="T141" fmla="*/ 598 h 59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466" h="598">
                  <a:moveTo>
                    <a:pt x="275" y="272"/>
                  </a:moveTo>
                  <a:lnTo>
                    <a:pt x="270" y="294"/>
                  </a:lnTo>
                  <a:lnTo>
                    <a:pt x="260" y="318"/>
                  </a:lnTo>
                  <a:lnTo>
                    <a:pt x="248" y="340"/>
                  </a:lnTo>
                  <a:lnTo>
                    <a:pt x="235" y="363"/>
                  </a:lnTo>
                  <a:lnTo>
                    <a:pt x="218" y="387"/>
                  </a:lnTo>
                  <a:lnTo>
                    <a:pt x="201" y="411"/>
                  </a:lnTo>
                  <a:lnTo>
                    <a:pt x="181" y="434"/>
                  </a:lnTo>
                  <a:lnTo>
                    <a:pt x="160" y="456"/>
                  </a:lnTo>
                  <a:lnTo>
                    <a:pt x="118" y="500"/>
                  </a:lnTo>
                  <a:lnTo>
                    <a:pt x="74" y="539"/>
                  </a:lnTo>
                  <a:lnTo>
                    <a:pt x="35" y="571"/>
                  </a:lnTo>
                  <a:lnTo>
                    <a:pt x="0" y="598"/>
                  </a:lnTo>
                  <a:lnTo>
                    <a:pt x="84" y="573"/>
                  </a:lnTo>
                  <a:lnTo>
                    <a:pt x="171" y="544"/>
                  </a:lnTo>
                  <a:lnTo>
                    <a:pt x="262" y="512"/>
                  </a:lnTo>
                  <a:lnTo>
                    <a:pt x="355" y="480"/>
                  </a:lnTo>
                  <a:lnTo>
                    <a:pt x="447" y="445"/>
                  </a:lnTo>
                  <a:lnTo>
                    <a:pt x="544" y="407"/>
                  </a:lnTo>
                  <a:lnTo>
                    <a:pt x="640" y="368"/>
                  </a:lnTo>
                  <a:lnTo>
                    <a:pt x="738" y="330"/>
                  </a:lnTo>
                  <a:lnTo>
                    <a:pt x="834" y="289"/>
                  </a:lnTo>
                  <a:lnTo>
                    <a:pt x="930" y="247"/>
                  </a:lnTo>
                  <a:lnTo>
                    <a:pt x="1025" y="206"/>
                  </a:lnTo>
                  <a:lnTo>
                    <a:pt x="1119" y="164"/>
                  </a:lnTo>
                  <a:lnTo>
                    <a:pt x="1211" y="123"/>
                  </a:lnTo>
                  <a:lnTo>
                    <a:pt x="1298" y="83"/>
                  </a:lnTo>
                  <a:lnTo>
                    <a:pt x="1384" y="42"/>
                  </a:lnTo>
                  <a:lnTo>
                    <a:pt x="1466" y="3"/>
                  </a:lnTo>
                  <a:lnTo>
                    <a:pt x="1444" y="0"/>
                  </a:lnTo>
                  <a:lnTo>
                    <a:pt x="1369" y="27"/>
                  </a:lnTo>
                  <a:lnTo>
                    <a:pt x="1292" y="54"/>
                  </a:lnTo>
                  <a:lnTo>
                    <a:pt x="1214" y="81"/>
                  </a:lnTo>
                  <a:lnTo>
                    <a:pt x="1135" y="107"/>
                  </a:lnTo>
                  <a:lnTo>
                    <a:pt x="1057" y="130"/>
                  </a:lnTo>
                  <a:lnTo>
                    <a:pt x="978" y="154"/>
                  </a:lnTo>
                  <a:lnTo>
                    <a:pt x="898" y="176"/>
                  </a:lnTo>
                  <a:lnTo>
                    <a:pt x="821" y="196"/>
                  </a:lnTo>
                  <a:lnTo>
                    <a:pt x="745" y="215"/>
                  </a:lnTo>
                  <a:lnTo>
                    <a:pt x="670" y="230"/>
                  </a:lnTo>
                  <a:lnTo>
                    <a:pt x="596" y="243"/>
                  </a:lnTo>
                  <a:lnTo>
                    <a:pt x="527" y="255"/>
                  </a:lnTo>
                  <a:lnTo>
                    <a:pt x="458" y="264"/>
                  </a:lnTo>
                  <a:lnTo>
                    <a:pt x="393" y="270"/>
                  </a:lnTo>
                  <a:lnTo>
                    <a:pt x="333" y="272"/>
                  </a:lnTo>
                  <a:lnTo>
                    <a:pt x="275" y="272"/>
                  </a:lnTo>
                  <a:close/>
                </a:path>
              </a:pathLst>
            </a:custGeom>
            <a:solidFill>
              <a:srgbClr val="3BB3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73" name="Freeform 599"/>
            <p:cNvSpPr>
              <a:spLocks/>
            </p:cNvSpPr>
            <p:nvPr/>
          </p:nvSpPr>
          <p:spPr bwMode="auto">
            <a:xfrm>
              <a:off x="1030" y="1809"/>
              <a:ext cx="601" cy="154"/>
            </a:xfrm>
            <a:custGeom>
              <a:avLst/>
              <a:gdLst>
                <a:gd name="T0" fmla="*/ 165 w 601"/>
                <a:gd name="T1" fmla="*/ 61 h 154"/>
                <a:gd name="T2" fmla="*/ 150 w 601"/>
                <a:gd name="T3" fmla="*/ 74 h 154"/>
                <a:gd name="T4" fmla="*/ 130 w 601"/>
                <a:gd name="T5" fmla="*/ 88 h 154"/>
                <a:gd name="T6" fmla="*/ 108 w 601"/>
                <a:gd name="T7" fmla="*/ 101 h 154"/>
                <a:gd name="T8" fmla="*/ 84 w 601"/>
                <a:gd name="T9" fmla="*/ 113 h 154"/>
                <a:gd name="T10" fmla="*/ 39 w 601"/>
                <a:gd name="T11" fmla="*/ 137 h 154"/>
                <a:gd name="T12" fmla="*/ 0 w 601"/>
                <a:gd name="T13" fmla="*/ 154 h 154"/>
                <a:gd name="T14" fmla="*/ 67 w 601"/>
                <a:gd name="T15" fmla="*/ 140 h 154"/>
                <a:gd name="T16" fmla="*/ 140 w 601"/>
                <a:gd name="T17" fmla="*/ 125 h 154"/>
                <a:gd name="T18" fmla="*/ 216 w 601"/>
                <a:gd name="T19" fmla="*/ 106 h 154"/>
                <a:gd name="T20" fmla="*/ 295 w 601"/>
                <a:gd name="T21" fmla="*/ 86 h 154"/>
                <a:gd name="T22" fmla="*/ 375 w 601"/>
                <a:gd name="T23" fmla="*/ 66 h 154"/>
                <a:gd name="T24" fmla="*/ 454 w 601"/>
                <a:gd name="T25" fmla="*/ 44 h 154"/>
                <a:gd name="T26" fmla="*/ 530 w 601"/>
                <a:gd name="T27" fmla="*/ 22 h 154"/>
                <a:gd name="T28" fmla="*/ 601 w 601"/>
                <a:gd name="T29" fmla="*/ 2 h 154"/>
                <a:gd name="T30" fmla="*/ 596 w 601"/>
                <a:gd name="T31" fmla="*/ 0 h 154"/>
                <a:gd name="T32" fmla="*/ 535 w 601"/>
                <a:gd name="T33" fmla="*/ 13 h 154"/>
                <a:gd name="T34" fmla="*/ 473 w 601"/>
                <a:gd name="T35" fmla="*/ 27 h 154"/>
                <a:gd name="T36" fmla="*/ 412 w 601"/>
                <a:gd name="T37" fmla="*/ 39 h 154"/>
                <a:gd name="T38" fmla="*/ 353 w 601"/>
                <a:gd name="T39" fmla="*/ 47 h 154"/>
                <a:gd name="T40" fmla="*/ 299 w 601"/>
                <a:gd name="T41" fmla="*/ 56 h 154"/>
                <a:gd name="T42" fmla="*/ 246 w 601"/>
                <a:gd name="T43" fmla="*/ 61 h 154"/>
                <a:gd name="T44" fmla="*/ 203 w 601"/>
                <a:gd name="T45" fmla="*/ 62 h 154"/>
                <a:gd name="T46" fmla="*/ 165 w 601"/>
                <a:gd name="T47" fmla="*/ 61 h 15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01"/>
                <a:gd name="T73" fmla="*/ 0 h 154"/>
                <a:gd name="T74" fmla="*/ 601 w 601"/>
                <a:gd name="T75" fmla="*/ 154 h 15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01" h="154">
                  <a:moveTo>
                    <a:pt x="165" y="61"/>
                  </a:moveTo>
                  <a:lnTo>
                    <a:pt x="150" y="74"/>
                  </a:lnTo>
                  <a:lnTo>
                    <a:pt x="130" y="88"/>
                  </a:lnTo>
                  <a:lnTo>
                    <a:pt x="108" y="101"/>
                  </a:lnTo>
                  <a:lnTo>
                    <a:pt x="84" y="113"/>
                  </a:lnTo>
                  <a:lnTo>
                    <a:pt x="39" y="137"/>
                  </a:lnTo>
                  <a:lnTo>
                    <a:pt x="0" y="154"/>
                  </a:lnTo>
                  <a:lnTo>
                    <a:pt x="67" y="140"/>
                  </a:lnTo>
                  <a:lnTo>
                    <a:pt x="140" y="125"/>
                  </a:lnTo>
                  <a:lnTo>
                    <a:pt x="216" y="106"/>
                  </a:lnTo>
                  <a:lnTo>
                    <a:pt x="295" y="86"/>
                  </a:lnTo>
                  <a:lnTo>
                    <a:pt x="375" y="66"/>
                  </a:lnTo>
                  <a:lnTo>
                    <a:pt x="454" y="44"/>
                  </a:lnTo>
                  <a:lnTo>
                    <a:pt x="530" y="22"/>
                  </a:lnTo>
                  <a:lnTo>
                    <a:pt x="601" y="2"/>
                  </a:lnTo>
                  <a:lnTo>
                    <a:pt x="596" y="0"/>
                  </a:lnTo>
                  <a:lnTo>
                    <a:pt x="535" y="13"/>
                  </a:lnTo>
                  <a:lnTo>
                    <a:pt x="473" y="27"/>
                  </a:lnTo>
                  <a:lnTo>
                    <a:pt x="412" y="39"/>
                  </a:lnTo>
                  <a:lnTo>
                    <a:pt x="353" y="47"/>
                  </a:lnTo>
                  <a:lnTo>
                    <a:pt x="299" y="56"/>
                  </a:lnTo>
                  <a:lnTo>
                    <a:pt x="246" y="61"/>
                  </a:lnTo>
                  <a:lnTo>
                    <a:pt x="203" y="62"/>
                  </a:lnTo>
                  <a:lnTo>
                    <a:pt x="165" y="61"/>
                  </a:lnTo>
                  <a:close/>
                </a:path>
              </a:pathLst>
            </a:custGeom>
            <a:solidFill>
              <a:srgbClr val="3BB3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74" name="Freeform 600"/>
            <p:cNvSpPr>
              <a:spLocks/>
            </p:cNvSpPr>
            <p:nvPr/>
          </p:nvSpPr>
          <p:spPr bwMode="auto">
            <a:xfrm>
              <a:off x="1705" y="2284"/>
              <a:ext cx="956" cy="711"/>
            </a:xfrm>
            <a:custGeom>
              <a:avLst/>
              <a:gdLst>
                <a:gd name="T0" fmla="*/ 9 w 956"/>
                <a:gd name="T1" fmla="*/ 711 h 711"/>
                <a:gd name="T2" fmla="*/ 5 w 956"/>
                <a:gd name="T3" fmla="*/ 701 h 711"/>
                <a:gd name="T4" fmla="*/ 2 w 956"/>
                <a:gd name="T5" fmla="*/ 689 h 711"/>
                <a:gd name="T6" fmla="*/ 0 w 956"/>
                <a:gd name="T7" fmla="*/ 679 h 711"/>
                <a:gd name="T8" fmla="*/ 0 w 956"/>
                <a:gd name="T9" fmla="*/ 669 h 711"/>
                <a:gd name="T10" fmla="*/ 2 w 956"/>
                <a:gd name="T11" fmla="*/ 657 h 711"/>
                <a:gd name="T12" fmla="*/ 7 w 956"/>
                <a:gd name="T13" fmla="*/ 647 h 711"/>
                <a:gd name="T14" fmla="*/ 14 w 956"/>
                <a:gd name="T15" fmla="*/ 637 h 711"/>
                <a:gd name="T16" fmla="*/ 24 w 956"/>
                <a:gd name="T17" fmla="*/ 628 h 711"/>
                <a:gd name="T18" fmla="*/ 956 w 956"/>
                <a:gd name="T19" fmla="*/ 12 h 711"/>
                <a:gd name="T20" fmla="*/ 782 w 956"/>
                <a:gd name="T21" fmla="*/ 0 h 7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56"/>
                <a:gd name="T34" fmla="*/ 0 h 711"/>
                <a:gd name="T35" fmla="*/ 956 w 956"/>
                <a:gd name="T36" fmla="*/ 711 h 71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56" h="711">
                  <a:moveTo>
                    <a:pt x="9" y="711"/>
                  </a:moveTo>
                  <a:lnTo>
                    <a:pt x="5" y="701"/>
                  </a:lnTo>
                  <a:lnTo>
                    <a:pt x="2" y="689"/>
                  </a:lnTo>
                  <a:lnTo>
                    <a:pt x="0" y="679"/>
                  </a:lnTo>
                  <a:lnTo>
                    <a:pt x="0" y="669"/>
                  </a:lnTo>
                  <a:lnTo>
                    <a:pt x="2" y="657"/>
                  </a:lnTo>
                  <a:lnTo>
                    <a:pt x="7" y="647"/>
                  </a:lnTo>
                  <a:lnTo>
                    <a:pt x="14" y="637"/>
                  </a:lnTo>
                  <a:lnTo>
                    <a:pt x="24" y="628"/>
                  </a:lnTo>
                  <a:lnTo>
                    <a:pt x="956" y="12"/>
                  </a:lnTo>
                  <a:lnTo>
                    <a:pt x="782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75" name="Freeform 601"/>
            <p:cNvSpPr>
              <a:spLocks/>
            </p:cNvSpPr>
            <p:nvPr/>
          </p:nvSpPr>
          <p:spPr bwMode="auto">
            <a:xfrm>
              <a:off x="2870" y="2230"/>
              <a:ext cx="353" cy="148"/>
            </a:xfrm>
            <a:custGeom>
              <a:avLst/>
              <a:gdLst>
                <a:gd name="T0" fmla="*/ 85 w 353"/>
                <a:gd name="T1" fmla="*/ 45 h 148"/>
                <a:gd name="T2" fmla="*/ 110 w 353"/>
                <a:gd name="T3" fmla="*/ 88 h 148"/>
                <a:gd name="T4" fmla="*/ 0 w 353"/>
                <a:gd name="T5" fmla="*/ 137 h 148"/>
                <a:gd name="T6" fmla="*/ 139 w 353"/>
                <a:gd name="T7" fmla="*/ 111 h 148"/>
                <a:gd name="T8" fmla="*/ 166 w 353"/>
                <a:gd name="T9" fmla="*/ 148 h 148"/>
                <a:gd name="T10" fmla="*/ 227 w 353"/>
                <a:gd name="T11" fmla="*/ 89 h 148"/>
                <a:gd name="T12" fmla="*/ 353 w 353"/>
                <a:gd name="T13" fmla="*/ 64 h 148"/>
                <a:gd name="T14" fmla="*/ 252 w 353"/>
                <a:gd name="T15" fmla="*/ 54 h 148"/>
                <a:gd name="T16" fmla="*/ 303 w 353"/>
                <a:gd name="T17" fmla="*/ 0 h 148"/>
                <a:gd name="T18" fmla="*/ 179 w 353"/>
                <a:gd name="T19" fmla="*/ 52 h 148"/>
                <a:gd name="T20" fmla="*/ 85 w 353"/>
                <a:gd name="T21" fmla="*/ 45 h 14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53"/>
                <a:gd name="T34" fmla="*/ 0 h 148"/>
                <a:gd name="T35" fmla="*/ 353 w 353"/>
                <a:gd name="T36" fmla="*/ 148 h 14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53" h="148">
                  <a:moveTo>
                    <a:pt x="85" y="45"/>
                  </a:moveTo>
                  <a:lnTo>
                    <a:pt x="110" y="88"/>
                  </a:lnTo>
                  <a:lnTo>
                    <a:pt x="0" y="137"/>
                  </a:lnTo>
                  <a:lnTo>
                    <a:pt x="139" y="111"/>
                  </a:lnTo>
                  <a:lnTo>
                    <a:pt x="166" y="148"/>
                  </a:lnTo>
                  <a:lnTo>
                    <a:pt x="227" y="89"/>
                  </a:lnTo>
                  <a:lnTo>
                    <a:pt x="353" y="64"/>
                  </a:lnTo>
                  <a:lnTo>
                    <a:pt x="252" y="54"/>
                  </a:lnTo>
                  <a:lnTo>
                    <a:pt x="303" y="0"/>
                  </a:lnTo>
                  <a:lnTo>
                    <a:pt x="179" y="52"/>
                  </a:lnTo>
                  <a:lnTo>
                    <a:pt x="85" y="4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76" name="Freeform 602"/>
            <p:cNvSpPr>
              <a:spLocks/>
            </p:cNvSpPr>
            <p:nvPr/>
          </p:nvSpPr>
          <p:spPr bwMode="auto">
            <a:xfrm>
              <a:off x="2870" y="2230"/>
              <a:ext cx="353" cy="148"/>
            </a:xfrm>
            <a:custGeom>
              <a:avLst/>
              <a:gdLst>
                <a:gd name="T0" fmla="*/ 85 w 353"/>
                <a:gd name="T1" fmla="*/ 45 h 148"/>
                <a:gd name="T2" fmla="*/ 110 w 353"/>
                <a:gd name="T3" fmla="*/ 88 h 148"/>
                <a:gd name="T4" fmla="*/ 0 w 353"/>
                <a:gd name="T5" fmla="*/ 137 h 148"/>
                <a:gd name="T6" fmla="*/ 139 w 353"/>
                <a:gd name="T7" fmla="*/ 111 h 148"/>
                <a:gd name="T8" fmla="*/ 166 w 353"/>
                <a:gd name="T9" fmla="*/ 148 h 148"/>
                <a:gd name="T10" fmla="*/ 227 w 353"/>
                <a:gd name="T11" fmla="*/ 89 h 148"/>
                <a:gd name="T12" fmla="*/ 353 w 353"/>
                <a:gd name="T13" fmla="*/ 64 h 148"/>
                <a:gd name="T14" fmla="*/ 252 w 353"/>
                <a:gd name="T15" fmla="*/ 54 h 148"/>
                <a:gd name="T16" fmla="*/ 303 w 353"/>
                <a:gd name="T17" fmla="*/ 0 h 148"/>
                <a:gd name="T18" fmla="*/ 179 w 353"/>
                <a:gd name="T19" fmla="*/ 52 h 148"/>
                <a:gd name="T20" fmla="*/ 85 w 353"/>
                <a:gd name="T21" fmla="*/ 45 h 14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53"/>
                <a:gd name="T34" fmla="*/ 0 h 148"/>
                <a:gd name="T35" fmla="*/ 353 w 353"/>
                <a:gd name="T36" fmla="*/ 148 h 14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53" h="148">
                  <a:moveTo>
                    <a:pt x="85" y="45"/>
                  </a:moveTo>
                  <a:lnTo>
                    <a:pt x="110" y="88"/>
                  </a:lnTo>
                  <a:lnTo>
                    <a:pt x="0" y="137"/>
                  </a:lnTo>
                  <a:lnTo>
                    <a:pt x="139" y="111"/>
                  </a:lnTo>
                  <a:lnTo>
                    <a:pt x="166" y="148"/>
                  </a:lnTo>
                  <a:lnTo>
                    <a:pt x="227" y="89"/>
                  </a:lnTo>
                  <a:lnTo>
                    <a:pt x="353" y="64"/>
                  </a:lnTo>
                  <a:lnTo>
                    <a:pt x="252" y="54"/>
                  </a:lnTo>
                  <a:lnTo>
                    <a:pt x="303" y="0"/>
                  </a:lnTo>
                  <a:lnTo>
                    <a:pt x="179" y="52"/>
                  </a:lnTo>
                  <a:lnTo>
                    <a:pt x="85" y="45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77" name="Freeform 603"/>
            <p:cNvSpPr>
              <a:spLocks/>
            </p:cNvSpPr>
            <p:nvPr/>
          </p:nvSpPr>
          <p:spPr bwMode="auto">
            <a:xfrm>
              <a:off x="1390" y="1795"/>
              <a:ext cx="126" cy="43"/>
            </a:xfrm>
            <a:custGeom>
              <a:avLst/>
              <a:gdLst>
                <a:gd name="T0" fmla="*/ 47 w 126"/>
                <a:gd name="T1" fmla="*/ 11 h 43"/>
                <a:gd name="T2" fmla="*/ 45 w 126"/>
                <a:gd name="T3" fmla="*/ 22 h 43"/>
                <a:gd name="T4" fmla="*/ 0 w 126"/>
                <a:gd name="T5" fmla="*/ 36 h 43"/>
                <a:gd name="T6" fmla="*/ 49 w 126"/>
                <a:gd name="T7" fmla="*/ 31 h 43"/>
                <a:gd name="T8" fmla="*/ 49 w 126"/>
                <a:gd name="T9" fmla="*/ 43 h 43"/>
                <a:gd name="T10" fmla="*/ 81 w 126"/>
                <a:gd name="T11" fmla="*/ 26 h 43"/>
                <a:gd name="T12" fmla="*/ 126 w 126"/>
                <a:gd name="T13" fmla="*/ 21 h 43"/>
                <a:gd name="T14" fmla="*/ 98 w 126"/>
                <a:gd name="T15" fmla="*/ 16 h 43"/>
                <a:gd name="T16" fmla="*/ 126 w 126"/>
                <a:gd name="T17" fmla="*/ 0 h 43"/>
                <a:gd name="T18" fmla="*/ 76 w 126"/>
                <a:gd name="T19" fmla="*/ 14 h 43"/>
                <a:gd name="T20" fmla="*/ 47 w 126"/>
                <a:gd name="T21" fmla="*/ 11 h 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43"/>
                <a:gd name="T35" fmla="*/ 126 w 126"/>
                <a:gd name="T36" fmla="*/ 43 h 4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43">
                  <a:moveTo>
                    <a:pt x="47" y="11"/>
                  </a:moveTo>
                  <a:lnTo>
                    <a:pt x="45" y="22"/>
                  </a:lnTo>
                  <a:lnTo>
                    <a:pt x="0" y="36"/>
                  </a:lnTo>
                  <a:lnTo>
                    <a:pt x="49" y="31"/>
                  </a:lnTo>
                  <a:lnTo>
                    <a:pt x="49" y="43"/>
                  </a:lnTo>
                  <a:lnTo>
                    <a:pt x="81" y="26"/>
                  </a:lnTo>
                  <a:lnTo>
                    <a:pt x="126" y="21"/>
                  </a:lnTo>
                  <a:lnTo>
                    <a:pt x="98" y="16"/>
                  </a:lnTo>
                  <a:lnTo>
                    <a:pt x="126" y="0"/>
                  </a:lnTo>
                  <a:lnTo>
                    <a:pt x="76" y="14"/>
                  </a:lnTo>
                  <a:lnTo>
                    <a:pt x="47" y="1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78" name="Freeform 604"/>
            <p:cNvSpPr>
              <a:spLocks/>
            </p:cNvSpPr>
            <p:nvPr/>
          </p:nvSpPr>
          <p:spPr bwMode="auto">
            <a:xfrm>
              <a:off x="1390" y="1795"/>
              <a:ext cx="126" cy="43"/>
            </a:xfrm>
            <a:custGeom>
              <a:avLst/>
              <a:gdLst>
                <a:gd name="T0" fmla="*/ 47 w 126"/>
                <a:gd name="T1" fmla="*/ 11 h 43"/>
                <a:gd name="T2" fmla="*/ 45 w 126"/>
                <a:gd name="T3" fmla="*/ 22 h 43"/>
                <a:gd name="T4" fmla="*/ 0 w 126"/>
                <a:gd name="T5" fmla="*/ 36 h 43"/>
                <a:gd name="T6" fmla="*/ 49 w 126"/>
                <a:gd name="T7" fmla="*/ 31 h 43"/>
                <a:gd name="T8" fmla="*/ 49 w 126"/>
                <a:gd name="T9" fmla="*/ 43 h 43"/>
                <a:gd name="T10" fmla="*/ 81 w 126"/>
                <a:gd name="T11" fmla="*/ 26 h 43"/>
                <a:gd name="T12" fmla="*/ 126 w 126"/>
                <a:gd name="T13" fmla="*/ 21 h 43"/>
                <a:gd name="T14" fmla="*/ 98 w 126"/>
                <a:gd name="T15" fmla="*/ 16 h 43"/>
                <a:gd name="T16" fmla="*/ 126 w 126"/>
                <a:gd name="T17" fmla="*/ 0 h 43"/>
                <a:gd name="T18" fmla="*/ 76 w 126"/>
                <a:gd name="T19" fmla="*/ 14 h 43"/>
                <a:gd name="T20" fmla="*/ 47 w 126"/>
                <a:gd name="T21" fmla="*/ 11 h 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43"/>
                <a:gd name="T35" fmla="*/ 126 w 126"/>
                <a:gd name="T36" fmla="*/ 43 h 4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43">
                  <a:moveTo>
                    <a:pt x="47" y="11"/>
                  </a:moveTo>
                  <a:lnTo>
                    <a:pt x="45" y="22"/>
                  </a:lnTo>
                  <a:lnTo>
                    <a:pt x="0" y="36"/>
                  </a:lnTo>
                  <a:lnTo>
                    <a:pt x="49" y="31"/>
                  </a:lnTo>
                  <a:lnTo>
                    <a:pt x="49" y="43"/>
                  </a:lnTo>
                  <a:lnTo>
                    <a:pt x="81" y="26"/>
                  </a:lnTo>
                  <a:lnTo>
                    <a:pt x="126" y="21"/>
                  </a:lnTo>
                  <a:lnTo>
                    <a:pt x="98" y="16"/>
                  </a:lnTo>
                  <a:lnTo>
                    <a:pt x="126" y="0"/>
                  </a:lnTo>
                  <a:lnTo>
                    <a:pt x="76" y="14"/>
                  </a:lnTo>
                  <a:lnTo>
                    <a:pt x="47" y="11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79" name="Freeform 605"/>
            <p:cNvSpPr>
              <a:spLocks/>
            </p:cNvSpPr>
            <p:nvPr/>
          </p:nvSpPr>
          <p:spPr bwMode="auto">
            <a:xfrm>
              <a:off x="831" y="1755"/>
              <a:ext cx="565" cy="245"/>
            </a:xfrm>
            <a:custGeom>
              <a:avLst/>
              <a:gdLst>
                <a:gd name="T0" fmla="*/ 565 w 565"/>
                <a:gd name="T1" fmla="*/ 0 h 245"/>
                <a:gd name="T2" fmla="*/ 6 w 565"/>
                <a:gd name="T3" fmla="*/ 231 h 245"/>
                <a:gd name="T4" fmla="*/ 3 w 565"/>
                <a:gd name="T5" fmla="*/ 235 h 245"/>
                <a:gd name="T6" fmla="*/ 1 w 565"/>
                <a:gd name="T7" fmla="*/ 238 h 245"/>
                <a:gd name="T8" fmla="*/ 0 w 565"/>
                <a:gd name="T9" fmla="*/ 242 h 245"/>
                <a:gd name="T10" fmla="*/ 1 w 565"/>
                <a:gd name="T11" fmla="*/ 245 h 2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65"/>
                <a:gd name="T19" fmla="*/ 0 h 245"/>
                <a:gd name="T20" fmla="*/ 565 w 565"/>
                <a:gd name="T21" fmla="*/ 245 h 2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65" h="245">
                  <a:moveTo>
                    <a:pt x="565" y="0"/>
                  </a:moveTo>
                  <a:lnTo>
                    <a:pt x="6" y="231"/>
                  </a:lnTo>
                  <a:lnTo>
                    <a:pt x="3" y="235"/>
                  </a:lnTo>
                  <a:lnTo>
                    <a:pt x="1" y="238"/>
                  </a:lnTo>
                  <a:lnTo>
                    <a:pt x="0" y="242"/>
                  </a:lnTo>
                  <a:lnTo>
                    <a:pt x="1" y="245"/>
                  </a:lnTo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80" name="Freeform 606"/>
            <p:cNvSpPr>
              <a:spLocks/>
            </p:cNvSpPr>
            <p:nvPr/>
          </p:nvSpPr>
          <p:spPr bwMode="auto">
            <a:xfrm>
              <a:off x="1202" y="1370"/>
              <a:ext cx="144" cy="243"/>
            </a:xfrm>
            <a:custGeom>
              <a:avLst/>
              <a:gdLst>
                <a:gd name="T0" fmla="*/ 0 w 144"/>
                <a:gd name="T1" fmla="*/ 0 h 243"/>
                <a:gd name="T2" fmla="*/ 4 w 144"/>
                <a:gd name="T3" fmla="*/ 211 h 243"/>
                <a:gd name="T4" fmla="*/ 140 w 144"/>
                <a:gd name="T5" fmla="*/ 243 h 243"/>
                <a:gd name="T6" fmla="*/ 144 w 144"/>
                <a:gd name="T7" fmla="*/ 180 h 243"/>
                <a:gd name="T8" fmla="*/ 127 w 144"/>
                <a:gd name="T9" fmla="*/ 103 h 243"/>
                <a:gd name="T10" fmla="*/ 101 w 144"/>
                <a:gd name="T11" fmla="*/ 37 h 243"/>
                <a:gd name="T12" fmla="*/ 95 w 144"/>
                <a:gd name="T13" fmla="*/ 28 h 243"/>
                <a:gd name="T14" fmla="*/ 73 w 144"/>
                <a:gd name="T15" fmla="*/ 20 h 243"/>
                <a:gd name="T16" fmla="*/ 49 w 144"/>
                <a:gd name="T17" fmla="*/ 11 h 243"/>
                <a:gd name="T18" fmla="*/ 25 w 144"/>
                <a:gd name="T19" fmla="*/ 5 h 243"/>
                <a:gd name="T20" fmla="*/ 0 w 144"/>
                <a:gd name="T21" fmla="*/ 0 h 2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4"/>
                <a:gd name="T34" fmla="*/ 0 h 243"/>
                <a:gd name="T35" fmla="*/ 144 w 144"/>
                <a:gd name="T36" fmla="*/ 243 h 24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4" h="243">
                  <a:moveTo>
                    <a:pt x="0" y="0"/>
                  </a:moveTo>
                  <a:lnTo>
                    <a:pt x="4" y="211"/>
                  </a:lnTo>
                  <a:lnTo>
                    <a:pt x="140" y="243"/>
                  </a:lnTo>
                  <a:lnTo>
                    <a:pt x="144" y="180"/>
                  </a:lnTo>
                  <a:lnTo>
                    <a:pt x="127" y="103"/>
                  </a:lnTo>
                  <a:lnTo>
                    <a:pt x="101" y="37"/>
                  </a:lnTo>
                  <a:lnTo>
                    <a:pt x="95" y="28"/>
                  </a:lnTo>
                  <a:lnTo>
                    <a:pt x="73" y="20"/>
                  </a:lnTo>
                  <a:lnTo>
                    <a:pt x="49" y="11"/>
                  </a:lnTo>
                  <a:lnTo>
                    <a:pt x="25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A25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81" name="Freeform 607"/>
            <p:cNvSpPr>
              <a:spLocks/>
            </p:cNvSpPr>
            <p:nvPr/>
          </p:nvSpPr>
          <p:spPr bwMode="auto">
            <a:xfrm>
              <a:off x="1260" y="1346"/>
              <a:ext cx="3344" cy="953"/>
            </a:xfrm>
            <a:custGeom>
              <a:avLst/>
              <a:gdLst>
                <a:gd name="T0" fmla="*/ 3343 w 3344"/>
                <a:gd name="T1" fmla="*/ 946 h 953"/>
                <a:gd name="T2" fmla="*/ 3272 w 3344"/>
                <a:gd name="T3" fmla="*/ 945 h 953"/>
                <a:gd name="T4" fmla="*/ 3175 w 3344"/>
                <a:gd name="T5" fmla="*/ 936 h 953"/>
                <a:gd name="T6" fmla="*/ 3050 w 3344"/>
                <a:gd name="T7" fmla="*/ 923 h 953"/>
                <a:gd name="T8" fmla="*/ 2919 w 3344"/>
                <a:gd name="T9" fmla="*/ 904 h 953"/>
                <a:gd name="T10" fmla="*/ 2698 w 3344"/>
                <a:gd name="T11" fmla="*/ 863 h 953"/>
                <a:gd name="T12" fmla="*/ 2389 w 3344"/>
                <a:gd name="T13" fmla="*/ 801 h 953"/>
                <a:gd name="T14" fmla="*/ 2086 w 3344"/>
                <a:gd name="T15" fmla="*/ 737 h 953"/>
                <a:gd name="T16" fmla="*/ 1791 w 3344"/>
                <a:gd name="T17" fmla="*/ 671 h 953"/>
                <a:gd name="T18" fmla="*/ 1499 w 3344"/>
                <a:gd name="T19" fmla="*/ 605 h 953"/>
                <a:gd name="T20" fmla="*/ 1210 w 3344"/>
                <a:gd name="T21" fmla="*/ 539 h 953"/>
                <a:gd name="T22" fmla="*/ 923 w 3344"/>
                <a:gd name="T23" fmla="*/ 471 h 953"/>
                <a:gd name="T24" fmla="*/ 634 w 3344"/>
                <a:gd name="T25" fmla="*/ 406 h 953"/>
                <a:gd name="T26" fmla="*/ 467 w 3344"/>
                <a:gd name="T27" fmla="*/ 367 h 953"/>
                <a:gd name="T28" fmla="*/ 427 w 3344"/>
                <a:gd name="T29" fmla="*/ 353 h 953"/>
                <a:gd name="T30" fmla="*/ 391 w 3344"/>
                <a:gd name="T31" fmla="*/ 336 h 953"/>
                <a:gd name="T32" fmla="*/ 359 w 3344"/>
                <a:gd name="T33" fmla="*/ 318 h 953"/>
                <a:gd name="T34" fmla="*/ 315 w 3344"/>
                <a:gd name="T35" fmla="*/ 282 h 953"/>
                <a:gd name="T36" fmla="*/ 265 w 3344"/>
                <a:gd name="T37" fmla="*/ 230 h 953"/>
                <a:gd name="T38" fmla="*/ 217 w 3344"/>
                <a:gd name="T39" fmla="*/ 172 h 953"/>
                <a:gd name="T40" fmla="*/ 168 w 3344"/>
                <a:gd name="T41" fmla="*/ 115 h 953"/>
                <a:gd name="T42" fmla="*/ 126 w 3344"/>
                <a:gd name="T43" fmla="*/ 76 h 953"/>
                <a:gd name="T44" fmla="*/ 96 w 3344"/>
                <a:gd name="T45" fmla="*/ 51 h 953"/>
                <a:gd name="T46" fmla="*/ 60 w 3344"/>
                <a:gd name="T47" fmla="*/ 29 h 953"/>
                <a:gd name="T48" fmla="*/ 22 w 3344"/>
                <a:gd name="T49" fmla="*/ 8 h 953"/>
                <a:gd name="T50" fmla="*/ 15 w 3344"/>
                <a:gd name="T51" fmla="*/ 25 h 953"/>
                <a:gd name="T52" fmla="*/ 40 w 3344"/>
                <a:gd name="T53" fmla="*/ 74 h 953"/>
                <a:gd name="T54" fmla="*/ 59 w 3344"/>
                <a:gd name="T55" fmla="*/ 120 h 953"/>
                <a:gd name="T56" fmla="*/ 70 w 3344"/>
                <a:gd name="T57" fmla="*/ 164 h 953"/>
                <a:gd name="T58" fmla="*/ 77 w 3344"/>
                <a:gd name="T59" fmla="*/ 203 h 953"/>
                <a:gd name="T60" fmla="*/ 79 w 3344"/>
                <a:gd name="T61" fmla="*/ 240 h 953"/>
                <a:gd name="T62" fmla="*/ 74 w 3344"/>
                <a:gd name="T63" fmla="*/ 289 h 953"/>
                <a:gd name="T64" fmla="*/ 243 w 3344"/>
                <a:gd name="T65" fmla="*/ 355 h 953"/>
                <a:gd name="T66" fmla="*/ 597 w 3344"/>
                <a:gd name="T67" fmla="*/ 431 h 953"/>
                <a:gd name="T68" fmla="*/ 954 w 3344"/>
                <a:gd name="T69" fmla="*/ 509 h 953"/>
                <a:gd name="T70" fmla="*/ 1311 w 3344"/>
                <a:gd name="T71" fmla="*/ 585 h 953"/>
                <a:gd name="T72" fmla="*/ 1664 w 3344"/>
                <a:gd name="T73" fmla="*/ 659 h 953"/>
                <a:gd name="T74" fmla="*/ 2012 w 3344"/>
                <a:gd name="T75" fmla="*/ 732 h 953"/>
                <a:gd name="T76" fmla="*/ 2350 w 3344"/>
                <a:gd name="T77" fmla="*/ 799 h 953"/>
                <a:gd name="T78" fmla="*/ 2674 w 3344"/>
                <a:gd name="T79" fmla="*/ 865 h 953"/>
                <a:gd name="T80" fmla="*/ 2899 w 3344"/>
                <a:gd name="T81" fmla="*/ 904 h 953"/>
                <a:gd name="T82" fmla="*/ 3034 w 3344"/>
                <a:gd name="T83" fmla="*/ 924 h 953"/>
                <a:gd name="T84" fmla="*/ 3162 w 3344"/>
                <a:gd name="T85" fmla="*/ 941 h 953"/>
                <a:gd name="T86" fmla="*/ 3270 w 3344"/>
                <a:gd name="T87" fmla="*/ 953 h 953"/>
                <a:gd name="T88" fmla="*/ 3344 w 3344"/>
                <a:gd name="T89" fmla="*/ 953 h 95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344"/>
                <a:gd name="T136" fmla="*/ 0 h 953"/>
                <a:gd name="T137" fmla="*/ 3344 w 3344"/>
                <a:gd name="T138" fmla="*/ 953 h 95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344" h="953">
                  <a:moveTo>
                    <a:pt x="3344" y="953"/>
                  </a:moveTo>
                  <a:lnTo>
                    <a:pt x="3343" y="946"/>
                  </a:lnTo>
                  <a:lnTo>
                    <a:pt x="3304" y="943"/>
                  </a:lnTo>
                  <a:lnTo>
                    <a:pt x="3272" y="945"/>
                  </a:lnTo>
                  <a:lnTo>
                    <a:pt x="3228" y="941"/>
                  </a:lnTo>
                  <a:lnTo>
                    <a:pt x="3175" y="936"/>
                  </a:lnTo>
                  <a:lnTo>
                    <a:pt x="3115" y="929"/>
                  </a:lnTo>
                  <a:lnTo>
                    <a:pt x="3050" y="923"/>
                  </a:lnTo>
                  <a:lnTo>
                    <a:pt x="2985" y="912"/>
                  </a:lnTo>
                  <a:lnTo>
                    <a:pt x="2919" y="904"/>
                  </a:lnTo>
                  <a:lnTo>
                    <a:pt x="2856" y="896"/>
                  </a:lnTo>
                  <a:lnTo>
                    <a:pt x="2698" y="863"/>
                  </a:lnTo>
                  <a:lnTo>
                    <a:pt x="2542" y="833"/>
                  </a:lnTo>
                  <a:lnTo>
                    <a:pt x="2389" y="801"/>
                  </a:lnTo>
                  <a:lnTo>
                    <a:pt x="2237" y="769"/>
                  </a:lnTo>
                  <a:lnTo>
                    <a:pt x="2086" y="737"/>
                  </a:lnTo>
                  <a:lnTo>
                    <a:pt x="1938" y="703"/>
                  </a:lnTo>
                  <a:lnTo>
                    <a:pt x="1791" y="671"/>
                  </a:lnTo>
                  <a:lnTo>
                    <a:pt x="1644" y="639"/>
                  </a:lnTo>
                  <a:lnTo>
                    <a:pt x="1499" y="605"/>
                  </a:lnTo>
                  <a:lnTo>
                    <a:pt x="1354" y="573"/>
                  </a:lnTo>
                  <a:lnTo>
                    <a:pt x="1210" y="539"/>
                  </a:lnTo>
                  <a:lnTo>
                    <a:pt x="1067" y="505"/>
                  </a:lnTo>
                  <a:lnTo>
                    <a:pt x="923" y="471"/>
                  </a:lnTo>
                  <a:lnTo>
                    <a:pt x="778" y="439"/>
                  </a:lnTo>
                  <a:lnTo>
                    <a:pt x="634" y="406"/>
                  </a:lnTo>
                  <a:lnTo>
                    <a:pt x="489" y="372"/>
                  </a:lnTo>
                  <a:lnTo>
                    <a:pt x="467" y="367"/>
                  </a:lnTo>
                  <a:lnTo>
                    <a:pt x="447" y="360"/>
                  </a:lnTo>
                  <a:lnTo>
                    <a:pt x="427" y="353"/>
                  </a:lnTo>
                  <a:lnTo>
                    <a:pt x="408" y="346"/>
                  </a:lnTo>
                  <a:lnTo>
                    <a:pt x="391" y="336"/>
                  </a:lnTo>
                  <a:lnTo>
                    <a:pt x="374" y="328"/>
                  </a:lnTo>
                  <a:lnTo>
                    <a:pt x="359" y="318"/>
                  </a:lnTo>
                  <a:lnTo>
                    <a:pt x="344" y="306"/>
                  </a:lnTo>
                  <a:lnTo>
                    <a:pt x="315" y="282"/>
                  </a:lnTo>
                  <a:lnTo>
                    <a:pt x="290" y="257"/>
                  </a:lnTo>
                  <a:lnTo>
                    <a:pt x="265" y="230"/>
                  </a:lnTo>
                  <a:lnTo>
                    <a:pt x="241" y="201"/>
                  </a:lnTo>
                  <a:lnTo>
                    <a:pt x="217" y="172"/>
                  </a:lnTo>
                  <a:lnTo>
                    <a:pt x="194" y="144"/>
                  </a:lnTo>
                  <a:lnTo>
                    <a:pt x="168" y="115"/>
                  </a:lnTo>
                  <a:lnTo>
                    <a:pt x="141" y="88"/>
                  </a:lnTo>
                  <a:lnTo>
                    <a:pt x="126" y="76"/>
                  </a:lnTo>
                  <a:lnTo>
                    <a:pt x="111" y="62"/>
                  </a:lnTo>
                  <a:lnTo>
                    <a:pt x="96" y="51"/>
                  </a:lnTo>
                  <a:lnTo>
                    <a:pt x="79" y="39"/>
                  </a:lnTo>
                  <a:lnTo>
                    <a:pt x="60" y="29"/>
                  </a:lnTo>
                  <a:lnTo>
                    <a:pt x="42" y="19"/>
                  </a:lnTo>
                  <a:lnTo>
                    <a:pt x="22" y="8"/>
                  </a:lnTo>
                  <a:lnTo>
                    <a:pt x="0" y="0"/>
                  </a:lnTo>
                  <a:lnTo>
                    <a:pt x="15" y="25"/>
                  </a:lnTo>
                  <a:lnTo>
                    <a:pt x="28" y="51"/>
                  </a:lnTo>
                  <a:lnTo>
                    <a:pt x="40" y="74"/>
                  </a:lnTo>
                  <a:lnTo>
                    <a:pt x="50" y="98"/>
                  </a:lnTo>
                  <a:lnTo>
                    <a:pt x="59" y="120"/>
                  </a:lnTo>
                  <a:lnTo>
                    <a:pt x="65" y="142"/>
                  </a:lnTo>
                  <a:lnTo>
                    <a:pt x="70" y="164"/>
                  </a:lnTo>
                  <a:lnTo>
                    <a:pt x="74" y="184"/>
                  </a:lnTo>
                  <a:lnTo>
                    <a:pt x="77" y="203"/>
                  </a:lnTo>
                  <a:lnTo>
                    <a:pt x="77" y="221"/>
                  </a:lnTo>
                  <a:lnTo>
                    <a:pt x="79" y="240"/>
                  </a:lnTo>
                  <a:lnTo>
                    <a:pt x="77" y="257"/>
                  </a:lnTo>
                  <a:lnTo>
                    <a:pt x="74" y="289"/>
                  </a:lnTo>
                  <a:lnTo>
                    <a:pt x="69" y="316"/>
                  </a:lnTo>
                  <a:lnTo>
                    <a:pt x="243" y="355"/>
                  </a:lnTo>
                  <a:lnTo>
                    <a:pt x="420" y="392"/>
                  </a:lnTo>
                  <a:lnTo>
                    <a:pt x="597" y="431"/>
                  </a:lnTo>
                  <a:lnTo>
                    <a:pt x="775" y="470"/>
                  </a:lnTo>
                  <a:lnTo>
                    <a:pt x="954" y="509"/>
                  </a:lnTo>
                  <a:lnTo>
                    <a:pt x="1132" y="546"/>
                  </a:lnTo>
                  <a:lnTo>
                    <a:pt x="1311" y="585"/>
                  </a:lnTo>
                  <a:lnTo>
                    <a:pt x="1489" y="622"/>
                  </a:lnTo>
                  <a:lnTo>
                    <a:pt x="1664" y="659"/>
                  </a:lnTo>
                  <a:lnTo>
                    <a:pt x="1840" y="696"/>
                  </a:lnTo>
                  <a:lnTo>
                    <a:pt x="2012" y="732"/>
                  </a:lnTo>
                  <a:lnTo>
                    <a:pt x="2183" y="765"/>
                  </a:lnTo>
                  <a:lnTo>
                    <a:pt x="2350" y="799"/>
                  </a:lnTo>
                  <a:lnTo>
                    <a:pt x="2514" y="833"/>
                  </a:lnTo>
                  <a:lnTo>
                    <a:pt x="2674" y="865"/>
                  </a:lnTo>
                  <a:lnTo>
                    <a:pt x="2831" y="896"/>
                  </a:lnTo>
                  <a:lnTo>
                    <a:pt x="2899" y="904"/>
                  </a:lnTo>
                  <a:lnTo>
                    <a:pt x="2968" y="914"/>
                  </a:lnTo>
                  <a:lnTo>
                    <a:pt x="3034" y="924"/>
                  </a:lnTo>
                  <a:lnTo>
                    <a:pt x="3099" y="933"/>
                  </a:lnTo>
                  <a:lnTo>
                    <a:pt x="3162" y="941"/>
                  </a:lnTo>
                  <a:lnTo>
                    <a:pt x="3219" y="948"/>
                  </a:lnTo>
                  <a:lnTo>
                    <a:pt x="3270" y="953"/>
                  </a:lnTo>
                  <a:lnTo>
                    <a:pt x="3314" y="953"/>
                  </a:lnTo>
                  <a:lnTo>
                    <a:pt x="3344" y="95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82" name="Freeform 608"/>
            <p:cNvSpPr>
              <a:spLocks/>
            </p:cNvSpPr>
            <p:nvPr/>
          </p:nvSpPr>
          <p:spPr bwMode="auto">
            <a:xfrm>
              <a:off x="1207" y="1650"/>
              <a:ext cx="3402" cy="683"/>
            </a:xfrm>
            <a:custGeom>
              <a:avLst/>
              <a:gdLst>
                <a:gd name="T0" fmla="*/ 3402 w 3402"/>
                <a:gd name="T1" fmla="*/ 676 h 683"/>
                <a:gd name="T2" fmla="*/ 3399 w 3402"/>
                <a:gd name="T3" fmla="*/ 668 h 683"/>
                <a:gd name="T4" fmla="*/ 3338 w 3402"/>
                <a:gd name="T5" fmla="*/ 673 h 683"/>
                <a:gd name="T6" fmla="*/ 3325 w 3402"/>
                <a:gd name="T7" fmla="*/ 673 h 683"/>
                <a:gd name="T8" fmla="*/ 3309 w 3402"/>
                <a:gd name="T9" fmla="*/ 673 h 683"/>
                <a:gd name="T10" fmla="*/ 3291 w 3402"/>
                <a:gd name="T11" fmla="*/ 671 h 683"/>
                <a:gd name="T12" fmla="*/ 3271 w 3402"/>
                <a:gd name="T13" fmla="*/ 668 h 683"/>
                <a:gd name="T14" fmla="*/ 3225 w 3402"/>
                <a:gd name="T15" fmla="*/ 661 h 683"/>
                <a:gd name="T16" fmla="*/ 3174 w 3402"/>
                <a:gd name="T17" fmla="*/ 649 h 683"/>
                <a:gd name="T18" fmla="*/ 3119 w 3402"/>
                <a:gd name="T19" fmla="*/ 637 h 683"/>
                <a:gd name="T20" fmla="*/ 3060 w 3402"/>
                <a:gd name="T21" fmla="*/ 625 h 683"/>
                <a:gd name="T22" fmla="*/ 2999 w 3402"/>
                <a:gd name="T23" fmla="*/ 614 h 683"/>
                <a:gd name="T24" fmla="*/ 2938 w 3402"/>
                <a:gd name="T25" fmla="*/ 605 h 683"/>
                <a:gd name="T26" fmla="*/ 2762 w 3402"/>
                <a:gd name="T27" fmla="*/ 570 h 683"/>
                <a:gd name="T28" fmla="*/ 2582 w 3402"/>
                <a:gd name="T29" fmla="*/ 536 h 683"/>
                <a:gd name="T30" fmla="*/ 2401 w 3402"/>
                <a:gd name="T31" fmla="*/ 499 h 683"/>
                <a:gd name="T32" fmla="*/ 2215 w 3402"/>
                <a:gd name="T33" fmla="*/ 463 h 683"/>
                <a:gd name="T34" fmla="*/ 2030 w 3402"/>
                <a:gd name="T35" fmla="*/ 426 h 683"/>
                <a:gd name="T36" fmla="*/ 1842 w 3402"/>
                <a:gd name="T37" fmla="*/ 389 h 683"/>
                <a:gd name="T38" fmla="*/ 1655 w 3402"/>
                <a:gd name="T39" fmla="*/ 352 h 683"/>
                <a:gd name="T40" fmla="*/ 1467 w 3402"/>
                <a:gd name="T41" fmla="*/ 313 h 683"/>
                <a:gd name="T42" fmla="*/ 1278 w 3402"/>
                <a:gd name="T43" fmla="*/ 274 h 683"/>
                <a:gd name="T44" fmla="*/ 1091 w 3402"/>
                <a:gd name="T45" fmla="*/ 235 h 683"/>
                <a:gd name="T46" fmla="*/ 904 w 3402"/>
                <a:gd name="T47" fmla="*/ 196 h 683"/>
                <a:gd name="T48" fmla="*/ 718 w 3402"/>
                <a:gd name="T49" fmla="*/ 157 h 683"/>
                <a:gd name="T50" fmla="*/ 535 w 3402"/>
                <a:gd name="T51" fmla="*/ 118 h 683"/>
                <a:gd name="T52" fmla="*/ 353 w 3402"/>
                <a:gd name="T53" fmla="*/ 80 h 683"/>
                <a:gd name="T54" fmla="*/ 176 w 3402"/>
                <a:gd name="T55" fmla="*/ 39 h 683"/>
                <a:gd name="T56" fmla="*/ 0 w 3402"/>
                <a:gd name="T57" fmla="*/ 0 h 683"/>
                <a:gd name="T58" fmla="*/ 0 w 3402"/>
                <a:gd name="T59" fmla="*/ 34 h 683"/>
                <a:gd name="T60" fmla="*/ 178 w 3402"/>
                <a:gd name="T61" fmla="*/ 71 h 683"/>
                <a:gd name="T62" fmla="*/ 362 w 3402"/>
                <a:gd name="T63" fmla="*/ 110 h 683"/>
                <a:gd name="T64" fmla="*/ 551 w 3402"/>
                <a:gd name="T65" fmla="*/ 149 h 683"/>
                <a:gd name="T66" fmla="*/ 745 w 3402"/>
                <a:gd name="T67" fmla="*/ 188 h 683"/>
                <a:gd name="T68" fmla="*/ 941 w 3402"/>
                <a:gd name="T69" fmla="*/ 228 h 683"/>
                <a:gd name="T70" fmla="*/ 1140 w 3402"/>
                <a:gd name="T71" fmla="*/ 267 h 683"/>
                <a:gd name="T72" fmla="*/ 1339 w 3402"/>
                <a:gd name="T73" fmla="*/ 306 h 683"/>
                <a:gd name="T74" fmla="*/ 1538 w 3402"/>
                <a:gd name="T75" fmla="*/ 345 h 683"/>
                <a:gd name="T76" fmla="*/ 1736 w 3402"/>
                <a:gd name="T77" fmla="*/ 382 h 683"/>
                <a:gd name="T78" fmla="*/ 1932 w 3402"/>
                <a:gd name="T79" fmla="*/ 421 h 683"/>
                <a:gd name="T80" fmla="*/ 2124 w 3402"/>
                <a:gd name="T81" fmla="*/ 456 h 683"/>
                <a:gd name="T82" fmla="*/ 2312 w 3402"/>
                <a:gd name="T83" fmla="*/ 492 h 683"/>
                <a:gd name="T84" fmla="*/ 2496 w 3402"/>
                <a:gd name="T85" fmla="*/ 527 h 683"/>
                <a:gd name="T86" fmla="*/ 2671 w 3402"/>
                <a:gd name="T87" fmla="*/ 561 h 683"/>
                <a:gd name="T88" fmla="*/ 2838 w 3402"/>
                <a:gd name="T89" fmla="*/ 592 h 683"/>
                <a:gd name="T90" fmla="*/ 2999 w 3402"/>
                <a:gd name="T91" fmla="*/ 622 h 683"/>
                <a:gd name="T92" fmla="*/ 3056 w 3402"/>
                <a:gd name="T93" fmla="*/ 636 h 683"/>
                <a:gd name="T94" fmla="*/ 3103 w 3402"/>
                <a:gd name="T95" fmla="*/ 646 h 683"/>
                <a:gd name="T96" fmla="*/ 3146 w 3402"/>
                <a:gd name="T97" fmla="*/ 656 h 683"/>
                <a:gd name="T98" fmla="*/ 3183 w 3402"/>
                <a:gd name="T99" fmla="*/ 666 h 683"/>
                <a:gd name="T100" fmla="*/ 3218 w 3402"/>
                <a:gd name="T101" fmla="*/ 673 h 683"/>
                <a:gd name="T102" fmla="*/ 3252 w 3402"/>
                <a:gd name="T103" fmla="*/ 678 h 683"/>
                <a:gd name="T104" fmla="*/ 3286 w 3402"/>
                <a:gd name="T105" fmla="*/ 681 h 683"/>
                <a:gd name="T106" fmla="*/ 3325 w 3402"/>
                <a:gd name="T107" fmla="*/ 683 h 683"/>
                <a:gd name="T108" fmla="*/ 3402 w 3402"/>
                <a:gd name="T109" fmla="*/ 676 h 68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402"/>
                <a:gd name="T166" fmla="*/ 0 h 683"/>
                <a:gd name="T167" fmla="*/ 3402 w 3402"/>
                <a:gd name="T168" fmla="*/ 683 h 68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402" h="683">
                  <a:moveTo>
                    <a:pt x="3402" y="676"/>
                  </a:moveTo>
                  <a:lnTo>
                    <a:pt x="3399" y="668"/>
                  </a:lnTo>
                  <a:lnTo>
                    <a:pt x="3338" y="673"/>
                  </a:lnTo>
                  <a:lnTo>
                    <a:pt x="3325" y="673"/>
                  </a:lnTo>
                  <a:lnTo>
                    <a:pt x="3309" y="673"/>
                  </a:lnTo>
                  <a:lnTo>
                    <a:pt x="3291" y="671"/>
                  </a:lnTo>
                  <a:lnTo>
                    <a:pt x="3271" y="668"/>
                  </a:lnTo>
                  <a:lnTo>
                    <a:pt x="3225" y="661"/>
                  </a:lnTo>
                  <a:lnTo>
                    <a:pt x="3174" y="649"/>
                  </a:lnTo>
                  <a:lnTo>
                    <a:pt x="3119" y="637"/>
                  </a:lnTo>
                  <a:lnTo>
                    <a:pt x="3060" y="625"/>
                  </a:lnTo>
                  <a:lnTo>
                    <a:pt x="2999" y="614"/>
                  </a:lnTo>
                  <a:lnTo>
                    <a:pt x="2938" y="605"/>
                  </a:lnTo>
                  <a:lnTo>
                    <a:pt x="2762" y="570"/>
                  </a:lnTo>
                  <a:lnTo>
                    <a:pt x="2582" y="536"/>
                  </a:lnTo>
                  <a:lnTo>
                    <a:pt x="2401" y="499"/>
                  </a:lnTo>
                  <a:lnTo>
                    <a:pt x="2215" y="463"/>
                  </a:lnTo>
                  <a:lnTo>
                    <a:pt x="2030" y="426"/>
                  </a:lnTo>
                  <a:lnTo>
                    <a:pt x="1842" y="389"/>
                  </a:lnTo>
                  <a:lnTo>
                    <a:pt x="1655" y="352"/>
                  </a:lnTo>
                  <a:lnTo>
                    <a:pt x="1467" y="313"/>
                  </a:lnTo>
                  <a:lnTo>
                    <a:pt x="1278" y="274"/>
                  </a:lnTo>
                  <a:lnTo>
                    <a:pt x="1091" y="235"/>
                  </a:lnTo>
                  <a:lnTo>
                    <a:pt x="904" y="196"/>
                  </a:lnTo>
                  <a:lnTo>
                    <a:pt x="718" y="157"/>
                  </a:lnTo>
                  <a:lnTo>
                    <a:pt x="535" y="118"/>
                  </a:lnTo>
                  <a:lnTo>
                    <a:pt x="353" y="80"/>
                  </a:lnTo>
                  <a:lnTo>
                    <a:pt x="176" y="39"/>
                  </a:lnTo>
                  <a:lnTo>
                    <a:pt x="0" y="0"/>
                  </a:lnTo>
                  <a:lnTo>
                    <a:pt x="0" y="34"/>
                  </a:lnTo>
                  <a:lnTo>
                    <a:pt x="178" y="71"/>
                  </a:lnTo>
                  <a:lnTo>
                    <a:pt x="362" y="110"/>
                  </a:lnTo>
                  <a:lnTo>
                    <a:pt x="551" y="149"/>
                  </a:lnTo>
                  <a:lnTo>
                    <a:pt x="745" y="188"/>
                  </a:lnTo>
                  <a:lnTo>
                    <a:pt x="941" y="228"/>
                  </a:lnTo>
                  <a:lnTo>
                    <a:pt x="1140" y="267"/>
                  </a:lnTo>
                  <a:lnTo>
                    <a:pt x="1339" y="306"/>
                  </a:lnTo>
                  <a:lnTo>
                    <a:pt x="1538" y="345"/>
                  </a:lnTo>
                  <a:lnTo>
                    <a:pt x="1736" y="382"/>
                  </a:lnTo>
                  <a:lnTo>
                    <a:pt x="1932" y="421"/>
                  </a:lnTo>
                  <a:lnTo>
                    <a:pt x="2124" y="456"/>
                  </a:lnTo>
                  <a:lnTo>
                    <a:pt x="2312" y="492"/>
                  </a:lnTo>
                  <a:lnTo>
                    <a:pt x="2496" y="527"/>
                  </a:lnTo>
                  <a:lnTo>
                    <a:pt x="2671" y="561"/>
                  </a:lnTo>
                  <a:lnTo>
                    <a:pt x="2838" y="592"/>
                  </a:lnTo>
                  <a:lnTo>
                    <a:pt x="2999" y="622"/>
                  </a:lnTo>
                  <a:lnTo>
                    <a:pt x="3056" y="636"/>
                  </a:lnTo>
                  <a:lnTo>
                    <a:pt x="3103" y="646"/>
                  </a:lnTo>
                  <a:lnTo>
                    <a:pt x="3146" y="656"/>
                  </a:lnTo>
                  <a:lnTo>
                    <a:pt x="3183" y="666"/>
                  </a:lnTo>
                  <a:lnTo>
                    <a:pt x="3218" y="673"/>
                  </a:lnTo>
                  <a:lnTo>
                    <a:pt x="3252" y="678"/>
                  </a:lnTo>
                  <a:lnTo>
                    <a:pt x="3286" y="681"/>
                  </a:lnTo>
                  <a:lnTo>
                    <a:pt x="3325" y="683"/>
                  </a:lnTo>
                  <a:lnTo>
                    <a:pt x="3402" y="676"/>
                  </a:lnTo>
                  <a:close/>
                </a:path>
              </a:pathLst>
            </a:custGeom>
            <a:solidFill>
              <a:srgbClr val="C3C3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83" name="Freeform 609"/>
            <p:cNvSpPr>
              <a:spLocks/>
            </p:cNvSpPr>
            <p:nvPr/>
          </p:nvSpPr>
          <p:spPr bwMode="auto">
            <a:xfrm>
              <a:off x="1265" y="1329"/>
              <a:ext cx="3339" cy="965"/>
            </a:xfrm>
            <a:custGeom>
              <a:avLst/>
              <a:gdLst>
                <a:gd name="T0" fmla="*/ 3338 w 3339"/>
                <a:gd name="T1" fmla="*/ 957 h 965"/>
                <a:gd name="T2" fmla="*/ 3267 w 3339"/>
                <a:gd name="T3" fmla="*/ 955 h 965"/>
                <a:gd name="T4" fmla="*/ 3175 w 3339"/>
                <a:gd name="T5" fmla="*/ 948 h 965"/>
                <a:gd name="T6" fmla="*/ 3059 w 3339"/>
                <a:gd name="T7" fmla="*/ 933 h 965"/>
                <a:gd name="T8" fmla="*/ 2931 w 3339"/>
                <a:gd name="T9" fmla="*/ 916 h 965"/>
                <a:gd name="T10" fmla="*/ 2711 w 3339"/>
                <a:gd name="T11" fmla="*/ 877 h 965"/>
                <a:gd name="T12" fmla="*/ 2401 w 3339"/>
                <a:gd name="T13" fmla="*/ 813 h 965"/>
                <a:gd name="T14" fmla="*/ 2098 w 3339"/>
                <a:gd name="T15" fmla="*/ 747 h 965"/>
                <a:gd name="T16" fmla="*/ 1803 w 3339"/>
                <a:gd name="T17" fmla="*/ 679 h 965"/>
                <a:gd name="T18" fmla="*/ 1511 w 3339"/>
                <a:gd name="T19" fmla="*/ 613 h 965"/>
                <a:gd name="T20" fmla="*/ 1222 w 3339"/>
                <a:gd name="T21" fmla="*/ 546 h 965"/>
                <a:gd name="T22" fmla="*/ 935 w 3339"/>
                <a:gd name="T23" fmla="*/ 478 h 965"/>
                <a:gd name="T24" fmla="*/ 646 w 3339"/>
                <a:gd name="T25" fmla="*/ 409 h 965"/>
                <a:gd name="T26" fmla="*/ 479 w 3339"/>
                <a:gd name="T27" fmla="*/ 372 h 965"/>
                <a:gd name="T28" fmla="*/ 439 w 3339"/>
                <a:gd name="T29" fmla="*/ 358 h 965"/>
                <a:gd name="T30" fmla="*/ 401 w 3339"/>
                <a:gd name="T31" fmla="*/ 341 h 965"/>
                <a:gd name="T32" fmla="*/ 369 w 3339"/>
                <a:gd name="T33" fmla="*/ 321 h 965"/>
                <a:gd name="T34" fmla="*/ 324 w 3339"/>
                <a:gd name="T35" fmla="*/ 286 h 965"/>
                <a:gd name="T36" fmla="*/ 271 w 3339"/>
                <a:gd name="T37" fmla="*/ 232 h 965"/>
                <a:gd name="T38" fmla="*/ 223 w 3339"/>
                <a:gd name="T39" fmla="*/ 174 h 965"/>
                <a:gd name="T40" fmla="*/ 170 w 3339"/>
                <a:gd name="T41" fmla="*/ 117 h 965"/>
                <a:gd name="T42" fmla="*/ 126 w 3339"/>
                <a:gd name="T43" fmla="*/ 76 h 965"/>
                <a:gd name="T44" fmla="*/ 94 w 3339"/>
                <a:gd name="T45" fmla="*/ 52 h 965"/>
                <a:gd name="T46" fmla="*/ 59 w 3339"/>
                <a:gd name="T47" fmla="*/ 29 h 965"/>
                <a:gd name="T48" fmla="*/ 20 w 3339"/>
                <a:gd name="T49" fmla="*/ 10 h 965"/>
                <a:gd name="T50" fmla="*/ 15 w 3339"/>
                <a:gd name="T51" fmla="*/ 25 h 965"/>
                <a:gd name="T52" fmla="*/ 40 w 3339"/>
                <a:gd name="T53" fmla="*/ 74 h 965"/>
                <a:gd name="T54" fmla="*/ 60 w 3339"/>
                <a:gd name="T55" fmla="*/ 120 h 965"/>
                <a:gd name="T56" fmla="*/ 74 w 3339"/>
                <a:gd name="T57" fmla="*/ 162 h 965"/>
                <a:gd name="T58" fmla="*/ 87 w 3339"/>
                <a:gd name="T59" fmla="*/ 221 h 965"/>
                <a:gd name="T60" fmla="*/ 91 w 3339"/>
                <a:gd name="T61" fmla="*/ 291 h 965"/>
                <a:gd name="T62" fmla="*/ 265 w 3339"/>
                <a:gd name="T63" fmla="*/ 362 h 965"/>
                <a:gd name="T64" fmla="*/ 616 w 3339"/>
                <a:gd name="T65" fmla="*/ 438 h 965"/>
                <a:gd name="T66" fmla="*/ 969 w 3339"/>
                <a:gd name="T67" fmla="*/ 515 h 965"/>
                <a:gd name="T68" fmla="*/ 1322 w 3339"/>
                <a:gd name="T69" fmla="*/ 593 h 965"/>
                <a:gd name="T70" fmla="*/ 1671 w 3339"/>
                <a:gd name="T71" fmla="*/ 669 h 965"/>
                <a:gd name="T72" fmla="*/ 2014 w 3339"/>
                <a:gd name="T73" fmla="*/ 744 h 965"/>
                <a:gd name="T74" fmla="*/ 2348 w 3339"/>
                <a:gd name="T75" fmla="*/ 813 h 965"/>
                <a:gd name="T76" fmla="*/ 2671 w 3339"/>
                <a:gd name="T77" fmla="*/ 879 h 965"/>
                <a:gd name="T78" fmla="*/ 2895 w 3339"/>
                <a:gd name="T79" fmla="*/ 918 h 965"/>
                <a:gd name="T80" fmla="*/ 3030 w 3339"/>
                <a:gd name="T81" fmla="*/ 936 h 965"/>
                <a:gd name="T82" fmla="*/ 3157 w 3339"/>
                <a:gd name="T83" fmla="*/ 953 h 965"/>
                <a:gd name="T84" fmla="*/ 3265 w 3339"/>
                <a:gd name="T85" fmla="*/ 963 h 965"/>
                <a:gd name="T86" fmla="*/ 3339 w 3339"/>
                <a:gd name="T87" fmla="*/ 965 h 96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339"/>
                <a:gd name="T133" fmla="*/ 0 h 965"/>
                <a:gd name="T134" fmla="*/ 3339 w 3339"/>
                <a:gd name="T135" fmla="*/ 965 h 96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339" h="965">
                  <a:moveTo>
                    <a:pt x="3339" y="965"/>
                  </a:moveTo>
                  <a:lnTo>
                    <a:pt x="3338" y="957"/>
                  </a:lnTo>
                  <a:lnTo>
                    <a:pt x="3297" y="953"/>
                  </a:lnTo>
                  <a:lnTo>
                    <a:pt x="3267" y="955"/>
                  </a:lnTo>
                  <a:lnTo>
                    <a:pt x="3224" y="953"/>
                  </a:lnTo>
                  <a:lnTo>
                    <a:pt x="3175" y="948"/>
                  </a:lnTo>
                  <a:lnTo>
                    <a:pt x="3118" y="941"/>
                  </a:lnTo>
                  <a:lnTo>
                    <a:pt x="3059" y="933"/>
                  </a:lnTo>
                  <a:lnTo>
                    <a:pt x="2995" y="924"/>
                  </a:lnTo>
                  <a:lnTo>
                    <a:pt x="2931" y="916"/>
                  </a:lnTo>
                  <a:lnTo>
                    <a:pt x="2870" y="908"/>
                  </a:lnTo>
                  <a:lnTo>
                    <a:pt x="2711" y="877"/>
                  </a:lnTo>
                  <a:lnTo>
                    <a:pt x="2554" y="845"/>
                  </a:lnTo>
                  <a:lnTo>
                    <a:pt x="2401" y="813"/>
                  </a:lnTo>
                  <a:lnTo>
                    <a:pt x="2249" y="779"/>
                  </a:lnTo>
                  <a:lnTo>
                    <a:pt x="2098" y="747"/>
                  </a:lnTo>
                  <a:lnTo>
                    <a:pt x="1950" y="713"/>
                  </a:lnTo>
                  <a:lnTo>
                    <a:pt x="1803" y="679"/>
                  </a:lnTo>
                  <a:lnTo>
                    <a:pt x="1656" y="647"/>
                  </a:lnTo>
                  <a:lnTo>
                    <a:pt x="1511" y="613"/>
                  </a:lnTo>
                  <a:lnTo>
                    <a:pt x="1366" y="580"/>
                  </a:lnTo>
                  <a:lnTo>
                    <a:pt x="1222" y="546"/>
                  </a:lnTo>
                  <a:lnTo>
                    <a:pt x="1079" y="512"/>
                  </a:lnTo>
                  <a:lnTo>
                    <a:pt x="935" y="478"/>
                  </a:lnTo>
                  <a:lnTo>
                    <a:pt x="790" y="443"/>
                  </a:lnTo>
                  <a:lnTo>
                    <a:pt x="646" y="409"/>
                  </a:lnTo>
                  <a:lnTo>
                    <a:pt x="501" y="375"/>
                  </a:lnTo>
                  <a:lnTo>
                    <a:pt x="479" y="372"/>
                  </a:lnTo>
                  <a:lnTo>
                    <a:pt x="459" y="365"/>
                  </a:lnTo>
                  <a:lnTo>
                    <a:pt x="439" y="358"/>
                  </a:lnTo>
                  <a:lnTo>
                    <a:pt x="420" y="350"/>
                  </a:lnTo>
                  <a:lnTo>
                    <a:pt x="401" y="341"/>
                  </a:lnTo>
                  <a:lnTo>
                    <a:pt x="385" y="331"/>
                  </a:lnTo>
                  <a:lnTo>
                    <a:pt x="369" y="321"/>
                  </a:lnTo>
                  <a:lnTo>
                    <a:pt x="354" y="309"/>
                  </a:lnTo>
                  <a:lnTo>
                    <a:pt x="324" y="286"/>
                  </a:lnTo>
                  <a:lnTo>
                    <a:pt x="298" y="260"/>
                  </a:lnTo>
                  <a:lnTo>
                    <a:pt x="271" y="232"/>
                  </a:lnTo>
                  <a:lnTo>
                    <a:pt x="248" y="205"/>
                  </a:lnTo>
                  <a:lnTo>
                    <a:pt x="223" y="174"/>
                  </a:lnTo>
                  <a:lnTo>
                    <a:pt x="197" y="145"/>
                  </a:lnTo>
                  <a:lnTo>
                    <a:pt x="170" y="117"/>
                  </a:lnTo>
                  <a:lnTo>
                    <a:pt x="141" y="90"/>
                  </a:lnTo>
                  <a:lnTo>
                    <a:pt x="126" y="76"/>
                  </a:lnTo>
                  <a:lnTo>
                    <a:pt x="111" y="64"/>
                  </a:lnTo>
                  <a:lnTo>
                    <a:pt x="94" y="52"/>
                  </a:lnTo>
                  <a:lnTo>
                    <a:pt x="77" y="41"/>
                  </a:lnTo>
                  <a:lnTo>
                    <a:pt x="59" y="29"/>
                  </a:lnTo>
                  <a:lnTo>
                    <a:pt x="40" y="19"/>
                  </a:lnTo>
                  <a:lnTo>
                    <a:pt x="20" y="10"/>
                  </a:lnTo>
                  <a:lnTo>
                    <a:pt x="0" y="0"/>
                  </a:lnTo>
                  <a:lnTo>
                    <a:pt x="15" y="25"/>
                  </a:lnTo>
                  <a:lnTo>
                    <a:pt x="28" y="51"/>
                  </a:lnTo>
                  <a:lnTo>
                    <a:pt x="40" y="74"/>
                  </a:lnTo>
                  <a:lnTo>
                    <a:pt x="50" y="98"/>
                  </a:lnTo>
                  <a:lnTo>
                    <a:pt x="60" y="120"/>
                  </a:lnTo>
                  <a:lnTo>
                    <a:pt x="67" y="142"/>
                  </a:lnTo>
                  <a:lnTo>
                    <a:pt x="74" y="162"/>
                  </a:lnTo>
                  <a:lnTo>
                    <a:pt x="79" y="183"/>
                  </a:lnTo>
                  <a:lnTo>
                    <a:pt x="87" y="221"/>
                  </a:lnTo>
                  <a:lnTo>
                    <a:pt x="91" y="257"/>
                  </a:lnTo>
                  <a:lnTo>
                    <a:pt x="91" y="291"/>
                  </a:lnTo>
                  <a:lnTo>
                    <a:pt x="89" y="323"/>
                  </a:lnTo>
                  <a:lnTo>
                    <a:pt x="265" y="362"/>
                  </a:lnTo>
                  <a:lnTo>
                    <a:pt x="440" y="399"/>
                  </a:lnTo>
                  <a:lnTo>
                    <a:pt x="616" y="438"/>
                  </a:lnTo>
                  <a:lnTo>
                    <a:pt x="793" y="477"/>
                  </a:lnTo>
                  <a:lnTo>
                    <a:pt x="969" y="515"/>
                  </a:lnTo>
                  <a:lnTo>
                    <a:pt x="1146" y="554"/>
                  </a:lnTo>
                  <a:lnTo>
                    <a:pt x="1322" y="593"/>
                  </a:lnTo>
                  <a:lnTo>
                    <a:pt x="1497" y="632"/>
                  </a:lnTo>
                  <a:lnTo>
                    <a:pt x="1671" y="669"/>
                  </a:lnTo>
                  <a:lnTo>
                    <a:pt x="1843" y="706"/>
                  </a:lnTo>
                  <a:lnTo>
                    <a:pt x="2014" y="744"/>
                  </a:lnTo>
                  <a:lnTo>
                    <a:pt x="2183" y="779"/>
                  </a:lnTo>
                  <a:lnTo>
                    <a:pt x="2348" y="813"/>
                  </a:lnTo>
                  <a:lnTo>
                    <a:pt x="2512" y="847"/>
                  </a:lnTo>
                  <a:lnTo>
                    <a:pt x="2671" y="879"/>
                  </a:lnTo>
                  <a:lnTo>
                    <a:pt x="2828" y="908"/>
                  </a:lnTo>
                  <a:lnTo>
                    <a:pt x="2895" y="918"/>
                  </a:lnTo>
                  <a:lnTo>
                    <a:pt x="2963" y="928"/>
                  </a:lnTo>
                  <a:lnTo>
                    <a:pt x="3030" y="936"/>
                  </a:lnTo>
                  <a:lnTo>
                    <a:pt x="3094" y="946"/>
                  </a:lnTo>
                  <a:lnTo>
                    <a:pt x="3157" y="953"/>
                  </a:lnTo>
                  <a:lnTo>
                    <a:pt x="3214" y="960"/>
                  </a:lnTo>
                  <a:lnTo>
                    <a:pt x="3265" y="963"/>
                  </a:lnTo>
                  <a:lnTo>
                    <a:pt x="3309" y="965"/>
                  </a:lnTo>
                  <a:lnTo>
                    <a:pt x="3339" y="965"/>
                  </a:lnTo>
                  <a:close/>
                </a:path>
              </a:pathLst>
            </a:custGeom>
            <a:solidFill>
              <a:srgbClr val="3BB3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84" name="Freeform 610"/>
            <p:cNvSpPr>
              <a:spLocks/>
            </p:cNvSpPr>
            <p:nvPr/>
          </p:nvSpPr>
          <p:spPr bwMode="auto">
            <a:xfrm>
              <a:off x="4083" y="2235"/>
              <a:ext cx="494" cy="120"/>
            </a:xfrm>
            <a:custGeom>
              <a:avLst/>
              <a:gdLst>
                <a:gd name="T0" fmla="*/ 0 w 494"/>
                <a:gd name="T1" fmla="*/ 0 h 120"/>
                <a:gd name="T2" fmla="*/ 50 w 494"/>
                <a:gd name="T3" fmla="*/ 3 h 120"/>
                <a:gd name="T4" fmla="*/ 103 w 494"/>
                <a:gd name="T5" fmla="*/ 3 h 120"/>
                <a:gd name="T6" fmla="*/ 153 w 494"/>
                <a:gd name="T7" fmla="*/ 5 h 120"/>
                <a:gd name="T8" fmla="*/ 204 w 494"/>
                <a:gd name="T9" fmla="*/ 5 h 120"/>
                <a:gd name="T10" fmla="*/ 253 w 494"/>
                <a:gd name="T11" fmla="*/ 5 h 120"/>
                <a:gd name="T12" fmla="*/ 303 w 494"/>
                <a:gd name="T13" fmla="*/ 3 h 120"/>
                <a:gd name="T14" fmla="*/ 354 w 494"/>
                <a:gd name="T15" fmla="*/ 3 h 120"/>
                <a:gd name="T16" fmla="*/ 403 w 494"/>
                <a:gd name="T17" fmla="*/ 0 h 120"/>
                <a:gd name="T18" fmla="*/ 418 w 494"/>
                <a:gd name="T19" fmla="*/ 7 h 120"/>
                <a:gd name="T20" fmla="*/ 430 w 494"/>
                <a:gd name="T21" fmla="*/ 12 h 120"/>
                <a:gd name="T22" fmla="*/ 444 w 494"/>
                <a:gd name="T23" fmla="*/ 18 h 120"/>
                <a:gd name="T24" fmla="*/ 454 w 494"/>
                <a:gd name="T25" fmla="*/ 27 h 120"/>
                <a:gd name="T26" fmla="*/ 474 w 494"/>
                <a:gd name="T27" fmla="*/ 42 h 120"/>
                <a:gd name="T28" fmla="*/ 494 w 494"/>
                <a:gd name="T29" fmla="*/ 62 h 120"/>
                <a:gd name="T30" fmla="*/ 471 w 494"/>
                <a:gd name="T31" fmla="*/ 81 h 120"/>
                <a:gd name="T32" fmla="*/ 449 w 494"/>
                <a:gd name="T33" fmla="*/ 96 h 120"/>
                <a:gd name="T34" fmla="*/ 437 w 494"/>
                <a:gd name="T35" fmla="*/ 105 h 120"/>
                <a:gd name="T36" fmla="*/ 423 w 494"/>
                <a:gd name="T37" fmla="*/ 110 h 120"/>
                <a:gd name="T38" fmla="*/ 408 w 494"/>
                <a:gd name="T39" fmla="*/ 115 h 120"/>
                <a:gd name="T40" fmla="*/ 391 w 494"/>
                <a:gd name="T41" fmla="*/ 120 h 120"/>
                <a:gd name="T42" fmla="*/ 342 w 494"/>
                <a:gd name="T43" fmla="*/ 103 h 120"/>
                <a:gd name="T44" fmla="*/ 295 w 494"/>
                <a:gd name="T45" fmla="*/ 88 h 120"/>
                <a:gd name="T46" fmla="*/ 246 w 494"/>
                <a:gd name="T47" fmla="*/ 71 h 120"/>
                <a:gd name="T48" fmla="*/ 195 w 494"/>
                <a:gd name="T49" fmla="*/ 57 h 120"/>
                <a:gd name="T50" fmla="*/ 146 w 494"/>
                <a:gd name="T51" fmla="*/ 42 h 120"/>
                <a:gd name="T52" fmla="*/ 97 w 494"/>
                <a:gd name="T53" fmla="*/ 29 h 120"/>
                <a:gd name="T54" fmla="*/ 49 w 494"/>
                <a:gd name="T55" fmla="*/ 13 h 120"/>
                <a:gd name="T56" fmla="*/ 0 w 494"/>
                <a:gd name="T57" fmla="*/ 0 h 12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94"/>
                <a:gd name="T88" fmla="*/ 0 h 120"/>
                <a:gd name="T89" fmla="*/ 494 w 494"/>
                <a:gd name="T90" fmla="*/ 120 h 12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94" h="120">
                  <a:moveTo>
                    <a:pt x="0" y="0"/>
                  </a:moveTo>
                  <a:lnTo>
                    <a:pt x="50" y="3"/>
                  </a:lnTo>
                  <a:lnTo>
                    <a:pt x="103" y="3"/>
                  </a:lnTo>
                  <a:lnTo>
                    <a:pt x="153" y="5"/>
                  </a:lnTo>
                  <a:lnTo>
                    <a:pt x="204" y="5"/>
                  </a:lnTo>
                  <a:lnTo>
                    <a:pt x="253" y="5"/>
                  </a:lnTo>
                  <a:lnTo>
                    <a:pt x="303" y="3"/>
                  </a:lnTo>
                  <a:lnTo>
                    <a:pt x="354" y="3"/>
                  </a:lnTo>
                  <a:lnTo>
                    <a:pt x="403" y="0"/>
                  </a:lnTo>
                  <a:lnTo>
                    <a:pt x="418" y="7"/>
                  </a:lnTo>
                  <a:lnTo>
                    <a:pt x="430" y="12"/>
                  </a:lnTo>
                  <a:lnTo>
                    <a:pt x="444" y="18"/>
                  </a:lnTo>
                  <a:lnTo>
                    <a:pt x="454" y="27"/>
                  </a:lnTo>
                  <a:lnTo>
                    <a:pt x="474" y="42"/>
                  </a:lnTo>
                  <a:lnTo>
                    <a:pt x="494" y="62"/>
                  </a:lnTo>
                  <a:lnTo>
                    <a:pt x="471" y="81"/>
                  </a:lnTo>
                  <a:lnTo>
                    <a:pt x="449" y="96"/>
                  </a:lnTo>
                  <a:lnTo>
                    <a:pt x="437" y="105"/>
                  </a:lnTo>
                  <a:lnTo>
                    <a:pt x="423" y="110"/>
                  </a:lnTo>
                  <a:lnTo>
                    <a:pt x="408" y="115"/>
                  </a:lnTo>
                  <a:lnTo>
                    <a:pt x="391" y="120"/>
                  </a:lnTo>
                  <a:lnTo>
                    <a:pt x="342" y="103"/>
                  </a:lnTo>
                  <a:lnTo>
                    <a:pt x="295" y="88"/>
                  </a:lnTo>
                  <a:lnTo>
                    <a:pt x="246" y="71"/>
                  </a:lnTo>
                  <a:lnTo>
                    <a:pt x="195" y="57"/>
                  </a:lnTo>
                  <a:lnTo>
                    <a:pt x="146" y="42"/>
                  </a:lnTo>
                  <a:lnTo>
                    <a:pt x="97" y="29"/>
                  </a:lnTo>
                  <a:lnTo>
                    <a:pt x="49" y="13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969595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85" name="Freeform 611"/>
            <p:cNvSpPr>
              <a:spLocks/>
            </p:cNvSpPr>
            <p:nvPr/>
          </p:nvSpPr>
          <p:spPr bwMode="auto">
            <a:xfrm>
              <a:off x="1325" y="1273"/>
              <a:ext cx="76" cy="479"/>
            </a:xfrm>
            <a:custGeom>
              <a:avLst/>
              <a:gdLst>
                <a:gd name="T0" fmla="*/ 7 w 76"/>
                <a:gd name="T1" fmla="*/ 0 h 479"/>
                <a:gd name="T2" fmla="*/ 4 w 76"/>
                <a:gd name="T3" fmla="*/ 2 h 479"/>
                <a:gd name="T4" fmla="*/ 2 w 76"/>
                <a:gd name="T5" fmla="*/ 5 h 479"/>
                <a:gd name="T6" fmla="*/ 0 w 76"/>
                <a:gd name="T7" fmla="*/ 9 h 479"/>
                <a:gd name="T8" fmla="*/ 0 w 76"/>
                <a:gd name="T9" fmla="*/ 12 h 479"/>
                <a:gd name="T10" fmla="*/ 76 w 76"/>
                <a:gd name="T11" fmla="*/ 479 h 47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6"/>
                <a:gd name="T19" fmla="*/ 0 h 479"/>
                <a:gd name="T20" fmla="*/ 76 w 76"/>
                <a:gd name="T21" fmla="*/ 479 h 47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6" h="479">
                  <a:moveTo>
                    <a:pt x="7" y="0"/>
                  </a:moveTo>
                  <a:lnTo>
                    <a:pt x="4" y="2"/>
                  </a:lnTo>
                  <a:lnTo>
                    <a:pt x="2" y="5"/>
                  </a:lnTo>
                  <a:lnTo>
                    <a:pt x="0" y="9"/>
                  </a:lnTo>
                  <a:lnTo>
                    <a:pt x="0" y="12"/>
                  </a:lnTo>
                  <a:lnTo>
                    <a:pt x="76" y="479"/>
                  </a:lnTo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86" name="Freeform 612"/>
            <p:cNvSpPr>
              <a:spLocks/>
            </p:cNvSpPr>
            <p:nvPr/>
          </p:nvSpPr>
          <p:spPr bwMode="auto">
            <a:xfrm>
              <a:off x="1910" y="1547"/>
              <a:ext cx="145" cy="103"/>
            </a:xfrm>
            <a:custGeom>
              <a:avLst/>
              <a:gdLst>
                <a:gd name="T0" fmla="*/ 64 w 145"/>
                <a:gd name="T1" fmla="*/ 0 h 103"/>
                <a:gd name="T2" fmla="*/ 65 w 145"/>
                <a:gd name="T3" fmla="*/ 7 h 103"/>
                <a:gd name="T4" fmla="*/ 67 w 145"/>
                <a:gd name="T5" fmla="*/ 14 h 103"/>
                <a:gd name="T6" fmla="*/ 67 w 145"/>
                <a:gd name="T7" fmla="*/ 19 h 103"/>
                <a:gd name="T8" fmla="*/ 67 w 145"/>
                <a:gd name="T9" fmla="*/ 25 h 103"/>
                <a:gd name="T10" fmla="*/ 62 w 145"/>
                <a:gd name="T11" fmla="*/ 39 h 103"/>
                <a:gd name="T12" fmla="*/ 54 w 145"/>
                <a:gd name="T13" fmla="*/ 51 h 103"/>
                <a:gd name="T14" fmla="*/ 44 w 145"/>
                <a:gd name="T15" fmla="*/ 63 h 103"/>
                <a:gd name="T16" fmla="*/ 30 w 145"/>
                <a:gd name="T17" fmla="*/ 76 h 103"/>
                <a:gd name="T18" fmla="*/ 15 w 145"/>
                <a:gd name="T19" fmla="*/ 88 h 103"/>
                <a:gd name="T20" fmla="*/ 0 w 145"/>
                <a:gd name="T21" fmla="*/ 101 h 103"/>
                <a:gd name="T22" fmla="*/ 20 w 145"/>
                <a:gd name="T23" fmla="*/ 101 h 103"/>
                <a:gd name="T24" fmla="*/ 40 w 145"/>
                <a:gd name="T25" fmla="*/ 103 h 103"/>
                <a:gd name="T26" fmla="*/ 138 w 145"/>
                <a:gd name="T27" fmla="*/ 44 h 103"/>
                <a:gd name="T28" fmla="*/ 141 w 145"/>
                <a:gd name="T29" fmla="*/ 39 h 103"/>
                <a:gd name="T30" fmla="*/ 145 w 145"/>
                <a:gd name="T31" fmla="*/ 36 h 103"/>
                <a:gd name="T32" fmla="*/ 145 w 145"/>
                <a:gd name="T33" fmla="*/ 32 h 103"/>
                <a:gd name="T34" fmla="*/ 145 w 145"/>
                <a:gd name="T35" fmla="*/ 29 h 103"/>
                <a:gd name="T36" fmla="*/ 145 w 145"/>
                <a:gd name="T37" fmla="*/ 25 h 103"/>
                <a:gd name="T38" fmla="*/ 141 w 145"/>
                <a:gd name="T39" fmla="*/ 24 h 103"/>
                <a:gd name="T40" fmla="*/ 138 w 145"/>
                <a:gd name="T41" fmla="*/ 20 h 103"/>
                <a:gd name="T42" fmla="*/ 133 w 145"/>
                <a:gd name="T43" fmla="*/ 19 h 103"/>
                <a:gd name="T44" fmla="*/ 116 w 145"/>
                <a:gd name="T45" fmla="*/ 14 h 103"/>
                <a:gd name="T46" fmla="*/ 99 w 145"/>
                <a:gd name="T47" fmla="*/ 8 h 103"/>
                <a:gd name="T48" fmla="*/ 81 w 145"/>
                <a:gd name="T49" fmla="*/ 3 h 103"/>
                <a:gd name="T50" fmla="*/ 64 w 145"/>
                <a:gd name="T51" fmla="*/ 0 h 10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45"/>
                <a:gd name="T79" fmla="*/ 0 h 103"/>
                <a:gd name="T80" fmla="*/ 145 w 145"/>
                <a:gd name="T81" fmla="*/ 103 h 10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45" h="103">
                  <a:moveTo>
                    <a:pt x="64" y="0"/>
                  </a:moveTo>
                  <a:lnTo>
                    <a:pt x="65" y="7"/>
                  </a:lnTo>
                  <a:lnTo>
                    <a:pt x="67" y="14"/>
                  </a:lnTo>
                  <a:lnTo>
                    <a:pt x="67" y="19"/>
                  </a:lnTo>
                  <a:lnTo>
                    <a:pt x="67" y="25"/>
                  </a:lnTo>
                  <a:lnTo>
                    <a:pt x="62" y="39"/>
                  </a:lnTo>
                  <a:lnTo>
                    <a:pt x="54" y="51"/>
                  </a:lnTo>
                  <a:lnTo>
                    <a:pt x="44" y="63"/>
                  </a:lnTo>
                  <a:lnTo>
                    <a:pt x="30" y="76"/>
                  </a:lnTo>
                  <a:lnTo>
                    <a:pt x="15" y="88"/>
                  </a:lnTo>
                  <a:lnTo>
                    <a:pt x="0" y="101"/>
                  </a:lnTo>
                  <a:lnTo>
                    <a:pt x="20" y="101"/>
                  </a:lnTo>
                  <a:lnTo>
                    <a:pt x="40" y="103"/>
                  </a:lnTo>
                  <a:lnTo>
                    <a:pt x="138" y="44"/>
                  </a:lnTo>
                  <a:lnTo>
                    <a:pt x="141" y="39"/>
                  </a:lnTo>
                  <a:lnTo>
                    <a:pt x="145" y="36"/>
                  </a:lnTo>
                  <a:lnTo>
                    <a:pt x="145" y="32"/>
                  </a:lnTo>
                  <a:lnTo>
                    <a:pt x="145" y="29"/>
                  </a:lnTo>
                  <a:lnTo>
                    <a:pt x="145" y="25"/>
                  </a:lnTo>
                  <a:lnTo>
                    <a:pt x="141" y="24"/>
                  </a:lnTo>
                  <a:lnTo>
                    <a:pt x="138" y="20"/>
                  </a:lnTo>
                  <a:lnTo>
                    <a:pt x="133" y="19"/>
                  </a:lnTo>
                  <a:lnTo>
                    <a:pt x="116" y="14"/>
                  </a:lnTo>
                  <a:lnTo>
                    <a:pt x="99" y="8"/>
                  </a:lnTo>
                  <a:lnTo>
                    <a:pt x="81" y="3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F8C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87" name="Freeform 613"/>
            <p:cNvSpPr>
              <a:spLocks/>
            </p:cNvSpPr>
            <p:nvPr/>
          </p:nvSpPr>
          <p:spPr bwMode="auto">
            <a:xfrm>
              <a:off x="3966" y="1520"/>
              <a:ext cx="365" cy="429"/>
            </a:xfrm>
            <a:custGeom>
              <a:avLst/>
              <a:gdLst>
                <a:gd name="T0" fmla="*/ 138 w 365"/>
                <a:gd name="T1" fmla="*/ 0 h 429"/>
                <a:gd name="T2" fmla="*/ 142 w 365"/>
                <a:gd name="T3" fmla="*/ 25 h 429"/>
                <a:gd name="T4" fmla="*/ 144 w 365"/>
                <a:gd name="T5" fmla="*/ 51 h 429"/>
                <a:gd name="T6" fmla="*/ 142 w 365"/>
                <a:gd name="T7" fmla="*/ 78 h 429"/>
                <a:gd name="T8" fmla="*/ 140 w 365"/>
                <a:gd name="T9" fmla="*/ 103 h 429"/>
                <a:gd name="T10" fmla="*/ 135 w 365"/>
                <a:gd name="T11" fmla="*/ 130 h 429"/>
                <a:gd name="T12" fmla="*/ 128 w 365"/>
                <a:gd name="T13" fmla="*/ 157 h 429"/>
                <a:gd name="T14" fmla="*/ 120 w 365"/>
                <a:gd name="T15" fmla="*/ 183 h 429"/>
                <a:gd name="T16" fmla="*/ 111 w 365"/>
                <a:gd name="T17" fmla="*/ 210 h 429"/>
                <a:gd name="T18" fmla="*/ 101 w 365"/>
                <a:gd name="T19" fmla="*/ 237 h 429"/>
                <a:gd name="T20" fmla="*/ 88 w 365"/>
                <a:gd name="T21" fmla="*/ 264 h 429"/>
                <a:gd name="T22" fmla="*/ 76 w 365"/>
                <a:gd name="T23" fmla="*/ 291 h 429"/>
                <a:gd name="T24" fmla="*/ 63 w 365"/>
                <a:gd name="T25" fmla="*/ 316 h 429"/>
                <a:gd name="T26" fmla="*/ 32 w 365"/>
                <a:gd name="T27" fmla="*/ 368 h 429"/>
                <a:gd name="T28" fmla="*/ 0 w 365"/>
                <a:gd name="T29" fmla="*/ 421 h 429"/>
                <a:gd name="T30" fmla="*/ 22 w 365"/>
                <a:gd name="T31" fmla="*/ 424 h 429"/>
                <a:gd name="T32" fmla="*/ 51 w 365"/>
                <a:gd name="T33" fmla="*/ 429 h 429"/>
                <a:gd name="T34" fmla="*/ 358 w 365"/>
                <a:gd name="T35" fmla="*/ 68 h 429"/>
                <a:gd name="T36" fmla="*/ 363 w 365"/>
                <a:gd name="T37" fmla="*/ 61 h 429"/>
                <a:gd name="T38" fmla="*/ 365 w 365"/>
                <a:gd name="T39" fmla="*/ 54 h 429"/>
                <a:gd name="T40" fmla="*/ 365 w 365"/>
                <a:gd name="T41" fmla="*/ 49 h 429"/>
                <a:gd name="T42" fmla="*/ 361 w 365"/>
                <a:gd name="T43" fmla="*/ 44 h 429"/>
                <a:gd name="T44" fmla="*/ 358 w 365"/>
                <a:gd name="T45" fmla="*/ 41 h 429"/>
                <a:gd name="T46" fmla="*/ 355 w 365"/>
                <a:gd name="T47" fmla="*/ 37 h 429"/>
                <a:gd name="T48" fmla="*/ 350 w 365"/>
                <a:gd name="T49" fmla="*/ 35 h 429"/>
                <a:gd name="T50" fmla="*/ 344 w 365"/>
                <a:gd name="T51" fmla="*/ 32 h 429"/>
                <a:gd name="T52" fmla="*/ 317 w 365"/>
                <a:gd name="T53" fmla="*/ 24 h 429"/>
                <a:gd name="T54" fmla="*/ 287 w 365"/>
                <a:gd name="T55" fmla="*/ 15 h 429"/>
                <a:gd name="T56" fmla="*/ 257 w 365"/>
                <a:gd name="T57" fmla="*/ 10 h 429"/>
                <a:gd name="T58" fmla="*/ 226 w 365"/>
                <a:gd name="T59" fmla="*/ 7 h 429"/>
                <a:gd name="T60" fmla="*/ 172 w 365"/>
                <a:gd name="T61" fmla="*/ 2 h 429"/>
                <a:gd name="T62" fmla="*/ 138 w 365"/>
                <a:gd name="T63" fmla="*/ 0 h 42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65"/>
                <a:gd name="T97" fmla="*/ 0 h 429"/>
                <a:gd name="T98" fmla="*/ 365 w 365"/>
                <a:gd name="T99" fmla="*/ 429 h 42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65" h="429">
                  <a:moveTo>
                    <a:pt x="138" y="0"/>
                  </a:moveTo>
                  <a:lnTo>
                    <a:pt x="142" y="25"/>
                  </a:lnTo>
                  <a:lnTo>
                    <a:pt x="144" y="51"/>
                  </a:lnTo>
                  <a:lnTo>
                    <a:pt x="142" y="78"/>
                  </a:lnTo>
                  <a:lnTo>
                    <a:pt x="140" y="103"/>
                  </a:lnTo>
                  <a:lnTo>
                    <a:pt x="135" y="130"/>
                  </a:lnTo>
                  <a:lnTo>
                    <a:pt x="128" y="157"/>
                  </a:lnTo>
                  <a:lnTo>
                    <a:pt x="120" y="183"/>
                  </a:lnTo>
                  <a:lnTo>
                    <a:pt x="111" y="210"/>
                  </a:lnTo>
                  <a:lnTo>
                    <a:pt x="101" y="237"/>
                  </a:lnTo>
                  <a:lnTo>
                    <a:pt x="88" y="264"/>
                  </a:lnTo>
                  <a:lnTo>
                    <a:pt x="76" y="291"/>
                  </a:lnTo>
                  <a:lnTo>
                    <a:pt x="63" y="316"/>
                  </a:lnTo>
                  <a:lnTo>
                    <a:pt x="32" y="368"/>
                  </a:lnTo>
                  <a:lnTo>
                    <a:pt x="0" y="421"/>
                  </a:lnTo>
                  <a:lnTo>
                    <a:pt x="22" y="424"/>
                  </a:lnTo>
                  <a:lnTo>
                    <a:pt x="51" y="429"/>
                  </a:lnTo>
                  <a:lnTo>
                    <a:pt x="358" y="68"/>
                  </a:lnTo>
                  <a:lnTo>
                    <a:pt x="363" y="61"/>
                  </a:lnTo>
                  <a:lnTo>
                    <a:pt x="365" y="54"/>
                  </a:lnTo>
                  <a:lnTo>
                    <a:pt x="365" y="49"/>
                  </a:lnTo>
                  <a:lnTo>
                    <a:pt x="361" y="44"/>
                  </a:lnTo>
                  <a:lnTo>
                    <a:pt x="358" y="41"/>
                  </a:lnTo>
                  <a:lnTo>
                    <a:pt x="355" y="37"/>
                  </a:lnTo>
                  <a:lnTo>
                    <a:pt x="350" y="35"/>
                  </a:lnTo>
                  <a:lnTo>
                    <a:pt x="344" y="32"/>
                  </a:lnTo>
                  <a:lnTo>
                    <a:pt x="317" y="24"/>
                  </a:lnTo>
                  <a:lnTo>
                    <a:pt x="287" y="15"/>
                  </a:lnTo>
                  <a:lnTo>
                    <a:pt x="257" y="10"/>
                  </a:lnTo>
                  <a:lnTo>
                    <a:pt x="226" y="7"/>
                  </a:lnTo>
                  <a:lnTo>
                    <a:pt x="172" y="2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8C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88" name="Freeform 614"/>
            <p:cNvSpPr>
              <a:spLocks/>
            </p:cNvSpPr>
            <p:nvPr/>
          </p:nvSpPr>
          <p:spPr bwMode="auto">
            <a:xfrm>
              <a:off x="1903" y="1544"/>
              <a:ext cx="76" cy="104"/>
            </a:xfrm>
            <a:custGeom>
              <a:avLst/>
              <a:gdLst>
                <a:gd name="T0" fmla="*/ 71 w 76"/>
                <a:gd name="T1" fmla="*/ 3 h 104"/>
                <a:gd name="T2" fmla="*/ 72 w 76"/>
                <a:gd name="T3" fmla="*/ 10 h 104"/>
                <a:gd name="T4" fmla="*/ 74 w 76"/>
                <a:gd name="T5" fmla="*/ 17 h 104"/>
                <a:gd name="T6" fmla="*/ 74 w 76"/>
                <a:gd name="T7" fmla="*/ 22 h 104"/>
                <a:gd name="T8" fmla="*/ 74 w 76"/>
                <a:gd name="T9" fmla="*/ 28 h 104"/>
                <a:gd name="T10" fmla="*/ 69 w 76"/>
                <a:gd name="T11" fmla="*/ 42 h 104"/>
                <a:gd name="T12" fmla="*/ 61 w 76"/>
                <a:gd name="T13" fmla="*/ 54 h 104"/>
                <a:gd name="T14" fmla="*/ 51 w 76"/>
                <a:gd name="T15" fmla="*/ 66 h 104"/>
                <a:gd name="T16" fmla="*/ 37 w 76"/>
                <a:gd name="T17" fmla="*/ 79 h 104"/>
                <a:gd name="T18" fmla="*/ 22 w 76"/>
                <a:gd name="T19" fmla="*/ 91 h 104"/>
                <a:gd name="T20" fmla="*/ 7 w 76"/>
                <a:gd name="T21" fmla="*/ 104 h 104"/>
                <a:gd name="T22" fmla="*/ 10 w 76"/>
                <a:gd name="T23" fmla="*/ 104 h 104"/>
                <a:gd name="T24" fmla="*/ 5 w 76"/>
                <a:gd name="T25" fmla="*/ 103 h 104"/>
                <a:gd name="T26" fmla="*/ 0 w 76"/>
                <a:gd name="T27" fmla="*/ 103 h 104"/>
                <a:gd name="T28" fmla="*/ 2 w 76"/>
                <a:gd name="T29" fmla="*/ 103 h 104"/>
                <a:gd name="T30" fmla="*/ 18 w 76"/>
                <a:gd name="T31" fmla="*/ 91 h 104"/>
                <a:gd name="T32" fmla="*/ 34 w 76"/>
                <a:gd name="T33" fmla="*/ 77 h 104"/>
                <a:gd name="T34" fmla="*/ 47 w 76"/>
                <a:gd name="T35" fmla="*/ 64 h 104"/>
                <a:gd name="T36" fmla="*/ 57 w 76"/>
                <a:gd name="T37" fmla="*/ 50 h 104"/>
                <a:gd name="T38" fmla="*/ 66 w 76"/>
                <a:gd name="T39" fmla="*/ 37 h 104"/>
                <a:gd name="T40" fmla="*/ 71 w 76"/>
                <a:gd name="T41" fmla="*/ 25 h 104"/>
                <a:gd name="T42" fmla="*/ 71 w 76"/>
                <a:gd name="T43" fmla="*/ 18 h 104"/>
                <a:gd name="T44" fmla="*/ 71 w 76"/>
                <a:gd name="T45" fmla="*/ 13 h 104"/>
                <a:gd name="T46" fmla="*/ 69 w 76"/>
                <a:gd name="T47" fmla="*/ 8 h 104"/>
                <a:gd name="T48" fmla="*/ 66 w 76"/>
                <a:gd name="T49" fmla="*/ 3 h 104"/>
                <a:gd name="T50" fmla="*/ 59 w 76"/>
                <a:gd name="T51" fmla="*/ 1 h 104"/>
                <a:gd name="T52" fmla="*/ 59 w 76"/>
                <a:gd name="T53" fmla="*/ 0 h 104"/>
                <a:gd name="T54" fmla="*/ 62 w 76"/>
                <a:gd name="T55" fmla="*/ 0 h 104"/>
                <a:gd name="T56" fmla="*/ 67 w 76"/>
                <a:gd name="T57" fmla="*/ 1 h 104"/>
                <a:gd name="T58" fmla="*/ 72 w 76"/>
                <a:gd name="T59" fmla="*/ 3 h 104"/>
                <a:gd name="T60" fmla="*/ 76 w 76"/>
                <a:gd name="T61" fmla="*/ 5 h 104"/>
                <a:gd name="T62" fmla="*/ 76 w 76"/>
                <a:gd name="T63" fmla="*/ 5 h 104"/>
                <a:gd name="T64" fmla="*/ 71 w 76"/>
                <a:gd name="T65" fmla="*/ 3 h 10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6"/>
                <a:gd name="T100" fmla="*/ 0 h 104"/>
                <a:gd name="T101" fmla="*/ 76 w 76"/>
                <a:gd name="T102" fmla="*/ 104 h 10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6" h="104">
                  <a:moveTo>
                    <a:pt x="71" y="3"/>
                  </a:moveTo>
                  <a:lnTo>
                    <a:pt x="72" y="10"/>
                  </a:lnTo>
                  <a:lnTo>
                    <a:pt x="74" y="17"/>
                  </a:lnTo>
                  <a:lnTo>
                    <a:pt x="74" y="22"/>
                  </a:lnTo>
                  <a:lnTo>
                    <a:pt x="74" y="28"/>
                  </a:lnTo>
                  <a:lnTo>
                    <a:pt x="69" y="42"/>
                  </a:lnTo>
                  <a:lnTo>
                    <a:pt x="61" y="54"/>
                  </a:lnTo>
                  <a:lnTo>
                    <a:pt x="51" y="66"/>
                  </a:lnTo>
                  <a:lnTo>
                    <a:pt x="37" y="79"/>
                  </a:lnTo>
                  <a:lnTo>
                    <a:pt x="22" y="91"/>
                  </a:lnTo>
                  <a:lnTo>
                    <a:pt x="7" y="104"/>
                  </a:lnTo>
                  <a:lnTo>
                    <a:pt x="10" y="104"/>
                  </a:lnTo>
                  <a:lnTo>
                    <a:pt x="5" y="103"/>
                  </a:lnTo>
                  <a:lnTo>
                    <a:pt x="0" y="103"/>
                  </a:lnTo>
                  <a:lnTo>
                    <a:pt x="2" y="103"/>
                  </a:lnTo>
                  <a:lnTo>
                    <a:pt x="18" y="91"/>
                  </a:lnTo>
                  <a:lnTo>
                    <a:pt x="34" y="77"/>
                  </a:lnTo>
                  <a:lnTo>
                    <a:pt x="47" y="64"/>
                  </a:lnTo>
                  <a:lnTo>
                    <a:pt x="57" y="50"/>
                  </a:lnTo>
                  <a:lnTo>
                    <a:pt x="66" y="37"/>
                  </a:lnTo>
                  <a:lnTo>
                    <a:pt x="71" y="25"/>
                  </a:lnTo>
                  <a:lnTo>
                    <a:pt x="71" y="18"/>
                  </a:lnTo>
                  <a:lnTo>
                    <a:pt x="71" y="13"/>
                  </a:lnTo>
                  <a:lnTo>
                    <a:pt x="69" y="8"/>
                  </a:lnTo>
                  <a:lnTo>
                    <a:pt x="66" y="3"/>
                  </a:lnTo>
                  <a:lnTo>
                    <a:pt x="59" y="1"/>
                  </a:lnTo>
                  <a:lnTo>
                    <a:pt x="59" y="0"/>
                  </a:lnTo>
                  <a:lnTo>
                    <a:pt x="62" y="0"/>
                  </a:lnTo>
                  <a:lnTo>
                    <a:pt x="67" y="1"/>
                  </a:lnTo>
                  <a:lnTo>
                    <a:pt x="72" y="3"/>
                  </a:lnTo>
                  <a:lnTo>
                    <a:pt x="76" y="5"/>
                  </a:lnTo>
                  <a:lnTo>
                    <a:pt x="71" y="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89" name="Freeform 615"/>
            <p:cNvSpPr>
              <a:spLocks/>
            </p:cNvSpPr>
            <p:nvPr/>
          </p:nvSpPr>
          <p:spPr bwMode="auto">
            <a:xfrm>
              <a:off x="3961" y="1520"/>
              <a:ext cx="149" cy="419"/>
            </a:xfrm>
            <a:custGeom>
              <a:avLst/>
              <a:gdLst>
                <a:gd name="T0" fmla="*/ 143 w 149"/>
                <a:gd name="T1" fmla="*/ 0 h 419"/>
                <a:gd name="T2" fmla="*/ 147 w 149"/>
                <a:gd name="T3" fmla="*/ 25 h 419"/>
                <a:gd name="T4" fmla="*/ 149 w 149"/>
                <a:gd name="T5" fmla="*/ 51 h 419"/>
                <a:gd name="T6" fmla="*/ 149 w 149"/>
                <a:gd name="T7" fmla="*/ 78 h 419"/>
                <a:gd name="T8" fmla="*/ 145 w 149"/>
                <a:gd name="T9" fmla="*/ 103 h 419"/>
                <a:gd name="T10" fmla="*/ 140 w 149"/>
                <a:gd name="T11" fmla="*/ 130 h 419"/>
                <a:gd name="T12" fmla="*/ 133 w 149"/>
                <a:gd name="T13" fmla="*/ 157 h 419"/>
                <a:gd name="T14" fmla="*/ 127 w 149"/>
                <a:gd name="T15" fmla="*/ 183 h 419"/>
                <a:gd name="T16" fmla="*/ 116 w 149"/>
                <a:gd name="T17" fmla="*/ 210 h 419"/>
                <a:gd name="T18" fmla="*/ 106 w 149"/>
                <a:gd name="T19" fmla="*/ 237 h 419"/>
                <a:gd name="T20" fmla="*/ 95 w 149"/>
                <a:gd name="T21" fmla="*/ 264 h 419"/>
                <a:gd name="T22" fmla="*/ 81 w 149"/>
                <a:gd name="T23" fmla="*/ 291 h 419"/>
                <a:gd name="T24" fmla="*/ 68 w 149"/>
                <a:gd name="T25" fmla="*/ 316 h 419"/>
                <a:gd name="T26" fmla="*/ 37 w 149"/>
                <a:gd name="T27" fmla="*/ 368 h 419"/>
                <a:gd name="T28" fmla="*/ 7 w 149"/>
                <a:gd name="T29" fmla="*/ 419 h 419"/>
                <a:gd name="T30" fmla="*/ 0 w 149"/>
                <a:gd name="T31" fmla="*/ 419 h 419"/>
                <a:gd name="T32" fmla="*/ 17 w 149"/>
                <a:gd name="T33" fmla="*/ 395 h 419"/>
                <a:gd name="T34" fmla="*/ 32 w 149"/>
                <a:gd name="T35" fmla="*/ 368 h 419"/>
                <a:gd name="T36" fmla="*/ 49 w 149"/>
                <a:gd name="T37" fmla="*/ 343 h 419"/>
                <a:gd name="T38" fmla="*/ 62 w 149"/>
                <a:gd name="T39" fmla="*/ 314 h 419"/>
                <a:gd name="T40" fmla="*/ 78 w 149"/>
                <a:gd name="T41" fmla="*/ 287 h 419"/>
                <a:gd name="T42" fmla="*/ 89 w 149"/>
                <a:gd name="T43" fmla="*/ 259 h 419"/>
                <a:gd name="T44" fmla="*/ 101 w 149"/>
                <a:gd name="T45" fmla="*/ 230 h 419"/>
                <a:gd name="T46" fmla="*/ 113 w 149"/>
                <a:gd name="T47" fmla="*/ 201 h 419"/>
                <a:gd name="T48" fmla="*/ 122 w 149"/>
                <a:gd name="T49" fmla="*/ 172 h 419"/>
                <a:gd name="T50" fmla="*/ 130 w 149"/>
                <a:gd name="T51" fmla="*/ 144 h 419"/>
                <a:gd name="T52" fmla="*/ 135 w 149"/>
                <a:gd name="T53" fmla="*/ 117 h 419"/>
                <a:gd name="T54" fmla="*/ 138 w 149"/>
                <a:gd name="T55" fmla="*/ 90 h 419"/>
                <a:gd name="T56" fmla="*/ 140 w 149"/>
                <a:gd name="T57" fmla="*/ 64 h 419"/>
                <a:gd name="T58" fmla="*/ 140 w 149"/>
                <a:gd name="T59" fmla="*/ 41 h 419"/>
                <a:gd name="T60" fmla="*/ 138 w 149"/>
                <a:gd name="T61" fmla="*/ 19 h 419"/>
                <a:gd name="T62" fmla="*/ 132 w 149"/>
                <a:gd name="T63" fmla="*/ 0 h 419"/>
                <a:gd name="T64" fmla="*/ 143 w 149"/>
                <a:gd name="T65" fmla="*/ 0 h 41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49"/>
                <a:gd name="T100" fmla="*/ 0 h 419"/>
                <a:gd name="T101" fmla="*/ 149 w 149"/>
                <a:gd name="T102" fmla="*/ 419 h 41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49" h="419">
                  <a:moveTo>
                    <a:pt x="143" y="0"/>
                  </a:moveTo>
                  <a:lnTo>
                    <a:pt x="147" y="25"/>
                  </a:lnTo>
                  <a:lnTo>
                    <a:pt x="149" y="51"/>
                  </a:lnTo>
                  <a:lnTo>
                    <a:pt x="149" y="78"/>
                  </a:lnTo>
                  <a:lnTo>
                    <a:pt x="145" y="103"/>
                  </a:lnTo>
                  <a:lnTo>
                    <a:pt x="140" y="130"/>
                  </a:lnTo>
                  <a:lnTo>
                    <a:pt x="133" y="157"/>
                  </a:lnTo>
                  <a:lnTo>
                    <a:pt x="127" y="183"/>
                  </a:lnTo>
                  <a:lnTo>
                    <a:pt x="116" y="210"/>
                  </a:lnTo>
                  <a:lnTo>
                    <a:pt x="106" y="237"/>
                  </a:lnTo>
                  <a:lnTo>
                    <a:pt x="95" y="264"/>
                  </a:lnTo>
                  <a:lnTo>
                    <a:pt x="81" y="291"/>
                  </a:lnTo>
                  <a:lnTo>
                    <a:pt x="68" y="316"/>
                  </a:lnTo>
                  <a:lnTo>
                    <a:pt x="37" y="368"/>
                  </a:lnTo>
                  <a:lnTo>
                    <a:pt x="7" y="419"/>
                  </a:lnTo>
                  <a:lnTo>
                    <a:pt x="0" y="419"/>
                  </a:lnTo>
                  <a:lnTo>
                    <a:pt x="17" y="395"/>
                  </a:lnTo>
                  <a:lnTo>
                    <a:pt x="32" y="368"/>
                  </a:lnTo>
                  <a:lnTo>
                    <a:pt x="49" y="343"/>
                  </a:lnTo>
                  <a:lnTo>
                    <a:pt x="62" y="314"/>
                  </a:lnTo>
                  <a:lnTo>
                    <a:pt x="78" y="287"/>
                  </a:lnTo>
                  <a:lnTo>
                    <a:pt x="89" y="259"/>
                  </a:lnTo>
                  <a:lnTo>
                    <a:pt x="101" y="230"/>
                  </a:lnTo>
                  <a:lnTo>
                    <a:pt x="113" y="201"/>
                  </a:lnTo>
                  <a:lnTo>
                    <a:pt x="122" y="172"/>
                  </a:lnTo>
                  <a:lnTo>
                    <a:pt x="130" y="144"/>
                  </a:lnTo>
                  <a:lnTo>
                    <a:pt x="135" y="117"/>
                  </a:lnTo>
                  <a:lnTo>
                    <a:pt x="138" y="90"/>
                  </a:lnTo>
                  <a:lnTo>
                    <a:pt x="140" y="64"/>
                  </a:lnTo>
                  <a:lnTo>
                    <a:pt x="140" y="41"/>
                  </a:lnTo>
                  <a:lnTo>
                    <a:pt x="138" y="19"/>
                  </a:lnTo>
                  <a:lnTo>
                    <a:pt x="132" y="0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90" name="Freeform 616"/>
            <p:cNvSpPr>
              <a:spLocks/>
            </p:cNvSpPr>
            <p:nvPr/>
          </p:nvSpPr>
          <p:spPr bwMode="auto">
            <a:xfrm>
              <a:off x="3801" y="2363"/>
              <a:ext cx="827" cy="92"/>
            </a:xfrm>
            <a:custGeom>
              <a:avLst/>
              <a:gdLst>
                <a:gd name="T0" fmla="*/ 827 w 827"/>
                <a:gd name="T1" fmla="*/ 48 h 92"/>
                <a:gd name="T2" fmla="*/ 827 w 827"/>
                <a:gd name="T3" fmla="*/ 53 h 92"/>
                <a:gd name="T4" fmla="*/ 824 w 827"/>
                <a:gd name="T5" fmla="*/ 58 h 92"/>
                <a:gd name="T6" fmla="*/ 820 w 827"/>
                <a:gd name="T7" fmla="*/ 61 h 92"/>
                <a:gd name="T8" fmla="*/ 817 w 827"/>
                <a:gd name="T9" fmla="*/ 66 h 92"/>
                <a:gd name="T10" fmla="*/ 810 w 827"/>
                <a:gd name="T11" fmla="*/ 70 h 92"/>
                <a:gd name="T12" fmla="*/ 803 w 827"/>
                <a:gd name="T13" fmla="*/ 75 h 92"/>
                <a:gd name="T14" fmla="*/ 795 w 827"/>
                <a:gd name="T15" fmla="*/ 78 h 92"/>
                <a:gd name="T16" fmla="*/ 785 w 827"/>
                <a:gd name="T17" fmla="*/ 80 h 92"/>
                <a:gd name="T18" fmla="*/ 761 w 827"/>
                <a:gd name="T19" fmla="*/ 85 h 92"/>
                <a:gd name="T20" fmla="*/ 731 w 827"/>
                <a:gd name="T21" fmla="*/ 86 h 92"/>
                <a:gd name="T22" fmla="*/ 695 w 827"/>
                <a:gd name="T23" fmla="*/ 86 h 92"/>
                <a:gd name="T24" fmla="*/ 651 w 827"/>
                <a:gd name="T25" fmla="*/ 85 h 92"/>
                <a:gd name="T26" fmla="*/ 564 w 827"/>
                <a:gd name="T27" fmla="*/ 78 h 92"/>
                <a:gd name="T28" fmla="*/ 476 w 827"/>
                <a:gd name="T29" fmla="*/ 71 h 92"/>
                <a:gd name="T30" fmla="*/ 388 w 827"/>
                <a:gd name="T31" fmla="*/ 61 h 92"/>
                <a:gd name="T32" fmla="*/ 302 w 827"/>
                <a:gd name="T33" fmla="*/ 51 h 92"/>
                <a:gd name="T34" fmla="*/ 219 w 827"/>
                <a:gd name="T35" fmla="*/ 39 h 92"/>
                <a:gd name="T36" fmla="*/ 140 w 827"/>
                <a:gd name="T37" fmla="*/ 26 h 92"/>
                <a:gd name="T38" fmla="*/ 65 w 827"/>
                <a:gd name="T39" fmla="*/ 14 h 92"/>
                <a:gd name="T40" fmla="*/ 0 w 827"/>
                <a:gd name="T41" fmla="*/ 0 h 92"/>
                <a:gd name="T42" fmla="*/ 60 w 827"/>
                <a:gd name="T43" fmla="*/ 12 h 92"/>
                <a:gd name="T44" fmla="*/ 121 w 827"/>
                <a:gd name="T45" fmla="*/ 24 h 92"/>
                <a:gd name="T46" fmla="*/ 180 w 827"/>
                <a:gd name="T47" fmla="*/ 36 h 92"/>
                <a:gd name="T48" fmla="*/ 248 w 827"/>
                <a:gd name="T49" fmla="*/ 46 h 92"/>
                <a:gd name="T50" fmla="*/ 324 w 827"/>
                <a:gd name="T51" fmla="*/ 56 h 92"/>
                <a:gd name="T52" fmla="*/ 413 w 827"/>
                <a:gd name="T53" fmla="*/ 68 h 92"/>
                <a:gd name="T54" fmla="*/ 521 w 827"/>
                <a:gd name="T55" fmla="*/ 78 h 92"/>
                <a:gd name="T56" fmla="*/ 650 w 827"/>
                <a:gd name="T57" fmla="*/ 90 h 92"/>
                <a:gd name="T58" fmla="*/ 697 w 827"/>
                <a:gd name="T59" fmla="*/ 92 h 92"/>
                <a:gd name="T60" fmla="*/ 734 w 827"/>
                <a:gd name="T61" fmla="*/ 92 h 92"/>
                <a:gd name="T62" fmla="*/ 764 w 827"/>
                <a:gd name="T63" fmla="*/ 90 h 92"/>
                <a:gd name="T64" fmla="*/ 788 w 827"/>
                <a:gd name="T65" fmla="*/ 85 h 92"/>
                <a:gd name="T66" fmla="*/ 798 w 827"/>
                <a:gd name="T67" fmla="*/ 81 h 92"/>
                <a:gd name="T68" fmla="*/ 807 w 827"/>
                <a:gd name="T69" fmla="*/ 78 h 92"/>
                <a:gd name="T70" fmla="*/ 813 w 827"/>
                <a:gd name="T71" fmla="*/ 73 h 92"/>
                <a:gd name="T72" fmla="*/ 818 w 827"/>
                <a:gd name="T73" fmla="*/ 70 h 92"/>
                <a:gd name="T74" fmla="*/ 822 w 827"/>
                <a:gd name="T75" fmla="*/ 64 h 92"/>
                <a:gd name="T76" fmla="*/ 825 w 827"/>
                <a:gd name="T77" fmla="*/ 59 h 92"/>
                <a:gd name="T78" fmla="*/ 827 w 827"/>
                <a:gd name="T79" fmla="*/ 53 h 92"/>
                <a:gd name="T80" fmla="*/ 827 w 827"/>
                <a:gd name="T81" fmla="*/ 48 h 9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827"/>
                <a:gd name="T124" fmla="*/ 0 h 92"/>
                <a:gd name="T125" fmla="*/ 827 w 827"/>
                <a:gd name="T126" fmla="*/ 92 h 9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827" h="92">
                  <a:moveTo>
                    <a:pt x="827" y="48"/>
                  </a:moveTo>
                  <a:lnTo>
                    <a:pt x="827" y="53"/>
                  </a:lnTo>
                  <a:lnTo>
                    <a:pt x="824" y="58"/>
                  </a:lnTo>
                  <a:lnTo>
                    <a:pt x="820" y="61"/>
                  </a:lnTo>
                  <a:lnTo>
                    <a:pt x="817" y="66"/>
                  </a:lnTo>
                  <a:lnTo>
                    <a:pt x="810" y="70"/>
                  </a:lnTo>
                  <a:lnTo>
                    <a:pt x="803" y="75"/>
                  </a:lnTo>
                  <a:lnTo>
                    <a:pt x="795" y="78"/>
                  </a:lnTo>
                  <a:lnTo>
                    <a:pt x="785" y="80"/>
                  </a:lnTo>
                  <a:lnTo>
                    <a:pt x="761" y="85"/>
                  </a:lnTo>
                  <a:lnTo>
                    <a:pt x="731" y="86"/>
                  </a:lnTo>
                  <a:lnTo>
                    <a:pt x="695" y="86"/>
                  </a:lnTo>
                  <a:lnTo>
                    <a:pt x="651" y="85"/>
                  </a:lnTo>
                  <a:lnTo>
                    <a:pt x="564" y="78"/>
                  </a:lnTo>
                  <a:lnTo>
                    <a:pt x="476" y="71"/>
                  </a:lnTo>
                  <a:lnTo>
                    <a:pt x="388" y="61"/>
                  </a:lnTo>
                  <a:lnTo>
                    <a:pt x="302" y="51"/>
                  </a:lnTo>
                  <a:lnTo>
                    <a:pt x="219" y="39"/>
                  </a:lnTo>
                  <a:lnTo>
                    <a:pt x="140" y="26"/>
                  </a:lnTo>
                  <a:lnTo>
                    <a:pt x="65" y="14"/>
                  </a:lnTo>
                  <a:lnTo>
                    <a:pt x="0" y="0"/>
                  </a:lnTo>
                  <a:lnTo>
                    <a:pt x="60" y="12"/>
                  </a:lnTo>
                  <a:lnTo>
                    <a:pt x="121" y="24"/>
                  </a:lnTo>
                  <a:lnTo>
                    <a:pt x="180" y="36"/>
                  </a:lnTo>
                  <a:lnTo>
                    <a:pt x="248" y="46"/>
                  </a:lnTo>
                  <a:lnTo>
                    <a:pt x="324" y="56"/>
                  </a:lnTo>
                  <a:lnTo>
                    <a:pt x="413" y="68"/>
                  </a:lnTo>
                  <a:lnTo>
                    <a:pt x="521" y="78"/>
                  </a:lnTo>
                  <a:lnTo>
                    <a:pt x="650" y="90"/>
                  </a:lnTo>
                  <a:lnTo>
                    <a:pt x="697" y="92"/>
                  </a:lnTo>
                  <a:lnTo>
                    <a:pt x="734" y="92"/>
                  </a:lnTo>
                  <a:lnTo>
                    <a:pt x="764" y="90"/>
                  </a:lnTo>
                  <a:lnTo>
                    <a:pt x="788" y="85"/>
                  </a:lnTo>
                  <a:lnTo>
                    <a:pt x="798" y="81"/>
                  </a:lnTo>
                  <a:lnTo>
                    <a:pt x="807" y="78"/>
                  </a:lnTo>
                  <a:lnTo>
                    <a:pt x="813" y="73"/>
                  </a:lnTo>
                  <a:lnTo>
                    <a:pt x="818" y="70"/>
                  </a:lnTo>
                  <a:lnTo>
                    <a:pt x="822" y="64"/>
                  </a:lnTo>
                  <a:lnTo>
                    <a:pt x="825" y="59"/>
                  </a:lnTo>
                  <a:lnTo>
                    <a:pt x="827" y="53"/>
                  </a:lnTo>
                  <a:lnTo>
                    <a:pt x="827" y="4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891" name="Freeform 617"/>
            <p:cNvSpPr>
              <a:spLocks/>
            </p:cNvSpPr>
            <p:nvPr/>
          </p:nvSpPr>
          <p:spPr bwMode="auto">
            <a:xfrm>
              <a:off x="3801" y="2363"/>
              <a:ext cx="827" cy="92"/>
            </a:xfrm>
            <a:custGeom>
              <a:avLst/>
              <a:gdLst>
                <a:gd name="T0" fmla="*/ 827 w 827"/>
                <a:gd name="T1" fmla="*/ 48 h 92"/>
                <a:gd name="T2" fmla="*/ 827 w 827"/>
                <a:gd name="T3" fmla="*/ 53 h 92"/>
                <a:gd name="T4" fmla="*/ 824 w 827"/>
                <a:gd name="T5" fmla="*/ 58 h 92"/>
                <a:gd name="T6" fmla="*/ 820 w 827"/>
                <a:gd name="T7" fmla="*/ 61 h 92"/>
                <a:gd name="T8" fmla="*/ 817 w 827"/>
                <a:gd name="T9" fmla="*/ 66 h 92"/>
                <a:gd name="T10" fmla="*/ 810 w 827"/>
                <a:gd name="T11" fmla="*/ 70 h 92"/>
                <a:gd name="T12" fmla="*/ 803 w 827"/>
                <a:gd name="T13" fmla="*/ 75 h 92"/>
                <a:gd name="T14" fmla="*/ 795 w 827"/>
                <a:gd name="T15" fmla="*/ 78 h 92"/>
                <a:gd name="T16" fmla="*/ 785 w 827"/>
                <a:gd name="T17" fmla="*/ 80 h 92"/>
                <a:gd name="T18" fmla="*/ 761 w 827"/>
                <a:gd name="T19" fmla="*/ 85 h 92"/>
                <a:gd name="T20" fmla="*/ 731 w 827"/>
                <a:gd name="T21" fmla="*/ 86 h 92"/>
                <a:gd name="T22" fmla="*/ 695 w 827"/>
                <a:gd name="T23" fmla="*/ 86 h 92"/>
                <a:gd name="T24" fmla="*/ 651 w 827"/>
                <a:gd name="T25" fmla="*/ 85 h 92"/>
                <a:gd name="T26" fmla="*/ 564 w 827"/>
                <a:gd name="T27" fmla="*/ 78 h 92"/>
                <a:gd name="T28" fmla="*/ 476 w 827"/>
                <a:gd name="T29" fmla="*/ 71 h 92"/>
                <a:gd name="T30" fmla="*/ 388 w 827"/>
                <a:gd name="T31" fmla="*/ 61 h 92"/>
                <a:gd name="T32" fmla="*/ 302 w 827"/>
                <a:gd name="T33" fmla="*/ 51 h 92"/>
                <a:gd name="T34" fmla="*/ 219 w 827"/>
                <a:gd name="T35" fmla="*/ 39 h 92"/>
                <a:gd name="T36" fmla="*/ 140 w 827"/>
                <a:gd name="T37" fmla="*/ 26 h 92"/>
                <a:gd name="T38" fmla="*/ 65 w 827"/>
                <a:gd name="T39" fmla="*/ 14 h 92"/>
                <a:gd name="T40" fmla="*/ 0 w 827"/>
                <a:gd name="T41" fmla="*/ 0 h 92"/>
                <a:gd name="T42" fmla="*/ 60 w 827"/>
                <a:gd name="T43" fmla="*/ 12 h 92"/>
                <a:gd name="T44" fmla="*/ 121 w 827"/>
                <a:gd name="T45" fmla="*/ 24 h 92"/>
                <a:gd name="T46" fmla="*/ 180 w 827"/>
                <a:gd name="T47" fmla="*/ 36 h 92"/>
                <a:gd name="T48" fmla="*/ 248 w 827"/>
                <a:gd name="T49" fmla="*/ 46 h 92"/>
                <a:gd name="T50" fmla="*/ 324 w 827"/>
                <a:gd name="T51" fmla="*/ 56 h 92"/>
                <a:gd name="T52" fmla="*/ 413 w 827"/>
                <a:gd name="T53" fmla="*/ 68 h 92"/>
                <a:gd name="T54" fmla="*/ 521 w 827"/>
                <a:gd name="T55" fmla="*/ 78 h 92"/>
                <a:gd name="T56" fmla="*/ 650 w 827"/>
                <a:gd name="T57" fmla="*/ 90 h 92"/>
                <a:gd name="T58" fmla="*/ 697 w 827"/>
                <a:gd name="T59" fmla="*/ 92 h 92"/>
                <a:gd name="T60" fmla="*/ 734 w 827"/>
                <a:gd name="T61" fmla="*/ 92 h 92"/>
                <a:gd name="T62" fmla="*/ 764 w 827"/>
                <a:gd name="T63" fmla="*/ 90 h 92"/>
                <a:gd name="T64" fmla="*/ 788 w 827"/>
                <a:gd name="T65" fmla="*/ 85 h 92"/>
                <a:gd name="T66" fmla="*/ 798 w 827"/>
                <a:gd name="T67" fmla="*/ 81 h 92"/>
                <a:gd name="T68" fmla="*/ 807 w 827"/>
                <a:gd name="T69" fmla="*/ 78 h 92"/>
                <a:gd name="T70" fmla="*/ 813 w 827"/>
                <a:gd name="T71" fmla="*/ 73 h 92"/>
                <a:gd name="T72" fmla="*/ 818 w 827"/>
                <a:gd name="T73" fmla="*/ 70 h 92"/>
                <a:gd name="T74" fmla="*/ 822 w 827"/>
                <a:gd name="T75" fmla="*/ 64 h 92"/>
                <a:gd name="T76" fmla="*/ 825 w 827"/>
                <a:gd name="T77" fmla="*/ 59 h 92"/>
                <a:gd name="T78" fmla="*/ 827 w 827"/>
                <a:gd name="T79" fmla="*/ 53 h 92"/>
                <a:gd name="T80" fmla="*/ 827 w 827"/>
                <a:gd name="T81" fmla="*/ 48 h 9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827"/>
                <a:gd name="T124" fmla="*/ 0 h 92"/>
                <a:gd name="T125" fmla="*/ 827 w 827"/>
                <a:gd name="T126" fmla="*/ 92 h 9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827" h="92">
                  <a:moveTo>
                    <a:pt x="827" y="48"/>
                  </a:moveTo>
                  <a:lnTo>
                    <a:pt x="827" y="53"/>
                  </a:lnTo>
                  <a:lnTo>
                    <a:pt x="824" y="58"/>
                  </a:lnTo>
                  <a:lnTo>
                    <a:pt x="820" y="61"/>
                  </a:lnTo>
                  <a:lnTo>
                    <a:pt x="817" y="66"/>
                  </a:lnTo>
                  <a:lnTo>
                    <a:pt x="810" y="70"/>
                  </a:lnTo>
                  <a:lnTo>
                    <a:pt x="803" y="75"/>
                  </a:lnTo>
                  <a:lnTo>
                    <a:pt x="795" y="78"/>
                  </a:lnTo>
                  <a:lnTo>
                    <a:pt x="785" y="80"/>
                  </a:lnTo>
                  <a:lnTo>
                    <a:pt x="761" y="85"/>
                  </a:lnTo>
                  <a:lnTo>
                    <a:pt x="731" y="86"/>
                  </a:lnTo>
                  <a:lnTo>
                    <a:pt x="695" y="86"/>
                  </a:lnTo>
                  <a:lnTo>
                    <a:pt x="651" y="85"/>
                  </a:lnTo>
                  <a:lnTo>
                    <a:pt x="564" y="78"/>
                  </a:lnTo>
                  <a:lnTo>
                    <a:pt x="476" y="71"/>
                  </a:lnTo>
                  <a:lnTo>
                    <a:pt x="388" y="61"/>
                  </a:lnTo>
                  <a:lnTo>
                    <a:pt x="302" y="51"/>
                  </a:lnTo>
                  <a:lnTo>
                    <a:pt x="219" y="39"/>
                  </a:lnTo>
                  <a:lnTo>
                    <a:pt x="140" y="26"/>
                  </a:lnTo>
                  <a:lnTo>
                    <a:pt x="65" y="14"/>
                  </a:lnTo>
                  <a:lnTo>
                    <a:pt x="0" y="0"/>
                  </a:lnTo>
                  <a:lnTo>
                    <a:pt x="60" y="12"/>
                  </a:lnTo>
                  <a:lnTo>
                    <a:pt x="121" y="24"/>
                  </a:lnTo>
                  <a:lnTo>
                    <a:pt x="180" y="36"/>
                  </a:lnTo>
                  <a:lnTo>
                    <a:pt x="248" y="46"/>
                  </a:lnTo>
                  <a:lnTo>
                    <a:pt x="324" y="56"/>
                  </a:lnTo>
                  <a:lnTo>
                    <a:pt x="413" y="68"/>
                  </a:lnTo>
                  <a:lnTo>
                    <a:pt x="521" y="78"/>
                  </a:lnTo>
                  <a:lnTo>
                    <a:pt x="650" y="90"/>
                  </a:lnTo>
                  <a:lnTo>
                    <a:pt x="697" y="92"/>
                  </a:lnTo>
                  <a:lnTo>
                    <a:pt x="734" y="92"/>
                  </a:lnTo>
                  <a:lnTo>
                    <a:pt x="764" y="90"/>
                  </a:lnTo>
                  <a:lnTo>
                    <a:pt x="788" y="85"/>
                  </a:lnTo>
                  <a:lnTo>
                    <a:pt x="798" y="81"/>
                  </a:lnTo>
                  <a:lnTo>
                    <a:pt x="807" y="78"/>
                  </a:lnTo>
                  <a:lnTo>
                    <a:pt x="813" y="73"/>
                  </a:lnTo>
                  <a:lnTo>
                    <a:pt x="818" y="70"/>
                  </a:lnTo>
                  <a:lnTo>
                    <a:pt x="822" y="64"/>
                  </a:lnTo>
                  <a:lnTo>
                    <a:pt x="825" y="59"/>
                  </a:lnTo>
                  <a:lnTo>
                    <a:pt x="827" y="53"/>
                  </a:lnTo>
                  <a:lnTo>
                    <a:pt x="827" y="48"/>
                  </a:lnTo>
                  <a:close/>
                </a:path>
              </a:pathLst>
            </a:custGeom>
            <a:noFill/>
            <a:ln w="3175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</p:spTree>
  </p:cSld>
  <p:clrMapOvr>
    <a:masterClrMapping/>
  </p:clrMapOvr>
  <p:transition>
    <p:pull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74" name="Line 19"/>
          <p:cNvSpPr>
            <a:spLocks noChangeShapeType="1"/>
          </p:cNvSpPr>
          <p:nvPr/>
        </p:nvSpPr>
        <p:spPr bwMode="auto">
          <a:xfrm flipV="1">
            <a:off x="4044950" y="5003800"/>
            <a:ext cx="1408113" cy="47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2275" name="Text Box 235"/>
          <p:cNvSpPr txBox="1">
            <a:spLocks noChangeArrowheads="1"/>
          </p:cNvSpPr>
          <p:nvPr/>
        </p:nvSpPr>
        <p:spPr bwMode="auto">
          <a:xfrm>
            <a:off x="7986713" y="6556375"/>
            <a:ext cx="9398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>
              <a:lnSpc>
                <a:spcPct val="80000"/>
              </a:lnSpc>
            </a:pPr>
            <a:r>
              <a:rPr lang="de-DE" altLang="de-DE" sz="1200" b="1" dirty="0"/>
              <a:t>F-27.17.01</a:t>
            </a:r>
            <a:endParaRPr lang="de-DE" altLang="de-DE" dirty="0"/>
          </a:p>
        </p:txBody>
      </p:sp>
      <p:sp>
        <p:nvSpPr>
          <p:cNvPr id="52276" name="Text Box 699"/>
          <p:cNvSpPr txBox="1">
            <a:spLocks noChangeArrowheads="1"/>
          </p:cNvSpPr>
          <p:nvPr/>
        </p:nvSpPr>
        <p:spPr bwMode="auto">
          <a:xfrm>
            <a:off x="703263" y="4918075"/>
            <a:ext cx="8001000" cy="10772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/>
            <a:r>
              <a:rPr lang="en-US" sz="1600" b="1" dirty="0"/>
              <a:t>From inverted, pull through a ¼ loop into a vertical downline, while integrating a ½ roll, perform a ½ roll, pull through a ½ loop while integrating a ½ roll into a vertical upline, perform a ½ roll, pull through a ¼ loop while integrating a ½ roll, exit upright.</a:t>
            </a:r>
            <a:endParaRPr lang="de-DE" sz="1600" b="1" dirty="0"/>
          </a:p>
        </p:txBody>
      </p:sp>
      <p:sp>
        <p:nvSpPr>
          <p:cNvPr id="52277" name="Rechteck 1"/>
          <p:cNvSpPr>
            <a:spLocks noChangeArrowheads="1"/>
          </p:cNvSpPr>
          <p:nvPr/>
        </p:nvSpPr>
        <p:spPr bwMode="auto">
          <a:xfrm>
            <a:off x="977901" y="93635"/>
            <a:ext cx="80962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39750" eaLnBrk="0" hangingPunct="0">
              <a:spcBef>
                <a:spcPts val="600"/>
              </a:spcBef>
              <a:tabLst>
                <a:tab pos="449263" algn="l"/>
              </a:tabLst>
            </a:pPr>
            <a:r>
              <a:rPr lang="en-US" sz="2000" b="1" dirty="0"/>
              <a:t>F-27.17 Pull-Pull-Pull Humpty Bump half roll integrated, half 	        roll, half roll integrated, half roll, half roll integrated</a:t>
            </a:r>
            <a:endParaRPr lang="de-DE" altLang="de-DE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Line 100">
            <a:extLst>
              <a:ext uri="{FF2B5EF4-FFF2-40B4-BE49-F238E27FC236}">
                <a16:creationId xmlns:a16="http://schemas.microsoft.com/office/drawing/2014/main" id="{8138702E-AEFF-4550-9C70-159B08661837}"/>
              </a:ext>
            </a:extLst>
          </p:cNvPr>
          <p:cNvSpPr>
            <a:spLocks noChangeShapeType="1"/>
          </p:cNvSpPr>
          <p:nvPr/>
        </p:nvSpPr>
        <p:spPr bwMode="auto">
          <a:xfrm rot="10800000" flipH="1" flipV="1">
            <a:off x="2373198" y="1096980"/>
            <a:ext cx="889974" cy="263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8" name="Line 101">
            <a:extLst>
              <a:ext uri="{FF2B5EF4-FFF2-40B4-BE49-F238E27FC236}">
                <a16:creationId xmlns:a16="http://schemas.microsoft.com/office/drawing/2014/main" id="{DAB258C5-B057-4A84-B059-39E9C80387C2}"/>
              </a:ext>
            </a:extLst>
          </p:cNvPr>
          <p:cNvSpPr>
            <a:spLocks noChangeShapeType="1"/>
          </p:cNvSpPr>
          <p:nvPr/>
        </p:nvSpPr>
        <p:spPr bwMode="auto">
          <a:xfrm rot="10800000" flipH="1">
            <a:off x="3953279" y="1899383"/>
            <a:ext cx="6495" cy="1630794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1" name="Line 105">
            <a:extLst>
              <a:ext uri="{FF2B5EF4-FFF2-40B4-BE49-F238E27FC236}">
                <a16:creationId xmlns:a16="http://schemas.microsoft.com/office/drawing/2014/main" id="{F431B904-B088-482D-9D1C-AF542D5D1BB8}"/>
              </a:ext>
            </a:extLst>
          </p:cNvPr>
          <p:cNvSpPr>
            <a:spLocks noChangeShapeType="1"/>
          </p:cNvSpPr>
          <p:nvPr/>
        </p:nvSpPr>
        <p:spPr bwMode="auto">
          <a:xfrm rot="10800000" flipH="1">
            <a:off x="5331459" y="1850171"/>
            <a:ext cx="33380" cy="169929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1" name="AutoShape 171">
            <a:extLst>
              <a:ext uri="{FF2B5EF4-FFF2-40B4-BE49-F238E27FC236}">
                <a16:creationId xmlns:a16="http://schemas.microsoft.com/office/drawing/2014/main" id="{78AF6300-0398-49E9-8C52-A15EB630C950}"/>
              </a:ext>
            </a:extLst>
          </p:cNvPr>
          <p:cNvSpPr>
            <a:spLocks noChangeArrowheads="1"/>
          </p:cNvSpPr>
          <p:nvPr/>
        </p:nvSpPr>
        <p:spPr bwMode="auto">
          <a:xfrm rot="10800000" flipH="1">
            <a:off x="2790825" y="1027113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de-DE" altLang="de-DE"/>
          </a:p>
        </p:txBody>
      </p:sp>
      <p:grpSp>
        <p:nvGrpSpPr>
          <p:cNvPr id="42" name="Group 124">
            <a:extLst>
              <a:ext uri="{FF2B5EF4-FFF2-40B4-BE49-F238E27FC236}">
                <a16:creationId xmlns:a16="http://schemas.microsoft.com/office/drawing/2014/main" id="{43D17ACC-E05A-4AE0-8989-09508079AB3B}"/>
              </a:ext>
            </a:extLst>
          </p:cNvPr>
          <p:cNvGrpSpPr>
            <a:grpSpLocks/>
          </p:cNvGrpSpPr>
          <p:nvPr/>
        </p:nvGrpSpPr>
        <p:grpSpPr bwMode="auto">
          <a:xfrm rot="16200000" flipH="1">
            <a:off x="2337594" y="919956"/>
            <a:ext cx="222250" cy="490538"/>
            <a:chOff x="2940" y="264"/>
            <a:chExt cx="300" cy="1452"/>
          </a:xfrm>
        </p:grpSpPr>
        <p:grpSp>
          <p:nvGrpSpPr>
            <p:cNvPr id="43" name="Group 125">
              <a:extLst>
                <a:ext uri="{FF2B5EF4-FFF2-40B4-BE49-F238E27FC236}">
                  <a16:creationId xmlns:a16="http://schemas.microsoft.com/office/drawing/2014/main" id="{A88856EE-7656-438A-857F-4C956ACE3A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252" cy="1368"/>
              <a:chOff x="3024" y="732"/>
              <a:chExt cx="252" cy="1368"/>
            </a:xfrm>
          </p:grpSpPr>
          <p:grpSp>
            <p:nvGrpSpPr>
              <p:cNvPr id="46" name="Group 126">
                <a:extLst>
                  <a:ext uri="{FF2B5EF4-FFF2-40B4-BE49-F238E27FC236}">
                    <a16:creationId xmlns:a16="http://schemas.microsoft.com/office/drawing/2014/main" id="{E55DD7F2-E058-4F2F-831B-ABA91E1B9B9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24" y="732"/>
                <a:ext cx="252" cy="1368"/>
                <a:chOff x="3168" y="1008"/>
                <a:chExt cx="484" cy="2448"/>
              </a:xfrm>
            </p:grpSpPr>
            <p:grpSp>
              <p:nvGrpSpPr>
                <p:cNvPr id="48" name="Group 127">
                  <a:extLst>
                    <a:ext uri="{FF2B5EF4-FFF2-40B4-BE49-F238E27FC236}">
                      <a16:creationId xmlns:a16="http://schemas.microsoft.com/office/drawing/2014/main" id="{542E88F1-107D-4F66-AB9A-C76F0FD80F1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68" y="1008"/>
                  <a:ext cx="484" cy="2448"/>
                  <a:chOff x="2256" y="864"/>
                  <a:chExt cx="532" cy="2448"/>
                </a:xfrm>
              </p:grpSpPr>
              <p:sp>
                <p:nvSpPr>
                  <p:cNvPr id="51" name="Freeform 128">
                    <a:extLst>
                      <a:ext uri="{FF2B5EF4-FFF2-40B4-BE49-F238E27FC236}">
                        <a16:creationId xmlns:a16="http://schemas.microsoft.com/office/drawing/2014/main" id="{BD0EF42B-5226-42C9-B9B7-FC4B4ADE4B3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89413">
                    <a:off x="1298" y="1822"/>
                    <a:ext cx="2448" cy="532"/>
                  </a:xfrm>
                  <a:custGeom>
                    <a:avLst/>
                    <a:gdLst>
                      <a:gd name="T0" fmla="*/ 2147483647 w 1153"/>
                      <a:gd name="T1" fmla="*/ 2147483647 h 204"/>
                      <a:gd name="T2" fmla="*/ 2147483647 w 1153"/>
                      <a:gd name="T3" fmla="*/ 2147483647 h 204"/>
                      <a:gd name="T4" fmla="*/ 2147483647 w 1153"/>
                      <a:gd name="T5" fmla="*/ 2147483647 h 204"/>
                      <a:gd name="T6" fmla="*/ 2147483647 w 1153"/>
                      <a:gd name="T7" fmla="*/ 2147483647 h 204"/>
                      <a:gd name="T8" fmla="*/ 2147483647 w 1153"/>
                      <a:gd name="T9" fmla="*/ 2147483647 h 204"/>
                      <a:gd name="T10" fmla="*/ 2147483647 w 1153"/>
                      <a:gd name="T11" fmla="*/ 2147483647 h 204"/>
                      <a:gd name="T12" fmla="*/ 2147483647 w 1153"/>
                      <a:gd name="T13" fmla="*/ 2147483647 h 204"/>
                      <a:gd name="T14" fmla="*/ 2147483647 w 1153"/>
                      <a:gd name="T15" fmla="*/ 2147483647 h 204"/>
                      <a:gd name="T16" fmla="*/ 2147483647 w 1153"/>
                      <a:gd name="T17" fmla="*/ 2147483647 h 204"/>
                      <a:gd name="T18" fmla="*/ 2147483647 w 1153"/>
                      <a:gd name="T19" fmla="*/ 2147483647 h 204"/>
                      <a:gd name="T20" fmla="*/ 2147483647 w 1153"/>
                      <a:gd name="T21" fmla="*/ 2147483647 h 204"/>
                      <a:gd name="T22" fmla="*/ 2147483647 w 1153"/>
                      <a:gd name="T23" fmla="*/ 2147483647 h 204"/>
                      <a:gd name="T24" fmla="*/ 2147483647 w 1153"/>
                      <a:gd name="T25" fmla="*/ 2147483647 h 204"/>
                      <a:gd name="T26" fmla="*/ 2147483647 w 1153"/>
                      <a:gd name="T27" fmla="*/ 2147483647 h 204"/>
                      <a:gd name="T28" fmla="*/ 2147483647 w 1153"/>
                      <a:gd name="T29" fmla="*/ 2147483647 h 204"/>
                      <a:gd name="T30" fmla="*/ 2147483647 w 1153"/>
                      <a:gd name="T31" fmla="*/ 2147483647 h 204"/>
                      <a:gd name="T32" fmla="*/ 2147483647 w 1153"/>
                      <a:gd name="T33" fmla="*/ 2147483647 h 204"/>
                      <a:gd name="T34" fmla="*/ 2147483647 w 1153"/>
                      <a:gd name="T35" fmla="*/ 2147483647 h 204"/>
                      <a:gd name="T36" fmla="*/ 2147483647 w 1153"/>
                      <a:gd name="T37" fmla="*/ 2147483647 h 204"/>
                      <a:gd name="T38" fmla="*/ 2147483647 w 1153"/>
                      <a:gd name="T39" fmla="*/ 2147483647 h 204"/>
                      <a:gd name="T40" fmla="*/ 2147483647 w 1153"/>
                      <a:gd name="T41" fmla="*/ 2147483647 h 204"/>
                      <a:gd name="T42" fmla="*/ 2147483647 w 1153"/>
                      <a:gd name="T43" fmla="*/ 2147483647 h 204"/>
                      <a:gd name="T44" fmla="*/ 1184487105 w 1153"/>
                      <a:gd name="T45" fmla="*/ 2147483647 h 204"/>
                      <a:gd name="T46" fmla="*/ 0 w 1153"/>
                      <a:gd name="T47" fmla="*/ 2147483647 h 204"/>
                      <a:gd name="T48" fmla="*/ 2147483647 w 1153"/>
                      <a:gd name="T49" fmla="*/ 2147483647 h 204"/>
                      <a:gd name="T50" fmla="*/ 2147483647 w 1153"/>
                      <a:gd name="T51" fmla="*/ 2147483647 h 204"/>
                      <a:gd name="T52" fmla="*/ 2147483647 w 1153"/>
                      <a:gd name="T53" fmla="*/ 2147483647 h 204"/>
                      <a:gd name="T54" fmla="*/ 2147483647 w 1153"/>
                      <a:gd name="T55" fmla="*/ 2147483647 h 204"/>
                      <a:gd name="T56" fmla="*/ 2147483647 w 1153"/>
                      <a:gd name="T57" fmla="*/ 2147483647 h 204"/>
                      <a:gd name="T58" fmla="*/ 2147483647 w 1153"/>
                      <a:gd name="T59" fmla="*/ 2147483647 h 204"/>
                      <a:gd name="T60" fmla="*/ 2147483647 w 1153"/>
                      <a:gd name="T61" fmla="*/ 2147483647 h 204"/>
                      <a:gd name="T62" fmla="*/ 2147483647 w 1153"/>
                      <a:gd name="T63" fmla="*/ 2147483647 h 204"/>
                      <a:gd name="T64" fmla="*/ 2147483647 w 1153"/>
                      <a:gd name="T65" fmla="*/ 2147483647 h 204"/>
                      <a:gd name="T66" fmla="*/ 2147483647 w 1153"/>
                      <a:gd name="T67" fmla="*/ 2147483647 h 204"/>
                      <a:gd name="T68" fmla="*/ 2147483647 w 1153"/>
                      <a:gd name="T69" fmla="*/ 2147483647 h 204"/>
                      <a:gd name="T70" fmla="*/ 2147483647 w 1153"/>
                      <a:gd name="T71" fmla="*/ 2147483647 h 204"/>
                      <a:gd name="T72" fmla="*/ 2147483647 w 1153"/>
                      <a:gd name="T73" fmla="*/ 2147483647 h 204"/>
                      <a:gd name="T74" fmla="*/ 2147483647 w 1153"/>
                      <a:gd name="T75" fmla="*/ 2147483647 h 204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w 1153"/>
                      <a:gd name="T115" fmla="*/ 0 h 204"/>
                      <a:gd name="T116" fmla="*/ 1153 w 1153"/>
                      <a:gd name="T117" fmla="*/ 204 h 204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T114" t="T115" r="T116" b="T117"/>
                    <a:pathLst>
                      <a:path w="1153" h="204">
                        <a:moveTo>
                          <a:pt x="904" y="69"/>
                        </a:moveTo>
                        <a:lnTo>
                          <a:pt x="944" y="72"/>
                        </a:lnTo>
                        <a:lnTo>
                          <a:pt x="985" y="74"/>
                        </a:lnTo>
                        <a:lnTo>
                          <a:pt x="1025" y="79"/>
                        </a:lnTo>
                        <a:lnTo>
                          <a:pt x="1061" y="83"/>
                        </a:lnTo>
                        <a:lnTo>
                          <a:pt x="1093" y="86"/>
                        </a:lnTo>
                        <a:lnTo>
                          <a:pt x="1122" y="90"/>
                        </a:lnTo>
                        <a:lnTo>
                          <a:pt x="1140" y="94"/>
                        </a:lnTo>
                        <a:lnTo>
                          <a:pt x="1152" y="97"/>
                        </a:lnTo>
                        <a:lnTo>
                          <a:pt x="1153" y="97"/>
                        </a:lnTo>
                        <a:lnTo>
                          <a:pt x="1153" y="99"/>
                        </a:lnTo>
                        <a:lnTo>
                          <a:pt x="1153" y="100"/>
                        </a:lnTo>
                        <a:lnTo>
                          <a:pt x="1153" y="134"/>
                        </a:lnTo>
                        <a:lnTo>
                          <a:pt x="1152" y="136"/>
                        </a:lnTo>
                        <a:lnTo>
                          <a:pt x="1152" y="138"/>
                        </a:lnTo>
                        <a:lnTo>
                          <a:pt x="1149" y="140"/>
                        </a:lnTo>
                        <a:lnTo>
                          <a:pt x="1147" y="140"/>
                        </a:lnTo>
                        <a:lnTo>
                          <a:pt x="1146" y="141"/>
                        </a:lnTo>
                        <a:lnTo>
                          <a:pt x="1146" y="143"/>
                        </a:lnTo>
                        <a:lnTo>
                          <a:pt x="1146" y="151"/>
                        </a:lnTo>
                        <a:lnTo>
                          <a:pt x="1142" y="163"/>
                        </a:lnTo>
                        <a:lnTo>
                          <a:pt x="1137" y="175"/>
                        </a:lnTo>
                        <a:lnTo>
                          <a:pt x="1132" y="185"/>
                        </a:lnTo>
                        <a:lnTo>
                          <a:pt x="1127" y="191"/>
                        </a:lnTo>
                        <a:lnTo>
                          <a:pt x="1123" y="195"/>
                        </a:lnTo>
                        <a:lnTo>
                          <a:pt x="1117" y="198"/>
                        </a:lnTo>
                        <a:lnTo>
                          <a:pt x="1112" y="198"/>
                        </a:lnTo>
                        <a:lnTo>
                          <a:pt x="1061" y="201"/>
                        </a:lnTo>
                        <a:lnTo>
                          <a:pt x="1016" y="203"/>
                        </a:lnTo>
                        <a:lnTo>
                          <a:pt x="975" y="204"/>
                        </a:lnTo>
                        <a:lnTo>
                          <a:pt x="931" y="204"/>
                        </a:lnTo>
                        <a:lnTo>
                          <a:pt x="879" y="203"/>
                        </a:lnTo>
                        <a:lnTo>
                          <a:pt x="812" y="200"/>
                        </a:lnTo>
                        <a:lnTo>
                          <a:pt x="726" y="194"/>
                        </a:lnTo>
                        <a:lnTo>
                          <a:pt x="616" y="188"/>
                        </a:lnTo>
                        <a:lnTo>
                          <a:pt x="205" y="173"/>
                        </a:lnTo>
                        <a:lnTo>
                          <a:pt x="179" y="174"/>
                        </a:lnTo>
                        <a:lnTo>
                          <a:pt x="156" y="177"/>
                        </a:lnTo>
                        <a:lnTo>
                          <a:pt x="133" y="180"/>
                        </a:lnTo>
                        <a:lnTo>
                          <a:pt x="115" y="181"/>
                        </a:lnTo>
                        <a:lnTo>
                          <a:pt x="15" y="181"/>
                        </a:lnTo>
                        <a:lnTo>
                          <a:pt x="13" y="180"/>
                        </a:lnTo>
                        <a:lnTo>
                          <a:pt x="8" y="180"/>
                        </a:lnTo>
                        <a:lnTo>
                          <a:pt x="6" y="178"/>
                        </a:lnTo>
                        <a:lnTo>
                          <a:pt x="4" y="175"/>
                        </a:lnTo>
                        <a:lnTo>
                          <a:pt x="1" y="170"/>
                        </a:lnTo>
                        <a:lnTo>
                          <a:pt x="0" y="163"/>
                        </a:lnTo>
                        <a:lnTo>
                          <a:pt x="13" y="12"/>
                        </a:lnTo>
                        <a:lnTo>
                          <a:pt x="14" y="8"/>
                        </a:lnTo>
                        <a:lnTo>
                          <a:pt x="15" y="3"/>
                        </a:lnTo>
                        <a:lnTo>
                          <a:pt x="18" y="2"/>
                        </a:lnTo>
                        <a:lnTo>
                          <a:pt x="23" y="0"/>
                        </a:lnTo>
                        <a:lnTo>
                          <a:pt x="77" y="2"/>
                        </a:lnTo>
                        <a:lnTo>
                          <a:pt x="89" y="3"/>
                        </a:lnTo>
                        <a:lnTo>
                          <a:pt x="101" y="8"/>
                        </a:lnTo>
                        <a:lnTo>
                          <a:pt x="112" y="12"/>
                        </a:lnTo>
                        <a:lnTo>
                          <a:pt x="124" y="19"/>
                        </a:lnTo>
                        <a:lnTo>
                          <a:pt x="210" y="72"/>
                        </a:lnTo>
                        <a:lnTo>
                          <a:pt x="217" y="76"/>
                        </a:lnTo>
                        <a:lnTo>
                          <a:pt x="224" y="79"/>
                        </a:lnTo>
                        <a:lnTo>
                          <a:pt x="232" y="80"/>
                        </a:lnTo>
                        <a:lnTo>
                          <a:pt x="239" y="83"/>
                        </a:lnTo>
                        <a:lnTo>
                          <a:pt x="256" y="84"/>
                        </a:lnTo>
                        <a:lnTo>
                          <a:pt x="273" y="83"/>
                        </a:lnTo>
                        <a:lnTo>
                          <a:pt x="657" y="56"/>
                        </a:lnTo>
                        <a:lnTo>
                          <a:pt x="660" y="62"/>
                        </a:lnTo>
                        <a:lnTo>
                          <a:pt x="682" y="83"/>
                        </a:lnTo>
                        <a:lnTo>
                          <a:pt x="803" y="97"/>
                        </a:lnTo>
                        <a:lnTo>
                          <a:pt x="817" y="97"/>
                        </a:lnTo>
                        <a:lnTo>
                          <a:pt x="832" y="97"/>
                        </a:lnTo>
                        <a:lnTo>
                          <a:pt x="846" y="96"/>
                        </a:lnTo>
                        <a:lnTo>
                          <a:pt x="860" y="93"/>
                        </a:lnTo>
                        <a:lnTo>
                          <a:pt x="873" y="89"/>
                        </a:lnTo>
                        <a:lnTo>
                          <a:pt x="884" y="83"/>
                        </a:lnTo>
                        <a:lnTo>
                          <a:pt x="896" y="77"/>
                        </a:lnTo>
                        <a:lnTo>
                          <a:pt x="904" y="69"/>
                        </a:lnTo>
                        <a:close/>
                      </a:path>
                    </a:pathLst>
                  </a:custGeom>
                  <a:solidFill>
                    <a:srgbClr val="FFFF66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52" name="Freeform 129">
                    <a:extLst>
                      <a:ext uri="{FF2B5EF4-FFF2-40B4-BE49-F238E27FC236}">
                        <a16:creationId xmlns:a16="http://schemas.microsoft.com/office/drawing/2014/main" id="{00A1CFE0-BEA7-481C-9B08-4F78FBFE34B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89413">
                    <a:off x="2332" y="2426"/>
                    <a:ext cx="539" cy="173"/>
                  </a:xfrm>
                  <a:custGeom>
                    <a:avLst/>
                    <a:gdLst>
                      <a:gd name="T0" fmla="*/ 0 w 247"/>
                      <a:gd name="T1" fmla="*/ 2147483647 h 69"/>
                      <a:gd name="T2" fmla="*/ 2147483647 w 247"/>
                      <a:gd name="T3" fmla="*/ 2147483647 h 69"/>
                      <a:gd name="T4" fmla="*/ 2147483647 w 247"/>
                      <a:gd name="T5" fmla="*/ 2147483647 h 69"/>
                      <a:gd name="T6" fmla="*/ 2147483647 w 247"/>
                      <a:gd name="T7" fmla="*/ 2147483647 h 69"/>
                      <a:gd name="T8" fmla="*/ 2147483647 w 247"/>
                      <a:gd name="T9" fmla="*/ 2147483647 h 69"/>
                      <a:gd name="T10" fmla="*/ 2147483647 w 247"/>
                      <a:gd name="T11" fmla="*/ 2147483647 h 69"/>
                      <a:gd name="T12" fmla="*/ 2147483647 w 247"/>
                      <a:gd name="T13" fmla="*/ 2147483647 h 69"/>
                      <a:gd name="T14" fmla="*/ 2147483647 w 247"/>
                      <a:gd name="T15" fmla="*/ 2147483647 h 69"/>
                      <a:gd name="T16" fmla="*/ 2147483647 w 247"/>
                      <a:gd name="T17" fmla="*/ 2147483647 h 69"/>
                      <a:gd name="T18" fmla="*/ 2147483647 w 247"/>
                      <a:gd name="T19" fmla="*/ 2147483647 h 69"/>
                      <a:gd name="T20" fmla="*/ 2147483647 w 247"/>
                      <a:gd name="T21" fmla="*/ 2147483647 h 69"/>
                      <a:gd name="T22" fmla="*/ 2147483647 w 247"/>
                      <a:gd name="T23" fmla="*/ 0 h 69"/>
                      <a:gd name="T24" fmla="*/ 2147483647 w 247"/>
                      <a:gd name="T25" fmla="*/ 2147483647 h 69"/>
                      <a:gd name="T26" fmla="*/ 2147483647 w 247"/>
                      <a:gd name="T27" fmla="*/ 2147483647 h 69"/>
                      <a:gd name="T28" fmla="*/ 0 w 247"/>
                      <a:gd name="T29" fmla="*/ 2147483647 h 69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247"/>
                      <a:gd name="T46" fmla="*/ 0 h 69"/>
                      <a:gd name="T47" fmla="*/ 247 w 247"/>
                      <a:gd name="T48" fmla="*/ 69 h 69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247" h="69">
                        <a:moveTo>
                          <a:pt x="0" y="19"/>
                        </a:moveTo>
                        <a:lnTo>
                          <a:pt x="15" y="50"/>
                        </a:lnTo>
                        <a:lnTo>
                          <a:pt x="54" y="55"/>
                        </a:lnTo>
                        <a:lnTo>
                          <a:pt x="148" y="69"/>
                        </a:lnTo>
                        <a:lnTo>
                          <a:pt x="241" y="56"/>
                        </a:lnTo>
                        <a:lnTo>
                          <a:pt x="247" y="32"/>
                        </a:lnTo>
                        <a:lnTo>
                          <a:pt x="227" y="25"/>
                        </a:lnTo>
                        <a:lnTo>
                          <a:pt x="206" y="18"/>
                        </a:lnTo>
                        <a:lnTo>
                          <a:pt x="185" y="12"/>
                        </a:lnTo>
                        <a:lnTo>
                          <a:pt x="165" y="6"/>
                        </a:lnTo>
                        <a:lnTo>
                          <a:pt x="148" y="2"/>
                        </a:lnTo>
                        <a:lnTo>
                          <a:pt x="131" y="0"/>
                        </a:lnTo>
                        <a:lnTo>
                          <a:pt x="111" y="2"/>
                        </a:lnTo>
                        <a:lnTo>
                          <a:pt x="89" y="5"/>
                        </a:lnTo>
                        <a:lnTo>
                          <a:pt x="0" y="19"/>
                        </a:lnTo>
                        <a:close/>
                      </a:path>
                    </a:pathLst>
                  </a:custGeom>
                  <a:solidFill>
                    <a:schemeClr val="hlink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49" name="Freeform 130">
                  <a:extLst>
                    <a:ext uri="{FF2B5EF4-FFF2-40B4-BE49-F238E27FC236}">
                      <a16:creationId xmlns:a16="http://schemas.microsoft.com/office/drawing/2014/main" id="{D1D9E60F-CA25-4265-B842-BCD9B07B599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353401">
                  <a:off x="2952" y="2567"/>
                  <a:ext cx="720" cy="96"/>
                </a:xfrm>
                <a:custGeom>
                  <a:avLst/>
                  <a:gdLst>
                    <a:gd name="T0" fmla="*/ 0 w 293"/>
                    <a:gd name="T1" fmla="*/ 2147483647 h 33"/>
                    <a:gd name="T2" fmla="*/ 0 w 293"/>
                    <a:gd name="T3" fmla="*/ 2147483647 h 33"/>
                    <a:gd name="T4" fmla="*/ 2147483647 w 293"/>
                    <a:gd name="T5" fmla="*/ 2147483647 h 33"/>
                    <a:gd name="T6" fmla="*/ 2147483647 w 293"/>
                    <a:gd name="T7" fmla="*/ 2147483647 h 33"/>
                    <a:gd name="T8" fmla="*/ 2147483647 w 293"/>
                    <a:gd name="T9" fmla="*/ 2147483647 h 33"/>
                    <a:gd name="T10" fmla="*/ 2147483647 w 293"/>
                    <a:gd name="T11" fmla="*/ 0 h 33"/>
                    <a:gd name="T12" fmla="*/ 2147483647 w 293"/>
                    <a:gd name="T13" fmla="*/ 0 h 33"/>
                    <a:gd name="T14" fmla="*/ 2147483647 w 293"/>
                    <a:gd name="T15" fmla="*/ 2147483647 h 33"/>
                    <a:gd name="T16" fmla="*/ 2147483647 w 293"/>
                    <a:gd name="T17" fmla="*/ 2147483647 h 33"/>
                    <a:gd name="T18" fmla="*/ 2147483647 w 293"/>
                    <a:gd name="T19" fmla="*/ 2147483647 h 33"/>
                    <a:gd name="T20" fmla="*/ 2147483647 w 293"/>
                    <a:gd name="T21" fmla="*/ 2147483647 h 33"/>
                    <a:gd name="T22" fmla="*/ 2147483647 w 293"/>
                    <a:gd name="T23" fmla="*/ 2147483647 h 33"/>
                    <a:gd name="T24" fmla="*/ 2147483647 w 293"/>
                    <a:gd name="T25" fmla="*/ 2147483647 h 33"/>
                    <a:gd name="T26" fmla="*/ 2147483647 w 293"/>
                    <a:gd name="T27" fmla="*/ 2147483647 h 33"/>
                    <a:gd name="T28" fmla="*/ 2147483647 w 293"/>
                    <a:gd name="T29" fmla="*/ 2147483647 h 33"/>
                    <a:gd name="T30" fmla="*/ 2147483647 w 293"/>
                    <a:gd name="T31" fmla="*/ 2147483647 h 33"/>
                    <a:gd name="T32" fmla="*/ 2147483647 w 293"/>
                    <a:gd name="T33" fmla="*/ 2147483647 h 33"/>
                    <a:gd name="T34" fmla="*/ 2147483647 w 293"/>
                    <a:gd name="T35" fmla="*/ 2147483647 h 33"/>
                    <a:gd name="T36" fmla="*/ 2147483647 w 293"/>
                    <a:gd name="T37" fmla="*/ 2147483647 h 33"/>
                    <a:gd name="T38" fmla="*/ 2147483647 w 293"/>
                    <a:gd name="T39" fmla="*/ 2147483647 h 33"/>
                    <a:gd name="T40" fmla="*/ 2147483647 w 293"/>
                    <a:gd name="T41" fmla="*/ 2147483647 h 33"/>
                    <a:gd name="T42" fmla="*/ 2147483647 w 293"/>
                    <a:gd name="T43" fmla="*/ 2147483647 h 33"/>
                    <a:gd name="T44" fmla="*/ 2147483647 w 293"/>
                    <a:gd name="T45" fmla="*/ 2147483647 h 33"/>
                    <a:gd name="T46" fmla="*/ 2147483647 w 293"/>
                    <a:gd name="T47" fmla="*/ 2147483647 h 33"/>
                    <a:gd name="T48" fmla="*/ 2147483647 w 293"/>
                    <a:gd name="T49" fmla="*/ 2147483647 h 33"/>
                    <a:gd name="T50" fmla="*/ 2147483647 w 293"/>
                    <a:gd name="T51" fmla="*/ 2147483647 h 33"/>
                    <a:gd name="T52" fmla="*/ 2147483647 w 293"/>
                    <a:gd name="T53" fmla="*/ 2147483647 h 33"/>
                    <a:gd name="T54" fmla="*/ 0 w 293"/>
                    <a:gd name="T55" fmla="*/ 2147483647 h 33"/>
                    <a:gd name="T56" fmla="*/ 0 w 293"/>
                    <a:gd name="T57" fmla="*/ 2147483647 h 33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93"/>
                    <a:gd name="T88" fmla="*/ 0 h 33"/>
                    <a:gd name="T89" fmla="*/ 293 w 293"/>
                    <a:gd name="T90" fmla="*/ 33 h 33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93" h="33">
                      <a:moveTo>
                        <a:pt x="0" y="17"/>
                      </a:moveTo>
                      <a:lnTo>
                        <a:pt x="0" y="16"/>
                      </a:lnTo>
                      <a:lnTo>
                        <a:pt x="105" y="4"/>
                      </a:lnTo>
                      <a:lnTo>
                        <a:pt x="135" y="2"/>
                      </a:lnTo>
                      <a:lnTo>
                        <a:pt x="159" y="2"/>
                      </a:lnTo>
                      <a:lnTo>
                        <a:pt x="179" y="0"/>
                      </a:lnTo>
                      <a:lnTo>
                        <a:pt x="195" y="0"/>
                      </a:lnTo>
                      <a:lnTo>
                        <a:pt x="219" y="2"/>
                      </a:lnTo>
                      <a:lnTo>
                        <a:pt x="239" y="3"/>
                      </a:lnTo>
                      <a:lnTo>
                        <a:pt x="256" y="4"/>
                      </a:lnTo>
                      <a:lnTo>
                        <a:pt x="269" y="7"/>
                      </a:lnTo>
                      <a:lnTo>
                        <a:pt x="279" y="9"/>
                      </a:lnTo>
                      <a:lnTo>
                        <a:pt x="287" y="12"/>
                      </a:lnTo>
                      <a:lnTo>
                        <a:pt x="291" y="14"/>
                      </a:lnTo>
                      <a:lnTo>
                        <a:pt x="293" y="17"/>
                      </a:lnTo>
                      <a:lnTo>
                        <a:pt x="291" y="19"/>
                      </a:lnTo>
                      <a:lnTo>
                        <a:pt x="287" y="22"/>
                      </a:lnTo>
                      <a:lnTo>
                        <a:pt x="279" y="24"/>
                      </a:lnTo>
                      <a:lnTo>
                        <a:pt x="269" y="27"/>
                      </a:lnTo>
                      <a:lnTo>
                        <a:pt x="256" y="29"/>
                      </a:lnTo>
                      <a:lnTo>
                        <a:pt x="239" y="30"/>
                      </a:lnTo>
                      <a:lnTo>
                        <a:pt x="219" y="32"/>
                      </a:lnTo>
                      <a:lnTo>
                        <a:pt x="195" y="33"/>
                      </a:lnTo>
                      <a:lnTo>
                        <a:pt x="180" y="33"/>
                      </a:lnTo>
                      <a:lnTo>
                        <a:pt x="159" y="33"/>
                      </a:lnTo>
                      <a:lnTo>
                        <a:pt x="135" y="32"/>
                      </a:lnTo>
                      <a:lnTo>
                        <a:pt x="105" y="29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1588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50" name="Freeform 131">
                  <a:extLst>
                    <a:ext uri="{FF2B5EF4-FFF2-40B4-BE49-F238E27FC236}">
                      <a16:creationId xmlns:a16="http://schemas.microsoft.com/office/drawing/2014/main" id="{CEC01EFF-4CD3-4142-A389-A01A58D56C2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6173530" flipH="1">
                  <a:off x="3167" y="1271"/>
                  <a:ext cx="289" cy="47"/>
                </a:xfrm>
                <a:custGeom>
                  <a:avLst/>
                  <a:gdLst>
                    <a:gd name="T0" fmla="*/ 0 w 293"/>
                    <a:gd name="T1" fmla="*/ 163274 h 33"/>
                    <a:gd name="T2" fmla="*/ 0 w 293"/>
                    <a:gd name="T3" fmla="*/ 158827 h 33"/>
                    <a:gd name="T4" fmla="*/ 79 w 293"/>
                    <a:gd name="T5" fmla="*/ 45060 h 33"/>
                    <a:gd name="T6" fmla="*/ 96 w 293"/>
                    <a:gd name="T7" fmla="*/ 22214 h 33"/>
                    <a:gd name="T8" fmla="*/ 108 w 293"/>
                    <a:gd name="T9" fmla="*/ 22214 h 33"/>
                    <a:gd name="T10" fmla="*/ 127 w 293"/>
                    <a:gd name="T11" fmla="*/ 0 h 33"/>
                    <a:gd name="T12" fmla="*/ 139 w 293"/>
                    <a:gd name="T13" fmla="*/ 0 h 33"/>
                    <a:gd name="T14" fmla="*/ 155 w 293"/>
                    <a:gd name="T15" fmla="*/ 22214 h 33"/>
                    <a:gd name="T16" fmla="*/ 168 w 293"/>
                    <a:gd name="T17" fmla="*/ 31638 h 33"/>
                    <a:gd name="T18" fmla="*/ 179 w 293"/>
                    <a:gd name="T19" fmla="*/ 45060 h 33"/>
                    <a:gd name="T20" fmla="*/ 187 w 293"/>
                    <a:gd name="T21" fmla="*/ 66968 h 33"/>
                    <a:gd name="T22" fmla="*/ 195 w 293"/>
                    <a:gd name="T23" fmla="*/ 91402 h 33"/>
                    <a:gd name="T24" fmla="*/ 201 w 293"/>
                    <a:gd name="T25" fmla="*/ 114639 h 33"/>
                    <a:gd name="T26" fmla="*/ 204 w 293"/>
                    <a:gd name="T27" fmla="*/ 135843 h 33"/>
                    <a:gd name="T28" fmla="*/ 205 w 293"/>
                    <a:gd name="T29" fmla="*/ 163274 h 33"/>
                    <a:gd name="T30" fmla="*/ 204 w 293"/>
                    <a:gd name="T31" fmla="*/ 185406 h 33"/>
                    <a:gd name="T32" fmla="*/ 201 w 293"/>
                    <a:gd name="T33" fmla="*/ 214779 h 33"/>
                    <a:gd name="T34" fmla="*/ 195 w 293"/>
                    <a:gd name="T35" fmla="*/ 232542 h 33"/>
                    <a:gd name="T36" fmla="*/ 187 w 293"/>
                    <a:gd name="T37" fmla="*/ 264063 h 33"/>
                    <a:gd name="T38" fmla="*/ 179 w 293"/>
                    <a:gd name="T39" fmla="*/ 281160 h 33"/>
                    <a:gd name="T40" fmla="*/ 168 w 293"/>
                    <a:gd name="T41" fmla="*/ 297346 h 33"/>
                    <a:gd name="T42" fmla="*/ 155 w 293"/>
                    <a:gd name="T43" fmla="*/ 320390 h 33"/>
                    <a:gd name="T44" fmla="*/ 139 w 293"/>
                    <a:gd name="T45" fmla="*/ 322175 h 33"/>
                    <a:gd name="T46" fmla="*/ 128 w 293"/>
                    <a:gd name="T47" fmla="*/ 322175 h 33"/>
                    <a:gd name="T48" fmla="*/ 108 w 293"/>
                    <a:gd name="T49" fmla="*/ 322175 h 33"/>
                    <a:gd name="T50" fmla="*/ 96 w 293"/>
                    <a:gd name="T51" fmla="*/ 320390 h 33"/>
                    <a:gd name="T52" fmla="*/ 79 w 293"/>
                    <a:gd name="T53" fmla="*/ 281160 h 33"/>
                    <a:gd name="T54" fmla="*/ 0 w 293"/>
                    <a:gd name="T55" fmla="*/ 163274 h 33"/>
                    <a:gd name="T56" fmla="*/ 0 w 293"/>
                    <a:gd name="T57" fmla="*/ 163274 h 33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93"/>
                    <a:gd name="T88" fmla="*/ 0 h 33"/>
                    <a:gd name="T89" fmla="*/ 293 w 293"/>
                    <a:gd name="T90" fmla="*/ 33 h 33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93" h="33">
                      <a:moveTo>
                        <a:pt x="0" y="17"/>
                      </a:moveTo>
                      <a:lnTo>
                        <a:pt x="0" y="16"/>
                      </a:lnTo>
                      <a:lnTo>
                        <a:pt x="105" y="4"/>
                      </a:lnTo>
                      <a:lnTo>
                        <a:pt x="135" y="2"/>
                      </a:lnTo>
                      <a:lnTo>
                        <a:pt x="159" y="2"/>
                      </a:lnTo>
                      <a:lnTo>
                        <a:pt x="179" y="0"/>
                      </a:lnTo>
                      <a:lnTo>
                        <a:pt x="195" y="0"/>
                      </a:lnTo>
                      <a:lnTo>
                        <a:pt x="219" y="2"/>
                      </a:lnTo>
                      <a:lnTo>
                        <a:pt x="239" y="3"/>
                      </a:lnTo>
                      <a:lnTo>
                        <a:pt x="256" y="4"/>
                      </a:lnTo>
                      <a:lnTo>
                        <a:pt x="269" y="7"/>
                      </a:lnTo>
                      <a:lnTo>
                        <a:pt x="279" y="9"/>
                      </a:lnTo>
                      <a:lnTo>
                        <a:pt x="287" y="12"/>
                      </a:lnTo>
                      <a:lnTo>
                        <a:pt x="291" y="14"/>
                      </a:lnTo>
                      <a:lnTo>
                        <a:pt x="293" y="17"/>
                      </a:lnTo>
                      <a:lnTo>
                        <a:pt x="291" y="19"/>
                      </a:lnTo>
                      <a:lnTo>
                        <a:pt x="287" y="22"/>
                      </a:lnTo>
                      <a:lnTo>
                        <a:pt x="279" y="24"/>
                      </a:lnTo>
                      <a:lnTo>
                        <a:pt x="269" y="27"/>
                      </a:lnTo>
                      <a:lnTo>
                        <a:pt x="256" y="29"/>
                      </a:lnTo>
                      <a:lnTo>
                        <a:pt x="239" y="30"/>
                      </a:lnTo>
                      <a:lnTo>
                        <a:pt x="219" y="32"/>
                      </a:lnTo>
                      <a:lnTo>
                        <a:pt x="195" y="33"/>
                      </a:lnTo>
                      <a:lnTo>
                        <a:pt x="180" y="33"/>
                      </a:lnTo>
                      <a:lnTo>
                        <a:pt x="159" y="33"/>
                      </a:lnTo>
                      <a:lnTo>
                        <a:pt x="135" y="32"/>
                      </a:lnTo>
                      <a:lnTo>
                        <a:pt x="105" y="29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1588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47" name="Line 132">
                <a:extLst>
                  <a:ext uri="{FF2B5EF4-FFF2-40B4-BE49-F238E27FC236}">
                    <a16:creationId xmlns:a16="http://schemas.microsoft.com/office/drawing/2014/main" id="{9F69EC4A-220D-42DC-B034-A3A0F6733C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6" y="822"/>
                <a:ext cx="21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44" name="AutoShape 133">
              <a:extLst>
                <a:ext uri="{FF2B5EF4-FFF2-40B4-BE49-F238E27FC236}">
                  <a16:creationId xmlns:a16="http://schemas.microsoft.com/office/drawing/2014/main" id="{D0B8A353-6A81-4F10-9107-F413722B881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988" y="1620"/>
              <a:ext cx="72" cy="96"/>
            </a:xfrm>
            <a:prstGeom prst="triangle">
              <a:avLst>
                <a:gd name="adj" fmla="val 50000"/>
              </a:avLst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de-DE" altLang="de-DE"/>
            </a:p>
          </p:txBody>
        </p:sp>
        <p:sp>
          <p:nvSpPr>
            <p:cNvPr id="45" name="Line 134">
              <a:extLst>
                <a:ext uri="{FF2B5EF4-FFF2-40B4-BE49-F238E27FC236}">
                  <a16:creationId xmlns:a16="http://schemas.microsoft.com/office/drawing/2014/main" id="{F0A845F2-4986-49CF-A5CC-E441DF6569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6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6" name="Line 139">
            <a:extLst>
              <a:ext uri="{FF2B5EF4-FFF2-40B4-BE49-F238E27FC236}">
                <a16:creationId xmlns:a16="http://schemas.microsoft.com/office/drawing/2014/main" id="{01C1AE8D-915E-4786-9C3C-E061C4DFED25}"/>
              </a:ext>
            </a:extLst>
          </p:cNvPr>
          <p:cNvSpPr>
            <a:spLocks noChangeShapeType="1"/>
          </p:cNvSpPr>
          <p:nvPr/>
        </p:nvSpPr>
        <p:spPr bwMode="auto">
          <a:xfrm rot="195006" flipV="1">
            <a:off x="5262166" y="3564256"/>
            <a:ext cx="151896" cy="8884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87" name="Line 139">
            <a:extLst>
              <a:ext uri="{FF2B5EF4-FFF2-40B4-BE49-F238E27FC236}">
                <a16:creationId xmlns:a16="http://schemas.microsoft.com/office/drawing/2014/main" id="{C4A6615D-1CD4-4E66-92CB-B8FC6F445F4F}"/>
              </a:ext>
            </a:extLst>
          </p:cNvPr>
          <p:cNvSpPr>
            <a:spLocks noChangeShapeType="1"/>
          </p:cNvSpPr>
          <p:nvPr/>
        </p:nvSpPr>
        <p:spPr bwMode="auto">
          <a:xfrm rot="195006" flipV="1">
            <a:off x="3867057" y="3534547"/>
            <a:ext cx="163287" cy="928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95" name="Text Box 121">
            <a:extLst>
              <a:ext uri="{FF2B5EF4-FFF2-40B4-BE49-F238E27FC236}">
                <a16:creationId xmlns:a16="http://schemas.microsoft.com/office/drawing/2014/main" id="{3BDEAA9F-3EFA-41EA-A11D-7B916C103430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730501" y="4382300"/>
            <a:ext cx="18478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1600" b="1" dirty="0"/>
              <a:t>½ roll </a:t>
            </a:r>
            <a:r>
              <a:rPr lang="de-DE" altLang="de-DE" sz="1600" b="1" dirty="0" err="1"/>
              <a:t>integrated</a:t>
            </a:r>
            <a:endParaRPr lang="de-DE" altLang="de-DE" sz="1600" b="1" dirty="0"/>
          </a:p>
        </p:txBody>
      </p:sp>
      <p:sp>
        <p:nvSpPr>
          <p:cNvPr id="2" name="Bogen 1">
            <a:extLst>
              <a:ext uri="{FF2B5EF4-FFF2-40B4-BE49-F238E27FC236}">
                <a16:creationId xmlns:a16="http://schemas.microsoft.com/office/drawing/2014/main" id="{64975454-3ACD-4665-8AAF-0B32CA982315}"/>
              </a:ext>
            </a:extLst>
          </p:cNvPr>
          <p:cNvSpPr/>
          <p:nvPr/>
        </p:nvSpPr>
        <p:spPr bwMode="auto">
          <a:xfrm rot="5400000">
            <a:off x="3905938" y="2824484"/>
            <a:ext cx="1476542" cy="1383287"/>
          </a:xfrm>
          <a:prstGeom prst="arc">
            <a:avLst>
              <a:gd name="adj1" fmla="val 16200000"/>
              <a:gd name="adj2" fmla="val 5372369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79375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6" name="Bogen 115">
            <a:extLst>
              <a:ext uri="{FF2B5EF4-FFF2-40B4-BE49-F238E27FC236}">
                <a16:creationId xmlns:a16="http://schemas.microsoft.com/office/drawing/2014/main" id="{1B247425-3696-4026-BBDB-F132D885A1BA}"/>
              </a:ext>
            </a:extLst>
          </p:cNvPr>
          <p:cNvSpPr/>
          <p:nvPr/>
        </p:nvSpPr>
        <p:spPr bwMode="auto">
          <a:xfrm rot="16200000">
            <a:off x="3931328" y="1158527"/>
            <a:ext cx="1476542" cy="1383287"/>
          </a:xfrm>
          <a:prstGeom prst="arc">
            <a:avLst>
              <a:gd name="adj1" fmla="val 21556676"/>
              <a:gd name="adj2" fmla="val 5372369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79375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" name="Bogen 116">
            <a:extLst>
              <a:ext uri="{FF2B5EF4-FFF2-40B4-BE49-F238E27FC236}">
                <a16:creationId xmlns:a16="http://schemas.microsoft.com/office/drawing/2014/main" id="{1F210387-911D-48F7-86D4-D4103803BB20}"/>
              </a:ext>
            </a:extLst>
          </p:cNvPr>
          <p:cNvSpPr/>
          <p:nvPr/>
        </p:nvSpPr>
        <p:spPr bwMode="auto">
          <a:xfrm rot="5400000" flipH="1">
            <a:off x="3917652" y="1247427"/>
            <a:ext cx="1476542" cy="1383287"/>
          </a:xfrm>
          <a:prstGeom prst="arc">
            <a:avLst>
              <a:gd name="adj1" fmla="val 21556676"/>
              <a:gd name="adj2" fmla="val 5372369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79375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A70B9949-3602-4AD7-91A5-535CDC629035}"/>
              </a:ext>
            </a:extLst>
          </p:cNvPr>
          <p:cNvCxnSpPr>
            <a:stCxn id="41" idx="3"/>
            <a:endCxn id="116" idx="0"/>
          </p:cNvCxnSpPr>
          <p:nvPr/>
        </p:nvCxnSpPr>
        <p:spPr bwMode="auto">
          <a:xfrm flipV="1">
            <a:off x="3257550" y="1111966"/>
            <a:ext cx="1402746" cy="56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0" name="Gerader Verbinder 119">
            <a:extLst>
              <a:ext uri="{FF2B5EF4-FFF2-40B4-BE49-F238E27FC236}">
                <a16:creationId xmlns:a16="http://schemas.microsoft.com/office/drawing/2014/main" id="{DEB382BA-4A0D-4B2F-A6B6-EE5D5097684B}"/>
              </a:ext>
            </a:extLst>
          </p:cNvPr>
          <p:cNvCxnSpPr/>
          <p:nvPr/>
        </p:nvCxnSpPr>
        <p:spPr bwMode="auto">
          <a:xfrm flipV="1">
            <a:off x="4655923" y="1194078"/>
            <a:ext cx="1414470" cy="56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0" name="AutoShape 170">
            <a:extLst>
              <a:ext uri="{FF2B5EF4-FFF2-40B4-BE49-F238E27FC236}">
                <a16:creationId xmlns:a16="http://schemas.microsoft.com/office/drawing/2014/main" id="{0A686F78-29DD-4088-9DD4-2F88342118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2488" y="1109663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de-DE" altLang="de-DE"/>
          </a:p>
        </p:txBody>
      </p:sp>
      <p:grpSp>
        <p:nvGrpSpPr>
          <p:cNvPr id="29" name="Group 159">
            <a:extLst>
              <a:ext uri="{FF2B5EF4-FFF2-40B4-BE49-F238E27FC236}">
                <a16:creationId xmlns:a16="http://schemas.microsoft.com/office/drawing/2014/main" id="{7749A214-7910-48E9-9E24-EA1C3D181930}"/>
              </a:ext>
            </a:extLst>
          </p:cNvPr>
          <p:cNvGrpSpPr>
            <a:grpSpLocks/>
          </p:cNvGrpSpPr>
          <p:nvPr/>
        </p:nvGrpSpPr>
        <p:grpSpPr bwMode="auto">
          <a:xfrm rot="-5400000">
            <a:off x="6625512" y="933387"/>
            <a:ext cx="222250" cy="490537"/>
            <a:chOff x="2940" y="264"/>
            <a:chExt cx="300" cy="1452"/>
          </a:xfrm>
        </p:grpSpPr>
        <p:grpSp>
          <p:nvGrpSpPr>
            <p:cNvPr id="30" name="Group 160">
              <a:extLst>
                <a:ext uri="{FF2B5EF4-FFF2-40B4-BE49-F238E27FC236}">
                  <a16:creationId xmlns:a16="http://schemas.microsoft.com/office/drawing/2014/main" id="{F2937788-8611-487B-9B6C-3E207AD0A7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252" cy="1368"/>
              <a:chOff x="3024" y="732"/>
              <a:chExt cx="252" cy="1368"/>
            </a:xfrm>
          </p:grpSpPr>
          <p:grpSp>
            <p:nvGrpSpPr>
              <p:cNvPr id="33" name="Group 161">
                <a:extLst>
                  <a:ext uri="{FF2B5EF4-FFF2-40B4-BE49-F238E27FC236}">
                    <a16:creationId xmlns:a16="http://schemas.microsoft.com/office/drawing/2014/main" id="{2008E419-2E20-4C74-AD89-927AE0F0004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24" y="732"/>
                <a:ext cx="252" cy="1368"/>
                <a:chOff x="3168" y="1008"/>
                <a:chExt cx="484" cy="2448"/>
              </a:xfrm>
            </p:grpSpPr>
            <p:grpSp>
              <p:nvGrpSpPr>
                <p:cNvPr id="35" name="Group 162">
                  <a:extLst>
                    <a:ext uri="{FF2B5EF4-FFF2-40B4-BE49-F238E27FC236}">
                      <a16:creationId xmlns:a16="http://schemas.microsoft.com/office/drawing/2014/main" id="{E7A85F59-D6D6-413A-BE39-F1E7F754CEA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68" y="1008"/>
                  <a:ext cx="484" cy="2448"/>
                  <a:chOff x="2256" y="864"/>
                  <a:chExt cx="532" cy="2448"/>
                </a:xfrm>
              </p:grpSpPr>
              <p:sp>
                <p:nvSpPr>
                  <p:cNvPr id="38" name="Freeform 163">
                    <a:extLst>
                      <a:ext uri="{FF2B5EF4-FFF2-40B4-BE49-F238E27FC236}">
                        <a16:creationId xmlns:a16="http://schemas.microsoft.com/office/drawing/2014/main" id="{E9C03CCE-9BC5-4E8B-BA62-A87119AB195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89413">
                    <a:off x="1298" y="1822"/>
                    <a:ext cx="2448" cy="532"/>
                  </a:xfrm>
                  <a:custGeom>
                    <a:avLst/>
                    <a:gdLst>
                      <a:gd name="T0" fmla="*/ 2147483647 w 1153"/>
                      <a:gd name="T1" fmla="*/ 2147483647 h 204"/>
                      <a:gd name="T2" fmla="*/ 2147483647 w 1153"/>
                      <a:gd name="T3" fmla="*/ 2147483647 h 204"/>
                      <a:gd name="T4" fmla="*/ 2147483647 w 1153"/>
                      <a:gd name="T5" fmla="*/ 2147483647 h 204"/>
                      <a:gd name="T6" fmla="*/ 2147483647 w 1153"/>
                      <a:gd name="T7" fmla="*/ 2147483647 h 204"/>
                      <a:gd name="T8" fmla="*/ 2147483647 w 1153"/>
                      <a:gd name="T9" fmla="*/ 2147483647 h 204"/>
                      <a:gd name="T10" fmla="*/ 2147483647 w 1153"/>
                      <a:gd name="T11" fmla="*/ 2147483647 h 204"/>
                      <a:gd name="T12" fmla="*/ 2147483647 w 1153"/>
                      <a:gd name="T13" fmla="*/ 2147483647 h 204"/>
                      <a:gd name="T14" fmla="*/ 2147483647 w 1153"/>
                      <a:gd name="T15" fmla="*/ 2147483647 h 204"/>
                      <a:gd name="T16" fmla="*/ 2147483647 w 1153"/>
                      <a:gd name="T17" fmla="*/ 2147483647 h 204"/>
                      <a:gd name="T18" fmla="*/ 2147483647 w 1153"/>
                      <a:gd name="T19" fmla="*/ 2147483647 h 204"/>
                      <a:gd name="T20" fmla="*/ 2147483647 w 1153"/>
                      <a:gd name="T21" fmla="*/ 2147483647 h 204"/>
                      <a:gd name="T22" fmla="*/ 2147483647 w 1153"/>
                      <a:gd name="T23" fmla="*/ 2147483647 h 204"/>
                      <a:gd name="T24" fmla="*/ 2147483647 w 1153"/>
                      <a:gd name="T25" fmla="*/ 2147483647 h 204"/>
                      <a:gd name="T26" fmla="*/ 2147483647 w 1153"/>
                      <a:gd name="T27" fmla="*/ 2147483647 h 204"/>
                      <a:gd name="T28" fmla="*/ 2147483647 w 1153"/>
                      <a:gd name="T29" fmla="*/ 2147483647 h 204"/>
                      <a:gd name="T30" fmla="*/ 2147483647 w 1153"/>
                      <a:gd name="T31" fmla="*/ 2147483647 h 204"/>
                      <a:gd name="T32" fmla="*/ 2147483647 w 1153"/>
                      <a:gd name="T33" fmla="*/ 2147483647 h 204"/>
                      <a:gd name="T34" fmla="*/ 2147483647 w 1153"/>
                      <a:gd name="T35" fmla="*/ 2147483647 h 204"/>
                      <a:gd name="T36" fmla="*/ 2147483647 w 1153"/>
                      <a:gd name="T37" fmla="*/ 2147483647 h 204"/>
                      <a:gd name="T38" fmla="*/ 2147483647 w 1153"/>
                      <a:gd name="T39" fmla="*/ 2147483647 h 204"/>
                      <a:gd name="T40" fmla="*/ 2147483647 w 1153"/>
                      <a:gd name="T41" fmla="*/ 2147483647 h 204"/>
                      <a:gd name="T42" fmla="*/ 2147483647 w 1153"/>
                      <a:gd name="T43" fmla="*/ 2147483647 h 204"/>
                      <a:gd name="T44" fmla="*/ 1184487105 w 1153"/>
                      <a:gd name="T45" fmla="*/ 2147483647 h 204"/>
                      <a:gd name="T46" fmla="*/ 0 w 1153"/>
                      <a:gd name="T47" fmla="*/ 2147483647 h 204"/>
                      <a:gd name="T48" fmla="*/ 2147483647 w 1153"/>
                      <a:gd name="T49" fmla="*/ 2147483647 h 204"/>
                      <a:gd name="T50" fmla="*/ 2147483647 w 1153"/>
                      <a:gd name="T51" fmla="*/ 2147483647 h 204"/>
                      <a:gd name="T52" fmla="*/ 2147483647 w 1153"/>
                      <a:gd name="T53" fmla="*/ 2147483647 h 204"/>
                      <a:gd name="T54" fmla="*/ 2147483647 w 1153"/>
                      <a:gd name="T55" fmla="*/ 2147483647 h 204"/>
                      <a:gd name="T56" fmla="*/ 2147483647 w 1153"/>
                      <a:gd name="T57" fmla="*/ 2147483647 h 204"/>
                      <a:gd name="T58" fmla="*/ 2147483647 w 1153"/>
                      <a:gd name="T59" fmla="*/ 2147483647 h 204"/>
                      <a:gd name="T60" fmla="*/ 2147483647 w 1153"/>
                      <a:gd name="T61" fmla="*/ 2147483647 h 204"/>
                      <a:gd name="T62" fmla="*/ 2147483647 w 1153"/>
                      <a:gd name="T63" fmla="*/ 2147483647 h 204"/>
                      <a:gd name="T64" fmla="*/ 2147483647 w 1153"/>
                      <a:gd name="T65" fmla="*/ 2147483647 h 204"/>
                      <a:gd name="T66" fmla="*/ 2147483647 w 1153"/>
                      <a:gd name="T67" fmla="*/ 2147483647 h 204"/>
                      <a:gd name="T68" fmla="*/ 2147483647 w 1153"/>
                      <a:gd name="T69" fmla="*/ 2147483647 h 204"/>
                      <a:gd name="T70" fmla="*/ 2147483647 w 1153"/>
                      <a:gd name="T71" fmla="*/ 2147483647 h 204"/>
                      <a:gd name="T72" fmla="*/ 2147483647 w 1153"/>
                      <a:gd name="T73" fmla="*/ 2147483647 h 204"/>
                      <a:gd name="T74" fmla="*/ 2147483647 w 1153"/>
                      <a:gd name="T75" fmla="*/ 2147483647 h 204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w 1153"/>
                      <a:gd name="T115" fmla="*/ 0 h 204"/>
                      <a:gd name="T116" fmla="*/ 1153 w 1153"/>
                      <a:gd name="T117" fmla="*/ 204 h 204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T114" t="T115" r="T116" b="T117"/>
                    <a:pathLst>
                      <a:path w="1153" h="204">
                        <a:moveTo>
                          <a:pt x="904" y="69"/>
                        </a:moveTo>
                        <a:lnTo>
                          <a:pt x="944" y="72"/>
                        </a:lnTo>
                        <a:lnTo>
                          <a:pt x="985" y="74"/>
                        </a:lnTo>
                        <a:lnTo>
                          <a:pt x="1025" y="79"/>
                        </a:lnTo>
                        <a:lnTo>
                          <a:pt x="1061" y="83"/>
                        </a:lnTo>
                        <a:lnTo>
                          <a:pt x="1093" y="86"/>
                        </a:lnTo>
                        <a:lnTo>
                          <a:pt x="1122" y="90"/>
                        </a:lnTo>
                        <a:lnTo>
                          <a:pt x="1140" y="94"/>
                        </a:lnTo>
                        <a:lnTo>
                          <a:pt x="1152" y="97"/>
                        </a:lnTo>
                        <a:lnTo>
                          <a:pt x="1153" y="97"/>
                        </a:lnTo>
                        <a:lnTo>
                          <a:pt x="1153" y="99"/>
                        </a:lnTo>
                        <a:lnTo>
                          <a:pt x="1153" y="100"/>
                        </a:lnTo>
                        <a:lnTo>
                          <a:pt x="1153" y="134"/>
                        </a:lnTo>
                        <a:lnTo>
                          <a:pt x="1152" y="136"/>
                        </a:lnTo>
                        <a:lnTo>
                          <a:pt x="1152" y="138"/>
                        </a:lnTo>
                        <a:lnTo>
                          <a:pt x="1149" y="140"/>
                        </a:lnTo>
                        <a:lnTo>
                          <a:pt x="1147" y="140"/>
                        </a:lnTo>
                        <a:lnTo>
                          <a:pt x="1146" y="141"/>
                        </a:lnTo>
                        <a:lnTo>
                          <a:pt x="1146" y="143"/>
                        </a:lnTo>
                        <a:lnTo>
                          <a:pt x="1146" y="151"/>
                        </a:lnTo>
                        <a:lnTo>
                          <a:pt x="1142" y="163"/>
                        </a:lnTo>
                        <a:lnTo>
                          <a:pt x="1137" y="175"/>
                        </a:lnTo>
                        <a:lnTo>
                          <a:pt x="1132" y="185"/>
                        </a:lnTo>
                        <a:lnTo>
                          <a:pt x="1127" y="191"/>
                        </a:lnTo>
                        <a:lnTo>
                          <a:pt x="1123" y="195"/>
                        </a:lnTo>
                        <a:lnTo>
                          <a:pt x="1117" y="198"/>
                        </a:lnTo>
                        <a:lnTo>
                          <a:pt x="1112" y="198"/>
                        </a:lnTo>
                        <a:lnTo>
                          <a:pt x="1061" y="201"/>
                        </a:lnTo>
                        <a:lnTo>
                          <a:pt x="1016" y="203"/>
                        </a:lnTo>
                        <a:lnTo>
                          <a:pt x="975" y="204"/>
                        </a:lnTo>
                        <a:lnTo>
                          <a:pt x="931" y="204"/>
                        </a:lnTo>
                        <a:lnTo>
                          <a:pt x="879" y="203"/>
                        </a:lnTo>
                        <a:lnTo>
                          <a:pt x="812" y="200"/>
                        </a:lnTo>
                        <a:lnTo>
                          <a:pt x="726" y="194"/>
                        </a:lnTo>
                        <a:lnTo>
                          <a:pt x="616" y="188"/>
                        </a:lnTo>
                        <a:lnTo>
                          <a:pt x="205" y="173"/>
                        </a:lnTo>
                        <a:lnTo>
                          <a:pt x="179" y="174"/>
                        </a:lnTo>
                        <a:lnTo>
                          <a:pt x="156" y="177"/>
                        </a:lnTo>
                        <a:lnTo>
                          <a:pt x="133" y="180"/>
                        </a:lnTo>
                        <a:lnTo>
                          <a:pt x="115" y="181"/>
                        </a:lnTo>
                        <a:lnTo>
                          <a:pt x="15" y="181"/>
                        </a:lnTo>
                        <a:lnTo>
                          <a:pt x="13" y="180"/>
                        </a:lnTo>
                        <a:lnTo>
                          <a:pt x="8" y="180"/>
                        </a:lnTo>
                        <a:lnTo>
                          <a:pt x="6" y="178"/>
                        </a:lnTo>
                        <a:lnTo>
                          <a:pt x="4" y="175"/>
                        </a:lnTo>
                        <a:lnTo>
                          <a:pt x="1" y="170"/>
                        </a:lnTo>
                        <a:lnTo>
                          <a:pt x="0" y="163"/>
                        </a:lnTo>
                        <a:lnTo>
                          <a:pt x="13" y="12"/>
                        </a:lnTo>
                        <a:lnTo>
                          <a:pt x="14" y="8"/>
                        </a:lnTo>
                        <a:lnTo>
                          <a:pt x="15" y="3"/>
                        </a:lnTo>
                        <a:lnTo>
                          <a:pt x="18" y="2"/>
                        </a:lnTo>
                        <a:lnTo>
                          <a:pt x="23" y="0"/>
                        </a:lnTo>
                        <a:lnTo>
                          <a:pt x="77" y="2"/>
                        </a:lnTo>
                        <a:lnTo>
                          <a:pt x="89" y="3"/>
                        </a:lnTo>
                        <a:lnTo>
                          <a:pt x="101" y="8"/>
                        </a:lnTo>
                        <a:lnTo>
                          <a:pt x="112" y="12"/>
                        </a:lnTo>
                        <a:lnTo>
                          <a:pt x="124" y="19"/>
                        </a:lnTo>
                        <a:lnTo>
                          <a:pt x="210" y="72"/>
                        </a:lnTo>
                        <a:lnTo>
                          <a:pt x="217" y="76"/>
                        </a:lnTo>
                        <a:lnTo>
                          <a:pt x="224" y="79"/>
                        </a:lnTo>
                        <a:lnTo>
                          <a:pt x="232" y="80"/>
                        </a:lnTo>
                        <a:lnTo>
                          <a:pt x="239" y="83"/>
                        </a:lnTo>
                        <a:lnTo>
                          <a:pt x="256" y="84"/>
                        </a:lnTo>
                        <a:lnTo>
                          <a:pt x="273" y="83"/>
                        </a:lnTo>
                        <a:lnTo>
                          <a:pt x="657" y="56"/>
                        </a:lnTo>
                        <a:lnTo>
                          <a:pt x="660" y="62"/>
                        </a:lnTo>
                        <a:lnTo>
                          <a:pt x="682" y="83"/>
                        </a:lnTo>
                        <a:lnTo>
                          <a:pt x="803" y="97"/>
                        </a:lnTo>
                        <a:lnTo>
                          <a:pt x="817" y="97"/>
                        </a:lnTo>
                        <a:lnTo>
                          <a:pt x="832" y="97"/>
                        </a:lnTo>
                        <a:lnTo>
                          <a:pt x="846" y="96"/>
                        </a:lnTo>
                        <a:lnTo>
                          <a:pt x="860" y="93"/>
                        </a:lnTo>
                        <a:lnTo>
                          <a:pt x="873" y="89"/>
                        </a:lnTo>
                        <a:lnTo>
                          <a:pt x="884" y="83"/>
                        </a:lnTo>
                        <a:lnTo>
                          <a:pt x="896" y="77"/>
                        </a:lnTo>
                        <a:lnTo>
                          <a:pt x="904" y="69"/>
                        </a:lnTo>
                        <a:close/>
                      </a:path>
                    </a:pathLst>
                  </a:custGeom>
                  <a:solidFill>
                    <a:srgbClr val="FFFF66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39" name="Freeform 164">
                    <a:extLst>
                      <a:ext uri="{FF2B5EF4-FFF2-40B4-BE49-F238E27FC236}">
                        <a16:creationId xmlns:a16="http://schemas.microsoft.com/office/drawing/2014/main" id="{20407401-66E5-49D2-82F6-D71CC4FA509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89413">
                    <a:off x="2332" y="2426"/>
                    <a:ext cx="539" cy="173"/>
                  </a:xfrm>
                  <a:custGeom>
                    <a:avLst/>
                    <a:gdLst>
                      <a:gd name="T0" fmla="*/ 0 w 247"/>
                      <a:gd name="T1" fmla="*/ 2147483647 h 69"/>
                      <a:gd name="T2" fmla="*/ 2147483647 w 247"/>
                      <a:gd name="T3" fmla="*/ 2147483647 h 69"/>
                      <a:gd name="T4" fmla="*/ 2147483647 w 247"/>
                      <a:gd name="T5" fmla="*/ 2147483647 h 69"/>
                      <a:gd name="T6" fmla="*/ 2147483647 w 247"/>
                      <a:gd name="T7" fmla="*/ 2147483647 h 69"/>
                      <a:gd name="T8" fmla="*/ 2147483647 w 247"/>
                      <a:gd name="T9" fmla="*/ 2147483647 h 69"/>
                      <a:gd name="T10" fmla="*/ 2147483647 w 247"/>
                      <a:gd name="T11" fmla="*/ 2147483647 h 69"/>
                      <a:gd name="T12" fmla="*/ 2147483647 w 247"/>
                      <a:gd name="T13" fmla="*/ 2147483647 h 69"/>
                      <a:gd name="T14" fmla="*/ 2147483647 w 247"/>
                      <a:gd name="T15" fmla="*/ 2147483647 h 69"/>
                      <a:gd name="T16" fmla="*/ 2147483647 w 247"/>
                      <a:gd name="T17" fmla="*/ 2147483647 h 69"/>
                      <a:gd name="T18" fmla="*/ 2147483647 w 247"/>
                      <a:gd name="T19" fmla="*/ 2147483647 h 69"/>
                      <a:gd name="T20" fmla="*/ 2147483647 w 247"/>
                      <a:gd name="T21" fmla="*/ 2147483647 h 69"/>
                      <a:gd name="T22" fmla="*/ 2147483647 w 247"/>
                      <a:gd name="T23" fmla="*/ 0 h 69"/>
                      <a:gd name="T24" fmla="*/ 2147483647 w 247"/>
                      <a:gd name="T25" fmla="*/ 2147483647 h 69"/>
                      <a:gd name="T26" fmla="*/ 2147483647 w 247"/>
                      <a:gd name="T27" fmla="*/ 2147483647 h 69"/>
                      <a:gd name="T28" fmla="*/ 0 w 247"/>
                      <a:gd name="T29" fmla="*/ 2147483647 h 69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247"/>
                      <a:gd name="T46" fmla="*/ 0 h 69"/>
                      <a:gd name="T47" fmla="*/ 247 w 247"/>
                      <a:gd name="T48" fmla="*/ 69 h 69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247" h="69">
                        <a:moveTo>
                          <a:pt x="0" y="19"/>
                        </a:moveTo>
                        <a:lnTo>
                          <a:pt x="15" y="50"/>
                        </a:lnTo>
                        <a:lnTo>
                          <a:pt x="54" y="55"/>
                        </a:lnTo>
                        <a:lnTo>
                          <a:pt x="148" y="69"/>
                        </a:lnTo>
                        <a:lnTo>
                          <a:pt x="241" y="56"/>
                        </a:lnTo>
                        <a:lnTo>
                          <a:pt x="247" y="32"/>
                        </a:lnTo>
                        <a:lnTo>
                          <a:pt x="227" y="25"/>
                        </a:lnTo>
                        <a:lnTo>
                          <a:pt x="206" y="18"/>
                        </a:lnTo>
                        <a:lnTo>
                          <a:pt x="185" y="12"/>
                        </a:lnTo>
                        <a:lnTo>
                          <a:pt x="165" y="6"/>
                        </a:lnTo>
                        <a:lnTo>
                          <a:pt x="148" y="2"/>
                        </a:lnTo>
                        <a:lnTo>
                          <a:pt x="131" y="0"/>
                        </a:lnTo>
                        <a:lnTo>
                          <a:pt x="111" y="2"/>
                        </a:lnTo>
                        <a:lnTo>
                          <a:pt x="89" y="5"/>
                        </a:lnTo>
                        <a:lnTo>
                          <a:pt x="0" y="19"/>
                        </a:lnTo>
                        <a:close/>
                      </a:path>
                    </a:pathLst>
                  </a:custGeom>
                  <a:solidFill>
                    <a:schemeClr val="hlink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36" name="Freeform 165">
                  <a:extLst>
                    <a:ext uri="{FF2B5EF4-FFF2-40B4-BE49-F238E27FC236}">
                      <a16:creationId xmlns:a16="http://schemas.microsoft.com/office/drawing/2014/main" id="{A60458A6-F3F1-477A-9710-F279453D252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353401">
                  <a:off x="2952" y="2567"/>
                  <a:ext cx="720" cy="96"/>
                </a:xfrm>
                <a:custGeom>
                  <a:avLst/>
                  <a:gdLst>
                    <a:gd name="T0" fmla="*/ 0 w 293"/>
                    <a:gd name="T1" fmla="*/ 2147483647 h 33"/>
                    <a:gd name="T2" fmla="*/ 0 w 293"/>
                    <a:gd name="T3" fmla="*/ 2147483647 h 33"/>
                    <a:gd name="T4" fmla="*/ 2147483647 w 293"/>
                    <a:gd name="T5" fmla="*/ 2147483647 h 33"/>
                    <a:gd name="T6" fmla="*/ 2147483647 w 293"/>
                    <a:gd name="T7" fmla="*/ 2147483647 h 33"/>
                    <a:gd name="T8" fmla="*/ 2147483647 w 293"/>
                    <a:gd name="T9" fmla="*/ 2147483647 h 33"/>
                    <a:gd name="T10" fmla="*/ 2147483647 w 293"/>
                    <a:gd name="T11" fmla="*/ 0 h 33"/>
                    <a:gd name="T12" fmla="*/ 2147483647 w 293"/>
                    <a:gd name="T13" fmla="*/ 0 h 33"/>
                    <a:gd name="T14" fmla="*/ 2147483647 w 293"/>
                    <a:gd name="T15" fmla="*/ 2147483647 h 33"/>
                    <a:gd name="T16" fmla="*/ 2147483647 w 293"/>
                    <a:gd name="T17" fmla="*/ 2147483647 h 33"/>
                    <a:gd name="T18" fmla="*/ 2147483647 w 293"/>
                    <a:gd name="T19" fmla="*/ 2147483647 h 33"/>
                    <a:gd name="T20" fmla="*/ 2147483647 w 293"/>
                    <a:gd name="T21" fmla="*/ 2147483647 h 33"/>
                    <a:gd name="T22" fmla="*/ 2147483647 w 293"/>
                    <a:gd name="T23" fmla="*/ 2147483647 h 33"/>
                    <a:gd name="T24" fmla="*/ 2147483647 w 293"/>
                    <a:gd name="T25" fmla="*/ 2147483647 h 33"/>
                    <a:gd name="T26" fmla="*/ 2147483647 w 293"/>
                    <a:gd name="T27" fmla="*/ 2147483647 h 33"/>
                    <a:gd name="T28" fmla="*/ 2147483647 w 293"/>
                    <a:gd name="T29" fmla="*/ 2147483647 h 33"/>
                    <a:gd name="T30" fmla="*/ 2147483647 w 293"/>
                    <a:gd name="T31" fmla="*/ 2147483647 h 33"/>
                    <a:gd name="T32" fmla="*/ 2147483647 w 293"/>
                    <a:gd name="T33" fmla="*/ 2147483647 h 33"/>
                    <a:gd name="T34" fmla="*/ 2147483647 w 293"/>
                    <a:gd name="T35" fmla="*/ 2147483647 h 33"/>
                    <a:gd name="T36" fmla="*/ 2147483647 w 293"/>
                    <a:gd name="T37" fmla="*/ 2147483647 h 33"/>
                    <a:gd name="T38" fmla="*/ 2147483647 w 293"/>
                    <a:gd name="T39" fmla="*/ 2147483647 h 33"/>
                    <a:gd name="T40" fmla="*/ 2147483647 w 293"/>
                    <a:gd name="T41" fmla="*/ 2147483647 h 33"/>
                    <a:gd name="T42" fmla="*/ 2147483647 w 293"/>
                    <a:gd name="T43" fmla="*/ 2147483647 h 33"/>
                    <a:gd name="T44" fmla="*/ 2147483647 w 293"/>
                    <a:gd name="T45" fmla="*/ 2147483647 h 33"/>
                    <a:gd name="T46" fmla="*/ 2147483647 w 293"/>
                    <a:gd name="T47" fmla="*/ 2147483647 h 33"/>
                    <a:gd name="T48" fmla="*/ 2147483647 w 293"/>
                    <a:gd name="T49" fmla="*/ 2147483647 h 33"/>
                    <a:gd name="T50" fmla="*/ 2147483647 w 293"/>
                    <a:gd name="T51" fmla="*/ 2147483647 h 33"/>
                    <a:gd name="T52" fmla="*/ 2147483647 w 293"/>
                    <a:gd name="T53" fmla="*/ 2147483647 h 33"/>
                    <a:gd name="T54" fmla="*/ 0 w 293"/>
                    <a:gd name="T55" fmla="*/ 2147483647 h 33"/>
                    <a:gd name="T56" fmla="*/ 0 w 293"/>
                    <a:gd name="T57" fmla="*/ 2147483647 h 33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93"/>
                    <a:gd name="T88" fmla="*/ 0 h 33"/>
                    <a:gd name="T89" fmla="*/ 293 w 293"/>
                    <a:gd name="T90" fmla="*/ 33 h 33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93" h="33">
                      <a:moveTo>
                        <a:pt x="0" y="17"/>
                      </a:moveTo>
                      <a:lnTo>
                        <a:pt x="0" y="16"/>
                      </a:lnTo>
                      <a:lnTo>
                        <a:pt x="105" y="4"/>
                      </a:lnTo>
                      <a:lnTo>
                        <a:pt x="135" y="2"/>
                      </a:lnTo>
                      <a:lnTo>
                        <a:pt x="159" y="2"/>
                      </a:lnTo>
                      <a:lnTo>
                        <a:pt x="179" y="0"/>
                      </a:lnTo>
                      <a:lnTo>
                        <a:pt x="195" y="0"/>
                      </a:lnTo>
                      <a:lnTo>
                        <a:pt x="219" y="2"/>
                      </a:lnTo>
                      <a:lnTo>
                        <a:pt x="239" y="3"/>
                      </a:lnTo>
                      <a:lnTo>
                        <a:pt x="256" y="4"/>
                      </a:lnTo>
                      <a:lnTo>
                        <a:pt x="269" y="7"/>
                      </a:lnTo>
                      <a:lnTo>
                        <a:pt x="279" y="9"/>
                      </a:lnTo>
                      <a:lnTo>
                        <a:pt x="287" y="12"/>
                      </a:lnTo>
                      <a:lnTo>
                        <a:pt x="291" y="14"/>
                      </a:lnTo>
                      <a:lnTo>
                        <a:pt x="293" y="17"/>
                      </a:lnTo>
                      <a:lnTo>
                        <a:pt x="291" y="19"/>
                      </a:lnTo>
                      <a:lnTo>
                        <a:pt x="287" y="22"/>
                      </a:lnTo>
                      <a:lnTo>
                        <a:pt x="279" y="24"/>
                      </a:lnTo>
                      <a:lnTo>
                        <a:pt x="269" y="27"/>
                      </a:lnTo>
                      <a:lnTo>
                        <a:pt x="256" y="29"/>
                      </a:lnTo>
                      <a:lnTo>
                        <a:pt x="239" y="30"/>
                      </a:lnTo>
                      <a:lnTo>
                        <a:pt x="219" y="32"/>
                      </a:lnTo>
                      <a:lnTo>
                        <a:pt x="195" y="33"/>
                      </a:lnTo>
                      <a:lnTo>
                        <a:pt x="180" y="33"/>
                      </a:lnTo>
                      <a:lnTo>
                        <a:pt x="159" y="33"/>
                      </a:lnTo>
                      <a:lnTo>
                        <a:pt x="135" y="32"/>
                      </a:lnTo>
                      <a:lnTo>
                        <a:pt x="105" y="29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1588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37" name="Freeform 166">
                  <a:extLst>
                    <a:ext uri="{FF2B5EF4-FFF2-40B4-BE49-F238E27FC236}">
                      <a16:creationId xmlns:a16="http://schemas.microsoft.com/office/drawing/2014/main" id="{77BF0B21-5AC2-41BB-84AB-3A5647DC457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6173530" flipH="1">
                  <a:off x="3167" y="1271"/>
                  <a:ext cx="289" cy="47"/>
                </a:xfrm>
                <a:custGeom>
                  <a:avLst/>
                  <a:gdLst>
                    <a:gd name="T0" fmla="*/ 0 w 293"/>
                    <a:gd name="T1" fmla="*/ 163274 h 33"/>
                    <a:gd name="T2" fmla="*/ 0 w 293"/>
                    <a:gd name="T3" fmla="*/ 158827 h 33"/>
                    <a:gd name="T4" fmla="*/ 79 w 293"/>
                    <a:gd name="T5" fmla="*/ 45060 h 33"/>
                    <a:gd name="T6" fmla="*/ 96 w 293"/>
                    <a:gd name="T7" fmla="*/ 22214 h 33"/>
                    <a:gd name="T8" fmla="*/ 108 w 293"/>
                    <a:gd name="T9" fmla="*/ 22214 h 33"/>
                    <a:gd name="T10" fmla="*/ 127 w 293"/>
                    <a:gd name="T11" fmla="*/ 0 h 33"/>
                    <a:gd name="T12" fmla="*/ 139 w 293"/>
                    <a:gd name="T13" fmla="*/ 0 h 33"/>
                    <a:gd name="T14" fmla="*/ 155 w 293"/>
                    <a:gd name="T15" fmla="*/ 22214 h 33"/>
                    <a:gd name="T16" fmla="*/ 168 w 293"/>
                    <a:gd name="T17" fmla="*/ 31638 h 33"/>
                    <a:gd name="T18" fmla="*/ 179 w 293"/>
                    <a:gd name="T19" fmla="*/ 45060 h 33"/>
                    <a:gd name="T20" fmla="*/ 187 w 293"/>
                    <a:gd name="T21" fmla="*/ 66968 h 33"/>
                    <a:gd name="T22" fmla="*/ 195 w 293"/>
                    <a:gd name="T23" fmla="*/ 91402 h 33"/>
                    <a:gd name="T24" fmla="*/ 201 w 293"/>
                    <a:gd name="T25" fmla="*/ 114639 h 33"/>
                    <a:gd name="T26" fmla="*/ 204 w 293"/>
                    <a:gd name="T27" fmla="*/ 135843 h 33"/>
                    <a:gd name="T28" fmla="*/ 205 w 293"/>
                    <a:gd name="T29" fmla="*/ 163274 h 33"/>
                    <a:gd name="T30" fmla="*/ 204 w 293"/>
                    <a:gd name="T31" fmla="*/ 185406 h 33"/>
                    <a:gd name="T32" fmla="*/ 201 w 293"/>
                    <a:gd name="T33" fmla="*/ 214779 h 33"/>
                    <a:gd name="T34" fmla="*/ 195 w 293"/>
                    <a:gd name="T35" fmla="*/ 232542 h 33"/>
                    <a:gd name="T36" fmla="*/ 187 w 293"/>
                    <a:gd name="T37" fmla="*/ 264063 h 33"/>
                    <a:gd name="T38" fmla="*/ 179 w 293"/>
                    <a:gd name="T39" fmla="*/ 281160 h 33"/>
                    <a:gd name="T40" fmla="*/ 168 w 293"/>
                    <a:gd name="T41" fmla="*/ 297346 h 33"/>
                    <a:gd name="T42" fmla="*/ 155 w 293"/>
                    <a:gd name="T43" fmla="*/ 320390 h 33"/>
                    <a:gd name="T44" fmla="*/ 139 w 293"/>
                    <a:gd name="T45" fmla="*/ 322175 h 33"/>
                    <a:gd name="T46" fmla="*/ 128 w 293"/>
                    <a:gd name="T47" fmla="*/ 322175 h 33"/>
                    <a:gd name="T48" fmla="*/ 108 w 293"/>
                    <a:gd name="T49" fmla="*/ 322175 h 33"/>
                    <a:gd name="T50" fmla="*/ 96 w 293"/>
                    <a:gd name="T51" fmla="*/ 320390 h 33"/>
                    <a:gd name="T52" fmla="*/ 79 w 293"/>
                    <a:gd name="T53" fmla="*/ 281160 h 33"/>
                    <a:gd name="T54" fmla="*/ 0 w 293"/>
                    <a:gd name="T55" fmla="*/ 163274 h 33"/>
                    <a:gd name="T56" fmla="*/ 0 w 293"/>
                    <a:gd name="T57" fmla="*/ 163274 h 33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93"/>
                    <a:gd name="T88" fmla="*/ 0 h 33"/>
                    <a:gd name="T89" fmla="*/ 293 w 293"/>
                    <a:gd name="T90" fmla="*/ 33 h 33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93" h="33">
                      <a:moveTo>
                        <a:pt x="0" y="17"/>
                      </a:moveTo>
                      <a:lnTo>
                        <a:pt x="0" y="16"/>
                      </a:lnTo>
                      <a:lnTo>
                        <a:pt x="105" y="4"/>
                      </a:lnTo>
                      <a:lnTo>
                        <a:pt x="135" y="2"/>
                      </a:lnTo>
                      <a:lnTo>
                        <a:pt x="159" y="2"/>
                      </a:lnTo>
                      <a:lnTo>
                        <a:pt x="179" y="0"/>
                      </a:lnTo>
                      <a:lnTo>
                        <a:pt x="195" y="0"/>
                      </a:lnTo>
                      <a:lnTo>
                        <a:pt x="219" y="2"/>
                      </a:lnTo>
                      <a:lnTo>
                        <a:pt x="239" y="3"/>
                      </a:lnTo>
                      <a:lnTo>
                        <a:pt x="256" y="4"/>
                      </a:lnTo>
                      <a:lnTo>
                        <a:pt x="269" y="7"/>
                      </a:lnTo>
                      <a:lnTo>
                        <a:pt x="279" y="9"/>
                      </a:lnTo>
                      <a:lnTo>
                        <a:pt x="287" y="12"/>
                      </a:lnTo>
                      <a:lnTo>
                        <a:pt x="291" y="14"/>
                      </a:lnTo>
                      <a:lnTo>
                        <a:pt x="293" y="17"/>
                      </a:lnTo>
                      <a:lnTo>
                        <a:pt x="291" y="19"/>
                      </a:lnTo>
                      <a:lnTo>
                        <a:pt x="287" y="22"/>
                      </a:lnTo>
                      <a:lnTo>
                        <a:pt x="279" y="24"/>
                      </a:lnTo>
                      <a:lnTo>
                        <a:pt x="269" y="27"/>
                      </a:lnTo>
                      <a:lnTo>
                        <a:pt x="256" y="29"/>
                      </a:lnTo>
                      <a:lnTo>
                        <a:pt x="239" y="30"/>
                      </a:lnTo>
                      <a:lnTo>
                        <a:pt x="219" y="32"/>
                      </a:lnTo>
                      <a:lnTo>
                        <a:pt x="195" y="33"/>
                      </a:lnTo>
                      <a:lnTo>
                        <a:pt x="180" y="33"/>
                      </a:lnTo>
                      <a:lnTo>
                        <a:pt x="159" y="33"/>
                      </a:lnTo>
                      <a:lnTo>
                        <a:pt x="135" y="32"/>
                      </a:lnTo>
                      <a:lnTo>
                        <a:pt x="105" y="29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1588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34" name="Line 167">
                <a:extLst>
                  <a:ext uri="{FF2B5EF4-FFF2-40B4-BE49-F238E27FC236}">
                    <a16:creationId xmlns:a16="http://schemas.microsoft.com/office/drawing/2014/main" id="{A61D552F-BA86-4E9B-951E-ED79BFFEB2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6" y="822"/>
                <a:ext cx="21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31" name="AutoShape 168">
              <a:extLst>
                <a:ext uri="{FF2B5EF4-FFF2-40B4-BE49-F238E27FC236}">
                  <a16:creationId xmlns:a16="http://schemas.microsoft.com/office/drawing/2014/main" id="{3A1E8627-D152-4B10-B749-7408E964583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988" y="1620"/>
              <a:ext cx="72" cy="96"/>
            </a:xfrm>
            <a:prstGeom prst="triangle">
              <a:avLst>
                <a:gd name="adj" fmla="val 50000"/>
              </a:avLst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de-DE" altLang="de-DE"/>
            </a:p>
          </p:txBody>
        </p:sp>
        <p:sp>
          <p:nvSpPr>
            <p:cNvPr id="32" name="Line 169">
              <a:extLst>
                <a:ext uri="{FF2B5EF4-FFF2-40B4-BE49-F238E27FC236}">
                  <a16:creationId xmlns:a16="http://schemas.microsoft.com/office/drawing/2014/main" id="{EC83A2B8-0654-4576-90C5-AC93B55540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6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cxnSp>
        <p:nvCxnSpPr>
          <p:cNvPr id="121" name="Gerader Verbinder 120">
            <a:extLst>
              <a:ext uri="{FF2B5EF4-FFF2-40B4-BE49-F238E27FC236}">
                <a16:creationId xmlns:a16="http://schemas.microsoft.com/office/drawing/2014/main" id="{32BCCA0D-BEFC-4543-85EA-81A3DFE92D1E}"/>
              </a:ext>
            </a:extLst>
          </p:cNvPr>
          <p:cNvCxnSpPr/>
          <p:nvPr/>
        </p:nvCxnSpPr>
        <p:spPr bwMode="auto">
          <a:xfrm flipV="1">
            <a:off x="3257550" y="1111966"/>
            <a:ext cx="1414470" cy="56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3" name="Line 139">
            <a:extLst>
              <a:ext uri="{FF2B5EF4-FFF2-40B4-BE49-F238E27FC236}">
                <a16:creationId xmlns:a16="http://schemas.microsoft.com/office/drawing/2014/main" id="{90E04DF4-2AFB-49CA-9DF4-B7CB84B40A1F}"/>
              </a:ext>
            </a:extLst>
          </p:cNvPr>
          <p:cNvSpPr>
            <a:spLocks noChangeShapeType="1"/>
          </p:cNvSpPr>
          <p:nvPr/>
        </p:nvSpPr>
        <p:spPr bwMode="auto">
          <a:xfrm rot="195006" flipV="1">
            <a:off x="5273890" y="1853025"/>
            <a:ext cx="151896" cy="8884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4" name="Line 139">
            <a:extLst>
              <a:ext uri="{FF2B5EF4-FFF2-40B4-BE49-F238E27FC236}">
                <a16:creationId xmlns:a16="http://schemas.microsoft.com/office/drawing/2014/main" id="{8CE3AB91-B702-4A28-9AE5-EB67D11E72F8}"/>
              </a:ext>
            </a:extLst>
          </p:cNvPr>
          <p:cNvSpPr>
            <a:spLocks noChangeShapeType="1"/>
          </p:cNvSpPr>
          <p:nvPr/>
        </p:nvSpPr>
        <p:spPr bwMode="auto">
          <a:xfrm rot="195006" flipV="1">
            <a:off x="3878781" y="1823316"/>
            <a:ext cx="163287" cy="928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5" name="Line 139">
            <a:extLst>
              <a:ext uri="{FF2B5EF4-FFF2-40B4-BE49-F238E27FC236}">
                <a16:creationId xmlns:a16="http://schemas.microsoft.com/office/drawing/2014/main" id="{08CF2812-8B90-40AE-AC2A-E1A8FB727C6D}"/>
              </a:ext>
            </a:extLst>
          </p:cNvPr>
          <p:cNvSpPr>
            <a:spLocks noChangeShapeType="1"/>
          </p:cNvSpPr>
          <p:nvPr/>
        </p:nvSpPr>
        <p:spPr bwMode="auto">
          <a:xfrm rot="16395006" flipV="1">
            <a:off x="4584798" y="1092538"/>
            <a:ext cx="151896" cy="8884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6" name="Line 139">
            <a:extLst>
              <a:ext uri="{FF2B5EF4-FFF2-40B4-BE49-F238E27FC236}">
                <a16:creationId xmlns:a16="http://schemas.microsoft.com/office/drawing/2014/main" id="{7CA66A7D-68A8-4E0C-9893-E2560EEEABEB}"/>
              </a:ext>
            </a:extLst>
          </p:cNvPr>
          <p:cNvSpPr>
            <a:spLocks noChangeShapeType="1"/>
          </p:cNvSpPr>
          <p:nvPr/>
        </p:nvSpPr>
        <p:spPr bwMode="auto">
          <a:xfrm rot="16395006" flipV="1">
            <a:off x="4584910" y="1209972"/>
            <a:ext cx="151896" cy="8884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127" name="Group 615">
            <a:extLst>
              <a:ext uri="{FF2B5EF4-FFF2-40B4-BE49-F238E27FC236}">
                <a16:creationId xmlns:a16="http://schemas.microsoft.com/office/drawing/2014/main" id="{41E1109A-CC76-477C-80EE-87C4D7AA949A}"/>
              </a:ext>
            </a:extLst>
          </p:cNvPr>
          <p:cNvGrpSpPr>
            <a:grpSpLocks/>
          </p:cNvGrpSpPr>
          <p:nvPr/>
        </p:nvGrpSpPr>
        <p:grpSpPr bwMode="auto">
          <a:xfrm rot="5787260">
            <a:off x="4724187" y="1075061"/>
            <a:ext cx="704850" cy="236538"/>
            <a:chOff x="4875" y="7237"/>
            <a:chExt cx="4230" cy="1883"/>
          </a:xfrm>
        </p:grpSpPr>
        <p:sp>
          <p:nvSpPr>
            <p:cNvPr id="128" name="Arc 616">
              <a:extLst>
                <a:ext uri="{FF2B5EF4-FFF2-40B4-BE49-F238E27FC236}">
                  <a16:creationId xmlns:a16="http://schemas.microsoft.com/office/drawing/2014/main" id="{068BE510-6DFF-4BBD-8465-A4E808767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3029 w 21600"/>
                <a:gd name="T1" fmla="*/ 0 h 14058"/>
                <a:gd name="T2" fmla="*/ 3990 w 21600"/>
                <a:gd name="T3" fmla="*/ 1343 h 14058"/>
                <a:gd name="T4" fmla="*/ 0 w 21600"/>
                <a:gd name="T5" fmla="*/ 1343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9" name="AutoShape 617">
              <a:extLst>
                <a:ext uri="{FF2B5EF4-FFF2-40B4-BE49-F238E27FC236}">
                  <a16:creationId xmlns:a16="http://schemas.microsoft.com/office/drawing/2014/main" id="{206DD3BA-9B17-499F-AFAD-E89627961C3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de-DE"/>
            </a:p>
          </p:txBody>
        </p:sp>
      </p:grpSp>
      <p:grpSp>
        <p:nvGrpSpPr>
          <p:cNvPr id="130" name="Group 615">
            <a:extLst>
              <a:ext uri="{FF2B5EF4-FFF2-40B4-BE49-F238E27FC236}">
                <a16:creationId xmlns:a16="http://schemas.microsoft.com/office/drawing/2014/main" id="{A0C874C1-531B-460D-8680-5D191EE2319B}"/>
              </a:ext>
            </a:extLst>
          </p:cNvPr>
          <p:cNvGrpSpPr>
            <a:grpSpLocks/>
          </p:cNvGrpSpPr>
          <p:nvPr/>
        </p:nvGrpSpPr>
        <p:grpSpPr bwMode="auto">
          <a:xfrm rot="13478271">
            <a:off x="4476026" y="4165450"/>
            <a:ext cx="704850" cy="236538"/>
            <a:chOff x="4875" y="7237"/>
            <a:chExt cx="4230" cy="1883"/>
          </a:xfrm>
        </p:grpSpPr>
        <p:sp>
          <p:nvSpPr>
            <p:cNvPr id="131" name="Arc 616">
              <a:extLst>
                <a:ext uri="{FF2B5EF4-FFF2-40B4-BE49-F238E27FC236}">
                  <a16:creationId xmlns:a16="http://schemas.microsoft.com/office/drawing/2014/main" id="{018A41B5-5EF7-4A8D-B4B2-25B7FA0AB95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3029 w 21600"/>
                <a:gd name="T1" fmla="*/ 0 h 14058"/>
                <a:gd name="T2" fmla="*/ 3990 w 21600"/>
                <a:gd name="T3" fmla="*/ 1343 h 14058"/>
                <a:gd name="T4" fmla="*/ 0 w 21600"/>
                <a:gd name="T5" fmla="*/ 1343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2" name="AutoShape 617">
              <a:extLst>
                <a:ext uri="{FF2B5EF4-FFF2-40B4-BE49-F238E27FC236}">
                  <a16:creationId xmlns:a16="http://schemas.microsoft.com/office/drawing/2014/main" id="{C2CC04C8-EA4E-4FC9-8DE9-BB666500DCF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de-DE"/>
            </a:p>
          </p:txBody>
        </p:sp>
      </p:grpSp>
      <p:sp>
        <p:nvSpPr>
          <p:cNvPr id="133" name="Text Box 121">
            <a:extLst>
              <a:ext uri="{FF2B5EF4-FFF2-40B4-BE49-F238E27FC236}">
                <a16:creationId xmlns:a16="http://schemas.microsoft.com/office/drawing/2014/main" id="{7F42D8D8-11DE-4F93-9356-DC434D195F5A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321554" y="1339936"/>
            <a:ext cx="18478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1600" b="1" dirty="0"/>
              <a:t>½ roll </a:t>
            </a:r>
            <a:r>
              <a:rPr lang="de-DE" altLang="de-DE" sz="1600" b="1" dirty="0" err="1"/>
              <a:t>integrated</a:t>
            </a:r>
            <a:endParaRPr lang="de-DE" altLang="de-DE" sz="1600" b="1" dirty="0"/>
          </a:p>
        </p:txBody>
      </p:sp>
      <p:grpSp>
        <p:nvGrpSpPr>
          <p:cNvPr id="134" name="Group 615">
            <a:extLst>
              <a:ext uri="{FF2B5EF4-FFF2-40B4-BE49-F238E27FC236}">
                <a16:creationId xmlns:a16="http://schemas.microsoft.com/office/drawing/2014/main" id="{4C45D3D6-2EBE-44D4-B876-8B857362637B}"/>
              </a:ext>
            </a:extLst>
          </p:cNvPr>
          <p:cNvGrpSpPr>
            <a:grpSpLocks/>
          </p:cNvGrpSpPr>
          <p:nvPr/>
        </p:nvGrpSpPr>
        <p:grpSpPr bwMode="auto">
          <a:xfrm rot="374096">
            <a:off x="3700137" y="1355574"/>
            <a:ext cx="704850" cy="236538"/>
            <a:chOff x="4875" y="7237"/>
            <a:chExt cx="4230" cy="1883"/>
          </a:xfrm>
        </p:grpSpPr>
        <p:sp>
          <p:nvSpPr>
            <p:cNvPr id="135" name="Arc 616">
              <a:extLst>
                <a:ext uri="{FF2B5EF4-FFF2-40B4-BE49-F238E27FC236}">
                  <a16:creationId xmlns:a16="http://schemas.microsoft.com/office/drawing/2014/main" id="{743F7D2E-4D99-42B8-8DC8-DCECF9CE3E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3029 w 21600"/>
                <a:gd name="T1" fmla="*/ 0 h 14058"/>
                <a:gd name="T2" fmla="*/ 3990 w 21600"/>
                <a:gd name="T3" fmla="*/ 1343 h 14058"/>
                <a:gd name="T4" fmla="*/ 0 w 21600"/>
                <a:gd name="T5" fmla="*/ 1343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6" name="AutoShape 617">
              <a:extLst>
                <a:ext uri="{FF2B5EF4-FFF2-40B4-BE49-F238E27FC236}">
                  <a16:creationId xmlns:a16="http://schemas.microsoft.com/office/drawing/2014/main" id="{75DCC2A6-8B59-46EE-9AAA-703AE6B3EEE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de-DE"/>
            </a:p>
          </p:txBody>
        </p:sp>
      </p:grpSp>
      <p:sp>
        <p:nvSpPr>
          <p:cNvPr id="137" name="Text Box 121">
            <a:extLst>
              <a:ext uri="{FF2B5EF4-FFF2-40B4-BE49-F238E27FC236}">
                <a16:creationId xmlns:a16="http://schemas.microsoft.com/office/drawing/2014/main" id="{B1D3F67F-C431-4D2D-9515-F366F084734A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352678" y="1252781"/>
            <a:ext cx="18478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1600" b="1" dirty="0"/>
              <a:t>½ roll </a:t>
            </a:r>
            <a:r>
              <a:rPr lang="de-DE" altLang="de-DE" sz="1600" b="1" dirty="0" err="1"/>
              <a:t>integrated</a:t>
            </a:r>
            <a:endParaRPr lang="de-DE" altLang="de-DE" sz="1600" b="1" dirty="0"/>
          </a:p>
        </p:txBody>
      </p:sp>
      <p:grpSp>
        <p:nvGrpSpPr>
          <p:cNvPr id="138" name="Group 615">
            <a:extLst>
              <a:ext uri="{FF2B5EF4-FFF2-40B4-BE49-F238E27FC236}">
                <a16:creationId xmlns:a16="http://schemas.microsoft.com/office/drawing/2014/main" id="{84263BBE-73A5-402D-8263-C59A5F3DF2F4}"/>
              </a:ext>
            </a:extLst>
          </p:cNvPr>
          <p:cNvGrpSpPr>
            <a:grpSpLocks/>
          </p:cNvGrpSpPr>
          <p:nvPr/>
        </p:nvGrpSpPr>
        <p:grpSpPr bwMode="auto">
          <a:xfrm rot="12596866" flipH="1">
            <a:off x="4930030" y="2376679"/>
            <a:ext cx="704850" cy="236538"/>
            <a:chOff x="4875" y="7237"/>
            <a:chExt cx="4230" cy="1883"/>
          </a:xfrm>
        </p:grpSpPr>
        <p:sp>
          <p:nvSpPr>
            <p:cNvPr id="139" name="Arc 616">
              <a:extLst>
                <a:ext uri="{FF2B5EF4-FFF2-40B4-BE49-F238E27FC236}">
                  <a16:creationId xmlns:a16="http://schemas.microsoft.com/office/drawing/2014/main" id="{9B7E0084-32AC-42B9-890E-EBE16C36D0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3029 w 21600"/>
                <a:gd name="T1" fmla="*/ 0 h 14058"/>
                <a:gd name="T2" fmla="*/ 3990 w 21600"/>
                <a:gd name="T3" fmla="*/ 1343 h 14058"/>
                <a:gd name="T4" fmla="*/ 0 w 21600"/>
                <a:gd name="T5" fmla="*/ 1343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0" name="AutoShape 617">
              <a:extLst>
                <a:ext uri="{FF2B5EF4-FFF2-40B4-BE49-F238E27FC236}">
                  <a16:creationId xmlns:a16="http://schemas.microsoft.com/office/drawing/2014/main" id="{4B799AEE-BE07-4813-B0FC-56CC2265371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de-DE"/>
            </a:p>
          </p:txBody>
        </p:sp>
      </p:grpSp>
      <p:sp>
        <p:nvSpPr>
          <p:cNvPr id="141" name="Text Box 121">
            <a:extLst>
              <a:ext uri="{FF2B5EF4-FFF2-40B4-BE49-F238E27FC236}">
                <a16:creationId xmlns:a16="http://schemas.microsoft.com/office/drawing/2014/main" id="{E96DF8D1-140E-4F51-B8C6-3DA8091E7314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690039" y="2459394"/>
            <a:ext cx="889974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1600" b="1" dirty="0"/>
              <a:t>½ roll</a:t>
            </a:r>
          </a:p>
        </p:txBody>
      </p:sp>
      <p:grpSp>
        <p:nvGrpSpPr>
          <p:cNvPr id="142" name="Group 615">
            <a:extLst>
              <a:ext uri="{FF2B5EF4-FFF2-40B4-BE49-F238E27FC236}">
                <a16:creationId xmlns:a16="http://schemas.microsoft.com/office/drawing/2014/main" id="{9AE7556A-CAFE-4355-AEBC-A18CC524A335}"/>
              </a:ext>
            </a:extLst>
          </p:cNvPr>
          <p:cNvGrpSpPr>
            <a:grpSpLocks/>
          </p:cNvGrpSpPr>
          <p:nvPr/>
        </p:nvGrpSpPr>
        <p:grpSpPr bwMode="auto">
          <a:xfrm rot="12596866" flipV="1">
            <a:off x="3674821" y="2670355"/>
            <a:ext cx="704850" cy="236538"/>
            <a:chOff x="4875" y="7237"/>
            <a:chExt cx="4230" cy="1883"/>
          </a:xfrm>
        </p:grpSpPr>
        <p:sp>
          <p:nvSpPr>
            <p:cNvPr id="143" name="Arc 616">
              <a:extLst>
                <a:ext uri="{FF2B5EF4-FFF2-40B4-BE49-F238E27FC236}">
                  <a16:creationId xmlns:a16="http://schemas.microsoft.com/office/drawing/2014/main" id="{9C9427A1-7707-44FF-A2BC-7BA896CD30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3029 w 21600"/>
                <a:gd name="T1" fmla="*/ 0 h 14058"/>
                <a:gd name="T2" fmla="*/ 3990 w 21600"/>
                <a:gd name="T3" fmla="*/ 1343 h 14058"/>
                <a:gd name="T4" fmla="*/ 0 w 21600"/>
                <a:gd name="T5" fmla="*/ 1343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" name="AutoShape 617">
              <a:extLst>
                <a:ext uri="{FF2B5EF4-FFF2-40B4-BE49-F238E27FC236}">
                  <a16:creationId xmlns:a16="http://schemas.microsoft.com/office/drawing/2014/main" id="{0F42F567-2CC7-4B03-B731-28A30680EC2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de-DE"/>
            </a:p>
          </p:txBody>
        </p:sp>
      </p:grpSp>
      <p:sp>
        <p:nvSpPr>
          <p:cNvPr id="146" name="Text Box 121">
            <a:extLst>
              <a:ext uri="{FF2B5EF4-FFF2-40B4-BE49-F238E27FC236}">
                <a16:creationId xmlns:a16="http://schemas.microsoft.com/office/drawing/2014/main" id="{808A013F-CDCD-446F-946C-0CEDE70BC352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918709" y="2546601"/>
            <a:ext cx="889974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1600" b="1" dirty="0"/>
              <a:t>½ roll</a:t>
            </a:r>
          </a:p>
        </p:txBody>
      </p:sp>
      <p:grpSp>
        <p:nvGrpSpPr>
          <p:cNvPr id="147" name="Group 159">
            <a:extLst>
              <a:ext uri="{FF2B5EF4-FFF2-40B4-BE49-F238E27FC236}">
                <a16:creationId xmlns:a16="http://schemas.microsoft.com/office/drawing/2014/main" id="{3DB70C25-FC40-4B7F-9CA9-014FBCE1B37E}"/>
              </a:ext>
            </a:extLst>
          </p:cNvPr>
          <p:cNvGrpSpPr>
            <a:grpSpLocks/>
          </p:cNvGrpSpPr>
          <p:nvPr/>
        </p:nvGrpSpPr>
        <p:grpSpPr bwMode="auto">
          <a:xfrm>
            <a:off x="5279234" y="2000293"/>
            <a:ext cx="222250" cy="490537"/>
            <a:chOff x="2940" y="264"/>
            <a:chExt cx="300" cy="1452"/>
          </a:xfrm>
        </p:grpSpPr>
        <p:grpSp>
          <p:nvGrpSpPr>
            <p:cNvPr id="148" name="Group 160">
              <a:extLst>
                <a:ext uri="{FF2B5EF4-FFF2-40B4-BE49-F238E27FC236}">
                  <a16:creationId xmlns:a16="http://schemas.microsoft.com/office/drawing/2014/main" id="{414C669A-A51C-485C-BFAA-DE97DDFB46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252" cy="1368"/>
              <a:chOff x="3024" y="732"/>
              <a:chExt cx="252" cy="1368"/>
            </a:xfrm>
          </p:grpSpPr>
          <p:grpSp>
            <p:nvGrpSpPr>
              <p:cNvPr id="151" name="Group 161">
                <a:extLst>
                  <a:ext uri="{FF2B5EF4-FFF2-40B4-BE49-F238E27FC236}">
                    <a16:creationId xmlns:a16="http://schemas.microsoft.com/office/drawing/2014/main" id="{0E595090-8D3A-4A02-A03F-F9CA0796DBC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24" y="732"/>
                <a:ext cx="252" cy="1368"/>
                <a:chOff x="3168" y="1008"/>
                <a:chExt cx="484" cy="2448"/>
              </a:xfrm>
            </p:grpSpPr>
            <p:grpSp>
              <p:nvGrpSpPr>
                <p:cNvPr id="153" name="Group 162">
                  <a:extLst>
                    <a:ext uri="{FF2B5EF4-FFF2-40B4-BE49-F238E27FC236}">
                      <a16:creationId xmlns:a16="http://schemas.microsoft.com/office/drawing/2014/main" id="{720BB82A-2CFA-474E-863A-854AFBFDC08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68" y="1008"/>
                  <a:ext cx="484" cy="2448"/>
                  <a:chOff x="2256" y="864"/>
                  <a:chExt cx="532" cy="2448"/>
                </a:xfrm>
              </p:grpSpPr>
              <p:sp>
                <p:nvSpPr>
                  <p:cNvPr id="156" name="Freeform 163">
                    <a:extLst>
                      <a:ext uri="{FF2B5EF4-FFF2-40B4-BE49-F238E27FC236}">
                        <a16:creationId xmlns:a16="http://schemas.microsoft.com/office/drawing/2014/main" id="{6C5110B3-E57B-49A5-B343-530F25D0595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89413">
                    <a:off x="1298" y="1822"/>
                    <a:ext cx="2448" cy="532"/>
                  </a:xfrm>
                  <a:custGeom>
                    <a:avLst/>
                    <a:gdLst>
                      <a:gd name="T0" fmla="*/ 2147483647 w 1153"/>
                      <a:gd name="T1" fmla="*/ 2147483647 h 204"/>
                      <a:gd name="T2" fmla="*/ 2147483647 w 1153"/>
                      <a:gd name="T3" fmla="*/ 2147483647 h 204"/>
                      <a:gd name="T4" fmla="*/ 2147483647 w 1153"/>
                      <a:gd name="T5" fmla="*/ 2147483647 h 204"/>
                      <a:gd name="T6" fmla="*/ 2147483647 w 1153"/>
                      <a:gd name="T7" fmla="*/ 2147483647 h 204"/>
                      <a:gd name="T8" fmla="*/ 2147483647 w 1153"/>
                      <a:gd name="T9" fmla="*/ 2147483647 h 204"/>
                      <a:gd name="T10" fmla="*/ 2147483647 w 1153"/>
                      <a:gd name="T11" fmla="*/ 2147483647 h 204"/>
                      <a:gd name="T12" fmla="*/ 2147483647 w 1153"/>
                      <a:gd name="T13" fmla="*/ 2147483647 h 204"/>
                      <a:gd name="T14" fmla="*/ 2147483647 w 1153"/>
                      <a:gd name="T15" fmla="*/ 2147483647 h 204"/>
                      <a:gd name="T16" fmla="*/ 2147483647 w 1153"/>
                      <a:gd name="T17" fmla="*/ 2147483647 h 204"/>
                      <a:gd name="T18" fmla="*/ 2147483647 w 1153"/>
                      <a:gd name="T19" fmla="*/ 2147483647 h 204"/>
                      <a:gd name="T20" fmla="*/ 2147483647 w 1153"/>
                      <a:gd name="T21" fmla="*/ 2147483647 h 204"/>
                      <a:gd name="T22" fmla="*/ 2147483647 w 1153"/>
                      <a:gd name="T23" fmla="*/ 2147483647 h 204"/>
                      <a:gd name="T24" fmla="*/ 2147483647 w 1153"/>
                      <a:gd name="T25" fmla="*/ 2147483647 h 204"/>
                      <a:gd name="T26" fmla="*/ 2147483647 w 1153"/>
                      <a:gd name="T27" fmla="*/ 2147483647 h 204"/>
                      <a:gd name="T28" fmla="*/ 2147483647 w 1153"/>
                      <a:gd name="T29" fmla="*/ 2147483647 h 204"/>
                      <a:gd name="T30" fmla="*/ 2147483647 w 1153"/>
                      <a:gd name="T31" fmla="*/ 2147483647 h 204"/>
                      <a:gd name="T32" fmla="*/ 2147483647 w 1153"/>
                      <a:gd name="T33" fmla="*/ 2147483647 h 204"/>
                      <a:gd name="T34" fmla="*/ 2147483647 w 1153"/>
                      <a:gd name="T35" fmla="*/ 2147483647 h 204"/>
                      <a:gd name="T36" fmla="*/ 2147483647 w 1153"/>
                      <a:gd name="T37" fmla="*/ 2147483647 h 204"/>
                      <a:gd name="T38" fmla="*/ 2147483647 w 1153"/>
                      <a:gd name="T39" fmla="*/ 2147483647 h 204"/>
                      <a:gd name="T40" fmla="*/ 2147483647 w 1153"/>
                      <a:gd name="T41" fmla="*/ 2147483647 h 204"/>
                      <a:gd name="T42" fmla="*/ 2147483647 w 1153"/>
                      <a:gd name="T43" fmla="*/ 2147483647 h 204"/>
                      <a:gd name="T44" fmla="*/ 1184487105 w 1153"/>
                      <a:gd name="T45" fmla="*/ 2147483647 h 204"/>
                      <a:gd name="T46" fmla="*/ 0 w 1153"/>
                      <a:gd name="T47" fmla="*/ 2147483647 h 204"/>
                      <a:gd name="T48" fmla="*/ 2147483647 w 1153"/>
                      <a:gd name="T49" fmla="*/ 2147483647 h 204"/>
                      <a:gd name="T50" fmla="*/ 2147483647 w 1153"/>
                      <a:gd name="T51" fmla="*/ 2147483647 h 204"/>
                      <a:gd name="T52" fmla="*/ 2147483647 w 1153"/>
                      <a:gd name="T53" fmla="*/ 2147483647 h 204"/>
                      <a:gd name="T54" fmla="*/ 2147483647 w 1153"/>
                      <a:gd name="T55" fmla="*/ 2147483647 h 204"/>
                      <a:gd name="T56" fmla="*/ 2147483647 w 1153"/>
                      <a:gd name="T57" fmla="*/ 2147483647 h 204"/>
                      <a:gd name="T58" fmla="*/ 2147483647 w 1153"/>
                      <a:gd name="T59" fmla="*/ 2147483647 h 204"/>
                      <a:gd name="T60" fmla="*/ 2147483647 w 1153"/>
                      <a:gd name="T61" fmla="*/ 2147483647 h 204"/>
                      <a:gd name="T62" fmla="*/ 2147483647 w 1153"/>
                      <a:gd name="T63" fmla="*/ 2147483647 h 204"/>
                      <a:gd name="T64" fmla="*/ 2147483647 w 1153"/>
                      <a:gd name="T65" fmla="*/ 2147483647 h 204"/>
                      <a:gd name="T66" fmla="*/ 2147483647 w 1153"/>
                      <a:gd name="T67" fmla="*/ 2147483647 h 204"/>
                      <a:gd name="T68" fmla="*/ 2147483647 w 1153"/>
                      <a:gd name="T69" fmla="*/ 2147483647 h 204"/>
                      <a:gd name="T70" fmla="*/ 2147483647 w 1153"/>
                      <a:gd name="T71" fmla="*/ 2147483647 h 204"/>
                      <a:gd name="T72" fmla="*/ 2147483647 w 1153"/>
                      <a:gd name="T73" fmla="*/ 2147483647 h 204"/>
                      <a:gd name="T74" fmla="*/ 2147483647 w 1153"/>
                      <a:gd name="T75" fmla="*/ 2147483647 h 204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w 1153"/>
                      <a:gd name="T115" fmla="*/ 0 h 204"/>
                      <a:gd name="T116" fmla="*/ 1153 w 1153"/>
                      <a:gd name="T117" fmla="*/ 204 h 204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T114" t="T115" r="T116" b="T117"/>
                    <a:pathLst>
                      <a:path w="1153" h="204">
                        <a:moveTo>
                          <a:pt x="904" y="69"/>
                        </a:moveTo>
                        <a:lnTo>
                          <a:pt x="944" y="72"/>
                        </a:lnTo>
                        <a:lnTo>
                          <a:pt x="985" y="74"/>
                        </a:lnTo>
                        <a:lnTo>
                          <a:pt x="1025" y="79"/>
                        </a:lnTo>
                        <a:lnTo>
                          <a:pt x="1061" y="83"/>
                        </a:lnTo>
                        <a:lnTo>
                          <a:pt x="1093" y="86"/>
                        </a:lnTo>
                        <a:lnTo>
                          <a:pt x="1122" y="90"/>
                        </a:lnTo>
                        <a:lnTo>
                          <a:pt x="1140" y="94"/>
                        </a:lnTo>
                        <a:lnTo>
                          <a:pt x="1152" y="97"/>
                        </a:lnTo>
                        <a:lnTo>
                          <a:pt x="1153" y="97"/>
                        </a:lnTo>
                        <a:lnTo>
                          <a:pt x="1153" y="99"/>
                        </a:lnTo>
                        <a:lnTo>
                          <a:pt x="1153" y="100"/>
                        </a:lnTo>
                        <a:lnTo>
                          <a:pt x="1153" y="134"/>
                        </a:lnTo>
                        <a:lnTo>
                          <a:pt x="1152" y="136"/>
                        </a:lnTo>
                        <a:lnTo>
                          <a:pt x="1152" y="138"/>
                        </a:lnTo>
                        <a:lnTo>
                          <a:pt x="1149" y="140"/>
                        </a:lnTo>
                        <a:lnTo>
                          <a:pt x="1147" y="140"/>
                        </a:lnTo>
                        <a:lnTo>
                          <a:pt x="1146" y="141"/>
                        </a:lnTo>
                        <a:lnTo>
                          <a:pt x="1146" y="143"/>
                        </a:lnTo>
                        <a:lnTo>
                          <a:pt x="1146" y="151"/>
                        </a:lnTo>
                        <a:lnTo>
                          <a:pt x="1142" y="163"/>
                        </a:lnTo>
                        <a:lnTo>
                          <a:pt x="1137" y="175"/>
                        </a:lnTo>
                        <a:lnTo>
                          <a:pt x="1132" y="185"/>
                        </a:lnTo>
                        <a:lnTo>
                          <a:pt x="1127" y="191"/>
                        </a:lnTo>
                        <a:lnTo>
                          <a:pt x="1123" y="195"/>
                        </a:lnTo>
                        <a:lnTo>
                          <a:pt x="1117" y="198"/>
                        </a:lnTo>
                        <a:lnTo>
                          <a:pt x="1112" y="198"/>
                        </a:lnTo>
                        <a:lnTo>
                          <a:pt x="1061" y="201"/>
                        </a:lnTo>
                        <a:lnTo>
                          <a:pt x="1016" y="203"/>
                        </a:lnTo>
                        <a:lnTo>
                          <a:pt x="975" y="204"/>
                        </a:lnTo>
                        <a:lnTo>
                          <a:pt x="931" y="204"/>
                        </a:lnTo>
                        <a:lnTo>
                          <a:pt x="879" y="203"/>
                        </a:lnTo>
                        <a:lnTo>
                          <a:pt x="812" y="200"/>
                        </a:lnTo>
                        <a:lnTo>
                          <a:pt x="726" y="194"/>
                        </a:lnTo>
                        <a:lnTo>
                          <a:pt x="616" y="188"/>
                        </a:lnTo>
                        <a:lnTo>
                          <a:pt x="205" y="173"/>
                        </a:lnTo>
                        <a:lnTo>
                          <a:pt x="179" y="174"/>
                        </a:lnTo>
                        <a:lnTo>
                          <a:pt x="156" y="177"/>
                        </a:lnTo>
                        <a:lnTo>
                          <a:pt x="133" y="180"/>
                        </a:lnTo>
                        <a:lnTo>
                          <a:pt x="115" y="181"/>
                        </a:lnTo>
                        <a:lnTo>
                          <a:pt x="15" y="181"/>
                        </a:lnTo>
                        <a:lnTo>
                          <a:pt x="13" y="180"/>
                        </a:lnTo>
                        <a:lnTo>
                          <a:pt x="8" y="180"/>
                        </a:lnTo>
                        <a:lnTo>
                          <a:pt x="6" y="178"/>
                        </a:lnTo>
                        <a:lnTo>
                          <a:pt x="4" y="175"/>
                        </a:lnTo>
                        <a:lnTo>
                          <a:pt x="1" y="170"/>
                        </a:lnTo>
                        <a:lnTo>
                          <a:pt x="0" y="163"/>
                        </a:lnTo>
                        <a:lnTo>
                          <a:pt x="13" y="12"/>
                        </a:lnTo>
                        <a:lnTo>
                          <a:pt x="14" y="8"/>
                        </a:lnTo>
                        <a:lnTo>
                          <a:pt x="15" y="3"/>
                        </a:lnTo>
                        <a:lnTo>
                          <a:pt x="18" y="2"/>
                        </a:lnTo>
                        <a:lnTo>
                          <a:pt x="23" y="0"/>
                        </a:lnTo>
                        <a:lnTo>
                          <a:pt x="77" y="2"/>
                        </a:lnTo>
                        <a:lnTo>
                          <a:pt x="89" y="3"/>
                        </a:lnTo>
                        <a:lnTo>
                          <a:pt x="101" y="8"/>
                        </a:lnTo>
                        <a:lnTo>
                          <a:pt x="112" y="12"/>
                        </a:lnTo>
                        <a:lnTo>
                          <a:pt x="124" y="19"/>
                        </a:lnTo>
                        <a:lnTo>
                          <a:pt x="210" y="72"/>
                        </a:lnTo>
                        <a:lnTo>
                          <a:pt x="217" y="76"/>
                        </a:lnTo>
                        <a:lnTo>
                          <a:pt x="224" y="79"/>
                        </a:lnTo>
                        <a:lnTo>
                          <a:pt x="232" y="80"/>
                        </a:lnTo>
                        <a:lnTo>
                          <a:pt x="239" y="83"/>
                        </a:lnTo>
                        <a:lnTo>
                          <a:pt x="256" y="84"/>
                        </a:lnTo>
                        <a:lnTo>
                          <a:pt x="273" y="83"/>
                        </a:lnTo>
                        <a:lnTo>
                          <a:pt x="657" y="56"/>
                        </a:lnTo>
                        <a:lnTo>
                          <a:pt x="660" y="62"/>
                        </a:lnTo>
                        <a:lnTo>
                          <a:pt x="682" y="83"/>
                        </a:lnTo>
                        <a:lnTo>
                          <a:pt x="803" y="97"/>
                        </a:lnTo>
                        <a:lnTo>
                          <a:pt x="817" y="97"/>
                        </a:lnTo>
                        <a:lnTo>
                          <a:pt x="832" y="97"/>
                        </a:lnTo>
                        <a:lnTo>
                          <a:pt x="846" y="96"/>
                        </a:lnTo>
                        <a:lnTo>
                          <a:pt x="860" y="93"/>
                        </a:lnTo>
                        <a:lnTo>
                          <a:pt x="873" y="89"/>
                        </a:lnTo>
                        <a:lnTo>
                          <a:pt x="884" y="83"/>
                        </a:lnTo>
                        <a:lnTo>
                          <a:pt x="896" y="77"/>
                        </a:lnTo>
                        <a:lnTo>
                          <a:pt x="904" y="69"/>
                        </a:lnTo>
                        <a:close/>
                      </a:path>
                    </a:pathLst>
                  </a:custGeom>
                  <a:solidFill>
                    <a:srgbClr val="FFFF66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57" name="Freeform 164">
                    <a:extLst>
                      <a:ext uri="{FF2B5EF4-FFF2-40B4-BE49-F238E27FC236}">
                        <a16:creationId xmlns:a16="http://schemas.microsoft.com/office/drawing/2014/main" id="{A70DA2D5-1A52-486C-BA64-F4049687DAC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89413">
                    <a:off x="2332" y="2426"/>
                    <a:ext cx="539" cy="173"/>
                  </a:xfrm>
                  <a:custGeom>
                    <a:avLst/>
                    <a:gdLst>
                      <a:gd name="T0" fmla="*/ 0 w 247"/>
                      <a:gd name="T1" fmla="*/ 2147483647 h 69"/>
                      <a:gd name="T2" fmla="*/ 2147483647 w 247"/>
                      <a:gd name="T3" fmla="*/ 2147483647 h 69"/>
                      <a:gd name="T4" fmla="*/ 2147483647 w 247"/>
                      <a:gd name="T5" fmla="*/ 2147483647 h 69"/>
                      <a:gd name="T6" fmla="*/ 2147483647 w 247"/>
                      <a:gd name="T7" fmla="*/ 2147483647 h 69"/>
                      <a:gd name="T8" fmla="*/ 2147483647 w 247"/>
                      <a:gd name="T9" fmla="*/ 2147483647 h 69"/>
                      <a:gd name="T10" fmla="*/ 2147483647 w 247"/>
                      <a:gd name="T11" fmla="*/ 2147483647 h 69"/>
                      <a:gd name="T12" fmla="*/ 2147483647 w 247"/>
                      <a:gd name="T13" fmla="*/ 2147483647 h 69"/>
                      <a:gd name="T14" fmla="*/ 2147483647 w 247"/>
                      <a:gd name="T15" fmla="*/ 2147483647 h 69"/>
                      <a:gd name="T16" fmla="*/ 2147483647 w 247"/>
                      <a:gd name="T17" fmla="*/ 2147483647 h 69"/>
                      <a:gd name="T18" fmla="*/ 2147483647 w 247"/>
                      <a:gd name="T19" fmla="*/ 2147483647 h 69"/>
                      <a:gd name="T20" fmla="*/ 2147483647 w 247"/>
                      <a:gd name="T21" fmla="*/ 2147483647 h 69"/>
                      <a:gd name="T22" fmla="*/ 2147483647 w 247"/>
                      <a:gd name="T23" fmla="*/ 0 h 69"/>
                      <a:gd name="T24" fmla="*/ 2147483647 w 247"/>
                      <a:gd name="T25" fmla="*/ 2147483647 h 69"/>
                      <a:gd name="T26" fmla="*/ 2147483647 w 247"/>
                      <a:gd name="T27" fmla="*/ 2147483647 h 69"/>
                      <a:gd name="T28" fmla="*/ 0 w 247"/>
                      <a:gd name="T29" fmla="*/ 2147483647 h 69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247"/>
                      <a:gd name="T46" fmla="*/ 0 h 69"/>
                      <a:gd name="T47" fmla="*/ 247 w 247"/>
                      <a:gd name="T48" fmla="*/ 69 h 69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247" h="69">
                        <a:moveTo>
                          <a:pt x="0" y="19"/>
                        </a:moveTo>
                        <a:lnTo>
                          <a:pt x="15" y="50"/>
                        </a:lnTo>
                        <a:lnTo>
                          <a:pt x="54" y="55"/>
                        </a:lnTo>
                        <a:lnTo>
                          <a:pt x="148" y="69"/>
                        </a:lnTo>
                        <a:lnTo>
                          <a:pt x="241" y="56"/>
                        </a:lnTo>
                        <a:lnTo>
                          <a:pt x="247" y="32"/>
                        </a:lnTo>
                        <a:lnTo>
                          <a:pt x="227" y="25"/>
                        </a:lnTo>
                        <a:lnTo>
                          <a:pt x="206" y="18"/>
                        </a:lnTo>
                        <a:lnTo>
                          <a:pt x="185" y="12"/>
                        </a:lnTo>
                        <a:lnTo>
                          <a:pt x="165" y="6"/>
                        </a:lnTo>
                        <a:lnTo>
                          <a:pt x="148" y="2"/>
                        </a:lnTo>
                        <a:lnTo>
                          <a:pt x="131" y="0"/>
                        </a:lnTo>
                        <a:lnTo>
                          <a:pt x="111" y="2"/>
                        </a:lnTo>
                        <a:lnTo>
                          <a:pt x="89" y="5"/>
                        </a:lnTo>
                        <a:lnTo>
                          <a:pt x="0" y="19"/>
                        </a:lnTo>
                        <a:close/>
                      </a:path>
                    </a:pathLst>
                  </a:custGeom>
                  <a:solidFill>
                    <a:schemeClr val="hlink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54" name="Freeform 165">
                  <a:extLst>
                    <a:ext uri="{FF2B5EF4-FFF2-40B4-BE49-F238E27FC236}">
                      <a16:creationId xmlns:a16="http://schemas.microsoft.com/office/drawing/2014/main" id="{F4FF1B2B-D4DF-468C-B294-8EF567F8A0B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353401">
                  <a:off x="2952" y="2567"/>
                  <a:ext cx="720" cy="96"/>
                </a:xfrm>
                <a:custGeom>
                  <a:avLst/>
                  <a:gdLst>
                    <a:gd name="T0" fmla="*/ 0 w 293"/>
                    <a:gd name="T1" fmla="*/ 2147483647 h 33"/>
                    <a:gd name="T2" fmla="*/ 0 w 293"/>
                    <a:gd name="T3" fmla="*/ 2147483647 h 33"/>
                    <a:gd name="T4" fmla="*/ 2147483647 w 293"/>
                    <a:gd name="T5" fmla="*/ 2147483647 h 33"/>
                    <a:gd name="T6" fmla="*/ 2147483647 w 293"/>
                    <a:gd name="T7" fmla="*/ 2147483647 h 33"/>
                    <a:gd name="T8" fmla="*/ 2147483647 w 293"/>
                    <a:gd name="T9" fmla="*/ 2147483647 h 33"/>
                    <a:gd name="T10" fmla="*/ 2147483647 w 293"/>
                    <a:gd name="T11" fmla="*/ 0 h 33"/>
                    <a:gd name="T12" fmla="*/ 2147483647 w 293"/>
                    <a:gd name="T13" fmla="*/ 0 h 33"/>
                    <a:gd name="T14" fmla="*/ 2147483647 w 293"/>
                    <a:gd name="T15" fmla="*/ 2147483647 h 33"/>
                    <a:gd name="T16" fmla="*/ 2147483647 w 293"/>
                    <a:gd name="T17" fmla="*/ 2147483647 h 33"/>
                    <a:gd name="T18" fmla="*/ 2147483647 w 293"/>
                    <a:gd name="T19" fmla="*/ 2147483647 h 33"/>
                    <a:gd name="T20" fmla="*/ 2147483647 w 293"/>
                    <a:gd name="T21" fmla="*/ 2147483647 h 33"/>
                    <a:gd name="T22" fmla="*/ 2147483647 w 293"/>
                    <a:gd name="T23" fmla="*/ 2147483647 h 33"/>
                    <a:gd name="T24" fmla="*/ 2147483647 w 293"/>
                    <a:gd name="T25" fmla="*/ 2147483647 h 33"/>
                    <a:gd name="T26" fmla="*/ 2147483647 w 293"/>
                    <a:gd name="T27" fmla="*/ 2147483647 h 33"/>
                    <a:gd name="T28" fmla="*/ 2147483647 w 293"/>
                    <a:gd name="T29" fmla="*/ 2147483647 h 33"/>
                    <a:gd name="T30" fmla="*/ 2147483647 w 293"/>
                    <a:gd name="T31" fmla="*/ 2147483647 h 33"/>
                    <a:gd name="T32" fmla="*/ 2147483647 w 293"/>
                    <a:gd name="T33" fmla="*/ 2147483647 h 33"/>
                    <a:gd name="T34" fmla="*/ 2147483647 w 293"/>
                    <a:gd name="T35" fmla="*/ 2147483647 h 33"/>
                    <a:gd name="T36" fmla="*/ 2147483647 w 293"/>
                    <a:gd name="T37" fmla="*/ 2147483647 h 33"/>
                    <a:gd name="T38" fmla="*/ 2147483647 w 293"/>
                    <a:gd name="T39" fmla="*/ 2147483647 h 33"/>
                    <a:gd name="T40" fmla="*/ 2147483647 w 293"/>
                    <a:gd name="T41" fmla="*/ 2147483647 h 33"/>
                    <a:gd name="T42" fmla="*/ 2147483647 w 293"/>
                    <a:gd name="T43" fmla="*/ 2147483647 h 33"/>
                    <a:gd name="T44" fmla="*/ 2147483647 w 293"/>
                    <a:gd name="T45" fmla="*/ 2147483647 h 33"/>
                    <a:gd name="T46" fmla="*/ 2147483647 w 293"/>
                    <a:gd name="T47" fmla="*/ 2147483647 h 33"/>
                    <a:gd name="T48" fmla="*/ 2147483647 w 293"/>
                    <a:gd name="T49" fmla="*/ 2147483647 h 33"/>
                    <a:gd name="T50" fmla="*/ 2147483647 w 293"/>
                    <a:gd name="T51" fmla="*/ 2147483647 h 33"/>
                    <a:gd name="T52" fmla="*/ 2147483647 w 293"/>
                    <a:gd name="T53" fmla="*/ 2147483647 h 33"/>
                    <a:gd name="T54" fmla="*/ 0 w 293"/>
                    <a:gd name="T55" fmla="*/ 2147483647 h 33"/>
                    <a:gd name="T56" fmla="*/ 0 w 293"/>
                    <a:gd name="T57" fmla="*/ 2147483647 h 33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93"/>
                    <a:gd name="T88" fmla="*/ 0 h 33"/>
                    <a:gd name="T89" fmla="*/ 293 w 293"/>
                    <a:gd name="T90" fmla="*/ 33 h 33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93" h="33">
                      <a:moveTo>
                        <a:pt x="0" y="17"/>
                      </a:moveTo>
                      <a:lnTo>
                        <a:pt x="0" y="16"/>
                      </a:lnTo>
                      <a:lnTo>
                        <a:pt x="105" y="4"/>
                      </a:lnTo>
                      <a:lnTo>
                        <a:pt x="135" y="2"/>
                      </a:lnTo>
                      <a:lnTo>
                        <a:pt x="159" y="2"/>
                      </a:lnTo>
                      <a:lnTo>
                        <a:pt x="179" y="0"/>
                      </a:lnTo>
                      <a:lnTo>
                        <a:pt x="195" y="0"/>
                      </a:lnTo>
                      <a:lnTo>
                        <a:pt x="219" y="2"/>
                      </a:lnTo>
                      <a:lnTo>
                        <a:pt x="239" y="3"/>
                      </a:lnTo>
                      <a:lnTo>
                        <a:pt x="256" y="4"/>
                      </a:lnTo>
                      <a:lnTo>
                        <a:pt x="269" y="7"/>
                      </a:lnTo>
                      <a:lnTo>
                        <a:pt x="279" y="9"/>
                      </a:lnTo>
                      <a:lnTo>
                        <a:pt x="287" y="12"/>
                      </a:lnTo>
                      <a:lnTo>
                        <a:pt x="291" y="14"/>
                      </a:lnTo>
                      <a:lnTo>
                        <a:pt x="293" y="17"/>
                      </a:lnTo>
                      <a:lnTo>
                        <a:pt x="291" y="19"/>
                      </a:lnTo>
                      <a:lnTo>
                        <a:pt x="287" y="22"/>
                      </a:lnTo>
                      <a:lnTo>
                        <a:pt x="279" y="24"/>
                      </a:lnTo>
                      <a:lnTo>
                        <a:pt x="269" y="27"/>
                      </a:lnTo>
                      <a:lnTo>
                        <a:pt x="256" y="29"/>
                      </a:lnTo>
                      <a:lnTo>
                        <a:pt x="239" y="30"/>
                      </a:lnTo>
                      <a:lnTo>
                        <a:pt x="219" y="32"/>
                      </a:lnTo>
                      <a:lnTo>
                        <a:pt x="195" y="33"/>
                      </a:lnTo>
                      <a:lnTo>
                        <a:pt x="180" y="33"/>
                      </a:lnTo>
                      <a:lnTo>
                        <a:pt x="159" y="33"/>
                      </a:lnTo>
                      <a:lnTo>
                        <a:pt x="135" y="32"/>
                      </a:lnTo>
                      <a:lnTo>
                        <a:pt x="105" y="29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1588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155" name="Freeform 166">
                  <a:extLst>
                    <a:ext uri="{FF2B5EF4-FFF2-40B4-BE49-F238E27FC236}">
                      <a16:creationId xmlns:a16="http://schemas.microsoft.com/office/drawing/2014/main" id="{4C4A0387-B014-4FA0-8807-663C2CF693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6173530" flipH="1">
                  <a:off x="3167" y="1271"/>
                  <a:ext cx="289" cy="47"/>
                </a:xfrm>
                <a:custGeom>
                  <a:avLst/>
                  <a:gdLst>
                    <a:gd name="T0" fmla="*/ 0 w 293"/>
                    <a:gd name="T1" fmla="*/ 163274 h 33"/>
                    <a:gd name="T2" fmla="*/ 0 w 293"/>
                    <a:gd name="T3" fmla="*/ 158827 h 33"/>
                    <a:gd name="T4" fmla="*/ 79 w 293"/>
                    <a:gd name="T5" fmla="*/ 45060 h 33"/>
                    <a:gd name="T6" fmla="*/ 96 w 293"/>
                    <a:gd name="T7" fmla="*/ 22214 h 33"/>
                    <a:gd name="T8" fmla="*/ 108 w 293"/>
                    <a:gd name="T9" fmla="*/ 22214 h 33"/>
                    <a:gd name="T10" fmla="*/ 127 w 293"/>
                    <a:gd name="T11" fmla="*/ 0 h 33"/>
                    <a:gd name="T12" fmla="*/ 139 w 293"/>
                    <a:gd name="T13" fmla="*/ 0 h 33"/>
                    <a:gd name="T14" fmla="*/ 155 w 293"/>
                    <a:gd name="T15" fmla="*/ 22214 h 33"/>
                    <a:gd name="T16" fmla="*/ 168 w 293"/>
                    <a:gd name="T17" fmla="*/ 31638 h 33"/>
                    <a:gd name="T18" fmla="*/ 179 w 293"/>
                    <a:gd name="T19" fmla="*/ 45060 h 33"/>
                    <a:gd name="T20" fmla="*/ 187 w 293"/>
                    <a:gd name="T21" fmla="*/ 66968 h 33"/>
                    <a:gd name="T22" fmla="*/ 195 w 293"/>
                    <a:gd name="T23" fmla="*/ 91402 h 33"/>
                    <a:gd name="T24" fmla="*/ 201 w 293"/>
                    <a:gd name="T25" fmla="*/ 114639 h 33"/>
                    <a:gd name="T26" fmla="*/ 204 w 293"/>
                    <a:gd name="T27" fmla="*/ 135843 h 33"/>
                    <a:gd name="T28" fmla="*/ 205 w 293"/>
                    <a:gd name="T29" fmla="*/ 163274 h 33"/>
                    <a:gd name="T30" fmla="*/ 204 w 293"/>
                    <a:gd name="T31" fmla="*/ 185406 h 33"/>
                    <a:gd name="T32" fmla="*/ 201 w 293"/>
                    <a:gd name="T33" fmla="*/ 214779 h 33"/>
                    <a:gd name="T34" fmla="*/ 195 w 293"/>
                    <a:gd name="T35" fmla="*/ 232542 h 33"/>
                    <a:gd name="T36" fmla="*/ 187 w 293"/>
                    <a:gd name="T37" fmla="*/ 264063 h 33"/>
                    <a:gd name="T38" fmla="*/ 179 w 293"/>
                    <a:gd name="T39" fmla="*/ 281160 h 33"/>
                    <a:gd name="T40" fmla="*/ 168 w 293"/>
                    <a:gd name="T41" fmla="*/ 297346 h 33"/>
                    <a:gd name="T42" fmla="*/ 155 w 293"/>
                    <a:gd name="T43" fmla="*/ 320390 h 33"/>
                    <a:gd name="T44" fmla="*/ 139 w 293"/>
                    <a:gd name="T45" fmla="*/ 322175 h 33"/>
                    <a:gd name="T46" fmla="*/ 128 w 293"/>
                    <a:gd name="T47" fmla="*/ 322175 h 33"/>
                    <a:gd name="T48" fmla="*/ 108 w 293"/>
                    <a:gd name="T49" fmla="*/ 322175 h 33"/>
                    <a:gd name="T50" fmla="*/ 96 w 293"/>
                    <a:gd name="T51" fmla="*/ 320390 h 33"/>
                    <a:gd name="T52" fmla="*/ 79 w 293"/>
                    <a:gd name="T53" fmla="*/ 281160 h 33"/>
                    <a:gd name="T54" fmla="*/ 0 w 293"/>
                    <a:gd name="T55" fmla="*/ 163274 h 33"/>
                    <a:gd name="T56" fmla="*/ 0 w 293"/>
                    <a:gd name="T57" fmla="*/ 163274 h 33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93"/>
                    <a:gd name="T88" fmla="*/ 0 h 33"/>
                    <a:gd name="T89" fmla="*/ 293 w 293"/>
                    <a:gd name="T90" fmla="*/ 33 h 33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93" h="33">
                      <a:moveTo>
                        <a:pt x="0" y="17"/>
                      </a:moveTo>
                      <a:lnTo>
                        <a:pt x="0" y="16"/>
                      </a:lnTo>
                      <a:lnTo>
                        <a:pt x="105" y="4"/>
                      </a:lnTo>
                      <a:lnTo>
                        <a:pt x="135" y="2"/>
                      </a:lnTo>
                      <a:lnTo>
                        <a:pt x="159" y="2"/>
                      </a:lnTo>
                      <a:lnTo>
                        <a:pt x="179" y="0"/>
                      </a:lnTo>
                      <a:lnTo>
                        <a:pt x="195" y="0"/>
                      </a:lnTo>
                      <a:lnTo>
                        <a:pt x="219" y="2"/>
                      </a:lnTo>
                      <a:lnTo>
                        <a:pt x="239" y="3"/>
                      </a:lnTo>
                      <a:lnTo>
                        <a:pt x="256" y="4"/>
                      </a:lnTo>
                      <a:lnTo>
                        <a:pt x="269" y="7"/>
                      </a:lnTo>
                      <a:lnTo>
                        <a:pt x="279" y="9"/>
                      </a:lnTo>
                      <a:lnTo>
                        <a:pt x="287" y="12"/>
                      </a:lnTo>
                      <a:lnTo>
                        <a:pt x="291" y="14"/>
                      </a:lnTo>
                      <a:lnTo>
                        <a:pt x="293" y="17"/>
                      </a:lnTo>
                      <a:lnTo>
                        <a:pt x="291" y="19"/>
                      </a:lnTo>
                      <a:lnTo>
                        <a:pt x="287" y="22"/>
                      </a:lnTo>
                      <a:lnTo>
                        <a:pt x="279" y="24"/>
                      </a:lnTo>
                      <a:lnTo>
                        <a:pt x="269" y="27"/>
                      </a:lnTo>
                      <a:lnTo>
                        <a:pt x="256" y="29"/>
                      </a:lnTo>
                      <a:lnTo>
                        <a:pt x="239" y="30"/>
                      </a:lnTo>
                      <a:lnTo>
                        <a:pt x="219" y="32"/>
                      </a:lnTo>
                      <a:lnTo>
                        <a:pt x="195" y="33"/>
                      </a:lnTo>
                      <a:lnTo>
                        <a:pt x="180" y="33"/>
                      </a:lnTo>
                      <a:lnTo>
                        <a:pt x="159" y="33"/>
                      </a:lnTo>
                      <a:lnTo>
                        <a:pt x="135" y="32"/>
                      </a:lnTo>
                      <a:lnTo>
                        <a:pt x="105" y="29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1588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52" name="Line 167">
                <a:extLst>
                  <a:ext uri="{FF2B5EF4-FFF2-40B4-BE49-F238E27FC236}">
                    <a16:creationId xmlns:a16="http://schemas.microsoft.com/office/drawing/2014/main" id="{0C8F9F5E-4105-46A6-A1F9-074E4DC14F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6" y="822"/>
                <a:ext cx="21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149" name="AutoShape 168">
              <a:extLst>
                <a:ext uri="{FF2B5EF4-FFF2-40B4-BE49-F238E27FC236}">
                  <a16:creationId xmlns:a16="http://schemas.microsoft.com/office/drawing/2014/main" id="{42E4A817-8E76-4D4C-A73D-C6ECD6C9024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988" y="1620"/>
              <a:ext cx="72" cy="96"/>
            </a:xfrm>
            <a:prstGeom prst="triangle">
              <a:avLst>
                <a:gd name="adj" fmla="val 50000"/>
              </a:avLst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de-DE" altLang="de-DE"/>
            </a:p>
          </p:txBody>
        </p:sp>
        <p:sp>
          <p:nvSpPr>
            <p:cNvPr id="150" name="Line 169">
              <a:extLst>
                <a:ext uri="{FF2B5EF4-FFF2-40B4-BE49-F238E27FC236}">
                  <a16:creationId xmlns:a16="http://schemas.microsoft.com/office/drawing/2014/main" id="{2DC9F8C0-D985-4218-A451-3B848AD5FB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6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58" name="Group 159">
            <a:extLst>
              <a:ext uri="{FF2B5EF4-FFF2-40B4-BE49-F238E27FC236}">
                <a16:creationId xmlns:a16="http://schemas.microsoft.com/office/drawing/2014/main" id="{D553FCAC-54D7-431D-89D0-642FC72ADA18}"/>
              </a:ext>
            </a:extLst>
          </p:cNvPr>
          <p:cNvGrpSpPr>
            <a:grpSpLocks/>
          </p:cNvGrpSpPr>
          <p:nvPr/>
        </p:nvGrpSpPr>
        <p:grpSpPr bwMode="auto">
          <a:xfrm rot="11100268" flipV="1">
            <a:off x="5214185" y="2871031"/>
            <a:ext cx="222250" cy="490537"/>
            <a:chOff x="2940" y="264"/>
            <a:chExt cx="300" cy="1452"/>
          </a:xfrm>
        </p:grpSpPr>
        <p:grpSp>
          <p:nvGrpSpPr>
            <p:cNvPr id="159" name="Group 160">
              <a:extLst>
                <a:ext uri="{FF2B5EF4-FFF2-40B4-BE49-F238E27FC236}">
                  <a16:creationId xmlns:a16="http://schemas.microsoft.com/office/drawing/2014/main" id="{4583E314-88ED-4924-B6C4-19554A3EA9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252" cy="1368"/>
              <a:chOff x="3024" y="732"/>
              <a:chExt cx="252" cy="1368"/>
            </a:xfrm>
          </p:grpSpPr>
          <p:grpSp>
            <p:nvGrpSpPr>
              <p:cNvPr id="162" name="Group 161">
                <a:extLst>
                  <a:ext uri="{FF2B5EF4-FFF2-40B4-BE49-F238E27FC236}">
                    <a16:creationId xmlns:a16="http://schemas.microsoft.com/office/drawing/2014/main" id="{21B8C96B-1AFA-4EB6-BEAF-91351E2DDE8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24" y="732"/>
                <a:ext cx="252" cy="1368"/>
                <a:chOff x="3168" y="1008"/>
                <a:chExt cx="484" cy="2448"/>
              </a:xfrm>
            </p:grpSpPr>
            <p:grpSp>
              <p:nvGrpSpPr>
                <p:cNvPr id="164" name="Group 162">
                  <a:extLst>
                    <a:ext uri="{FF2B5EF4-FFF2-40B4-BE49-F238E27FC236}">
                      <a16:creationId xmlns:a16="http://schemas.microsoft.com/office/drawing/2014/main" id="{D9C68C05-2EBE-49F4-B0DA-6DD0EDF973E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68" y="1008"/>
                  <a:ext cx="484" cy="2448"/>
                  <a:chOff x="2256" y="864"/>
                  <a:chExt cx="532" cy="2448"/>
                </a:xfrm>
              </p:grpSpPr>
              <p:sp>
                <p:nvSpPr>
                  <p:cNvPr id="167" name="Freeform 163">
                    <a:extLst>
                      <a:ext uri="{FF2B5EF4-FFF2-40B4-BE49-F238E27FC236}">
                        <a16:creationId xmlns:a16="http://schemas.microsoft.com/office/drawing/2014/main" id="{1A646C4C-077E-4993-8A75-63D26643F15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89413">
                    <a:off x="1298" y="1822"/>
                    <a:ext cx="2448" cy="532"/>
                  </a:xfrm>
                  <a:custGeom>
                    <a:avLst/>
                    <a:gdLst>
                      <a:gd name="T0" fmla="*/ 2147483647 w 1153"/>
                      <a:gd name="T1" fmla="*/ 2147483647 h 204"/>
                      <a:gd name="T2" fmla="*/ 2147483647 w 1153"/>
                      <a:gd name="T3" fmla="*/ 2147483647 h 204"/>
                      <a:gd name="T4" fmla="*/ 2147483647 w 1153"/>
                      <a:gd name="T5" fmla="*/ 2147483647 h 204"/>
                      <a:gd name="T6" fmla="*/ 2147483647 w 1153"/>
                      <a:gd name="T7" fmla="*/ 2147483647 h 204"/>
                      <a:gd name="T8" fmla="*/ 2147483647 w 1153"/>
                      <a:gd name="T9" fmla="*/ 2147483647 h 204"/>
                      <a:gd name="T10" fmla="*/ 2147483647 w 1153"/>
                      <a:gd name="T11" fmla="*/ 2147483647 h 204"/>
                      <a:gd name="T12" fmla="*/ 2147483647 w 1153"/>
                      <a:gd name="T13" fmla="*/ 2147483647 h 204"/>
                      <a:gd name="T14" fmla="*/ 2147483647 w 1153"/>
                      <a:gd name="T15" fmla="*/ 2147483647 h 204"/>
                      <a:gd name="T16" fmla="*/ 2147483647 w 1153"/>
                      <a:gd name="T17" fmla="*/ 2147483647 h 204"/>
                      <a:gd name="T18" fmla="*/ 2147483647 w 1153"/>
                      <a:gd name="T19" fmla="*/ 2147483647 h 204"/>
                      <a:gd name="T20" fmla="*/ 2147483647 w 1153"/>
                      <a:gd name="T21" fmla="*/ 2147483647 h 204"/>
                      <a:gd name="T22" fmla="*/ 2147483647 w 1153"/>
                      <a:gd name="T23" fmla="*/ 2147483647 h 204"/>
                      <a:gd name="T24" fmla="*/ 2147483647 w 1153"/>
                      <a:gd name="T25" fmla="*/ 2147483647 h 204"/>
                      <a:gd name="T26" fmla="*/ 2147483647 w 1153"/>
                      <a:gd name="T27" fmla="*/ 2147483647 h 204"/>
                      <a:gd name="T28" fmla="*/ 2147483647 w 1153"/>
                      <a:gd name="T29" fmla="*/ 2147483647 h 204"/>
                      <a:gd name="T30" fmla="*/ 2147483647 w 1153"/>
                      <a:gd name="T31" fmla="*/ 2147483647 h 204"/>
                      <a:gd name="T32" fmla="*/ 2147483647 w 1153"/>
                      <a:gd name="T33" fmla="*/ 2147483647 h 204"/>
                      <a:gd name="T34" fmla="*/ 2147483647 w 1153"/>
                      <a:gd name="T35" fmla="*/ 2147483647 h 204"/>
                      <a:gd name="T36" fmla="*/ 2147483647 w 1153"/>
                      <a:gd name="T37" fmla="*/ 2147483647 h 204"/>
                      <a:gd name="T38" fmla="*/ 2147483647 w 1153"/>
                      <a:gd name="T39" fmla="*/ 2147483647 h 204"/>
                      <a:gd name="T40" fmla="*/ 2147483647 w 1153"/>
                      <a:gd name="T41" fmla="*/ 2147483647 h 204"/>
                      <a:gd name="T42" fmla="*/ 2147483647 w 1153"/>
                      <a:gd name="T43" fmla="*/ 2147483647 h 204"/>
                      <a:gd name="T44" fmla="*/ 1184487105 w 1153"/>
                      <a:gd name="T45" fmla="*/ 2147483647 h 204"/>
                      <a:gd name="T46" fmla="*/ 0 w 1153"/>
                      <a:gd name="T47" fmla="*/ 2147483647 h 204"/>
                      <a:gd name="T48" fmla="*/ 2147483647 w 1153"/>
                      <a:gd name="T49" fmla="*/ 2147483647 h 204"/>
                      <a:gd name="T50" fmla="*/ 2147483647 w 1153"/>
                      <a:gd name="T51" fmla="*/ 2147483647 h 204"/>
                      <a:gd name="T52" fmla="*/ 2147483647 w 1153"/>
                      <a:gd name="T53" fmla="*/ 2147483647 h 204"/>
                      <a:gd name="T54" fmla="*/ 2147483647 w 1153"/>
                      <a:gd name="T55" fmla="*/ 2147483647 h 204"/>
                      <a:gd name="T56" fmla="*/ 2147483647 w 1153"/>
                      <a:gd name="T57" fmla="*/ 2147483647 h 204"/>
                      <a:gd name="T58" fmla="*/ 2147483647 w 1153"/>
                      <a:gd name="T59" fmla="*/ 2147483647 h 204"/>
                      <a:gd name="T60" fmla="*/ 2147483647 w 1153"/>
                      <a:gd name="T61" fmla="*/ 2147483647 h 204"/>
                      <a:gd name="T62" fmla="*/ 2147483647 w 1153"/>
                      <a:gd name="T63" fmla="*/ 2147483647 h 204"/>
                      <a:gd name="T64" fmla="*/ 2147483647 w 1153"/>
                      <a:gd name="T65" fmla="*/ 2147483647 h 204"/>
                      <a:gd name="T66" fmla="*/ 2147483647 w 1153"/>
                      <a:gd name="T67" fmla="*/ 2147483647 h 204"/>
                      <a:gd name="T68" fmla="*/ 2147483647 w 1153"/>
                      <a:gd name="T69" fmla="*/ 2147483647 h 204"/>
                      <a:gd name="T70" fmla="*/ 2147483647 w 1153"/>
                      <a:gd name="T71" fmla="*/ 2147483647 h 204"/>
                      <a:gd name="T72" fmla="*/ 2147483647 w 1153"/>
                      <a:gd name="T73" fmla="*/ 2147483647 h 204"/>
                      <a:gd name="T74" fmla="*/ 2147483647 w 1153"/>
                      <a:gd name="T75" fmla="*/ 2147483647 h 204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w 1153"/>
                      <a:gd name="T115" fmla="*/ 0 h 204"/>
                      <a:gd name="T116" fmla="*/ 1153 w 1153"/>
                      <a:gd name="T117" fmla="*/ 204 h 204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T114" t="T115" r="T116" b="T117"/>
                    <a:pathLst>
                      <a:path w="1153" h="204">
                        <a:moveTo>
                          <a:pt x="904" y="69"/>
                        </a:moveTo>
                        <a:lnTo>
                          <a:pt x="944" y="72"/>
                        </a:lnTo>
                        <a:lnTo>
                          <a:pt x="985" y="74"/>
                        </a:lnTo>
                        <a:lnTo>
                          <a:pt x="1025" y="79"/>
                        </a:lnTo>
                        <a:lnTo>
                          <a:pt x="1061" y="83"/>
                        </a:lnTo>
                        <a:lnTo>
                          <a:pt x="1093" y="86"/>
                        </a:lnTo>
                        <a:lnTo>
                          <a:pt x="1122" y="90"/>
                        </a:lnTo>
                        <a:lnTo>
                          <a:pt x="1140" y="94"/>
                        </a:lnTo>
                        <a:lnTo>
                          <a:pt x="1152" y="97"/>
                        </a:lnTo>
                        <a:lnTo>
                          <a:pt x="1153" y="97"/>
                        </a:lnTo>
                        <a:lnTo>
                          <a:pt x="1153" y="99"/>
                        </a:lnTo>
                        <a:lnTo>
                          <a:pt x="1153" y="100"/>
                        </a:lnTo>
                        <a:lnTo>
                          <a:pt x="1153" y="134"/>
                        </a:lnTo>
                        <a:lnTo>
                          <a:pt x="1152" y="136"/>
                        </a:lnTo>
                        <a:lnTo>
                          <a:pt x="1152" y="138"/>
                        </a:lnTo>
                        <a:lnTo>
                          <a:pt x="1149" y="140"/>
                        </a:lnTo>
                        <a:lnTo>
                          <a:pt x="1147" y="140"/>
                        </a:lnTo>
                        <a:lnTo>
                          <a:pt x="1146" y="141"/>
                        </a:lnTo>
                        <a:lnTo>
                          <a:pt x="1146" y="143"/>
                        </a:lnTo>
                        <a:lnTo>
                          <a:pt x="1146" y="151"/>
                        </a:lnTo>
                        <a:lnTo>
                          <a:pt x="1142" y="163"/>
                        </a:lnTo>
                        <a:lnTo>
                          <a:pt x="1137" y="175"/>
                        </a:lnTo>
                        <a:lnTo>
                          <a:pt x="1132" y="185"/>
                        </a:lnTo>
                        <a:lnTo>
                          <a:pt x="1127" y="191"/>
                        </a:lnTo>
                        <a:lnTo>
                          <a:pt x="1123" y="195"/>
                        </a:lnTo>
                        <a:lnTo>
                          <a:pt x="1117" y="198"/>
                        </a:lnTo>
                        <a:lnTo>
                          <a:pt x="1112" y="198"/>
                        </a:lnTo>
                        <a:lnTo>
                          <a:pt x="1061" y="201"/>
                        </a:lnTo>
                        <a:lnTo>
                          <a:pt x="1016" y="203"/>
                        </a:lnTo>
                        <a:lnTo>
                          <a:pt x="975" y="204"/>
                        </a:lnTo>
                        <a:lnTo>
                          <a:pt x="931" y="204"/>
                        </a:lnTo>
                        <a:lnTo>
                          <a:pt x="879" y="203"/>
                        </a:lnTo>
                        <a:lnTo>
                          <a:pt x="812" y="200"/>
                        </a:lnTo>
                        <a:lnTo>
                          <a:pt x="726" y="194"/>
                        </a:lnTo>
                        <a:lnTo>
                          <a:pt x="616" y="188"/>
                        </a:lnTo>
                        <a:lnTo>
                          <a:pt x="205" y="173"/>
                        </a:lnTo>
                        <a:lnTo>
                          <a:pt x="179" y="174"/>
                        </a:lnTo>
                        <a:lnTo>
                          <a:pt x="156" y="177"/>
                        </a:lnTo>
                        <a:lnTo>
                          <a:pt x="133" y="180"/>
                        </a:lnTo>
                        <a:lnTo>
                          <a:pt x="115" y="181"/>
                        </a:lnTo>
                        <a:lnTo>
                          <a:pt x="15" y="181"/>
                        </a:lnTo>
                        <a:lnTo>
                          <a:pt x="13" y="180"/>
                        </a:lnTo>
                        <a:lnTo>
                          <a:pt x="8" y="180"/>
                        </a:lnTo>
                        <a:lnTo>
                          <a:pt x="6" y="178"/>
                        </a:lnTo>
                        <a:lnTo>
                          <a:pt x="4" y="175"/>
                        </a:lnTo>
                        <a:lnTo>
                          <a:pt x="1" y="170"/>
                        </a:lnTo>
                        <a:lnTo>
                          <a:pt x="0" y="163"/>
                        </a:lnTo>
                        <a:lnTo>
                          <a:pt x="13" y="12"/>
                        </a:lnTo>
                        <a:lnTo>
                          <a:pt x="14" y="8"/>
                        </a:lnTo>
                        <a:lnTo>
                          <a:pt x="15" y="3"/>
                        </a:lnTo>
                        <a:lnTo>
                          <a:pt x="18" y="2"/>
                        </a:lnTo>
                        <a:lnTo>
                          <a:pt x="23" y="0"/>
                        </a:lnTo>
                        <a:lnTo>
                          <a:pt x="77" y="2"/>
                        </a:lnTo>
                        <a:lnTo>
                          <a:pt x="89" y="3"/>
                        </a:lnTo>
                        <a:lnTo>
                          <a:pt x="101" y="8"/>
                        </a:lnTo>
                        <a:lnTo>
                          <a:pt x="112" y="12"/>
                        </a:lnTo>
                        <a:lnTo>
                          <a:pt x="124" y="19"/>
                        </a:lnTo>
                        <a:lnTo>
                          <a:pt x="210" y="72"/>
                        </a:lnTo>
                        <a:lnTo>
                          <a:pt x="217" y="76"/>
                        </a:lnTo>
                        <a:lnTo>
                          <a:pt x="224" y="79"/>
                        </a:lnTo>
                        <a:lnTo>
                          <a:pt x="232" y="80"/>
                        </a:lnTo>
                        <a:lnTo>
                          <a:pt x="239" y="83"/>
                        </a:lnTo>
                        <a:lnTo>
                          <a:pt x="256" y="84"/>
                        </a:lnTo>
                        <a:lnTo>
                          <a:pt x="273" y="83"/>
                        </a:lnTo>
                        <a:lnTo>
                          <a:pt x="657" y="56"/>
                        </a:lnTo>
                        <a:lnTo>
                          <a:pt x="660" y="62"/>
                        </a:lnTo>
                        <a:lnTo>
                          <a:pt x="682" y="83"/>
                        </a:lnTo>
                        <a:lnTo>
                          <a:pt x="803" y="97"/>
                        </a:lnTo>
                        <a:lnTo>
                          <a:pt x="817" y="97"/>
                        </a:lnTo>
                        <a:lnTo>
                          <a:pt x="832" y="97"/>
                        </a:lnTo>
                        <a:lnTo>
                          <a:pt x="846" y="96"/>
                        </a:lnTo>
                        <a:lnTo>
                          <a:pt x="860" y="93"/>
                        </a:lnTo>
                        <a:lnTo>
                          <a:pt x="873" y="89"/>
                        </a:lnTo>
                        <a:lnTo>
                          <a:pt x="884" y="83"/>
                        </a:lnTo>
                        <a:lnTo>
                          <a:pt x="896" y="77"/>
                        </a:lnTo>
                        <a:lnTo>
                          <a:pt x="904" y="69"/>
                        </a:lnTo>
                        <a:close/>
                      </a:path>
                    </a:pathLst>
                  </a:custGeom>
                  <a:solidFill>
                    <a:srgbClr val="FFFF66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68" name="Freeform 164">
                    <a:extLst>
                      <a:ext uri="{FF2B5EF4-FFF2-40B4-BE49-F238E27FC236}">
                        <a16:creationId xmlns:a16="http://schemas.microsoft.com/office/drawing/2014/main" id="{C940FA07-D7F9-492C-B71A-084C52161E8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89413">
                    <a:off x="2332" y="2426"/>
                    <a:ext cx="539" cy="173"/>
                  </a:xfrm>
                  <a:custGeom>
                    <a:avLst/>
                    <a:gdLst>
                      <a:gd name="T0" fmla="*/ 0 w 247"/>
                      <a:gd name="T1" fmla="*/ 2147483647 h 69"/>
                      <a:gd name="T2" fmla="*/ 2147483647 w 247"/>
                      <a:gd name="T3" fmla="*/ 2147483647 h 69"/>
                      <a:gd name="T4" fmla="*/ 2147483647 w 247"/>
                      <a:gd name="T5" fmla="*/ 2147483647 h 69"/>
                      <a:gd name="T6" fmla="*/ 2147483647 w 247"/>
                      <a:gd name="T7" fmla="*/ 2147483647 h 69"/>
                      <a:gd name="T8" fmla="*/ 2147483647 w 247"/>
                      <a:gd name="T9" fmla="*/ 2147483647 h 69"/>
                      <a:gd name="T10" fmla="*/ 2147483647 w 247"/>
                      <a:gd name="T11" fmla="*/ 2147483647 h 69"/>
                      <a:gd name="T12" fmla="*/ 2147483647 w 247"/>
                      <a:gd name="T13" fmla="*/ 2147483647 h 69"/>
                      <a:gd name="T14" fmla="*/ 2147483647 w 247"/>
                      <a:gd name="T15" fmla="*/ 2147483647 h 69"/>
                      <a:gd name="T16" fmla="*/ 2147483647 w 247"/>
                      <a:gd name="T17" fmla="*/ 2147483647 h 69"/>
                      <a:gd name="T18" fmla="*/ 2147483647 w 247"/>
                      <a:gd name="T19" fmla="*/ 2147483647 h 69"/>
                      <a:gd name="T20" fmla="*/ 2147483647 w 247"/>
                      <a:gd name="T21" fmla="*/ 2147483647 h 69"/>
                      <a:gd name="T22" fmla="*/ 2147483647 w 247"/>
                      <a:gd name="T23" fmla="*/ 0 h 69"/>
                      <a:gd name="T24" fmla="*/ 2147483647 w 247"/>
                      <a:gd name="T25" fmla="*/ 2147483647 h 69"/>
                      <a:gd name="T26" fmla="*/ 2147483647 w 247"/>
                      <a:gd name="T27" fmla="*/ 2147483647 h 69"/>
                      <a:gd name="T28" fmla="*/ 0 w 247"/>
                      <a:gd name="T29" fmla="*/ 2147483647 h 69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247"/>
                      <a:gd name="T46" fmla="*/ 0 h 69"/>
                      <a:gd name="T47" fmla="*/ 247 w 247"/>
                      <a:gd name="T48" fmla="*/ 69 h 69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247" h="69">
                        <a:moveTo>
                          <a:pt x="0" y="19"/>
                        </a:moveTo>
                        <a:lnTo>
                          <a:pt x="15" y="50"/>
                        </a:lnTo>
                        <a:lnTo>
                          <a:pt x="54" y="55"/>
                        </a:lnTo>
                        <a:lnTo>
                          <a:pt x="148" y="69"/>
                        </a:lnTo>
                        <a:lnTo>
                          <a:pt x="241" y="56"/>
                        </a:lnTo>
                        <a:lnTo>
                          <a:pt x="247" y="32"/>
                        </a:lnTo>
                        <a:lnTo>
                          <a:pt x="227" y="25"/>
                        </a:lnTo>
                        <a:lnTo>
                          <a:pt x="206" y="18"/>
                        </a:lnTo>
                        <a:lnTo>
                          <a:pt x="185" y="12"/>
                        </a:lnTo>
                        <a:lnTo>
                          <a:pt x="165" y="6"/>
                        </a:lnTo>
                        <a:lnTo>
                          <a:pt x="148" y="2"/>
                        </a:lnTo>
                        <a:lnTo>
                          <a:pt x="131" y="0"/>
                        </a:lnTo>
                        <a:lnTo>
                          <a:pt x="111" y="2"/>
                        </a:lnTo>
                        <a:lnTo>
                          <a:pt x="89" y="5"/>
                        </a:lnTo>
                        <a:lnTo>
                          <a:pt x="0" y="19"/>
                        </a:lnTo>
                        <a:close/>
                      </a:path>
                    </a:pathLst>
                  </a:custGeom>
                  <a:solidFill>
                    <a:schemeClr val="hlink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65" name="Freeform 165">
                  <a:extLst>
                    <a:ext uri="{FF2B5EF4-FFF2-40B4-BE49-F238E27FC236}">
                      <a16:creationId xmlns:a16="http://schemas.microsoft.com/office/drawing/2014/main" id="{C93E2BE5-5AA6-4C8C-B524-AA3F9C455A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353401">
                  <a:off x="2952" y="2567"/>
                  <a:ext cx="720" cy="96"/>
                </a:xfrm>
                <a:custGeom>
                  <a:avLst/>
                  <a:gdLst>
                    <a:gd name="T0" fmla="*/ 0 w 293"/>
                    <a:gd name="T1" fmla="*/ 2147483647 h 33"/>
                    <a:gd name="T2" fmla="*/ 0 w 293"/>
                    <a:gd name="T3" fmla="*/ 2147483647 h 33"/>
                    <a:gd name="T4" fmla="*/ 2147483647 w 293"/>
                    <a:gd name="T5" fmla="*/ 2147483647 h 33"/>
                    <a:gd name="T6" fmla="*/ 2147483647 w 293"/>
                    <a:gd name="T7" fmla="*/ 2147483647 h 33"/>
                    <a:gd name="T8" fmla="*/ 2147483647 w 293"/>
                    <a:gd name="T9" fmla="*/ 2147483647 h 33"/>
                    <a:gd name="T10" fmla="*/ 2147483647 w 293"/>
                    <a:gd name="T11" fmla="*/ 0 h 33"/>
                    <a:gd name="T12" fmla="*/ 2147483647 w 293"/>
                    <a:gd name="T13" fmla="*/ 0 h 33"/>
                    <a:gd name="T14" fmla="*/ 2147483647 w 293"/>
                    <a:gd name="T15" fmla="*/ 2147483647 h 33"/>
                    <a:gd name="T16" fmla="*/ 2147483647 w 293"/>
                    <a:gd name="T17" fmla="*/ 2147483647 h 33"/>
                    <a:gd name="T18" fmla="*/ 2147483647 w 293"/>
                    <a:gd name="T19" fmla="*/ 2147483647 h 33"/>
                    <a:gd name="T20" fmla="*/ 2147483647 w 293"/>
                    <a:gd name="T21" fmla="*/ 2147483647 h 33"/>
                    <a:gd name="T22" fmla="*/ 2147483647 w 293"/>
                    <a:gd name="T23" fmla="*/ 2147483647 h 33"/>
                    <a:gd name="T24" fmla="*/ 2147483647 w 293"/>
                    <a:gd name="T25" fmla="*/ 2147483647 h 33"/>
                    <a:gd name="T26" fmla="*/ 2147483647 w 293"/>
                    <a:gd name="T27" fmla="*/ 2147483647 h 33"/>
                    <a:gd name="T28" fmla="*/ 2147483647 w 293"/>
                    <a:gd name="T29" fmla="*/ 2147483647 h 33"/>
                    <a:gd name="T30" fmla="*/ 2147483647 w 293"/>
                    <a:gd name="T31" fmla="*/ 2147483647 h 33"/>
                    <a:gd name="T32" fmla="*/ 2147483647 w 293"/>
                    <a:gd name="T33" fmla="*/ 2147483647 h 33"/>
                    <a:gd name="T34" fmla="*/ 2147483647 w 293"/>
                    <a:gd name="T35" fmla="*/ 2147483647 h 33"/>
                    <a:gd name="T36" fmla="*/ 2147483647 w 293"/>
                    <a:gd name="T37" fmla="*/ 2147483647 h 33"/>
                    <a:gd name="T38" fmla="*/ 2147483647 w 293"/>
                    <a:gd name="T39" fmla="*/ 2147483647 h 33"/>
                    <a:gd name="T40" fmla="*/ 2147483647 w 293"/>
                    <a:gd name="T41" fmla="*/ 2147483647 h 33"/>
                    <a:gd name="T42" fmla="*/ 2147483647 w 293"/>
                    <a:gd name="T43" fmla="*/ 2147483647 h 33"/>
                    <a:gd name="T44" fmla="*/ 2147483647 w 293"/>
                    <a:gd name="T45" fmla="*/ 2147483647 h 33"/>
                    <a:gd name="T46" fmla="*/ 2147483647 w 293"/>
                    <a:gd name="T47" fmla="*/ 2147483647 h 33"/>
                    <a:gd name="T48" fmla="*/ 2147483647 w 293"/>
                    <a:gd name="T49" fmla="*/ 2147483647 h 33"/>
                    <a:gd name="T50" fmla="*/ 2147483647 w 293"/>
                    <a:gd name="T51" fmla="*/ 2147483647 h 33"/>
                    <a:gd name="T52" fmla="*/ 2147483647 w 293"/>
                    <a:gd name="T53" fmla="*/ 2147483647 h 33"/>
                    <a:gd name="T54" fmla="*/ 0 w 293"/>
                    <a:gd name="T55" fmla="*/ 2147483647 h 33"/>
                    <a:gd name="T56" fmla="*/ 0 w 293"/>
                    <a:gd name="T57" fmla="*/ 2147483647 h 33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93"/>
                    <a:gd name="T88" fmla="*/ 0 h 33"/>
                    <a:gd name="T89" fmla="*/ 293 w 293"/>
                    <a:gd name="T90" fmla="*/ 33 h 33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93" h="33">
                      <a:moveTo>
                        <a:pt x="0" y="17"/>
                      </a:moveTo>
                      <a:lnTo>
                        <a:pt x="0" y="16"/>
                      </a:lnTo>
                      <a:lnTo>
                        <a:pt x="105" y="4"/>
                      </a:lnTo>
                      <a:lnTo>
                        <a:pt x="135" y="2"/>
                      </a:lnTo>
                      <a:lnTo>
                        <a:pt x="159" y="2"/>
                      </a:lnTo>
                      <a:lnTo>
                        <a:pt x="179" y="0"/>
                      </a:lnTo>
                      <a:lnTo>
                        <a:pt x="195" y="0"/>
                      </a:lnTo>
                      <a:lnTo>
                        <a:pt x="219" y="2"/>
                      </a:lnTo>
                      <a:lnTo>
                        <a:pt x="239" y="3"/>
                      </a:lnTo>
                      <a:lnTo>
                        <a:pt x="256" y="4"/>
                      </a:lnTo>
                      <a:lnTo>
                        <a:pt x="269" y="7"/>
                      </a:lnTo>
                      <a:lnTo>
                        <a:pt x="279" y="9"/>
                      </a:lnTo>
                      <a:lnTo>
                        <a:pt x="287" y="12"/>
                      </a:lnTo>
                      <a:lnTo>
                        <a:pt x="291" y="14"/>
                      </a:lnTo>
                      <a:lnTo>
                        <a:pt x="293" y="17"/>
                      </a:lnTo>
                      <a:lnTo>
                        <a:pt x="291" y="19"/>
                      </a:lnTo>
                      <a:lnTo>
                        <a:pt x="287" y="22"/>
                      </a:lnTo>
                      <a:lnTo>
                        <a:pt x="279" y="24"/>
                      </a:lnTo>
                      <a:lnTo>
                        <a:pt x="269" y="27"/>
                      </a:lnTo>
                      <a:lnTo>
                        <a:pt x="256" y="29"/>
                      </a:lnTo>
                      <a:lnTo>
                        <a:pt x="239" y="30"/>
                      </a:lnTo>
                      <a:lnTo>
                        <a:pt x="219" y="32"/>
                      </a:lnTo>
                      <a:lnTo>
                        <a:pt x="195" y="33"/>
                      </a:lnTo>
                      <a:lnTo>
                        <a:pt x="180" y="33"/>
                      </a:lnTo>
                      <a:lnTo>
                        <a:pt x="159" y="33"/>
                      </a:lnTo>
                      <a:lnTo>
                        <a:pt x="135" y="32"/>
                      </a:lnTo>
                      <a:lnTo>
                        <a:pt x="105" y="29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1588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166" name="Freeform 166">
                  <a:extLst>
                    <a:ext uri="{FF2B5EF4-FFF2-40B4-BE49-F238E27FC236}">
                      <a16:creationId xmlns:a16="http://schemas.microsoft.com/office/drawing/2014/main" id="{4736CB0C-76CF-45B6-A9F2-9A99DB72ACD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6173530" flipH="1">
                  <a:off x="3167" y="1271"/>
                  <a:ext cx="289" cy="47"/>
                </a:xfrm>
                <a:custGeom>
                  <a:avLst/>
                  <a:gdLst>
                    <a:gd name="T0" fmla="*/ 0 w 293"/>
                    <a:gd name="T1" fmla="*/ 163274 h 33"/>
                    <a:gd name="T2" fmla="*/ 0 w 293"/>
                    <a:gd name="T3" fmla="*/ 158827 h 33"/>
                    <a:gd name="T4" fmla="*/ 79 w 293"/>
                    <a:gd name="T5" fmla="*/ 45060 h 33"/>
                    <a:gd name="T6" fmla="*/ 96 w 293"/>
                    <a:gd name="T7" fmla="*/ 22214 h 33"/>
                    <a:gd name="T8" fmla="*/ 108 w 293"/>
                    <a:gd name="T9" fmla="*/ 22214 h 33"/>
                    <a:gd name="T10" fmla="*/ 127 w 293"/>
                    <a:gd name="T11" fmla="*/ 0 h 33"/>
                    <a:gd name="T12" fmla="*/ 139 w 293"/>
                    <a:gd name="T13" fmla="*/ 0 h 33"/>
                    <a:gd name="T14" fmla="*/ 155 w 293"/>
                    <a:gd name="T15" fmla="*/ 22214 h 33"/>
                    <a:gd name="T16" fmla="*/ 168 w 293"/>
                    <a:gd name="T17" fmla="*/ 31638 h 33"/>
                    <a:gd name="T18" fmla="*/ 179 w 293"/>
                    <a:gd name="T19" fmla="*/ 45060 h 33"/>
                    <a:gd name="T20" fmla="*/ 187 w 293"/>
                    <a:gd name="T21" fmla="*/ 66968 h 33"/>
                    <a:gd name="T22" fmla="*/ 195 w 293"/>
                    <a:gd name="T23" fmla="*/ 91402 h 33"/>
                    <a:gd name="T24" fmla="*/ 201 w 293"/>
                    <a:gd name="T25" fmla="*/ 114639 h 33"/>
                    <a:gd name="T26" fmla="*/ 204 w 293"/>
                    <a:gd name="T27" fmla="*/ 135843 h 33"/>
                    <a:gd name="T28" fmla="*/ 205 w 293"/>
                    <a:gd name="T29" fmla="*/ 163274 h 33"/>
                    <a:gd name="T30" fmla="*/ 204 w 293"/>
                    <a:gd name="T31" fmla="*/ 185406 h 33"/>
                    <a:gd name="T32" fmla="*/ 201 w 293"/>
                    <a:gd name="T33" fmla="*/ 214779 h 33"/>
                    <a:gd name="T34" fmla="*/ 195 w 293"/>
                    <a:gd name="T35" fmla="*/ 232542 h 33"/>
                    <a:gd name="T36" fmla="*/ 187 w 293"/>
                    <a:gd name="T37" fmla="*/ 264063 h 33"/>
                    <a:gd name="T38" fmla="*/ 179 w 293"/>
                    <a:gd name="T39" fmla="*/ 281160 h 33"/>
                    <a:gd name="T40" fmla="*/ 168 w 293"/>
                    <a:gd name="T41" fmla="*/ 297346 h 33"/>
                    <a:gd name="T42" fmla="*/ 155 w 293"/>
                    <a:gd name="T43" fmla="*/ 320390 h 33"/>
                    <a:gd name="T44" fmla="*/ 139 w 293"/>
                    <a:gd name="T45" fmla="*/ 322175 h 33"/>
                    <a:gd name="T46" fmla="*/ 128 w 293"/>
                    <a:gd name="T47" fmla="*/ 322175 h 33"/>
                    <a:gd name="T48" fmla="*/ 108 w 293"/>
                    <a:gd name="T49" fmla="*/ 322175 h 33"/>
                    <a:gd name="T50" fmla="*/ 96 w 293"/>
                    <a:gd name="T51" fmla="*/ 320390 h 33"/>
                    <a:gd name="T52" fmla="*/ 79 w 293"/>
                    <a:gd name="T53" fmla="*/ 281160 h 33"/>
                    <a:gd name="T54" fmla="*/ 0 w 293"/>
                    <a:gd name="T55" fmla="*/ 163274 h 33"/>
                    <a:gd name="T56" fmla="*/ 0 w 293"/>
                    <a:gd name="T57" fmla="*/ 163274 h 33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93"/>
                    <a:gd name="T88" fmla="*/ 0 h 33"/>
                    <a:gd name="T89" fmla="*/ 293 w 293"/>
                    <a:gd name="T90" fmla="*/ 33 h 33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93" h="33">
                      <a:moveTo>
                        <a:pt x="0" y="17"/>
                      </a:moveTo>
                      <a:lnTo>
                        <a:pt x="0" y="16"/>
                      </a:lnTo>
                      <a:lnTo>
                        <a:pt x="105" y="4"/>
                      </a:lnTo>
                      <a:lnTo>
                        <a:pt x="135" y="2"/>
                      </a:lnTo>
                      <a:lnTo>
                        <a:pt x="159" y="2"/>
                      </a:lnTo>
                      <a:lnTo>
                        <a:pt x="179" y="0"/>
                      </a:lnTo>
                      <a:lnTo>
                        <a:pt x="195" y="0"/>
                      </a:lnTo>
                      <a:lnTo>
                        <a:pt x="219" y="2"/>
                      </a:lnTo>
                      <a:lnTo>
                        <a:pt x="239" y="3"/>
                      </a:lnTo>
                      <a:lnTo>
                        <a:pt x="256" y="4"/>
                      </a:lnTo>
                      <a:lnTo>
                        <a:pt x="269" y="7"/>
                      </a:lnTo>
                      <a:lnTo>
                        <a:pt x="279" y="9"/>
                      </a:lnTo>
                      <a:lnTo>
                        <a:pt x="287" y="12"/>
                      </a:lnTo>
                      <a:lnTo>
                        <a:pt x="291" y="14"/>
                      </a:lnTo>
                      <a:lnTo>
                        <a:pt x="293" y="17"/>
                      </a:lnTo>
                      <a:lnTo>
                        <a:pt x="291" y="19"/>
                      </a:lnTo>
                      <a:lnTo>
                        <a:pt x="287" y="22"/>
                      </a:lnTo>
                      <a:lnTo>
                        <a:pt x="279" y="24"/>
                      </a:lnTo>
                      <a:lnTo>
                        <a:pt x="269" y="27"/>
                      </a:lnTo>
                      <a:lnTo>
                        <a:pt x="256" y="29"/>
                      </a:lnTo>
                      <a:lnTo>
                        <a:pt x="239" y="30"/>
                      </a:lnTo>
                      <a:lnTo>
                        <a:pt x="219" y="32"/>
                      </a:lnTo>
                      <a:lnTo>
                        <a:pt x="195" y="33"/>
                      </a:lnTo>
                      <a:lnTo>
                        <a:pt x="180" y="33"/>
                      </a:lnTo>
                      <a:lnTo>
                        <a:pt x="159" y="33"/>
                      </a:lnTo>
                      <a:lnTo>
                        <a:pt x="135" y="32"/>
                      </a:lnTo>
                      <a:lnTo>
                        <a:pt x="105" y="29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1588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63" name="Line 167">
                <a:extLst>
                  <a:ext uri="{FF2B5EF4-FFF2-40B4-BE49-F238E27FC236}">
                    <a16:creationId xmlns:a16="http://schemas.microsoft.com/office/drawing/2014/main" id="{BB4CA38D-AC13-431E-80F2-FCD09443B9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6" y="822"/>
                <a:ext cx="21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160" name="AutoShape 168">
              <a:extLst>
                <a:ext uri="{FF2B5EF4-FFF2-40B4-BE49-F238E27FC236}">
                  <a16:creationId xmlns:a16="http://schemas.microsoft.com/office/drawing/2014/main" id="{A75AF7E0-14CB-4B7F-B7DD-2484030E9BA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988" y="1620"/>
              <a:ext cx="72" cy="96"/>
            </a:xfrm>
            <a:prstGeom prst="triangle">
              <a:avLst>
                <a:gd name="adj" fmla="val 50000"/>
              </a:avLst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de-DE" altLang="de-DE"/>
            </a:p>
          </p:txBody>
        </p:sp>
        <p:sp>
          <p:nvSpPr>
            <p:cNvPr id="161" name="Line 169">
              <a:extLst>
                <a:ext uri="{FF2B5EF4-FFF2-40B4-BE49-F238E27FC236}">
                  <a16:creationId xmlns:a16="http://schemas.microsoft.com/office/drawing/2014/main" id="{9B24B482-7EB4-4AE7-8139-8818B59A34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6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69" name="Group 159">
            <a:extLst>
              <a:ext uri="{FF2B5EF4-FFF2-40B4-BE49-F238E27FC236}">
                <a16:creationId xmlns:a16="http://schemas.microsoft.com/office/drawing/2014/main" id="{71EB61BA-8846-4BAE-B3F0-83FCE1988E44}"/>
              </a:ext>
            </a:extLst>
          </p:cNvPr>
          <p:cNvGrpSpPr>
            <a:grpSpLocks/>
          </p:cNvGrpSpPr>
          <p:nvPr/>
        </p:nvGrpSpPr>
        <p:grpSpPr bwMode="auto">
          <a:xfrm rot="154178" flipV="1">
            <a:off x="3886148" y="1948276"/>
            <a:ext cx="222250" cy="490537"/>
            <a:chOff x="2940" y="264"/>
            <a:chExt cx="300" cy="1452"/>
          </a:xfrm>
        </p:grpSpPr>
        <p:grpSp>
          <p:nvGrpSpPr>
            <p:cNvPr id="170" name="Group 160">
              <a:extLst>
                <a:ext uri="{FF2B5EF4-FFF2-40B4-BE49-F238E27FC236}">
                  <a16:creationId xmlns:a16="http://schemas.microsoft.com/office/drawing/2014/main" id="{0ED29D8D-280A-438A-AB85-580D4DB06F4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252" cy="1368"/>
              <a:chOff x="3024" y="732"/>
              <a:chExt cx="252" cy="1368"/>
            </a:xfrm>
          </p:grpSpPr>
          <p:grpSp>
            <p:nvGrpSpPr>
              <p:cNvPr id="173" name="Group 161">
                <a:extLst>
                  <a:ext uri="{FF2B5EF4-FFF2-40B4-BE49-F238E27FC236}">
                    <a16:creationId xmlns:a16="http://schemas.microsoft.com/office/drawing/2014/main" id="{17596696-F249-4ABF-84FD-CAE14ACA4B7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24" y="732"/>
                <a:ext cx="252" cy="1368"/>
                <a:chOff x="3168" y="1008"/>
                <a:chExt cx="484" cy="2448"/>
              </a:xfrm>
            </p:grpSpPr>
            <p:grpSp>
              <p:nvGrpSpPr>
                <p:cNvPr id="175" name="Group 162">
                  <a:extLst>
                    <a:ext uri="{FF2B5EF4-FFF2-40B4-BE49-F238E27FC236}">
                      <a16:creationId xmlns:a16="http://schemas.microsoft.com/office/drawing/2014/main" id="{0A711E70-AEF1-47FE-9257-250C1E1BCD9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68" y="1008"/>
                  <a:ext cx="484" cy="2448"/>
                  <a:chOff x="2256" y="864"/>
                  <a:chExt cx="532" cy="2448"/>
                </a:xfrm>
              </p:grpSpPr>
              <p:sp>
                <p:nvSpPr>
                  <p:cNvPr id="178" name="Freeform 163">
                    <a:extLst>
                      <a:ext uri="{FF2B5EF4-FFF2-40B4-BE49-F238E27FC236}">
                        <a16:creationId xmlns:a16="http://schemas.microsoft.com/office/drawing/2014/main" id="{3C519A5B-55D6-4129-ABDB-B15DF79DB14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89413">
                    <a:off x="1298" y="1822"/>
                    <a:ext cx="2448" cy="532"/>
                  </a:xfrm>
                  <a:custGeom>
                    <a:avLst/>
                    <a:gdLst>
                      <a:gd name="T0" fmla="*/ 2147483647 w 1153"/>
                      <a:gd name="T1" fmla="*/ 2147483647 h 204"/>
                      <a:gd name="T2" fmla="*/ 2147483647 w 1153"/>
                      <a:gd name="T3" fmla="*/ 2147483647 h 204"/>
                      <a:gd name="T4" fmla="*/ 2147483647 w 1153"/>
                      <a:gd name="T5" fmla="*/ 2147483647 h 204"/>
                      <a:gd name="T6" fmla="*/ 2147483647 w 1153"/>
                      <a:gd name="T7" fmla="*/ 2147483647 h 204"/>
                      <a:gd name="T8" fmla="*/ 2147483647 w 1153"/>
                      <a:gd name="T9" fmla="*/ 2147483647 h 204"/>
                      <a:gd name="T10" fmla="*/ 2147483647 w 1153"/>
                      <a:gd name="T11" fmla="*/ 2147483647 h 204"/>
                      <a:gd name="T12" fmla="*/ 2147483647 w 1153"/>
                      <a:gd name="T13" fmla="*/ 2147483647 h 204"/>
                      <a:gd name="T14" fmla="*/ 2147483647 w 1153"/>
                      <a:gd name="T15" fmla="*/ 2147483647 h 204"/>
                      <a:gd name="T16" fmla="*/ 2147483647 w 1153"/>
                      <a:gd name="T17" fmla="*/ 2147483647 h 204"/>
                      <a:gd name="T18" fmla="*/ 2147483647 w 1153"/>
                      <a:gd name="T19" fmla="*/ 2147483647 h 204"/>
                      <a:gd name="T20" fmla="*/ 2147483647 w 1153"/>
                      <a:gd name="T21" fmla="*/ 2147483647 h 204"/>
                      <a:gd name="T22" fmla="*/ 2147483647 w 1153"/>
                      <a:gd name="T23" fmla="*/ 2147483647 h 204"/>
                      <a:gd name="T24" fmla="*/ 2147483647 w 1153"/>
                      <a:gd name="T25" fmla="*/ 2147483647 h 204"/>
                      <a:gd name="T26" fmla="*/ 2147483647 w 1153"/>
                      <a:gd name="T27" fmla="*/ 2147483647 h 204"/>
                      <a:gd name="T28" fmla="*/ 2147483647 w 1153"/>
                      <a:gd name="T29" fmla="*/ 2147483647 h 204"/>
                      <a:gd name="T30" fmla="*/ 2147483647 w 1153"/>
                      <a:gd name="T31" fmla="*/ 2147483647 h 204"/>
                      <a:gd name="T32" fmla="*/ 2147483647 w 1153"/>
                      <a:gd name="T33" fmla="*/ 2147483647 h 204"/>
                      <a:gd name="T34" fmla="*/ 2147483647 w 1153"/>
                      <a:gd name="T35" fmla="*/ 2147483647 h 204"/>
                      <a:gd name="T36" fmla="*/ 2147483647 w 1153"/>
                      <a:gd name="T37" fmla="*/ 2147483647 h 204"/>
                      <a:gd name="T38" fmla="*/ 2147483647 w 1153"/>
                      <a:gd name="T39" fmla="*/ 2147483647 h 204"/>
                      <a:gd name="T40" fmla="*/ 2147483647 w 1153"/>
                      <a:gd name="T41" fmla="*/ 2147483647 h 204"/>
                      <a:gd name="T42" fmla="*/ 2147483647 w 1153"/>
                      <a:gd name="T43" fmla="*/ 2147483647 h 204"/>
                      <a:gd name="T44" fmla="*/ 1184487105 w 1153"/>
                      <a:gd name="T45" fmla="*/ 2147483647 h 204"/>
                      <a:gd name="T46" fmla="*/ 0 w 1153"/>
                      <a:gd name="T47" fmla="*/ 2147483647 h 204"/>
                      <a:gd name="T48" fmla="*/ 2147483647 w 1153"/>
                      <a:gd name="T49" fmla="*/ 2147483647 h 204"/>
                      <a:gd name="T50" fmla="*/ 2147483647 w 1153"/>
                      <a:gd name="T51" fmla="*/ 2147483647 h 204"/>
                      <a:gd name="T52" fmla="*/ 2147483647 w 1153"/>
                      <a:gd name="T53" fmla="*/ 2147483647 h 204"/>
                      <a:gd name="T54" fmla="*/ 2147483647 w 1153"/>
                      <a:gd name="T55" fmla="*/ 2147483647 h 204"/>
                      <a:gd name="T56" fmla="*/ 2147483647 w 1153"/>
                      <a:gd name="T57" fmla="*/ 2147483647 h 204"/>
                      <a:gd name="T58" fmla="*/ 2147483647 w 1153"/>
                      <a:gd name="T59" fmla="*/ 2147483647 h 204"/>
                      <a:gd name="T60" fmla="*/ 2147483647 w 1153"/>
                      <a:gd name="T61" fmla="*/ 2147483647 h 204"/>
                      <a:gd name="T62" fmla="*/ 2147483647 w 1153"/>
                      <a:gd name="T63" fmla="*/ 2147483647 h 204"/>
                      <a:gd name="T64" fmla="*/ 2147483647 w 1153"/>
                      <a:gd name="T65" fmla="*/ 2147483647 h 204"/>
                      <a:gd name="T66" fmla="*/ 2147483647 w 1153"/>
                      <a:gd name="T67" fmla="*/ 2147483647 h 204"/>
                      <a:gd name="T68" fmla="*/ 2147483647 w 1153"/>
                      <a:gd name="T69" fmla="*/ 2147483647 h 204"/>
                      <a:gd name="T70" fmla="*/ 2147483647 w 1153"/>
                      <a:gd name="T71" fmla="*/ 2147483647 h 204"/>
                      <a:gd name="T72" fmla="*/ 2147483647 w 1153"/>
                      <a:gd name="T73" fmla="*/ 2147483647 h 204"/>
                      <a:gd name="T74" fmla="*/ 2147483647 w 1153"/>
                      <a:gd name="T75" fmla="*/ 2147483647 h 204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w 1153"/>
                      <a:gd name="T115" fmla="*/ 0 h 204"/>
                      <a:gd name="T116" fmla="*/ 1153 w 1153"/>
                      <a:gd name="T117" fmla="*/ 204 h 204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T114" t="T115" r="T116" b="T117"/>
                    <a:pathLst>
                      <a:path w="1153" h="204">
                        <a:moveTo>
                          <a:pt x="904" y="69"/>
                        </a:moveTo>
                        <a:lnTo>
                          <a:pt x="944" y="72"/>
                        </a:lnTo>
                        <a:lnTo>
                          <a:pt x="985" y="74"/>
                        </a:lnTo>
                        <a:lnTo>
                          <a:pt x="1025" y="79"/>
                        </a:lnTo>
                        <a:lnTo>
                          <a:pt x="1061" y="83"/>
                        </a:lnTo>
                        <a:lnTo>
                          <a:pt x="1093" y="86"/>
                        </a:lnTo>
                        <a:lnTo>
                          <a:pt x="1122" y="90"/>
                        </a:lnTo>
                        <a:lnTo>
                          <a:pt x="1140" y="94"/>
                        </a:lnTo>
                        <a:lnTo>
                          <a:pt x="1152" y="97"/>
                        </a:lnTo>
                        <a:lnTo>
                          <a:pt x="1153" y="97"/>
                        </a:lnTo>
                        <a:lnTo>
                          <a:pt x="1153" y="99"/>
                        </a:lnTo>
                        <a:lnTo>
                          <a:pt x="1153" y="100"/>
                        </a:lnTo>
                        <a:lnTo>
                          <a:pt x="1153" y="134"/>
                        </a:lnTo>
                        <a:lnTo>
                          <a:pt x="1152" y="136"/>
                        </a:lnTo>
                        <a:lnTo>
                          <a:pt x="1152" y="138"/>
                        </a:lnTo>
                        <a:lnTo>
                          <a:pt x="1149" y="140"/>
                        </a:lnTo>
                        <a:lnTo>
                          <a:pt x="1147" y="140"/>
                        </a:lnTo>
                        <a:lnTo>
                          <a:pt x="1146" y="141"/>
                        </a:lnTo>
                        <a:lnTo>
                          <a:pt x="1146" y="143"/>
                        </a:lnTo>
                        <a:lnTo>
                          <a:pt x="1146" y="151"/>
                        </a:lnTo>
                        <a:lnTo>
                          <a:pt x="1142" y="163"/>
                        </a:lnTo>
                        <a:lnTo>
                          <a:pt x="1137" y="175"/>
                        </a:lnTo>
                        <a:lnTo>
                          <a:pt x="1132" y="185"/>
                        </a:lnTo>
                        <a:lnTo>
                          <a:pt x="1127" y="191"/>
                        </a:lnTo>
                        <a:lnTo>
                          <a:pt x="1123" y="195"/>
                        </a:lnTo>
                        <a:lnTo>
                          <a:pt x="1117" y="198"/>
                        </a:lnTo>
                        <a:lnTo>
                          <a:pt x="1112" y="198"/>
                        </a:lnTo>
                        <a:lnTo>
                          <a:pt x="1061" y="201"/>
                        </a:lnTo>
                        <a:lnTo>
                          <a:pt x="1016" y="203"/>
                        </a:lnTo>
                        <a:lnTo>
                          <a:pt x="975" y="204"/>
                        </a:lnTo>
                        <a:lnTo>
                          <a:pt x="931" y="204"/>
                        </a:lnTo>
                        <a:lnTo>
                          <a:pt x="879" y="203"/>
                        </a:lnTo>
                        <a:lnTo>
                          <a:pt x="812" y="200"/>
                        </a:lnTo>
                        <a:lnTo>
                          <a:pt x="726" y="194"/>
                        </a:lnTo>
                        <a:lnTo>
                          <a:pt x="616" y="188"/>
                        </a:lnTo>
                        <a:lnTo>
                          <a:pt x="205" y="173"/>
                        </a:lnTo>
                        <a:lnTo>
                          <a:pt x="179" y="174"/>
                        </a:lnTo>
                        <a:lnTo>
                          <a:pt x="156" y="177"/>
                        </a:lnTo>
                        <a:lnTo>
                          <a:pt x="133" y="180"/>
                        </a:lnTo>
                        <a:lnTo>
                          <a:pt x="115" y="181"/>
                        </a:lnTo>
                        <a:lnTo>
                          <a:pt x="15" y="181"/>
                        </a:lnTo>
                        <a:lnTo>
                          <a:pt x="13" y="180"/>
                        </a:lnTo>
                        <a:lnTo>
                          <a:pt x="8" y="180"/>
                        </a:lnTo>
                        <a:lnTo>
                          <a:pt x="6" y="178"/>
                        </a:lnTo>
                        <a:lnTo>
                          <a:pt x="4" y="175"/>
                        </a:lnTo>
                        <a:lnTo>
                          <a:pt x="1" y="170"/>
                        </a:lnTo>
                        <a:lnTo>
                          <a:pt x="0" y="163"/>
                        </a:lnTo>
                        <a:lnTo>
                          <a:pt x="13" y="12"/>
                        </a:lnTo>
                        <a:lnTo>
                          <a:pt x="14" y="8"/>
                        </a:lnTo>
                        <a:lnTo>
                          <a:pt x="15" y="3"/>
                        </a:lnTo>
                        <a:lnTo>
                          <a:pt x="18" y="2"/>
                        </a:lnTo>
                        <a:lnTo>
                          <a:pt x="23" y="0"/>
                        </a:lnTo>
                        <a:lnTo>
                          <a:pt x="77" y="2"/>
                        </a:lnTo>
                        <a:lnTo>
                          <a:pt x="89" y="3"/>
                        </a:lnTo>
                        <a:lnTo>
                          <a:pt x="101" y="8"/>
                        </a:lnTo>
                        <a:lnTo>
                          <a:pt x="112" y="12"/>
                        </a:lnTo>
                        <a:lnTo>
                          <a:pt x="124" y="19"/>
                        </a:lnTo>
                        <a:lnTo>
                          <a:pt x="210" y="72"/>
                        </a:lnTo>
                        <a:lnTo>
                          <a:pt x="217" y="76"/>
                        </a:lnTo>
                        <a:lnTo>
                          <a:pt x="224" y="79"/>
                        </a:lnTo>
                        <a:lnTo>
                          <a:pt x="232" y="80"/>
                        </a:lnTo>
                        <a:lnTo>
                          <a:pt x="239" y="83"/>
                        </a:lnTo>
                        <a:lnTo>
                          <a:pt x="256" y="84"/>
                        </a:lnTo>
                        <a:lnTo>
                          <a:pt x="273" y="83"/>
                        </a:lnTo>
                        <a:lnTo>
                          <a:pt x="657" y="56"/>
                        </a:lnTo>
                        <a:lnTo>
                          <a:pt x="660" y="62"/>
                        </a:lnTo>
                        <a:lnTo>
                          <a:pt x="682" y="83"/>
                        </a:lnTo>
                        <a:lnTo>
                          <a:pt x="803" y="97"/>
                        </a:lnTo>
                        <a:lnTo>
                          <a:pt x="817" y="97"/>
                        </a:lnTo>
                        <a:lnTo>
                          <a:pt x="832" y="97"/>
                        </a:lnTo>
                        <a:lnTo>
                          <a:pt x="846" y="96"/>
                        </a:lnTo>
                        <a:lnTo>
                          <a:pt x="860" y="93"/>
                        </a:lnTo>
                        <a:lnTo>
                          <a:pt x="873" y="89"/>
                        </a:lnTo>
                        <a:lnTo>
                          <a:pt x="884" y="83"/>
                        </a:lnTo>
                        <a:lnTo>
                          <a:pt x="896" y="77"/>
                        </a:lnTo>
                        <a:lnTo>
                          <a:pt x="904" y="69"/>
                        </a:lnTo>
                        <a:close/>
                      </a:path>
                    </a:pathLst>
                  </a:custGeom>
                  <a:solidFill>
                    <a:srgbClr val="FFFF66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79" name="Freeform 164">
                    <a:extLst>
                      <a:ext uri="{FF2B5EF4-FFF2-40B4-BE49-F238E27FC236}">
                        <a16:creationId xmlns:a16="http://schemas.microsoft.com/office/drawing/2014/main" id="{9A79B7BC-03E0-4630-8F46-5B31809BC68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89413">
                    <a:off x="2332" y="2426"/>
                    <a:ext cx="539" cy="173"/>
                  </a:xfrm>
                  <a:custGeom>
                    <a:avLst/>
                    <a:gdLst>
                      <a:gd name="T0" fmla="*/ 0 w 247"/>
                      <a:gd name="T1" fmla="*/ 2147483647 h 69"/>
                      <a:gd name="T2" fmla="*/ 2147483647 w 247"/>
                      <a:gd name="T3" fmla="*/ 2147483647 h 69"/>
                      <a:gd name="T4" fmla="*/ 2147483647 w 247"/>
                      <a:gd name="T5" fmla="*/ 2147483647 h 69"/>
                      <a:gd name="T6" fmla="*/ 2147483647 w 247"/>
                      <a:gd name="T7" fmla="*/ 2147483647 h 69"/>
                      <a:gd name="T8" fmla="*/ 2147483647 w 247"/>
                      <a:gd name="T9" fmla="*/ 2147483647 h 69"/>
                      <a:gd name="T10" fmla="*/ 2147483647 w 247"/>
                      <a:gd name="T11" fmla="*/ 2147483647 h 69"/>
                      <a:gd name="T12" fmla="*/ 2147483647 w 247"/>
                      <a:gd name="T13" fmla="*/ 2147483647 h 69"/>
                      <a:gd name="T14" fmla="*/ 2147483647 w 247"/>
                      <a:gd name="T15" fmla="*/ 2147483647 h 69"/>
                      <a:gd name="T16" fmla="*/ 2147483647 w 247"/>
                      <a:gd name="T17" fmla="*/ 2147483647 h 69"/>
                      <a:gd name="T18" fmla="*/ 2147483647 w 247"/>
                      <a:gd name="T19" fmla="*/ 2147483647 h 69"/>
                      <a:gd name="T20" fmla="*/ 2147483647 w 247"/>
                      <a:gd name="T21" fmla="*/ 2147483647 h 69"/>
                      <a:gd name="T22" fmla="*/ 2147483647 w 247"/>
                      <a:gd name="T23" fmla="*/ 0 h 69"/>
                      <a:gd name="T24" fmla="*/ 2147483647 w 247"/>
                      <a:gd name="T25" fmla="*/ 2147483647 h 69"/>
                      <a:gd name="T26" fmla="*/ 2147483647 w 247"/>
                      <a:gd name="T27" fmla="*/ 2147483647 h 69"/>
                      <a:gd name="T28" fmla="*/ 0 w 247"/>
                      <a:gd name="T29" fmla="*/ 2147483647 h 69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247"/>
                      <a:gd name="T46" fmla="*/ 0 h 69"/>
                      <a:gd name="T47" fmla="*/ 247 w 247"/>
                      <a:gd name="T48" fmla="*/ 69 h 69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247" h="69">
                        <a:moveTo>
                          <a:pt x="0" y="19"/>
                        </a:moveTo>
                        <a:lnTo>
                          <a:pt x="15" y="50"/>
                        </a:lnTo>
                        <a:lnTo>
                          <a:pt x="54" y="55"/>
                        </a:lnTo>
                        <a:lnTo>
                          <a:pt x="148" y="69"/>
                        </a:lnTo>
                        <a:lnTo>
                          <a:pt x="241" y="56"/>
                        </a:lnTo>
                        <a:lnTo>
                          <a:pt x="247" y="32"/>
                        </a:lnTo>
                        <a:lnTo>
                          <a:pt x="227" y="25"/>
                        </a:lnTo>
                        <a:lnTo>
                          <a:pt x="206" y="18"/>
                        </a:lnTo>
                        <a:lnTo>
                          <a:pt x="185" y="12"/>
                        </a:lnTo>
                        <a:lnTo>
                          <a:pt x="165" y="6"/>
                        </a:lnTo>
                        <a:lnTo>
                          <a:pt x="148" y="2"/>
                        </a:lnTo>
                        <a:lnTo>
                          <a:pt x="131" y="0"/>
                        </a:lnTo>
                        <a:lnTo>
                          <a:pt x="111" y="2"/>
                        </a:lnTo>
                        <a:lnTo>
                          <a:pt x="89" y="5"/>
                        </a:lnTo>
                        <a:lnTo>
                          <a:pt x="0" y="19"/>
                        </a:lnTo>
                        <a:close/>
                      </a:path>
                    </a:pathLst>
                  </a:custGeom>
                  <a:solidFill>
                    <a:schemeClr val="hlink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76" name="Freeform 165">
                  <a:extLst>
                    <a:ext uri="{FF2B5EF4-FFF2-40B4-BE49-F238E27FC236}">
                      <a16:creationId xmlns:a16="http://schemas.microsoft.com/office/drawing/2014/main" id="{E7B47B2B-3ECA-40DE-AF88-DC67ECAA2DB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353401">
                  <a:off x="2952" y="2567"/>
                  <a:ext cx="720" cy="96"/>
                </a:xfrm>
                <a:custGeom>
                  <a:avLst/>
                  <a:gdLst>
                    <a:gd name="T0" fmla="*/ 0 w 293"/>
                    <a:gd name="T1" fmla="*/ 2147483647 h 33"/>
                    <a:gd name="T2" fmla="*/ 0 w 293"/>
                    <a:gd name="T3" fmla="*/ 2147483647 h 33"/>
                    <a:gd name="T4" fmla="*/ 2147483647 w 293"/>
                    <a:gd name="T5" fmla="*/ 2147483647 h 33"/>
                    <a:gd name="T6" fmla="*/ 2147483647 w 293"/>
                    <a:gd name="T7" fmla="*/ 2147483647 h 33"/>
                    <a:gd name="T8" fmla="*/ 2147483647 w 293"/>
                    <a:gd name="T9" fmla="*/ 2147483647 h 33"/>
                    <a:gd name="T10" fmla="*/ 2147483647 w 293"/>
                    <a:gd name="T11" fmla="*/ 0 h 33"/>
                    <a:gd name="T12" fmla="*/ 2147483647 w 293"/>
                    <a:gd name="T13" fmla="*/ 0 h 33"/>
                    <a:gd name="T14" fmla="*/ 2147483647 w 293"/>
                    <a:gd name="T15" fmla="*/ 2147483647 h 33"/>
                    <a:gd name="T16" fmla="*/ 2147483647 w 293"/>
                    <a:gd name="T17" fmla="*/ 2147483647 h 33"/>
                    <a:gd name="T18" fmla="*/ 2147483647 w 293"/>
                    <a:gd name="T19" fmla="*/ 2147483647 h 33"/>
                    <a:gd name="T20" fmla="*/ 2147483647 w 293"/>
                    <a:gd name="T21" fmla="*/ 2147483647 h 33"/>
                    <a:gd name="T22" fmla="*/ 2147483647 w 293"/>
                    <a:gd name="T23" fmla="*/ 2147483647 h 33"/>
                    <a:gd name="T24" fmla="*/ 2147483647 w 293"/>
                    <a:gd name="T25" fmla="*/ 2147483647 h 33"/>
                    <a:gd name="T26" fmla="*/ 2147483647 w 293"/>
                    <a:gd name="T27" fmla="*/ 2147483647 h 33"/>
                    <a:gd name="T28" fmla="*/ 2147483647 w 293"/>
                    <a:gd name="T29" fmla="*/ 2147483647 h 33"/>
                    <a:gd name="T30" fmla="*/ 2147483647 w 293"/>
                    <a:gd name="T31" fmla="*/ 2147483647 h 33"/>
                    <a:gd name="T32" fmla="*/ 2147483647 w 293"/>
                    <a:gd name="T33" fmla="*/ 2147483647 h 33"/>
                    <a:gd name="T34" fmla="*/ 2147483647 w 293"/>
                    <a:gd name="T35" fmla="*/ 2147483647 h 33"/>
                    <a:gd name="T36" fmla="*/ 2147483647 w 293"/>
                    <a:gd name="T37" fmla="*/ 2147483647 h 33"/>
                    <a:gd name="T38" fmla="*/ 2147483647 w 293"/>
                    <a:gd name="T39" fmla="*/ 2147483647 h 33"/>
                    <a:gd name="T40" fmla="*/ 2147483647 w 293"/>
                    <a:gd name="T41" fmla="*/ 2147483647 h 33"/>
                    <a:gd name="T42" fmla="*/ 2147483647 w 293"/>
                    <a:gd name="T43" fmla="*/ 2147483647 h 33"/>
                    <a:gd name="T44" fmla="*/ 2147483647 w 293"/>
                    <a:gd name="T45" fmla="*/ 2147483647 h 33"/>
                    <a:gd name="T46" fmla="*/ 2147483647 w 293"/>
                    <a:gd name="T47" fmla="*/ 2147483647 h 33"/>
                    <a:gd name="T48" fmla="*/ 2147483647 w 293"/>
                    <a:gd name="T49" fmla="*/ 2147483647 h 33"/>
                    <a:gd name="T50" fmla="*/ 2147483647 w 293"/>
                    <a:gd name="T51" fmla="*/ 2147483647 h 33"/>
                    <a:gd name="T52" fmla="*/ 2147483647 w 293"/>
                    <a:gd name="T53" fmla="*/ 2147483647 h 33"/>
                    <a:gd name="T54" fmla="*/ 0 w 293"/>
                    <a:gd name="T55" fmla="*/ 2147483647 h 33"/>
                    <a:gd name="T56" fmla="*/ 0 w 293"/>
                    <a:gd name="T57" fmla="*/ 2147483647 h 33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93"/>
                    <a:gd name="T88" fmla="*/ 0 h 33"/>
                    <a:gd name="T89" fmla="*/ 293 w 293"/>
                    <a:gd name="T90" fmla="*/ 33 h 33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93" h="33">
                      <a:moveTo>
                        <a:pt x="0" y="17"/>
                      </a:moveTo>
                      <a:lnTo>
                        <a:pt x="0" y="16"/>
                      </a:lnTo>
                      <a:lnTo>
                        <a:pt x="105" y="4"/>
                      </a:lnTo>
                      <a:lnTo>
                        <a:pt x="135" y="2"/>
                      </a:lnTo>
                      <a:lnTo>
                        <a:pt x="159" y="2"/>
                      </a:lnTo>
                      <a:lnTo>
                        <a:pt x="179" y="0"/>
                      </a:lnTo>
                      <a:lnTo>
                        <a:pt x="195" y="0"/>
                      </a:lnTo>
                      <a:lnTo>
                        <a:pt x="219" y="2"/>
                      </a:lnTo>
                      <a:lnTo>
                        <a:pt x="239" y="3"/>
                      </a:lnTo>
                      <a:lnTo>
                        <a:pt x="256" y="4"/>
                      </a:lnTo>
                      <a:lnTo>
                        <a:pt x="269" y="7"/>
                      </a:lnTo>
                      <a:lnTo>
                        <a:pt x="279" y="9"/>
                      </a:lnTo>
                      <a:lnTo>
                        <a:pt x="287" y="12"/>
                      </a:lnTo>
                      <a:lnTo>
                        <a:pt x="291" y="14"/>
                      </a:lnTo>
                      <a:lnTo>
                        <a:pt x="293" y="17"/>
                      </a:lnTo>
                      <a:lnTo>
                        <a:pt x="291" y="19"/>
                      </a:lnTo>
                      <a:lnTo>
                        <a:pt x="287" y="22"/>
                      </a:lnTo>
                      <a:lnTo>
                        <a:pt x="279" y="24"/>
                      </a:lnTo>
                      <a:lnTo>
                        <a:pt x="269" y="27"/>
                      </a:lnTo>
                      <a:lnTo>
                        <a:pt x="256" y="29"/>
                      </a:lnTo>
                      <a:lnTo>
                        <a:pt x="239" y="30"/>
                      </a:lnTo>
                      <a:lnTo>
                        <a:pt x="219" y="32"/>
                      </a:lnTo>
                      <a:lnTo>
                        <a:pt x="195" y="33"/>
                      </a:lnTo>
                      <a:lnTo>
                        <a:pt x="180" y="33"/>
                      </a:lnTo>
                      <a:lnTo>
                        <a:pt x="159" y="33"/>
                      </a:lnTo>
                      <a:lnTo>
                        <a:pt x="135" y="32"/>
                      </a:lnTo>
                      <a:lnTo>
                        <a:pt x="105" y="29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1588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177" name="Freeform 166">
                  <a:extLst>
                    <a:ext uri="{FF2B5EF4-FFF2-40B4-BE49-F238E27FC236}">
                      <a16:creationId xmlns:a16="http://schemas.microsoft.com/office/drawing/2014/main" id="{5CF244A3-BEE5-42F8-871C-A7529E5494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6173530" flipH="1">
                  <a:off x="3167" y="1271"/>
                  <a:ext cx="289" cy="47"/>
                </a:xfrm>
                <a:custGeom>
                  <a:avLst/>
                  <a:gdLst>
                    <a:gd name="T0" fmla="*/ 0 w 293"/>
                    <a:gd name="T1" fmla="*/ 163274 h 33"/>
                    <a:gd name="T2" fmla="*/ 0 w 293"/>
                    <a:gd name="T3" fmla="*/ 158827 h 33"/>
                    <a:gd name="T4" fmla="*/ 79 w 293"/>
                    <a:gd name="T5" fmla="*/ 45060 h 33"/>
                    <a:gd name="T6" fmla="*/ 96 w 293"/>
                    <a:gd name="T7" fmla="*/ 22214 h 33"/>
                    <a:gd name="T8" fmla="*/ 108 w 293"/>
                    <a:gd name="T9" fmla="*/ 22214 h 33"/>
                    <a:gd name="T10" fmla="*/ 127 w 293"/>
                    <a:gd name="T11" fmla="*/ 0 h 33"/>
                    <a:gd name="T12" fmla="*/ 139 w 293"/>
                    <a:gd name="T13" fmla="*/ 0 h 33"/>
                    <a:gd name="T14" fmla="*/ 155 w 293"/>
                    <a:gd name="T15" fmla="*/ 22214 h 33"/>
                    <a:gd name="T16" fmla="*/ 168 w 293"/>
                    <a:gd name="T17" fmla="*/ 31638 h 33"/>
                    <a:gd name="T18" fmla="*/ 179 w 293"/>
                    <a:gd name="T19" fmla="*/ 45060 h 33"/>
                    <a:gd name="T20" fmla="*/ 187 w 293"/>
                    <a:gd name="T21" fmla="*/ 66968 h 33"/>
                    <a:gd name="T22" fmla="*/ 195 w 293"/>
                    <a:gd name="T23" fmla="*/ 91402 h 33"/>
                    <a:gd name="T24" fmla="*/ 201 w 293"/>
                    <a:gd name="T25" fmla="*/ 114639 h 33"/>
                    <a:gd name="T26" fmla="*/ 204 w 293"/>
                    <a:gd name="T27" fmla="*/ 135843 h 33"/>
                    <a:gd name="T28" fmla="*/ 205 w 293"/>
                    <a:gd name="T29" fmla="*/ 163274 h 33"/>
                    <a:gd name="T30" fmla="*/ 204 w 293"/>
                    <a:gd name="T31" fmla="*/ 185406 h 33"/>
                    <a:gd name="T32" fmla="*/ 201 w 293"/>
                    <a:gd name="T33" fmla="*/ 214779 h 33"/>
                    <a:gd name="T34" fmla="*/ 195 w 293"/>
                    <a:gd name="T35" fmla="*/ 232542 h 33"/>
                    <a:gd name="T36" fmla="*/ 187 w 293"/>
                    <a:gd name="T37" fmla="*/ 264063 h 33"/>
                    <a:gd name="T38" fmla="*/ 179 w 293"/>
                    <a:gd name="T39" fmla="*/ 281160 h 33"/>
                    <a:gd name="T40" fmla="*/ 168 w 293"/>
                    <a:gd name="T41" fmla="*/ 297346 h 33"/>
                    <a:gd name="T42" fmla="*/ 155 w 293"/>
                    <a:gd name="T43" fmla="*/ 320390 h 33"/>
                    <a:gd name="T44" fmla="*/ 139 w 293"/>
                    <a:gd name="T45" fmla="*/ 322175 h 33"/>
                    <a:gd name="T46" fmla="*/ 128 w 293"/>
                    <a:gd name="T47" fmla="*/ 322175 h 33"/>
                    <a:gd name="T48" fmla="*/ 108 w 293"/>
                    <a:gd name="T49" fmla="*/ 322175 h 33"/>
                    <a:gd name="T50" fmla="*/ 96 w 293"/>
                    <a:gd name="T51" fmla="*/ 320390 h 33"/>
                    <a:gd name="T52" fmla="*/ 79 w 293"/>
                    <a:gd name="T53" fmla="*/ 281160 h 33"/>
                    <a:gd name="T54" fmla="*/ 0 w 293"/>
                    <a:gd name="T55" fmla="*/ 163274 h 33"/>
                    <a:gd name="T56" fmla="*/ 0 w 293"/>
                    <a:gd name="T57" fmla="*/ 163274 h 33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93"/>
                    <a:gd name="T88" fmla="*/ 0 h 33"/>
                    <a:gd name="T89" fmla="*/ 293 w 293"/>
                    <a:gd name="T90" fmla="*/ 33 h 33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93" h="33">
                      <a:moveTo>
                        <a:pt x="0" y="17"/>
                      </a:moveTo>
                      <a:lnTo>
                        <a:pt x="0" y="16"/>
                      </a:lnTo>
                      <a:lnTo>
                        <a:pt x="105" y="4"/>
                      </a:lnTo>
                      <a:lnTo>
                        <a:pt x="135" y="2"/>
                      </a:lnTo>
                      <a:lnTo>
                        <a:pt x="159" y="2"/>
                      </a:lnTo>
                      <a:lnTo>
                        <a:pt x="179" y="0"/>
                      </a:lnTo>
                      <a:lnTo>
                        <a:pt x="195" y="0"/>
                      </a:lnTo>
                      <a:lnTo>
                        <a:pt x="219" y="2"/>
                      </a:lnTo>
                      <a:lnTo>
                        <a:pt x="239" y="3"/>
                      </a:lnTo>
                      <a:lnTo>
                        <a:pt x="256" y="4"/>
                      </a:lnTo>
                      <a:lnTo>
                        <a:pt x="269" y="7"/>
                      </a:lnTo>
                      <a:lnTo>
                        <a:pt x="279" y="9"/>
                      </a:lnTo>
                      <a:lnTo>
                        <a:pt x="287" y="12"/>
                      </a:lnTo>
                      <a:lnTo>
                        <a:pt x="291" y="14"/>
                      </a:lnTo>
                      <a:lnTo>
                        <a:pt x="293" y="17"/>
                      </a:lnTo>
                      <a:lnTo>
                        <a:pt x="291" y="19"/>
                      </a:lnTo>
                      <a:lnTo>
                        <a:pt x="287" y="22"/>
                      </a:lnTo>
                      <a:lnTo>
                        <a:pt x="279" y="24"/>
                      </a:lnTo>
                      <a:lnTo>
                        <a:pt x="269" y="27"/>
                      </a:lnTo>
                      <a:lnTo>
                        <a:pt x="256" y="29"/>
                      </a:lnTo>
                      <a:lnTo>
                        <a:pt x="239" y="30"/>
                      </a:lnTo>
                      <a:lnTo>
                        <a:pt x="219" y="32"/>
                      </a:lnTo>
                      <a:lnTo>
                        <a:pt x="195" y="33"/>
                      </a:lnTo>
                      <a:lnTo>
                        <a:pt x="180" y="33"/>
                      </a:lnTo>
                      <a:lnTo>
                        <a:pt x="159" y="33"/>
                      </a:lnTo>
                      <a:lnTo>
                        <a:pt x="135" y="32"/>
                      </a:lnTo>
                      <a:lnTo>
                        <a:pt x="105" y="29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1588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74" name="Line 167">
                <a:extLst>
                  <a:ext uri="{FF2B5EF4-FFF2-40B4-BE49-F238E27FC236}">
                    <a16:creationId xmlns:a16="http://schemas.microsoft.com/office/drawing/2014/main" id="{ACEA2EBE-3F87-4F10-B6C8-4ACA0170A5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6" y="822"/>
                <a:ext cx="21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171" name="AutoShape 168">
              <a:extLst>
                <a:ext uri="{FF2B5EF4-FFF2-40B4-BE49-F238E27FC236}">
                  <a16:creationId xmlns:a16="http://schemas.microsoft.com/office/drawing/2014/main" id="{79DAC7E0-594F-441E-BF28-B0CD998B549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988" y="1620"/>
              <a:ext cx="72" cy="96"/>
            </a:xfrm>
            <a:prstGeom prst="triangle">
              <a:avLst>
                <a:gd name="adj" fmla="val 50000"/>
              </a:avLst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de-DE" altLang="de-DE"/>
            </a:p>
          </p:txBody>
        </p:sp>
        <p:sp>
          <p:nvSpPr>
            <p:cNvPr id="172" name="Line 169">
              <a:extLst>
                <a:ext uri="{FF2B5EF4-FFF2-40B4-BE49-F238E27FC236}">
                  <a16:creationId xmlns:a16="http://schemas.microsoft.com/office/drawing/2014/main" id="{B9EAC81E-68FB-4617-B65E-B00273BF8B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6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80" name="Group 159">
            <a:extLst>
              <a:ext uri="{FF2B5EF4-FFF2-40B4-BE49-F238E27FC236}">
                <a16:creationId xmlns:a16="http://schemas.microsoft.com/office/drawing/2014/main" id="{59BC3C3C-99D9-4B01-A079-5B814F2DBDB2}"/>
              </a:ext>
            </a:extLst>
          </p:cNvPr>
          <p:cNvGrpSpPr>
            <a:grpSpLocks/>
          </p:cNvGrpSpPr>
          <p:nvPr/>
        </p:nvGrpSpPr>
        <p:grpSpPr bwMode="auto">
          <a:xfrm rot="10584208">
            <a:off x="3809246" y="2838160"/>
            <a:ext cx="222250" cy="490537"/>
            <a:chOff x="2940" y="264"/>
            <a:chExt cx="300" cy="1452"/>
          </a:xfrm>
        </p:grpSpPr>
        <p:grpSp>
          <p:nvGrpSpPr>
            <p:cNvPr id="181" name="Group 160">
              <a:extLst>
                <a:ext uri="{FF2B5EF4-FFF2-40B4-BE49-F238E27FC236}">
                  <a16:creationId xmlns:a16="http://schemas.microsoft.com/office/drawing/2014/main" id="{2F4DAF54-FBD6-49F9-854B-6C2989A8F06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252" cy="1368"/>
              <a:chOff x="3024" y="732"/>
              <a:chExt cx="252" cy="1368"/>
            </a:xfrm>
          </p:grpSpPr>
          <p:grpSp>
            <p:nvGrpSpPr>
              <p:cNvPr id="184" name="Group 161">
                <a:extLst>
                  <a:ext uri="{FF2B5EF4-FFF2-40B4-BE49-F238E27FC236}">
                    <a16:creationId xmlns:a16="http://schemas.microsoft.com/office/drawing/2014/main" id="{A11E6BD0-BC92-443D-9E99-B9C384A0D6D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24" y="732"/>
                <a:ext cx="252" cy="1368"/>
                <a:chOff x="3168" y="1008"/>
                <a:chExt cx="484" cy="2448"/>
              </a:xfrm>
            </p:grpSpPr>
            <p:grpSp>
              <p:nvGrpSpPr>
                <p:cNvPr id="186" name="Group 162">
                  <a:extLst>
                    <a:ext uri="{FF2B5EF4-FFF2-40B4-BE49-F238E27FC236}">
                      <a16:creationId xmlns:a16="http://schemas.microsoft.com/office/drawing/2014/main" id="{0E2C5777-DA38-4BD3-A832-CFF62EE16ED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68" y="1008"/>
                  <a:ext cx="484" cy="2448"/>
                  <a:chOff x="2256" y="864"/>
                  <a:chExt cx="532" cy="2448"/>
                </a:xfrm>
              </p:grpSpPr>
              <p:sp>
                <p:nvSpPr>
                  <p:cNvPr id="189" name="Freeform 163">
                    <a:extLst>
                      <a:ext uri="{FF2B5EF4-FFF2-40B4-BE49-F238E27FC236}">
                        <a16:creationId xmlns:a16="http://schemas.microsoft.com/office/drawing/2014/main" id="{BCFFA6CA-9ADF-431D-AB1A-82A25D92BBE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89413">
                    <a:off x="1298" y="1822"/>
                    <a:ext cx="2448" cy="532"/>
                  </a:xfrm>
                  <a:custGeom>
                    <a:avLst/>
                    <a:gdLst>
                      <a:gd name="T0" fmla="*/ 2147483647 w 1153"/>
                      <a:gd name="T1" fmla="*/ 2147483647 h 204"/>
                      <a:gd name="T2" fmla="*/ 2147483647 w 1153"/>
                      <a:gd name="T3" fmla="*/ 2147483647 h 204"/>
                      <a:gd name="T4" fmla="*/ 2147483647 w 1153"/>
                      <a:gd name="T5" fmla="*/ 2147483647 h 204"/>
                      <a:gd name="T6" fmla="*/ 2147483647 w 1153"/>
                      <a:gd name="T7" fmla="*/ 2147483647 h 204"/>
                      <a:gd name="T8" fmla="*/ 2147483647 w 1153"/>
                      <a:gd name="T9" fmla="*/ 2147483647 h 204"/>
                      <a:gd name="T10" fmla="*/ 2147483647 w 1153"/>
                      <a:gd name="T11" fmla="*/ 2147483647 h 204"/>
                      <a:gd name="T12" fmla="*/ 2147483647 w 1153"/>
                      <a:gd name="T13" fmla="*/ 2147483647 h 204"/>
                      <a:gd name="T14" fmla="*/ 2147483647 w 1153"/>
                      <a:gd name="T15" fmla="*/ 2147483647 h 204"/>
                      <a:gd name="T16" fmla="*/ 2147483647 w 1153"/>
                      <a:gd name="T17" fmla="*/ 2147483647 h 204"/>
                      <a:gd name="T18" fmla="*/ 2147483647 w 1153"/>
                      <a:gd name="T19" fmla="*/ 2147483647 h 204"/>
                      <a:gd name="T20" fmla="*/ 2147483647 w 1153"/>
                      <a:gd name="T21" fmla="*/ 2147483647 h 204"/>
                      <a:gd name="T22" fmla="*/ 2147483647 w 1153"/>
                      <a:gd name="T23" fmla="*/ 2147483647 h 204"/>
                      <a:gd name="T24" fmla="*/ 2147483647 w 1153"/>
                      <a:gd name="T25" fmla="*/ 2147483647 h 204"/>
                      <a:gd name="T26" fmla="*/ 2147483647 w 1153"/>
                      <a:gd name="T27" fmla="*/ 2147483647 h 204"/>
                      <a:gd name="T28" fmla="*/ 2147483647 w 1153"/>
                      <a:gd name="T29" fmla="*/ 2147483647 h 204"/>
                      <a:gd name="T30" fmla="*/ 2147483647 w 1153"/>
                      <a:gd name="T31" fmla="*/ 2147483647 h 204"/>
                      <a:gd name="T32" fmla="*/ 2147483647 w 1153"/>
                      <a:gd name="T33" fmla="*/ 2147483647 h 204"/>
                      <a:gd name="T34" fmla="*/ 2147483647 w 1153"/>
                      <a:gd name="T35" fmla="*/ 2147483647 h 204"/>
                      <a:gd name="T36" fmla="*/ 2147483647 w 1153"/>
                      <a:gd name="T37" fmla="*/ 2147483647 h 204"/>
                      <a:gd name="T38" fmla="*/ 2147483647 w 1153"/>
                      <a:gd name="T39" fmla="*/ 2147483647 h 204"/>
                      <a:gd name="T40" fmla="*/ 2147483647 w 1153"/>
                      <a:gd name="T41" fmla="*/ 2147483647 h 204"/>
                      <a:gd name="T42" fmla="*/ 2147483647 w 1153"/>
                      <a:gd name="T43" fmla="*/ 2147483647 h 204"/>
                      <a:gd name="T44" fmla="*/ 1184487105 w 1153"/>
                      <a:gd name="T45" fmla="*/ 2147483647 h 204"/>
                      <a:gd name="T46" fmla="*/ 0 w 1153"/>
                      <a:gd name="T47" fmla="*/ 2147483647 h 204"/>
                      <a:gd name="T48" fmla="*/ 2147483647 w 1153"/>
                      <a:gd name="T49" fmla="*/ 2147483647 h 204"/>
                      <a:gd name="T50" fmla="*/ 2147483647 w 1153"/>
                      <a:gd name="T51" fmla="*/ 2147483647 h 204"/>
                      <a:gd name="T52" fmla="*/ 2147483647 w 1153"/>
                      <a:gd name="T53" fmla="*/ 2147483647 h 204"/>
                      <a:gd name="T54" fmla="*/ 2147483647 w 1153"/>
                      <a:gd name="T55" fmla="*/ 2147483647 h 204"/>
                      <a:gd name="T56" fmla="*/ 2147483647 w 1153"/>
                      <a:gd name="T57" fmla="*/ 2147483647 h 204"/>
                      <a:gd name="T58" fmla="*/ 2147483647 w 1153"/>
                      <a:gd name="T59" fmla="*/ 2147483647 h 204"/>
                      <a:gd name="T60" fmla="*/ 2147483647 w 1153"/>
                      <a:gd name="T61" fmla="*/ 2147483647 h 204"/>
                      <a:gd name="T62" fmla="*/ 2147483647 w 1153"/>
                      <a:gd name="T63" fmla="*/ 2147483647 h 204"/>
                      <a:gd name="T64" fmla="*/ 2147483647 w 1153"/>
                      <a:gd name="T65" fmla="*/ 2147483647 h 204"/>
                      <a:gd name="T66" fmla="*/ 2147483647 w 1153"/>
                      <a:gd name="T67" fmla="*/ 2147483647 h 204"/>
                      <a:gd name="T68" fmla="*/ 2147483647 w 1153"/>
                      <a:gd name="T69" fmla="*/ 2147483647 h 204"/>
                      <a:gd name="T70" fmla="*/ 2147483647 w 1153"/>
                      <a:gd name="T71" fmla="*/ 2147483647 h 204"/>
                      <a:gd name="T72" fmla="*/ 2147483647 w 1153"/>
                      <a:gd name="T73" fmla="*/ 2147483647 h 204"/>
                      <a:gd name="T74" fmla="*/ 2147483647 w 1153"/>
                      <a:gd name="T75" fmla="*/ 2147483647 h 204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w 1153"/>
                      <a:gd name="T115" fmla="*/ 0 h 204"/>
                      <a:gd name="T116" fmla="*/ 1153 w 1153"/>
                      <a:gd name="T117" fmla="*/ 204 h 204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T114" t="T115" r="T116" b="T117"/>
                    <a:pathLst>
                      <a:path w="1153" h="204">
                        <a:moveTo>
                          <a:pt x="904" y="69"/>
                        </a:moveTo>
                        <a:lnTo>
                          <a:pt x="944" y="72"/>
                        </a:lnTo>
                        <a:lnTo>
                          <a:pt x="985" y="74"/>
                        </a:lnTo>
                        <a:lnTo>
                          <a:pt x="1025" y="79"/>
                        </a:lnTo>
                        <a:lnTo>
                          <a:pt x="1061" y="83"/>
                        </a:lnTo>
                        <a:lnTo>
                          <a:pt x="1093" y="86"/>
                        </a:lnTo>
                        <a:lnTo>
                          <a:pt x="1122" y="90"/>
                        </a:lnTo>
                        <a:lnTo>
                          <a:pt x="1140" y="94"/>
                        </a:lnTo>
                        <a:lnTo>
                          <a:pt x="1152" y="97"/>
                        </a:lnTo>
                        <a:lnTo>
                          <a:pt x="1153" y="97"/>
                        </a:lnTo>
                        <a:lnTo>
                          <a:pt x="1153" y="99"/>
                        </a:lnTo>
                        <a:lnTo>
                          <a:pt x="1153" y="100"/>
                        </a:lnTo>
                        <a:lnTo>
                          <a:pt x="1153" y="134"/>
                        </a:lnTo>
                        <a:lnTo>
                          <a:pt x="1152" y="136"/>
                        </a:lnTo>
                        <a:lnTo>
                          <a:pt x="1152" y="138"/>
                        </a:lnTo>
                        <a:lnTo>
                          <a:pt x="1149" y="140"/>
                        </a:lnTo>
                        <a:lnTo>
                          <a:pt x="1147" y="140"/>
                        </a:lnTo>
                        <a:lnTo>
                          <a:pt x="1146" y="141"/>
                        </a:lnTo>
                        <a:lnTo>
                          <a:pt x="1146" y="143"/>
                        </a:lnTo>
                        <a:lnTo>
                          <a:pt x="1146" y="151"/>
                        </a:lnTo>
                        <a:lnTo>
                          <a:pt x="1142" y="163"/>
                        </a:lnTo>
                        <a:lnTo>
                          <a:pt x="1137" y="175"/>
                        </a:lnTo>
                        <a:lnTo>
                          <a:pt x="1132" y="185"/>
                        </a:lnTo>
                        <a:lnTo>
                          <a:pt x="1127" y="191"/>
                        </a:lnTo>
                        <a:lnTo>
                          <a:pt x="1123" y="195"/>
                        </a:lnTo>
                        <a:lnTo>
                          <a:pt x="1117" y="198"/>
                        </a:lnTo>
                        <a:lnTo>
                          <a:pt x="1112" y="198"/>
                        </a:lnTo>
                        <a:lnTo>
                          <a:pt x="1061" y="201"/>
                        </a:lnTo>
                        <a:lnTo>
                          <a:pt x="1016" y="203"/>
                        </a:lnTo>
                        <a:lnTo>
                          <a:pt x="975" y="204"/>
                        </a:lnTo>
                        <a:lnTo>
                          <a:pt x="931" y="204"/>
                        </a:lnTo>
                        <a:lnTo>
                          <a:pt x="879" y="203"/>
                        </a:lnTo>
                        <a:lnTo>
                          <a:pt x="812" y="200"/>
                        </a:lnTo>
                        <a:lnTo>
                          <a:pt x="726" y="194"/>
                        </a:lnTo>
                        <a:lnTo>
                          <a:pt x="616" y="188"/>
                        </a:lnTo>
                        <a:lnTo>
                          <a:pt x="205" y="173"/>
                        </a:lnTo>
                        <a:lnTo>
                          <a:pt x="179" y="174"/>
                        </a:lnTo>
                        <a:lnTo>
                          <a:pt x="156" y="177"/>
                        </a:lnTo>
                        <a:lnTo>
                          <a:pt x="133" y="180"/>
                        </a:lnTo>
                        <a:lnTo>
                          <a:pt x="115" y="181"/>
                        </a:lnTo>
                        <a:lnTo>
                          <a:pt x="15" y="181"/>
                        </a:lnTo>
                        <a:lnTo>
                          <a:pt x="13" y="180"/>
                        </a:lnTo>
                        <a:lnTo>
                          <a:pt x="8" y="180"/>
                        </a:lnTo>
                        <a:lnTo>
                          <a:pt x="6" y="178"/>
                        </a:lnTo>
                        <a:lnTo>
                          <a:pt x="4" y="175"/>
                        </a:lnTo>
                        <a:lnTo>
                          <a:pt x="1" y="170"/>
                        </a:lnTo>
                        <a:lnTo>
                          <a:pt x="0" y="163"/>
                        </a:lnTo>
                        <a:lnTo>
                          <a:pt x="13" y="12"/>
                        </a:lnTo>
                        <a:lnTo>
                          <a:pt x="14" y="8"/>
                        </a:lnTo>
                        <a:lnTo>
                          <a:pt x="15" y="3"/>
                        </a:lnTo>
                        <a:lnTo>
                          <a:pt x="18" y="2"/>
                        </a:lnTo>
                        <a:lnTo>
                          <a:pt x="23" y="0"/>
                        </a:lnTo>
                        <a:lnTo>
                          <a:pt x="77" y="2"/>
                        </a:lnTo>
                        <a:lnTo>
                          <a:pt x="89" y="3"/>
                        </a:lnTo>
                        <a:lnTo>
                          <a:pt x="101" y="8"/>
                        </a:lnTo>
                        <a:lnTo>
                          <a:pt x="112" y="12"/>
                        </a:lnTo>
                        <a:lnTo>
                          <a:pt x="124" y="19"/>
                        </a:lnTo>
                        <a:lnTo>
                          <a:pt x="210" y="72"/>
                        </a:lnTo>
                        <a:lnTo>
                          <a:pt x="217" y="76"/>
                        </a:lnTo>
                        <a:lnTo>
                          <a:pt x="224" y="79"/>
                        </a:lnTo>
                        <a:lnTo>
                          <a:pt x="232" y="80"/>
                        </a:lnTo>
                        <a:lnTo>
                          <a:pt x="239" y="83"/>
                        </a:lnTo>
                        <a:lnTo>
                          <a:pt x="256" y="84"/>
                        </a:lnTo>
                        <a:lnTo>
                          <a:pt x="273" y="83"/>
                        </a:lnTo>
                        <a:lnTo>
                          <a:pt x="657" y="56"/>
                        </a:lnTo>
                        <a:lnTo>
                          <a:pt x="660" y="62"/>
                        </a:lnTo>
                        <a:lnTo>
                          <a:pt x="682" y="83"/>
                        </a:lnTo>
                        <a:lnTo>
                          <a:pt x="803" y="97"/>
                        </a:lnTo>
                        <a:lnTo>
                          <a:pt x="817" y="97"/>
                        </a:lnTo>
                        <a:lnTo>
                          <a:pt x="832" y="97"/>
                        </a:lnTo>
                        <a:lnTo>
                          <a:pt x="846" y="96"/>
                        </a:lnTo>
                        <a:lnTo>
                          <a:pt x="860" y="93"/>
                        </a:lnTo>
                        <a:lnTo>
                          <a:pt x="873" y="89"/>
                        </a:lnTo>
                        <a:lnTo>
                          <a:pt x="884" y="83"/>
                        </a:lnTo>
                        <a:lnTo>
                          <a:pt x="896" y="77"/>
                        </a:lnTo>
                        <a:lnTo>
                          <a:pt x="904" y="69"/>
                        </a:lnTo>
                        <a:close/>
                      </a:path>
                    </a:pathLst>
                  </a:custGeom>
                  <a:solidFill>
                    <a:srgbClr val="FFFF66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90" name="Freeform 164">
                    <a:extLst>
                      <a:ext uri="{FF2B5EF4-FFF2-40B4-BE49-F238E27FC236}">
                        <a16:creationId xmlns:a16="http://schemas.microsoft.com/office/drawing/2014/main" id="{1C946E04-BDCA-4E58-92F1-F1213EB6D7B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89413">
                    <a:off x="2332" y="2426"/>
                    <a:ext cx="539" cy="173"/>
                  </a:xfrm>
                  <a:custGeom>
                    <a:avLst/>
                    <a:gdLst>
                      <a:gd name="T0" fmla="*/ 0 w 247"/>
                      <a:gd name="T1" fmla="*/ 2147483647 h 69"/>
                      <a:gd name="T2" fmla="*/ 2147483647 w 247"/>
                      <a:gd name="T3" fmla="*/ 2147483647 h 69"/>
                      <a:gd name="T4" fmla="*/ 2147483647 w 247"/>
                      <a:gd name="T5" fmla="*/ 2147483647 h 69"/>
                      <a:gd name="T6" fmla="*/ 2147483647 w 247"/>
                      <a:gd name="T7" fmla="*/ 2147483647 h 69"/>
                      <a:gd name="T8" fmla="*/ 2147483647 w 247"/>
                      <a:gd name="T9" fmla="*/ 2147483647 h 69"/>
                      <a:gd name="T10" fmla="*/ 2147483647 w 247"/>
                      <a:gd name="T11" fmla="*/ 2147483647 h 69"/>
                      <a:gd name="T12" fmla="*/ 2147483647 w 247"/>
                      <a:gd name="T13" fmla="*/ 2147483647 h 69"/>
                      <a:gd name="T14" fmla="*/ 2147483647 w 247"/>
                      <a:gd name="T15" fmla="*/ 2147483647 h 69"/>
                      <a:gd name="T16" fmla="*/ 2147483647 w 247"/>
                      <a:gd name="T17" fmla="*/ 2147483647 h 69"/>
                      <a:gd name="T18" fmla="*/ 2147483647 w 247"/>
                      <a:gd name="T19" fmla="*/ 2147483647 h 69"/>
                      <a:gd name="T20" fmla="*/ 2147483647 w 247"/>
                      <a:gd name="T21" fmla="*/ 2147483647 h 69"/>
                      <a:gd name="T22" fmla="*/ 2147483647 w 247"/>
                      <a:gd name="T23" fmla="*/ 0 h 69"/>
                      <a:gd name="T24" fmla="*/ 2147483647 w 247"/>
                      <a:gd name="T25" fmla="*/ 2147483647 h 69"/>
                      <a:gd name="T26" fmla="*/ 2147483647 w 247"/>
                      <a:gd name="T27" fmla="*/ 2147483647 h 69"/>
                      <a:gd name="T28" fmla="*/ 0 w 247"/>
                      <a:gd name="T29" fmla="*/ 2147483647 h 69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247"/>
                      <a:gd name="T46" fmla="*/ 0 h 69"/>
                      <a:gd name="T47" fmla="*/ 247 w 247"/>
                      <a:gd name="T48" fmla="*/ 69 h 69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247" h="69">
                        <a:moveTo>
                          <a:pt x="0" y="19"/>
                        </a:moveTo>
                        <a:lnTo>
                          <a:pt x="15" y="50"/>
                        </a:lnTo>
                        <a:lnTo>
                          <a:pt x="54" y="55"/>
                        </a:lnTo>
                        <a:lnTo>
                          <a:pt x="148" y="69"/>
                        </a:lnTo>
                        <a:lnTo>
                          <a:pt x="241" y="56"/>
                        </a:lnTo>
                        <a:lnTo>
                          <a:pt x="247" y="32"/>
                        </a:lnTo>
                        <a:lnTo>
                          <a:pt x="227" y="25"/>
                        </a:lnTo>
                        <a:lnTo>
                          <a:pt x="206" y="18"/>
                        </a:lnTo>
                        <a:lnTo>
                          <a:pt x="185" y="12"/>
                        </a:lnTo>
                        <a:lnTo>
                          <a:pt x="165" y="6"/>
                        </a:lnTo>
                        <a:lnTo>
                          <a:pt x="148" y="2"/>
                        </a:lnTo>
                        <a:lnTo>
                          <a:pt x="131" y="0"/>
                        </a:lnTo>
                        <a:lnTo>
                          <a:pt x="111" y="2"/>
                        </a:lnTo>
                        <a:lnTo>
                          <a:pt x="89" y="5"/>
                        </a:lnTo>
                        <a:lnTo>
                          <a:pt x="0" y="19"/>
                        </a:lnTo>
                        <a:close/>
                      </a:path>
                    </a:pathLst>
                  </a:custGeom>
                  <a:solidFill>
                    <a:schemeClr val="hlink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87" name="Freeform 165">
                  <a:extLst>
                    <a:ext uri="{FF2B5EF4-FFF2-40B4-BE49-F238E27FC236}">
                      <a16:creationId xmlns:a16="http://schemas.microsoft.com/office/drawing/2014/main" id="{E2F88417-0092-4EF0-A337-C596CCBB25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353401">
                  <a:off x="2952" y="2567"/>
                  <a:ext cx="720" cy="96"/>
                </a:xfrm>
                <a:custGeom>
                  <a:avLst/>
                  <a:gdLst>
                    <a:gd name="T0" fmla="*/ 0 w 293"/>
                    <a:gd name="T1" fmla="*/ 2147483647 h 33"/>
                    <a:gd name="T2" fmla="*/ 0 w 293"/>
                    <a:gd name="T3" fmla="*/ 2147483647 h 33"/>
                    <a:gd name="T4" fmla="*/ 2147483647 w 293"/>
                    <a:gd name="T5" fmla="*/ 2147483647 h 33"/>
                    <a:gd name="T6" fmla="*/ 2147483647 w 293"/>
                    <a:gd name="T7" fmla="*/ 2147483647 h 33"/>
                    <a:gd name="T8" fmla="*/ 2147483647 w 293"/>
                    <a:gd name="T9" fmla="*/ 2147483647 h 33"/>
                    <a:gd name="T10" fmla="*/ 2147483647 w 293"/>
                    <a:gd name="T11" fmla="*/ 0 h 33"/>
                    <a:gd name="T12" fmla="*/ 2147483647 w 293"/>
                    <a:gd name="T13" fmla="*/ 0 h 33"/>
                    <a:gd name="T14" fmla="*/ 2147483647 w 293"/>
                    <a:gd name="T15" fmla="*/ 2147483647 h 33"/>
                    <a:gd name="T16" fmla="*/ 2147483647 w 293"/>
                    <a:gd name="T17" fmla="*/ 2147483647 h 33"/>
                    <a:gd name="T18" fmla="*/ 2147483647 w 293"/>
                    <a:gd name="T19" fmla="*/ 2147483647 h 33"/>
                    <a:gd name="T20" fmla="*/ 2147483647 w 293"/>
                    <a:gd name="T21" fmla="*/ 2147483647 h 33"/>
                    <a:gd name="T22" fmla="*/ 2147483647 w 293"/>
                    <a:gd name="T23" fmla="*/ 2147483647 h 33"/>
                    <a:gd name="T24" fmla="*/ 2147483647 w 293"/>
                    <a:gd name="T25" fmla="*/ 2147483647 h 33"/>
                    <a:gd name="T26" fmla="*/ 2147483647 w 293"/>
                    <a:gd name="T27" fmla="*/ 2147483647 h 33"/>
                    <a:gd name="T28" fmla="*/ 2147483647 w 293"/>
                    <a:gd name="T29" fmla="*/ 2147483647 h 33"/>
                    <a:gd name="T30" fmla="*/ 2147483647 w 293"/>
                    <a:gd name="T31" fmla="*/ 2147483647 h 33"/>
                    <a:gd name="T32" fmla="*/ 2147483647 w 293"/>
                    <a:gd name="T33" fmla="*/ 2147483647 h 33"/>
                    <a:gd name="T34" fmla="*/ 2147483647 w 293"/>
                    <a:gd name="T35" fmla="*/ 2147483647 h 33"/>
                    <a:gd name="T36" fmla="*/ 2147483647 w 293"/>
                    <a:gd name="T37" fmla="*/ 2147483647 h 33"/>
                    <a:gd name="T38" fmla="*/ 2147483647 w 293"/>
                    <a:gd name="T39" fmla="*/ 2147483647 h 33"/>
                    <a:gd name="T40" fmla="*/ 2147483647 w 293"/>
                    <a:gd name="T41" fmla="*/ 2147483647 h 33"/>
                    <a:gd name="T42" fmla="*/ 2147483647 w 293"/>
                    <a:gd name="T43" fmla="*/ 2147483647 h 33"/>
                    <a:gd name="T44" fmla="*/ 2147483647 w 293"/>
                    <a:gd name="T45" fmla="*/ 2147483647 h 33"/>
                    <a:gd name="T46" fmla="*/ 2147483647 w 293"/>
                    <a:gd name="T47" fmla="*/ 2147483647 h 33"/>
                    <a:gd name="T48" fmla="*/ 2147483647 w 293"/>
                    <a:gd name="T49" fmla="*/ 2147483647 h 33"/>
                    <a:gd name="T50" fmla="*/ 2147483647 w 293"/>
                    <a:gd name="T51" fmla="*/ 2147483647 h 33"/>
                    <a:gd name="T52" fmla="*/ 2147483647 w 293"/>
                    <a:gd name="T53" fmla="*/ 2147483647 h 33"/>
                    <a:gd name="T54" fmla="*/ 0 w 293"/>
                    <a:gd name="T55" fmla="*/ 2147483647 h 33"/>
                    <a:gd name="T56" fmla="*/ 0 w 293"/>
                    <a:gd name="T57" fmla="*/ 2147483647 h 33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93"/>
                    <a:gd name="T88" fmla="*/ 0 h 33"/>
                    <a:gd name="T89" fmla="*/ 293 w 293"/>
                    <a:gd name="T90" fmla="*/ 33 h 33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93" h="33">
                      <a:moveTo>
                        <a:pt x="0" y="17"/>
                      </a:moveTo>
                      <a:lnTo>
                        <a:pt x="0" y="16"/>
                      </a:lnTo>
                      <a:lnTo>
                        <a:pt x="105" y="4"/>
                      </a:lnTo>
                      <a:lnTo>
                        <a:pt x="135" y="2"/>
                      </a:lnTo>
                      <a:lnTo>
                        <a:pt x="159" y="2"/>
                      </a:lnTo>
                      <a:lnTo>
                        <a:pt x="179" y="0"/>
                      </a:lnTo>
                      <a:lnTo>
                        <a:pt x="195" y="0"/>
                      </a:lnTo>
                      <a:lnTo>
                        <a:pt x="219" y="2"/>
                      </a:lnTo>
                      <a:lnTo>
                        <a:pt x="239" y="3"/>
                      </a:lnTo>
                      <a:lnTo>
                        <a:pt x="256" y="4"/>
                      </a:lnTo>
                      <a:lnTo>
                        <a:pt x="269" y="7"/>
                      </a:lnTo>
                      <a:lnTo>
                        <a:pt x="279" y="9"/>
                      </a:lnTo>
                      <a:lnTo>
                        <a:pt x="287" y="12"/>
                      </a:lnTo>
                      <a:lnTo>
                        <a:pt x="291" y="14"/>
                      </a:lnTo>
                      <a:lnTo>
                        <a:pt x="293" y="17"/>
                      </a:lnTo>
                      <a:lnTo>
                        <a:pt x="291" y="19"/>
                      </a:lnTo>
                      <a:lnTo>
                        <a:pt x="287" y="22"/>
                      </a:lnTo>
                      <a:lnTo>
                        <a:pt x="279" y="24"/>
                      </a:lnTo>
                      <a:lnTo>
                        <a:pt x="269" y="27"/>
                      </a:lnTo>
                      <a:lnTo>
                        <a:pt x="256" y="29"/>
                      </a:lnTo>
                      <a:lnTo>
                        <a:pt x="239" y="30"/>
                      </a:lnTo>
                      <a:lnTo>
                        <a:pt x="219" y="32"/>
                      </a:lnTo>
                      <a:lnTo>
                        <a:pt x="195" y="33"/>
                      </a:lnTo>
                      <a:lnTo>
                        <a:pt x="180" y="33"/>
                      </a:lnTo>
                      <a:lnTo>
                        <a:pt x="159" y="33"/>
                      </a:lnTo>
                      <a:lnTo>
                        <a:pt x="135" y="32"/>
                      </a:lnTo>
                      <a:lnTo>
                        <a:pt x="105" y="29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1588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188" name="Freeform 166">
                  <a:extLst>
                    <a:ext uri="{FF2B5EF4-FFF2-40B4-BE49-F238E27FC236}">
                      <a16:creationId xmlns:a16="http://schemas.microsoft.com/office/drawing/2014/main" id="{8ED7B67F-3C37-492E-B506-903274A84B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6173530" flipH="1">
                  <a:off x="3167" y="1271"/>
                  <a:ext cx="289" cy="47"/>
                </a:xfrm>
                <a:custGeom>
                  <a:avLst/>
                  <a:gdLst>
                    <a:gd name="T0" fmla="*/ 0 w 293"/>
                    <a:gd name="T1" fmla="*/ 163274 h 33"/>
                    <a:gd name="T2" fmla="*/ 0 w 293"/>
                    <a:gd name="T3" fmla="*/ 158827 h 33"/>
                    <a:gd name="T4" fmla="*/ 79 w 293"/>
                    <a:gd name="T5" fmla="*/ 45060 h 33"/>
                    <a:gd name="T6" fmla="*/ 96 w 293"/>
                    <a:gd name="T7" fmla="*/ 22214 h 33"/>
                    <a:gd name="T8" fmla="*/ 108 w 293"/>
                    <a:gd name="T9" fmla="*/ 22214 h 33"/>
                    <a:gd name="T10" fmla="*/ 127 w 293"/>
                    <a:gd name="T11" fmla="*/ 0 h 33"/>
                    <a:gd name="T12" fmla="*/ 139 w 293"/>
                    <a:gd name="T13" fmla="*/ 0 h 33"/>
                    <a:gd name="T14" fmla="*/ 155 w 293"/>
                    <a:gd name="T15" fmla="*/ 22214 h 33"/>
                    <a:gd name="T16" fmla="*/ 168 w 293"/>
                    <a:gd name="T17" fmla="*/ 31638 h 33"/>
                    <a:gd name="T18" fmla="*/ 179 w 293"/>
                    <a:gd name="T19" fmla="*/ 45060 h 33"/>
                    <a:gd name="T20" fmla="*/ 187 w 293"/>
                    <a:gd name="T21" fmla="*/ 66968 h 33"/>
                    <a:gd name="T22" fmla="*/ 195 w 293"/>
                    <a:gd name="T23" fmla="*/ 91402 h 33"/>
                    <a:gd name="T24" fmla="*/ 201 w 293"/>
                    <a:gd name="T25" fmla="*/ 114639 h 33"/>
                    <a:gd name="T26" fmla="*/ 204 w 293"/>
                    <a:gd name="T27" fmla="*/ 135843 h 33"/>
                    <a:gd name="T28" fmla="*/ 205 w 293"/>
                    <a:gd name="T29" fmla="*/ 163274 h 33"/>
                    <a:gd name="T30" fmla="*/ 204 w 293"/>
                    <a:gd name="T31" fmla="*/ 185406 h 33"/>
                    <a:gd name="T32" fmla="*/ 201 w 293"/>
                    <a:gd name="T33" fmla="*/ 214779 h 33"/>
                    <a:gd name="T34" fmla="*/ 195 w 293"/>
                    <a:gd name="T35" fmla="*/ 232542 h 33"/>
                    <a:gd name="T36" fmla="*/ 187 w 293"/>
                    <a:gd name="T37" fmla="*/ 264063 h 33"/>
                    <a:gd name="T38" fmla="*/ 179 w 293"/>
                    <a:gd name="T39" fmla="*/ 281160 h 33"/>
                    <a:gd name="T40" fmla="*/ 168 w 293"/>
                    <a:gd name="T41" fmla="*/ 297346 h 33"/>
                    <a:gd name="T42" fmla="*/ 155 w 293"/>
                    <a:gd name="T43" fmla="*/ 320390 h 33"/>
                    <a:gd name="T44" fmla="*/ 139 w 293"/>
                    <a:gd name="T45" fmla="*/ 322175 h 33"/>
                    <a:gd name="T46" fmla="*/ 128 w 293"/>
                    <a:gd name="T47" fmla="*/ 322175 h 33"/>
                    <a:gd name="T48" fmla="*/ 108 w 293"/>
                    <a:gd name="T49" fmla="*/ 322175 h 33"/>
                    <a:gd name="T50" fmla="*/ 96 w 293"/>
                    <a:gd name="T51" fmla="*/ 320390 h 33"/>
                    <a:gd name="T52" fmla="*/ 79 w 293"/>
                    <a:gd name="T53" fmla="*/ 281160 h 33"/>
                    <a:gd name="T54" fmla="*/ 0 w 293"/>
                    <a:gd name="T55" fmla="*/ 163274 h 33"/>
                    <a:gd name="T56" fmla="*/ 0 w 293"/>
                    <a:gd name="T57" fmla="*/ 163274 h 33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93"/>
                    <a:gd name="T88" fmla="*/ 0 h 33"/>
                    <a:gd name="T89" fmla="*/ 293 w 293"/>
                    <a:gd name="T90" fmla="*/ 33 h 33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93" h="33">
                      <a:moveTo>
                        <a:pt x="0" y="17"/>
                      </a:moveTo>
                      <a:lnTo>
                        <a:pt x="0" y="16"/>
                      </a:lnTo>
                      <a:lnTo>
                        <a:pt x="105" y="4"/>
                      </a:lnTo>
                      <a:lnTo>
                        <a:pt x="135" y="2"/>
                      </a:lnTo>
                      <a:lnTo>
                        <a:pt x="159" y="2"/>
                      </a:lnTo>
                      <a:lnTo>
                        <a:pt x="179" y="0"/>
                      </a:lnTo>
                      <a:lnTo>
                        <a:pt x="195" y="0"/>
                      </a:lnTo>
                      <a:lnTo>
                        <a:pt x="219" y="2"/>
                      </a:lnTo>
                      <a:lnTo>
                        <a:pt x="239" y="3"/>
                      </a:lnTo>
                      <a:lnTo>
                        <a:pt x="256" y="4"/>
                      </a:lnTo>
                      <a:lnTo>
                        <a:pt x="269" y="7"/>
                      </a:lnTo>
                      <a:lnTo>
                        <a:pt x="279" y="9"/>
                      </a:lnTo>
                      <a:lnTo>
                        <a:pt x="287" y="12"/>
                      </a:lnTo>
                      <a:lnTo>
                        <a:pt x="291" y="14"/>
                      </a:lnTo>
                      <a:lnTo>
                        <a:pt x="293" y="17"/>
                      </a:lnTo>
                      <a:lnTo>
                        <a:pt x="291" y="19"/>
                      </a:lnTo>
                      <a:lnTo>
                        <a:pt x="287" y="22"/>
                      </a:lnTo>
                      <a:lnTo>
                        <a:pt x="279" y="24"/>
                      </a:lnTo>
                      <a:lnTo>
                        <a:pt x="269" y="27"/>
                      </a:lnTo>
                      <a:lnTo>
                        <a:pt x="256" y="29"/>
                      </a:lnTo>
                      <a:lnTo>
                        <a:pt x="239" y="30"/>
                      </a:lnTo>
                      <a:lnTo>
                        <a:pt x="219" y="32"/>
                      </a:lnTo>
                      <a:lnTo>
                        <a:pt x="195" y="33"/>
                      </a:lnTo>
                      <a:lnTo>
                        <a:pt x="180" y="33"/>
                      </a:lnTo>
                      <a:lnTo>
                        <a:pt x="159" y="33"/>
                      </a:lnTo>
                      <a:lnTo>
                        <a:pt x="135" y="32"/>
                      </a:lnTo>
                      <a:lnTo>
                        <a:pt x="105" y="29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1588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85" name="Line 167">
                <a:extLst>
                  <a:ext uri="{FF2B5EF4-FFF2-40B4-BE49-F238E27FC236}">
                    <a16:creationId xmlns:a16="http://schemas.microsoft.com/office/drawing/2014/main" id="{38CE5547-5FDD-478F-91CE-C84D20B2FB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6" y="822"/>
                <a:ext cx="21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182" name="AutoShape 168">
              <a:extLst>
                <a:ext uri="{FF2B5EF4-FFF2-40B4-BE49-F238E27FC236}">
                  <a16:creationId xmlns:a16="http://schemas.microsoft.com/office/drawing/2014/main" id="{F92E1B43-3F5E-4244-ADC9-BA7DDAD9CA7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988" y="1620"/>
              <a:ext cx="72" cy="96"/>
            </a:xfrm>
            <a:prstGeom prst="triangle">
              <a:avLst>
                <a:gd name="adj" fmla="val 50000"/>
              </a:avLst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de-DE" altLang="de-DE"/>
            </a:p>
          </p:txBody>
        </p:sp>
        <p:sp>
          <p:nvSpPr>
            <p:cNvPr id="183" name="Line 169">
              <a:extLst>
                <a:ext uri="{FF2B5EF4-FFF2-40B4-BE49-F238E27FC236}">
                  <a16:creationId xmlns:a16="http://schemas.microsoft.com/office/drawing/2014/main" id="{8A136324-7443-4646-90FB-A05627ED79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6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91" name="Group 448">
            <a:extLst>
              <a:ext uri="{FF2B5EF4-FFF2-40B4-BE49-F238E27FC236}">
                <a16:creationId xmlns:a16="http://schemas.microsoft.com/office/drawing/2014/main" id="{F1C09C63-91DE-4889-8B3B-E713BA1121EB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4289402" y="3988935"/>
            <a:ext cx="709613" cy="608012"/>
            <a:chOff x="4545" y="394"/>
            <a:chExt cx="392" cy="361"/>
          </a:xfrm>
        </p:grpSpPr>
        <p:sp>
          <p:nvSpPr>
            <p:cNvPr id="192" name="AutoShape 449">
              <a:extLst>
                <a:ext uri="{FF2B5EF4-FFF2-40B4-BE49-F238E27FC236}">
                  <a16:creationId xmlns:a16="http://schemas.microsoft.com/office/drawing/2014/main" id="{12FB22D4-8C32-467D-838D-874B47F60D6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 rot="-5400000">
              <a:off x="4560" y="379"/>
              <a:ext cx="361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3" name="Freeform 450">
              <a:extLst>
                <a:ext uri="{FF2B5EF4-FFF2-40B4-BE49-F238E27FC236}">
                  <a16:creationId xmlns:a16="http://schemas.microsoft.com/office/drawing/2014/main" id="{0119866C-5B5E-4620-80AA-D91CA4DF8A62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63"/>
              <a:ext cx="20" cy="221"/>
            </a:xfrm>
            <a:custGeom>
              <a:avLst/>
              <a:gdLst>
                <a:gd name="T0" fmla="*/ 0 w 116"/>
                <a:gd name="T1" fmla="*/ 0 h 1166"/>
                <a:gd name="T2" fmla="*/ 0 w 116"/>
                <a:gd name="T3" fmla="*/ 0 h 1166"/>
                <a:gd name="T4" fmla="*/ 0 w 116"/>
                <a:gd name="T5" fmla="*/ 0 h 1166"/>
                <a:gd name="T6" fmla="*/ 0 w 116"/>
                <a:gd name="T7" fmla="*/ 0 h 1166"/>
                <a:gd name="T8" fmla="*/ 0 w 116"/>
                <a:gd name="T9" fmla="*/ 0 h 1166"/>
                <a:gd name="T10" fmla="*/ 0 w 116"/>
                <a:gd name="T11" fmla="*/ 0 h 1166"/>
                <a:gd name="T12" fmla="*/ 0 w 116"/>
                <a:gd name="T13" fmla="*/ 0 h 1166"/>
                <a:gd name="T14" fmla="*/ 0 w 116"/>
                <a:gd name="T15" fmla="*/ 0 h 1166"/>
                <a:gd name="T16" fmla="*/ 0 w 116"/>
                <a:gd name="T17" fmla="*/ 0 h 1166"/>
                <a:gd name="T18" fmla="*/ 0 w 116"/>
                <a:gd name="T19" fmla="*/ 0 h 1166"/>
                <a:gd name="T20" fmla="*/ 0 w 116"/>
                <a:gd name="T21" fmla="*/ 0 h 1166"/>
                <a:gd name="T22" fmla="*/ 0 w 116"/>
                <a:gd name="T23" fmla="*/ 0 h 1166"/>
                <a:gd name="T24" fmla="*/ 0 w 116"/>
                <a:gd name="T25" fmla="*/ 0 h 1166"/>
                <a:gd name="T26" fmla="*/ 0 w 116"/>
                <a:gd name="T27" fmla="*/ 0 h 1166"/>
                <a:gd name="T28" fmla="*/ 0 w 116"/>
                <a:gd name="T29" fmla="*/ 0 h 1166"/>
                <a:gd name="T30" fmla="*/ 0 w 116"/>
                <a:gd name="T31" fmla="*/ 0 h 1166"/>
                <a:gd name="T32" fmla="*/ 0 w 116"/>
                <a:gd name="T33" fmla="*/ 0 h 1166"/>
                <a:gd name="T34" fmla="*/ 0 w 116"/>
                <a:gd name="T35" fmla="*/ 0 h 1166"/>
                <a:gd name="T36" fmla="*/ 0 w 116"/>
                <a:gd name="T37" fmla="*/ 0 h 1166"/>
                <a:gd name="T38" fmla="*/ 0 w 116"/>
                <a:gd name="T39" fmla="*/ 0 h 1166"/>
                <a:gd name="T40" fmla="*/ 0 w 116"/>
                <a:gd name="T41" fmla="*/ 0 h 1166"/>
                <a:gd name="T42" fmla="*/ 0 w 116"/>
                <a:gd name="T43" fmla="*/ 0 h 1166"/>
                <a:gd name="T44" fmla="*/ 0 w 116"/>
                <a:gd name="T45" fmla="*/ 0 h 1166"/>
                <a:gd name="T46" fmla="*/ 0 w 116"/>
                <a:gd name="T47" fmla="*/ 0 h 1166"/>
                <a:gd name="T48" fmla="*/ 0 w 116"/>
                <a:gd name="T49" fmla="*/ 0 h 1166"/>
                <a:gd name="T50" fmla="*/ 0 w 116"/>
                <a:gd name="T51" fmla="*/ 0 h 1166"/>
                <a:gd name="T52" fmla="*/ 0 w 116"/>
                <a:gd name="T53" fmla="*/ 0 h 1166"/>
                <a:gd name="T54" fmla="*/ 0 w 116"/>
                <a:gd name="T55" fmla="*/ 0 h 1166"/>
                <a:gd name="T56" fmla="*/ 0 w 116"/>
                <a:gd name="T57" fmla="*/ 0 h 1166"/>
                <a:gd name="T58" fmla="*/ 0 w 116"/>
                <a:gd name="T59" fmla="*/ 0 h 1166"/>
                <a:gd name="T60" fmla="*/ 0 w 116"/>
                <a:gd name="T61" fmla="*/ 0 h 1166"/>
                <a:gd name="T62" fmla="*/ 0 w 116"/>
                <a:gd name="T63" fmla="*/ 0 h 1166"/>
                <a:gd name="T64" fmla="*/ 0 w 116"/>
                <a:gd name="T65" fmla="*/ 0 h 1166"/>
                <a:gd name="T66" fmla="*/ 0 w 116"/>
                <a:gd name="T67" fmla="*/ 0 h 1166"/>
                <a:gd name="T68" fmla="*/ 0 w 116"/>
                <a:gd name="T69" fmla="*/ 0 h 1166"/>
                <a:gd name="T70" fmla="*/ 0 w 116"/>
                <a:gd name="T71" fmla="*/ 0 h 1166"/>
                <a:gd name="T72" fmla="*/ 0 w 116"/>
                <a:gd name="T73" fmla="*/ 0 h 1166"/>
                <a:gd name="T74" fmla="*/ 0 w 116"/>
                <a:gd name="T75" fmla="*/ 0 h 1166"/>
                <a:gd name="T76" fmla="*/ 0 w 116"/>
                <a:gd name="T77" fmla="*/ 0 h 1166"/>
                <a:gd name="T78" fmla="*/ 0 w 116"/>
                <a:gd name="T79" fmla="*/ 0 h 1166"/>
                <a:gd name="T80" fmla="*/ 0 w 116"/>
                <a:gd name="T81" fmla="*/ 0 h 1166"/>
                <a:gd name="T82" fmla="*/ 0 w 116"/>
                <a:gd name="T83" fmla="*/ 0 h 1166"/>
                <a:gd name="T84" fmla="*/ 0 w 116"/>
                <a:gd name="T85" fmla="*/ 0 h 1166"/>
                <a:gd name="T86" fmla="*/ 0 w 116"/>
                <a:gd name="T87" fmla="*/ 0 h 1166"/>
                <a:gd name="T88" fmla="*/ 0 w 116"/>
                <a:gd name="T89" fmla="*/ 0 h 1166"/>
                <a:gd name="T90" fmla="*/ 0 w 116"/>
                <a:gd name="T91" fmla="*/ 0 h 1166"/>
                <a:gd name="T92" fmla="*/ 0 w 116"/>
                <a:gd name="T93" fmla="*/ 0 h 116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6"/>
                <a:gd name="T142" fmla="*/ 0 h 1166"/>
                <a:gd name="T143" fmla="*/ 116 w 116"/>
                <a:gd name="T144" fmla="*/ 1166 h 116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6" h="1166">
                  <a:moveTo>
                    <a:pt x="116" y="707"/>
                  </a:moveTo>
                  <a:lnTo>
                    <a:pt x="116" y="683"/>
                  </a:lnTo>
                  <a:lnTo>
                    <a:pt x="115" y="657"/>
                  </a:lnTo>
                  <a:lnTo>
                    <a:pt x="114" y="631"/>
                  </a:lnTo>
                  <a:lnTo>
                    <a:pt x="114" y="604"/>
                  </a:lnTo>
                  <a:lnTo>
                    <a:pt x="111" y="548"/>
                  </a:lnTo>
                  <a:lnTo>
                    <a:pt x="108" y="490"/>
                  </a:lnTo>
                  <a:lnTo>
                    <a:pt x="101" y="372"/>
                  </a:lnTo>
                  <a:lnTo>
                    <a:pt x="96" y="314"/>
                  </a:lnTo>
                  <a:lnTo>
                    <a:pt x="91" y="259"/>
                  </a:lnTo>
                  <a:lnTo>
                    <a:pt x="89" y="231"/>
                  </a:lnTo>
                  <a:lnTo>
                    <a:pt x="83" y="180"/>
                  </a:lnTo>
                  <a:lnTo>
                    <a:pt x="81" y="157"/>
                  </a:lnTo>
                  <a:lnTo>
                    <a:pt x="78" y="134"/>
                  </a:lnTo>
                  <a:lnTo>
                    <a:pt x="75" y="113"/>
                  </a:lnTo>
                  <a:lnTo>
                    <a:pt x="72" y="93"/>
                  </a:lnTo>
                  <a:lnTo>
                    <a:pt x="70" y="75"/>
                  </a:lnTo>
                  <a:lnTo>
                    <a:pt x="67" y="58"/>
                  </a:lnTo>
                  <a:lnTo>
                    <a:pt x="64" y="43"/>
                  </a:lnTo>
                  <a:lnTo>
                    <a:pt x="61" y="31"/>
                  </a:lnTo>
                  <a:lnTo>
                    <a:pt x="58" y="20"/>
                  </a:lnTo>
                  <a:lnTo>
                    <a:pt x="56" y="11"/>
                  </a:lnTo>
                  <a:lnTo>
                    <a:pt x="53" y="5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45" y="1"/>
                  </a:lnTo>
                  <a:lnTo>
                    <a:pt x="43" y="5"/>
                  </a:lnTo>
                  <a:lnTo>
                    <a:pt x="40" y="12"/>
                  </a:lnTo>
                  <a:lnTo>
                    <a:pt x="38" y="20"/>
                  </a:lnTo>
                  <a:lnTo>
                    <a:pt x="36" y="31"/>
                  </a:lnTo>
                  <a:lnTo>
                    <a:pt x="34" y="44"/>
                  </a:lnTo>
                  <a:lnTo>
                    <a:pt x="31" y="60"/>
                  </a:lnTo>
                  <a:lnTo>
                    <a:pt x="29" y="76"/>
                  </a:lnTo>
                  <a:lnTo>
                    <a:pt x="27" y="95"/>
                  </a:lnTo>
                  <a:lnTo>
                    <a:pt x="25" y="115"/>
                  </a:lnTo>
                  <a:lnTo>
                    <a:pt x="23" y="137"/>
                  </a:lnTo>
                  <a:lnTo>
                    <a:pt x="21" y="159"/>
                  </a:lnTo>
                  <a:lnTo>
                    <a:pt x="19" y="184"/>
                  </a:lnTo>
                  <a:lnTo>
                    <a:pt x="17" y="209"/>
                  </a:lnTo>
                  <a:lnTo>
                    <a:pt x="16" y="235"/>
                  </a:lnTo>
                  <a:lnTo>
                    <a:pt x="14" y="262"/>
                  </a:lnTo>
                  <a:lnTo>
                    <a:pt x="11" y="319"/>
                  </a:lnTo>
                  <a:lnTo>
                    <a:pt x="8" y="377"/>
                  </a:lnTo>
                  <a:lnTo>
                    <a:pt x="4" y="496"/>
                  </a:lnTo>
                  <a:lnTo>
                    <a:pt x="2" y="554"/>
                  </a:lnTo>
                  <a:lnTo>
                    <a:pt x="1" y="610"/>
                  </a:lnTo>
                  <a:lnTo>
                    <a:pt x="1" y="638"/>
                  </a:lnTo>
                  <a:lnTo>
                    <a:pt x="0" y="664"/>
                  </a:lnTo>
                  <a:lnTo>
                    <a:pt x="0" y="714"/>
                  </a:lnTo>
                  <a:lnTo>
                    <a:pt x="1" y="761"/>
                  </a:lnTo>
                  <a:lnTo>
                    <a:pt x="2" y="806"/>
                  </a:lnTo>
                  <a:lnTo>
                    <a:pt x="4" y="850"/>
                  </a:lnTo>
                  <a:lnTo>
                    <a:pt x="6" y="891"/>
                  </a:lnTo>
                  <a:lnTo>
                    <a:pt x="9" y="931"/>
                  </a:lnTo>
                  <a:lnTo>
                    <a:pt x="12" y="968"/>
                  </a:lnTo>
                  <a:lnTo>
                    <a:pt x="16" y="1003"/>
                  </a:lnTo>
                  <a:lnTo>
                    <a:pt x="19" y="1035"/>
                  </a:lnTo>
                  <a:lnTo>
                    <a:pt x="24" y="1064"/>
                  </a:lnTo>
                  <a:lnTo>
                    <a:pt x="26" y="1077"/>
                  </a:lnTo>
                  <a:lnTo>
                    <a:pt x="28" y="1090"/>
                  </a:lnTo>
                  <a:lnTo>
                    <a:pt x="30" y="1101"/>
                  </a:lnTo>
                  <a:lnTo>
                    <a:pt x="33" y="1112"/>
                  </a:lnTo>
                  <a:lnTo>
                    <a:pt x="35" y="1122"/>
                  </a:lnTo>
                  <a:lnTo>
                    <a:pt x="37" y="1131"/>
                  </a:lnTo>
                  <a:lnTo>
                    <a:pt x="40" y="1139"/>
                  </a:lnTo>
                  <a:lnTo>
                    <a:pt x="42" y="1146"/>
                  </a:lnTo>
                  <a:lnTo>
                    <a:pt x="45" y="1152"/>
                  </a:lnTo>
                  <a:lnTo>
                    <a:pt x="47" y="1157"/>
                  </a:lnTo>
                  <a:lnTo>
                    <a:pt x="50" y="1161"/>
                  </a:lnTo>
                  <a:lnTo>
                    <a:pt x="52" y="1164"/>
                  </a:lnTo>
                  <a:lnTo>
                    <a:pt x="55" y="1165"/>
                  </a:lnTo>
                  <a:lnTo>
                    <a:pt x="57" y="1166"/>
                  </a:lnTo>
                  <a:lnTo>
                    <a:pt x="60" y="1165"/>
                  </a:lnTo>
                  <a:lnTo>
                    <a:pt x="62" y="1164"/>
                  </a:lnTo>
                  <a:lnTo>
                    <a:pt x="65" y="1160"/>
                  </a:lnTo>
                  <a:lnTo>
                    <a:pt x="68" y="1157"/>
                  </a:lnTo>
                  <a:lnTo>
                    <a:pt x="70" y="1151"/>
                  </a:lnTo>
                  <a:lnTo>
                    <a:pt x="72" y="1145"/>
                  </a:lnTo>
                  <a:lnTo>
                    <a:pt x="75" y="1138"/>
                  </a:lnTo>
                  <a:lnTo>
                    <a:pt x="81" y="1121"/>
                  </a:lnTo>
                  <a:lnTo>
                    <a:pt x="83" y="1110"/>
                  </a:lnTo>
                  <a:lnTo>
                    <a:pt x="85" y="1099"/>
                  </a:lnTo>
                  <a:lnTo>
                    <a:pt x="88" y="1087"/>
                  </a:lnTo>
                  <a:lnTo>
                    <a:pt x="90" y="1075"/>
                  </a:lnTo>
                  <a:lnTo>
                    <a:pt x="92" y="1061"/>
                  </a:lnTo>
                  <a:lnTo>
                    <a:pt x="97" y="1031"/>
                  </a:lnTo>
                  <a:lnTo>
                    <a:pt x="101" y="999"/>
                  </a:lnTo>
                  <a:lnTo>
                    <a:pt x="105" y="964"/>
                  </a:lnTo>
                  <a:lnTo>
                    <a:pt x="108" y="926"/>
                  </a:lnTo>
                  <a:lnTo>
                    <a:pt x="111" y="885"/>
                  </a:lnTo>
                  <a:lnTo>
                    <a:pt x="113" y="843"/>
                  </a:lnTo>
                  <a:lnTo>
                    <a:pt x="115" y="799"/>
                  </a:lnTo>
                  <a:lnTo>
                    <a:pt x="116" y="754"/>
                  </a:lnTo>
                  <a:lnTo>
                    <a:pt x="116" y="707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4" name="Freeform 451">
              <a:extLst>
                <a:ext uri="{FF2B5EF4-FFF2-40B4-BE49-F238E27FC236}">
                  <a16:creationId xmlns:a16="http://schemas.microsoft.com/office/drawing/2014/main" id="{C9D33022-6354-48BC-8FEE-F9EA882278A7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09" y="608"/>
              <a:ext cx="103" cy="52"/>
            </a:xfrm>
            <a:custGeom>
              <a:avLst/>
              <a:gdLst>
                <a:gd name="T0" fmla="*/ 0 w 582"/>
                <a:gd name="T1" fmla="*/ 0 h 276"/>
                <a:gd name="T2" fmla="*/ 0 w 582"/>
                <a:gd name="T3" fmla="*/ 0 h 276"/>
                <a:gd name="T4" fmla="*/ 0 w 582"/>
                <a:gd name="T5" fmla="*/ 0 h 276"/>
                <a:gd name="T6" fmla="*/ 0 w 582"/>
                <a:gd name="T7" fmla="*/ 0 h 276"/>
                <a:gd name="T8" fmla="*/ 0 w 582"/>
                <a:gd name="T9" fmla="*/ 0 h 276"/>
                <a:gd name="T10" fmla="*/ 0 w 582"/>
                <a:gd name="T11" fmla="*/ 0 h 276"/>
                <a:gd name="T12" fmla="*/ 0 w 582"/>
                <a:gd name="T13" fmla="*/ 0 h 276"/>
                <a:gd name="T14" fmla="*/ 0 w 582"/>
                <a:gd name="T15" fmla="*/ 0 h 276"/>
                <a:gd name="T16" fmla="*/ 0 w 582"/>
                <a:gd name="T17" fmla="*/ 0 h 276"/>
                <a:gd name="T18" fmla="*/ 0 w 582"/>
                <a:gd name="T19" fmla="*/ 0 h 276"/>
                <a:gd name="T20" fmla="*/ 0 w 582"/>
                <a:gd name="T21" fmla="*/ 0 h 276"/>
                <a:gd name="T22" fmla="*/ 0 w 582"/>
                <a:gd name="T23" fmla="*/ 0 h 276"/>
                <a:gd name="T24" fmla="*/ 0 w 582"/>
                <a:gd name="T25" fmla="*/ 0 h 276"/>
                <a:gd name="T26" fmla="*/ 0 w 582"/>
                <a:gd name="T27" fmla="*/ 0 h 276"/>
                <a:gd name="T28" fmla="*/ 0 w 582"/>
                <a:gd name="T29" fmla="*/ 0 h 276"/>
                <a:gd name="T30" fmla="*/ 0 w 582"/>
                <a:gd name="T31" fmla="*/ 0 h 276"/>
                <a:gd name="T32" fmla="*/ 0 w 582"/>
                <a:gd name="T33" fmla="*/ 0 h 276"/>
                <a:gd name="T34" fmla="*/ 0 w 582"/>
                <a:gd name="T35" fmla="*/ 0 h 276"/>
                <a:gd name="T36" fmla="*/ 0 w 582"/>
                <a:gd name="T37" fmla="*/ 0 h 276"/>
                <a:gd name="T38" fmla="*/ 0 w 582"/>
                <a:gd name="T39" fmla="*/ 0 h 276"/>
                <a:gd name="T40" fmla="*/ 0 w 582"/>
                <a:gd name="T41" fmla="*/ 0 h 276"/>
                <a:gd name="T42" fmla="*/ 0 w 582"/>
                <a:gd name="T43" fmla="*/ 0 h 276"/>
                <a:gd name="T44" fmla="*/ 0 w 582"/>
                <a:gd name="T45" fmla="*/ 0 h 276"/>
                <a:gd name="T46" fmla="*/ 0 w 582"/>
                <a:gd name="T47" fmla="*/ 0 h 276"/>
                <a:gd name="T48" fmla="*/ 0 w 582"/>
                <a:gd name="T49" fmla="*/ 0 h 276"/>
                <a:gd name="T50" fmla="*/ 0 w 582"/>
                <a:gd name="T51" fmla="*/ 0 h 27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82"/>
                <a:gd name="T79" fmla="*/ 0 h 276"/>
                <a:gd name="T80" fmla="*/ 582 w 582"/>
                <a:gd name="T81" fmla="*/ 276 h 27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82" h="276">
                  <a:moveTo>
                    <a:pt x="582" y="276"/>
                  </a:moveTo>
                  <a:lnTo>
                    <a:pt x="582" y="273"/>
                  </a:lnTo>
                  <a:lnTo>
                    <a:pt x="582" y="269"/>
                  </a:lnTo>
                  <a:lnTo>
                    <a:pt x="581" y="264"/>
                  </a:lnTo>
                  <a:lnTo>
                    <a:pt x="581" y="258"/>
                  </a:lnTo>
                  <a:lnTo>
                    <a:pt x="580" y="243"/>
                  </a:lnTo>
                  <a:lnTo>
                    <a:pt x="579" y="234"/>
                  </a:lnTo>
                  <a:lnTo>
                    <a:pt x="577" y="213"/>
                  </a:lnTo>
                  <a:lnTo>
                    <a:pt x="574" y="191"/>
                  </a:lnTo>
                  <a:lnTo>
                    <a:pt x="572" y="167"/>
                  </a:lnTo>
                  <a:lnTo>
                    <a:pt x="569" y="141"/>
                  </a:lnTo>
                  <a:lnTo>
                    <a:pt x="567" y="115"/>
                  </a:lnTo>
                  <a:lnTo>
                    <a:pt x="568" y="90"/>
                  </a:lnTo>
                  <a:lnTo>
                    <a:pt x="570" y="66"/>
                  </a:lnTo>
                  <a:lnTo>
                    <a:pt x="572" y="45"/>
                  </a:lnTo>
                  <a:lnTo>
                    <a:pt x="573" y="35"/>
                  </a:lnTo>
                  <a:lnTo>
                    <a:pt x="573" y="26"/>
                  </a:lnTo>
                  <a:lnTo>
                    <a:pt x="573" y="19"/>
                  </a:lnTo>
                  <a:lnTo>
                    <a:pt x="573" y="12"/>
                  </a:lnTo>
                  <a:lnTo>
                    <a:pt x="571" y="7"/>
                  </a:lnTo>
                  <a:lnTo>
                    <a:pt x="569" y="4"/>
                  </a:lnTo>
                  <a:lnTo>
                    <a:pt x="566" y="1"/>
                  </a:lnTo>
                  <a:lnTo>
                    <a:pt x="562" y="0"/>
                  </a:lnTo>
                  <a:lnTo>
                    <a:pt x="0" y="4"/>
                  </a:lnTo>
                  <a:lnTo>
                    <a:pt x="7" y="125"/>
                  </a:lnTo>
                  <a:lnTo>
                    <a:pt x="582" y="276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5" name="Freeform 452">
              <a:extLst>
                <a:ext uri="{FF2B5EF4-FFF2-40B4-BE49-F238E27FC236}">
                  <a16:creationId xmlns:a16="http://schemas.microsoft.com/office/drawing/2014/main" id="{B66C9805-D4F8-41E2-9284-FC7D46017B31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89"/>
              <a:ext cx="103" cy="52"/>
            </a:xfrm>
            <a:custGeom>
              <a:avLst/>
              <a:gdLst>
                <a:gd name="T0" fmla="*/ 0 w 580"/>
                <a:gd name="T1" fmla="*/ 0 h 279"/>
                <a:gd name="T2" fmla="*/ 0 w 580"/>
                <a:gd name="T3" fmla="*/ 0 h 279"/>
                <a:gd name="T4" fmla="*/ 0 w 580"/>
                <a:gd name="T5" fmla="*/ 0 h 279"/>
                <a:gd name="T6" fmla="*/ 0 w 580"/>
                <a:gd name="T7" fmla="*/ 0 h 279"/>
                <a:gd name="T8" fmla="*/ 0 w 580"/>
                <a:gd name="T9" fmla="*/ 0 h 279"/>
                <a:gd name="T10" fmla="*/ 0 w 580"/>
                <a:gd name="T11" fmla="*/ 0 h 279"/>
                <a:gd name="T12" fmla="*/ 0 w 580"/>
                <a:gd name="T13" fmla="*/ 0 h 279"/>
                <a:gd name="T14" fmla="*/ 0 w 580"/>
                <a:gd name="T15" fmla="*/ 0 h 279"/>
                <a:gd name="T16" fmla="*/ 0 w 580"/>
                <a:gd name="T17" fmla="*/ 0 h 279"/>
                <a:gd name="T18" fmla="*/ 0 w 580"/>
                <a:gd name="T19" fmla="*/ 0 h 279"/>
                <a:gd name="T20" fmla="*/ 0 w 580"/>
                <a:gd name="T21" fmla="*/ 0 h 279"/>
                <a:gd name="T22" fmla="*/ 0 w 580"/>
                <a:gd name="T23" fmla="*/ 0 h 279"/>
                <a:gd name="T24" fmla="*/ 0 w 580"/>
                <a:gd name="T25" fmla="*/ 0 h 279"/>
                <a:gd name="T26" fmla="*/ 0 w 580"/>
                <a:gd name="T27" fmla="*/ 0 h 279"/>
                <a:gd name="T28" fmla="*/ 0 w 580"/>
                <a:gd name="T29" fmla="*/ 0 h 279"/>
                <a:gd name="T30" fmla="*/ 0 w 580"/>
                <a:gd name="T31" fmla="*/ 0 h 279"/>
                <a:gd name="T32" fmla="*/ 0 w 580"/>
                <a:gd name="T33" fmla="*/ 0 h 279"/>
                <a:gd name="T34" fmla="*/ 0 w 580"/>
                <a:gd name="T35" fmla="*/ 0 h 279"/>
                <a:gd name="T36" fmla="*/ 0 w 580"/>
                <a:gd name="T37" fmla="*/ 0 h 279"/>
                <a:gd name="T38" fmla="*/ 0 w 580"/>
                <a:gd name="T39" fmla="*/ 0 h 279"/>
                <a:gd name="T40" fmla="*/ 0 w 580"/>
                <a:gd name="T41" fmla="*/ 0 h 279"/>
                <a:gd name="T42" fmla="*/ 0 w 580"/>
                <a:gd name="T43" fmla="*/ 0 h 279"/>
                <a:gd name="T44" fmla="*/ 0 w 580"/>
                <a:gd name="T45" fmla="*/ 0 h 279"/>
                <a:gd name="T46" fmla="*/ 0 w 580"/>
                <a:gd name="T47" fmla="*/ 0 h 279"/>
                <a:gd name="T48" fmla="*/ 0 w 580"/>
                <a:gd name="T49" fmla="*/ 0 h 279"/>
                <a:gd name="T50" fmla="*/ 0 w 580"/>
                <a:gd name="T51" fmla="*/ 0 h 279"/>
                <a:gd name="T52" fmla="*/ 0 w 580"/>
                <a:gd name="T53" fmla="*/ 0 h 2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80"/>
                <a:gd name="T82" fmla="*/ 0 h 279"/>
                <a:gd name="T83" fmla="*/ 580 w 580"/>
                <a:gd name="T84" fmla="*/ 279 h 2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80" h="279">
                  <a:moveTo>
                    <a:pt x="0" y="279"/>
                  </a:moveTo>
                  <a:lnTo>
                    <a:pt x="0" y="276"/>
                  </a:lnTo>
                  <a:lnTo>
                    <a:pt x="1" y="272"/>
                  </a:lnTo>
                  <a:lnTo>
                    <a:pt x="1" y="267"/>
                  </a:lnTo>
                  <a:lnTo>
                    <a:pt x="1" y="261"/>
                  </a:lnTo>
                  <a:lnTo>
                    <a:pt x="2" y="246"/>
                  </a:lnTo>
                  <a:lnTo>
                    <a:pt x="4" y="237"/>
                  </a:lnTo>
                  <a:lnTo>
                    <a:pt x="5" y="216"/>
                  </a:lnTo>
                  <a:lnTo>
                    <a:pt x="7" y="194"/>
                  </a:lnTo>
                  <a:lnTo>
                    <a:pt x="10" y="170"/>
                  </a:lnTo>
                  <a:lnTo>
                    <a:pt x="12" y="144"/>
                  </a:lnTo>
                  <a:lnTo>
                    <a:pt x="14" y="118"/>
                  </a:lnTo>
                  <a:lnTo>
                    <a:pt x="13" y="93"/>
                  </a:lnTo>
                  <a:lnTo>
                    <a:pt x="11" y="69"/>
                  </a:lnTo>
                  <a:lnTo>
                    <a:pt x="10" y="58"/>
                  </a:lnTo>
                  <a:lnTo>
                    <a:pt x="8" y="48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7" y="22"/>
                  </a:lnTo>
                  <a:lnTo>
                    <a:pt x="7" y="15"/>
                  </a:lnTo>
                  <a:lnTo>
                    <a:pt x="8" y="10"/>
                  </a:lnTo>
                  <a:lnTo>
                    <a:pt x="11" y="7"/>
                  </a:lnTo>
                  <a:lnTo>
                    <a:pt x="13" y="4"/>
                  </a:lnTo>
                  <a:lnTo>
                    <a:pt x="18" y="3"/>
                  </a:lnTo>
                  <a:lnTo>
                    <a:pt x="580" y="0"/>
                  </a:lnTo>
                  <a:lnTo>
                    <a:pt x="574" y="122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6" name="Freeform 453">
              <a:extLst>
                <a:ext uri="{FF2B5EF4-FFF2-40B4-BE49-F238E27FC236}">
                  <a16:creationId xmlns:a16="http://schemas.microsoft.com/office/drawing/2014/main" id="{50AC2CB4-F06A-410A-9FF2-F21BD97CD05B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5" y="588"/>
              <a:ext cx="50" cy="32"/>
            </a:xfrm>
            <a:custGeom>
              <a:avLst/>
              <a:gdLst>
                <a:gd name="T0" fmla="*/ 0 w 285"/>
                <a:gd name="T1" fmla="*/ 0 h 173"/>
                <a:gd name="T2" fmla="*/ 0 w 285"/>
                <a:gd name="T3" fmla="*/ 0 h 173"/>
                <a:gd name="T4" fmla="*/ 0 w 285"/>
                <a:gd name="T5" fmla="*/ 0 h 173"/>
                <a:gd name="T6" fmla="*/ 0 w 285"/>
                <a:gd name="T7" fmla="*/ 0 h 173"/>
                <a:gd name="T8" fmla="*/ 0 w 285"/>
                <a:gd name="T9" fmla="*/ 0 h 173"/>
                <a:gd name="T10" fmla="*/ 0 w 285"/>
                <a:gd name="T11" fmla="*/ 0 h 173"/>
                <a:gd name="T12" fmla="*/ 0 w 285"/>
                <a:gd name="T13" fmla="*/ 0 h 173"/>
                <a:gd name="T14" fmla="*/ 0 w 285"/>
                <a:gd name="T15" fmla="*/ 0 h 173"/>
                <a:gd name="T16" fmla="*/ 0 w 285"/>
                <a:gd name="T17" fmla="*/ 0 h 173"/>
                <a:gd name="T18" fmla="*/ 0 w 285"/>
                <a:gd name="T19" fmla="*/ 0 h 173"/>
                <a:gd name="T20" fmla="*/ 0 w 285"/>
                <a:gd name="T21" fmla="*/ 0 h 173"/>
                <a:gd name="T22" fmla="*/ 0 w 285"/>
                <a:gd name="T23" fmla="*/ 0 h 173"/>
                <a:gd name="T24" fmla="*/ 0 w 285"/>
                <a:gd name="T25" fmla="*/ 0 h 173"/>
                <a:gd name="T26" fmla="*/ 0 w 285"/>
                <a:gd name="T27" fmla="*/ 0 h 173"/>
                <a:gd name="T28" fmla="*/ 0 w 285"/>
                <a:gd name="T29" fmla="*/ 0 h 173"/>
                <a:gd name="T30" fmla="*/ 0 w 285"/>
                <a:gd name="T31" fmla="*/ 0 h 173"/>
                <a:gd name="T32" fmla="*/ 0 w 285"/>
                <a:gd name="T33" fmla="*/ 0 h 173"/>
                <a:gd name="T34" fmla="*/ 0 w 285"/>
                <a:gd name="T35" fmla="*/ 0 h 173"/>
                <a:gd name="T36" fmla="*/ 0 w 285"/>
                <a:gd name="T37" fmla="*/ 0 h 173"/>
                <a:gd name="T38" fmla="*/ 0 w 285"/>
                <a:gd name="T39" fmla="*/ 0 h 173"/>
                <a:gd name="T40" fmla="*/ 0 w 285"/>
                <a:gd name="T41" fmla="*/ 0 h 173"/>
                <a:gd name="T42" fmla="*/ 0 w 285"/>
                <a:gd name="T43" fmla="*/ 0 h 173"/>
                <a:gd name="T44" fmla="*/ 0 w 285"/>
                <a:gd name="T45" fmla="*/ 0 h 173"/>
                <a:gd name="T46" fmla="*/ 0 w 285"/>
                <a:gd name="T47" fmla="*/ 0 h 173"/>
                <a:gd name="T48" fmla="*/ 0 w 285"/>
                <a:gd name="T49" fmla="*/ 0 h 173"/>
                <a:gd name="T50" fmla="*/ 0 w 285"/>
                <a:gd name="T51" fmla="*/ 0 h 173"/>
                <a:gd name="T52" fmla="*/ 0 w 285"/>
                <a:gd name="T53" fmla="*/ 0 h 173"/>
                <a:gd name="T54" fmla="*/ 0 w 285"/>
                <a:gd name="T55" fmla="*/ 0 h 173"/>
                <a:gd name="T56" fmla="*/ 0 w 285"/>
                <a:gd name="T57" fmla="*/ 0 h 173"/>
                <a:gd name="T58" fmla="*/ 0 w 285"/>
                <a:gd name="T59" fmla="*/ 0 h 173"/>
                <a:gd name="T60" fmla="*/ 0 w 285"/>
                <a:gd name="T61" fmla="*/ 0 h 173"/>
                <a:gd name="T62" fmla="*/ 0 w 285"/>
                <a:gd name="T63" fmla="*/ 0 h 173"/>
                <a:gd name="T64" fmla="*/ 0 w 285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5"/>
                <a:gd name="T100" fmla="*/ 0 h 173"/>
                <a:gd name="T101" fmla="*/ 285 w 285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5" h="173">
                  <a:moveTo>
                    <a:pt x="276" y="173"/>
                  </a:moveTo>
                  <a:lnTo>
                    <a:pt x="274" y="172"/>
                  </a:lnTo>
                  <a:lnTo>
                    <a:pt x="272" y="171"/>
                  </a:lnTo>
                  <a:lnTo>
                    <a:pt x="271" y="166"/>
                  </a:lnTo>
                  <a:lnTo>
                    <a:pt x="271" y="158"/>
                  </a:lnTo>
                  <a:lnTo>
                    <a:pt x="272" y="147"/>
                  </a:lnTo>
                  <a:lnTo>
                    <a:pt x="274" y="134"/>
                  </a:lnTo>
                  <a:lnTo>
                    <a:pt x="275" y="120"/>
                  </a:lnTo>
                  <a:lnTo>
                    <a:pt x="276" y="105"/>
                  </a:lnTo>
                  <a:lnTo>
                    <a:pt x="275" y="89"/>
                  </a:lnTo>
                  <a:lnTo>
                    <a:pt x="276" y="84"/>
                  </a:lnTo>
                  <a:lnTo>
                    <a:pt x="277" y="80"/>
                  </a:lnTo>
                  <a:lnTo>
                    <a:pt x="280" y="75"/>
                  </a:lnTo>
                  <a:lnTo>
                    <a:pt x="283" y="71"/>
                  </a:lnTo>
                  <a:lnTo>
                    <a:pt x="284" y="67"/>
                  </a:lnTo>
                  <a:lnTo>
                    <a:pt x="285" y="61"/>
                  </a:lnTo>
                  <a:lnTo>
                    <a:pt x="283" y="54"/>
                  </a:lnTo>
                  <a:lnTo>
                    <a:pt x="281" y="50"/>
                  </a:lnTo>
                  <a:lnTo>
                    <a:pt x="278" y="45"/>
                  </a:lnTo>
                  <a:lnTo>
                    <a:pt x="274" y="37"/>
                  </a:lnTo>
                  <a:lnTo>
                    <a:pt x="269" y="30"/>
                  </a:lnTo>
                  <a:lnTo>
                    <a:pt x="266" y="24"/>
                  </a:lnTo>
                  <a:lnTo>
                    <a:pt x="264" y="19"/>
                  </a:lnTo>
                  <a:lnTo>
                    <a:pt x="262" y="15"/>
                  </a:lnTo>
                  <a:lnTo>
                    <a:pt x="261" y="11"/>
                  </a:lnTo>
                  <a:lnTo>
                    <a:pt x="259" y="6"/>
                  </a:lnTo>
                  <a:lnTo>
                    <a:pt x="258" y="2"/>
                  </a:lnTo>
                  <a:lnTo>
                    <a:pt x="258" y="0"/>
                  </a:lnTo>
                  <a:lnTo>
                    <a:pt x="257" y="0"/>
                  </a:lnTo>
                  <a:lnTo>
                    <a:pt x="255" y="0"/>
                  </a:lnTo>
                  <a:lnTo>
                    <a:pt x="0" y="5"/>
                  </a:lnTo>
                  <a:lnTo>
                    <a:pt x="3" y="80"/>
                  </a:lnTo>
                  <a:lnTo>
                    <a:pt x="276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7" name="Freeform 454">
              <a:extLst>
                <a:ext uri="{FF2B5EF4-FFF2-40B4-BE49-F238E27FC236}">
                  <a16:creationId xmlns:a16="http://schemas.microsoft.com/office/drawing/2014/main" id="{C8929751-2056-429E-A527-6916E4F051EF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6" y="530"/>
              <a:ext cx="51" cy="33"/>
            </a:xfrm>
            <a:custGeom>
              <a:avLst/>
              <a:gdLst>
                <a:gd name="T0" fmla="*/ 0 w 284"/>
                <a:gd name="T1" fmla="*/ 0 h 173"/>
                <a:gd name="T2" fmla="*/ 0 w 284"/>
                <a:gd name="T3" fmla="*/ 0 h 173"/>
                <a:gd name="T4" fmla="*/ 0 w 284"/>
                <a:gd name="T5" fmla="*/ 0 h 173"/>
                <a:gd name="T6" fmla="*/ 0 w 284"/>
                <a:gd name="T7" fmla="*/ 0 h 173"/>
                <a:gd name="T8" fmla="*/ 0 w 284"/>
                <a:gd name="T9" fmla="*/ 0 h 173"/>
                <a:gd name="T10" fmla="*/ 0 w 284"/>
                <a:gd name="T11" fmla="*/ 0 h 173"/>
                <a:gd name="T12" fmla="*/ 0 w 284"/>
                <a:gd name="T13" fmla="*/ 0 h 173"/>
                <a:gd name="T14" fmla="*/ 0 w 284"/>
                <a:gd name="T15" fmla="*/ 0 h 173"/>
                <a:gd name="T16" fmla="*/ 0 w 284"/>
                <a:gd name="T17" fmla="*/ 0 h 173"/>
                <a:gd name="T18" fmla="*/ 0 w 284"/>
                <a:gd name="T19" fmla="*/ 0 h 173"/>
                <a:gd name="T20" fmla="*/ 0 w 284"/>
                <a:gd name="T21" fmla="*/ 0 h 173"/>
                <a:gd name="T22" fmla="*/ 0 w 284"/>
                <a:gd name="T23" fmla="*/ 0 h 173"/>
                <a:gd name="T24" fmla="*/ 0 w 284"/>
                <a:gd name="T25" fmla="*/ 0 h 173"/>
                <a:gd name="T26" fmla="*/ 0 w 284"/>
                <a:gd name="T27" fmla="*/ 0 h 173"/>
                <a:gd name="T28" fmla="*/ 0 w 284"/>
                <a:gd name="T29" fmla="*/ 0 h 173"/>
                <a:gd name="T30" fmla="*/ 0 w 284"/>
                <a:gd name="T31" fmla="*/ 0 h 173"/>
                <a:gd name="T32" fmla="*/ 0 w 284"/>
                <a:gd name="T33" fmla="*/ 0 h 173"/>
                <a:gd name="T34" fmla="*/ 0 w 284"/>
                <a:gd name="T35" fmla="*/ 0 h 173"/>
                <a:gd name="T36" fmla="*/ 0 w 284"/>
                <a:gd name="T37" fmla="*/ 0 h 173"/>
                <a:gd name="T38" fmla="*/ 0 w 284"/>
                <a:gd name="T39" fmla="*/ 0 h 173"/>
                <a:gd name="T40" fmla="*/ 0 w 284"/>
                <a:gd name="T41" fmla="*/ 0 h 173"/>
                <a:gd name="T42" fmla="*/ 0 w 284"/>
                <a:gd name="T43" fmla="*/ 0 h 173"/>
                <a:gd name="T44" fmla="*/ 0 w 284"/>
                <a:gd name="T45" fmla="*/ 0 h 173"/>
                <a:gd name="T46" fmla="*/ 0 w 284"/>
                <a:gd name="T47" fmla="*/ 0 h 173"/>
                <a:gd name="T48" fmla="*/ 0 w 284"/>
                <a:gd name="T49" fmla="*/ 0 h 173"/>
                <a:gd name="T50" fmla="*/ 0 w 284"/>
                <a:gd name="T51" fmla="*/ 0 h 173"/>
                <a:gd name="T52" fmla="*/ 0 w 284"/>
                <a:gd name="T53" fmla="*/ 0 h 173"/>
                <a:gd name="T54" fmla="*/ 0 w 284"/>
                <a:gd name="T55" fmla="*/ 0 h 173"/>
                <a:gd name="T56" fmla="*/ 0 w 284"/>
                <a:gd name="T57" fmla="*/ 0 h 173"/>
                <a:gd name="T58" fmla="*/ 0 w 284"/>
                <a:gd name="T59" fmla="*/ 0 h 173"/>
                <a:gd name="T60" fmla="*/ 0 w 284"/>
                <a:gd name="T61" fmla="*/ 0 h 173"/>
                <a:gd name="T62" fmla="*/ 0 w 284"/>
                <a:gd name="T63" fmla="*/ 0 h 173"/>
                <a:gd name="T64" fmla="*/ 0 w 284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73"/>
                <a:gd name="T101" fmla="*/ 284 w 284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73">
                  <a:moveTo>
                    <a:pt x="10" y="173"/>
                  </a:moveTo>
                  <a:lnTo>
                    <a:pt x="12" y="172"/>
                  </a:lnTo>
                  <a:lnTo>
                    <a:pt x="14" y="171"/>
                  </a:lnTo>
                  <a:lnTo>
                    <a:pt x="15" y="166"/>
                  </a:lnTo>
                  <a:lnTo>
                    <a:pt x="15" y="158"/>
                  </a:lnTo>
                  <a:lnTo>
                    <a:pt x="13" y="147"/>
                  </a:lnTo>
                  <a:lnTo>
                    <a:pt x="12" y="134"/>
                  </a:lnTo>
                  <a:lnTo>
                    <a:pt x="10" y="120"/>
                  </a:lnTo>
                  <a:lnTo>
                    <a:pt x="9" y="105"/>
                  </a:lnTo>
                  <a:lnTo>
                    <a:pt x="10" y="89"/>
                  </a:lnTo>
                  <a:lnTo>
                    <a:pt x="9" y="84"/>
                  </a:lnTo>
                  <a:lnTo>
                    <a:pt x="7" y="80"/>
                  </a:lnTo>
                  <a:lnTo>
                    <a:pt x="5" y="75"/>
                  </a:lnTo>
                  <a:lnTo>
                    <a:pt x="2" y="71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4" y="50"/>
                  </a:lnTo>
                  <a:lnTo>
                    <a:pt x="6" y="45"/>
                  </a:lnTo>
                  <a:lnTo>
                    <a:pt x="11" y="37"/>
                  </a:lnTo>
                  <a:lnTo>
                    <a:pt x="15" y="30"/>
                  </a:lnTo>
                  <a:lnTo>
                    <a:pt x="18" y="24"/>
                  </a:lnTo>
                  <a:lnTo>
                    <a:pt x="21" y="19"/>
                  </a:lnTo>
                  <a:lnTo>
                    <a:pt x="22" y="14"/>
                  </a:lnTo>
                  <a:lnTo>
                    <a:pt x="24" y="11"/>
                  </a:lnTo>
                  <a:lnTo>
                    <a:pt x="25" y="6"/>
                  </a:lnTo>
                  <a:lnTo>
                    <a:pt x="26" y="2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84" y="2"/>
                  </a:lnTo>
                  <a:lnTo>
                    <a:pt x="281" y="77"/>
                  </a:lnTo>
                  <a:lnTo>
                    <a:pt x="10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8" name="Line 455">
              <a:extLst>
                <a:ext uri="{FF2B5EF4-FFF2-40B4-BE49-F238E27FC236}">
                  <a16:creationId xmlns:a16="http://schemas.microsoft.com/office/drawing/2014/main" id="{8A445E01-342B-4392-880E-620A7A74724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4796" y="572"/>
              <a:ext cx="5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  <p:bldP spid="133" grpId="0"/>
      <p:bldP spid="137" grpId="0"/>
      <p:bldP spid="141" grpId="0"/>
      <p:bldP spid="14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74" name="Line 19"/>
          <p:cNvSpPr>
            <a:spLocks noChangeShapeType="1"/>
          </p:cNvSpPr>
          <p:nvPr/>
        </p:nvSpPr>
        <p:spPr bwMode="auto">
          <a:xfrm flipV="1">
            <a:off x="4044950" y="5003800"/>
            <a:ext cx="1408113" cy="47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2275" name="Text Box 235"/>
          <p:cNvSpPr txBox="1">
            <a:spLocks noChangeArrowheads="1"/>
          </p:cNvSpPr>
          <p:nvPr/>
        </p:nvSpPr>
        <p:spPr bwMode="auto">
          <a:xfrm>
            <a:off x="7986713" y="6556375"/>
            <a:ext cx="9398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>
              <a:lnSpc>
                <a:spcPct val="80000"/>
              </a:lnSpc>
            </a:pPr>
            <a:r>
              <a:rPr lang="de-DE" altLang="de-DE" sz="1200" b="1" dirty="0"/>
              <a:t>F-27.17.02</a:t>
            </a:r>
            <a:endParaRPr lang="de-DE" altLang="de-DE" dirty="0"/>
          </a:p>
        </p:txBody>
      </p:sp>
      <p:sp>
        <p:nvSpPr>
          <p:cNvPr id="52277" name="Rechteck 1"/>
          <p:cNvSpPr>
            <a:spLocks noChangeArrowheads="1"/>
          </p:cNvSpPr>
          <p:nvPr/>
        </p:nvSpPr>
        <p:spPr bwMode="auto">
          <a:xfrm>
            <a:off x="977901" y="93635"/>
            <a:ext cx="80962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39750" eaLnBrk="0" hangingPunct="0">
              <a:spcBef>
                <a:spcPts val="600"/>
              </a:spcBef>
              <a:tabLst>
                <a:tab pos="449263" algn="l"/>
              </a:tabLst>
            </a:pPr>
            <a:r>
              <a:rPr lang="en-US" sz="2000" b="1" dirty="0"/>
              <a:t>F-27.17 Pull-Pull-Pull Humpty Bump half roll integrated, half 	        roll, half roll integrated, half roll, half roll integrated</a:t>
            </a:r>
            <a:endParaRPr lang="de-DE" altLang="de-DE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Line 100">
            <a:extLst>
              <a:ext uri="{FF2B5EF4-FFF2-40B4-BE49-F238E27FC236}">
                <a16:creationId xmlns:a16="http://schemas.microsoft.com/office/drawing/2014/main" id="{8138702E-AEFF-4550-9C70-159B08661837}"/>
              </a:ext>
            </a:extLst>
          </p:cNvPr>
          <p:cNvSpPr>
            <a:spLocks noChangeShapeType="1"/>
          </p:cNvSpPr>
          <p:nvPr/>
        </p:nvSpPr>
        <p:spPr bwMode="auto">
          <a:xfrm rot="10800000" flipH="1" flipV="1">
            <a:off x="2373198" y="1096980"/>
            <a:ext cx="889974" cy="263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8" name="Line 101">
            <a:extLst>
              <a:ext uri="{FF2B5EF4-FFF2-40B4-BE49-F238E27FC236}">
                <a16:creationId xmlns:a16="http://schemas.microsoft.com/office/drawing/2014/main" id="{DAB258C5-B057-4A84-B059-39E9C80387C2}"/>
              </a:ext>
            </a:extLst>
          </p:cNvPr>
          <p:cNvSpPr>
            <a:spLocks noChangeShapeType="1"/>
          </p:cNvSpPr>
          <p:nvPr/>
        </p:nvSpPr>
        <p:spPr bwMode="auto">
          <a:xfrm rot="10800000" flipH="1">
            <a:off x="3953279" y="1899383"/>
            <a:ext cx="6495" cy="1630794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1" name="Line 105">
            <a:extLst>
              <a:ext uri="{FF2B5EF4-FFF2-40B4-BE49-F238E27FC236}">
                <a16:creationId xmlns:a16="http://schemas.microsoft.com/office/drawing/2014/main" id="{F431B904-B088-482D-9D1C-AF542D5D1BB8}"/>
              </a:ext>
            </a:extLst>
          </p:cNvPr>
          <p:cNvSpPr>
            <a:spLocks noChangeShapeType="1"/>
          </p:cNvSpPr>
          <p:nvPr/>
        </p:nvSpPr>
        <p:spPr bwMode="auto">
          <a:xfrm rot="10800000" flipH="1">
            <a:off x="5331459" y="1850171"/>
            <a:ext cx="33380" cy="169929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1" name="AutoShape 171">
            <a:extLst>
              <a:ext uri="{FF2B5EF4-FFF2-40B4-BE49-F238E27FC236}">
                <a16:creationId xmlns:a16="http://schemas.microsoft.com/office/drawing/2014/main" id="{78AF6300-0398-49E9-8C52-A15EB630C950}"/>
              </a:ext>
            </a:extLst>
          </p:cNvPr>
          <p:cNvSpPr>
            <a:spLocks noChangeArrowheads="1"/>
          </p:cNvSpPr>
          <p:nvPr/>
        </p:nvSpPr>
        <p:spPr bwMode="auto">
          <a:xfrm rot="10800000" flipH="1">
            <a:off x="2790825" y="1027113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de-DE" altLang="de-DE"/>
          </a:p>
        </p:txBody>
      </p:sp>
      <p:grpSp>
        <p:nvGrpSpPr>
          <p:cNvPr id="42" name="Group 124">
            <a:extLst>
              <a:ext uri="{FF2B5EF4-FFF2-40B4-BE49-F238E27FC236}">
                <a16:creationId xmlns:a16="http://schemas.microsoft.com/office/drawing/2014/main" id="{43D17ACC-E05A-4AE0-8989-09508079AB3B}"/>
              </a:ext>
            </a:extLst>
          </p:cNvPr>
          <p:cNvGrpSpPr>
            <a:grpSpLocks/>
          </p:cNvGrpSpPr>
          <p:nvPr/>
        </p:nvGrpSpPr>
        <p:grpSpPr bwMode="auto">
          <a:xfrm rot="16200000" flipH="1">
            <a:off x="2337594" y="919956"/>
            <a:ext cx="222250" cy="490538"/>
            <a:chOff x="2940" y="264"/>
            <a:chExt cx="300" cy="1452"/>
          </a:xfrm>
        </p:grpSpPr>
        <p:grpSp>
          <p:nvGrpSpPr>
            <p:cNvPr id="43" name="Group 125">
              <a:extLst>
                <a:ext uri="{FF2B5EF4-FFF2-40B4-BE49-F238E27FC236}">
                  <a16:creationId xmlns:a16="http://schemas.microsoft.com/office/drawing/2014/main" id="{A88856EE-7656-438A-857F-4C956ACE3A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252" cy="1368"/>
              <a:chOff x="3024" y="732"/>
              <a:chExt cx="252" cy="1368"/>
            </a:xfrm>
          </p:grpSpPr>
          <p:grpSp>
            <p:nvGrpSpPr>
              <p:cNvPr id="46" name="Group 126">
                <a:extLst>
                  <a:ext uri="{FF2B5EF4-FFF2-40B4-BE49-F238E27FC236}">
                    <a16:creationId xmlns:a16="http://schemas.microsoft.com/office/drawing/2014/main" id="{E55DD7F2-E058-4F2F-831B-ABA91E1B9B9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24" y="732"/>
                <a:ext cx="252" cy="1368"/>
                <a:chOff x="3168" y="1008"/>
                <a:chExt cx="484" cy="2448"/>
              </a:xfrm>
            </p:grpSpPr>
            <p:grpSp>
              <p:nvGrpSpPr>
                <p:cNvPr id="48" name="Group 127">
                  <a:extLst>
                    <a:ext uri="{FF2B5EF4-FFF2-40B4-BE49-F238E27FC236}">
                      <a16:creationId xmlns:a16="http://schemas.microsoft.com/office/drawing/2014/main" id="{542E88F1-107D-4F66-AB9A-C76F0FD80F1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68" y="1008"/>
                  <a:ext cx="484" cy="2448"/>
                  <a:chOff x="2256" y="864"/>
                  <a:chExt cx="532" cy="2448"/>
                </a:xfrm>
              </p:grpSpPr>
              <p:sp>
                <p:nvSpPr>
                  <p:cNvPr id="51" name="Freeform 128">
                    <a:extLst>
                      <a:ext uri="{FF2B5EF4-FFF2-40B4-BE49-F238E27FC236}">
                        <a16:creationId xmlns:a16="http://schemas.microsoft.com/office/drawing/2014/main" id="{BD0EF42B-5226-42C9-B9B7-FC4B4ADE4B3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89413">
                    <a:off x="1298" y="1822"/>
                    <a:ext cx="2448" cy="532"/>
                  </a:xfrm>
                  <a:custGeom>
                    <a:avLst/>
                    <a:gdLst>
                      <a:gd name="T0" fmla="*/ 2147483647 w 1153"/>
                      <a:gd name="T1" fmla="*/ 2147483647 h 204"/>
                      <a:gd name="T2" fmla="*/ 2147483647 w 1153"/>
                      <a:gd name="T3" fmla="*/ 2147483647 h 204"/>
                      <a:gd name="T4" fmla="*/ 2147483647 w 1153"/>
                      <a:gd name="T5" fmla="*/ 2147483647 h 204"/>
                      <a:gd name="T6" fmla="*/ 2147483647 w 1153"/>
                      <a:gd name="T7" fmla="*/ 2147483647 h 204"/>
                      <a:gd name="T8" fmla="*/ 2147483647 w 1153"/>
                      <a:gd name="T9" fmla="*/ 2147483647 h 204"/>
                      <a:gd name="T10" fmla="*/ 2147483647 w 1153"/>
                      <a:gd name="T11" fmla="*/ 2147483647 h 204"/>
                      <a:gd name="T12" fmla="*/ 2147483647 w 1153"/>
                      <a:gd name="T13" fmla="*/ 2147483647 h 204"/>
                      <a:gd name="T14" fmla="*/ 2147483647 w 1153"/>
                      <a:gd name="T15" fmla="*/ 2147483647 h 204"/>
                      <a:gd name="T16" fmla="*/ 2147483647 w 1153"/>
                      <a:gd name="T17" fmla="*/ 2147483647 h 204"/>
                      <a:gd name="T18" fmla="*/ 2147483647 w 1153"/>
                      <a:gd name="T19" fmla="*/ 2147483647 h 204"/>
                      <a:gd name="T20" fmla="*/ 2147483647 w 1153"/>
                      <a:gd name="T21" fmla="*/ 2147483647 h 204"/>
                      <a:gd name="T22" fmla="*/ 2147483647 w 1153"/>
                      <a:gd name="T23" fmla="*/ 2147483647 h 204"/>
                      <a:gd name="T24" fmla="*/ 2147483647 w 1153"/>
                      <a:gd name="T25" fmla="*/ 2147483647 h 204"/>
                      <a:gd name="T26" fmla="*/ 2147483647 w 1153"/>
                      <a:gd name="T27" fmla="*/ 2147483647 h 204"/>
                      <a:gd name="T28" fmla="*/ 2147483647 w 1153"/>
                      <a:gd name="T29" fmla="*/ 2147483647 h 204"/>
                      <a:gd name="T30" fmla="*/ 2147483647 w 1153"/>
                      <a:gd name="T31" fmla="*/ 2147483647 h 204"/>
                      <a:gd name="T32" fmla="*/ 2147483647 w 1153"/>
                      <a:gd name="T33" fmla="*/ 2147483647 h 204"/>
                      <a:gd name="T34" fmla="*/ 2147483647 w 1153"/>
                      <a:gd name="T35" fmla="*/ 2147483647 h 204"/>
                      <a:gd name="T36" fmla="*/ 2147483647 w 1153"/>
                      <a:gd name="T37" fmla="*/ 2147483647 h 204"/>
                      <a:gd name="T38" fmla="*/ 2147483647 w 1153"/>
                      <a:gd name="T39" fmla="*/ 2147483647 h 204"/>
                      <a:gd name="T40" fmla="*/ 2147483647 w 1153"/>
                      <a:gd name="T41" fmla="*/ 2147483647 h 204"/>
                      <a:gd name="T42" fmla="*/ 2147483647 w 1153"/>
                      <a:gd name="T43" fmla="*/ 2147483647 h 204"/>
                      <a:gd name="T44" fmla="*/ 1184487105 w 1153"/>
                      <a:gd name="T45" fmla="*/ 2147483647 h 204"/>
                      <a:gd name="T46" fmla="*/ 0 w 1153"/>
                      <a:gd name="T47" fmla="*/ 2147483647 h 204"/>
                      <a:gd name="T48" fmla="*/ 2147483647 w 1153"/>
                      <a:gd name="T49" fmla="*/ 2147483647 h 204"/>
                      <a:gd name="T50" fmla="*/ 2147483647 w 1153"/>
                      <a:gd name="T51" fmla="*/ 2147483647 h 204"/>
                      <a:gd name="T52" fmla="*/ 2147483647 w 1153"/>
                      <a:gd name="T53" fmla="*/ 2147483647 h 204"/>
                      <a:gd name="T54" fmla="*/ 2147483647 w 1153"/>
                      <a:gd name="T55" fmla="*/ 2147483647 h 204"/>
                      <a:gd name="T56" fmla="*/ 2147483647 w 1153"/>
                      <a:gd name="T57" fmla="*/ 2147483647 h 204"/>
                      <a:gd name="T58" fmla="*/ 2147483647 w 1153"/>
                      <a:gd name="T59" fmla="*/ 2147483647 h 204"/>
                      <a:gd name="T60" fmla="*/ 2147483647 w 1153"/>
                      <a:gd name="T61" fmla="*/ 2147483647 h 204"/>
                      <a:gd name="T62" fmla="*/ 2147483647 w 1153"/>
                      <a:gd name="T63" fmla="*/ 2147483647 h 204"/>
                      <a:gd name="T64" fmla="*/ 2147483647 w 1153"/>
                      <a:gd name="T65" fmla="*/ 2147483647 h 204"/>
                      <a:gd name="T66" fmla="*/ 2147483647 w 1153"/>
                      <a:gd name="T67" fmla="*/ 2147483647 h 204"/>
                      <a:gd name="T68" fmla="*/ 2147483647 w 1153"/>
                      <a:gd name="T69" fmla="*/ 2147483647 h 204"/>
                      <a:gd name="T70" fmla="*/ 2147483647 w 1153"/>
                      <a:gd name="T71" fmla="*/ 2147483647 h 204"/>
                      <a:gd name="T72" fmla="*/ 2147483647 w 1153"/>
                      <a:gd name="T73" fmla="*/ 2147483647 h 204"/>
                      <a:gd name="T74" fmla="*/ 2147483647 w 1153"/>
                      <a:gd name="T75" fmla="*/ 2147483647 h 204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w 1153"/>
                      <a:gd name="T115" fmla="*/ 0 h 204"/>
                      <a:gd name="T116" fmla="*/ 1153 w 1153"/>
                      <a:gd name="T117" fmla="*/ 204 h 204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T114" t="T115" r="T116" b="T117"/>
                    <a:pathLst>
                      <a:path w="1153" h="204">
                        <a:moveTo>
                          <a:pt x="904" y="69"/>
                        </a:moveTo>
                        <a:lnTo>
                          <a:pt x="944" y="72"/>
                        </a:lnTo>
                        <a:lnTo>
                          <a:pt x="985" y="74"/>
                        </a:lnTo>
                        <a:lnTo>
                          <a:pt x="1025" y="79"/>
                        </a:lnTo>
                        <a:lnTo>
                          <a:pt x="1061" y="83"/>
                        </a:lnTo>
                        <a:lnTo>
                          <a:pt x="1093" y="86"/>
                        </a:lnTo>
                        <a:lnTo>
                          <a:pt x="1122" y="90"/>
                        </a:lnTo>
                        <a:lnTo>
                          <a:pt x="1140" y="94"/>
                        </a:lnTo>
                        <a:lnTo>
                          <a:pt x="1152" y="97"/>
                        </a:lnTo>
                        <a:lnTo>
                          <a:pt x="1153" y="97"/>
                        </a:lnTo>
                        <a:lnTo>
                          <a:pt x="1153" y="99"/>
                        </a:lnTo>
                        <a:lnTo>
                          <a:pt x="1153" y="100"/>
                        </a:lnTo>
                        <a:lnTo>
                          <a:pt x="1153" y="134"/>
                        </a:lnTo>
                        <a:lnTo>
                          <a:pt x="1152" y="136"/>
                        </a:lnTo>
                        <a:lnTo>
                          <a:pt x="1152" y="138"/>
                        </a:lnTo>
                        <a:lnTo>
                          <a:pt x="1149" y="140"/>
                        </a:lnTo>
                        <a:lnTo>
                          <a:pt x="1147" y="140"/>
                        </a:lnTo>
                        <a:lnTo>
                          <a:pt x="1146" y="141"/>
                        </a:lnTo>
                        <a:lnTo>
                          <a:pt x="1146" y="143"/>
                        </a:lnTo>
                        <a:lnTo>
                          <a:pt x="1146" y="151"/>
                        </a:lnTo>
                        <a:lnTo>
                          <a:pt x="1142" y="163"/>
                        </a:lnTo>
                        <a:lnTo>
                          <a:pt x="1137" y="175"/>
                        </a:lnTo>
                        <a:lnTo>
                          <a:pt x="1132" y="185"/>
                        </a:lnTo>
                        <a:lnTo>
                          <a:pt x="1127" y="191"/>
                        </a:lnTo>
                        <a:lnTo>
                          <a:pt x="1123" y="195"/>
                        </a:lnTo>
                        <a:lnTo>
                          <a:pt x="1117" y="198"/>
                        </a:lnTo>
                        <a:lnTo>
                          <a:pt x="1112" y="198"/>
                        </a:lnTo>
                        <a:lnTo>
                          <a:pt x="1061" y="201"/>
                        </a:lnTo>
                        <a:lnTo>
                          <a:pt x="1016" y="203"/>
                        </a:lnTo>
                        <a:lnTo>
                          <a:pt x="975" y="204"/>
                        </a:lnTo>
                        <a:lnTo>
                          <a:pt x="931" y="204"/>
                        </a:lnTo>
                        <a:lnTo>
                          <a:pt x="879" y="203"/>
                        </a:lnTo>
                        <a:lnTo>
                          <a:pt x="812" y="200"/>
                        </a:lnTo>
                        <a:lnTo>
                          <a:pt x="726" y="194"/>
                        </a:lnTo>
                        <a:lnTo>
                          <a:pt x="616" y="188"/>
                        </a:lnTo>
                        <a:lnTo>
                          <a:pt x="205" y="173"/>
                        </a:lnTo>
                        <a:lnTo>
                          <a:pt x="179" y="174"/>
                        </a:lnTo>
                        <a:lnTo>
                          <a:pt x="156" y="177"/>
                        </a:lnTo>
                        <a:lnTo>
                          <a:pt x="133" y="180"/>
                        </a:lnTo>
                        <a:lnTo>
                          <a:pt x="115" y="181"/>
                        </a:lnTo>
                        <a:lnTo>
                          <a:pt x="15" y="181"/>
                        </a:lnTo>
                        <a:lnTo>
                          <a:pt x="13" y="180"/>
                        </a:lnTo>
                        <a:lnTo>
                          <a:pt x="8" y="180"/>
                        </a:lnTo>
                        <a:lnTo>
                          <a:pt x="6" y="178"/>
                        </a:lnTo>
                        <a:lnTo>
                          <a:pt x="4" y="175"/>
                        </a:lnTo>
                        <a:lnTo>
                          <a:pt x="1" y="170"/>
                        </a:lnTo>
                        <a:lnTo>
                          <a:pt x="0" y="163"/>
                        </a:lnTo>
                        <a:lnTo>
                          <a:pt x="13" y="12"/>
                        </a:lnTo>
                        <a:lnTo>
                          <a:pt x="14" y="8"/>
                        </a:lnTo>
                        <a:lnTo>
                          <a:pt x="15" y="3"/>
                        </a:lnTo>
                        <a:lnTo>
                          <a:pt x="18" y="2"/>
                        </a:lnTo>
                        <a:lnTo>
                          <a:pt x="23" y="0"/>
                        </a:lnTo>
                        <a:lnTo>
                          <a:pt x="77" y="2"/>
                        </a:lnTo>
                        <a:lnTo>
                          <a:pt x="89" y="3"/>
                        </a:lnTo>
                        <a:lnTo>
                          <a:pt x="101" y="8"/>
                        </a:lnTo>
                        <a:lnTo>
                          <a:pt x="112" y="12"/>
                        </a:lnTo>
                        <a:lnTo>
                          <a:pt x="124" y="19"/>
                        </a:lnTo>
                        <a:lnTo>
                          <a:pt x="210" y="72"/>
                        </a:lnTo>
                        <a:lnTo>
                          <a:pt x="217" y="76"/>
                        </a:lnTo>
                        <a:lnTo>
                          <a:pt x="224" y="79"/>
                        </a:lnTo>
                        <a:lnTo>
                          <a:pt x="232" y="80"/>
                        </a:lnTo>
                        <a:lnTo>
                          <a:pt x="239" y="83"/>
                        </a:lnTo>
                        <a:lnTo>
                          <a:pt x="256" y="84"/>
                        </a:lnTo>
                        <a:lnTo>
                          <a:pt x="273" y="83"/>
                        </a:lnTo>
                        <a:lnTo>
                          <a:pt x="657" y="56"/>
                        </a:lnTo>
                        <a:lnTo>
                          <a:pt x="660" y="62"/>
                        </a:lnTo>
                        <a:lnTo>
                          <a:pt x="682" y="83"/>
                        </a:lnTo>
                        <a:lnTo>
                          <a:pt x="803" y="97"/>
                        </a:lnTo>
                        <a:lnTo>
                          <a:pt x="817" y="97"/>
                        </a:lnTo>
                        <a:lnTo>
                          <a:pt x="832" y="97"/>
                        </a:lnTo>
                        <a:lnTo>
                          <a:pt x="846" y="96"/>
                        </a:lnTo>
                        <a:lnTo>
                          <a:pt x="860" y="93"/>
                        </a:lnTo>
                        <a:lnTo>
                          <a:pt x="873" y="89"/>
                        </a:lnTo>
                        <a:lnTo>
                          <a:pt x="884" y="83"/>
                        </a:lnTo>
                        <a:lnTo>
                          <a:pt x="896" y="77"/>
                        </a:lnTo>
                        <a:lnTo>
                          <a:pt x="904" y="69"/>
                        </a:lnTo>
                        <a:close/>
                      </a:path>
                    </a:pathLst>
                  </a:custGeom>
                  <a:solidFill>
                    <a:srgbClr val="FFFF66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52" name="Freeform 129">
                    <a:extLst>
                      <a:ext uri="{FF2B5EF4-FFF2-40B4-BE49-F238E27FC236}">
                        <a16:creationId xmlns:a16="http://schemas.microsoft.com/office/drawing/2014/main" id="{00A1CFE0-BEA7-481C-9B08-4F78FBFE34B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89413">
                    <a:off x="2332" y="2426"/>
                    <a:ext cx="539" cy="173"/>
                  </a:xfrm>
                  <a:custGeom>
                    <a:avLst/>
                    <a:gdLst>
                      <a:gd name="T0" fmla="*/ 0 w 247"/>
                      <a:gd name="T1" fmla="*/ 2147483647 h 69"/>
                      <a:gd name="T2" fmla="*/ 2147483647 w 247"/>
                      <a:gd name="T3" fmla="*/ 2147483647 h 69"/>
                      <a:gd name="T4" fmla="*/ 2147483647 w 247"/>
                      <a:gd name="T5" fmla="*/ 2147483647 h 69"/>
                      <a:gd name="T6" fmla="*/ 2147483647 w 247"/>
                      <a:gd name="T7" fmla="*/ 2147483647 h 69"/>
                      <a:gd name="T8" fmla="*/ 2147483647 w 247"/>
                      <a:gd name="T9" fmla="*/ 2147483647 h 69"/>
                      <a:gd name="T10" fmla="*/ 2147483647 w 247"/>
                      <a:gd name="T11" fmla="*/ 2147483647 h 69"/>
                      <a:gd name="T12" fmla="*/ 2147483647 w 247"/>
                      <a:gd name="T13" fmla="*/ 2147483647 h 69"/>
                      <a:gd name="T14" fmla="*/ 2147483647 w 247"/>
                      <a:gd name="T15" fmla="*/ 2147483647 h 69"/>
                      <a:gd name="T16" fmla="*/ 2147483647 w 247"/>
                      <a:gd name="T17" fmla="*/ 2147483647 h 69"/>
                      <a:gd name="T18" fmla="*/ 2147483647 w 247"/>
                      <a:gd name="T19" fmla="*/ 2147483647 h 69"/>
                      <a:gd name="T20" fmla="*/ 2147483647 w 247"/>
                      <a:gd name="T21" fmla="*/ 2147483647 h 69"/>
                      <a:gd name="T22" fmla="*/ 2147483647 w 247"/>
                      <a:gd name="T23" fmla="*/ 0 h 69"/>
                      <a:gd name="T24" fmla="*/ 2147483647 w 247"/>
                      <a:gd name="T25" fmla="*/ 2147483647 h 69"/>
                      <a:gd name="T26" fmla="*/ 2147483647 w 247"/>
                      <a:gd name="T27" fmla="*/ 2147483647 h 69"/>
                      <a:gd name="T28" fmla="*/ 0 w 247"/>
                      <a:gd name="T29" fmla="*/ 2147483647 h 69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247"/>
                      <a:gd name="T46" fmla="*/ 0 h 69"/>
                      <a:gd name="T47" fmla="*/ 247 w 247"/>
                      <a:gd name="T48" fmla="*/ 69 h 69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247" h="69">
                        <a:moveTo>
                          <a:pt x="0" y="19"/>
                        </a:moveTo>
                        <a:lnTo>
                          <a:pt x="15" y="50"/>
                        </a:lnTo>
                        <a:lnTo>
                          <a:pt x="54" y="55"/>
                        </a:lnTo>
                        <a:lnTo>
                          <a:pt x="148" y="69"/>
                        </a:lnTo>
                        <a:lnTo>
                          <a:pt x="241" y="56"/>
                        </a:lnTo>
                        <a:lnTo>
                          <a:pt x="247" y="32"/>
                        </a:lnTo>
                        <a:lnTo>
                          <a:pt x="227" y="25"/>
                        </a:lnTo>
                        <a:lnTo>
                          <a:pt x="206" y="18"/>
                        </a:lnTo>
                        <a:lnTo>
                          <a:pt x="185" y="12"/>
                        </a:lnTo>
                        <a:lnTo>
                          <a:pt x="165" y="6"/>
                        </a:lnTo>
                        <a:lnTo>
                          <a:pt x="148" y="2"/>
                        </a:lnTo>
                        <a:lnTo>
                          <a:pt x="131" y="0"/>
                        </a:lnTo>
                        <a:lnTo>
                          <a:pt x="111" y="2"/>
                        </a:lnTo>
                        <a:lnTo>
                          <a:pt x="89" y="5"/>
                        </a:lnTo>
                        <a:lnTo>
                          <a:pt x="0" y="19"/>
                        </a:lnTo>
                        <a:close/>
                      </a:path>
                    </a:pathLst>
                  </a:custGeom>
                  <a:solidFill>
                    <a:schemeClr val="hlink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49" name="Freeform 130">
                  <a:extLst>
                    <a:ext uri="{FF2B5EF4-FFF2-40B4-BE49-F238E27FC236}">
                      <a16:creationId xmlns:a16="http://schemas.microsoft.com/office/drawing/2014/main" id="{D1D9E60F-CA25-4265-B842-BCD9B07B599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353401">
                  <a:off x="2952" y="2567"/>
                  <a:ext cx="720" cy="96"/>
                </a:xfrm>
                <a:custGeom>
                  <a:avLst/>
                  <a:gdLst>
                    <a:gd name="T0" fmla="*/ 0 w 293"/>
                    <a:gd name="T1" fmla="*/ 2147483647 h 33"/>
                    <a:gd name="T2" fmla="*/ 0 w 293"/>
                    <a:gd name="T3" fmla="*/ 2147483647 h 33"/>
                    <a:gd name="T4" fmla="*/ 2147483647 w 293"/>
                    <a:gd name="T5" fmla="*/ 2147483647 h 33"/>
                    <a:gd name="T6" fmla="*/ 2147483647 w 293"/>
                    <a:gd name="T7" fmla="*/ 2147483647 h 33"/>
                    <a:gd name="T8" fmla="*/ 2147483647 w 293"/>
                    <a:gd name="T9" fmla="*/ 2147483647 h 33"/>
                    <a:gd name="T10" fmla="*/ 2147483647 w 293"/>
                    <a:gd name="T11" fmla="*/ 0 h 33"/>
                    <a:gd name="T12" fmla="*/ 2147483647 w 293"/>
                    <a:gd name="T13" fmla="*/ 0 h 33"/>
                    <a:gd name="T14" fmla="*/ 2147483647 w 293"/>
                    <a:gd name="T15" fmla="*/ 2147483647 h 33"/>
                    <a:gd name="T16" fmla="*/ 2147483647 w 293"/>
                    <a:gd name="T17" fmla="*/ 2147483647 h 33"/>
                    <a:gd name="T18" fmla="*/ 2147483647 w 293"/>
                    <a:gd name="T19" fmla="*/ 2147483647 h 33"/>
                    <a:gd name="T20" fmla="*/ 2147483647 w 293"/>
                    <a:gd name="T21" fmla="*/ 2147483647 h 33"/>
                    <a:gd name="T22" fmla="*/ 2147483647 w 293"/>
                    <a:gd name="T23" fmla="*/ 2147483647 h 33"/>
                    <a:gd name="T24" fmla="*/ 2147483647 w 293"/>
                    <a:gd name="T25" fmla="*/ 2147483647 h 33"/>
                    <a:gd name="T26" fmla="*/ 2147483647 w 293"/>
                    <a:gd name="T27" fmla="*/ 2147483647 h 33"/>
                    <a:gd name="T28" fmla="*/ 2147483647 w 293"/>
                    <a:gd name="T29" fmla="*/ 2147483647 h 33"/>
                    <a:gd name="T30" fmla="*/ 2147483647 w 293"/>
                    <a:gd name="T31" fmla="*/ 2147483647 h 33"/>
                    <a:gd name="T32" fmla="*/ 2147483647 w 293"/>
                    <a:gd name="T33" fmla="*/ 2147483647 h 33"/>
                    <a:gd name="T34" fmla="*/ 2147483647 w 293"/>
                    <a:gd name="T35" fmla="*/ 2147483647 h 33"/>
                    <a:gd name="T36" fmla="*/ 2147483647 w 293"/>
                    <a:gd name="T37" fmla="*/ 2147483647 h 33"/>
                    <a:gd name="T38" fmla="*/ 2147483647 w 293"/>
                    <a:gd name="T39" fmla="*/ 2147483647 h 33"/>
                    <a:gd name="T40" fmla="*/ 2147483647 w 293"/>
                    <a:gd name="T41" fmla="*/ 2147483647 h 33"/>
                    <a:gd name="T42" fmla="*/ 2147483647 w 293"/>
                    <a:gd name="T43" fmla="*/ 2147483647 h 33"/>
                    <a:gd name="T44" fmla="*/ 2147483647 w 293"/>
                    <a:gd name="T45" fmla="*/ 2147483647 h 33"/>
                    <a:gd name="T46" fmla="*/ 2147483647 w 293"/>
                    <a:gd name="T47" fmla="*/ 2147483647 h 33"/>
                    <a:gd name="T48" fmla="*/ 2147483647 w 293"/>
                    <a:gd name="T49" fmla="*/ 2147483647 h 33"/>
                    <a:gd name="T50" fmla="*/ 2147483647 w 293"/>
                    <a:gd name="T51" fmla="*/ 2147483647 h 33"/>
                    <a:gd name="T52" fmla="*/ 2147483647 w 293"/>
                    <a:gd name="T53" fmla="*/ 2147483647 h 33"/>
                    <a:gd name="T54" fmla="*/ 0 w 293"/>
                    <a:gd name="T55" fmla="*/ 2147483647 h 33"/>
                    <a:gd name="T56" fmla="*/ 0 w 293"/>
                    <a:gd name="T57" fmla="*/ 2147483647 h 33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93"/>
                    <a:gd name="T88" fmla="*/ 0 h 33"/>
                    <a:gd name="T89" fmla="*/ 293 w 293"/>
                    <a:gd name="T90" fmla="*/ 33 h 33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93" h="33">
                      <a:moveTo>
                        <a:pt x="0" y="17"/>
                      </a:moveTo>
                      <a:lnTo>
                        <a:pt x="0" y="16"/>
                      </a:lnTo>
                      <a:lnTo>
                        <a:pt x="105" y="4"/>
                      </a:lnTo>
                      <a:lnTo>
                        <a:pt x="135" y="2"/>
                      </a:lnTo>
                      <a:lnTo>
                        <a:pt x="159" y="2"/>
                      </a:lnTo>
                      <a:lnTo>
                        <a:pt x="179" y="0"/>
                      </a:lnTo>
                      <a:lnTo>
                        <a:pt x="195" y="0"/>
                      </a:lnTo>
                      <a:lnTo>
                        <a:pt x="219" y="2"/>
                      </a:lnTo>
                      <a:lnTo>
                        <a:pt x="239" y="3"/>
                      </a:lnTo>
                      <a:lnTo>
                        <a:pt x="256" y="4"/>
                      </a:lnTo>
                      <a:lnTo>
                        <a:pt x="269" y="7"/>
                      </a:lnTo>
                      <a:lnTo>
                        <a:pt x="279" y="9"/>
                      </a:lnTo>
                      <a:lnTo>
                        <a:pt x="287" y="12"/>
                      </a:lnTo>
                      <a:lnTo>
                        <a:pt x="291" y="14"/>
                      </a:lnTo>
                      <a:lnTo>
                        <a:pt x="293" y="17"/>
                      </a:lnTo>
                      <a:lnTo>
                        <a:pt x="291" y="19"/>
                      </a:lnTo>
                      <a:lnTo>
                        <a:pt x="287" y="22"/>
                      </a:lnTo>
                      <a:lnTo>
                        <a:pt x="279" y="24"/>
                      </a:lnTo>
                      <a:lnTo>
                        <a:pt x="269" y="27"/>
                      </a:lnTo>
                      <a:lnTo>
                        <a:pt x="256" y="29"/>
                      </a:lnTo>
                      <a:lnTo>
                        <a:pt x="239" y="30"/>
                      </a:lnTo>
                      <a:lnTo>
                        <a:pt x="219" y="32"/>
                      </a:lnTo>
                      <a:lnTo>
                        <a:pt x="195" y="33"/>
                      </a:lnTo>
                      <a:lnTo>
                        <a:pt x="180" y="33"/>
                      </a:lnTo>
                      <a:lnTo>
                        <a:pt x="159" y="33"/>
                      </a:lnTo>
                      <a:lnTo>
                        <a:pt x="135" y="32"/>
                      </a:lnTo>
                      <a:lnTo>
                        <a:pt x="105" y="29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1588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50" name="Freeform 131">
                  <a:extLst>
                    <a:ext uri="{FF2B5EF4-FFF2-40B4-BE49-F238E27FC236}">
                      <a16:creationId xmlns:a16="http://schemas.microsoft.com/office/drawing/2014/main" id="{CEC01EFF-4CD3-4142-A389-A01A58D56C2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6173530" flipH="1">
                  <a:off x="3167" y="1271"/>
                  <a:ext cx="289" cy="47"/>
                </a:xfrm>
                <a:custGeom>
                  <a:avLst/>
                  <a:gdLst>
                    <a:gd name="T0" fmla="*/ 0 w 293"/>
                    <a:gd name="T1" fmla="*/ 163274 h 33"/>
                    <a:gd name="T2" fmla="*/ 0 w 293"/>
                    <a:gd name="T3" fmla="*/ 158827 h 33"/>
                    <a:gd name="T4" fmla="*/ 79 w 293"/>
                    <a:gd name="T5" fmla="*/ 45060 h 33"/>
                    <a:gd name="T6" fmla="*/ 96 w 293"/>
                    <a:gd name="T7" fmla="*/ 22214 h 33"/>
                    <a:gd name="T8" fmla="*/ 108 w 293"/>
                    <a:gd name="T9" fmla="*/ 22214 h 33"/>
                    <a:gd name="T10" fmla="*/ 127 w 293"/>
                    <a:gd name="T11" fmla="*/ 0 h 33"/>
                    <a:gd name="T12" fmla="*/ 139 w 293"/>
                    <a:gd name="T13" fmla="*/ 0 h 33"/>
                    <a:gd name="T14" fmla="*/ 155 w 293"/>
                    <a:gd name="T15" fmla="*/ 22214 h 33"/>
                    <a:gd name="T16" fmla="*/ 168 w 293"/>
                    <a:gd name="T17" fmla="*/ 31638 h 33"/>
                    <a:gd name="T18" fmla="*/ 179 w 293"/>
                    <a:gd name="T19" fmla="*/ 45060 h 33"/>
                    <a:gd name="T20" fmla="*/ 187 w 293"/>
                    <a:gd name="T21" fmla="*/ 66968 h 33"/>
                    <a:gd name="T22" fmla="*/ 195 w 293"/>
                    <a:gd name="T23" fmla="*/ 91402 h 33"/>
                    <a:gd name="T24" fmla="*/ 201 w 293"/>
                    <a:gd name="T25" fmla="*/ 114639 h 33"/>
                    <a:gd name="T26" fmla="*/ 204 w 293"/>
                    <a:gd name="T27" fmla="*/ 135843 h 33"/>
                    <a:gd name="T28" fmla="*/ 205 w 293"/>
                    <a:gd name="T29" fmla="*/ 163274 h 33"/>
                    <a:gd name="T30" fmla="*/ 204 w 293"/>
                    <a:gd name="T31" fmla="*/ 185406 h 33"/>
                    <a:gd name="T32" fmla="*/ 201 w 293"/>
                    <a:gd name="T33" fmla="*/ 214779 h 33"/>
                    <a:gd name="T34" fmla="*/ 195 w 293"/>
                    <a:gd name="T35" fmla="*/ 232542 h 33"/>
                    <a:gd name="T36" fmla="*/ 187 w 293"/>
                    <a:gd name="T37" fmla="*/ 264063 h 33"/>
                    <a:gd name="T38" fmla="*/ 179 w 293"/>
                    <a:gd name="T39" fmla="*/ 281160 h 33"/>
                    <a:gd name="T40" fmla="*/ 168 w 293"/>
                    <a:gd name="T41" fmla="*/ 297346 h 33"/>
                    <a:gd name="T42" fmla="*/ 155 w 293"/>
                    <a:gd name="T43" fmla="*/ 320390 h 33"/>
                    <a:gd name="T44" fmla="*/ 139 w 293"/>
                    <a:gd name="T45" fmla="*/ 322175 h 33"/>
                    <a:gd name="T46" fmla="*/ 128 w 293"/>
                    <a:gd name="T47" fmla="*/ 322175 h 33"/>
                    <a:gd name="T48" fmla="*/ 108 w 293"/>
                    <a:gd name="T49" fmla="*/ 322175 h 33"/>
                    <a:gd name="T50" fmla="*/ 96 w 293"/>
                    <a:gd name="T51" fmla="*/ 320390 h 33"/>
                    <a:gd name="T52" fmla="*/ 79 w 293"/>
                    <a:gd name="T53" fmla="*/ 281160 h 33"/>
                    <a:gd name="T54" fmla="*/ 0 w 293"/>
                    <a:gd name="T55" fmla="*/ 163274 h 33"/>
                    <a:gd name="T56" fmla="*/ 0 w 293"/>
                    <a:gd name="T57" fmla="*/ 163274 h 33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93"/>
                    <a:gd name="T88" fmla="*/ 0 h 33"/>
                    <a:gd name="T89" fmla="*/ 293 w 293"/>
                    <a:gd name="T90" fmla="*/ 33 h 33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93" h="33">
                      <a:moveTo>
                        <a:pt x="0" y="17"/>
                      </a:moveTo>
                      <a:lnTo>
                        <a:pt x="0" y="16"/>
                      </a:lnTo>
                      <a:lnTo>
                        <a:pt x="105" y="4"/>
                      </a:lnTo>
                      <a:lnTo>
                        <a:pt x="135" y="2"/>
                      </a:lnTo>
                      <a:lnTo>
                        <a:pt x="159" y="2"/>
                      </a:lnTo>
                      <a:lnTo>
                        <a:pt x="179" y="0"/>
                      </a:lnTo>
                      <a:lnTo>
                        <a:pt x="195" y="0"/>
                      </a:lnTo>
                      <a:lnTo>
                        <a:pt x="219" y="2"/>
                      </a:lnTo>
                      <a:lnTo>
                        <a:pt x="239" y="3"/>
                      </a:lnTo>
                      <a:lnTo>
                        <a:pt x="256" y="4"/>
                      </a:lnTo>
                      <a:lnTo>
                        <a:pt x="269" y="7"/>
                      </a:lnTo>
                      <a:lnTo>
                        <a:pt x="279" y="9"/>
                      </a:lnTo>
                      <a:lnTo>
                        <a:pt x="287" y="12"/>
                      </a:lnTo>
                      <a:lnTo>
                        <a:pt x="291" y="14"/>
                      </a:lnTo>
                      <a:lnTo>
                        <a:pt x="293" y="17"/>
                      </a:lnTo>
                      <a:lnTo>
                        <a:pt x="291" y="19"/>
                      </a:lnTo>
                      <a:lnTo>
                        <a:pt x="287" y="22"/>
                      </a:lnTo>
                      <a:lnTo>
                        <a:pt x="279" y="24"/>
                      </a:lnTo>
                      <a:lnTo>
                        <a:pt x="269" y="27"/>
                      </a:lnTo>
                      <a:lnTo>
                        <a:pt x="256" y="29"/>
                      </a:lnTo>
                      <a:lnTo>
                        <a:pt x="239" y="30"/>
                      </a:lnTo>
                      <a:lnTo>
                        <a:pt x="219" y="32"/>
                      </a:lnTo>
                      <a:lnTo>
                        <a:pt x="195" y="33"/>
                      </a:lnTo>
                      <a:lnTo>
                        <a:pt x="180" y="33"/>
                      </a:lnTo>
                      <a:lnTo>
                        <a:pt x="159" y="33"/>
                      </a:lnTo>
                      <a:lnTo>
                        <a:pt x="135" y="32"/>
                      </a:lnTo>
                      <a:lnTo>
                        <a:pt x="105" y="29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1588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47" name="Line 132">
                <a:extLst>
                  <a:ext uri="{FF2B5EF4-FFF2-40B4-BE49-F238E27FC236}">
                    <a16:creationId xmlns:a16="http://schemas.microsoft.com/office/drawing/2014/main" id="{9F69EC4A-220D-42DC-B034-A3A0F6733C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6" y="822"/>
                <a:ext cx="21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44" name="AutoShape 133">
              <a:extLst>
                <a:ext uri="{FF2B5EF4-FFF2-40B4-BE49-F238E27FC236}">
                  <a16:creationId xmlns:a16="http://schemas.microsoft.com/office/drawing/2014/main" id="{D0B8A353-6A81-4F10-9107-F413722B881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988" y="1620"/>
              <a:ext cx="72" cy="96"/>
            </a:xfrm>
            <a:prstGeom prst="triangle">
              <a:avLst>
                <a:gd name="adj" fmla="val 50000"/>
              </a:avLst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de-DE" altLang="de-DE"/>
            </a:p>
          </p:txBody>
        </p:sp>
        <p:sp>
          <p:nvSpPr>
            <p:cNvPr id="45" name="Line 134">
              <a:extLst>
                <a:ext uri="{FF2B5EF4-FFF2-40B4-BE49-F238E27FC236}">
                  <a16:creationId xmlns:a16="http://schemas.microsoft.com/office/drawing/2014/main" id="{F0A845F2-4986-49CF-A5CC-E441DF6569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6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6" name="Line 139">
            <a:extLst>
              <a:ext uri="{FF2B5EF4-FFF2-40B4-BE49-F238E27FC236}">
                <a16:creationId xmlns:a16="http://schemas.microsoft.com/office/drawing/2014/main" id="{01C1AE8D-915E-4786-9C3C-E061C4DFED25}"/>
              </a:ext>
            </a:extLst>
          </p:cNvPr>
          <p:cNvSpPr>
            <a:spLocks noChangeShapeType="1"/>
          </p:cNvSpPr>
          <p:nvPr/>
        </p:nvSpPr>
        <p:spPr bwMode="auto">
          <a:xfrm rot="195006" flipV="1">
            <a:off x="5262166" y="3564256"/>
            <a:ext cx="151896" cy="8884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87" name="Line 139">
            <a:extLst>
              <a:ext uri="{FF2B5EF4-FFF2-40B4-BE49-F238E27FC236}">
                <a16:creationId xmlns:a16="http://schemas.microsoft.com/office/drawing/2014/main" id="{C4A6615D-1CD4-4E66-92CB-B8FC6F445F4F}"/>
              </a:ext>
            </a:extLst>
          </p:cNvPr>
          <p:cNvSpPr>
            <a:spLocks noChangeShapeType="1"/>
          </p:cNvSpPr>
          <p:nvPr/>
        </p:nvSpPr>
        <p:spPr bwMode="auto">
          <a:xfrm rot="195006" flipV="1">
            <a:off x="3867057" y="3534547"/>
            <a:ext cx="163287" cy="928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95" name="Text Box 121">
            <a:extLst>
              <a:ext uri="{FF2B5EF4-FFF2-40B4-BE49-F238E27FC236}">
                <a16:creationId xmlns:a16="http://schemas.microsoft.com/office/drawing/2014/main" id="{3BDEAA9F-3EFA-41EA-A11D-7B916C103430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730501" y="4382300"/>
            <a:ext cx="18478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1600" b="1" dirty="0"/>
              <a:t>½ roll </a:t>
            </a:r>
            <a:r>
              <a:rPr lang="de-DE" altLang="de-DE" sz="1600" b="1" dirty="0" err="1"/>
              <a:t>integrated</a:t>
            </a:r>
            <a:endParaRPr lang="de-DE" altLang="de-DE" sz="1600" b="1" dirty="0"/>
          </a:p>
        </p:txBody>
      </p:sp>
      <p:sp>
        <p:nvSpPr>
          <p:cNvPr id="2" name="Bogen 1">
            <a:extLst>
              <a:ext uri="{FF2B5EF4-FFF2-40B4-BE49-F238E27FC236}">
                <a16:creationId xmlns:a16="http://schemas.microsoft.com/office/drawing/2014/main" id="{64975454-3ACD-4665-8AAF-0B32CA982315}"/>
              </a:ext>
            </a:extLst>
          </p:cNvPr>
          <p:cNvSpPr/>
          <p:nvPr/>
        </p:nvSpPr>
        <p:spPr bwMode="auto">
          <a:xfrm rot="5400000">
            <a:off x="3905938" y="2824484"/>
            <a:ext cx="1476542" cy="1383287"/>
          </a:xfrm>
          <a:prstGeom prst="arc">
            <a:avLst>
              <a:gd name="adj1" fmla="val 16200000"/>
              <a:gd name="adj2" fmla="val 5372369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79375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6" name="Bogen 115">
            <a:extLst>
              <a:ext uri="{FF2B5EF4-FFF2-40B4-BE49-F238E27FC236}">
                <a16:creationId xmlns:a16="http://schemas.microsoft.com/office/drawing/2014/main" id="{1B247425-3696-4026-BBDB-F132D885A1BA}"/>
              </a:ext>
            </a:extLst>
          </p:cNvPr>
          <p:cNvSpPr/>
          <p:nvPr/>
        </p:nvSpPr>
        <p:spPr bwMode="auto">
          <a:xfrm rot="16200000">
            <a:off x="3931328" y="1158527"/>
            <a:ext cx="1476542" cy="1383287"/>
          </a:xfrm>
          <a:prstGeom prst="arc">
            <a:avLst>
              <a:gd name="adj1" fmla="val 21556676"/>
              <a:gd name="adj2" fmla="val 5372369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79375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" name="Bogen 116">
            <a:extLst>
              <a:ext uri="{FF2B5EF4-FFF2-40B4-BE49-F238E27FC236}">
                <a16:creationId xmlns:a16="http://schemas.microsoft.com/office/drawing/2014/main" id="{1F210387-911D-48F7-86D4-D4103803BB20}"/>
              </a:ext>
            </a:extLst>
          </p:cNvPr>
          <p:cNvSpPr/>
          <p:nvPr/>
        </p:nvSpPr>
        <p:spPr bwMode="auto">
          <a:xfrm rot="5400000" flipH="1">
            <a:off x="3917652" y="1247427"/>
            <a:ext cx="1476542" cy="1383287"/>
          </a:xfrm>
          <a:prstGeom prst="arc">
            <a:avLst>
              <a:gd name="adj1" fmla="val 21556676"/>
              <a:gd name="adj2" fmla="val 5372369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79375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A70B9949-3602-4AD7-91A5-535CDC629035}"/>
              </a:ext>
            </a:extLst>
          </p:cNvPr>
          <p:cNvCxnSpPr>
            <a:stCxn id="41" idx="3"/>
            <a:endCxn id="116" idx="0"/>
          </p:cNvCxnSpPr>
          <p:nvPr/>
        </p:nvCxnSpPr>
        <p:spPr bwMode="auto">
          <a:xfrm flipV="1">
            <a:off x="3257550" y="1111966"/>
            <a:ext cx="1402746" cy="56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0" name="Gerader Verbinder 119">
            <a:extLst>
              <a:ext uri="{FF2B5EF4-FFF2-40B4-BE49-F238E27FC236}">
                <a16:creationId xmlns:a16="http://schemas.microsoft.com/office/drawing/2014/main" id="{DEB382BA-4A0D-4B2F-A6B6-EE5D5097684B}"/>
              </a:ext>
            </a:extLst>
          </p:cNvPr>
          <p:cNvCxnSpPr/>
          <p:nvPr/>
        </p:nvCxnSpPr>
        <p:spPr bwMode="auto">
          <a:xfrm flipV="1">
            <a:off x="4655923" y="1194078"/>
            <a:ext cx="1414470" cy="56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0" name="AutoShape 170">
            <a:extLst>
              <a:ext uri="{FF2B5EF4-FFF2-40B4-BE49-F238E27FC236}">
                <a16:creationId xmlns:a16="http://schemas.microsoft.com/office/drawing/2014/main" id="{0A686F78-29DD-4088-9DD4-2F88342118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2488" y="1109663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de-DE" altLang="de-DE"/>
          </a:p>
        </p:txBody>
      </p:sp>
      <p:grpSp>
        <p:nvGrpSpPr>
          <p:cNvPr id="29" name="Group 159">
            <a:extLst>
              <a:ext uri="{FF2B5EF4-FFF2-40B4-BE49-F238E27FC236}">
                <a16:creationId xmlns:a16="http://schemas.microsoft.com/office/drawing/2014/main" id="{7749A214-7910-48E9-9E24-EA1C3D181930}"/>
              </a:ext>
            </a:extLst>
          </p:cNvPr>
          <p:cNvGrpSpPr>
            <a:grpSpLocks/>
          </p:cNvGrpSpPr>
          <p:nvPr/>
        </p:nvGrpSpPr>
        <p:grpSpPr bwMode="auto">
          <a:xfrm rot="-5400000">
            <a:off x="6625512" y="933387"/>
            <a:ext cx="222250" cy="490537"/>
            <a:chOff x="2940" y="264"/>
            <a:chExt cx="300" cy="1452"/>
          </a:xfrm>
        </p:grpSpPr>
        <p:grpSp>
          <p:nvGrpSpPr>
            <p:cNvPr id="30" name="Group 160">
              <a:extLst>
                <a:ext uri="{FF2B5EF4-FFF2-40B4-BE49-F238E27FC236}">
                  <a16:creationId xmlns:a16="http://schemas.microsoft.com/office/drawing/2014/main" id="{F2937788-8611-487B-9B6C-3E207AD0A7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252" cy="1368"/>
              <a:chOff x="3024" y="732"/>
              <a:chExt cx="252" cy="1368"/>
            </a:xfrm>
          </p:grpSpPr>
          <p:grpSp>
            <p:nvGrpSpPr>
              <p:cNvPr id="33" name="Group 161">
                <a:extLst>
                  <a:ext uri="{FF2B5EF4-FFF2-40B4-BE49-F238E27FC236}">
                    <a16:creationId xmlns:a16="http://schemas.microsoft.com/office/drawing/2014/main" id="{2008E419-2E20-4C74-AD89-927AE0F0004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24" y="732"/>
                <a:ext cx="252" cy="1368"/>
                <a:chOff x="3168" y="1008"/>
                <a:chExt cx="484" cy="2448"/>
              </a:xfrm>
            </p:grpSpPr>
            <p:grpSp>
              <p:nvGrpSpPr>
                <p:cNvPr id="35" name="Group 162">
                  <a:extLst>
                    <a:ext uri="{FF2B5EF4-FFF2-40B4-BE49-F238E27FC236}">
                      <a16:creationId xmlns:a16="http://schemas.microsoft.com/office/drawing/2014/main" id="{E7A85F59-D6D6-413A-BE39-F1E7F754CEA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68" y="1008"/>
                  <a:ext cx="484" cy="2448"/>
                  <a:chOff x="2256" y="864"/>
                  <a:chExt cx="532" cy="2448"/>
                </a:xfrm>
              </p:grpSpPr>
              <p:sp>
                <p:nvSpPr>
                  <p:cNvPr id="38" name="Freeform 163">
                    <a:extLst>
                      <a:ext uri="{FF2B5EF4-FFF2-40B4-BE49-F238E27FC236}">
                        <a16:creationId xmlns:a16="http://schemas.microsoft.com/office/drawing/2014/main" id="{E9C03CCE-9BC5-4E8B-BA62-A87119AB195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89413">
                    <a:off x="1298" y="1822"/>
                    <a:ext cx="2448" cy="532"/>
                  </a:xfrm>
                  <a:custGeom>
                    <a:avLst/>
                    <a:gdLst>
                      <a:gd name="T0" fmla="*/ 2147483647 w 1153"/>
                      <a:gd name="T1" fmla="*/ 2147483647 h 204"/>
                      <a:gd name="T2" fmla="*/ 2147483647 w 1153"/>
                      <a:gd name="T3" fmla="*/ 2147483647 h 204"/>
                      <a:gd name="T4" fmla="*/ 2147483647 w 1153"/>
                      <a:gd name="T5" fmla="*/ 2147483647 h 204"/>
                      <a:gd name="T6" fmla="*/ 2147483647 w 1153"/>
                      <a:gd name="T7" fmla="*/ 2147483647 h 204"/>
                      <a:gd name="T8" fmla="*/ 2147483647 w 1153"/>
                      <a:gd name="T9" fmla="*/ 2147483647 h 204"/>
                      <a:gd name="T10" fmla="*/ 2147483647 w 1153"/>
                      <a:gd name="T11" fmla="*/ 2147483647 h 204"/>
                      <a:gd name="T12" fmla="*/ 2147483647 w 1153"/>
                      <a:gd name="T13" fmla="*/ 2147483647 h 204"/>
                      <a:gd name="T14" fmla="*/ 2147483647 w 1153"/>
                      <a:gd name="T15" fmla="*/ 2147483647 h 204"/>
                      <a:gd name="T16" fmla="*/ 2147483647 w 1153"/>
                      <a:gd name="T17" fmla="*/ 2147483647 h 204"/>
                      <a:gd name="T18" fmla="*/ 2147483647 w 1153"/>
                      <a:gd name="T19" fmla="*/ 2147483647 h 204"/>
                      <a:gd name="T20" fmla="*/ 2147483647 w 1153"/>
                      <a:gd name="T21" fmla="*/ 2147483647 h 204"/>
                      <a:gd name="T22" fmla="*/ 2147483647 w 1153"/>
                      <a:gd name="T23" fmla="*/ 2147483647 h 204"/>
                      <a:gd name="T24" fmla="*/ 2147483647 w 1153"/>
                      <a:gd name="T25" fmla="*/ 2147483647 h 204"/>
                      <a:gd name="T26" fmla="*/ 2147483647 w 1153"/>
                      <a:gd name="T27" fmla="*/ 2147483647 h 204"/>
                      <a:gd name="T28" fmla="*/ 2147483647 w 1153"/>
                      <a:gd name="T29" fmla="*/ 2147483647 h 204"/>
                      <a:gd name="T30" fmla="*/ 2147483647 w 1153"/>
                      <a:gd name="T31" fmla="*/ 2147483647 h 204"/>
                      <a:gd name="T32" fmla="*/ 2147483647 w 1153"/>
                      <a:gd name="T33" fmla="*/ 2147483647 h 204"/>
                      <a:gd name="T34" fmla="*/ 2147483647 w 1153"/>
                      <a:gd name="T35" fmla="*/ 2147483647 h 204"/>
                      <a:gd name="T36" fmla="*/ 2147483647 w 1153"/>
                      <a:gd name="T37" fmla="*/ 2147483647 h 204"/>
                      <a:gd name="T38" fmla="*/ 2147483647 w 1153"/>
                      <a:gd name="T39" fmla="*/ 2147483647 h 204"/>
                      <a:gd name="T40" fmla="*/ 2147483647 w 1153"/>
                      <a:gd name="T41" fmla="*/ 2147483647 h 204"/>
                      <a:gd name="T42" fmla="*/ 2147483647 w 1153"/>
                      <a:gd name="T43" fmla="*/ 2147483647 h 204"/>
                      <a:gd name="T44" fmla="*/ 1184487105 w 1153"/>
                      <a:gd name="T45" fmla="*/ 2147483647 h 204"/>
                      <a:gd name="T46" fmla="*/ 0 w 1153"/>
                      <a:gd name="T47" fmla="*/ 2147483647 h 204"/>
                      <a:gd name="T48" fmla="*/ 2147483647 w 1153"/>
                      <a:gd name="T49" fmla="*/ 2147483647 h 204"/>
                      <a:gd name="T50" fmla="*/ 2147483647 w 1153"/>
                      <a:gd name="T51" fmla="*/ 2147483647 h 204"/>
                      <a:gd name="T52" fmla="*/ 2147483647 w 1153"/>
                      <a:gd name="T53" fmla="*/ 2147483647 h 204"/>
                      <a:gd name="T54" fmla="*/ 2147483647 w 1153"/>
                      <a:gd name="T55" fmla="*/ 2147483647 h 204"/>
                      <a:gd name="T56" fmla="*/ 2147483647 w 1153"/>
                      <a:gd name="T57" fmla="*/ 2147483647 h 204"/>
                      <a:gd name="T58" fmla="*/ 2147483647 w 1153"/>
                      <a:gd name="T59" fmla="*/ 2147483647 h 204"/>
                      <a:gd name="T60" fmla="*/ 2147483647 w 1153"/>
                      <a:gd name="T61" fmla="*/ 2147483647 h 204"/>
                      <a:gd name="T62" fmla="*/ 2147483647 w 1153"/>
                      <a:gd name="T63" fmla="*/ 2147483647 h 204"/>
                      <a:gd name="T64" fmla="*/ 2147483647 w 1153"/>
                      <a:gd name="T65" fmla="*/ 2147483647 h 204"/>
                      <a:gd name="T66" fmla="*/ 2147483647 w 1153"/>
                      <a:gd name="T67" fmla="*/ 2147483647 h 204"/>
                      <a:gd name="T68" fmla="*/ 2147483647 w 1153"/>
                      <a:gd name="T69" fmla="*/ 2147483647 h 204"/>
                      <a:gd name="T70" fmla="*/ 2147483647 w 1153"/>
                      <a:gd name="T71" fmla="*/ 2147483647 h 204"/>
                      <a:gd name="T72" fmla="*/ 2147483647 w 1153"/>
                      <a:gd name="T73" fmla="*/ 2147483647 h 204"/>
                      <a:gd name="T74" fmla="*/ 2147483647 w 1153"/>
                      <a:gd name="T75" fmla="*/ 2147483647 h 204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w 1153"/>
                      <a:gd name="T115" fmla="*/ 0 h 204"/>
                      <a:gd name="T116" fmla="*/ 1153 w 1153"/>
                      <a:gd name="T117" fmla="*/ 204 h 204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T114" t="T115" r="T116" b="T117"/>
                    <a:pathLst>
                      <a:path w="1153" h="204">
                        <a:moveTo>
                          <a:pt x="904" y="69"/>
                        </a:moveTo>
                        <a:lnTo>
                          <a:pt x="944" y="72"/>
                        </a:lnTo>
                        <a:lnTo>
                          <a:pt x="985" y="74"/>
                        </a:lnTo>
                        <a:lnTo>
                          <a:pt x="1025" y="79"/>
                        </a:lnTo>
                        <a:lnTo>
                          <a:pt x="1061" y="83"/>
                        </a:lnTo>
                        <a:lnTo>
                          <a:pt x="1093" y="86"/>
                        </a:lnTo>
                        <a:lnTo>
                          <a:pt x="1122" y="90"/>
                        </a:lnTo>
                        <a:lnTo>
                          <a:pt x="1140" y="94"/>
                        </a:lnTo>
                        <a:lnTo>
                          <a:pt x="1152" y="97"/>
                        </a:lnTo>
                        <a:lnTo>
                          <a:pt x="1153" y="97"/>
                        </a:lnTo>
                        <a:lnTo>
                          <a:pt x="1153" y="99"/>
                        </a:lnTo>
                        <a:lnTo>
                          <a:pt x="1153" y="100"/>
                        </a:lnTo>
                        <a:lnTo>
                          <a:pt x="1153" y="134"/>
                        </a:lnTo>
                        <a:lnTo>
                          <a:pt x="1152" y="136"/>
                        </a:lnTo>
                        <a:lnTo>
                          <a:pt x="1152" y="138"/>
                        </a:lnTo>
                        <a:lnTo>
                          <a:pt x="1149" y="140"/>
                        </a:lnTo>
                        <a:lnTo>
                          <a:pt x="1147" y="140"/>
                        </a:lnTo>
                        <a:lnTo>
                          <a:pt x="1146" y="141"/>
                        </a:lnTo>
                        <a:lnTo>
                          <a:pt x="1146" y="143"/>
                        </a:lnTo>
                        <a:lnTo>
                          <a:pt x="1146" y="151"/>
                        </a:lnTo>
                        <a:lnTo>
                          <a:pt x="1142" y="163"/>
                        </a:lnTo>
                        <a:lnTo>
                          <a:pt x="1137" y="175"/>
                        </a:lnTo>
                        <a:lnTo>
                          <a:pt x="1132" y="185"/>
                        </a:lnTo>
                        <a:lnTo>
                          <a:pt x="1127" y="191"/>
                        </a:lnTo>
                        <a:lnTo>
                          <a:pt x="1123" y="195"/>
                        </a:lnTo>
                        <a:lnTo>
                          <a:pt x="1117" y="198"/>
                        </a:lnTo>
                        <a:lnTo>
                          <a:pt x="1112" y="198"/>
                        </a:lnTo>
                        <a:lnTo>
                          <a:pt x="1061" y="201"/>
                        </a:lnTo>
                        <a:lnTo>
                          <a:pt x="1016" y="203"/>
                        </a:lnTo>
                        <a:lnTo>
                          <a:pt x="975" y="204"/>
                        </a:lnTo>
                        <a:lnTo>
                          <a:pt x="931" y="204"/>
                        </a:lnTo>
                        <a:lnTo>
                          <a:pt x="879" y="203"/>
                        </a:lnTo>
                        <a:lnTo>
                          <a:pt x="812" y="200"/>
                        </a:lnTo>
                        <a:lnTo>
                          <a:pt x="726" y="194"/>
                        </a:lnTo>
                        <a:lnTo>
                          <a:pt x="616" y="188"/>
                        </a:lnTo>
                        <a:lnTo>
                          <a:pt x="205" y="173"/>
                        </a:lnTo>
                        <a:lnTo>
                          <a:pt x="179" y="174"/>
                        </a:lnTo>
                        <a:lnTo>
                          <a:pt x="156" y="177"/>
                        </a:lnTo>
                        <a:lnTo>
                          <a:pt x="133" y="180"/>
                        </a:lnTo>
                        <a:lnTo>
                          <a:pt x="115" y="181"/>
                        </a:lnTo>
                        <a:lnTo>
                          <a:pt x="15" y="181"/>
                        </a:lnTo>
                        <a:lnTo>
                          <a:pt x="13" y="180"/>
                        </a:lnTo>
                        <a:lnTo>
                          <a:pt x="8" y="180"/>
                        </a:lnTo>
                        <a:lnTo>
                          <a:pt x="6" y="178"/>
                        </a:lnTo>
                        <a:lnTo>
                          <a:pt x="4" y="175"/>
                        </a:lnTo>
                        <a:lnTo>
                          <a:pt x="1" y="170"/>
                        </a:lnTo>
                        <a:lnTo>
                          <a:pt x="0" y="163"/>
                        </a:lnTo>
                        <a:lnTo>
                          <a:pt x="13" y="12"/>
                        </a:lnTo>
                        <a:lnTo>
                          <a:pt x="14" y="8"/>
                        </a:lnTo>
                        <a:lnTo>
                          <a:pt x="15" y="3"/>
                        </a:lnTo>
                        <a:lnTo>
                          <a:pt x="18" y="2"/>
                        </a:lnTo>
                        <a:lnTo>
                          <a:pt x="23" y="0"/>
                        </a:lnTo>
                        <a:lnTo>
                          <a:pt x="77" y="2"/>
                        </a:lnTo>
                        <a:lnTo>
                          <a:pt x="89" y="3"/>
                        </a:lnTo>
                        <a:lnTo>
                          <a:pt x="101" y="8"/>
                        </a:lnTo>
                        <a:lnTo>
                          <a:pt x="112" y="12"/>
                        </a:lnTo>
                        <a:lnTo>
                          <a:pt x="124" y="19"/>
                        </a:lnTo>
                        <a:lnTo>
                          <a:pt x="210" y="72"/>
                        </a:lnTo>
                        <a:lnTo>
                          <a:pt x="217" y="76"/>
                        </a:lnTo>
                        <a:lnTo>
                          <a:pt x="224" y="79"/>
                        </a:lnTo>
                        <a:lnTo>
                          <a:pt x="232" y="80"/>
                        </a:lnTo>
                        <a:lnTo>
                          <a:pt x="239" y="83"/>
                        </a:lnTo>
                        <a:lnTo>
                          <a:pt x="256" y="84"/>
                        </a:lnTo>
                        <a:lnTo>
                          <a:pt x="273" y="83"/>
                        </a:lnTo>
                        <a:lnTo>
                          <a:pt x="657" y="56"/>
                        </a:lnTo>
                        <a:lnTo>
                          <a:pt x="660" y="62"/>
                        </a:lnTo>
                        <a:lnTo>
                          <a:pt x="682" y="83"/>
                        </a:lnTo>
                        <a:lnTo>
                          <a:pt x="803" y="97"/>
                        </a:lnTo>
                        <a:lnTo>
                          <a:pt x="817" y="97"/>
                        </a:lnTo>
                        <a:lnTo>
                          <a:pt x="832" y="97"/>
                        </a:lnTo>
                        <a:lnTo>
                          <a:pt x="846" y="96"/>
                        </a:lnTo>
                        <a:lnTo>
                          <a:pt x="860" y="93"/>
                        </a:lnTo>
                        <a:lnTo>
                          <a:pt x="873" y="89"/>
                        </a:lnTo>
                        <a:lnTo>
                          <a:pt x="884" y="83"/>
                        </a:lnTo>
                        <a:lnTo>
                          <a:pt x="896" y="77"/>
                        </a:lnTo>
                        <a:lnTo>
                          <a:pt x="904" y="69"/>
                        </a:lnTo>
                        <a:close/>
                      </a:path>
                    </a:pathLst>
                  </a:custGeom>
                  <a:solidFill>
                    <a:srgbClr val="FFFF66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39" name="Freeform 164">
                    <a:extLst>
                      <a:ext uri="{FF2B5EF4-FFF2-40B4-BE49-F238E27FC236}">
                        <a16:creationId xmlns:a16="http://schemas.microsoft.com/office/drawing/2014/main" id="{20407401-66E5-49D2-82F6-D71CC4FA509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89413">
                    <a:off x="2332" y="2426"/>
                    <a:ext cx="539" cy="173"/>
                  </a:xfrm>
                  <a:custGeom>
                    <a:avLst/>
                    <a:gdLst>
                      <a:gd name="T0" fmla="*/ 0 w 247"/>
                      <a:gd name="T1" fmla="*/ 2147483647 h 69"/>
                      <a:gd name="T2" fmla="*/ 2147483647 w 247"/>
                      <a:gd name="T3" fmla="*/ 2147483647 h 69"/>
                      <a:gd name="T4" fmla="*/ 2147483647 w 247"/>
                      <a:gd name="T5" fmla="*/ 2147483647 h 69"/>
                      <a:gd name="T6" fmla="*/ 2147483647 w 247"/>
                      <a:gd name="T7" fmla="*/ 2147483647 h 69"/>
                      <a:gd name="T8" fmla="*/ 2147483647 w 247"/>
                      <a:gd name="T9" fmla="*/ 2147483647 h 69"/>
                      <a:gd name="T10" fmla="*/ 2147483647 w 247"/>
                      <a:gd name="T11" fmla="*/ 2147483647 h 69"/>
                      <a:gd name="T12" fmla="*/ 2147483647 w 247"/>
                      <a:gd name="T13" fmla="*/ 2147483647 h 69"/>
                      <a:gd name="T14" fmla="*/ 2147483647 w 247"/>
                      <a:gd name="T15" fmla="*/ 2147483647 h 69"/>
                      <a:gd name="T16" fmla="*/ 2147483647 w 247"/>
                      <a:gd name="T17" fmla="*/ 2147483647 h 69"/>
                      <a:gd name="T18" fmla="*/ 2147483647 w 247"/>
                      <a:gd name="T19" fmla="*/ 2147483647 h 69"/>
                      <a:gd name="T20" fmla="*/ 2147483647 w 247"/>
                      <a:gd name="T21" fmla="*/ 2147483647 h 69"/>
                      <a:gd name="T22" fmla="*/ 2147483647 w 247"/>
                      <a:gd name="T23" fmla="*/ 0 h 69"/>
                      <a:gd name="T24" fmla="*/ 2147483647 w 247"/>
                      <a:gd name="T25" fmla="*/ 2147483647 h 69"/>
                      <a:gd name="T26" fmla="*/ 2147483647 w 247"/>
                      <a:gd name="T27" fmla="*/ 2147483647 h 69"/>
                      <a:gd name="T28" fmla="*/ 0 w 247"/>
                      <a:gd name="T29" fmla="*/ 2147483647 h 69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247"/>
                      <a:gd name="T46" fmla="*/ 0 h 69"/>
                      <a:gd name="T47" fmla="*/ 247 w 247"/>
                      <a:gd name="T48" fmla="*/ 69 h 69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247" h="69">
                        <a:moveTo>
                          <a:pt x="0" y="19"/>
                        </a:moveTo>
                        <a:lnTo>
                          <a:pt x="15" y="50"/>
                        </a:lnTo>
                        <a:lnTo>
                          <a:pt x="54" y="55"/>
                        </a:lnTo>
                        <a:lnTo>
                          <a:pt x="148" y="69"/>
                        </a:lnTo>
                        <a:lnTo>
                          <a:pt x="241" y="56"/>
                        </a:lnTo>
                        <a:lnTo>
                          <a:pt x="247" y="32"/>
                        </a:lnTo>
                        <a:lnTo>
                          <a:pt x="227" y="25"/>
                        </a:lnTo>
                        <a:lnTo>
                          <a:pt x="206" y="18"/>
                        </a:lnTo>
                        <a:lnTo>
                          <a:pt x="185" y="12"/>
                        </a:lnTo>
                        <a:lnTo>
                          <a:pt x="165" y="6"/>
                        </a:lnTo>
                        <a:lnTo>
                          <a:pt x="148" y="2"/>
                        </a:lnTo>
                        <a:lnTo>
                          <a:pt x="131" y="0"/>
                        </a:lnTo>
                        <a:lnTo>
                          <a:pt x="111" y="2"/>
                        </a:lnTo>
                        <a:lnTo>
                          <a:pt x="89" y="5"/>
                        </a:lnTo>
                        <a:lnTo>
                          <a:pt x="0" y="19"/>
                        </a:lnTo>
                        <a:close/>
                      </a:path>
                    </a:pathLst>
                  </a:custGeom>
                  <a:solidFill>
                    <a:schemeClr val="hlink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36" name="Freeform 165">
                  <a:extLst>
                    <a:ext uri="{FF2B5EF4-FFF2-40B4-BE49-F238E27FC236}">
                      <a16:creationId xmlns:a16="http://schemas.microsoft.com/office/drawing/2014/main" id="{A60458A6-F3F1-477A-9710-F279453D252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5353401">
                  <a:off x="2952" y="2567"/>
                  <a:ext cx="720" cy="96"/>
                </a:xfrm>
                <a:custGeom>
                  <a:avLst/>
                  <a:gdLst>
                    <a:gd name="T0" fmla="*/ 0 w 293"/>
                    <a:gd name="T1" fmla="*/ 2147483647 h 33"/>
                    <a:gd name="T2" fmla="*/ 0 w 293"/>
                    <a:gd name="T3" fmla="*/ 2147483647 h 33"/>
                    <a:gd name="T4" fmla="*/ 2147483647 w 293"/>
                    <a:gd name="T5" fmla="*/ 2147483647 h 33"/>
                    <a:gd name="T6" fmla="*/ 2147483647 w 293"/>
                    <a:gd name="T7" fmla="*/ 2147483647 h 33"/>
                    <a:gd name="T8" fmla="*/ 2147483647 w 293"/>
                    <a:gd name="T9" fmla="*/ 2147483647 h 33"/>
                    <a:gd name="T10" fmla="*/ 2147483647 w 293"/>
                    <a:gd name="T11" fmla="*/ 0 h 33"/>
                    <a:gd name="T12" fmla="*/ 2147483647 w 293"/>
                    <a:gd name="T13" fmla="*/ 0 h 33"/>
                    <a:gd name="T14" fmla="*/ 2147483647 w 293"/>
                    <a:gd name="T15" fmla="*/ 2147483647 h 33"/>
                    <a:gd name="T16" fmla="*/ 2147483647 w 293"/>
                    <a:gd name="T17" fmla="*/ 2147483647 h 33"/>
                    <a:gd name="T18" fmla="*/ 2147483647 w 293"/>
                    <a:gd name="T19" fmla="*/ 2147483647 h 33"/>
                    <a:gd name="T20" fmla="*/ 2147483647 w 293"/>
                    <a:gd name="T21" fmla="*/ 2147483647 h 33"/>
                    <a:gd name="T22" fmla="*/ 2147483647 w 293"/>
                    <a:gd name="T23" fmla="*/ 2147483647 h 33"/>
                    <a:gd name="T24" fmla="*/ 2147483647 w 293"/>
                    <a:gd name="T25" fmla="*/ 2147483647 h 33"/>
                    <a:gd name="T26" fmla="*/ 2147483647 w 293"/>
                    <a:gd name="T27" fmla="*/ 2147483647 h 33"/>
                    <a:gd name="T28" fmla="*/ 2147483647 w 293"/>
                    <a:gd name="T29" fmla="*/ 2147483647 h 33"/>
                    <a:gd name="T30" fmla="*/ 2147483647 w 293"/>
                    <a:gd name="T31" fmla="*/ 2147483647 h 33"/>
                    <a:gd name="T32" fmla="*/ 2147483647 w 293"/>
                    <a:gd name="T33" fmla="*/ 2147483647 h 33"/>
                    <a:gd name="T34" fmla="*/ 2147483647 w 293"/>
                    <a:gd name="T35" fmla="*/ 2147483647 h 33"/>
                    <a:gd name="T36" fmla="*/ 2147483647 w 293"/>
                    <a:gd name="T37" fmla="*/ 2147483647 h 33"/>
                    <a:gd name="T38" fmla="*/ 2147483647 w 293"/>
                    <a:gd name="T39" fmla="*/ 2147483647 h 33"/>
                    <a:gd name="T40" fmla="*/ 2147483647 w 293"/>
                    <a:gd name="T41" fmla="*/ 2147483647 h 33"/>
                    <a:gd name="T42" fmla="*/ 2147483647 w 293"/>
                    <a:gd name="T43" fmla="*/ 2147483647 h 33"/>
                    <a:gd name="T44" fmla="*/ 2147483647 w 293"/>
                    <a:gd name="T45" fmla="*/ 2147483647 h 33"/>
                    <a:gd name="T46" fmla="*/ 2147483647 w 293"/>
                    <a:gd name="T47" fmla="*/ 2147483647 h 33"/>
                    <a:gd name="T48" fmla="*/ 2147483647 w 293"/>
                    <a:gd name="T49" fmla="*/ 2147483647 h 33"/>
                    <a:gd name="T50" fmla="*/ 2147483647 w 293"/>
                    <a:gd name="T51" fmla="*/ 2147483647 h 33"/>
                    <a:gd name="T52" fmla="*/ 2147483647 w 293"/>
                    <a:gd name="T53" fmla="*/ 2147483647 h 33"/>
                    <a:gd name="T54" fmla="*/ 0 w 293"/>
                    <a:gd name="T55" fmla="*/ 2147483647 h 33"/>
                    <a:gd name="T56" fmla="*/ 0 w 293"/>
                    <a:gd name="T57" fmla="*/ 2147483647 h 33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93"/>
                    <a:gd name="T88" fmla="*/ 0 h 33"/>
                    <a:gd name="T89" fmla="*/ 293 w 293"/>
                    <a:gd name="T90" fmla="*/ 33 h 33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93" h="33">
                      <a:moveTo>
                        <a:pt x="0" y="17"/>
                      </a:moveTo>
                      <a:lnTo>
                        <a:pt x="0" y="16"/>
                      </a:lnTo>
                      <a:lnTo>
                        <a:pt x="105" y="4"/>
                      </a:lnTo>
                      <a:lnTo>
                        <a:pt x="135" y="2"/>
                      </a:lnTo>
                      <a:lnTo>
                        <a:pt x="159" y="2"/>
                      </a:lnTo>
                      <a:lnTo>
                        <a:pt x="179" y="0"/>
                      </a:lnTo>
                      <a:lnTo>
                        <a:pt x="195" y="0"/>
                      </a:lnTo>
                      <a:lnTo>
                        <a:pt x="219" y="2"/>
                      </a:lnTo>
                      <a:lnTo>
                        <a:pt x="239" y="3"/>
                      </a:lnTo>
                      <a:lnTo>
                        <a:pt x="256" y="4"/>
                      </a:lnTo>
                      <a:lnTo>
                        <a:pt x="269" y="7"/>
                      </a:lnTo>
                      <a:lnTo>
                        <a:pt x="279" y="9"/>
                      </a:lnTo>
                      <a:lnTo>
                        <a:pt x="287" y="12"/>
                      </a:lnTo>
                      <a:lnTo>
                        <a:pt x="291" y="14"/>
                      </a:lnTo>
                      <a:lnTo>
                        <a:pt x="293" y="17"/>
                      </a:lnTo>
                      <a:lnTo>
                        <a:pt x="291" y="19"/>
                      </a:lnTo>
                      <a:lnTo>
                        <a:pt x="287" y="22"/>
                      </a:lnTo>
                      <a:lnTo>
                        <a:pt x="279" y="24"/>
                      </a:lnTo>
                      <a:lnTo>
                        <a:pt x="269" y="27"/>
                      </a:lnTo>
                      <a:lnTo>
                        <a:pt x="256" y="29"/>
                      </a:lnTo>
                      <a:lnTo>
                        <a:pt x="239" y="30"/>
                      </a:lnTo>
                      <a:lnTo>
                        <a:pt x="219" y="32"/>
                      </a:lnTo>
                      <a:lnTo>
                        <a:pt x="195" y="33"/>
                      </a:lnTo>
                      <a:lnTo>
                        <a:pt x="180" y="33"/>
                      </a:lnTo>
                      <a:lnTo>
                        <a:pt x="159" y="33"/>
                      </a:lnTo>
                      <a:lnTo>
                        <a:pt x="135" y="32"/>
                      </a:lnTo>
                      <a:lnTo>
                        <a:pt x="105" y="29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1588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37" name="Freeform 166">
                  <a:extLst>
                    <a:ext uri="{FF2B5EF4-FFF2-40B4-BE49-F238E27FC236}">
                      <a16:creationId xmlns:a16="http://schemas.microsoft.com/office/drawing/2014/main" id="{77BF0B21-5AC2-41BB-84AB-3A5647DC457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6173530" flipH="1">
                  <a:off x="3167" y="1271"/>
                  <a:ext cx="289" cy="47"/>
                </a:xfrm>
                <a:custGeom>
                  <a:avLst/>
                  <a:gdLst>
                    <a:gd name="T0" fmla="*/ 0 w 293"/>
                    <a:gd name="T1" fmla="*/ 163274 h 33"/>
                    <a:gd name="T2" fmla="*/ 0 w 293"/>
                    <a:gd name="T3" fmla="*/ 158827 h 33"/>
                    <a:gd name="T4" fmla="*/ 79 w 293"/>
                    <a:gd name="T5" fmla="*/ 45060 h 33"/>
                    <a:gd name="T6" fmla="*/ 96 w 293"/>
                    <a:gd name="T7" fmla="*/ 22214 h 33"/>
                    <a:gd name="T8" fmla="*/ 108 w 293"/>
                    <a:gd name="T9" fmla="*/ 22214 h 33"/>
                    <a:gd name="T10" fmla="*/ 127 w 293"/>
                    <a:gd name="T11" fmla="*/ 0 h 33"/>
                    <a:gd name="T12" fmla="*/ 139 w 293"/>
                    <a:gd name="T13" fmla="*/ 0 h 33"/>
                    <a:gd name="T14" fmla="*/ 155 w 293"/>
                    <a:gd name="T15" fmla="*/ 22214 h 33"/>
                    <a:gd name="T16" fmla="*/ 168 w 293"/>
                    <a:gd name="T17" fmla="*/ 31638 h 33"/>
                    <a:gd name="T18" fmla="*/ 179 w 293"/>
                    <a:gd name="T19" fmla="*/ 45060 h 33"/>
                    <a:gd name="T20" fmla="*/ 187 w 293"/>
                    <a:gd name="T21" fmla="*/ 66968 h 33"/>
                    <a:gd name="T22" fmla="*/ 195 w 293"/>
                    <a:gd name="T23" fmla="*/ 91402 h 33"/>
                    <a:gd name="T24" fmla="*/ 201 w 293"/>
                    <a:gd name="T25" fmla="*/ 114639 h 33"/>
                    <a:gd name="T26" fmla="*/ 204 w 293"/>
                    <a:gd name="T27" fmla="*/ 135843 h 33"/>
                    <a:gd name="T28" fmla="*/ 205 w 293"/>
                    <a:gd name="T29" fmla="*/ 163274 h 33"/>
                    <a:gd name="T30" fmla="*/ 204 w 293"/>
                    <a:gd name="T31" fmla="*/ 185406 h 33"/>
                    <a:gd name="T32" fmla="*/ 201 w 293"/>
                    <a:gd name="T33" fmla="*/ 214779 h 33"/>
                    <a:gd name="T34" fmla="*/ 195 w 293"/>
                    <a:gd name="T35" fmla="*/ 232542 h 33"/>
                    <a:gd name="T36" fmla="*/ 187 w 293"/>
                    <a:gd name="T37" fmla="*/ 264063 h 33"/>
                    <a:gd name="T38" fmla="*/ 179 w 293"/>
                    <a:gd name="T39" fmla="*/ 281160 h 33"/>
                    <a:gd name="T40" fmla="*/ 168 w 293"/>
                    <a:gd name="T41" fmla="*/ 297346 h 33"/>
                    <a:gd name="T42" fmla="*/ 155 w 293"/>
                    <a:gd name="T43" fmla="*/ 320390 h 33"/>
                    <a:gd name="T44" fmla="*/ 139 w 293"/>
                    <a:gd name="T45" fmla="*/ 322175 h 33"/>
                    <a:gd name="T46" fmla="*/ 128 w 293"/>
                    <a:gd name="T47" fmla="*/ 322175 h 33"/>
                    <a:gd name="T48" fmla="*/ 108 w 293"/>
                    <a:gd name="T49" fmla="*/ 322175 h 33"/>
                    <a:gd name="T50" fmla="*/ 96 w 293"/>
                    <a:gd name="T51" fmla="*/ 320390 h 33"/>
                    <a:gd name="T52" fmla="*/ 79 w 293"/>
                    <a:gd name="T53" fmla="*/ 281160 h 33"/>
                    <a:gd name="T54" fmla="*/ 0 w 293"/>
                    <a:gd name="T55" fmla="*/ 163274 h 33"/>
                    <a:gd name="T56" fmla="*/ 0 w 293"/>
                    <a:gd name="T57" fmla="*/ 163274 h 33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93"/>
                    <a:gd name="T88" fmla="*/ 0 h 33"/>
                    <a:gd name="T89" fmla="*/ 293 w 293"/>
                    <a:gd name="T90" fmla="*/ 33 h 33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93" h="33">
                      <a:moveTo>
                        <a:pt x="0" y="17"/>
                      </a:moveTo>
                      <a:lnTo>
                        <a:pt x="0" y="16"/>
                      </a:lnTo>
                      <a:lnTo>
                        <a:pt x="105" y="4"/>
                      </a:lnTo>
                      <a:lnTo>
                        <a:pt x="135" y="2"/>
                      </a:lnTo>
                      <a:lnTo>
                        <a:pt x="159" y="2"/>
                      </a:lnTo>
                      <a:lnTo>
                        <a:pt x="179" y="0"/>
                      </a:lnTo>
                      <a:lnTo>
                        <a:pt x="195" y="0"/>
                      </a:lnTo>
                      <a:lnTo>
                        <a:pt x="219" y="2"/>
                      </a:lnTo>
                      <a:lnTo>
                        <a:pt x="239" y="3"/>
                      </a:lnTo>
                      <a:lnTo>
                        <a:pt x="256" y="4"/>
                      </a:lnTo>
                      <a:lnTo>
                        <a:pt x="269" y="7"/>
                      </a:lnTo>
                      <a:lnTo>
                        <a:pt x="279" y="9"/>
                      </a:lnTo>
                      <a:lnTo>
                        <a:pt x="287" y="12"/>
                      </a:lnTo>
                      <a:lnTo>
                        <a:pt x="291" y="14"/>
                      </a:lnTo>
                      <a:lnTo>
                        <a:pt x="293" y="17"/>
                      </a:lnTo>
                      <a:lnTo>
                        <a:pt x="291" y="19"/>
                      </a:lnTo>
                      <a:lnTo>
                        <a:pt x="287" y="22"/>
                      </a:lnTo>
                      <a:lnTo>
                        <a:pt x="279" y="24"/>
                      </a:lnTo>
                      <a:lnTo>
                        <a:pt x="269" y="27"/>
                      </a:lnTo>
                      <a:lnTo>
                        <a:pt x="256" y="29"/>
                      </a:lnTo>
                      <a:lnTo>
                        <a:pt x="239" y="30"/>
                      </a:lnTo>
                      <a:lnTo>
                        <a:pt x="219" y="32"/>
                      </a:lnTo>
                      <a:lnTo>
                        <a:pt x="195" y="33"/>
                      </a:lnTo>
                      <a:lnTo>
                        <a:pt x="180" y="33"/>
                      </a:lnTo>
                      <a:lnTo>
                        <a:pt x="159" y="33"/>
                      </a:lnTo>
                      <a:lnTo>
                        <a:pt x="135" y="32"/>
                      </a:lnTo>
                      <a:lnTo>
                        <a:pt x="105" y="29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1588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34" name="Line 167">
                <a:extLst>
                  <a:ext uri="{FF2B5EF4-FFF2-40B4-BE49-F238E27FC236}">
                    <a16:creationId xmlns:a16="http://schemas.microsoft.com/office/drawing/2014/main" id="{A61D552F-BA86-4E9B-951E-ED79BFFEB2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6" y="822"/>
                <a:ext cx="21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31" name="AutoShape 168">
              <a:extLst>
                <a:ext uri="{FF2B5EF4-FFF2-40B4-BE49-F238E27FC236}">
                  <a16:creationId xmlns:a16="http://schemas.microsoft.com/office/drawing/2014/main" id="{3A1E8627-D152-4B10-B749-7408E964583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988" y="1620"/>
              <a:ext cx="72" cy="96"/>
            </a:xfrm>
            <a:prstGeom prst="triangle">
              <a:avLst>
                <a:gd name="adj" fmla="val 50000"/>
              </a:avLst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de-DE" altLang="de-DE"/>
            </a:p>
          </p:txBody>
        </p:sp>
        <p:sp>
          <p:nvSpPr>
            <p:cNvPr id="32" name="Line 169">
              <a:extLst>
                <a:ext uri="{FF2B5EF4-FFF2-40B4-BE49-F238E27FC236}">
                  <a16:creationId xmlns:a16="http://schemas.microsoft.com/office/drawing/2014/main" id="{EC83A2B8-0654-4576-90C5-AC93B55540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6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cxnSp>
        <p:nvCxnSpPr>
          <p:cNvPr id="121" name="Gerader Verbinder 120">
            <a:extLst>
              <a:ext uri="{FF2B5EF4-FFF2-40B4-BE49-F238E27FC236}">
                <a16:creationId xmlns:a16="http://schemas.microsoft.com/office/drawing/2014/main" id="{32BCCA0D-BEFC-4543-85EA-81A3DFE92D1E}"/>
              </a:ext>
            </a:extLst>
          </p:cNvPr>
          <p:cNvCxnSpPr/>
          <p:nvPr/>
        </p:nvCxnSpPr>
        <p:spPr bwMode="auto">
          <a:xfrm flipV="1">
            <a:off x="3257550" y="1111966"/>
            <a:ext cx="1414470" cy="56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3" name="Line 139">
            <a:extLst>
              <a:ext uri="{FF2B5EF4-FFF2-40B4-BE49-F238E27FC236}">
                <a16:creationId xmlns:a16="http://schemas.microsoft.com/office/drawing/2014/main" id="{90E04DF4-2AFB-49CA-9DF4-B7CB84B40A1F}"/>
              </a:ext>
            </a:extLst>
          </p:cNvPr>
          <p:cNvSpPr>
            <a:spLocks noChangeShapeType="1"/>
          </p:cNvSpPr>
          <p:nvPr/>
        </p:nvSpPr>
        <p:spPr bwMode="auto">
          <a:xfrm rot="195006" flipV="1">
            <a:off x="5273890" y="1853025"/>
            <a:ext cx="151896" cy="8884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4" name="Line 139">
            <a:extLst>
              <a:ext uri="{FF2B5EF4-FFF2-40B4-BE49-F238E27FC236}">
                <a16:creationId xmlns:a16="http://schemas.microsoft.com/office/drawing/2014/main" id="{8CE3AB91-B702-4A28-9AE5-EB67D11E72F8}"/>
              </a:ext>
            </a:extLst>
          </p:cNvPr>
          <p:cNvSpPr>
            <a:spLocks noChangeShapeType="1"/>
          </p:cNvSpPr>
          <p:nvPr/>
        </p:nvSpPr>
        <p:spPr bwMode="auto">
          <a:xfrm rot="195006" flipV="1">
            <a:off x="3878781" y="1823316"/>
            <a:ext cx="163287" cy="928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5" name="Line 139">
            <a:extLst>
              <a:ext uri="{FF2B5EF4-FFF2-40B4-BE49-F238E27FC236}">
                <a16:creationId xmlns:a16="http://schemas.microsoft.com/office/drawing/2014/main" id="{08CF2812-8B90-40AE-AC2A-E1A8FB727C6D}"/>
              </a:ext>
            </a:extLst>
          </p:cNvPr>
          <p:cNvSpPr>
            <a:spLocks noChangeShapeType="1"/>
          </p:cNvSpPr>
          <p:nvPr/>
        </p:nvSpPr>
        <p:spPr bwMode="auto">
          <a:xfrm rot="16395006" flipV="1">
            <a:off x="4584798" y="1092538"/>
            <a:ext cx="151896" cy="8884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6" name="Line 139">
            <a:extLst>
              <a:ext uri="{FF2B5EF4-FFF2-40B4-BE49-F238E27FC236}">
                <a16:creationId xmlns:a16="http://schemas.microsoft.com/office/drawing/2014/main" id="{7CA66A7D-68A8-4E0C-9893-E2560EEEABEB}"/>
              </a:ext>
            </a:extLst>
          </p:cNvPr>
          <p:cNvSpPr>
            <a:spLocks noChangeShapeType="1"/>
          </p:cNvSpPr>
          <p:nvPr/>
        </p:nvSpPr>
        <p:spPr bwMode="auto">
          <a:xfrm rot="16395006" flipV="1">
            <a:off x="4584910" y="1209972"/>
            <a:ext cx="151896" cy="8884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127" name="Group 615">
            <a:extLst>
              <a:ext uri="{FF2B5EF4-FFF2-40B4-BE49-F238E27FC236}">
                <a16:creationId xmlns:a16="http://schemas.microsoft.com/office/drawing/2014/main" id="{41E1109A-CC76-477C-80EE-87C4D7AA949A}"/>
              </a:ext>
            </a:extLst>
          </p:cNvPr>
          <p:cNvGrpSpPr>
            <a:grpSpLocks/>
          </p:cNvGrpSpPr>
          <p:nvPr/>
        </p:nvGrpSpPr>
        <p:grpSpPr bwMode="auto">
          <a:xfrm rot="5787260">
            <a:off x="4724187" y="1075061"/>
            <a:ext cx="704850" cy="236538"/>
            <a:chOff x="4875" y="7237"/>
            <a:chExt cx="4230" cy="1883"/>
          </a:xfrm>
        </p:grpSpPr>
        <p:sp>
          <p:nvSpPr>
            <p:cNvPr id="128" name="Arc 616">
              <a:extLst>
                <a:ext uri="{FF2B5EF4-FFF2-40B4-BE49-F238E27FC236}">
                  <a16:creationId xmlns:a16="http://schemas.microsoft.com/office/drawing/2014/main" id="{068BE510-6DFF-4BBD-8465-A4E808767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3029 w 21600"/>
                <a:gd name="T1" fmla="*/ 0 h 14058"/>
                <a:gd name="T2" fmla="*/ 3990 w 21600"/>
                <a:gd name="T3" fmla="*/ 1343 h 14058"/>
                <a:gd name="T4" fmla="*/ 0 w 21600"/>
                <a:gd name="T5" fmla="*/ 1343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9" name="AutoShape 617">
              <a:extLst>
                <a:ext uri="{FF2B5EF4-FFF2-40B4-BE49-F238E27FC236}">
                  <a16:creationId xmlns:a16="http://schemas.microsoft.com/office/drawing/2014/main" id="{206DD3BA-9B17-499F-AFAD-E89627961C3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de-DE"/>
            </a:p>
          </p:txBody>
        </p:sp>
      </p:grpSp>
      <p:grpSp>
        <p:nvGrpSpPr>
          <p:cNvPr id="130" name="Group 615">
            <a:extLst>
              <a:ext uri="{FF2B5EF4-FFF2-40B4-BE49-F238E27FC236}">
                <a16:creationId xmlns:a16="http://schemas.microsoft.com/office/drawing/2014/main" id="{A0C874C1-531B-460D-8680-5D191EE2319B}"/>
              </a:ext>
            </a:extLst>
          </p:cNvPr>
          <p:cNvGrpSpPr>
            <a:grpSpLocks/>
          </p:cNvGrpSpPr>
          <p:nvPr/>
        </p:nvGrpSpPr>
        <p:grpSpPr bwMode="auto">
          <a:xfrm rot="13478271">
            <a:off x="4476026" y="4165450"/>
            <a:ext cx="704850" cy="236538"/>
            <a:chOff x="4875" y="7237"/>
            <a:chExt cx="4230" cy="1883"/>
          </a:xfrm>
        </p:grpSpPr>
        <p:sp>
          <p:nvSpPr>
            <p:cNvPr id="131" name="Arc 616">
              <a:extLst>
                <a:ext uri="{FF2B5EF4-FFF2-40B4-BE49-F238E27FC236}">
                  <a16:creationId xmlns:a16="http://schemas.microsoft.com/office/drawing/2014/main" id="{018A41B5-5EF7-4A8D-B4B2-25B7FA0AB95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3029 w 21600"/>
                <a:gd name="T1" fmla="*/ 0 h 14058"/>
                <a:gd name="T2" fmla="*/ 3990 w 21600"/>
                <a:gd name="T3" fmla="*/ 1343 h 14058"/>
                <a:gd name="T4" fmla="*/ 0 w 21600"/>
                <a:gd name="T5" fmla="*/ 1343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2" name="AutoShape 617">
              <a:extLst>
                <a:ext uri="{FF2B5EF4-FFF2-40B4-BE49-F238E27FC236}">
                  <a16:creationId xmlns:a16="http://schemas.microsoft.com/office/drawing/2014/main" id="{C2CC04C8-EA4E-4FC9-8DE9-BB666500DCF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de-DE"/>
            </a:p>
          </p:txBody>
        </p:sp>
      </p:grpSp>
      <p:sp>
        <p:nvSpPr>
          <p:cNvPr id="133" name="Text Box 121">
            <a:extLst>
              <a:ext uri="{FF2B5EF4-FFF2-40B4-BE49-F238E27FC236}">
                <a16:creationId xmlns:a16="http://schemas.microsoft.com/office/drawing/2014/main" id="{7F42D8D8-11DE-4F93-9356-DC434D195F5A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321554" y="1339936"/>
            <a:ext cx="18478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1600" b="1" dirty="0"/>
              <a:t>½ roll </a:t>
            </a:r>
            <a:r>
              <a:rPr lang="de-DE" altLang="de-DE" sz="1600" b="1" dirty="0" err="1"/>
              <a:t>integrated</a:t>
            </a:r>
            <a:endParaRPr lang="de-DE" altLang="de-DE" sz="1600" b="1" dirty="0"/>
          </a:p>
        </p:txBody>
      </p:sp>
      <p:grpSp>
        <p:nvGrpSpPr>
          <p:cNvPr id="134" name="Group 615">
            <a:extLst>
              <a:ext uri="{FF2B5EF4-FFF2-40B4-BE49-F238E27FC236}">
                <a16:creationId xmlns:a16="http://schemas.microsoft.com/office/drawing/2014/main" id="{4C45D3D6-2EBE-44D4-B876-8B857362637B}"/>
              </a:ext>
            </a:extLst>
          </p:cNvPr>
          <p:cNvGrpSpPr>
            <a:grpSpLocks/>
          </p:cNvGrpSpPr>
          <p:nvPr/>
        </p:nvGrpSpPr>
        <p:grpSpPr bwMode="auto">
          <a:xfrm rot="374096">
            <a:off x="3700137" y="1355574"/>
            <a:ext cx="704850" cy="236538"/>
            <a:chOff x="4875" y="7237"/>
            <a:chExt cx="4230" cy="1883"/>
          </a:xfrm>
        </p:grpSpPr>
        <p:sp>
          <p:nvSpPr>
            <p:cNvPr id="135" name="Arc 616">
              <a:extLst>
                <a:ext uri="{FF2B5EF4-FFF2-40B4-BE49-F238E27FC236}">
                  <a16:creationId xmlns:a16="http://schemas.microsoft.com/office/drawing/2014/main" id="{743F7D2E-4D99-42B8-8DC8-DCECF9CE3E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3029 w 21600"/>
                <a:gd name="T1" fmla="*/ 0 h 14058"/>
                <a:gd name="T2" fmla="*/ 3990 w 21600"/>
                <a:gd name="T3" fmla="*/ 1343 h 14058"/>
                <a:gd name="T4" fmla="*/ 0 w 21600"/>
                <a:gd name="T5" fmla="*/ 1343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6" name="AutoShape 617">
              <a:extLst>
                <a:ext uri="{FF2B5EF4-FFF2-40B4-BE49-F238E27FC236}">
                  <a16:creationId xmlns:a16="http://schemas.microsoft.com/office/drawing/2014/main" id="{75DCC2A6-8B59-46EE-9AAA-703AE6B3EEE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de-DE"/>
            </a:p>
          </p:txBody>
        </p:sp>
      </p:grpSp>
      <p:sp>
        <p:nvSpPr>
          <p:cNvPr id="137" name="Text Box 121">
            <a:extLst>
              <a:ext uri="{FF2B5EF4-FFF2-40B4-BE49-F238E27FC236}">
                <a16:creationId xmlns:a16="http://schemas.microsoft.com/office/drawing/2014/main" id="{B1D3F67F-C431-4D2D-9515-F366F084734A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352678" y="1252781"/>
            <a:ext cx="18478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1600" b="1" dirty="0"/>
              <a:t>½ roll </a:t>
            </a:r>
            <a:r>
              <a:rPr lang="de-DE" altLang="de-DE" sz="1600" b="1" dirty="0" err="1"/>
              <a:t>inegrated</a:t>
            </a:r>
            <a:endParaRPr lang="de-DE" altLang="de-DE" sz="1600" b="1" dirty="0"/>
          </a:p>
        </p:txBody>
      </p:sp>
      <p:grpSp>
        <p:nvGrpSpPr>
          <p:cNvPr id="138" name="Group 615">
            <a:extLst>
              <a:ext uri="{FF2B5EF4-FFF2-40B4-BE49-F238E27FC236}">
                <a16:creationId xmlns:a16="http://schemas.microsoft.com/office/drawing/2014/main" id="{84263BBE-73A5-402D-8263-C59A5F3DF2F4}"/>
              </a:ext>
            </a:extLst>
          </p:cNvPr>
          <p:cNvGrpSpPr>
            <a:grpSpLocks/>
          </p:cNvGrpSpPr>
          <p:nvPr/>
        </p:nvGrpSpPr>
        <p:grpSpPr bwMode="auto">
          <a:xfrm rot="12596866" flipH="1">
            <a:off x="4930030" y="2376679"/>
            <a:ext cx="704850" cy="236538"/>
            <a:chOff x="4875" y="7237"/>
            <a:chExt cx="4230" cy="1883"/>
          </a:xfrm>
        </p:grpSpPr>
        <p:sp>
          <p:nvSpPr>
            <p:cNvPr id="139" name="Arc 616">
              <a:extLst>
                <a:ext uri="{FF2B5EF4-FFF2-40B4-BE49-F238E27FC236}">
                  <a16:creationId xmlns:a16="http://schemas.microsoft.com/office/drawing/2014/main" id="{9B7E0084-32AC-42B9-890E-EBE16C36D0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3029 w 21600"/>
                <a:gd name="T1" fmla="*/ 0 h 14058"/>
                <a:gd name="T2" fmla="*/ 3990 w 21600"/>
                <a:gd name="T3" fmla="*/ 1343 h 14058"/>
                <a:gd name="T4" fmla="*/ 0 w 21600"/>
                <a:gd name="T5" fmla="*/ 1343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0" name="AutoShape 617">
              <a:extLst>
                <a:ext uri="{FF2B5EF4-FFF2-40B4-BE49-F238E27FC236}">
                  <a16:creationId xmlns:a16="http://schemas.microsoft.com/office/drawing/2014/main" id="{4B799AEE-BE07-4813-B0FC-56CC2265371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de-DE"/>
            </a:p>
          </p:txBody>
        </p:sp>
      </p:grpSp>
      <p:grpSp>
        <p:nvGrpSpPr>
          <p:cNvPr id="142" name="Group 615">
            <a:extLst>
              <a:ext uri="{FF2B5EF4-FFF2-40B4-BE49-F238E27FC236}">
                <a16:creationId xmlns:a16="http://schemas.microsoft.com/office/drawing/2014/main" id="{9AE7556A-CAFE-4355-AEBC-A18CC524A335}"/>
              </a:ext>
            </a:extLst>
          </p:cNvPr>
          <p:cNvGrpSpPr>
            <a:grpSpLocks/>
          </p:cNvGrpSpPr>
          <p:nvPr/>
        </p:nvGrpSpPr>
        <p:grpSpPr bwMode="auto">
          <a:xfrm rot="12596866" flipV="1">
            <a:off x="3674821" y="2670355"/>
            <a:ext cx="704850" cy="236538"/>
            <a:chOff x="4875" y="7237"/>
            <a:chExt cx="4230" cy="1883"/>
          </a:xfrm>
        </p:grpSpPr>
        <p:sp>
          <p:nvSpPr>
            <p:cNvPr id="143" name="Arc 616">
              <a:extLst>
                <a:ext uri="{FF2B5EF4-FFF2-40B4-BE49-F238E27FC236}">
                  <a16:creationId xmlns:a16="http://schemas.microsoft.com/office/drawing/2014/main" id="{9C9427A1-7707-44FF-A2BC-7BA896CD30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3029 w 21600"/>
                <a:gd name="T1" fmla="*/ 0 h 14058"/>
                <a:gd name="T2" fmla="*/ 3990 w 21600"/>
                <a:gd name="T3" fmla="*/ 1343 h 14058"/>
                <a:gd name="T4" fmla="*/ 0 w 21600"/>
                <a:gd name="T5" fmla="*/ 1343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4" name="AutoShape 617">
              <a:extLst>
                <a:ext uri="{FF2B5EF4-FFF2-40B4-BE49-F238E27FC236}">
                  <a16:creationId xmlns:a16="http://schemas.microsoft.com/office/drawing/2014/main" id="{0F42F567-2CC7-4B03-B731-28A30680EC2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de-DE"/>
            </a:p>
          </p:txBody>
        </p:sp>
      </p:grpSp>
      <p:grpSp>
        <p:nvGrpSpPr>
          <p:cNvPr id="191" name="Group 448">
            <a:extLst>
              <a:ext uri="{FF2B5EF4-FFF2-40B4-BE49-F238E27FC236}">
                <a16:creationId xmlns:a16="http://schemas.microsoft.com/office/drawing/2014/main" id="{F1C09C63-91DE-4889-8B3B-E713BA1121EB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4406139" y="3582227"/>
            <a:ext cx="476139" cy="441675"/>
            <a:chOff x="4545" y="394"/>
            <a:chExt cx="392" cy="361"/>
          </a:xfrm>
        </p:grpSpPr>
        <p:sp>
          <p:nvSpPr>
            <p:cNvPr id="192" name="AutoShape 449">
              <a:extLst>
                <a:ext uri="{FF2B5EF4-FFF2-40B4-BE49-F238E27FC236}">
                  <a16:creationId xmlns:a16="http://schemas.microsoft.com/office/drawing/2014/main" id="{12FB22D4-8C32-467D-838D-874B47F60D6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 rot="-5400000">
              <a:off x="4560" y="379"/>
              <a:ext cx="361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3" name="Freeform 450">
              <a:extLst>
                <a:ext uri="{FF2B5EF4-FFF2-40B4-BE49-F238E27FC236}">
                  <a16:creationId xmlns:a16="http://schemas.microsoft.com/office/drawing/2014/main" id="{0119866C-5B5E-4620-80AA-D91CA4DF8A62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63"/>
              <a:ext cx="20" cy="221"/>
            </a:xfrm>
            <a:custGeom>
              <a:avLst/>
              <a:gdLst>
                <a:gd name="T0" fmla="*/ 0 w 116"/>
                <a:gd name="T1" fmla="*/ 0 h 1166"/>
                <a:gd name="T2" fmla="*/ 0 w 116"/>
                <a:gd name="T3" fmla="*/ 0 h 1166"/>
                <a:gd name="T4" fmla="*/ 0 w 116"/>
                <a:gd name="T5" fmla="*/ 0 h 1166"/>
                <a:gd name="T6" fmla="*/ 0 w 116"/>
                <a:gd name="T7" fmla="*/ 0 h 1166"/>
                <a:gd name="T8" fmla="*/ 0 w 116"/>
                <a:gd name="T9" fmla="*/ 0 h 1166"/>
                <a:gd name="T10" fmla="*/ 0 w 116"/>
                <a:gd name="T11" fmla="*/ 0 h 1166"/>
                <a:gd name="T12" fmla="*/ 0 w 116"/>
                <a:gd name="T13" fmla="*/ 0 h 1166"/>
                <a:gd name="T14" fmla="*/ 0 w 116"/>
                <a:gd name="T15" fmla="*/ 0 h 1166"/>
                <a:gd name="T16" fmla="*/ 0 w 116"/>
                <a:gd name="T17" fmla="*/ 0 h 1166"/>
                <a:gd name="T18" fmla="*/ 0 w 116"/>
                <a:gd name="T19" fmla="*/ 0 h 1166"/>
                <a:gd name="T20" fmla="*/ 0 w 116"/>
                <a:gd name="T21" fmla="*/ 0 h 1166"/>
                <a:gd name="T22" fmla="*/ 0 w 116"/>
                <a:gd name="T23" fmla="*/ 0 h 1166"/>
                <a:gd name="T24" fmla="*/ 0 w 116"/>
                <a:gd name="T25" fmla="*/ 0 h 1166"/>
                <a:gd name="T26" fmla="*/ 0 w 116"/>
                <a:gd name="T27" fmla="*/ 0 h 1166"/>
                <a:gd name="T28" fmla="*/ 0 w 116"/>
                <a:gd name="T29" fmla="*/ 0 h 1166"/>
                <a:gd name="T30" fmla="*/ 0 w 116"/>
                <a:gd name="T31" fmla="*/ 0 h 1166"/>
                <a:gd name="T32" fmla="*/ 0 w 116"/>
                <a:gd name="T33" fmla="*/ 0 h 1166"/>
                <a:gd name="T34" fmla="*/ 0 w 116"/>
                <a:gd name="T35" fmla="*/ 0 h 1166"/>
                <a:gd name="T36" fmla="*/ 0 w 116"/>
                <a:gd name="T37" fmla="*/ 0 h 1166"/>
                <a:gd name="T38" fmla="*/ 0 w 116"/>
                <a:gd name="T39" fmla="*/ 0 h 1166"/>
                <a:gd name="T40" fmla="*/ 0 w 116"/>
                <a:gd name="T41" fmla="*/ 0 h 1166"/>
                <a:gd name="T42" fmla="*/ 0 w 116"/>
                <a:gd name="T43" fmla="*/ 0 h 1166"/>
                <a:gd name="T44" fmla="*/ 0 w 116"/>
                <a:gd name="T45" fmla="*/ 0 h 1166"/>
                <a:gd name="T46" fmla="*/ 0 w 116"/>
                <a:gd name="T47" fmla="*/ 0 h 1166"/>
                <a:gd name="T48" fmla="*/ 0 w 116"/>
                <a:gd name="T49" fmla="*/ 0 h 1166"/>
                <a:gd name="T50" fmla="*/ 0 w 116"/>
                <a:gd name="T51" fmla="*/ 0 h 1166"/>
                <a:gd name="T52" fmla="*/ 0 w 116"/>
                <a:gd name="T53" fmla="*/ 0 h 1166"/>
                <a:gd name="T54" fmla="*/ 0 w 116"/>
                <a:gd name="T55" fmla="*/ 0 h 1166"/>
                <a:gd name="T56" fmla="*/ 0 w 116"/>
                <a:gd name="T57" fmla="*/ 0 h 1166"/>
                <a:gd name="T58" fmla="*/ 0 w 116"/>
                <a:gd name="T59" fmla="*/ 0 h 1166"/>
                <a:gd name="T60" fmla="*/ 0 w 116"/>
                <a:gd name="T61" fmla="*/ 0 h 1166"/>
                <a:gd name="T62" fmla="*/ 0 w 116"/>
                <a:gd name="T63" fmla="*/ 0 h 1166"/>
                <a:gd name="T64" fmla="*/ 0 w 116"/>
                <a:gd name="T65" fmla="*/ 0 h 1166"/>
                <a:gd name="T66" fmla="*/ 0 w 116"/>
                <a:gd name="T67" fmla="*/ 0 h 1166"/>
                <a:gd name="T68" fmla="*/ 0 w 116"/>
                <a:gd name="T69" fmla="*/ 0 h 1166"/>
                <a:gd name="T70" fmla="*/ 0 w 116"/>
                <a:gd name="T71" fmla="*/ 0 h 1166"/>
                <a:gd name="T72" fmla="*/ 0 w 116"/>
                <a:gd name="T73" fmla="*/ 0 h 1166"/>
                <a:gd name="T74" fmla="*/ 0 w 116"/>
                <a:gd name="T75" fmla="*/ 0 h 1166"/>
                <a:gd name="T76" fmla="*/ 0 w 116"/>
                <a:gd name="T77" fmla="*/ 0 h 1166"/>
                <a:gd name="T78" fmla="*/ 0 w 116"/>
                <a:gd name="T79" fmla="*/ 0 h 1166"/>
                <a:gd name="T80" fmla="*/ 0 w 116"/>
                <a:gd name="T81" fmla="*/ 0 h 1166"/>
                <a:gd name="T82" fmla="*/ 0 w 116"/>
                <a:gd name="T83" fmla="*/ 0 h 1166"/>
                <a:gd name="T84" fmla="*/ 0 w 116"/>
                <a:gd name="T85" fmla="*/ 0 h 1166"/>
                <a:gd name="T86" fmla="*/ 0 w 116"/>
                <a:gd name="T87" fmla="*/ 0 h 1166"/>
                <a:gd name="T88" fmla="*/ 0 w 116"/>
                <a:gd name="T89" fmla="*/ 0 h 1166"/>
                <a:gd name="T90" fmla="*/ 0 w 116"/>
                <a:gd name="T91" fmla="*/ 0 h 1166"/>
                <a:gd name="T92" fmla="*/ 0 w 116"/>
                <a:gd name="T93" fmla="*/ 0 h 116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6"/>
                <a:gd name="T142" fmla="*/ 0 h 1166"/>
                <a:gd name="T143" fmla="*/ 116 w 116"/>
                <a:gd name="T144" fmla="*/ 1166 h 116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6" h="1166">
                  <a:moveTo>
                    <a:pt x="116" y="707"/>
                  </a:moveTo>
                  <a:lnTo>
                    <a:pt x="116" y="683"/>
                  </a:lnTo>
                  <a:lnTo>
                    <a:pt x="115" y="657"/>
                  </a:lnTo>
                  <a:lnTo>
                    <a:pt x="114" y="631"/>
                  </a:lnTo>
                  <a:lnTo>
                    <a:pt x="114" y="604"/>
                  </a:lnTo>
                  <a:lnTo>
                    <a:pt x="111" y="548"/>
                  </a:lnTo>
                  <a:lnTo>
                    <a:pt x="108" y="490"/>
                  </a:lnTo>
                  <a:lnTo>
                    <a:pt x="101" y="372"/>
                  </a:lnTo>
                  <a:lnTo>
                    <a:pt x="96" y="314"/>
                  </a:lnTo>
                  <a:lnTo>
                    <a:pt x="91" y="259"/>
                  </a:lnTo>
                  <a:lnTo>
                    <a:pt x="89" y="231"/>
                  </a:lnTo>
                  <a:lnTo>
                    <a:pt x="83" y="180"/>
                  </a:lnTo>
                  <a:lnTo>
                    <a:pt x="81" y="157"/>
                  </a:lnTo>
                  <a:lnTo>
                    <a:pt x="78" y="134"/>
                  </a:lnTo>
                  <a:lnTo>
                    <a:pt x="75" y="113"/>
                  </a:lnTo>
                  <a:lnTo>
                    <a:pt x="72" y="93"/>
                  </a:lnTo>
                  <a:lnTo>
                    <a:pt x="70" y="75"/>
                  </a:lnTo>
                  <a:lnTo>
                    <a:pt x="67" y="58"/>
                  </a:lnTo>
                  <a:lnTo>
                    <a:pt x="64" y="43"/>
                  </a:lnTo>
                  <a:lnTo>
                    <a:pt x="61" y="31"/>
                  </a:lnTo>
                  <a:lnTo>
                    <a:pt x="58" y="20"/>
                  </a:lnTo>
                  <a:lnTo>
                    <a:pt x="56" y="11"/>
                  </a:lnTo>
                  <a:lnTo>
                    <a:pt x="53" y="5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45" y="1"/>
                  </a:lnTo>
                  <a:lnTo>
                    <a:pt x="43" y="5"/>
                  </a:lnTo>
                  <a:lnTo>
                    <a:pt x="40" y="12"/>
                  </a:lnTo>
                  <a:lnTo>
                    <a:pt x="38" y="20"/>
                  </a:lnTo>
                  <a:lnTo>
                    <a:pt x="36" y="31"/>
                  </a:lnTo>
                  <a:lnTo>
                    <a:pt x="34" y="44"/>
                  </a:lnTo>
                  <a:lnTo>
                    <a:pt x="31" y="60"/>
                  </a:lnTo>
                  <a:lnTo>
                    <a:pt x="29" y="76"/>
                  </a:lnTo>
                  <a:lnTo>
                    <a:pt x="27" y="95"/>
                  </a:lnTo>
                  <a:lnTo>
                    <a:pt x="25" y="115"/>
                  </a:lnTo>
                  <a:lnTo>
                    <a:pt x="23" y="137"/>
                  </a:lnTo>
                  <a:lnTo>
                    <a:pt x="21" y="159"/>
                  </a:lnTo>
                  <a:lnTo>
                    <a:pt x="19" y="184"/>
                  </a:lnTo>
                  <a:lnTo>
                    <a:pt x="17" y="209"/>
                  </a:lnTo>
                  <a:lnTo>
                    <a:pt x="16" y="235"/>
                  </a:lnTo>
                  <a:lnTo>
                    <a:pt x="14" y="262"/>
                  </a:lnTo>
                  <a:lnTo>
                    <a:pt x="11" y="319"/>
                  </a:lnTo>
                  <a:lnTo>
                    <a:pt x="8" y="377"/>
                  </a:lnTo>
                  <a:lnTo>
                    <a:pt x="4" y="496"/>
                  </a:lnTo>
                  <a:lnTo>
                    <a:pt x="2" y="554"/>
                  </a:lnTo>
                  <a:lnTo>
                    <a:pt x="1" y="610"/>
                  </a:lnTo>
                  <a:lnTo>
                    <a:pt x="1" y="638"/>
                  </a:lnTo>
                  <a:lnTo>
                    <a:pt x="0" y="664"/>
                  </a:lnTo>
                  <a:lnTo>
                    <a:pt x="0" y="714"/>
                  </a:lnTo>
                  <a:lnTo>
                    <a:pt x="1" y="761"/>
                  </a:lnTo>
                  <a:lnTo>
                    <a:pt x="2" y="806"/>
                  </a:lnTo>
                  <a:lnTo>
                    <a:pt x="4" y="850"/>
                  </a:lnTo>
                  <a:lnTo>
                    <a:pt x="6" y="891"/>
                  </a:lnTo>
                  <a:lnTo>
                    <a:pt x="9" y="931"/>
                  </a:lnTo>
                  <a:lnTo>
                    <a:pt x="12" y="968"/>
                  </a:lnTo>
                  <a:lnTo>
                    <a:pt x="16" y="1003"/>
                  </a:lnTo>
                  <a:lnTo>
                    <a:pt x="19" y="1035"/>
                  </a:lnTo>
                  <a:lnTo>
                    <a:pt x="24" y="1064"/>
                  </a:lnTo>
                  <a:lnTo>
                    <a:pt x="26" y="1077"/>
                  </a:lnTo>
                  <a:lnTo>
                    <a:pt x="28" y="1090"/>
                  </a:lnTo>
                  <a:lnTo>
                    <a:pt x="30" y="1101"/>
                  </a:lnTo>
                  <a:lnTo>
                    <a:pt x="33" y="1112"/>
                  </a:lnTo>
                  <a:lnTo>
                    <a:pt x="35" y="1122"/>
                  </a:lnTo>
                  <a:lnTo>
                    <a:pt x="37" y="1131"/>
                  </a:lnTo>
                  <a:lnTo>
                    <a:pt x="40" y="1139"/>
                  </a:lnTo>
                  <a:lnTo>
                    <a:pt x="42" y="1146"/>
                  </a:lnTo>
                  <a:lnTo>
                    <a:pt x="45" y="1152"/>
                  </a:lnTo>
                  <a:lnTo>
                    <a:pt x="47" y="1157"/>
                  </a:lnTo>
                  <a:lnTo>
                    <a:pt x="50" y="1161"/>
                  </a:lnTo>
                  <a:lnTo>
                    <a:pt x="52" y="1164"/>
                  </a:lnTo>
                  <a:lnTo>
                    <a:pt x="55" y="1165"/>
                  </a:lnTo>
                  <a:lnTo>
                    <a:pt x="57" y="1166"/>
                  </a:lnTo>
                  <a:lnTo>
                    <a:pt x="60" y="1165"/>
                  </a:lnTo>
                  <a:lnTo>
                    <a:pt x="62" y="1164"/>
                  </a:lnTo>
                  <a:lnTo>
                    <a:pt x="65" y="1160"/>
                  </a:lnTo>
                  <a:lnTo>
                    <a:pt x="68" y="1157"/>
                  </a:lnTo>
                  <a:lnTo>
                    <a:pt x="70" y="1151"/>
                  </a:lnTo>
                  <a:lnTo>
                    <a:pt x="72" y="1145"/>
                  </a:lnTo>
                  <a:lnTo>
                    <a:pt x="75" y="1138"/>
                  </a:lnTo>
                  <a:lnTo>
                    <a:pt x="81" y="1121"/>
                  </a:lnTo>
                  <a:lnTo>
                    <a:pt x="83" y="1110"/>
                  </a:lnTo>
                  <a:lnTo>
                    <a:pt x="85" y="1099"/>
                  </a:lnTo>
                  <a:lnTo>
                    <a:pt x="88" y="1087"/>
                  </a:lnTo>
                  <a:lnTo>
                    <a:pt x="90" y="1075"/>
                  </a:lnTo>
                  <a:lnTo>
                    <a:pt x="92" y="1061"/>
                  </a:lnTo>
                  <a:lnTo>
                    <a:pt x="97" y="1031"/>
                  </a:lnTo>
                  <a:lnTo>
                    <a:pt x="101" y="999"/>
                  </a:lnTo>
                  <a:lnTo>
                    <a:pt x="105" y="964"/>
                  </a:lnTo>
                  <a:lnTo>
                    <a:pt x="108" y="926"/>
                  </a:lnTo>
                  <a:lnTo>
                    <a:pt x="111" y="885"/>
                  </a:lnTo>
                  <a:lnTo>
                    <a:pt x="113" y="843"/>
                  </a:lnTo>
                  <a:lnTo>
                    <a:pt x="115" y="799"/>
                  </a:lnTo>
                  <a:lnTo>
                    <a:pt x="116" y="754"/>
                  </a:lnTo>
                  <a:lnTo>
                    <a:pt x="116" y="707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4" name="Freeform 451">
              <a:extLst>
                <a:ext uri="{FF2B5EF4-FFF2-40B4-BE49-F238E27FC236}">
                  <a16:creationId xmlns:a16="http://schemas.microsoft.com/office/drawing/2014/main" id="{C9D33022-6354-48BC-8FEE-F9EA882278A7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09" y="608"/>
              <a:ext cx="103" cy="52"/>
            </a:xfrm>
            <a:custGeom>
              <a:avLst/>
              <a:gdLst>
                <a:gd name="T0" fmla="*/ 0 w 582"/>
                <a:gd name="T1" fmla="*/ 0 h 276"/>
                <a:gd name="T2" fmla="*/ 0 w 582"/>
                <a:gd name="T3" fmla="*/ 0 h 276"/>
                <a:gd name="T4" fmla="*/ 0 w 582"/>
                <a:gd name="T5" fmla="*/ 0 h 276"/>
                <a:gd name="T6" fmla="*/ 0 w 582"/>
                <a:gd name="T7" fmla="*/ 0 h 276"/>
                <a:gd name="T8" fmla="*/ 0 w 582"/>
                <a:gd name="T9" fmla="*/ 0 h 276"/>
                <a:gd name="T10" fmla="*/ 0 w 582"/>
                <a:gd name="T11" fmla="*/ 0 h 276"/>
                <a:gd name="T12" fmla="*/ 0 w 582"/>
                <a:gd name="T13" fmla="*/ 0 h 276"/>
                <a:gd name="T14" fmla="*/ 0 w 582"/>
                <a:gd name="T15" fmla="*/ 0 h 276"/>
                <a:gd name="T16" fmla="*/ 0 w 582"/>
                <a:gd name="T17" fmla="*/ 0 h 276"/>
                <a:gd name="T18" fmla="*/ 0 w 582"/>
                <a:gd name="T19" fmla="*/ 0 h 276"/>
                <a:gd name="T20" fmla="*/ 0 w 582"/>
                <a:gd name="T21" fmla="*/ 0 h 276"/>
                <a:gd name="T22" fmla="*/ 0 w 582"/>
                <a:gd name="T23" fmla="*/ 0 h 276"/>
                <a:gd name="T24" fmla="*/ 0 w 582"/>
                <a:gd name="T25" fmla="*/ 0 h 276"/>
                <a:gd name="T26" fmla="*/ 0 w 582"/>
                <a:gd name="T27" fmla="*/ 0 h 276"/>
                <a:gd name="T28" fmla="*/ 0 w 582"/>
                <a:gd name="T29" fmla="*/ 0 h 276"/>
                <a:gd name="T30" fmla="*/ 0 w 582"/>
                <a:gd name="T31" fmla="*/ 0 h 276"/>
                <a:gd name="T32" fmla="*/ 0 w 582"/>
                <a:gd name="T33" fmla="*/ 0 h 276"/>
                <a:gd name="T34" fmla="*/ 0 w 582"/>
                <a:gd name="T35" fmla="*/ 0 h 276"/>
                <a:gd name="T36" fmla="*/ 0 w 582"/>
                <a:gd name="T37" fmla="*/ 0 h 276"/>
                <a:gd name="T38" fmla="*/ 0 w 582"/>
                <a:gd name="T39" fmla="*/ 0 h 276"/>
                <a:gd name="T40" fmla="*/ 0 w 582"/>
                <a:gd name="T41" fmla="*/ 0 h 276"/>
                <a:gd name="T42" fmla="*/ 0 w 582"/>
                <a:gd name="T43" fmla="*/ 0 h 276"/>
                <a:gd name="T44" fmla="*/ 0 w 582"/>
                <a:gd name="T45" fmla="*/ 0 h 276"/>
                <a:gd name="T46" fmla="*/ 0 w 582"/>
                <a:gd name="T47" fmla="*/ 0 h 276"/>
                <a:gd name="T48" fmla="*/ 0 w 582"/>
                <a:gd name="T49" fmla="*/ 0 h 276"/>
                <a:gd name="T50" fmla="*/ 0 w 582"/>
                <a:gd name="T51" fmla="*/ 0 h 27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82"/>
                <a:gd name="T79" fmla="*/ 0 h 276"/>
                <a:gd name="T80" fmla="*/ 582 w 582"/>
                <a:gd name="T81" fmla="*/ 276 h 27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82" h="276">
                  <a:moveTo>
                    <a:pt x="582" y="276"/>
                  </a:moveTo>
                  <a:lnTo>
                    <a:pt x="582" y="273"/>
                  </a:lnTo>
                  <a:lnTo>
                    <a:pt x="582" y="269"/>
                  </a:lnTo>
                  <a:lnTo>
                    <a:pt x="581" y="264"/>
                  </a:lnTo>
                  <a:lnTo>
                    <a:pt x="581" y="258"/>
                  </a:lnTo>
                  <a:lnTo>
                    <a:pt x="580" y="243"/>
                  </a:lnTo>
                  <a:lnTo>
                    <a:pt x="579" y="234"/>
                  </a:lnTo>
                  <a:lnTo>
                    <a:pt x="577" y="213"/>
                  </a:lnTo>
                  <a:lnTo>
                    <a:pt x="574" y="191"/>
                  </a:lnTo>
                  <a:lnTo>
                    <a:pt x="572" y="167"/>
                  </a:lnTo>
                  <a:lnTo>
                    <a:pt x="569" y="141"/>
                  </a:lnTo>
                  <a:lnTo>
                    <a:pt x="567" y="115"/>
                  </a:lnTo>
                  <a:lnTo>
                    <a:pt x="568" y="90"/>
                  </a:lnTo>
                  <a:lnTo>
                    <a:pt x="570" y="66"/>
                  </a:lnTo>
                  <a:lnTo>
                    <a:pt x="572" y="45"/>
                  </a:lnTo>
                  <a:lnTo>
                    <a:pt x="573" y="35"/>
                  </a:lnTo>
                  <a:lnTo>
                    <a:pt x="573" y="26"/>
                  </a:lnTo>
                  <a:lnTo>
                    <a:pt x="573" y="19"/>
                  </a:lnTo>
                  <a:lnTo>
                    <a:pt x="573" y="12"/>
                  </a:lnTo>
                  <a:lnTo>
                    <a:pt x="571" y="7"/>
                  </a:lnTo>
                  <a:lnTo>
                    <a:pt x="569" y="4"/>
                  </a:lnTo>
                  <a:lnTo>
                    <a:pt x="566" y="1"/>
                  </a:lnTo>
                  <a:lnTo>
                    <a:pt x="562" y="0"/>
                  </a:lnTo>
                  <a:lnTo>
                    <a:pt x="0" y="4"/>
                  </a:lnTo>
                  <a:lnTo>
                    <a:pt x="7" y="125"/>
                  </a:lnTo>
                  <a:lnTo>
                    <a:pt x="582" y="276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5" name="Freeform 452">
              <a:extLst>
                <a:ext uri="{FF2B5EF4-FFF2-40B4-BE49-F238E27FC236}">
                  <a16:creationId xmlns:a16="http://schemas.microsoft.com/office/drawing/2014/main" id="{B66C9805-D4F8-41E2-9284-FC7D46017B31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710" y="489"/>
              <a:ext cx="103" cy="52"/>
            </a:xfrm>
            <a:custGeom>
              <a:avLst/>
              <a:gdLst>
                <a:gd name="T0" fmla="*/ 0 w 580"/>
                <a:gd name="T1" fmla="*/ 0 h 279"/>
                <a:gd name="T2" fmla="*/ 0 w 580"/>
                <a:gd name="T3" fmla="*/ 0 h 279"/>
                <a:gd name="T4" fmla="*/ 0 w 580"/>
                <a:gd name="T5" fmla="*/ 0 h 279"/>
                <a:gd name="T6" fmla="*/ 0 w 580"/>
                <a:gd name="T7" fmla="*/ 0 h 279"/>
                <a:gd name="T8" fmla="*/ 0 w 580"/>
                <a:gd name="T9" fmla="*/ 0 h 279"/>
                <a:gd name="T10" fmla="*/ 0 w 580"/>
                <a:gd name="T11" fmla="*/ 0 h 279"/>
                <a:gd name="T12" fmla="*/ 0 w 580"/>
                <a:gd name="T13" fmla="*/ 0 h 279"/>
                <a:gd name="T14" fmla="*/ 0 w 580"/>
                <a:gd name="T15" fmla="*/ 0 h 279"/>
                <a:gd name="T16" fmla="*/ 0 w 580"/>
                <a:gd name="T17" fmla="*/ 0 h 279"/>
                <a:gd name="T18" fmla="*/ 0 w 580"/>
                <a:gd name="T19" fmla="*/ 0 h 279"/>
                <a:gd name="T20" fmla="*/ 0 w 580"/>
                <a:gd name="T21" fmla="*/ 0 h 279"/>
                <a:gd name="T22" fmla="*/ 0 w 580"/>
                <a:gd name="T23" fmla="*/ 0 h 279"/>
                <a:gd name="T24" fmla="*/ 0 w 580"/>
                <a:gd name="T25" fmla="*/ 0 h 279"/>
                <a:gd name="T26" fmla="*/ 0 w 580"/>
                <a:gd name="T27" fmla="*/ 0 h 279"/>
                <a:gd name="T28" fmla="*/ 0 w 580"/>
                <a:gd name="T29" fmla="*/ 0 h 279"/>
                <a:gd name="T30" fmla="*/ 0 w 580"/>
                <a:gd name="T31" fmla="*/ 0 h 279"/>
                <a:gd name="T32" fmla="*/ 0 w 580"/>
                <a:gd name="T33" fmla="*/ 0 h 279"/>
                <a:gd name="T34" fmla="*/ 0 w 580"/>
                <a:gd name="T35" fmla="*/ 0 h 279"/>
                <a:gd name="T36" fmla="*/ 0 w 580"/>
                <a:gd name="T37" fmla="*/ 0 h 279"/>
                <a:gd name="T38" fmla="*/ 0 w 580"/>
                <a:gd name="T39" fmla="*/ 0 h 279"/>
                <a:gd name="T40" fmla="*/ 0 w 580"/>
                <a:gd name="T41" fmla="*/ 0 h 279"/>
                <a:gd name="T42" fmla="*/ 0 w 580"/>
                <a:gd name="T43" fmla="*/ 0 h 279"/>
                <a:gd name="T44" fmla="*/ 0 w 580"/>
                <a:gd name="T45" fmla="*/ 0 h 279"/>
                <a:gd name="T46" fmla="*/ 0 w 580"/>
                <a:gd name="T47" fmla="*/ 0 h 279"/>
                <a:gd name="T48" fmla="*/ 0 w 580"/>
                <a:gd name="T49" fmla="*/ 0 h 279"/>
                <a:gd name="T50" fmla="*/ 0 w 580"/>
                <a:gd name="T51" fmla="*/ 0 h 279"/>
                <a:gd name="T52" fmla="*/ 0 w 580"/>
                <a:gd name="T53" fmla="*/ 0 h 2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80"/>
                <a:gd name="T82" fmla="*/ 0 h 279"/>
                <a:gd name="T83" fmla="*/ 580 w 580"/>
                <a:gd name="T84" fmla="*/ 279 h 2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80" h="279">
                  <a:moveTo>
                    <a:pt x="0" y="279"/>
                  </a:moveTo>
                  <a:lnTo>
                    <a:pt x="0" y="276"/>
                  </a:lnTo>
                  <a:lnTo>
                    <a:pt x="1" y="272"/>
                  </a:lnTo>
                  <a:lnTo>
                    <a:pt x="1" y="267"/>
                  </a:lnTo>
                  <a:lnTo>
                    <a:pt x="1" y="261"/>
                  </a:lnTo>
                  <a:lnTo>
                    <a:pt x="2" y="246"/>
                  </a:lnTo>
                  <a:lnTo>
                    <a:pt x="4" y="237"/>
                  </a:lnTo>
                  <a:lnTo>
                    <a:pt x="5" y="216"/>
                  </a:lnTo>
                  <a:lnTo>
                    <a:pt x="7" y="194"/>
                  </a:lnTo>
                  <a:lnTo>
                    <a:pt x="10" y="170"/>
                  </a:lnTo>
                  <a:lnTo>
                    <a:pt x="12" y="144"/>
                  </a:lnTo>
                  <a:lnTo>
                    <a:pt x="14" y="118"/>
                  </a:lnTo>
                  <a:lnTo>
                    <a:pt x="13" y="93"/>
                  </a:lnTo>
                  <a:lnTo>
                    <a:pt x="11" y="69"/>
                  </a:lnTo>
                  <a:lnTo>
                    <a:pt x="10" y="58"/>
                  </a:lnTo>
                  <a:lnTo>
                    <a:pt x="8" y="48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7" y="22"/>
                  </a:lnTo>
                  <a:lnTo>
                    <a:pt x="7" y="15"/>
                  </a:lnTo>
                  <a:lnTo>
                    <a:pt x="8" y="10"/>
                  </a:lnTo>
                  <a:lnTo>
                    <a:pt x="11" y="7"/>
                  </a:lnTo>
                  <a:lnTo>
                    <a:pt x="13" y="4"/>
                  </a:lnTo>
                  <a:lnTo>
                    <a:pt x="18" y="3"/>
                  </a:lnTo>
                  <a:lnTo>
                    <a:pt x="580" y="0"/>
                  </a:lnTo>
                  <a:lnTo>
                    <a:pt x="574" y="122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6" name="Freeform 453">
              <a:extLst>
                <a:ext uri="{FF2B5EF4-FFF2-40B4-BE49-F238E27FC236}">
                  <a16:creationId xmlns:a16="http://schemas.microsoft.com/office/drawing/2014/main" id="{50AC2CB4-F06A-410A-9FF2-F21BD97CD05B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5" y="588"/>
              <a:ext cx="50" cy="32"/>
            </a:xfrm>
            <a:custGeom>
              <a:avLst/>
              <a:gdLst>
                <a:gd name="T0" fmla="*/ 0 w 285"/>
                <a:gd name="T1" fmla="*/ 0 h 173"/>
                <a:gd name="T2" fmla="*/ 0 w 285"/>
                <a:gd name="T3" fmla="*/ 0 h 173"/>
                <a:gd name="T4" fmla="*/ 0 w 285"/>
                <a:gd name="T5" fmla="*/ 0 h 173"/>
                <a:gd name="T6" fmla="*/ 0 w 285"/>
                <a:gd name="T7" fmla="*/ 0 h 173"/>
                <a:gd name="T8" fmla="*/ 0 w 285"/>
                <a:gd name="T9" fmla="*/ 0 h 173"/>
                <a:gd name="T10" fmla="*/ 0 w 285"/>
                <a:gd name="T11" fmla="*/ 0 h 173"/>
                <a:gd name="T12" fmla="*/ 0 w 285"/>
                <a:gd name="T13" fmla="*/ 0 h 173"/>
                <a:gd name="T14" fmla="*/ 0 w 285"/>
                <a:gd name="T15" fmla="*/ 0 h 173"/>
                <a:gd name="T16" fmla="*/ 0 w 285"/>
                <a:gd name="T17" fmla="*/ 0 h 173"/>
                <a:gd name="T18" fmla="*/ 0 w 285"/>
                <a:gd name="T19" fmla="*/ 0 h 173"/>
                <a:gd name="T20" fmla="*/ 0 w 285"/>
                <a:gd name="T21" fmla="*/ 0 h 173"/>
                <a:gd name="T22" fmla="*/ 0 w 285"/>
                <a:gd name="T23" fmla="*/ 0 h 173"/>
                <a:gd name="T24" fmla="*/ 0 w 285"/>
                <a:gd name="T25" fmla="*/ 0 h 173"/>
                <a:gd name="T26" fmla="*/ 0 w 285"/>
                <a:gd name="T27" fmla="*/ 0 h 173"/>
                <a:gd name="T28" fmla="*/ 0 w 285"/>
                <a:gd name="T29" fmla="*/ 0 h 173"/>
                <a:gd name="T30" fmla="*/ 0 w 285"/>
                <a:gd name="T31" fmla="*/ 0 h 173"/>
                <a:gd name="T32" fmla="*/ 0 w 285"/>
                <a:gd name="T33" fmla="*/ 0 h 173"/>
                <a:gd name="T34" fmla="*/ 0 w 285"/>
                <a:gd name="T35" fmla="*/ 0 h 173"/>
                <a:gd name="T36" fmla="*/ 0 w 285"/>
                <a:gd name="T37" fmla="*/ 0 h 173"/>
                <a:gd name="T38" fmla="*/ 0 w 285"/>
                <a:gd name="T39" fmla="*/ 0 h 173"/>
                <a:gd name="T40" fmla="*/ 0 w 285"/>
                <a:gd name="T41" fmla="*/ 0 h 173"/>
                <a:gd name="T42" fmla="*/ 0 w 285"/>
                <a:gd name="T43" fmla="*/ 0 h 173"/>
                <a:gd name="T44" fmla="*/ 0 w 285"/>
                <a:gd name="T45" fmla="*/ 0 h 173"/>
                <a:gd name="T46" fmla="*/ 0 w 285"/>
                <a:gd name="T47" fmla="*/ 0 h 173"/>
                <a:gd name="T48" fmla="*/ 0 w 285"/>
                <a:gd name="T49" fmla="*/ 0 h 173"/>
                <a:gd name="T50" fmla="*/ 0 w 285"/>
                <a:gd name="T51" fmla="*/ 0 h 173"/>
                <a:gd name="T52" fmla="*/ 0 w 285"/>
                <a:gd name="T53" fmla="*/ 0 h 173"/>
                <a:gd name="T54" fmla="*/ 0 w 285"/>
                <a:gd name="T55" fmla="*/ 0 h 173"/>
                <a:gd name="T56" fmla="*/ 0 w 285"/>
                <a:gd name="T57" fmla="*/ 0 h 173"/>
                <a:gd name="T58" fmla="*/ 0 w 285"/>
                <a:gd name="T59" fmla="*/ 0 h 173"/>
                <a:gd name="T60" fmla="*/ 0 w 285"/>
                <a:gd name="T61" fmla="*/ 0 h 173"/>
                <a:gd name="T62" fmla="*/ 0 w 285"/>
                <a:gd name="T63" fmla="*/ 0 h 173"/>
                <a:gd name="T64" fmla="*/ 0 w 285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5"/>
                <a:gd name="T100" fmla="*/ 0 h 173"/>
                <a:gd name="T101" fmla="*/ 285 w 285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5" h="173">
                  <a:moveTo>
                    <a:pt x="276" y="173"/>
                  </a:moveTo>
                  <a:lnTo>
                    <a:pt x="274" y="172"/>
                  </a:lnTo>
                  <a:lnTo>
                    <a:pt x="272" y="171"/>
                  </a:lnTo>
                  <a:lnTo>
                    <a:pt x="271" y="166"/>
                  </a:lnTo>
                  <a:lnTo>
                    <a:pt x="271" y="158"/>
                  </a:lnTo>
                  <a:lnTo>
                    <a:pt x="272" y="147"/>
                  </a:lnTo>
                  <a:lnTo>
                    <a:pt x="274" y="134"/>
                  </a:lnTo>
                  <a:lnTo>
                    <a:pt x="275" y="120"/>
                  </a:lnTo>
                  <a:lnTo>
                    <a:pt x="276" y="105"/>
                  </a:lnTo>
                  <a:lnTo>
                    <a:pt x="275" y="89"/>
                  </a:lnTo>
                  <a:lnTo>
                    <a:pt x="276" y="84"/>
                  </a:lnTo>
                  <a:lnTo>
                    <a:pt x="277" y="80"/>
                  </a:lnTo>
                  <a:lnTo>
                    <a:pt x="280" y="75"/>
                  </a:lnTo>
                  <a:lnTo>
                    <a:pt x="283" y="71"/>
                  </a:lnTo>
                  <a:lnTo>
                    <a:pt x="284" y="67"/>
                  </a:lnTo>
                  <a:lnTo>
                    <a:pt x="285" y="61"/>
                  </a:lnTo>
                  <a:lnTo>
                    <a:pt x="283" y="54"/>
                  </a:lnTo>
                  <a:lnTo>
                    <a:pt x="281" y="50"/>
                  </a:lnTo>
                  <a:lnTo>
                    <a:pt x="278" y="45"/>
                  </a:lnTo>
                  <a:lnTo>
                    <a:pt x="274" y="37"/>
                  </a:lnTo>
                  <a:lnTo>
                    <a:pt x="269" y="30"/>
                  </a:lnTo>
                  <a:lnTo>
                    <a:pt x="266" y="24"/>
                  </a:lnTo>
                  <a:lnTo>
                    <a:pt x="264" y="19"/>
                  </a:lnTo>
                  <a:lnTo>
                    <a:pt x="262" y="15"/>
                  </a:lnTo>
                  <a:lnTo>
                    <a:pt x="261" y="11"/>
                  </a:lnTo>
                  <a:lnTo>
                    <a:pt x="259" y="6"/>
                  </a:lnTo>
                  <a:lnTo>
                    <a:pt x="258" y="2"/>
                  </a:lnTo>
                  <a:lnTo>
                    <a:pt x="258" y="0"/>
                  </a:lnTo>
                  <a:lnTo>
                    <a:pt x="257" y="0"/>
                  </a:lnTo>
                  <a:lnTo>
                    <a:pt x="255" y="0"/>
                  </a:lnTo>
                  <a:lnTo>
                    <a:pt x="0" y="5"/>
                  </a:lnTo>
                  <a:lnTo>
                    <a:pt x="3" y="80"/>
                  </a:lnTo>
                  <a:lnTo>
                    <a:pt x="276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7" name="Freeform 454">
              <a:extLst>
                <a:ext uri="{FF2B5EF4-FFF2-40B4-BE49-F238E27FC236}">
                  <a16:creationId xmlns:a16="http://schemas.microsoft.com/office/drawing/2014/main" id="{C8929751-2056-429E-A527-6916E4F051EF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606" y="530"/>
              <a:ext cx="51" cy="33"/>
            </a:xfrm>
            <a:custGeom>
              <a:avLst/>
              <a:gdLst>
                <a:gd name="T0" fmla="*/ 0 w 284"/>
                <a:gd name="T1" fmla="*/ 0 h 173"/>
                <a:gd name="T2" fmla="*/ 0 w 284"/>
                <a:gd name="T3" fmla="*/ 0 h 173"/>
                <a:gd name="T4" fmla="*/ 0 w 284"/>
                <a:gd name="T5" fmla="*/ 0 h 173"/>
                <a:gd name="T6" fmla="*/ 0 w 284"/>
                <a:gd name="T7" fmla="*/ 0 h 173"/>
                <a:gd name="T8" fmla="*/ 0 w 284"/>
                <a:gd name="T9" fmla="*/ 0 h 173"/>
                <a:gd name="T10" fmla="*/ 0 w 284"/>
                <a:gd name="T11" fmla="*/ 0 h 173"/>
                <a:gd name="T12" fmla="*/ 0 w 284"/>
                <a:gd name="T13" fmla="*/ 0 h 173"/>
                <a:gd name="T14" fmla="*/ 0 w 284"/>
                <a:gd name="T15" fmla="*/ 0 h 173"/>
                <a:gd name="T16" fmla="*/ 0 w 284"/>
                <a:gd name="T17" fmla="*/ 0 h 173"/>
                <a:gd name="T18" fmla="*/ 0 w 284"/>
                <a:gd name="T19" fmla="*/ 0 h 173"/>
                <a:gd name="T20" fmla="*/ 0 w 284"/>
                <a:gd name="T21" fmla="*/ 0 h 173"/>
                <a:gd name="T22" fmla="*/ 0 w 284"/>
                <a:gd name="T23" fmla="*/ 0 h 173"/>
                <a:gd name="T24" fmla="*/ 0 w 284"/>
                <a:gd name="T25" fmla="*/ 0 h 173"/>
                <a:gd name="T26" fmla="*/ 0 w 284"/>
                <a:gd name="T27" fmla="*/ 0 h 173"/>
                <a:gd name="T28" fmla="*/ 0 w 284"/>
                <a:gd name="T29" fmla="*/ 0 h 173"/>
                <a:gd name="T30" fmla="*/ 0 w 284"/>
                <a:gd name="T31" fmla="*/ 0 h 173"/>
                <a:gd name="T32" fmla="*/ 0 w 284"/>
                <a:gd name="T33" fmla="*/ 0 h 173"/>
                <a:gd name="T34" fmla="*/ 0 w 284"/>
                <a:gd name="T35" fmla="*/ 0 h 173"/>
                <a:gd name="T36" fmla="*/ 0 w 284"/>
                <a:gd name="T37" fmla="*/ 0 h 173"/>
                <a:gd name="T38" fmla="*/ 0 w 284"/>
                <a:gd name="T39" fmla="*/ 0 h 173"/>
                <a:gd name="T40" fmla="*/ 0 w 284"/>
                <a:gd name="T41" fmla="*/ 0 h 173"/>
                <a:gd name="T42" fmla="*/ 0 w 284"/>
                <a:gd name="T43" fmla="*/ 0 h 173"/>
                <a:gd name="T44" fmla="*/ 0 w 284"/>
                <a:gd name="T45" fmla="*/ 0 h 173"/>
                <a:gd name="T46" fmla="*/ 0 w 284"/>
                <a:gd name="T47" fmla="*/ 0 h 173"/>
                <a:gd name="T48" fmla="*/ 0 w 284"/>
                <a:gd name="T49" fmla="*/ 0 h 173"/>
                <a:gd name="T50" fmla="*/ 0 w 284"/>
                <a:gd name="T51" fmla="*/ 0 h 173"/>
                <a:gd name="T52" fmla="*/ 0 w 284"/>
                <a:gd name="T53" fmla="*/ 0 h 173"/>
                <a:gd name="T54" fmla="*/ 0 w 284"/>
                <a:gd name="T55" fmla="*/ 0 h 173"/>
                <a:gd name="T56" fmla="*/ 0 w 284"/>
                <a:gd name="T57" fmla="*/ 0 h 173"/>
                <a:gd name="T58" fmla="*/ 0 w 284"/>
                <a:gd name="T59" fmla="*/ 0 h 173"/>
                <a:gd name="T60" fmla="*/ 0 w 284"/>
                <a:gd name="T61" fmla="*/ 0 h 173"/>
                <a:gd name="T62" fmla="*/ 0 w 284"/>
                <a:gd name="T63" fmla="*/ 0 h 173"/>
                <a:gd name="T64" fmla="*/ 0 w 284"/>
                <a:gd name="T65" fmla="*/ 0 h 1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73"/>
                <a:gd name="T101" fmla="*/ 284 w 284"/>
                <a:gd name="T102" fmla="*/ 173 h 1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73">
                  <a:moveTo>
                    <a:pt x="10" y="173"/>
                  </a:moveTo>
                  <a:lnTo>
                    <a:pt x="12" y="172"/>
                  </a:lnTo>
                  <a:lnTo>
                    <a:pt x="14" y="171"/>
                  </a:lnTo>
                  <a:lnTo>
                    <a:pt x="15" y="166"/>
                  </a:lnTo>
                  <a:lnTo>
                    <a:pt x="15" y="158"/>
                  </a:lnTo>
                  <a:lnTo>
                    <a:pt x="13" y="147"/>
                  </a:lnTo>
                  <a:lnTo>
                    <a:pt x="12" y="134"/>
                  </a:lnTo>
                  <a:lnTo>
                    <a:pt x="10" y="120"/>
                  </a:lnTo>
                  <a:lnTo>
                    <a:pt x="9" y="105"/>
                  </a:lnTo>
                  <a:lnTo>
                    <a:pt x="10" y="89"/>
                  </a:lnTo>
                  <a:lnTo>
                    <a:pt x="9" y="84"/>
                  </a:lnTo>
                  <a:lnTo>
                    <a:pt x="7" y="80"/>
                  </a:lnTo>
                  <a:lnTo>
                    <a:pt x="5" y="75"/>
                  </a:lnTo>
                  <a:lnTo>
                    <a:pt x="2" y="71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1" y="54"/>
                  </a:lnTo>
                  <a:lnTo>
                    <a:pt x="4" y="50"/>
                  </a:lnTo>
                  <a:lnTo>
                    <a:pt x="6" y="45"/>
                  </a:lnTo>
                  <a:lnTo>
                    <a:pt x="11" y="37"/>
                  </a:lnTo>
                  <a:lnTo>
                    <a:pt x="15" y="30"/>
                  </a:lnTo>
                  <a:lnTo>
                    <a:pt x="18" y="24"/>
                  </a:lnTo>
                  <a:lnTo>
                    <a:pt x="21" y="19"/>
                  </a:lnTo>
                  <a:lnTo>
                    <a:pt x="22" y="14"/>
                  </a:lnTo>
                  <a:lnTo>
                    <a:pt x="24" y="11"/>
                  </a:lnTo>
                  <a:lnTo>
                    <a:pt x="25" y="6"/>
                  </a:lnTo>
                  <a:lnTo>
                    <a:pt x="26" y="2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84" y="2"/>
                  </a:lnTo>
                  <a:lnTo>
                    <a:pt x="281" y="77"/>
                  </a:lnTo>
                  <a:lnTo>
                    <a:pt x="10" y="173"/>
                  </a:lnTo>
                  <a:close/>
                </a:path>
              </a:pathLst>
            </a:custGeom>
            <a:solidFill>
              <a:srgbClr val="FF33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8" name="Line 455">
              <a:extLst>
                <a:ext uri="{FF2B5EF4-FFF2-40B4-BE49-F238E27FC236}">
                  <a16:creationId xmlns:a16="http://schemas.microsoft.com/office/drawing/2014/main" id="{8A445E01-342B-4392-880E-620A7A74724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4796" y="572"/>
              <a:ext cx="5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pic>
        <p:nvPicPr>
          <p:cNvPr id="118" name="Picture 616" descr="messerflugflieger2">
            <a:extLst>
              <a:ext uri="{FF2B5EF4-FFF2-40B4-BE49-F238E27FC236}">
                <a16:creationId xmlns:a16="http://schemas.microsoft.com/office/drawing/2014/main" id="{822D0C3F-2284-40AF-9738-4F3EC07C7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294712" y="3910475"/>
            <a:ext cx="714587" cy="84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9" name="Text Box 117">
            <a:extLst>
              <a:ext uri="{FF2B5EF4-FFF2-40B4-BE49-F238E27FC236}">
                <a16:creationId xmlns:a16="http://schemas.microsoft.com/office/drawing/2014/main" id="{882C8119-F28A-43F7-BAC5-0ECD7168C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576" y="3668044"/>
            <a:ext cx="33512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½ </a:t>
            </a:r>
            <a:r>
              <a:rPr lang="de-DE" altLang="de-DE" sz="1600" b="1" dirty="0" err="1">
                <a:solidFill>
                  <a:srgbClr val="0000FF"/>
                </a:solidFill>
              </a:rPr>
              <a:t>rolls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middle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of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the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line</a:t>
            </a:r>
            <a:r>
              <a:rPr lang="de-DE" altLang="de-DE" sz="1600" b="1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122" name="Oval 137">
            <a:extLst>
              <a:ext uri="{FF2B5EF4-FFF2-40B4-BE49-F238E27FC236}">
                <a16:creationId xmlns:a16="http://schemas.microsoft.com/office/drawing/2014/main" id="{393DDE67-11C4-4AAE-AA2A-723A412622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7773" y="1152200"/>
            <a:ext cx="1292225" cy="1222375"/>
          </a:xfrm>
          <a:prstGeom prst="ellips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45" name="Text Box 131">
            <a:extLst>
              <a:ext uri="{FF2B5EF4-FFF2-40B4-BE49-F238E27FC236}">
                <a16:creationId xmlns:a16="http://schemas.microsoft.com/office/drawing/2014/main" id="{ADD90E23-A8C6-4BE1-8FCD-72A7E19560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2110" y="3792053"/>
            <a:ext cx="2414588" cy="374650"/>
          </a:xfrm>
          <a:prstGeom prst="rect">
            <a:avLst/>
          </a:prstGeom>
          <a:noFill/>
          <a:ln w="38100">
            <a:solidFill>
              <a:srgbClr val="FFFF00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>
                <a:solidFill>
                  <a:srgbClr val="0000FF"/>
                </a:solidFill>
              </a:rPr>
              <a:t>All radii are equal.</a:t>
            </a:r>
          </a:p>
        </p:txBody>
      </p:sp>
      <p:sp>
        <p:nvSpPr>
          <p:cNvPr id="199" name="Oval 137">
            <a:extLst>
              <a:ext uri="{FF2B5EF4-FFF2-40B4-BE49-F238E27FC236}">
                <a16:creationId xmlns:a16="http://schemas.microsoft.com/office/drawing/2014/main" id="{5E823D1C-2E56-451B-B31B-9E2DE5746F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0775" y="2912951"/>
            <a:ext cx="1369575" cy="1290749"/>
          </a:xfrm>
          <a:prstGeom prst="ellips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200" name="Oval 137">
            <a:extLst>
              <a:ext uri="{FF2B5EF4-FFF2-40B4-BE49-F238E27FC236}">
                <a16:creationId xmlns:a16="http://schemas.microsoft.com/office/drawing/2014/main" id="{A62017DD-7A38-4292-94D0-B640893F46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4448" y="1238447"/>
            <a:ext cx="1292225" cy="1223963"/>
          </a:xfrm>
          <a:prstGeom prst="ellips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201" name="Text Box 56">
            <a:extLst>
              <a:ext uri="{FF2B5EF4-FFF2-40B4-BE49-F238E27FC236}">
                <a16:creationId xmlns:a16="http://schemas.microsoft.com/office/drawing/2014/main" id="{9BB7ADCF-18FF-434C-854C-329081234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268" y="2568666"/>
            <a:ext cx="34321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de-DE" altLang="de-DE" sz="1600" b="1" dirty="0">
                <a:solidFill>
                  <a:srgbClr val="0000FF"/>
                </a:solidFill>
              </a:rPr>
              <a:t>½ </a:t>
            </a:r>
            <a:r>
              <a:rPr lang="de-DE" altLang="de-DE" sz="1600" b="1" dirty="0" err="1">
                <a:solidFill>
                  <a:srgbClr val="0000FF"/>
                </a:solidFill>
              </a:rPr>
              <a:t>rolls</a:t>
            </a:r>
            <a:r>
              <a:rPr lang="de-DE" altLang="de-DE" sz="1600" b="1" dirty="0">
                <a:solidFill>
                  <a:srgbClr val="0000FF"/>
                </a:solidFill>
              </a:rPr>
              <a:t> must </a:t>
            </a:r>
            <a:r>
              <a:rPr lang="de-DE" altLang="de-DE" sz="1600" b="1" dirty="0" err="1">
                <a:solidFill>
                  <a:srgbClr val="0000FF"/>
                </a:solidFill>
              </a:rPr>
              <a:t>be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integrated</a:t>
            </a:r>
            <a:r>
              <a:rPr lang="de-DE" altLang="de-DE" sz="1600" b="1" dirty="0">
                <a:solidFill>
                  <a:srgbClr val="0000FF"/>
                </a:solidFill>
              </a:rPr>
              <a:t> on </a:t>
            </a:r>
            <a:r>
              <a:rPr lang="de-DE" altLang="de-DE" sz="1600" b="1" dirty="0" err="1">
                <a:solidFill>
                  <a:srgbClr val="0000FF"/>
                </a:solidFill>
              </a:rPr>
              <a:t>circular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flightpath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of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the</a:t>
            </a:r>
            <a:r>
              <a:rPr lang="de-DE" altLang="de-DE" sz="1600" b="1" dirty="0">
                <a:solidFill>
                  <a:srgbClr val="0000FF"/>
                </a:solidFill>
              </a:rPr>
              <a:t> ¼ loop.</a:t>
            </a:r>
          </a:p>
        </p:txBody>
      </p:sp>
      <p:sp>
        <p:nvSpPr>
          <p:cNvPr id="202" name="Rectangle 81">
            <a:extLst>
              <a:ext uri="{FF2B5EF4-FFF2-40B4-BE49-F238E27FC236}">
                <a16:creationId xmlns:a16="http://schemas.microsoft.com/office/drawing/2014/main" id="{B2C5A97F-1615-4D1A-8CBF-22B53B1ED7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021" y="1387107"/>
            <a:ext cx="178848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Entry and </a:t>
            </a:r>
            <a:r>
              <a:rPr lang="de-DE" altLang="de-DE" sz="1600" b="1" dirty="0" err="1">
                <a:solidFill>
                  <a:srgbClr val="0000FF"/>
                </a:solidFill>
              </a:rPr>
              <a:t>exit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br>
              <a:rPr lang="de-DE" altLang="de-DE" sz="1600" b="1" dirty="0">
                <a:solidFill>
                  <a:srgbClr val="0000FF"/>
                </a:solidFill>
              </a:rPr>
            </a:br>
            <a:r>
              <a:rPr lang="de-DE" altLang="de-DE" sz="1600" b="1" dirty="0">
                <a:solidFill>
                  <a:srgbClr val="0000FF"/>
                </a:solidFill>
              </a:rPr>
              <a:t>must </a:t>
            </a:r>
            <a:r>
              <a:rPr lang="de-DE" altLang="de-DE" sz="1600" b="1" dirty="0" err="1">
                <a:solidFill>
                  <a:srgbClr val="0000FF"/>
                </a:solidFill>
              </a:rPr>
              <a:t>be</a:t>
            </a:r>
            <a:r>
              <a:rPr lang="de-DE" altLang="de-DE" sz="1600" b="1" dirty="0">
                <a:solidFill>
                  <a:srgbClr val="0000FF"/>
                </a:solidFill>
              </a:rPr>
              <a:t> at </a:t>
            </a:r>
            <a:r>
              <a:rPr lang="de-DE" altLang="de-DE" sz="1600" b="1" dirty="0" err="1">
                <a:solidFill>
                  <a:srgbClr val="0000FF"/>
                </a:solidFill>
              </a:rPr>
              <a:t>the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br>
              <a:rPr lang="de-DE" altLang="de-DE" sz="1600" b="1" dirty="0">
                <a:solidFill>
                  <a:srgbClr val="0000FF"/>
                </a:solidFill>
              </a:rPr>
            </a:br>
            <a:r>
              <a:rPr lang="de-DE" altLang="de-DE" sz="1600" b="1" dirty="0">
                <a:solidFill>
                  <a:srgbClr val="0000FF"/>
                </a:solidFill>
              </a:rPr>
              <a:t>same </a:t>
            </a:r>
            <a:r>
              <a:rPr lang="de-DE" altLang="de-DE" sz="1600" b="1" dirty="0" err="1">
                <a:solidFill>
                  <a:srgbClr val="0000FF"/>
                </a:solidFill>
              </a:rPr>
              <a:t>altitude</a:t>
            </a:r>
            <a:r>
              <a:rPr lang="de-DE" altLang="de-DE" sz="1600" b="1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203" name="Oval 74">
            <a:extLst>
              <a:ext uri="{FF2B5EF4-FFF2-40B4-BE49-F238E27FC236}">
                <a16:creationId xmlns:a16="http://schemas.microsoft.com/office/drawing/2014/main" id="{FD7571F0-B726-44ED-9FBD-CD5AEA5BB3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4965" y="2530623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204" name="Oval 74">
            <a:extLst>
              <a:ext uri="{FF2B5EF4-FFF2-40B4-BE49-F238E27FC236}">
                <a16:creationId xmlns:a16="http://schemas.microsoft.com/office/drawing/2014/main" id="{EF34C726-D7B1-4620-9729-1BB5C55435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5564" y="2558057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205" name="Oval 74">
            <a:extLst>
              <a:ext uri="{FF2B5EF4-FFF2-40B4-BE49-F238E27FC236}">
                <a16:creationId xmlns:a16="http://schemas.microsoft.com/office/drawing/2014/main" id="{9E551741-476B-4852-99C7-14DDF935FB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5618" y="3447507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206" name="Oval 74">
            <a:extLst>
              <a:ext uri="{FF2B5EF4-FFF2-40B4-BE49-F238E27FC236}">
                <a16:creationId xmlns:a16="http://schemas.microsoft.com/office/drawing/2014/main" id="{09476D26-B1BC-40B3-8668-C6CD124363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5961" y="1768567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207" name="Oval 74">
            <a:extLst>
              <a:ext uri="{FF2B5EF4-FFF2-40B4-BE49-F238E27FC236}">
                <a16:creationId xmlns:a16="http://schemas.microsoft.com/office/drawing/2014/main" id="{E3AE6EC3-8F30-4F0D-BC02-1FF7262E2A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9048" y="1063073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210" name="Oval 74">
            <a:extLst>
              <a:ext uri="{FF2B5EF4-FFF2-40B4-BE49-F238E27FC236}">
                <a16:creationId xmlns:a16="http://schemas.microsoft.com/office/drawing/2014/main" id="{30709F21-C2D7-4ED6-8802-876182F821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3892" y="1729794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211" name="Oval 74">
            <a:extLst>
              <a:ext uri="{FF2B5EF4-FFF2-40B4-BE49-F238E27FC236}">
                <a16:creationId xmlns:a16="http://schemas.microsoft.com/office/drawing/2014/main" id="{3D409717-9D20-4965-9B93-7EA821708D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7100" y="3442928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73104556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animBg="1"/>
      <p:bldP spid="201" grpId="0"/>
      <p:bldP spid="20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49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DA759"/>
              </a:gs>
              <a:gs pos="100000">
                <a:srgbClr val="BDE7A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51650" name="Text Box 3"/>
          <p:cNvSpPr txBox="1">
            <a:spLocks noChangeArrowheads="1"/>
          </p:cNvSpPr>
          <p:nvPr/>
        </p:nvSpPr>
        <p:spPr bwMode="auto">
          <a:xfrm>
            <a:off x="4922838" y="4376738"/>
            <a:ext cx="5429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GB" altLang="de-DE" sz="1400" b="1">
                <a:solidFill>
                  <a:srgbClr val="02369E"/>
                </a:solidFill>
              </a:rPr>
              <a:t>120</a:t>
            </a:r>
            <a:r>
              <a:rPr lang="en-GB" altLang="de-DE" sz="1400" b="1" baseline="30000">
                <a:solidFill>
                  <a:srgbClr val="02369E"/>
                </a:solidFill>
              </a:rPr>
              <a:t>0</a:t>
            </a:r>
            <a:endParaRPr lang="en-GB" altLang="de-DE" sz="1400" b="1">
              <a:solidFill>
                <a:srgbClr val="02369E"/>
              </a:solidFill>
            </a:endParaRPr>
          </a:p>
        </p:txBody>
      </p:sp>
      <p:sp>
        <p:nvSpPr>
          <p:cNvPr id="51651" name="Text Box 4"/>
          <p:cNvSpPr txBox="1">
            <a:spLocks noChangeArrowheads="1"/>
          </p:cNvSpPr>
          <p:nvPr/>
        </p:nvSpPr>
        <p:spPr bwMode="auto">
          <a:xfrm>
            <a:off x="8054975" y="6596063"/>
            <a:ext cx="18415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lnSpc>
                <a:spcPct val="80000"/>
              </a:lnSpc>
            </a:pPr>
            <a:endParaRPr lang="en-GB" altLang="de-DE" sz="1400" b="1">
              <a:solidFill>
                <a:srgbClr val="CC3300"/>
              </a:solidFill>
            </a:endParaRPr>
          </a:p>
        </p:txBody>
      </p:sp>
      <p:sp>
        <p:nvSpPr>
          <p:cNvPr id="51652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DA759"/>
              </a:gs>
              <a:gs pos="100000">
                <a:srgbClr val="BDE7A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51653" name="Line 7"/>
          <p:cNvSpPr>
            <a:spLocks noChangeShapeType="1"/>
          </p:cNvSpPr>
          <p:nvPr/>
        </p:nvSpPr>
        <p:spPr bwMode="auto">
          <a:xfrm>
            <a:off x="228600" y="5168900"/>
            <a:ext cx="8915400" cy="127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51654" name="Text Box 8"/>
          <p:cNvSpPr txBox="1">
            <a:spLocks noChangeArrowheads="1"/>
          </p:cNvSpPr>
          <p:nvPr/>
        </p:nvSpPr>
        <p:spPr bwMode="auto">
          <a:xfrm>
            <a:off x="4292600" y="5522913"/>
            <a:ext cx="10699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en-GB" altLang="de-DE" sz="1400" b="1">
                <a:solidFill>
                  <a:srgbClr val="CC3300"/>
                </a:solidFill>
              </a:rPr>
              <a:t>Safety line</a:t>
            </a:r>
          </a:p>
        </p:txBody>
      </p:sp>
      <p:graphicFrame>
        <p:nvGraphicFramePr>
          <p:cNvPr id="51648" name="Object 448"/>
          <p:cNvGraphicFramePr>
            <a:graphicFrameLocks noChangeAspect="1"/>
          </p:cNvGraphicFramePr>
          <p:nvPr/>
        </p:nvGraphicFramePr>
        <p:xfrm>
          <a:off x="4716463" y="1916113"/>
          <a:ext cx="409575" cy="217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95" name="Designer Zeichnung" r:id="rId3" imgW="304800" imgH="304800" progId="">
                  <p:embed/>
                </p:oleObj>
              </mc:Choice>
              <mc:Fallback>
                <p:oleObj name="Designer Zeichnung" r:id="rId3" imgW="304800" imgH="304800" progId="">
                  <p:embed/>
                  <p:pic>
                    <p:nvPicPr>
                      <p:cNvPr id="0" name="Picture 4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463" y="1916113"/>
                        <a:ext cx="409575" cy="217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0000"/>
                            </a:solidFill>
                            <a:prstDash val="sysDot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655" name="Text Box 10"/>
          <p:cNvSpPr txBox="1">
            <a:spLocks noChangeArrowheads="1"/>
          </p:cNvSpPr>
          <p:nvPr/>
        </p:nvSpPr>
        <p:spPr bwMode="auto">
          <a:xfrm>
            <a:off x="5292725" y="1773238"/>
            <a:ext cx="144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de-DE" sz="2400" b="1">
                <a:solidFill>
                  <a:srgbClr val="02369E"/>
                </a:solidFill>
              </a:rPr>
              <a:t>wind</a:t>
            </a:r>
          </a:p>
        </p:txBody>
      </p:sp>
      <p:sp>
        <p:nvSpPr>
          <p:cNvPr id="51656" name="Text Box 12"/>
          <p:cNvSpPr txBox="1">
            <a:spLocks noChangeArrowheads="1"/>
          </p:cNvSpPr>
          <p:nvPr/>
        </p:nvSpPr>
        <p:spPr bwMode="auto">
          <a:xfrm>
            <a:off x="8054975" y="6596063"/>
            <a:ext cx="18415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lnSpc>
                <a:spcPct val="80000"/>
              </a:lnSpc>
            </a:pPr>
            <a:endParaRPr lang="en-GB" altLang="de-DE" sz="1400" b="1">
              <a:solidFill>
                <a:srgbClr val="CC3300"/>
              </a:solidFill>
            </a:endParaRPr>
          </a:p>
        </p:txBody>
      </p:sp>
      <p:grpSp>
        <p:nvGrpSpPr>
          <p:cNvPr id="51657" name="Group 14"/>
          <p:cNvGrpSpPr>
            <a:grpSpLocks/>
          </p:cNvGrpSpPr>
          <p:nvPr/>
        </p:nvGrpSpPr>
        <p:grpSpPr bwMode="auto">
          <a:xfrm>
            <a:off x="3527425" y="4918075"/>
            <a:ext cx="2560638" cy="214313"/>
            <a:chOff x="2072" y="3594"/>
            <a:chExt cx="1613" cy="135"/>
          </a:xfrm>
        </p:grpSpPr>
        <p:sp>
          <p:nvSpPr>
            <p:cNvPr id="52042" name="Rectangle 15"/>
            <p:cNvSpPr>
              <a:spLocks noChangeArrowheads="1"/>
            </p:cNvSpPr>
            <p:nvPr/>
          </p:nvSpPr>
          <p:spPr bwMode="auto">
            <a:xfrm>
              <a:off x="2072" y="3594"/>
              <a:ext cx="1613" cy="135"/>
            </a:xfrm>
            <a:prstGeom prst="rect">
              <a:avLst/>
            </a:prstGeom>
            <a:solidFill>
              <a:srgbClr val="C3C3C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80000"/>
                </a:lnSpc>
              </a:pPr>
              <a:endParaRPr lang="de-DE" altLang="de-DE"/>
            </a:p>
          </p:txBody>
        </p:sp>
        <p:sp>
          <p:nvSpPr>
            <p:cNvPr id="52043" name="Line 16"/>
            <p:cNvSpPr>
              <a:spLocks noChangeShapeType="1"/>
            </p:cNvSpPr>
            <p:nvPr/>
          </p:nvSpPr>
          <p:spPr bwMode="auto">
            <a:xfrm flipH="1">
              <a:off x="2850" y="3660"/>
              <a:ext cx="835" cy="1"/>
            </a:xfrm>
            <a:prstGeom prst="line">
              <a:avLst/>
            </a:prstGeom>
            <a:noFill/>
            <a:ln w="23813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1658" name="Rectangle 17"/>
          <p:cNvSpPr>
            <a:spLocks noChangeArrowheads="1"/>
          </p:cNvSpPr>
          <p:nvPr/>
        </p:nvSpPr>
        <p:spPr bwMode="auto">
          <a:xfrm>
            <a:off x="4749800" y="5145088"/>
            <a:ext cx="69850" cy="69850"/>
          </a:xfrm>
          <a:prstGeom prst="rect">
            <a:avLst/>
          </a:prstGeom>
          <a:solidFill>
            <a:schemeClr val="tx1"/>
          </a:solidFill>
          <a:ln w="6350">
            <a:solidFill>
              <a:srgbClr val="1F1A17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51659" name="Rectangle 18"/>
          <p:cNvSpPr>
            <a:spLocks noChangeArrowheads="1"/>
          </p:cNvSpPr>
          <p:nvPr/>
        </p:nvSpPr>
        <p:spPr bwMode="auto">
          <a:xfrm>
            <a:off x="4359275" y="5318125"/>
            <a:ext cx="69850" cy="69850"/>
          </a:xfrm>
          <a:prstGeom prst="rect">
            <a:avLst/>
          </a:prstGeom>
          <a:solidFill>
            <a:schemeClr val="tx1"/>
          </a:solidFill>
          <a:ln w="6350">
            <a:solidFill>
              <a:srgbClr val="1F1A17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51660" name="Rectangle 19"/>
          <p:cNvSpPr>
            <a:spLocks noChangeArrowheads="1"/>
          </p:cNvSpPr>
          <p:nvPr/>
        </p:nvSpPr>
        <p:spPr bwMode="auto">
          <a:xfrm>
            <a:off x="5140325" y="5318125"/>
            <a:ext cx="69850" cy="69850"/>
          </a:xfrm>
          <a:prstGeom prst="rect">
            <a:avLst/>
          </a:prstGeom>
          <a:solidFill>
            <a:schemeClr val="tx1"/>
          </a:solidFill>
          <a:ln w="6350">
            <a:solidFill>
              <a:srgbClr val="1F1A17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51661" name="Rectangle 20"/>
          <p:cNvSpPr>
            <a:spLocks noChangeArrowheads="1"/>
          </p:cNvSpPr>
          <p:nvPr/>
        </p:nvSpPr>
        <p:spPr bwMode="auto">
          <a:xfrm>
            <a:off x="4545013" y="5314950"/>
            <a:ext cx="69850" cy="69850"/>
          </a:xfrm>
          <a:prstGeom prst="rect">
            <a:avLst/>
          </a:prstGeom>
          <a:solidFill>
            <a:schemeClr val="tx1"/>
          </a:solidFill>
          <a:ln w="6350">
            <a:solidFill>
              <a:srgbClr val="1F1A17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51662" name="Rectangle 21"/>
          <p:cNvSpPr>
            <a:spLocks noChangeArrowheads="1"/>
          </p:cNvSpPr>
          <p:nvPr/>
        </p:nvSpPr>
        <p:spPr bwMode="auto">
          <a:xfrm>
            <a:off x="4746625" y="5316538"/>
            <a:ext cx="69850" cy="69850"/>
          </a:xfrm>
          <a:prstGeom prst="rect">
            <a:avLst/>
          </a:prstGeom>
          <a:solidFill>
            <a:schemeClr val="tx1"/>
          </a:solidFill>
          <a:ln w="6350">
            <a:solidFill>
              <a:srgbClr val="1F1A17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51663" name="Rectangle 22"/>
          <p:cNvSpPr>
            <a:spLocks noChangeArrowheads="1"/>
          </p:cNvSpPr>
          <p:nvPr/>
        </p:nvSpPr>
        <p:spPr bwMode="auto">
          <a:xfrm>
            <a:off x="4933950" y="5318125"/>
            <a:ext cx="69850" cy="69850"/>
          </a:xfrm>
          <a:prstGeom prst="rect">
            <a:avLst/>
          </a:prstGeom>
          <a:solidFill>
            <a:schemeClr val="tx1"/>
          </a:solidFill>
          <a:ln w="6350">
            <a:solidFill>
              <a:srgbClr val="1F1A17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grpSp>
        <p:nvGrpSpPr>
          <p:cNvPr id="51664" name="Group 24"/>
          <p:cNvGrpSpPr>
            <a:grpSpLocks/>
          </p:cNvGrpSpPr>
          <p:nvPr/>
        </p:nvGrpSpPr>
        <p:grpSpPr bwMode="auto">
          <a:xfrm>
            <a:off x="1333500" y="2827338"/>
            <a:ext cx="6910388" cy="2317750"/>
            <a:chOff x="1200" y="1805"/>
            <a:chExt cx="4177" cy="1460"/>
          </a:xfrm>
        </p:grpSpPr>
        <p:grpSp>
          <p:nvGrpSpPr>
            <p:cNvPr id="52030" name="Group 25"/>
            <p:cNvGrpSpPr>
              <a:grpSpLocks/>
            </p:cNvGrpSpPr>
            <p:nvPr/>
          </p:nvGrpSpPr>
          <p:grpSpPr bwMode="auto">
            <a:xfrm>
              <a:off x="3213" y="1805"/>
              <a:ext cx="78" cy="252"/>
              <a:chOff x="2802" y="2429"/>
              <a:chExt cx="78" cy="252"/>
            </a:xfrm>
          </p:grpSpPr>
          <p:sp>
            <p:nvSpPr>
              <p:cNvPr id="52040" name="Freeform 26"/>
              <p:cNvSpPr>
                <a:spLocks/>
              </p:cNvSpPr>
              <p:nvPr/>
            </p:nvSpPr>
            <p:spPr bwMode="auto">
              <a:xfrm>
                <a:off x="2802" y="2429"/>
                <a:ext cx="77" cy="150"/>
              </a:xfrm>
              <a:custGeom>
                <a:avLst/>
                <a:gdLst>
                  <a:gd name="T0" fmla="*/ 77 w 77"/>
                  <a:gd name="T1" fmla="*/ 110 h 150"/>
                  <a:gd name="T2" fmla="*/ 66 w 77"/>
                  <a:gd name="T3" fmla="*/ 106 h 150"/>
                  <a:gd name="T4" fmla="*/ 59 w 77"/>
                  <a:gd name="T5" fmla="*/ 110 h 150"/>
                  <a:gd name="T6" fmla="*/ 59 w 77"/>
                  <a:gd name="T7" fmla="*/ 113 h 150"/>
                  <a:gd name="T8" fmla="*/ 59 w 77"/>
                  <a:gd name="T9" fmla="*/ 121 h 150"/>
                  <a:gd name="T10" fmla="*/ 55 w 77"/>
                  <a:gd name="T11" fmla="*/ 132 h 150"/>
                  <a:gd name="T12" fmla="*/ 48 w 77"/>
                  <a:gd name="T13" fmla="*/ 135 h 150"/>
                  <a:gd name="T14" fmla="*/ 40 w 77"/>
                  <a:gd name="T15" fmla="*/ 135 h 150"/>
                  <a:gd name="T16" fmla="*/ 33 w 77"/>
                  <a:gd name="T17" fmla="*/ 139 h 150"/>
                  <a:gd name="T18" fmla="*/ 26 w 77"/>
                  <a:gd name="T19" fmla="*/ 143 h 150"/>
                  <a:gd name="T20" fmla="*/ 11 w 77"/>
                  <a:gd name="T21" fmla="*/ 150 h 150"/>
                  <a:gd name="T22" fmla="*/ 7 w 77"/>
                  <a:gd name="T23" fmla="*/ 99 h 150"/>
                  <a:gd name="T24" fmla="*/ 0 w 77"/>
                  <a:gd name="T25" fmla="*/ 55 h 150"/>
                  <a:gd name="T26" fmla="*/ 4 w 77"/>
                  <a:gd name="T27" fmla="*/ 48 h 150"/>
                  <a:gd name="T28" fmla="*/ 7 w 77"/>
                  <a:gd name="T29" fmla="*/ 44 h 150"/>
                  <a:gd name="T30" fmla="*/ 11 w 77"/>
                  <a:gd name="T31" fmla="*/ 40 h 150"/>
                  <a:gd name="T32" fmla="*/ 18 w 77"/>
                  <a:gd name="T33" fmla="*/ 37 h 150"/>
                  <a:gd name="T34" fmla="*/ 33 w 77"/>
                  <a:gd name="T35" fmla="*/ 33 h 150"/>
                  <a:gd name="T36" fmla="*/ 44 w 77"/>
                  <a:gd name="T37" fmla="*/ 29 h 150"/>
                  <a:gd name="T38" fmla="*/ 40 w 77"/>
                  <a:gd name="T39" fmla="*/ 19 h 150"/>
                  <a:gd name="T40" fmla="*/ 40 w 77"/>
                  <a:gd name="T41" fmla="*/ 8 h 150"/>
                  <a:gd name="T42" fmla="*/ 48 w 77"/>
                  <a:gd name="T43" fmla="*/ 4 h 150"/>
                  <a:gd name="T44" fmla="*/ 51 w 77"/>
                  <a:gd name="T45" fmla="*/ 0 h 150"/>
                  <a:gd name="T46" fmla="*/ 62 w 77"/>
                  <a:gd name="T47" fmla="*/ 0 h 150"/>
                  <a:gd name="T48" fmla="*/ 77 w 77"/>
                  <a:gd name="T49" fmla="*/ 4 h 150"/>
                  <a:gd name="T50" fmla="*/ 77 w 77"/>
                  <a:gd name="T51" fmla="*/ 55 h 150"/>
                  <a:gd name="T52" fmla="*/ 77 w 77"/>
                  <a:gd name="T53" fmla="*/ 110 h 15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77"/>
                  <a:gd name="T82" fmla="*/ 0 h 150"/>
                  <a:gd name="T83" fmla="*/ 77 w 77"/>
                  <a:gd name="T84" fmla="*/ 150 h 150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77" h="150">
                    <a:moveTo>
                      <a:pt x="77" y="110"/>
                    </a:moveTo>
                    <a:lnTo>
                      <a:pt x="66" y="106"/>
                    </a:lnTo>
                    <a:lnTo>
                      <a:pt x="59" y="110"/>
                    </a:lnTo>
                    <a:lnTo>
                      <a:pt x="59" y="113"/>
                    </a:lnTo>
                    <a:lnTo>
                      <a:pt x="59" y="121"/>
                    </a:lnTo>
                    <a:lnTo>
                      <a:pt x="55" y="132"/>
                    </a:lnTo>
                    <a:lnTo>
                      <a:pt x="48" y="135"/>
                    </a:lnTo>
                    <a:lnTo>
                      <a:pt x="40" y="135"/>
                    </a:lnTo>
                    <a:lnTo>
                      <a:pt x="33" y="139"/>
                    </a:lnTo>
                    <a:lnTo>
                      <a:pt x="26" y="143"/>
                    </a:lnTo>
                    <a:lnTo>
                      <a:pt x="11" y="150"/>
                    </a:lnTo>
                    <a:lnTo>
                      <a:pt x="7" y="99"/>
                    </a:lnTo>
                    <a:lnTo>
                      <a:pt x="0" y="55"/>
                    </a:lnTo>
                    <a:lnTo>
                      <a:pt x="4" y="48"/>
                    </a:lnTo>
                    <a:lnTo>
                      <a:pt x="7" y="44"/>
                    </a:lnTo>
                    <a:lnTo>
                      <a:pt x="11" y="40"/>
                    </a:lnTo>
                    <a:lnTo>
                      <a:pt x="18" y="37"/>
                    </a:lnTo>
                    <a:lnTo>
                      <a:pt x="33" y="33"/>
                    </a:lnTo>
                    <a:lnTo>
                      <a:pt x="44" y="29"/>
                    </a:lnTo>
                    <a:lnTo>
                      <a:pt x="40" y="19"/>
                    </a:lnTo>
                    <a:lnTo>
                      <a:pt x="40" y="8"/>
                    </a:lnTo>
                    <a:lnTo>
                      <a:pt x="48" y="4"/>
                    </a:lnTo>
                    <a:lnTo>
                      <a:pt x="51" y="0"/>
                    </a:lnTo>
                    <a:lnTo>
                      <a:pt x="62" y="0"/>
                    </a:lnTo>
                    <a:lnTo>
                      <a:pt x="77" y="4"/>
                    </a:lnTo>
                    <a:lnTo>
                      <a:pt x="77" y="55"/>
                    </a:lnTo>
                    <a:lnTo>
                      <a:pt x="77" y="110"/>
                    </a:lnTo>
                    <a:close/>
                  </a:path>
                </a:pathLst>
              </a:custGeom>
              <a:solidFill>
                <a:srgbClr val="DA25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41" name="Line 27"/>
              <p:cNvSpPr>
                <a:spLocks noChangeShapeType="1"/>
              </p:cNvSpPr>
              <p:nvPr/>
            </p:nvSpPr>
            <p:spPr bwMode="auto">
              <a:xfrm>
                <a:off x="2879" y="2429"/>
                <a:ext cx="1" cy="252"/>
              </a:xfrm>
              <a:prstGeom prst="line">
                <a:avLst/>
              </a:prstGeom>
              <a:noFill/>
              <a:ln w="635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52031" name="Group 28"/>
            <p:cNvGrpSpPr>
              <a:grpSpLocks/>
            </p:cNvGrpSpPr>
            <p:nvPr/>
          </p:nvGrpSpPr>
          <p:grpSpPr bwMode="auto">
            <a:xfrm>
              <a:off x="5299" y="1812"/>
              <a:ext cx="78" cy="252"/>
              <a:chOff x="2802" y="2429"/>
              <a:chExt cx="78" cy="252"/>
            </a:xfrm>
          </p:grpSpPr>
          <p:sp>
            <p:nvSpPr>
              <p:cNvPr id="52038" name="Freeform 29"/>
              <p:cNvSpPr>
                <a:spLocks/>
              </p:cNvSpPr>
              <p:nvPr/>
            </p:nvSpPr>
            <p:spPr bwMode="auto">
              <a:xfrm>
                <a:off x="2802" y="2429"/>
                <a:ext cx="77" cy="150"/>
              </a:xfrm>
              <a:custGeom>
                <a:avLst/>
                <a:gdLst>
                  <a:gd name="T0" fmla="*/ 77 w 77"/>
                  <a:gd name="T1" fmla="*/ 110 h 150"/>
                  <a:gd name="T2" fmla="*/ 66 w 77"/>
                  <a:gd name="T3" fmla="*/ 106 h 150"/>
                  <a:gd name="T4" fmla="*/ 59 w 77"/>
                  <a:gd name="T5" fmla="*/ 110 h 150"/>
                  <a:gd name="T6" fmla="*/ 59 w 77"/>
                  <a:gd name="T7" fmla="*/ 113 h 150"/>
                  <a:gd name="T8" fmla="*/ 59 w 77"/>
                  <a:gd name="T9" fmla="*/ 121 h 150"/>
                  <a:gd name="T10" fmla="*/ 55 w 77"/>
                  <a:gd name="T11" fmla="*/ 132 h 150"/>
                  <a:gd name="T12" fmla="*/ 48 w 77"/>
                  <a:gd name="T13" fmla="*/ 135 h 150"/>
                  <a:gd name="T14" fmla="*/ 40 w 77"/>
                  <a:gd name="T15" fmla="*/ 135 h 150"/>
                  <a:gd name="T16" fmla="*/ 33 w 77"/>
                  <a:gd name="T17" fmla="*/ 139 h 150"/>
                  <a:gd name="T18" fmla="*/ 26 w 77"/>
                  <a:gd name="T19" fmla="*/ 143 h 150"/>
                  <a:gd name="T20" fmla="*/ 11 w 77"/>
                  <a:gd name="T21" fmla="*/ 150 h 150"/>
                  <a:gd name="T22" fmla="*/ 7 w 77"/>
                  <a:gd name="T23" fmla="*/ 99 h 150"/>
                  <a:gd name="T24" fmla="*/ 0 w 77"/>
                  <a:gd name="T25" fmla="*/ 55 h 150"/>
                  <a:gd name="T26" fmla="*/ 4 w 77"/>
                  <a:gd name="T27" fmla="*/ 48 h 150"/>
                  <a:gd name="T28" fmla="*/ 7 w 77"/>
                  <a:gd name="T29" fmla="*/ 44 h 150"/>
                  <a:gd name="T30" fmla="*/ 11 w 77"/>
                  <a:gd name="T31" fmla="*/ 40 h 150"/>
                  <a:gd name="T32" fmla="*/ 18 w 77"/>
                  <a:gd name="T33" fmla="*/ 37 h 150"/>
                  <a:gd name="T34" fmla="*/ 33 w 77"/>
                  <a:gd name="T35" fmla="*/ 33 h 150"/>
                  <a:gd name="T36" fmla="*/ 44 w 77"/>
                  <a:gd name="T37" fmla="*/ 29 h 150"/>
                  <a:gd name="T38" fmla="*/ 40 w 77"/>
                  <a:gd name="T39" fmla="*/ 19 h 150"/>
                  <a:gd name="T40" fmla="*/ 40 w 77"/>
                  <a:gd name="T41" fmla="*/ 8 h 150"/>
                  <a:gd name="T42" fmla="*/ 48 w 77"/>
                  <a:gd name="T43" fmla="*/ 4 h 150"/>
                  <a:gd name="T44" fmla="*/ 51 w 77"/>
                  <a:gd name="T45" fmla="*/ 0 h 150"/>
                  <a:gd name="T46" fmla="*/ 62 w 77"/>
                  <a:gd name="T47" fmla="*/ 0 h 150"/>
                  <a:gd name="T48" fmla="*/ 77 w 77"/>
                  <a:gd name="T49" fmla="*/ 4 h 150"/>
                  <a:gd name="T50" fmla="*/ 77 w 77"/>
                  <a:gd name="T51" fmla="*/ 55 h 150"/>
                  <a:gd name="T52" fmla="*/ 77 w 77"/>
                  <a:gd name="T53" fmla="*/ 110 h 15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77"/>
                  <a:gd name="T82" fmla="*/ 0 h 150"/>
                  <a:gd name="T83" fmla="*/ 77 w 77"/>
                  <a:gd name="T84" fmla="*/ 150 h 150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77" h="150">
                    <a:moveTo>
                      <a:pt x="77" y="110"/>
                    </a:moveTo>
                    <a:lnTo>
                      <a:pt x="66" y="106"/>
                    </a:lnTo>
                    <a:lnTo>
                      <a:pt x="59" y="110"/>
                    </a:lnTo>
                    <a:lnTo>
                      <a:pt x="59" y="113"/>
                    </a:lnTo>
                    <a:lnTo>
                      <a:pt x="59" y="121"/>
                    </a:lnTo>
                    <a:lnTo>
                      <a:pt x="55" y="132"/>
                    </a:lnTo>
                    <a:lnTo>
                      <a:pt x="48" y="135"/>
                    </a:lnTo>
                    <a:lnTo>
                      <a:pt x="40" y="135"/>
                    </a:lnTo>
                    <a:lnTo>
                      <a:pt x="33" y="139"/>
                    </a:lnTo>
                    <a:lnTo>
                      <a:pt x="26" y="143"/>
                    </a:lnTo>
                    <a:lnTo>
                      <a:pt x="11" y="150"/>
                    </a:lnTo>
                    <a:lnTo>
                      <a:pt x="7" y="99"/>
                    </a:lnTo>
                    <a:lnTo>
                      <a:pt x="0" y="55"/>
                    </a:lnTo>
                    <a:lnTo>
                      <a:pt x="4" y="48"/>
                    </a:lnTo>
                    <a:lnTo>
                      <a:pt x="7" y="44"/>
                    </a:lnTo>
                    <a:lnTo>
                      <a:pt x="11" y="40"/>
                    </a:lnTo>
                    <a:lnTo>
                      <a:pt x="18" y="37"/>
                    </a:lnTo>
                    <a:lnTo>
                      <a:pt x="33" y="33"/>
                    </a:lnTo>
                    <a:lnTo>
                      <a:pt x="44" y="29"/>
                    </a:lnTo>
                    <a:lnTo>
                      <a:pt x="40" y="19"/>
                    </a:lnTo>
                    <a:lnTo>
                      <a:pt x="40" y="8"/>
                    </a:lnTo>
                    <a:lnTo>
                      <a:pt x="48" y="4"/>
                    </a:lnTo>
                    <a:lnTo>
                      <a:pt x="51" y="0"/>
                    </a:lnTo>
                    <a:lnTo>
                      <a:pt x="62" y="0"/>
                    </a:lnTo>
                    <a:lnTo>
                      <a:pt x="77" y="4"/>
                    </a:lnTo>
                    <a:lnTo>
                      <a:pt x="77" y="55"/>
                    </a:lnTo>
                    <a:lnTo>
                      <a:pt x="77" y="110"/>
                    </a:lnTo>
                    <a:close/>
                  </a:path>
                </a:pathLst>
              </a:custGeom>
              <a:solidFill>
                <a:srgbClr val="DA25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39" name="Line 30"/>
              <p:cNvSpPr>
                <a:spLocks noChangeShapeType="1"/>
              </p:cNvSpPr>
              <p:nvPr/>
            </p:nvSpPr>
            <p:spPr bwMode="auto">
              <a:xfrm>
                <a:off x="2879" y="2429"/>
                <a:ext cx="1" cy="252"/>
              </a:xfrm>
              <a:prstGeom prst="line">
                <a:avLst/>
              </a:prstGeom>
              <a:noFill/>
              <a:ln w="635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52032" name="Line 31"/>
            <p:cNvSpPr>
              <a:spLocks noChangeShapeType="1"/>
            </p:cNvSpPr>
            <p:nvPr/>
          </p:nvSpPr>
          <p:spPr bwMode="auto">
            <a:xfrm flipV="1">
              <a:off x="3319" y="2076"/>
              <a:ext cx="2057" cy="1179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52033" name="Line 32"/>
            <p:cNvSpPr>
              <a:spLocks noChangeShapeType="1"/>
            </p:cNvSpPr>
            <p:nvPr/>
          </p:nvSpPr>
          <p:spPr bwMode="auto">
            <a:xfrm>
              <a:off x="3291" y="2075"/>
              <a:ext cx="0" cy="1134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52034" name="Line 33"/>
            <p:cNvSpPr>
              <a:spLocks noChangeShapeType="1"/>
            </p:cNvSpPr>
            <p:nvPr/>
          </p:nvSpPr>
          <p:spPr bwMode="auto">
            <a:xfrm flipH="1" flipV="1">
              <a:off x="1260" y="2068"/>
              <a:ext cx="2020" cy="1197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grpSp>
          <p:nvGrpSpPr>
            <p:cNvPr id="52035" name="Group 34"/>
            <p:cNvGrpSpPr>
              <a:grpSpLocks/>
            </p:cNvGrpSpPr>
            <p:nvPr/>
          </p:nvGrpSpPr>
          <p:grpSpPr bwMode="auto">
            <a:xfrm>
              <a:off x="1200" y="1813"/>
              <a:ext cx="78" cy="252"/>
              <a:chOff x="2802" y="2429"/>
              <a:chExt cx="78" cy="252"/>
            </a:xfrm>
          </p:grpSpPr>
          <p:sp>
            <p:nvSpPr>
              <p:cNvPr id="52036" name="Freeform 35"/>
              <p:cNvSpPr>
                <a:spLocks/>
              </p:cNvSpPr>
              <p:nvPr/>
            </p:nvSpPr>
            <p:spPr bwMode="auto">
              <a:xfrm>
                <a:off x="2802" y="2429"/>
                <a:ext cx="77" cy="150"/>
              </a:xfrm>
              <a:custGeom>
                <a:avLst/>
                <a:gdLst>
                  <a:gd name="T0" fmla="*/ 77 w 77"/>
                  <a:gd name="T1" fmla="*/ 110 h 150"/>
                  <a:gd name="T2" fmla="*/ 66 w 77"/>
                  <a:gd name="T3" fmla="*/ 106 h 150"/>
                  <a:gd name="T4" fmla="*/ 59 w 77"/>
                  <a:gd name="T5" fmla="*/ 110 h 150"/>
                  <a:gd name="T6" fmla="*/ 59 w 77"/>
                  <a:gd name="T7" fmla="*/ 113 h 150"/>
                  <a:gd name="T8" fmla="*/ 59 w 77"/>
                  <a:gd name="T9" fmla="*/ 121 h 150"/>
                  <a:gd name="T10" fmla="*/ 55 w 77"/>
                  <a:gd name="T11" fmla="*/ 132 h 150"/>
                  <a:gd name="T12" fmla="*/ 48 w 77"/>
                  <a:gd name="T13" fmla="*/ 135 h 150"/>
                  <a:gd name="T14" fmla="*/ 40 w 77"/>
                  <a:gd name="T15" fmla="*/ 135 h 150"/>
                  <a:gd name="T16" fmla="*/ 33 w 77"/>
                  <a:gd name="T17" fmla="*/ 139 h 150"/>
                  <a:gd name="T18" fmla="*/ 26 w 77"/>
                  <a:gd name="T19" fmla="*/ 143 h 150"/>
                  <a:gd name="T20" fmla="*/ 11 w 77"/>
                  <a:gd name="T21" fmla="*/ 150 h 150"/>
                  <a:gd name="T22" fmla="*/ 7 w 77"/>
                  <a:gd name="T23" fmla="*/ 99 h 150"/>
                  <a:gd name="T24" fmla="*/ 0 w 77"/>
                  <a:gd name="T25" fmla="*/ 55 h 150"/>
                  <a:gd name="T26" fmla="*/ 4 w 77"/>
                  <a:gd name="T27" fmla="*/ 48 h 150"/>
                  <a:gd name="T28" fmla="*/ 7 w 77"/>
                  <a:gd name="T29" fmla="*/ 44 h 150"/>
                  <a:gd name="T30" fmla="*/ 11 w 77"/>
                  <a:gd name="T31" fmla="*/ 40 h 150"/>
                  <a:gd name="T32" fmla="*/ 18 w 77"/>
                  <a:gd name="T33" fmla="*/ 37 h 150"/>
                  <a:gd name="T34" fmla="*/ 33 w 77"/>
                  <a:gd name="T35" fmla="*/ 33 h 150"/>
                  <a:gd name="T36" fmla="*/ 44 w 77"/>
                  <a:gd name="T37" fmla="*/ 29 h 150"/>
                  <a:gd name="T38" fmla="*/ 40 w 77"/>
                  <a:gd name="T39" fmla="*/ 19 h 150"/>
                  <a:gd name="T40" fmla="*/ 40 w 77"/>
                  <a:gd name="T41" fmla="*/ 8 h 150"/>
                  <a:gd name="T42" fmla="*/ 48 w 77"/>
                  <a:gd name="T43" fmla="*/ 4 h 150"/>
                  <a:gd name="T44" fmla="*/ 51 w 77"/>
                  <a:gd name="T45" fmla="*/ 0 h 150"/>
                  <a:gd name="T46" fmla="*/ 62 w 77"/>
                  <a:gd name="T47" fmla="*/ 0 h 150"/>
                  <a:gd name="T48" fmla="*/ 77 w 77"/>
                  <a:gd name="T49" fmla="*/ 4 h 150"/>
                  <a:gd name="T50" fmla="*/ 77 w 77"/>
                  <a:gd name="T51" fmla="*/ 55 h 150"/>
                  <a:gd name="T52" fmla="*/ 77 w 77"/>
                  <a:gd name="T53" fmla="*/ 110 h 15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77"/>
                  <a:gd name="T82" fmla="*/ 0 h 150"/>
                  <a:gd name="T83" fmla="*/ 77 w 77"/>
                  <a:gd name="T84" fmla="*/ 150 h 150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77" h="150">
                    <a:moveTo>
                      <a:pt x="77" y="110"/>
                    </a:moveTo>
                    <a:lnTo>
                      <a:pt x="66" y="106"/>
                    </a:lnTo>
                    <a:lnTo>
                      <a:pt x="59" y="110"/>
                    </a:lnTo>
                    <a:lnTo>
                      <a:pt x="59" y="113"/>
                    </a:lnTo>
                    <a:lnTo>
                      <a:pt x="59" y="121"/>
                    </a:lnTo>
                    <a:lnTo>
                      <a:pt x="55" y="132"/>
                    </a:lnTo>
                    <a:lnTo>
                      <a:pt x="48" y="135"/>
                    </a:lnTo>
                    <a:lnTo>
                      <a:pt x="40" y="135"/>
                    </a:lnTo>
                    <a:lnTo>
                      <a:pt x="33" y="139"/>
                    </a:lnTo>
                    <a:lnTo>
                      <a:pt x="26" y="143"/>
                    </a:lnTo>
                    <a:lnTo>
                      <a:pt x="11" y="150"/>
                    </a:lnTo>
                    <a:lnTo>
                      <a:pt x="7" y="99"/>
                    </a:lnTo>
                    <a:lnTo>
                      <a:pt x="0" y="55"/>
                    </a:lnTo>
                    <a:lnTo>
                      <a:pt x="4" y="48"/>
                    </a:lnTo>
                    <a:lnTo>
                      <a:pt x="7" y="44"/>
                    </a:lnTo>
                    <a:lnTo>
                      <a:pt x="11" y="40"/>
                    </a:lnTo>
                    <a:lnTo>
                      <a:pt x="18" y="37"/>
                    </a:lnTo>
                    <a:lnTo>
                      <a:pt x="33" y="33"/>
                    </a:lnTo>
                    <a:lnTo>
                      <a:pt x="44" y="29"/>
                    </a:lnTo>
                    <a:lnTo>
                      <a:pt x="40" y="19"/>
                    </a:lnTo>
                    <a:lnTo>
                      <a:pt x="40" y="8"/>
                    </a:lnTo>
                    <a:lnTo>
                      <a:pt x="48" y="4"/>
                    </a:lnTo>
                    <a:lnTo>
                      <a:pt x="51" y="0"/>
                    </a:lnTo>
                    <a:lnTo>
                      <a:pt x="62" y="0"/>
                    </a:lnTo>
                    <a:lnTo>
                      <a:pt x="77" y="4"/>
                    </a:lnTo>
                    <a:lnTo>
                      <a:pt x="77" y="55"/>
                    </a:lnTo>
                    <a:lnTo>
                      <a:pt x="77" y="110"/>
                    </a:lnTo>
                    <a:close/>
                  </a:path>
                </a:pathLst>
              </a:custGeom>
              <a:solidFill>
                <a:srgbClr val="DA25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37" name="Line 36"/>
              <p:cNvSpPr>
                <a:spLocks noChangeShapeType="1"/>
              </p:cNvSpPr>
              <p:nvPr/>
            </p:nvSpPr>
            <p:spPr bwMode="auto">
              <a:xfrm>
                <a:off x="2879" y="2429"/>
                <a:ext cx="1" cy="252"/>
              </a:xfrm>
              <a:prstGeom prst="line">
                <a:avLst/>
              </a:prstGeom>
              <a:noFill/>
              <a:ln w="635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51665" name="Freeform 41"/>
          <p:cNvSpPr>
            <a:spLocks/>
          </p:cNvSpPr>
          <p:nvPr/>
        </p:nvSpPr>
        <p:spPr bwMode="auto">
          <a:xfrm>
            <a:off x="5424488" y="4940300"/>
            <a:ext cx="196850" cy="190500"/>
          </a:xfrm>
          <a:custGeom>
            <a:avLst/>
            <a:gdLst>
              <a:gd name="T0" fmla="*/ 2147483647 w 124"/>
              <a:gd name="T1" fmla="*/ 2147483647 h 120"/>
              <a:gd name="T2" fmla="*/ 2147483647 w 124"/>
              <a:gd name="T3" fmla="*/ 2147483647 h 120"/>
              <a:gd name="T4" fmla="*/ 2147483647 w 124"/>
              <a:gd name="T5" fmla="*/ 2147483647 h 120"/>
              <a:gd name="T6" fmla="*/ 2147483647 w 124"/>
              <a:gd name="T7" fmla="*/ 2147483647 h 120"/>
              <a:gd name="T8" fmla="*/ 2147483647 w 124"/>
              <a:gd name="T9" fmla="*/ 2147483647 h 120"/>
              <a:gd name="T10" fmla="*/ 2147483647 w 124"/>
              <a:gd name="T11" fmla="*/ 2147483647 h 120"/>
              <a:gd name="T12" fmla="*/ 2147483647 w 124"/>
              <a:gd name="T13" fmla="*/ 2147483647 h 120"/>
              <a:gd name="T14" fmla="*/ 2147483647 w 124"/>
              <a:gd name="T15" fmla="*/ 2147483647 h 120"/>
              <a:gd name="T16" fmla="*/ 2147483647 w 124"/>
              <a:gd name="T17" fmla="*/ 2147483647 h 120"/>
              <a:gd name="T18" fmla="*/ 2147483647 w 124"/>
              <a:gd name="T19" fmla="*/ 2147483647 h 120"/>
              <a:gd name="T20" fmla="*/ 2147483647 w 124"/>
              <a:gd name="T21" fmla="*/ 2147483647 h 120"/>
              <a:gd name="T22" fmla="*/ 0 w 124"/>
              <a:gd name="T23" fmla="*/ 2147483647 h 120"/>
              <a:gd name="T24" fmla="*/ 2147483647 w 124"/>
              <a:gd name="T25" fmla="*/ 2147483647 h 120"/>
              <a:gd name="T26" fmla="*/ 2147483647 w 124"/>
              <a:gd name="T27" fmla="*/ 2147483647 h 120"/>
              <a:gd name="T28" fmla="*/ 2147483647 w 124"/>
              <a:gd name="T29" fmla="*/ 2147483647 h 120"/>
              <a:gd name="T30" fmla="*/ 2147483647 w 124"/>
              <a:gd name="T31" fmla="*/ 2147483647 h 120"/>
              <a:gd name="T32" fmla="*/ 2147483647 w 124"/>
              <a:gd name="T33" fmla="*/ 2147483647 h 120"/>
              <a:gd name="T34" fmla="*/ 2147483647 w 124"/>
              <a:gd name="T35" fmla="*/ 2147483647 h 120"/>
              <a:gd name="T36" fmla="*/ 2147483647 w 124"/>
              <a:gd name="T37" fmla="*/ 0 h 120"/>
              <a:gd name="T38" fmla="*/ 2147483647 w 124"/>
              <a:gd name="T39" fmla="*/ 2147483647 h 120"/>
              <a:gd name="T40" fmla="*/ 2147483647 w 124"/>
              <a:gd name="T41" fmla="*/ 2147483647 h 120"/>
              <a:gd name="T42" fmla="*/ 2147483647 w 124"/>
              <a:gd name="T43" fmla="*/ 2147483647 h 120"/>
              <a:gd name="T44" fmla="*/ 2147483647 w 124"/>
              <a:gd name="T45" fmla="*/ 2147483647 h 12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24"/>
              <a:gd name="T70" fmla="*/ 0 h 120"/>
              <a:gd name="T71" fmla="*/ 124 w 124"/>
              <a:gd name="T72" fmla="*/ 120 h 12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24" h="120">
                <a:moveTo>
                  <a:pt x="124" y="62"/>
                </a:moveTo>
                <a:lnTo>
                  <a:pt x="109" y="65"/>
                </a:lnTo>
                <a:lnTo>
                  <a:pt x="91" y="65"/>
                </a:lnTo>
                <a:lnTo>
                  <a:pt x="80" y="116"/>
                </a:lnTo>
                <a:lnTo>
                  <a:pt x="65" y="120"/>
                </a:lnTo>
                <a:lnTo>
                  <a:pt x="65" y="65"/>
                </a:lnTo>
                <a:lnTo>
                  <a:pt x="43" y="65"/>
                </a:lnTo>
                <a:lnTo>
                  <a:pt x="21" y="62"/>
                </a:lnTo>
                <a:lnTo>
                  <a:pt x="14" y="80"/>
                </a:lnTo>
                <a:lnTo>
                  <a:pt x="7" y="80"/>
                </a:lnTo>
                <a:lnTo>
                  <a:pt x="7" y="62"/>
                </a:lnTo>
                <a:lnTo>
                  <a:pt x="0" y="62"/>
                </a:lnTo>
                <a:lnTo>
                  <a:pt x="7" y="58"/>
                </a:lnTo>
                <a:lnTo>
                  <a:pt x="7" y="40"/>
                </a:lnTo>
                <a:lnTo>
                  <a:pt x="14" y="40"/>
                </a:lnTo>
                <a:lnTo>
                  <a:pt x="21" y="58"/>
                </a:lnTo>
                <a:lnTo>
                  <a:pt x="43" y="54"/>
                </a:lnTo>
                <a:lnTo>
                  <a:pt x="65" y="54"/>
                </a:lnTo>
                <a:lnTo>
                  <a:pt x="65" y="0"/>
                </a:lnTo>
                <a:lnTo>
                  <a:pt x="80" y="3"/>
                </a:lnTo>
                <a:lnTo>
                  <a:pt x="91" y="54"/>
                </a:lnTo>
                <a:lnTo>
                  <a:pt x="109" y="54"/>
                </a:lnTo>
                <a:lnTo>
                  <a:pt x="124" y="62"/>
                </a:lnTo>
              </a:path>
            </a:pathLst>
          </a:custGeom>
          <a:noFill/>
          <a:ln w="6350">
            <a:solidFill>
              <a:srgbClr val="1F1A17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1666" name="Text Box 47"/>
          <p:cNvSpPr txBox="1">
            <a:spLocks noChangeArrowheads="1"/>
          </p:cNvSpPr>
          <p:nvPr/>
        </p:nvSpPr>
        <p:spPr bwMode="auto">
          <a:xfrm>
            <a:off x="2667000" y="323850"/>
            <a:ext cx="457200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352" tIns="39676" rIns="79352" bIns="39676">
            <a:spAutoFit/>
          </a:bodyPr>
          <a:lstStyle/>
          <a:p>
            <a:pPr algn="ctr" defTabSz="793750" eaLnBrk="0" hangingPunct="0">
              <a:lnSpc>
                <a:spcPct val="70000"/>
              </a:lnSpc>
            </a:pPr>
            <a:r>
              <a:rPr lang="en-GB" altLang="de-DE" sz="2000" b="1"/>
              <a:t>Landing procedure</a:t>
            </a:r>
          </a:p>
          <a:p>
            <a:pPr algn="ctr" defTabSz="793750" eaLnBrk="0" hangingPunct="0">
              <a:lnSpc>
                <a:spcPct val="70000"/>
              </a:lnSpc>
            </a:pPr>
            <a:endParaRPr lang="en-GB" altLang="de-DE" sz="2000" b="1"/>
          </a:p>
          <a:p>
            <a:pPr algn="ctr" defTabSz="793750" eaLnBrk="0" hangingPunct="0">
              <a:lnSpc>
                <a:spcPct val="70000"/>
              </a:lnSpc>
            </a:pPr>
            <a:r>
              <a:rPr lang="en-GB" altLang="de-DE" sz="2000" b="1"/>
              <a:t>( not judged, not scored )</a:t>
            </a:r>
          </a:p>
        </p:txBody>
      </p:sp>
      <p:sp>
        <p:nvSpPr>
          <p:cNvPr id="63536" name="Text Box 48"/>
          <p:cNvSpPr txBox="1">
            <a:spLocks noChangeArrowheads="1"/>
          </p:cNvSpPr>
          <p:nvPr/>
        </p:nvSpPr>
        <p:spPr bwMode="auto">
          <a:xfrm>
            <a:off x="2184400" y="1308100"/>
            <a:ext cx="5524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>
                <a:solidFill>
                  <a:schemeClr val="accent2"/>
                </a:solidFill>
              </a:rPr>
              <a:t>The direction of the landing may be different to the take off.</a:t>
            </a:r>
          </a:p>
        </p:txBody>
      </p:sp>
      <p:grpSp>
        <p:nvGrpSpPr>
          <p:cNvPr id="51668" name="Group 49"/>
          <p:cNvGrpSpPr>
            <a:grpSpLocks/>
          </p:cNvGrpSpPr>
          <p:nvPr/>
        </p:nvGrpSpPr>
        <p:grpSpPr bwMode="auto">
          <a:xfrm>
            <a:off x="95250" y="173038"/>
            <a:ext cx="1422400" cy="577850"/>
            <a:chOff x="748" y="1253"/>
            <a:chExt cx="4096" cy="1820"/>
          </a:xfrm>
        </p:grpSpPr>
        <p:sp>
          <p:nvSpPr>
            <p:cNvPr id="51669" name="AutoShape 50"/>
            <p:cNvSpPr>
              <a:spLocks noChangeAspect="1" noChangeArrowheads="1" noTextEdit="1"/>
            </p:cNvSpPr>
            <p:nvPr/>
          </p:nvSpPr>
          <p:spPr bwMode="auto">
            <a:xfrm>
              <a:off x="748" y="1253"/>
              <a:ext cx="4096" cy="18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51670" name="Group 51"/>
            <p:cNvGrpSpPr>
              <a:grpSpLocks/>
            </p:cNvGrpSpPr>
            <p:nvPr/>
          </p:nvGrpSpPr>
          <p:grpSpPr bwMode="auto">
            <a:xfrm>
              <a:off x="756" y="1261"/>
              <a:ext cx="4080" cy="1804"/>
              <a:chOff x="756" y="1261"/>
              <a:chExt cx="4080" cy="1804"/>
            </a:xfrm>
          </p:grpSpPr>
          <p:sp>
            <p:nvSpPr>
              <p:cNvPr id="51830" name="Freeform 52"/>
              <p:cNvSpPr>
                <a:spLocks/>
              </p:cNvSpPr>
              <p:nvPr/>
            </p:nvSpPr>
            <p:spPr bwMode="auto">
              <a:xfrm>
                <a:off x="1666" y="1532"/>
                <a:ext cx="390" cy="118"/>
              </a:xfrm>
              <a:custGeom>
                <a:avLst/>
                <a:gdLst>
                  <a:gd name="T0" fmla="*/ 203 w 390"/>
                  <a:gd name="T1" fmla="*/ 0 h 118"/>
                  <a:gd name="T2" fmla="*/ 0 w 390"/>
                  <a:gd name="T3" fmla="*/ 71 h 118"/>
                  <a:gd name="T4" fmla="*/ 12 w 390"/>
                  <a:gd name="T5" fmla="*/ 81 h 118"/>
                  <a:gd name="T6" fmla="*/ 24 w 390"/>
                  <a:gd name="T7" fmla="*/ 89 h 118"/>
                  <a:gd name="T8" fmla="*/ 41 w 390"/>
                  <a:gd name="T9" fmla="*/ 98 h 118"/>
                  <a:gd name="T10" fmla="*/ 58 w 390"/>
                  <a:gd name="T11" fmla="*/ 103 h 118"/>
                  <a:gd name="T12" fmla="*/ 115 w 390"/>
                  <a:gd name="T13" fmla="*/ 108 h 118"/>
                  <a:gd name="T14" fmla="*/ 171 w 390"/>
                  <a:gd name="T15" fmla="*/ 111 h 118"/>
                  <a:gd name="T16" fmla="*/ 227 w 390"/>
                  <a:gd name="T17" fmla="*/ 115 h 118"/>
                  <a:gd name="T18" fmla="*/ 284 w 390"/>
                  <a:gd name="T19" fmla="*/ 118 h 118"/>
                  <a:gd name="T20" fmla="*/ 380 w 390"/>
                  <a:gd name="T21" fmla="*/ 59 h 118"/>
                  <a:gd name="T22" fmla="*/ 385 w 390"/>
                  <a:gd name="T23" fmla="*/ 56 h 118"/>
                  <a:gd name="T24" fmla="*/ 389 w 390"/>
                  <a:gd name="T25" fmla="*/ 52 h 118"/>
                  <a:gd name="T26" fmla="*/ 390 w 390"/>
                  <a:gd name="T27" fmla="*/ 49 h 118"/>
                  <a:gd name="T28" fmla="*/ 390 w 390"/>
                  <a:gd name="T29" fmla="*/ 44 h 118"/>
                  <a:gd name="T30" fmla="*/ 389 w 390"/>
                  <a:gd name="T31" fmla="*/ 42 h 118"/>
                  <a:gd name="T32" fmla="*/ 387 w 390"/>
                  <a:gd name="T33" fmla="*/ 39 h 118"/>
                  <a:gd name="T34" fmla="*/ 384 w 390"/>
                  <a:gd name="T35" fmla="*/ 35 h 118"/>
                  <a:gd name="T36" fmla="*/ 379 w 390"/>
                  <a:gd name="T37" fmla="*/ 34 h 118"/>
                  <a:gd name="T38" fmla="*/ 336 w 390"/>
                  <a:gd name="T39" fmla="*/ 22 h 118"/>
                  <a:gd name="T40" fmla="*/ 293 w 390"/>
                  <a:gd name="T41" fmla="*/ 12 h 118"/>
                  <a:gd name="T42" fmla="*/ 249 w 390"/>
                  <a:gd name="T43" fmla="*/ 5 h 118"/>
                  <a:gd name="T44" fmla="*/ 203 w 390"/>
                  <a:gd name="T45" fmla="*/ 0 h 11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90"/>
                  <a:gd name="T70" fmla="*/ 0 h 118"/>
                  <a:gd name="T71" fmla="*/ 390 w 390"/>
                  <a:gd name="T72" fmla="*/ 118 h 11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90" h="118">
                    <a:moveTo>
                      <a:pt x="203" y="0"/>
                    </a:moveTo>
                    <a:lnTo>
                      <a:pt x="0" y="71"/>
                    </a:lnTo>
                    <a:lnTo>
                      <a:pt x="12" y="81"/>
                    </a:lnTo>
                    <a:lnTo>
                      <a:pt x="24" y="89"/>
                    </a:lnTo>
                    <a:lnTo>
                      <a:pt x="41" y="98"/>
                    </a:lnTo>
                    <a:lnTo>
                      <a:pt x="58" y="103"/>
                    </a:lnTo>
                    <a:lnTo>
                      <a:pt x="115" y="108"/>
                    </a:lnTo>
                    <a:lnTo>
                      <a:pt x="171" y="111"/>
                    </a:lnTo>
                    <a:lnTo>
                      <a:pt x="227" y="115"/>
                    </a:lnTo>
                    <a:lnTo>
                      <a:pt x="284" y="118"/>
                    </a:lnTo>
                    <a:lnTo>
                      <a:pt x="380" y="59"/>
                    </a:lnTo>
                    <a:lnTo>
                      <a:pt x="385" y="56"/>
                    </a:lnTo>
                    <a:lnTo>
                      <a:pt x="389" y="52"/>
                    </a:lnTo>
                    <a:lnTo>
                      <a:pt x="390" y="49"/>
                    </a:lnTo>
                    <a:lnTo>
                      <a:pt x="390" y="44"/>
                    </a:lnTo>
                    <a:lnTo>
                      <a:pt x="389" y="42"/>
                    </a:lnTo>
                    <a:lnTo>
                      <a:pt x="387" y="39"/>
                    </a:lnTo>
                    <a:lnTo>
                      <a:pt x="384" y="35"/>
                    </a:lnTo>
                    <a:lnTo>
                      <a:pt x="379" y="34"/>
                    </a:lnTo>
                    <a:lnTo>
                      <a:pt x="336" y="22"/>
                    </a:lnTo>
                    <a:lnTo>
                      <a:pt x="293" y="12"/>
                    </a:lnTo>
                    <a:lnTo>
                      <a:pt x="249" y="5"/>
                    </a:lnTo>
                    <a:lnTo>
                      <a:pt x="20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31" name="Freeform 53"/>
              <p:cNvSpPr>
                <a:spLocks/>
              </p:cNvSpPr>
              <p:nvPr/>
            </p:nvSpPr>
            <p:spPr bwMode="auto">
              <a:xfrm>
                <a:off x="1666" y="1532"/>
                <a:ext cx="390" cy="118"/>
              </a:xfrm>
              <a:custGeom>
                <a:avLst/>
                <a:gdLst>
                  <a:gd name="T0" fmla="*/ 203 w 390"/>
                  <a:gd name="T1" fmla="*/ 0 h 118"/>
                  <a:gd name="T2" fmla="*/ 0 w 390"/>
                  <a:gd name="T3" fmla="*/ 71 h 118"/>
                  <a:gd name="T4" fmla="*/ 12 w 390"/>
                  <a:gd name="T5" fmla="*/ 81 h 118"/>
                  <a:gd name="T6" fmla="*/ 24 w 390"/>
                  <a:gd name="T7" fmla="*/ 89 h 118"/>
                  <a:gd name="T8" fmla="*/ 41 w 390"/>
                  <a:gd name="T9" fmla="*/ 98 h 118"/>
                  <a:gd name="T10" fmla="*/ 58 w 390"/>
                  <a:gd name="T11" fmla="*/ 103 h 118"/>
                  <a:gd name="T12" fmla="*/ 115 w 390"/>
                  <a:gd name="T13" fmla="*/ 108 h 118"/>
                  <a:gd name="T14" fmla="*/ 171 w 390"/>
                  <a:gd name="T15" fmla="*/ 111 h 118"/>
                  <a:gd name="T16" fmla="*/ 227 w 390"/>
                  <a:gd name="T17" fmla="*/ 115 h 118"/>
                  <a:gd name="T18" fmla="*/ 284 w 390"/>
                  <a:gd name="T19" fmla="*/ 118 h 118"/>
                  <a:gd name="T20" fmla="*/ 380 w 390"/>
                  <a:gd name="T21" fmla="*/ 59 h 118"/>
                  <a:gd name="T22" fmla="*/ 385 w 390"/>
                  <a:gd name="T23" fmla="*/ 56 h 118"/>
                  <a:gd name="T24" fmla="*/ 389 w 390"/>
                  <a:gd name="T25" fmla="*/ 52 h 118"/>
                  <a:gd name="T26" fmla="*/ 390 w 390"/>
                  <a:gd name="T27" fmla="*/ 49 h 118"/>
                  <a:gd name="T28" fmla="*/ 390 w 390"/>
                  <a:gd name="T29" fmla="*/ 44 h 118"/>
                  <a:gd name="T30" fmla="*/ 389 w 390"/>
                  <a:gd name="T31" fmla="*/ 42 h 118"/>
                  <a:gd name="T32" fmla="*/ 387 w 390"/>
                  <a:gd name="T33" fmla="*/ 39 h 118"/>
                  <a:gd name="T34" fmla="*/ 384 w 390"/>
                  <a:gd name="T35" fmla="*/ 35 h 118"/>
                  <a:gd name="T36" fmla="*/ 379 w 390"/>
                  <a:gd name="T37" fmla="*/ 34 h 118"/>
                  <a:gd name="T38" fmla="*/ 336 w 390"/>
                  <a:gd name="T39" fmla="*/ 22 h 118"/>
                  <a:gd name="T40" fmla="*/ 293 w 390"/>
                  <a:gd name="T41" fmla="*/ 12 h 118"/>
                  <a:gd name="T42" fmla="*/ 249 w 390"/>
                  <a:gd name="T43" fmla="*/ 5 h 118"/>
                  <a:gd name="T44" fmla="*/ 203 w 390"/>
                  <a:gd name="T45" fmla="*/ 0 h 11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90"/>
                  <a:gd name="T70" fmla="*/ 0 h 118"/>
                  <a:gd name="T71" fmla="*/ 390 w 390"/>
                  <a:gd name="T72" fmla="*/ 118 h 11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90" h="118">
                    <a:moveTo>
                      <a:pt x="203" y="0"/>
                    </a:moveTo>
                    <a:lnTo>
                      <a:pt x="0" y="71"/>
                    </a:lnTo>
                    <a:lnTo>
                      <a:pt x="12" y="81"/>
                    </a:lnTo>
                    <a:lnTo>
                      <a:pt x="24" y="89"/>
                    </a:lnTo>
                    <a:lnTo>
                      <a:pt x="41" y="98"/>
                    </a:lnTo>
                    <a:lnTo>
                      <a:pt x="58" y="103"/>
                    </a:lnTo>
                    <a:lnTo>
                      <a:pt x="115" y="108"/>
                    </a:lnTo>
                    <a:lnTo>
                      <a:pt x="171" y="111"/>
                    </a:lnTo>
                    <a:lnTo>
                      <a:pt x="227" y="115"/>
                    </a:lnTo>
                    <a:lnTo>
                      <a:pt x="284" y="118"/>
                    </a:lnTo>
                    <a:lnTo>
                      <a:pt x="380" y="59"/>
                    </a:lnTo>
                    <a:lnTo>
                      <a:pt x="385" y="56"/>
                    </a:lnTo>
                    <a:lnTo>
                      <a:pt x="389" y="52"/>
                    </a:lnTo>
                    <a:lnTo>
                      <a:pt x="390" y="49"/>
                    </a:lnTo>
                    <a:lnTo>
                      <a:pt x="390" y="44"/>
                    </a:lnTo>
                    <a:lnTo>
                      <a:pt x="389" y="42"/>
                    </a:lnTo>
                    <a:lnTo>
                      <a:pt x="387" y="39"/>
                    </a:lnTo>
                    <a:lnTo>
                      <a:pt x="384" y="35"/>
                    </a:lnTo>
                    <a:lnTo>
                      <a:pt x="379" y="34"/>
                    </a:lnTo>
                    <a:lnTo>
                      <a:pt x="336" y="22"/>
                    </a:lnTo>
                    <a:lnTo>
                      <a:pt x="293" y="12"/>
                    </a:lnTo>
                    <a:lnTo>
                      <a:pt x="249" y="5"/>
                    </a:lnTo>
                    <a:lnTo>
                      <a:pt x="203" y="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32" name="Freeform 54"/>
              <p:cNvSpPr>
                <a:spLocks/>
              </p:cNvSpPr>
              <p:nvPr/>
            </p:nvSpPr>
            <p:spPr bwMode="auto">
              <a:xfrm>
                <a:off x="3517" y="1517"/>
                <a:ext cx="815" cy="432"/>
              </a:xfrm>
              <a:custGeom>
                <a:avLst/>
                <a:gdLst>
                  <a:gd name="T0" fmla="*/ 500 w 815"/>
                  <a:gd name="T1" fmla="*/ 432 h 432"/>
                  <a:gd name="T2" fmla="*/ 809 w 815"/>
                  <a:gd name="T3" fmla="*/ 71 h 432"/>
                  <a:gd name="T4" fmla="*/ 814 w 815"/>
                  <a:gd name="T5" fmla="*/ 62 h 432"/>
                  <a:gd name="T6" fmla="*/ 815 w 815"/>
                  <a:gd name="T7" fmla="*/ 54 h 432"/>
                  <a:gd name="T8" fmla="*/ 814 w 815"/>
                  <a:gd name="T9" fmla="*/ 50 h 432"/>
                  <a:gd name="T10" fmla="*/ 812 w 815"/>
                  <a:gd name="T11" fmla="*/ 47 h 432"/>
                  <a:gd name="T12" fmla="*/ 809 w 815"/>
                  <a:gd name="T13" fmla="*/ 44 h 432"/>
                  <a:gd name="T14" fmla="*/ 805 w 815"/>
                  <a:gd name="T15" fmla="*/ 40 h 432"/>
                  <a:gd name="T16" fmla="*/ 790 w 815"/>
                  <a:gd name="T17" fmla="*/ 33 h 432"/>
                  <a:gd name="T18" fmla="*/ 773 w 815"/>
                  <a:gd name="T19" fmla="*/ 28 h 432"/>
                  <a:gd name="T20" fmla="*/ 755 w 815"/>
                  <a:gd name="T21" fmla="*/ 23 h 432"/>
                  <a:gd name="T22" fmla="*/ 734 w 815"/>
                  <a:gd name="T23" fmla="*/ 18 h 432"/>
                  <a:gd name="T24" fmla="*/ 692 w 815"/>
                  <a:gd name="T25" fmla="*/ 11 h 432"/>
                  <a:gd name="T26" fmla="*/ 647 w 815"/>
                  <a:gd name="T27" fmla="*/ 6 h 432"/>
                  <a:gd name="T28" fmla="*/ 598 w 815"/>
                  <a:gd name="T29" fmla="*/ 3 h 432"/>
                  <a:gd name="T30" fmla="*/ 545 w 815"/>
                  <a:gd name="T31" fmla="*/ 0 h 432"/>
                  <a:gd name="T32" fmla="*/ 493 w 815"/>
                  <a:gd name="T33" fmla="*/ 0 h 432"/>
                  <a:gd name="T34" fmla="*/ 437 w 815"/>
                  <a:gd name="T35" fmla="*/ 0 h 432"/>
                  <a:gd name="T36" fmla="*/ 429 w 815"/>
                  <a:gd name="T37" fmla="*/ 0 h 432"/>
                  <a:gd name="T38" fmla="*/ 420 w 815"/>
                  <a:gd name="T39" fmla="*/ 1 h 432"/>
                  <a:gd name="T40" fmla="*/ 414 w 815"/>
                  <a:gd name="T41" fmla="*/ 3 h 432"/>
                  <a:gd name="T42" fmla="*/ 405 w 815"/>
                  <a:gd name="T43" fmla="*/ 6 h 432"/>
                  <a:gd name="T44" fmla="*/ 0 w 815"/>
                  <a:gd name="T45" fmla="*/ 196 h 432"/>
                  <a:gd name="T46" fmla="*/ 29 w 815"/>
                  <a:gd name="T47" fmla="*/ 202 h 432"/>
                  <a:gd name="T48" fmla="*/ 56 w 815"/>
                  <a:gd name="T49" fmla="*/ 209 h 432"/>
                  <a:gd name="T50" fmla="*/ 84 w 815"/>
                  <a:gd name="T51" fmla="*/ 218 h 432"/>
                  <a:gd name="T52" fmla="*/ 111 w 815"/>
                  <a:gd name="T53" fmla="*/ 226 h 432"/>
                  <a:gd name="T54" fmla="*/ 137 w 815"/>
                  <a:gd name="T55" fmla="*/ 236 h 432"/>
                  <a:gd name="T56" fmla="*/ 164 w 815"/>
                  <a:gd name="T57" fmla="*/ 248 h 432"/>
                  <a:gd name="T58" fmla="*/ 189 w 815"/>
                  <a:gd name="T59" fmla="*/ 258 h 432"/>
                  <a:gd name="T60" fmla="*/ 214 w 815"/>
                  <a:gd name="T61" fmla="*/ 272 h 432"/>
                  <a:gd name="T62" fmla="*/ 265 w 815"/>
                  <a:gd name="T63" fmla="*/ 299 h 432"/>
                  <a:gd name="T64" fmla="*/ 312 w 815"/>
                  <a:gd name="T65" fmla="*/ 329 h 432"/>
                  <a:gd name="T66" fmla="*/ 360 w 815"/>
                  <a:gd name="T67" fmla="*/ 361 h 432"/>
                  <a:gd name="T68" fmla="*/ 407 w 815"/>
                  <a:gd name="T69" fmla="*/ 397 h 432"/>
                  <a:gd name="T70" fmla="*/ 415 w 815"/>
                  <a:gd name="T71" fmla="*/ 407 h 432"/>
                  <a:gd name="T72" fmla="*/ 425 w 815"/>
                  <a:gd name="T73" fmla="*/ 415 h 432"/>
                  <a:gd name="T74" fmla="*/ 439 w 815"/>
                  <a:gd name="T75" fmla="*/ 420 h 432"/>
                  <a:gd name="T76" fmla="*/ 454 w 815"/>
                  <a:gd name="T77" fmla="*/ 425 h 432"/>
                  <a:gd name="T78" fmla="*/ 500 w 815"/>
                  <a:gd name="T79" fmla="*/ 432 h 43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815"/>
                  <a:gd name="T121" fmla="*/ 0 h 432"/>
                  <a:gd name="T122" fmla="*/ 815 w 815"/>
                  <a:gd name="T123" fmla="*/ 432 h 432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815" h="432">
                    <a:moveTo>
                      <a:pt x="500" y="432"/>
                    </a:moveTo>
                    <a:lnTo>
                      <a:pt x="809" y="71"/>
                    </a:lnTo>
                    <a:lnTo>
                      <a:pt x="814" y="62"/>
                    </a:lnTo>
                    <a:lnTo>
                      <a:pt x="815" y="54"/>
                    </a:lnTo>
                    <a:lnTo>
                      <a:pt x="814" y="50"/>
                    </a:lnTo>
                    <a:lnTo>
                      <a:pt x="812" y="47"/>
                    </a:lnTo>
                    <a:lnTo>
                      <a:pt x="809" y="44"/>
                    </a:lnTo>
                    <a:lnTo>
                      <a:pt x="805" y="40"/>
                    </a:lnTo>
                    <a:lnTo>
                      <a:pt x="790" y="33"/>
                    </a:lnTo>
                    <a:lnTo>
                      <a:pt x="773" y="28"/>
                    </a:lnTo>
                    <a:lnTo>
                      <a:pt x="755" y="23"/>
                    </a:lnTo>
                    <a:lnTo>
                      <a:pt x="734" y="18"/>
                    </a:lnTo>
                    <a:lnTo>
                      <a:pt x="692" y="11"/>
                    </a:lnTo>
                    <a:lnTo>
                      <a:pt x="647" y="6"/>
                    </a:lnTo>
                    <a:lnTo>
                      <a:pt x="598" y="3"/>
                    </a:lnTo>
                    <a:lnTo>
                      <a:pt x="545" y="0"/>
                    </a:lnTo>
                    <a:lnTo>
                      <a:pt x="493" y="0"/>
                    </a:lnTo>
                    <a:lnTo>
                      <a:pt x="437" y="0"/>
                    </a:lnTo>
                    <a:lnTo>
                      <a:pt x="429" y="0"/>
                    </a:lnTo>
                    <a:lnTo>
                      <a:pt x="420" y="1"/>
                    </a:lnTo>
                    <a:lnTo>
                      <a:pt x="414" y="3"/>
                    </a:lnTo>
                    <a:lnTo>
                      <a:pt x="405" y="6"/>
                    </a:lnTo>
                    <a:lnTo>
                      <a:pt x="0" y="196"/>
                    </a:lnTo>
                    <a:lnTo>
                      <a:pt x="29" y="202"/>
                    </a:lnTo>
                    <a:lnTo>
                      <a:pt x="56" y="209"/>
                    </a:lnTo>
                    <a:lnTo>
                      <a:pt x="84" y="218"/>
                    </a:lnTo>
                    <a:lnTo>
                      <a:pt x="111" y="226"/>
                    </a:lnTo>
                    <a:lnTo>
                      <a:pt x="137" y="236"/>
                    </a:lnTo>
                    <a:lnTo>
                      <a:pt x="164" y="248"/>
                    </a:lnTo>
                    <a:lnTo>
                      <a:pt x="189" y="258"/>
                    </a:lnTo>
                    <a:lnTo>
                      <a:pt x="214" y="272"/>
                    </a:lnTo>
                    <a:lnTo>
                      <a:pt x="265" y="299"/>
                    </a:lnTo>
                    <a:lnTo>
                      <a:pt x="312" y="329"/>
                    </a:lnTo>
                    <a:lnTo>
                      <a:pt x="360" y="361"/>
                    </a:lnTo>
                    <a:lnTo>
                      <a:pt x="407" y="397"/>
                    </a:lnTo>
                    <a:lnTo>
                      <a:pt x="415" y="407"/>
                    </a:lnTo>
                    <a:lnTo>
                      <a:pt x="425" y="415"/>
                    </a:lnTo>
                    <a:lnTo>
                      <a:pt x="439" y="420"/>
                    </a:lnTo>
                    <a:lnTo>
                      <a:pt x="454" y="425"/>
                    </a:lnTo>
                    <a:lnTo>
                      <a:pt x="500" y="43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33" name="Freeform 55"/>
              <p:cNvSpPr>
                <a:spLocks/>
              </p:cNvSpPr>
              <p:nvPr/>
            </p:nvSpPr>
            <p:spPr bwMode="auto">
              <a:xfrm>
                <a:off x="3517" y="1517"/>
                <a:ext cx="815" cy="432"/>
              </a:xfrm>
              <a:custGeom>
                <a:avLst/>
                <a:gdLst>
                  <a:gd name="T0" fmla="*/ 500 w 815"/>
                  <a:gd name="T1" fmla="*/ 432 h 432"/>
                  <a:gd name="T2" fmla="*/ 809 w 815"/>
                  <a:gd name="T3" fmla="*/ 71 h 432"/>
                  <a:gd name="T4" fmla="*/ 814 w 815"/>
                  <a:gd name="T5" fmla="*/ 62 h 432"/>
                  <a:gd name="T6" fmla="*/ 815 w 815"/>
                  <a:gd name="T7" fmla="*/ 54 h 432"/>
                  <a:gd name="T8" fmla="*/ 814 w 815"/>
                  <a:gd name="T9" fmla="*/ 50 h 432"/>
                  <a:gd name="T10" fmla="*/ 812 w 815"/>
                  <a:gd name="T11" fmla="*/ 47 h 432"/>
                  <a:gd name="T12" fmla="*/ 809 w 815"/>
                  <a:gd name="T13" fmla="*/ 44 h 432"/>
                  <a:gd name="T14" fmla="*/ 805 w 815"/>
                  <a:gd name="T15" fmla="*/ 40 h 432"/>
                  <a:gd name="T16" fmla="*/ 790 w 815"/>
                  <a:gd name="T17" fmla="*/ 33 h 432"/>
                  <a:gd name="T18" fmla="*/ 773 w 815"/>
                  <a:gd name="T19" fmla="*/ 28 h 432"/>
                  <a:gd name="T20" fmla="*/ 755 w 815"/>
                  <a:gd name="T21" fmla="*/ 23 h 432"/>
                  <a:gd name="T22" fmla="*/ 734 w 815"/>
                  <a:gd name="T23" fmla="*/ 18 h 432"/>
                  <a:gd name="T24" fmla="*/ 692 w 815"/>
                  <a:gd name="T25" fmla="*/ 11 h 432"/>
                  <a:gd name="T26" fmla="*/ 647 w 815"/>
                  <a:gd name="T27" fmla="*/ 6 h 432"/>
                  <a:gd name="T28" fmla="*/ 598 w 815"/>
                  <a:gd name="T29" fmla="*/ 3 h 432"/>
                  <a:gd name="T30" fmla="*/ 545 w 815"/>
                  <a:gd name="T31" fmla="*/ 0 h 432"/>
                  <a:gd name="T32" fmla="*/ 493 w 815"/>
                  <a:gd name="T33" fmla="*/ 0 h 432"/>
                  <a:gd name="T34" fmla="*/ 437 w 815"/>
                  <a:gd name="T35" fmla="*/ 0 h 432"/>
                  <a:gd name="T36" fmla="*/ 429 w 815"/>
                  <a:gd name="T37" fmla="*/ 0 h 432"/>
                  <a:gd name="T38" fmla="*/ 420 w 815"/>
                  <a:gd name="T39" fmla="*/ 1 h 432"/>
                  <a:gd name="T40" fmla="*/ 414 w 815"/>
                  <a:gd name="T41" fmla="*/ 3 h 432"/>
                  <a:gd name="T42" fmla="*/ 405 w 815"/>
                  <a:gd name="T43" fmla="*/ 6 h 432"/>
                  <a:gd name="T44" fmla="*/ 0 w 815"/>
                  <a:gd name="T45" fmla="*/ 196 h 432"/>
                  <a:gd name="T46" fmla="*/ 29 w 815"/>
                  <a:gd name="T47" fmla="*/ 202 h 432"/>
                  <a:gd name="T48" fmla="*/ 56 w 815"/>
                  <a:gd name="T49" fmla="*/ 209 h 432"/>
                  <a:gd name="T50" fmla="*/ 84 w 815"/>
                  <a:gd name="T51" fmla="*/ 218 h 432"/>
                  <a:gd name="T52" fmla="*/ 111 w 815"/>
                  <a:gd name="T53" fmla="*/ 226 h 432"/>
                  <a:gd name="T54" fmla="*/ 137 w 815"/>
                  <a:gd name="T55" fmla="*/ 236 h 432"/>
                  <a:gd name="T56" fmla="*/ 164 w 815"/>
                  <a:gd name="T57" fmla="*/ 248 h 432"/>
                  <a:gd name="T58" fmla="*/ 189 w 815"/>
                  <a:gd name="T59" fmla="*/ 258 h 432"/>
                  <a:gd name="T60" fmla="*/ 214 w 815"/>
                  <a:gd name="T61" fmla="*/ 272 h 432"/>
                  <a:gd name="T62" fmla="*/ 265 w 815"/>
                  <a:gd name="T63" fmla="*/ 299 h 432"/>
                  <a:gd name="T64" fmla="*/ 312 w 815"/>
                  <a:gd name="T65" fmla="*/ 329 h 432"/>
                  <a:gd name="T66" fmla="*/ 360 w 815"/>
                  <a:gd name="T67" fmla="*/ 361 h 432"/>
                  <a:gd name="T68" fmla="*/ 407 w 815"/>
                  <a:gd name="T69" fmla="*/ 397 h 432"/>
                  <a:gd name="T70" fmla="*/ 415 w 815"/>
                  <a:gd name="T71" fmla="*/ 407 h 432"/>
                  <a:gd name="T72" fmla="*/ 425 w 815"/>
                  <a:gd name="T73" fmla="*/ 415 h 432"/>
                  <a:gd name="T74" fmla="*/ 439 w 815"/>
                  <a:gd name="T75" fmla="*/ 420 h 432"/>
                  <a:gd name="T76" fmla="*/ 454 w 815"/>
                  <a:gd name="T77" fmla="*/ 425 h 432"/>
                  <a:gd name="T78" fmla="*/ 500 w 815"/>
                  <a:gd name="T79" fmla="*/ 432 h 43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815"/>
                  <a:gd name="T121" fmla="*/ 0 h 432"/>
                  <a:gd name="T122" fmla="*/ 815 w 815"/>
                  <a:gd name="T123" fmla="*/ 432 h 432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815" h="432">
                    <a:moveTo>
                      <a:pt x="500" y="432"/>
                    </a:moveTo>
                    <a:lnTo>
                      <a:pt x="809" y="71"/>
                    </a:lnTo>
                    <a:lnTo>
                      <a:pt x="814" y="62"/>
                    </a:lnTo>
                    <a:lnTo>
                      <a:pt x="815" y="54"/>
                    </a:lnTo>
                    <a:lnTo>
                      <a:pt x="814" y="50"/>
                    </a:lnTo>
                    <a:lnTo>
                      <a:pt x="812" y="47"/>
                    </a:lnTo>
                    <a:lnTo>
                      <a:pt x="809" y="44"/>
                    </a:lnTo>
                    <a:lnTo>
                      <a:pt x="805" y="40"/>
                    </a:lnTo>
                    <a:lnTo>
                      <a:pt x="790" y="33"/>
                    </a:lnTo>
                    <a:lnTo>
                      <a:pt x="773" y="28"/>
                    </a:lnTo>
                    <a:lnTo>
                      <a:pt x="755" y="23"/>
                    </a:lnTo>
                    <a:lnTo>
                      <a:pt x="734" y="18"/>
                    </a:lnTo>
                    <a:lnTo>
                      <a:pt x="692" y="11"/>
                    </a:lnTo>
                    <a:lnTo>
                      <a:pt x="647" y="6"/>
                    </a:lnTo>
                    <a:lnTo>
                      <a:pt x="598" y="3"/>
                    </a:lnTo>
                    <a:lnTo>
                      <a:pt x="545" y="0"/>
                    </a:lnTo>
                    <a:lnTo>
                      <a:pt x="493" y="0"/>
                    </a:lnTo>
                    <a:lnTo>
                      <a:pt x="437" y="0"/>
                    </a:lnTo>
                    <a:lnTo>
                      <a:pt x="429" y="0"/>
                    </a:lnTo>
                    <a:lnTo>
                      <a:pt x="420" y="1"/>
                    </a:lnTo>
                    <a:lnTo>
                      <a:pt x="414" y="3"/>
                    </a:lnTo>
                    <a:lnTo>
                      <a:pt x="405" y="6"/>
                    </a:lnTo>
                    <a:lnTo>
                      <a:pt x="0" y="196"/>
                    </a:lnTo>
                    <a:lnTo>
                      <a:pt x="29" y="202"/>
                    </a:lnTo>
                    <a:lnTo>
                      <a:pt x="56" y="209"/>
                    </a:lnTo>
                    <a:lnTo>
                      <a:pt x="84" y="218"/>
                    </a:lnTo>
                    <a:lnTo>
                      <a:pt x="111" y="226"/>
                    </a:lnTo>
                    <a:lnTo>
                      <a:pt x="137" y="236"/>
                    </a:lnTo>
                    <a:lnTo>
                      <a:pt x="164" y="248"/>
                    </a:lnTo>
                    <a:lnTo>
                      <a:pt x="189" y="258"/>
                    </a:lnTo>
                    <a:lnTo>
                      <a:pt x="214" y="272"/>
                    </a:lnTo>
                    <a:lnTo>
                      <a:pt x="265" y="299"/>
                    </a:lnTo>
                    <a:lnTo>
                      <a:pt x="312" y="329"/>
                    </a:lnTo>
                    <a:lnTo>
                      <a:pt x="360" y="361"/>
                    </a:lnTo>
                    <a:lnTo>
                      <a:pt x="407" y="397"/>
                    </a:lnTo>
                    <a:lnTo>
                      <a:pt x="415" y="407"/>
                    </a:lnTo>
                    <a:lnTo>
                      <a:pt x="425" y="415"/>
                    </a:lnTo>
                    <a:lnTo>
                      <a:pt x="439" y="420"/>
                    </a:lnTo>
                    <a:lnTo>
                      <a:pt x="454" y="425"/>
                    </a:lnTo>
                    <a:lnTo>
                      <a:pt x="500" y="432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34" name="Freeform 56"/>
              <p:cNvSpPr>
                <a:spLocks/>
              </p:cNvSpPr>
              <p:nvPr/>
            </p:nvSpPr>
            <p:spPr bwMode="auto">
              <a:xfrm>
                <a:off x="1753" y="1547"/>
                <a:ext cx="86" cy="171"/>
              </a:xfrm>
              <a:custGeom>
                <a:avLst/>
                <a:gdLst>
                  <a:gd name="T0" fmla="*/ 81 w 86"/>
                  <a:gd name="T1" fmla="*/ 41 h 171"/>
                  <a:gd name="T2" fmla="*/ 82 w 86"/>
                  <a:gd name="T3" fmla="*/ 32 h 171"/>
                  <a:gd name="T4" fmla="*/ 84 w 86"/>
                  <a:gd name="T5" fmla="*/ 25 h 171"/>
                  <a:gd name="T6" fmla="*/ 84 w 86"/>
                  <a:gd name="T7" fmla="*/ 19 h 171"/>
                  <a:gd name="T8" fmla="*/ 82 w 86"/>
                  <a:gd name="T9" fmla="*/ 14 h 171"/>
                  <a:gd name="T10" fmla="*/ 81 w 86"/>
                  <a:gd name="T11" fmla="*/ 8 h 171"/>
                  <a:gd name="T12" fmla="*/ 79 w 86"/>
                  <a:gd name="T13" fmla="*/ 5 h 171"/>
                  <a:gd name="T14" fmla="*/ 76 w 86"/>
                  <a:gd name="T15" fmla="*/ 2 h 171"/>
                  <a:gd name="T16" fmla="*/ 72 w 86"/>
                  <a:gd name="T17" fmla="*/ 0 h 171"/>
                  <a:gd name="T18" fmla="*/ 74 w 86"/>
                  <a:gd name="T19" fmla="*/ 0 h 171"/>
                  <a:gd name="T20" fmla="*/ 79 w 86"/>
                  <a:gd name="T21" fmla="*/ 2 h 171"/>
                  <a:gd name="T22" fmla="*/ 81 w 86"/>
                  <a:gd name="T23" fmla="*/ 3 h 171"/>
                  <a:gd name="T24" fmla="*/ 82 w 86"/>
                  <a:gd name="T25" fmla="*/ 7 h 171"/>
                  <a:gd name="T26" fmla="*/ 84 w 86"/>
                  <a:gd name="T27" fmla="*/ 10 h 171"/>
                  <a:gd name="T28" fmla="*/ 86 w 86"/>
                  <a:gd name="T29" fmla="*/ 20 h 171"/>
                  <a:gd name="T30" fmla="*/ 84 w 86"/>
                  <a:gd name="T31" fmla="*/ 32 h 171"/>
                  <a:gd name="T32" fmla="*/ 81 w 86"/>
                  <a:gd name="T33" fmla="*/ 44 h 171"/>
                  <a:gd name="T34" fmla="*/ 76 w 86"/>
                  <a:gd name="T35" fmla="*/ 59 h 171"/>
                  <a:gd name="T36" fmla="*/ 69 w 86"/>
                  <a:gd name="T37" fmla="*/ 74 h 171"/>
                  <a:gd name="T38" fmla="*/ 62 w 86"/>
                  <a:gd name="T39" fmla="*/ 90 h 171"/>
                  <a:gd name="T40" fmla="*/ 45 w 86"/>
                  <a:gd name="T41" fmla="*/ 118 h 171"/>
                  <a:gd name="T42" fmla="*/ 28 w 86"/>
                  <a:gd name="T43" fmla="*/ 145 h 171"/>
                  <a:gd name="T44" fmla="*/ 20 w 86"/>
                  <a:gd name="T45" fmla="*/ 156 h 171"/>
                  <a:gd name="T46" fmla="*/ 11 w 86"/>
                  <a:gd name="T47" fmla="*/ 164 h 171"/>
                  <a:gd name="T48" fmla="*/ 5 w 86"/>
                  <a:gd name="T49" fmla="*/ 169 h 171"/>
                  <a:gd name="T50" fmla="*/ 0 w 86"/>
                  <a:gd name="T51" fmla="*/ 171 h 171"/>
                  <a:gd name="T52" fmla="*/ 81 w 86"/>
                  <a:gd name="T53" fmla="*/ 41 h 17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86"/>
                  <a:gd name="T82" fmla="*/ 0 h 171"/>
                  <a:gd name="T83" fmla="*/ 86 w 86"/>
                  <a:gd name="T84" fmla="*/ 171 h 17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86" h="171">
                    <a:moveTo>
                      <a:pt x="81" y="41"/>
                    </a:moveTo>
                    <a:lnTo>
                      <a:pt x="82" y="32"/>
                    </a:lnTo>
                    <a:lnTo>
                      <a:pt x="84" y="25"/>
                    </a:lnTo>
                    <a:lnTo>
                      <a:pt x="84" y="19"/>
                    </a:lnTo>
                    <a:lnTo>
                      <a:pt x="82" y="14"/>
                    </a:lnTo>
                    <a:lnTo>
                      <a:pt x="81" y="8"/>
                    </a:lnTo>
                    <a:lnTo>
                      <a:pt x="79" y="5"/>
                    </a:lnTo>
                    <a:lnTo>
                      <a:pt x="76" y="2"/>
                    </a:lnTo>
                    <a:lnTo>
                      <a:pt x="72" y="0"/>
                    </a:lnTo>
                    <a:lnTo>
                      <a:pt x="74" y="0"/>
                    </a:lnTo>
                    <a:lnTo>
                      <a:pt x="79" y="2"/>
                    </a:lnTo>
                    <a:lnTo>
                      <a:pt x="81" y="3"/>
                    </a:lnTo>
                    <a:lnTo>
                      <a:pt x="82" y="7"/>
                    </a:lnTo>
                    <a:lnTo>
                      <a:pt x="84" y="10"/>
                    </a:lnTo>
                    <a:lnTo>
                      <a:pt x="86" y="20"/>
                    </a:lnTo>
                    <a:lnTo>
                      <a:pt x="84" y="32"/>
                    </a:lnTo>
                    <a:lnTo>
                      <a:pt x="81" y="44"/>
                    </a:lnTo>
                    <a:lnTo>
                      <a:pt x="76" y="59"/>
                    </a:lnTo>
                    <a:lnTo>
                      <a:pt x="69" y="74"/>
                    </a:lnTo>
                    <a:lnTo>
                      <a:pt x="62" y="90"/>
                    </a:lnTo>
                    <a:lnTo>
                      <a:pt x="45" y="118"/>
                    </a:lnTo>
                    <a:lnTo>
                      <a:pt x="28" y="145"/>
                    </a:lnTo>
                    <a:lnTo>
                      <a:pt x="20" y="156"/>
                    </a:lnTo>
                    <a:lnTo>
                      <a:pt x="11" y="164"/>
                    </a:lnTo>
                    <a:lnTo>
                      <a:pt x="5" y="169"/>
                    </a:lnTo>
                    <a:lnTo>
                      <a:pt x="0" y="171"/>
                    </a:lnTo>
                    <a:lnTo>
                      <a:pt x="81" y="4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35" name="Freeform 57"/>
              <p:cNvSpPr>
                <a:spLocks/>
              </p:cNvSpPr>
              <p:nvPr/>
            </p:nvSpPr>
            <p:spPr bwMode="auto">
              <a:xfrm>
                <a:off x="3838" y="1559"/>
                <a:ext cx="28" cy="164"/>
              </a:xfrm>
              <a:custGeom>
                <a:avLst/>
                <a:gdLst>
                  <a:gd name="T0" fmla="*/ 0 w 28"/>
                  <a:gd name="T1" fmla="*/ 164 h 164"/>
                  <a:gd name="T2" fmla="*/ 6 w 28"/>
                  <a:gd name="T3" fmla="*/ 133 h 164"/>
                  <a:gd name="T4" fmla="*/ 12 w 28"/>
                  <a:gd name="T5" fmla="*/ 105 h 164"/>
                  <a:gd name="T6" fmla="*/ 15 w 28"/>
                  <a:gd name="T7" fmla="*/ 78 h 164"/>
                  <a:gd name="T8" fmla="*/ 15 w 28"/>
                  <a:gd name="T9" fmla="*/ 54 h 164"/>
                  <a:gd name="T10" fmla="*/ 15 w 28"/>
                  <a:gd name="T11" fmla="*/ 35 h 164"/>
                  <a:gd name="T12" fmla="*/ 12 w 28"/>
                  <a:gd name="T13" fmla="*/ 20 h 164"/>
                  <a:gd name="T14" fmla="*/ 10 w 28"/>
                  <a:gd name="T15" fmla="*/ 13 h 164"/>
                  <a:gd name="T16" fmla="*/ 6 w 28"/>
                  <a:gd name="T17" fmla="*/ 8 h 164"/>
                  <a:gd name="T18" fmla="*/ 5 w 28"/>
                  <a:gd name="T19" fmla="*/ 5 h 164"/>
                  <a:gd name="T20" fmla="*/ 1 w 28"/>
                  <a:gd name="T21" fmla="*/ 3 h 164"/>
                  <a:gd name="T22" fmla="*/ 10 w 28"/>
                  <a:gd name="T23" fmla="*/ 0 h 164"/>
                  <a:gd name="T24" fmla="*/ 15 w 28"/>
                  <a:gd name="T25" fmla="*/ 3 h 164"/>
                  <a:gd name="T26" fmla="*/ 18 w 28"/>
                  <a:gd name="T27" fmla="*/ 10 h 164"/>
                  <a:gd name="T28" fmla="*/ 22 w 28"/>
                  <a:gd name="T29" fmla="*/ 17 h 164"/>
                  <a:gd name="T30" fmla="*/ 25 w 28"/>
                  <a:gd name="T31" fmla="*/ 25 h 164"/>
                  <a:gd name="T32" fmla="*/ 28 w 28"/>
                  <a:gd name="T33" fmla="*/ 45 h 164"/>
                  <a:gd name="T34" fmla="*/ 28 w 28"/>
                  <a:gd name="T35" fmla="*/ 69 h 164"/>
                  <a:gd name="T36" fmla="*/ 27 w 28"/>
                  <a:gd name="T37" fmla="*/ 95 h 164"/>
                  <a:gd name="T38" fmla="*/ 23 w 28"/>
                  <a:gd name="T39" fmla="*/ 118 h 164"/>
                  <a:gd name="T40" fmla="*/ 20 w 28"/>
                  <a:gd name="T41" fmla="*/ 144 h 164"/>
                  <a:gd name="T42" fmla="*/ 15 w 28"/>
                  <a:gd name="T43" fmla="*/ 164 h 164"/>
                  <a:gd name="T44" fmla="*/ 0 w 28"/>
                  <a:gd name="T45" fmla="*/ 164 h 16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8"/>
                  <a:gd name="T70" fmla="*/ 0 h 164"/>
                  <a:gd name="T71" fmla="*/ 28 w 28"/>
                  <a:gd name="T72" fmla="*/ 164 h 164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8" h="164">
                    <a:moveTo>
                      <a:pt x="0" y="164"/>
                    </a:moveTo>
                    <a:lnTo>
                      <a:pt x="6" y="133"/>
                    </a:lnTo>
                    <a:lnTo>
                      <a:pt x="12" y="105"/>
                    </a:lnTo>
                    <a:lnTo>
                      <a:pt x="15" y="78"/>
                    </a:lnTo>
                    <a:lnTo>
                      <a:pt x="15" y="54"/>
                    </a:lnTo>
                    <a:lnTo>
                      <a:pt x="15" y="35"/>
                    </a:lnTo>
                    <a:lnTo>
                      <a:pt x="12" y="20"/>
                    </a:lnTo>
                    <a:lnTo>
                      <a:pt x="10" y="13"/>
                    </a:lnTo>
                    <a:lnTo>
                      <a:pt x="6" y="8"/>
                    </a:lnTo>
                    <a:lnTo>
                      <a:pt x="5" y="5"/>
                    </a:lnTo>
                    <a:lnTo>
                      <a:pt x="1" y="3"/>
                    </a:lnTo>
                    <a:lnTo>
                      <a:pt x="10" y="0"/>
                    </a:lnTo>
                    <a:lnTo>
                      <a:pt x="15" y="3"/>
                    </a:lnTo>
                    <a:lnTo>
                      <a:pt x="18" y="10"/>
                    </a:lnTo>
                    <a:lnTo>
                      <a:pt x="22" y="17"/>
                    </a:lnTo>
                    <a:lnTo>
                      <a:pt x="25" y="25"/>
                    </a:lnTo>
                    <a:lnTo>
                      <a:pt x="28" y="45"/>
                    </a:lnTo>
                    <a:lnTo>
                      <a:pt x="28" y="69"/>
                    </a:lnTo>
                    <a:lnTo>
                      <a:pt x="27" y="95"/>
                    </a:lnTo>
                    <a:lnTo>
                      <a:pt x="23" y="118"/>
                    </a:lnTo>
                    <a:lnTo>
                      <a:pt x="20" y="144"/>
                    </a:lnTo>
                    <a:lnTo>
                      <a:pt x="15" y="164"/>
                    </a:lnTo>
                    <a:lnTo>
                      <a:pt x="0" y="164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36" name="Freeform 58"/>
              <p:cNvSpPr>
                <a:spLocks/>
              </p:cNvSpPr>
              <p:nvPr/>
            </p:nvSpPr>
            <p:spPr bwMode="auto">
              <a:xfrm>
                <a:off x="1753" y="1532"/>
                <a:ext cx="175" cy="186"/>
              </a:xfrm>
              <a:custGeom>
                <a:avLst/>
                <a:gdLst>
                  <a:gd name="T0" fmla="*/ 172 w 175"/>
                  <a:gd name="T1" fmla="*/ 7 h 186"/>
                  <a:gd name="T2" fmla="*/ 160 w 175"/>
                  <a:gd name="T3" fmla="*/ 5 h 186"/>
                  <a:gd name="T4" fmla="*/ 141 w 175"/>
                  <a:gd name="T5" fmla="*/ 3 h 186"/>
                  <a:gd name="T6" fmla="*/ 125 w 175"/>
                  <a:gd name="T7" fmla="*/ 0 h 186"/>
                  <a:gd name="T8" fmla="*/ 118 w 175"/>
                  <a:gd name="T9" fmla="*/ 0 h 186"/>
                  <a:gd name="T10" fmla="*/ 116 w 175"/>
                  <a:gd name="T11" fmla="*/ 0 h 186"/>
                  <a:gd name="T12" fmla="*/ 96 w 175"/>
                  <a:gd name="T13" fmla="*/ 7 h 186"/>
                  <a:gd name="T14" fmla="*/ 74 w 175"/>
                  <a:gd name="T15" fmla="*/ 15 h 186"/>
                  <a:gd name="T16" fmla="*/ 79 w 175"/>
                  <a:gd name="T17" fmla="*/ 17 h 186"/>
                  <a:gd name="T18" fmla="*/ 81 w 175"/>
                  <a:gd name="T19" fmla="*/ 18 h 186"/>
                  <a:gd name="T20" fmla="*/ 82 w 175"/>
                  <a:gd name="T21" fmla="*/ 22 h 186"/>
                  <a:gd name="T22" fmla="*/ 84 w 175"/>
                  <a:gd name="T23" fmla="*/ 25 h 186"/>
                  <a:gd name="T24" fmla="*/ 86 w 175"/>
                  <a:gd name="T25" fmla="*/ 35 h 186"/>
                  <a:gd name="T26" fmla="*/ 84 w 175"/>
                  <a:gd name="T27" fmla="*/ 47 h 186"/>
                  <a:gd name="T28" fmla="*/ 81 w 175"/>
                  <a:gd name="T29" fmla="*/ 59 h 186"/>
                  <a:gd name="T30" fmla="*/ 76 w 175"/>
                  <a:gd name="T31" fmla="*/ 74 h 186"/>
                  <a:gd name="T32" fmla="*/ 69 w 175"/>
                  <a:gd name="T33" fmla="*/ 89 h 186"/>
                  <a:gd name="T34" fmla="*/ 62 w 175"/>
                  <a:gd name="T35" fmla="*/ 105 h 186"/>
                  <a:gd name="T36" fmla="*/ 45 w 175"/>
                  <a:gd name="T37" fmla="*/ 133 h 186"/>
                  <a:gd name="T38" fmla="*/ 28 w 175"/>
                  <a:gd name="T39" fmla="*/ 160 h 186"/>
                  <a:gd name="T40" fmla="*/ 20 w 175"/>
                  <a:gd name="T41" fmla="*/ 171 h 186"/>
                  <a:gd name="T42" fmla="*/ 11 w 175"/>
                  <a:gd name="T43" fmla="*/ 179 h 186"/>
                  <a:gd name="T44" fmla="*/ 5 w 175"/>
                  <a:gd name="T45" fmla="*/ 184 h 186"/>
                  <a:gd name="T46" fmla="*/ 0 w 175"/>
                  <a:gd name="T47" fmla="*/ 186 h 186"/>
                  <a:gd name="T48" fmla="*/ 3 w 175"/>
                  <a:gd name="T49" fmla="*/ 186 h 186"/>
                  <a:gd name="T50" fmla="*/ 91 w 175"/>
                  <a:gd name="T51" fmla="*/ 118 h 186"/>
                  <a:gd name="T52" fmla="*/ 146 w 175"/>
                  <a:gd name="T53" fmla="*/ 74 h 186"/>
                  <a:gd name="T54" fmla="*/ 155 w 175"/>
                  <a:gd name="T55" fmla="*/ 66 h 186"/>
                  <a:gd name="T56" fmla="*/ 163 w 175"/>
                  <a:gd name="T57" fmla="*/ 57 h 186"/>
                  <a:gd name="T58" fmla="*/ 168 w 175"/>
                  <a:gd name="T59" fmla="*/ 49 h 186"/>
                  <a:gd name="T60" fmla="*/ 172 w 175"/>
                  <a:gd name="T61" fmla="*/ 40 h 186"/>
                  <a:gd name="T62" fmla="*/ 175 w 175"/>
                  <a:gd name="T63" fmla="*/ 32 h 186"/>
                  <a:gd name="T64" fmla="*/ 175 w 175"/>
                  <a:gd name="T65" fmla="*/ 25 h 186"/>
                  <a:gd name="T66" fmla="*/ 173 w 175"/>
                  <a:gd name="T67" fmla="*/ 15 h 186"/>
                  <a:gd name="T68" fmla="*/ 172 w 175"/>
                  <a:gd name="T69" fmla="*/ 7 h 18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75"/>
                  <a:gd name="T106" fmla="*/ 0 h 186"/>
                  <a:gd name="T107" fmla="*/ 175 w 175"/>
                  <a:gd name="T108" fmla="*/ 186 h 18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75" h="186">
                    <a:moveTo>
                      <a:pt x="172" y="7"/>
                    </a:moveTo>
                    <a:lnTo>
                      <a:pt x="160" y="5"/>
                    </a:lnTo>
                    <a:lnTo>
                      <a:pt x="141" y="3"/>
                    </a:lnTo>
                    <a:lnTo>
                      <a:pt x="125" y="0"/>
                    </a:lnTo>
                    <a:lnTo>
                      <a:pt x="118" y="0"/>
                    </a:lnTo>
                    <a:lnTo>
                      <a:pt x="116" y="0"/>
                    </a:lnTo>
                    <a:lnTo>
                      <a:pt x="96" y="7"/>
                    </a:lnTo>
                    <a:lnTo>
                      <a:pt x="74" y="15"/>
                    </a:lnTo>
                    <a:lnTo>
                      <a:pt x="79" y="17"/>
                    </a:lnTo>
                    <a:lnTo>
                      <a:pt x="81" y="18"/>
                    </a:lnTo>
                    <a:lnTo>
                      <a:pt x="82" y="22"/>
                    </a:lnTo>
                    <a:lnTo>
                      <a:pt x="84" y="25"/>
                    </a:lnTo>
                    <a:lnTo>
                      <a:pt x="86" y="35"/>
                    </a:lnTo>
                    <a:lnTo>
                      <a:pt x="84" y="47"/>
                    </a:lnTo>
                    <a:lnTo>
                      <a:pt x="81" y="59"/>
                    </a:lnTo>
                    <a:lnTo>
                      <a:pt x="76" y="74"/>
                    </a:lnTo>
                    <a:lnTo>
                      <a:pt x="69" y="89"/>
                    </a:lnTo>
                    <a:lnTo>
                      <a:pt x="62" y="105"/>
                    </a:lnTo>
                    <a:lnTo>
                      <a:pt x="45" y="133"/>
                    </a:lnTo>
                    <a:lnTo>
                      <a:pt x="28" y="160"/>
                    </a:lnTo>
                    <a:lnTo>
                      <a:pt x="20" y="171"/>
                    </a:lnTo>
                    <a:lnTo>
                      <a:pt x="11" y="179"/>
                    </a:lnTo>
                    <a:lnTo>
                      <a:pt x="5" y="184"/>
                    </a:lnTo>
                    <a:lnTo>
                      <a:pt x="0" y="186"/>
                    </a:lnTo>
                    <a:lnTo>
                      <a:pt x="3" y="186"/>
                    </a:lnTo>
                    <a:lnTo>
                      <a:pt x="91" y="118"/>
                    </a:lnTo>
                    <a:lnTo>
                      <a:pt x="146" y="74"/>
                    </a:lnTo>
                    <a:lnTo>
                      <a:pt x="155" y="66"/>
                    </a:lnTo>
                    <a:lnTo>
                      <a:pt x="163" y="57"/>
                    </a:lnTo>
                    <a:lnTo>
                      <a:pt x="168" y="49"/>
                    </a:lnTo>
                    <a:lnTo>
                      <a:pt x="172" y="40"/>
                    </a:lnTo>
                    <a:lnTo>
                      <a:pt x="175" y="32"/>
                    </a:lnTo>
                    <a:lnTo>
                      <a:pt x="175" y="25"/>
                    </a:lnTo>
                    <a:lnTo>
                      <a:pt x="173" y="15"/>
                    </a:lnTo>
                    <a:lnTo>
                      <a:pt x="172" y="7"/>
                    </a:lnTo>
                    <a:close/>
                  </a:path>
                </a:pathLst>
              </a:custGeom>
              <a:solidFill>
                <a:srgbClr val="DA25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37" name="Freeform 59"/>
              <p:cNvSpPr>
                <a:spLocks/>
              </p:cNvSpPr>
              <p:nvPr/>
            </p:nvSpPr>
            <p:spPr bwMode="auto">
              <a:xfrm>
                <a:off x="3652" y="1517"/>
                <a:ext cx="370" cy="696"/>
              </a:xfrm>
              <a:custGeom>
                <a:avLst/>
                <a:gdLst>
                  <a:gd name="T0" fmla="*/ 366 w 370"/>
                  <a:gd name="T1" fmla="*/ 1 h 696"/>
                  <a:gd name="T2" fmla="*/ 351 w 370"/>
                  <a:gd name="T3" fmla="*/ 0 h 696"/>
                  <a:gd name="T4" fmla="*/ 328 w 370"/>
                  <a:gd name="T5" fmla="*/ 0 h 696"/>
                  <a:gd name="T6" fmla="*/ 307 w 370"/>
                  <a:gd name="T7" fmla="*/ 0 h 696"/>
                  <a:gd name="T8" fmla="*/ 297 w 370"/>
                  <a:gd name="T9" fmla="*/ 0 h 696"/>
                  <a:gd name="T10" fmla="*/ 284 w 370"/>
                  <a:gd name="T11" fmla="*/ 1 h 696"/>
                  <a:gd name="T12" fmla="*/ 272 w 370"/>
                  <a:gd name="T13" fmla="*/ 5 h 696"/>
                  <a:gd name="T14" fmla="*/ 196 w 370"/>
                  <a:gd name="T15" fmla="*/ 42 h 696"/>
                  <a:gd name="T16" fmla="*/ 201 w 370"/>
                  <a:gd name="T17" fmla="*/ 49 h 696"/>
                  <a:gd name="T18" fmla="*/ 206 w 370"/>
                  <a:gd name="T19" fmla="*/ 57 h 696"/>
                  <a:gd name="T20" fmla="*/ 209 w 370"/>
                  <a:gd name="T21" fmla="*/ 71 h 696"/>
                  <a:gd name="T22" fmla="*/ 211 w 370"/>
                  <a:gd name="T23" fmla="*/ 86 h 696"/>
                  <a:gd name="T24" fmla="*/ 211 w 370"/>
                  <a:gd name="T25" fmla="*/ 103 h 696"/>
                  <a:gd name="T26" fmla="*/ 209 w 370"/>
                  <a:gd name="T27" fmla="*/ 121 h 696"/>
                  <a:gd name="T28" fmla="*/ 208 w 370"/>
                  <a:gd name="T29" fmla="*/ 143 h 696"/>
                  <a:gd name="T30" fmla="*/ 203 w 370"/>
                  <a:gd name="T31" fmla="*/ 165 h 696"/>
                  <a:gd name="T32" fmla="*/ 192 w 370"/>
                  <a:gd name="T33" fmla="*/ 216 h 696"/>
                  <a:gd name="T34" fmla="*/ 179 w 370"/>
                  <a:gd name="T35" fmla="*/ 270 h 696"/>
                  <a:gd name="T36" fmla="*/ 162 w 370"/>
                  <a:gd name="T37" fmla="*/ 326 h 696"/>
                  <a:gd name="T38" fmla="*/ 144 w 370"/>
                  <a:gd name="T39" fmla="*/ 385 h 696"/>
                  <a:gd name="T40" fmla="*/ 123 w 370"/>
                  <a:gd name="T41" fmla="*/ 441 h 696"/>
                  <a:gd name="T42" fmla="*/ 101 w 370"/>
                  <a:gd name="T43" fmla="*/ 496 h 696"/>
                  <a:gd name="T44" fmla="*/ 81 w 370"/>
                  <a:gd name="T45" fmla="*/ 549 h 696"/>
                  <a:gd name="T46" fmla="*/ 61 w 370"/>
                  <a:gd name="T47" fmla="*/ 594 h 696"/>
                  <a:gd name="T48" fmla="*/ 42 w 370"/>
                  <a:gd name="T49" fmla="*/ 633 h 696"/>
                  <a:gd name="T50" fmla="*/ 25 w 370"/>
                  <a:gd name="T51" fmla="*/ 665 h 696"/>
                  <a:gd name="T52" fmla="*/ 17 w 370"/>
                  <a:gd name="T53" fmla="*/ 677 h 696"/>
                  <a:gd name="T54" fmla="*/ 10 w 370"/>
                  <a:gd name="T55" fmla="*/ 686 h 696"/>
                  <a:gd name="T56" fmla="*/ 5 w 370"/>
                  <a:gd name="T57" fmla="*/ 692 h 696"/>
                  <a:gd name="T58" fmla="*/ 0 w 370"/>
                  <a:gd name="T59" fmla="*/ 696 h 696"/>
                  <a:gd name="T60" fmla="*/ 3 w 370"/>
                  <a:gd name="T61" fmla="*/ 692 h 696"/>
                  <a:gd name="T62" fmla="*/ 103 w 370"/>
                  <a:gd name="T63" fmla="*/ 542 h 696"/>
                  <a:gd name="T64" fmla="*/ 184 w 370"/>
                  <a:gd name="T65" fmla="*/ 419 h 696"/>
                  <a:gd name="T66" fmla="*/ 252 w 370"/>
                  <a:gd name="T67" fmla="*/ 319 h 696"/>
                  <a:gd name="T68" fmla="*/ 302 w 370"/>
                  <a:gd name="T69" fmla="*/ 236 h 696"/>
                  <a:gd name="T70" fmla="*/ 322 w 370"/>
                  <a:gd name="T71" fmla="*/ 201 h 696"/>
                  <a:gd name="T72" fmla="*/ 338 w 370"/>
                  <a:gd name="T73" fmla="*/ 169 h 696"/>
                  <a:gd name="T74" fmla="*/ 351 w 370"/>
                  <a:gd name="T75" fmla="*/ 138 h 696"/>
                  <a:gd name="T76" fmla="*/ 361 w 370"/>
                  <a:gd name="T77" fmla="*/ 109 h 696"/>
                  <a:gd name="T78" fmla="*/ 366 w 370"/>
                  <a:gd name="T79" fmla="*/ 82 h 696"/>
                  <a:gd name="T80" fmla="*/ 370 w 370"/>
                  <a:gd name="T81" fmla="*/ 55 h 696"/>
                  <a:gd name="T82" fmla="*/ 370 w 370"/>
                  <a:gd name="T83" fmla="*/ 28 h 696"/>
                  <a:gd name="T84" fmla="*/ 366 w 370"/>
                  <a:gd name="T85" fmla="*/ 1 h 69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70"/>
                  <a:gd name="T130" fmla="*/ 0 h 696"/>
                  <a:gd name="T131" fmla="*/ 370 w 370"/>
                  <a:gd name="T132" fmla="*/ 696 h 69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70" h="696">
                    <a:moveTo>
                      <a:pt x="366" y="1"/>
                    </a:moveTo>
                    <a:lnTo>
                      <a:pt x="351" y="0"/>
                    </a:lnTo>
                    <a:lnTo>
                      <a:pt x="328" y="0"/>
                    </a:lnTo>
                    <a:lnTo>
                      <a:pt x="307" y="0"/>
                    </a:lnTo>
                    <a:lnTo>
                      <a:pt x="297" y="0"/>
                    </a:lnTo>
                    <a:lnTo>
                      <a:pt x="284" y="1"/>
                    </a:lnTo>
                    <a:lnTo>
                      <a:pt x="272" y="5"/>
                    </a:lnTo>
                    <a:lnTo>
                      <a:pt x="196" y="42"/>
                    </a:lnTo>
                    <a:lnTo>
                      <a:pt x="201" y="49"/>
                    </a:lnTo>
                    <a:lnTo>
                      <a:pt x="206" y="57"/>
                    </a:lnTo>
                    <a:lnTo>
                      <a:pt x="209" y="71"/>
                    </a:lnTo>
                    <a:lnTo>
                      <a:pt x="211" y="86"/>
                    </a:lnTo>
                    <a:lnTo>
                      <a:pt x="211" y="103"/>
                    </a:lnTo>
                    <a:lnTo>
                      <a:pt x="209" y="121"/>
                    </a:lnTo>
                    <a:lnTo>
                      <a:pt x="208" y="143"/>
                    </a:lnTo>
                    <a:lnTo>
                      <a:pt x="203" y="165"/>
                    </a:lnTo>
                    <a:lnTo>
                      <a:pt x="192" y="216"/>
                    </a:lnTo>
                    <a:lnTo>
                      <a:pt x="179" y="270"/>
                    </a:lnTo>
                    <a:lnTo>
                      <a:pt x="162" y="326"/>
                    </a:lnTo>
                    <a:lnTo>
                      <a:pt x="144" y="385"/>
                    </a:lnTo>
                    <a:lnTo>
                      <a:pt x="123" y="441"/>
                    </a:lnTo>
                    <a:lnTo>
                      <a:pt x="101" y="496"/>
                    </a:lnTo>
                    <a:lnTo>
                      <a:pt x="81" y="549"/>
                    </a:lnTo>
                    <a:lnTo>
                      <a:pt x="61" y="594"/>
                    </a:lnTo>
                    <a:lnTo>
                      <a:pt x="42" y="633"/>
                    </a:lnTo>
                    <a:lnTo>
                      <a:pt x="25" y="665"/>
                    </a:lnTo>
                    <a:lnTo>
                      <a:pt x="17" y="677"/>
                    </a:lnTo>
                    <a:lnTo>
                      <a:pt x="10" y="686"/>
                    </a:lnTo>
                    <a:lnTo>
                      <a:pt x="5" y="692"/>
                    </a:lnTo>
                    <a:lnTo>
                      <a:pt x="0" y="696"/>
                    </a:lnTo>
                    <a:lnTo>
                      <a:pt x="3" y="692"/>
                    </a:lnTo>
                    <a:lnTo>
                      <a:pt x="103" y="542"/>
                    </a:lnTo>
                    <a:lnTo>
                      <a:pt x="184" y="419"/>
                    </a:lnTo>
                    <a:lnTo>
                      <a:pt x="252" y="319"/>
                    </a:lnTo>
                    <a:lnTo>
                      <a:pt x="302" y="236"/>
                    </a:lnTo>
                    <a:lnTo>
                      <a:pt x="322" y="201"/>
                    </a:lnTo>
                    <a:lnTo>
                      <a:pt x="338" y="169"/>
                    </a:lnTo>
                    <a:lnTo>
                      <a:pt x="351" y="138"/>
                    </a:lnTo>
                    <a:lnTo>
                      <a:pt x="361" y="109"/>
                    </a:lnTo>
                    <a:lnTo>
                      <a:pt x="366" y="82"/>
                    </a:lnTo>
                    <a:lnTo>
                      <a:pt x="370" y="55"/>
                    </a:lnTo>
                    <a:lnTo>
                      <a:pt x="370" y="28"/>
                    </a:lnTo>
                    <a:lnTo>
                      <a:pt x="366" y="1"/>
                    </a:lnTo>
                    <a:close/>
                  </a:path>
                </a:pathLst>
              </a:custGeom>
              <a:solidFill>
                <a:srgbClr val="DA25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38" name="Freeform 60"/>
              <p:cNvSpPr>
                <a:spLocks/>
              </p:cNvSpPr>
              <p:nvPr/>
            </p:nvSpPr>
            <p:spPr bwMode="auto">
              <a:xfrm>
                <a:off x="1791" y="1559"/>
                <a:ext cx="144" cy="86"/>
              </a:xfrm>
              <a:custGeom>
                <a:avLst/>
                <a:gdLst>
                  <a:gd name="T0" fmla="*/ 144 w 144"/>
                  <a:gd name="T1" fmla="*/ 0 h 86"/>
                  <a:gd name="T2" fmla="*/ 134 w 144"/>
                  <a:gd name="T3" fmla="*/ 7 h 86"/>
                  <a:gd name="T4" fmla="*/ 122 w 144"/>
                  <a:gd name="T5" fmla="*/ 13 h 86"/>
                  <a:gd name="T6" fmla="*/ 108 w 144"/>
                  <a:gd name="T7" fmla="*/ 18 h 86"/>
                  <a:gd name="T8" fmla="*/ 93 w 144"/>
                  <a:gd name="T9" fmla="*/ 24 h 86"/>
                  <a:gd name="T10" fmla="*/ 76 w 144"/>
                  <a:gd name="T11" fmla="*/ 25 h 86"/>
                  <a:gd name="T12" fmla="*/ 58 w 144"/>
                  <a:gd name="T13" fmla="*/ 27 h 86"/>
                  <a:gd name="T14" fmla="*/ 38 w 144"/>
                  <a:gd name="T15" fmla="*/ 29 h 86"/>
                  <a:gd name="T16" fmla="*/ 17 w 144"/>
                  <a:gd name="T17" fmla="*/ 29 h 86"/>
                  <a:gd name="T18" fmla="*/ 17 w 144"/>
                  <a:gd name="T19" fmla="*/ 37 h 86"/>
                  <a:gd name="T20" fmla="*/ 17 w 144"/>
                  <a:gd name="T21" fmla="*/ 45 h 86"/>
                  <a:gd name="T22" fmla="*/ 16 w 144"/>
                  <a:gd name="T23" fmla="*/ 54 h 86"/>
                  <a:gd name="T24" fmla="*/ 12 w 144"/>
                  <a:gd name="T25" fmla="*/ 61 h 86"/>
                  <a:gd name="T26" fmla="*/ 7 w 144"/>
                  <a:gd name="T27" fmla="*/ 74 h 86"/>
                  <a:gd name="T28" fmla="*/ 0 w 144"/>
                  <a:gd name="T29" fmla="*/ 81 h 86"/>
                  <a:gd name="T30" fmla="*/ 12 w 144"/>
                  <a:gd name="T31" fmla="*/ 83 h 86"/>
                  <a:gd name="T32" fmla="*/ 26 w 144"/>
                  <a:gd name="T33" fmla="*/ 84 h 86"/>
                  <a:gd name="T34" fmla="*/ 41 w 144"/>
                  <a:gd name="T35" fmla="*/ 84 h 86"/>
                  <a:gd name="T36" fmla="*/ 53 w 144"/>
                  <a:gd name="T37" fmla="*/ 86 h 86"/>
                  <a:gd name="T38" fmla="*/ 71 w 144"/>
                  <a:gd name="T39" fmla="*/ 76 h 86"/>
                  <a:gd name="T40" fmla="*/ 88 w 144"/>
                  <a:gd name="T41" fmla="*/ 66 h 86"/>
                  <a:gd name="T42" fmla="*/ 102 w 144"/>
                  <a:gd name="T43" fmla="*/ 56 h 86"/>
                  <a:gd name="T44" fmla="*/ 115 w 144"/>
                  <a:gd name="T45" fmla="*/ 45 h 86"/>
                  <a:gd name="T46" fmla="*/ 125 w 144"/>
                  <a:gd name="T47" fmla="*/ 35 h 86"/>
                  <a:gd name="T48" fmla="*/ 134 w 144"/>
                  <a:gd name="T49" fmla="*/ 24 h 86"/>
                  <a:gd name="T50" fmla="*/ 141 w 144"/>
                  <a:gd name="T51" fmla="*/ 12 h 86"/>
                  <a:gd name="T52" fmla="*/ 144 w 144"/>
                  <a:gd name="T53" fmla="*/ 0 h 8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44"/>
                  <a:gd name="T82" fmla="*/ 0 h 86"/>
                  <a:gd name="T83" fmla="*/ 144 w 144"/>
                  <a:gd name="T84" fmla="*/ 86 h 8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44" h="86">
                    <a:moveTo>
                      <a:pt x="144" y="0"/>
                    </a:moveTo>
                    <a:lnTo>
                      <a:pt x="134" y="7"/>
                    </a:lnTo>
                    <a:lnTo>
                      <a:pt x="122" y="13"/>
                    </a:lnTo>
                    <a:lnTo>
                      <a:pt x="108" y="18"/>
                    </a:lnTo>
                    <a:lnTo>
                      <a:pt x="93" y="24"/>
                    </a:lnTo>
                    <a:lnTo>
                      <a:pt x="76" y="25"/>
                    </a:lnTo>
                    <a:lnTo>
                      <a:pt x="58" y="27"/>
                    </a:lnTo>
                    <a:lnTo>
                      <a:pt x="38" y="29"/>
                    </a:lnTo>
                    <a:lnTo>
                      <a:pt x="17" y="29"/>
                    </a:lnTo>
                    <a:lnTo>
                      <a:pt x="17" y="37"/>
                    </a:lnTo>
                    <a:lnTo>
                      <a:pt x="17" y="45"/>
                    </a:lnTo>
                    <a:lnTo>
                      <a:pt x="16" y="54"/>
                    </a:lnTo>
                    <a:lnTo>
                      <a:pt x="12" y="61"/>
                    </a:lnTo>
                    <a:lnTo>
                      <a:pt x="7" y="74"/>
                    </a:lnTo>
                    <a:lnTo>
                      <a:pt x="0" y="81"/>
                    </a:lnTo>
                    <a:lnTo>
                      <a:pt x="12" y="83"/>
                    </a:lnTo>
                    <a:lnTo>
                      <a:pt x="26" y="84"/>
                    </a:lnTo>
                    <a:lnTo>
                      <a:pt x="41" y="84"/>
                    </a:lnTo>
                    <a:lnTo>
                      <a:pt x="53" y="86"/>
                    </a:lnTo>
                    <a:lnTo>
                      <a:pt x="71" y="76"/>
                    </a:lnTo>
                    <a:lnTo>
                      <a:pt x="88" y="66"/>
                    </a:lnTo>
                    <a:lnTo>
                      <a:pt x="102" y="56"/>
                    </a:lnTo>
                    <a:lnTo>
                      <a:pt x="115" y="45"/>
                    </a:lnTo>
                    <a:lnTo>
                      <a:pt x="125" y="35"/>
                    </a:lnTo>
                    <a:lnTo>
                      <a:pt x="134" y="24"/>
                    </a:lnTo>
                    <a:lnTo>
                      <a:pt x="141" y="12"/>
                    </a:lnTo>
                    <a:lnTo>
                      <a:pt x="144" y="0"/>
                    </a:lnTo>
                    <a:close/>
                  </a:path>
                </a:pathLst>
              </a:custGeom>
              <a:solidFill>
                <a:srgbClr val="C3C3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39" name="Freeform 61"/>
              <p:cNvSpPr>
                <a:spLocks/>
              </p:cNvSpPr>
              <p:nvPr/>
            </p:nvSpPr>
            <p:spPr bwMode="auto">
              <a:xfrm>
                <a:off x="3796" y="1583"/>
                <a:ext cx="243" cy="338"/>
              </a:xfrm>
              <a:custGeom>
                <a:avLst/>
                <a:gdLst>
                  <a:gd name="T0" fmla="*/ 243 w 243"/>
                  <a:gd name="T1" fmla="*/ 0 h 338"/>
                  <a:gd name="T2" fmla="*/ 233 w 243"/>
                  <a:gd name="T3" fmla="*/ 16 h 338"/>
                  <a:gd name="T4" fmla="*/ 222 w 243"/>
                  <a:gd name="T5" fmla="*/ 32 h 338"/>
                  <a:gd name="T6" fmla="*/ 211 w 243"/>
                  <a:gd name="T7" fmla="*/ 47 h 338"/>
                  <a:gd name="T8" fmla="*/ 199 w 243"/>
                  <a:gd name="T9" fmla="*/ 59 h 338"/>
                  <a:gd name="T10" fmla="*/ 185 w 243"/>
                  <a:gd name="T11" fmla="*/ 71 h 338"/>
                  <a:gd name="T12" fmla="*/ 172 w 243"/>
                  <a:gd name="T13" fmla="*/ 81 h 338"/>
                  <a:gd name="T14" fmla="*/ 158 w 243"/>
                  <a:gd name="T15" fmla="*/ 89 h 338"/>
                  <a:gd name="T16" fmla="*/ 143 w 243"/>
                  <a:gd name="T17" fmla="*/ 96 h 338"/>
                  <a:gd name="T18" fmla="*/ 128 w 243"/>
                  <a:gd name="T19" fmla="*/ 103 h 338"/>
                  <a:gd name="T20" fmla="*/ 113 w 243"/>
                  <a:gd name="T21" fmla="*/ 108 h 338"/>
                  <a:gd name="T22" fmla="*/ 96 w 243"/>
                  <a:gd name="T23" fmla="*/ 111 h 338"/>
                  <a:gd name="T24" fmla="*/ 79 w 243"/>
                  <a:gd name="T25" fmla="*/ 114 h 338"/>
                  <a:gd name="T26" fmla="*/ 60 w 243"/>
                  <a:gd name="T27" fmla="*/ 116 h 338"/>
                  <a:gd name="T28" fmla="*/ 42 w 243"/>
                  <a:gd name="T29" fmla="*/ 116 h 338"/>
                  <a:gd name="T30" fmla="*/ 21 w 243"/>
                  <a:gd name="T31" fmla="*/ 116 h 338"/>
                  <a:gd name="T32" fmla="*/ 1 w 243"/>
                  <a:gd name="T33" fmla="*/ 116 h 338"/>
                  <a:gd name="T34" fmla="*/ 8 w 243"/>
                  <a:gd name="T35" fmla="*/ 152 h 338"/>
                  <a:gd name="T36" fmla="*/ 11 w 243"/>
                  <a:gd name="T37" fmla="*/ 187 h 338"/>
                  <a:gd name="T38" fmla="*/ 13 w 243"/>
                  <a:gd name="T39" fmla="*/ 221 h 338"/>
                  <a:gd name="T40" fmla="*/ 13 w 243"/>
                  <a:gd name="T41" fmla="*/ 253 h 338"/>
                  <a:gd name="T42" fmla="*/ 13 w 243"/>
                  <a:gd name="T43" fmla="*/ 282 h 338"/>
                  <a:gd name="T44" fmla="*/ 10 w 243"/>
                  <a:gd name="T45" fmla="*/ 305 h 338"/>
                  <a:gd name="T46" fmla="*/ 5 w 243"/>
                  <a:gd name="T47" fmla="*/ 324 h 338"/>
                  <a:gd name="T48" fmla="*/ 0 w 243"/>
                  <a:gd name="T49" fmla="*/ 336 h 338"/>
                  <a:gd name="T50" fmla="*/ 13 w 243"/>
                  <a:gd name="T51" fmla="*/ 338 h 338"/>
                  <a:gd name="T52" fmla="*/ 21 w 243"/>
                  <a:gd name="T53" fmla="*/ 338 h 338"/>
                  <a:gd name="T54" fmla="*/ 28 w 243"/>
                  <a:gd name="T55" fmla="*/ 336 h 338"/>
                  <a:gd name="T56" fmla="*/ 42 w 243"/>
                  <a:gd name="T57" fmla="*/ 338 h 338"/>
                  <a:gd name="T58" fmla="*/ 79 w 243"/>
                  <a:gd name="T59" fmla="*/ 297 h 338"/>
                  <a:gd name="T60" fmla="*/ 114 w 243"/>
                  <a:gd name="T61" fmla="*/ 258 h 338"/>
                  <a:gd name="T62" fmla="*/ 145 w 243"/>
                  <a:gd name="T63" fmla="*/ 219 h 338"/>
                  <a:gd name="T64" fmla="*/ 173 w 243"/>
                  <a:gd name="T65" fmla="*/ 180 h 338"/>
                  <a:gd name="T66" fmla="*/ 185 w 243"/>
                  <a:gd name="T67" fmla="*/ 160 h 338"/>
                  <a:gd name="T68" fmla="*/ 197 w 243"/>
                  <a:gd name="T69" fmla="*/ 138 h 338"/>
                  <a:gd name="T70" fmla="*/ 207 w 243"/>
                  <a:gd name="T71" fmla="*/ 118 h 338"/>
                  <a:gd name="T72" fmla="*/ 217 w 243"/>
                  <a:gd name="T73" fmla="*/ 96 h 338"/>
                  <a:gd name="T74" fmla="*/ 224 w 243"/>
                  <a:gd name="T75" fmla="*/ 72 h 338"/>
                  <a:gd name="T76" fmla="*/ 233 w 243"/>
                  <a:gd name="T77" fmla="*/ 49 h 338"/>
                  <a:gd name="T78" fmla="*/ 238 w 243"/>
                  <a:gd name="T79" fmla="*/ 25 h 338"/>
                  <a:gd name="T80" fmla="*/ 243 w 243"/>
                  <a:gd name="T81" fmla="*/ 0 h 33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43"/>
                  <a:gd name="T124" fmla="*/ 0 h 338"/>
                  <a:gd name="T125" fmla="*/ 243 w 243"/>
                  <a:gd name="T126" fmla="*/ 338 h 33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43" h="338">
                    <a:moveTo>
                      <a:pt x="243" y="0"/>
                    </a:moveTo>
                    <a:lnTo>
                      <a:pt x="233" y="16"/>
                    </a:lnTo>
                    <a:lnTo>
                      <a:pt x="222" y="32"/>
                    </a:lnTo>
                    <a:lnTo>
                      <a:pt x="211" y="47"/>
                    </a:lnTo>
                    <a:lnTo>
                      <a:pt x="199" y="59"/>
                    </a:lnTo>
                    <a:lnTo>
                      <a:pt x="185" y="71"/>
                    </a:lnTo>
                    <a:lnTo>
                      <a:pt x="172" y="81"/>
                    </a:lnTo>
                    <a:lnTo>
                      <a:pt x="158" y="89"/>
                    </a:lnTo>
                    <a:lnTo>
                      <a:pt x="143" y="96"/>
                    </a:lnTo>
                    <a:lnTo>
                      <a:pt x="128" y="103"/>
                    </a:lnTo>
                    <a:lnTo>
                      <a:pt x="113" y="108"/>
                    </a:lnTo>
                    <a:lnTo>
                      <a:pt x="96" y="111"/>
                    </a:lnTo>
                    <a:lnTo>
                      <a:pt x="79" y="114"/>
                    </a:lnTo>
                    <a:lnTo>
                      <a:pt x="60" y="116"/>
                    </a:lnTo>
                    <a:lnTo>
                      <a:pt x="42" y="116"/>
                    </a:lnTo>
                    <a:lnTo>
                      <a:pt x="21" y="116"/>
                    </a:lnTo>
                    <a:lnTo>
                      <a:pt x="1" y="116"/>
                    </a:lnTo>
                    <a:lnTo>
                      <a:pt x="8" y="152"/>
                    </a:lnTo>
                    <a:lnTo>
                      <a:pt x="11" y="187"/>
                    </a:lnTo>
                    <a:lnTo>
                      <a:pt x="13" y="221"/>
                    </a:lnTo>
                    <a:lnTo>
                      <a:pt x="13" y="253"/>
                    </a:lnTo>
                    <a:lnTo>
                      <a:pt x="13" y="282"/>
                    </a:lnTo>
                    <a:lnTo>
                      <a:pt x="10" y="305"/>
                    </a:lnTo>
                    <a:lnTo>
                      <a:pt x="5" y="324"/>
                    </a:lnTo>
                    <a:lnTo>
                      <a:pt x="0" y="336"/>
                    </a:lnTo>
                    <a:lnTo>
                      <a:pt x="13" y="338"/>
                    </a:lnTo>
                    <a:lnTo>
                      <a:pt x="21" y="338"/>
                    </a:lnTo>
                    <a:lnTo>
                      <a:pt x="28" y="336"/>
                    </a:lnTo>
                    <a:lnTo>
                      <a:pt x="42" y="338"/>
                    </a:lnTo>
                    <a:lnTo>
                      <a:pt x="79" y="297"/>
                    </a:lnTo>
                    <a:lnTo>
                      <a:pt x="114" y="258"/>
                    </a:lnTo>
                    <a:lnTo>
                      <a:pt x="145" y="219"/>
                    </a:lnTo>
                    <a:lnTo>
                      <a:pt x="173" y="180"/>
                    </a:lnTo>
                    <a:lnTo>
                      <a:pt x="185" y="160"/>
                    </a:lnTo>
                    <a:lnTo>
                      <a:pt x="197" y="138"/>
                    </a:lnTo>
                    <a:lnTo>
                      <a:pt x="207" y="118"/>
                    </a:lnTo>
                    <a:lnTo>
                      <a:pt x="217" y="96"/>
                    </a:lnTo>
                    <a:lnTo>
                      <a:pt x="224" y="72"/>
                    </a:lnTo>
                    <a:lnTo>
                      <a:pt x="233" y="49"/>
                    </a:lnTo>
                    <a:lnTo>
                      <a:pt x="238" y="25"/>
                    </a:lnTo>
                    <a:lnTo>
                      <a:pt x="243" y="0"/>
                    </a:lnTo>
                    <a:close/>
                  </a:path>
                </a:pathLst>
              </a:custGeom>
              <a:solidFill>
                <a:srgbClr val="C3C3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40" name="Freeform 62"/>
              <p:cNvSpPr>
                <a:spLocks/>
              </p:cNvSpPr>
              <p:nvPr/>
            </p:nvSpPr>
            <p:spPr bwMode="auto">
              <a:xfrm>
                <a:off x="1796" y="1564"/>
                <a:ext cx="144" cy="88"/>
              </a:xfrm>
              <a:custGeom>
                <a:avLst/>
                <a:gdLst>
                  <a:gd name="T0" fmla="*/ 144 w 144"/>
                  <a:gd name="T1" fmla="*/ 0 h 88"/>
                  <a:gd name="T2" fmla="*/ 132 w 144"/>
                  <a:gd name="T3" fmla="*/ 7 h 88"/>
                  <a:gd name="T4" fmla="*/ 120 w 144"/>
                  <a:gd name="T5" fmla="*/ 13 h 88"/>
                  <a:gd name="T6" fmla="*/ 107 w 144"/>
                  <a:gd name="T7" fmla="*/ 19 h 88"/>
                  <a:gd name="T8" fmla="*/ 92 w 144"/>
                  <a:gd name="T9" fmla="*/ 22 h 88"/>
                  <a:gd name="T10" fmla="*/ 76 w 144"/>
                  <a:gd name="T11" fmla="*/ 25 h 88"/>
                  <a:gd name="T12" fmla="*/ 60 w 144"/>
                  <a:gd name="T13" fmla="*/ 27 h 88"/>
                  <a:gd name="T14" fmla="*/ 39 w 144"/>
                  <a:gd name="T15" fmla="*/ 29 h 88"/>
                  <a:gd name="T16" fmla="*/ 19 w 144"/>
                  <a:gd name="T17" fmla="*/ 29 h 88"/>
                  <a:gd name="T18" fmla="*/ 17 w 144"/>
                  <a:gd name="T19" fmla="*/ 44 h 88"/>
                  <a:gd name="T20" fmla="*/ 12 w 144"/>
                  <a:gd name="T21" fmla="*/ 59 h 88"/>
                  <a:gd name="T22" fmla="*/ 7 w 144"/>
                  <a:gd name="T23" fmla="*/ 71 h 88"/>
                  <a:gd name="T24" fmla="*/ 0 w 144"/>
                  <a:gd name="T25" fmla="*/ 83 h 88"/>
                  <a:gd name="T26" fmla="*/ 12 w 144"/>
                  <a:gd name="T27" fmla="*/ 83 h 88"/>
                  <a:gd name="T28" fmla="*/ 26 w 144"/>
                  <a:gd name="T29" fmla="*/ 84 h 88"/>
                  <a:gd name="T30" fmla="*/ 41 w 144"/>
                  <a:gd name="T31" fmla="*/ 86 h 88"/>
                  <a:gd name="T32" fmla="*/ 53 w 144"/>
                  <a:gd name="T33" fmla="*/ 88 h 88"/>
                  <a:gd name="T34" fmla="*/ 71 w 144"/>
                  <a:gd name="T35" fmla="*/ 78 h 88"/>
                  <a:gd name="T36" fmla="*/ 88 w 144"/>
                  <a:gd name="T37" fmla="*/ 68 h 88"/>
                  <a:gd name="T38" fmla="*/ 103 w 144"/>
                  <a:gd name="T39" fmla="*/ 57 h 88"/>
                  <a:gd name="T40" fmla="*/ 115 w 144"/>
                  <a:gd name="T41" fmla="*/ 46 h 88"/>
                  <a:gd name="T42" fmla="*/ 125 w 144"/>
                  <a:gd name="T43" fmla="*/ 35 h 88"/>
                  <a:gd name="T44" fmla="*/ 134 w 144"/>
                  <a:gd name="T45" fmla="*/ 24 h 88"/>
                  <a:gd name="T46" fmla="*/ 141 w 144"/>
                  <a:gd name="T47" fmla="*/ 12 h 88"/>
                  <a:gd name="T48" fmla="*/ 144 w 144"/>
                  <a:gd name="T49" fmla="*/ 0 h 8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44"/>
                  <a:gd name="T76" fmla="*/ 0 h 88"/>
                  <a:gd name="T77" fmla="*/ 144 w 144"/>
                  <a:gd name="T78" fmla="*/ 88 h 8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44" h="88">
                    <a:moveTo>
                      <a:pt x="144" y="0"/>
                    </a:moveTo>
                    <a:lnTo>
                      <a:pt x="132" y="7"/>
                    </a:lnTo>
                    <a:lnTo>
                      <a:pt x="120" y="13"/>
                    </a:lnTo>
                    <a:lnTo>
                      <a:pt x="107" y="19"/>
                    </a:lnTo>
                    <a:lnTo>
                      <a:pt x="92" y="22"/>
                    </a:lnTo>
                    <a:lnTo>
                      <a:pt x="76" y="25"/>
                    </a:lnTo>
                    <a:lnTo>
                      <a:pt x="60" y="27"/>
                    </a:lnTo>
                    <a:lnTo>
                      <a:pt x="39" y="29"/>
                    </a:lnTo>
                    <a:lnTo>
                      <a:pt x="19" y="29"/>
                    </a:lnTo>
                    <a:lnTo>
                      <a:pt x="17" y="44"/>
                    </a:lnTo>
                    <a:lnTo>
                      <a:pt x="12" y="59"/>
                    </a:lnTo>
                    <a:lnTo>
                      <a:pt x="7" y="71"/>
                    </a:lnTo>
                    <a:lnTo>
                      <a:pt x="0" y="83"/>
                    </a:lnTo>
                    <a:lnTo>
                      <a:pt x="12" y="83"/>
                    </a:lnTo>
                    <a:lnTo>
                      <a:pt x="26" y="84"/>
                    </a:lnTo>
                    <a:lnTo>
                      <a:pt x="41" y="86"/>
                    </a:lnTo>
                    <a:lnTo>
                      <a:pt x="53" y="88"/>
                    </a:lnTo>
                    <a:lnTo>
                      <a:pt x="71" y="78"/>
                    </a:lnTo>
                    <a:lnTo>
                      <a:pt x="88" y="68"/>
                    </a:lnTo>
                    <a:lnTo>
                      <a:pt x="103" y="57"/>
                    </a:lnTo>
                    <a:lnTo>
                      <a:pt x="115" y="46"/>
                    </a:lnTo>
                    <a:lnTo>
                      <a:pt x="125" y="35"/>
                    </a:lnTo>
                    <a:lnTo>
                      <a:pt x="134" y="24"/>
                    </a:lnTo>
                    <a:lnTo>
                      <a:pt x="141" y="12"/>
                    </a:lnTo>
                    <a:lnTo>
                      <a:pt x="144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41" name="Freeform 63"/>
              <p:cNvSpPr>
                <a:spLocks/>
              </p:cNvSpPr>
              <p:nvPr/>
            </p:nvSpPr>
            <p:spPr bwMode="auto">
              <a:xfrm>
                <a:off x="3785" y="1598"/>
                <a:ext cx="264" cy="344"/>
              </a:xfrm>
              <a:custGeom>
                <a:avLst/>
                <a:gdLst>
                  <a:gd name="T0" fmla="*/ 264 w 264"/>
                  <a:gd name="T1" fmla="*/ 0 h 344"/>
                  <a:gd name="T2" fmla="*/ 252 w 264"/>
                  <a:gd name="T3" fmla="*/ 15 h 344"/>
                  <a:gd name="T4" fmla="*/ 240 w 264"/>
                  <a:gd name="T5" fmla="*/ 28 h 344"/>
                  <a:gd name="T6" fmla="*/ 228 w 264"/>
                  <a:gd name="T7" fmla="*/ 42 h 344"/>
                  <a:gd name="T8" fmla="*/ 215 w 264"/>
                  <a:gd name="T9" fmla="*/ 54 h 344"/>
                  <a:gd name="T10" fmla="*/ 203 w 264"/>
                  <a:gd name="T11" fmla="*/ 64 h 344"/>
                  <a:gd name="T12" fmla="*/ 189 w 264"/>
                  <a:gd name="T13" fmla="*/ 72 h 344"/>
                  <a:gd name="T14" fmla="*/ 178 w 264"/>
                  <a:gd name="T15" fmla="*/ 81 h 344"/>
                  <a:gd name="T16" fmla="*/ 162 w 264"/>
                  <a:gd name="T17" fmla="*/ 88 h 344"/>
                  <a:gd name="T18" fmla="*/ 149 w 264"/>
                  <a:gd name="T19" fmla="*/ 94 h 344"/>
                  <a:gd name="T20" fmla="*/ 134 w 264"/>
                  <a:gd name="T21" fmla="*/ 99 h 344"/>
                  <a:gd name="T22" fmla="*/ 119 w 264"/>
                  <a:gd name="T23" fmla="*/ 103 h 344"/>
                  <a:gd name="T24" fmla="*/ 102 w 264"/>
                  <a:gd name="T25" fmla="*/ 106 h 344"/>
                  <a:gd name="T26" fmla="*/ 66 w 264"/>
                  <a:gd name="T27" fmla="*/ 111 h 344"/>
                  <a:gd name="T28" fmla="*/ 26 w 264"/>
                  <a:gd name="T29" fmla="*/ 113 h 344"/>
                  <a:gd name="T30" fmla="*/ 31 w 264"/>
                  <a:gd name="T31" fmla="*/ 135 h 344"/>
                  <a:gd name="T32" fmla="*/ 36 w 264"/>
                  <a:gd name="T33" fmla="*/ 155 h 344"/>
                  <a:gd name="T34" fmla="*/ 38 w 264"/>
                  <a:gd name="T35" fmla="*/ 174 h 344"/>
                  <a:gd name="T36" fmla="*/ 39 w 264"/>
                  <a:gd name="T37" fmla="*/ 192 h 344"/>
                  <a:gd name="T38" fmla="*/ 41 w 264"/>
                  <a:gd name="T39" fmla="*/ 209 h 344"/>
                  <a:gd name="T40" fmla="*/ 41 w 264"/>
                  <a:gd name="T41" fmla="*/ 226 h 344"/>
                  <a:gd name="T42" fmla="*/ 39 w 264"/>
                  <a:gd name="T43" fmla="*/ 241 h 344"/>
                  <a:gd name="T44" fmla="*/ 38 w 264"/>
                  <a:gd name="T45" fmla="*/ 257 h 344"/>
                  <a:gd name="T46" fmla="*/ 36 w 264"/>
                  <a:gd name="T47" fmla="*/ 270 h 344"/>
                  <a:gd name="T48" fmla="*/ 32 w 264"/>
                  <a:gd name="T49" fmla="*/ 282 h 344"/>
                  <a:gd name="T50" fmla="*/ 29 w 264"/>
                  <a:gd name="T51" fmla="*/ 294 h 344"/>
                  <a:gd name="T52" fmla="*/ 24 w 264"/>
                  <a:gd name="T53" fmla="*/ 304 h 344"/>
                  <a:gd name="T54" fmla="*/ 19 w 264"/>
                  <a:gd name="T55" fmla="*/ 314 h 344"/>
                  <a:gd name="T56" fmla="*/ 12 w 264"/>
                  <a:gd name="T57" fmla="*/ 323 h 344"/>
                  <a:gd name="T58" fmla="*/ 7 w 264"/>
                  <a:gd name="T59" fmla="*/ 329 h 344"/>
                  <a:gd name="T60" fmla="*/ 0 w 264"/>
                  <a:gd name="T61" fmla="*/ 336 h 344"/>
                  <a:gd name="T62" fmla="*/ 17 w 264"/>
                  <a:gd name="T63" fmla="*/ 339 h 344"/>
                  <a:gd name="T64" fmla="*/ 31 w 264"/>
                  <a:gd name="T65" fmla="*/ 339 h 344"/>
                  <a:gd name="T66" fmla="*/ 44 w 264"/>
                  <a:gd name="T67" fmla="*/ 341 h 344"/>
                  <a:gd name="T68" fmla="*/ 61 w 264"/>
                  <a:gd name="T69" fmla="*/ 344 h 344"/>
                  <a:gd name="T70" fmla="*/ 98 w 264"/>
                  <a:gd name="T71" fmla="*/ 304 h 344"/>
                  <a:gd name="T72" fmla="*/ 134 w 264"/>
                  <a:gd name="T73" fmla="*/ 265 h 344"/>
                  <a:gd name="T74" fmla="*/ 149 w 264"/>
                  <a:gd name="T75" fmla="*/ 245 h 344"/>
                  <a:gd name="T76" fmla="*/ 166 w 264"/>
                  <a:gd name="T77" fmla="*/ 224 h 344"/>
                  <a:gd name="T78" fmla="*/ 179 w 264"/>
                  <a:gd name="T79" fmla="*/ 204 h 344"/>
                  <a:gd name="T80" fmla="*/ 193 w 264"/>
                  <a:gd name="T81" fmla="*/ 184 h 344"/>
                  <a:gd name="T82" fmla="*/ 206 w 264"/>
                  <a:gd name="T83" fmla="*/ 162 h 344"/>
                  <a:gd name="T84" fmla="*/ 217 w 264"/>
                  <a:gd name="T85" fmla="*/ 140 h 344"/>
                  <a:gd name="T86" fmla="*/ 228 w 264"/>
                  <a:gd name="T87" fmla="*/ 118 h 344"/>
                  <a:gd name="T88" fmla="*/ 237 w 264"/>
                  <a:gd name="T89" fmla="*/ 96 h 344"/>
                  <a:gd name="T90" fmla="*/ 245 w 264"/>
                  <a:gd name="T91" fmla="*/ 72 h 344"/>
                  <a:gd name="T92" fmla="*/ 252 w 264"/>
                  <a:gd name="T93" fmla="*/ 49 h 344"/>
                  <a:gd name="T94" fmla="*/ 259 w 264"/>
                  <a:gd name="T95" fmla="*/ 25 h 344"/>
                  <a:gd name="T96" fmla="*/ 264 w 264"/>
                  <a:gd name="T97" fmla="*/ 0 h 34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64"/>
                  <a:gd name="T148" fmla="*/ 0 h 344"/>
                  <a:gd name="T149" fmla="*/ 264 w 264"/>
                  <a:gd name="T150" fmla="*/ 344 h 344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64" h="344">
                    <a:moveTo>
                      <a:pt x="264" y="0"/>
                    </a:moveTo>
                    <a:lnTo>
                      <a:pt x="252" y="15"/>
                    </a:lnTo>
                    <a:lnTo>
                      <a:pt x="240" y="28"/>
                    </a:lnTo>
                    <a:lnTo>
                      <a:pt x="228" y="42"/>
                    </a:lnTo>
                    <a:lnTo>
                      <a:pt x="215" y="54"/>
                    </a:lnTo>
                    <a:lnTo>
                      <a:pt x="203" y="64"/>
                    </a:lnTo>
                    <a:lnTo>
                      <a:pt x="189" y="72"/>
                    </a:lnTo>
                    <a:lnTo>
                      <a:pt x="178" y="81"/>
                    </a:lnTo>
                    <a:lnTo>
                      <a:pt x="162" y="88"/>
                    </a:lnTo>
                    <a:lnTo>
                      <a:pt x="149" y="94"/>
                    </a:lnTo>
                    <a:lnTo>
                      <a:pt x="134" y="99"/>
                    </a:lnTo>
                    <a:lnTo>
                      <a:pt x="119" y="103"/>
                    </a:lnTo>
                    <a:lnTo>
                      <a:pt x="102" y="106"/>
                    </a:lnTo>
                    <a:lnTo>
                      <a:pt x="66" y="111"/>
                    </a:lnTo>
                    <a:lnTo>
                      <a:pt x="26" y="113"/>
                    </a:lnTo>
                    <a:lnTo>
                      <a:pt x="31" y="135"/>
                    </a:lnTo>
                    <a:lnTo>
                      <a:pt x="36" y="155"/>
                    </a:lnTo>
                    <a:lnTo>
                      <a:pt x="38" y="174"/>
                    </a:lnTo>
                    <a:lnTo>
                      <a:pt x="39" y="192"/>
                    </a:lnTo>
                    <a:lnTo>
                      <a:pt x="41" y="209"/>
                    </a:lnTo>
                    <a:lnTo>
                      <a:pt x="41" y="226"/>
                    </a:lnTo>
                    <a:lnTo>
                      <a:pt x="39" y="241"/>
                    </a:lnTo>
                    <a:lnTo>
                      <a:pt x="38" y="257"/>
                    </a:lnTo>
                    <a:lnTo>
                      <a:pt x="36" y="270"/>
                    </a:lnTo>
                    <a:lnTo>
                      <a:pt x="32" y="282"/>
                    </a:lnTo>
                    <a:lnTo>
                      <a:pt x="29" y="294"/>
                    </a:lnTo>
                    <a:lnTo>
                      <a:pt x="24" y="304"/>
                    </a:lnTo>
                    <a:lnTo>
                      <a:pt x="19" y="314"/>
                    </a:lnTo>
                    <a:lnTo>
                      <a:pt x="12" y="323"/>
                    </a:lnTo>
                    <a:lnTo>
                      <a:pt x="7" y="329"/>
                    </a:lnTo>
                    <a:lnTo>
                      <a:pt x="0" y="336"/>
                    </a:lnTo>
                    <a:lnTo>
                      <a:pt x="17" y="339"/>
                    </a:lnTo>
                    <a:lnTo>
                      <a:pt x="31" y="339"/>
                    </a:lnTo>
                    <a:lnTo>
                      <a:pt x="44" y="341"/>
                    </a:lnTo>
                    <a:lnTo>
                      <a:pt x="61" y="344"/>
                    </a:lnTo>
                    <a:lnTo>
                      <a:pt x="98" y="304"/>
                    </a:lnTo>
                    <a:lnTo>
                      <a:pt x="134" y="265"/>
                    </a:lnTo>
                    <a:lnTo>
                      <a:pt x="149" y="245"/>
                    </a:lnTo>
                    <a:lnTo>
                      <a:pt x="166" y="224"/>
                    </a:lnTo>
                    <a:lnTo>
                      <a:pt x="179" y="204"/>
                    </a:lnTo>
                    <a:lnTo>
                      <a:pt x="193" y="184"/>
                    </a:lnTo>
                    <a:lnTo>
                      <a:pt x="206" y="162"/>
                    </a:lnTo>
                    <a:lnTo>
                      <a:pt x="217" y="140"/>
                    </a:lnTo>
                    <a:lnTo>
                      <a:pt x="228" y="118"/>
                    </a:lnTo>
                    <a:lnTo>
                      <a:pt x="237" y="96"/>
                    </a:lnTo>
                    <a:lnTo>
                      <a:pt x="245" y="72"/>
                    </a:lnTo>
                    <a:lnTo>
                      <a:pt x="252" y="49"/>
                    </a:lnTo>
                    <a:lnTo>
                      <a:pt x="259" y="25"/>
                    </a:lnTo>
                    <a:lnTo>
                      <a:pt x="264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42" name="Freeform 64"/>
              <p:cNvSpPr>
                <a:spLocks/>
              </p:cNvSpPr>
              <p:nvPr/>
            </p:nvSpPr>
            <p:spPr bwMode="auto">
              <a:xfrm>
                <a:off x="1800" y="1564"/>
                <a:ext cx="147" cy="91"/>
              </a:xfrm>
              <a:custGeom>
                <a:avLst/>
                <a:gdLst>
                  <a:gd name="T0" fmla="*/ 147 w 147"/>
                  <a:gd name="T1" fmla="*/ 0 h 91"/>
                  <a:gd name="T2" fmla="*/ 135 w 147"/>
                  <a:gd name="T3" fmla="*/ 8 h 91"/>
                  <a:gd name="T4" fmla="*/ 123 w 147"/>
                  <a:gd name="T5" fmla="*/ 15 h 91"/>
                  <a:gd name="T6" fmla="*/ 110 w 147"/>
                  <a:gd name="T7" fmla="*/ 20 h 91"/>
                  <a:gd name="T8" fmla="*/ 94 w 147"/>
                  <a:gd name="T9" fmla="*/ 25 h 91"/>
                  <a:gd name="T10" fmla="*/ 79 w 147"/>
                  <a:gd name="T11" fmla="*/ 29 h 91"/>
                  <a:gd name="T12" fmla="*/ 61 w 147"/>
                  <a:gd name="T13" fmla="*/ 30 h 91"/>
                  <a:gd name="T14" fmla="*/ 40 w 147"/>
                  <a:gd name="T15" fmla="*/ 32 h 91"/>
                  <a:gd name="T16" fmla="*/ 20 w 147"/>
                  <a:gd name="T17" fmla="*/ 30 h 91"/>
                  <a:gd name="T18" fmla="*/ 15 w 147"/>
                  <a:gd name="T19" fmla="*/ 52 h 91"/>
                  <a:gd name="T20" fmla="*/ 12 w 147"/>
                  <a:gd name="T21" fmla="*/ 68 h 91"/>
                  <a:gd name="T22" fmla="*/ 5 w 147"/>
                  <a:gd name="T23" fmla="*/ 78 h 91"/>
                  <a:gd name="T24" fmla="*/ 0 w 147"/>
                  <a:gd name="T25" fmla="*/ 88 h 91"/>
                  <a:gd name="T26" fmla="*/ 13 w 147"/>
                  <a:gd name="T27" fmla="*/ 88 h 91"/>
                  <a:gd name="T28" fmla="*/ 27 w 147"/>
                  <a:gd name="T29" fmla="*/ 90 h 91"/>
                  <a:gd name="T30" fmla="*/ 40 w 147"/>
                  <a:gd name="T31" fmla="*/ 91 h 91"/>
                  <a:gd name="T32" fmla="*/ 52 w 147"/>
                  <a:gd name="T33" fmla="*/ 91 h 91"/>
                  <a:gd name="T34" fmla="*/ 71 w 147"/>
                  <a:gd name="T35" fmla="*/ 81 h 91"/>
                  <a:gd name="T36" fmla="*/ 89 w 147"/>
                  <a:gd name="T37" fmla="*/ 71 h 91"/>
                  <a:gd name="T38" fmla="*/ 105 w 147"/>
                  <a:gd name="T39" fmla="*/ 61 h 91"/>
                  <a:gd name="T40" fmla="*/ 116 w 147"/>
                  <a:gd name="T41" fmla="*/ 49 h 91"/>
                  <a:gd name="T42" fmla="*/ 128 w 147"/>
                  <a:gd name="T43" fmla="*/ 37 h 91"/>
                  <a:gd name="T44" fmla="*/ 137 w 147"/>
                  <a:gd name="T45" fmla="*/ 25 h 91"/>
                  <a:gd name="T46" fmla="*/ 143 w 147"/>
                  <a:gd name="T47" fmla="*/ 13 h 91"/>
                  <a:gd name="T48" fmla="*/ 147 w 147"/>
                  <a:gd name="T49" fmla="*/ 0 h 9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47"/>
                  <a:gd name="T76" fmla="*/ 0 h 91"/>
                  <a:gd name="T77" fmla="*/ 147 w 147"/>
                  <a:gd name="T78" fmla="*/ 91 h 91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47" h="91">
                    <a:moveTo>
                      <a:pt x="147" y="0"/>
                    </a:moveTo>
                    <a:lnTo>
                      <a:pt x="135" y="8"/>
                    </a:lnTo>
                    <a:lnTo>
                      <a:pt x="123" y="15"/>
                    </a:lnTo>
                    <a:lnTo>
                      <a:pt x="110" y="20"/>
                    </a:lnTo>
                    <a:lnTo>
                      <a:pt x="94" y="25"/>
                    </a:lnTo>
                    <a:lnTo>
                      <a:pt x="79" y="29"/>
                    </a:lnTo>
                    <a:lnTo>
                      <a:pt x="61" y="30"/>
                    </a:lnTo>
                    <a:lnTo>
                      <a:pt x="40" y="32"/>
                    </a:lnTo>
                    <a:lnTo>
                      <a:pt x="20" y="30"/>
                    </a:lnTo>
                    <a:lnTo>
                      <a:pt x="15" y="52"/>
                    </a:lnTo>
                    <a:lnTo>
                      <a:pt x="12" y="68"/>
                    </a:lnTo>
                    <a:lnTo>
                      <a:pt x="5" y="78"/>
                    </a:lnTo>
                    <a:lnTo>
                      <a:pt x="0" y="88"/>
                    </a:lnTo>
                    <a:lnTo>
                      <a:pt x="13" y="88"/>
                    </a:lnTo>
                    <a:lnTo>
                      <a:pt x="27" y="90"/>
                    </a:lnTo>
                    <a:lnTo>
                      <a:pt x="40" y="91"/>
                    </a:lnTo>
                    <a:lnTo>
                      <a:pt x="52" y="91"/>
                    </a:lnTo>
                    <a:lnTo>
                      <a:pt x="71" y="81"/>
                    </a:lnTo>
                    <a:lnTo>
                      <a:pt x="89" y="71"/>
                    </a:lnTo>
                    <a:lnTo>
                      <a:pt x="105" y="61"/>
                    </a:lnTo>
                    <a:lnTo>
                      <a:pt x="116" y="49"/>
                    </a:lnTo>
                    <a:lnTo>
                      <a:pt x="128" y="37"/>
                    </a:lnTo>
                    <a:lnTo>
                      <a:pt x="137" y="25"/>
                    </a:lnTo>
                    <a:lnTo>
                      <a:pt x="143" y="13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3BB3C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43" name="Freeform 65"/>
              <p:cNvSpPr>
                <a:spLocks/>
              </p:cNvSpPr>
              <p:nvPr/>
            </p:nvSpPr>
            <p:spPr bwMode="auto">
              <a:xfrm>
                <a:off x="3807" y="1596"/>
                <a:ext cx="252" cy="367"/>
              </a:xfrm>
              <a:custGeom>
                <a:avLst/>
                <a:gdLst>
                  <a:gd name="T0" fmla="*/ 252 w 252"/>
                  <a:gd name="T1" fmla="*/ 0 h 367"/>
                  <a:gd name="T2" fmla="*/ 228 w 252"/>
                  <a:gd name="T3" fmla="*/ 30 h 367"/>
                  <a:gd name="T4" fmla="*/ 205 w 252"/>
                  <a:gd name="T5" fmla="*/ 56 h 367"/>
                  <a:gd name="T6" fmla="*/ 193 w 252"/>
                  <a:gd name="T7" fmla="*/ 68 h 367"/>
                  <a:gd name="T8" fmla="*/ 181 w 252"/>
                  <a:gd name="T9" fmla="*/ 78 h 367"/>
                  <a:gd name="T10" fmla="*/ 167 w 252"/>
                  <a:gd name="T11" fmla="*/ 86 h 367"/>
                  <a:gd name="T12" fmla="*/ 154 w 252"/>
                  <a:gd name="T13" fmla="*/ 95 h 367"/>
                  <a:gd name="T14" fmla="*/ 140 w 252"/>
                  <a:gd name="T15" fmla="*/ 101 h 367"/>
                  <a:gd name="T16" fmla="*/ 127 w 252"/>
                  <a:gd name="T17" fmla="*/ 107 h 367"/>
                  <a:gd name="T18" fmla="*/ 110 w 252"/>
                  <a:gd name="T19" fmla="*/ 112 h 367"/>
                  <a:gd name="T20" fmla="*/ 95 w 252"/>
                  <a:gd name="T21" fmla="*/ 115 h 367"/>
                  <a:gd name="T22" fmla="*/ 78 w 252"/>
                  <a:gd name="T23" fmla="*/ 118 h 367"/>
                  <a:gd name="T24" fmla="*/ 59 w 252"/>
                  <a:gd name="T25" fmla="*/ 120 h 367"/>
                  <a:gd name="T26" fmla="*/ 39 w 252"/>
                  <a:gd name="T27" fmla="*/ 122 h 367"/>
                  <a:gd name="T28" fmla="*/ 19 w 252"/>
                  <a:gd name="T29" fmla="*/ 123 h 367"/>
                  <a:gd name="T30" fmla="*/ 26 w 252"/>
                  <a:gd name="T31" fmla="*/ 161 h 367"/>
                  <a:gd name="T32" fmla="*/ 27 w 252"/>
                  <a:gd name="T33" fmla="*/ 194 h 367"/>
                  <a:gd name="T34" fmla="*/ 27 w 252"/>
                  <a:gd name="T35" fmla="*/ 226 h 367"/>
                  <a:gd name="T36" fmla="*/ 26 w 252"/>
                  <a:gd name="T37" fmla="*/ 254 h 367"/>
                  <a:gd name="T38" fmla="*/ 21 w 252"/>
                  <a:gd name="T39" fmla="*/ 279 h 367"/>
                  <a:gd name="T40" fmla="*/ 14 w 252"/>
                  <a:gd name="T41" fmla="*/ 303 h 367"/>
                  <a:gd name="T42" fmla="*/ 7 w 252"/>
                  <a:gd name="T43" fmla="*/ 326 h 367"/>
                  <a:gd name="T44" fmla="*/ 0 w 252"/>
                  <a:gd name="T45" fmla="*/ 346 h 367"/>
                  <a:gd name="T46" fmla="*/ 22 w 252"/>
                  <a:gd name="T47" fmla="*/ 352 h 367"/>
                  <a:gd name="T48" fmla="*/ 48 w 252"/>
                  <a:gd name="T49" fmla="*/ 357 h 367"/>
                  <a:gd name="T50" fmla="*/ 73 w 252"/>
                  <a:gd name="T51" fmla="*/ 362 h 367"/>
                  <a:gd name="T52" fmla="*/ 97 w 252"/>
                  <a:gd name="T53" fmla="*/ 367 h 367"/>
                  <a:gd name="T54" fmla="*/ 115 w 252"/>
                  <a:gd name="T55" fmla="*/ 346 h 367"/>
                  <a:gd name="T56" fmla="*/ 132 w 252"/>
                  <a:gd name="T57" fmla="*/ 325 h 367"/>
                  <a:gd name="T58" fmla="*/ 149 w 252"/>
                  <a:gd name="T59" fmla="*/ 303 h 367"/>
                  <a:gd name="T60" fmla="*/ 164 w 252"/>
                  <a:gd name="T61" fmla="*/ 279 h 367"/>
                  <a:gd name="T62" fmla="*/ 178 w 252"/>
                  <a:gd name="T63" fmla="*/ 257 h 367"/>
                  <a:gd name="T64" fmla="*/ 191 w 252"/>
                  <a:gd name="T65" fmla="*/ 233 h 367"/>
                  <a:gd name="T66" fmla="*/ 203 w 252"/>
                  <a:gd name="T67" fmla="*/ 210 h 367"/>
                  <a:gd name="T68" fmla="*/ 213 w 252"/>
                  <a:gd name="T69" fmla="*/ 184 h 367"/>
                  <a:gd name="T70" fmla="*/ 222 w 252"/>
                  <a:gd name="T71" fmla="*/ 161 h 367"/>
                  <a:gd name="T72" fmla="*/ 228 w 252"/>
                  <a:gd name="T73" fmla="*/ 137 h 367"/>
                  <a:gd name="T74" fmla="*/ 235 w 252"/>
                  <a:gd name="T75" fmla="*/ 113 h 367"/>
                  <a:gd name="T76" fmla="*/ 242 w 252"/>
                  <a:gd name="T77" fmla="*/ 90 h 367"/>
                  <a:gd name="T78" fmla="*/ 245 w 252"/>
                  <a:gd name="T79" fmla="*/ 66 h 367"/>
                  <a:gd name="T80" fmla="*/ 249 w 252"/>
                  <a:gd name="T81" fmla="*/ 44 h 367"/>
                  <a:gd name="T82" fmla="*/ 252 w 252"/>
                  <a:gd name="T83" fmla="*/ 22 h 367"/>
                  <a:gd name="T84" fmla="*/ 252 w 252"/>
                  <a:gd name="T85" fmla="*/ 0 h 36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252"/>
                  <a:gd name="T130" fmla="*/ 0 h 367"/>
                  <a:gd name="T131" fmla="*/ 252 w 252"/>
                  <a:gd name="T132" fmla="*/ 367 h 36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252" h="367">
                    <a:moveTo>
                      <a:pt x="252" y="0"/>
                    </a:moveTo>
                    <a:lnTo>
                      <a:pt x="228" y="30"/>
                    </a:lnTo>
                    <a:lnTo>
                      <a:pt x="205" y="56"/>
                    </a:lnTo>
                    <a:lnTo>
                      <a:pt x="193" y="68"/>
                    </a:lnTo>
                    <a:lnTo>
                      <a:pt x="181" y="78"/>
                    </a:lnTo>
                    <a:lnTo>
                      <a:pt x="167" y="86"/>
                    </a:lnTo>
                    <a:lnTo>
                      <a:pt x="154" y="95"/>
                    </a:lnTo>
                    <a:lnTo>
                      <a:pt x="140" y="101"/>
                    </a:lnTo>
                    <a:lnTo>
                      <a:pt x="127" y="107"/>
                    </a:lnTo>
                    <a:lnTo>
                      <a:pt x="110" y="112"/>
                    </a:lnTo>
                    <a:lnTo>
                      <a:pt x="95" y="115"/>
                    </a:lnTo>
                    <a:lnTo>
                      <a:pt x="78" y="118"/>
                    </a:lnTo>
                    <a:lnTo>
                      <a:pt x="59" y="120"/>
                    </a:lnTo>
                    <a:lnTo>
                      <a:pt x="39" y="122"/>
                    </a:lnTo>
                    <a:lnTo>
                      <a:pt x="19" y="123"/>
                    </a:lnTo>
                    <a:lnTo>
                      <a:pt x="26" y="161"/>
                    </a:lnTo>
                    <a:lnTo>
                      <a:pt x="27" y="194"/>
                    </a:lnTo>
                    <a:lnTo>
                      <a:pt x="27" y="226"/>
                    </a:lnTo>
                    <a:lnTo>
                      <a:pt x="26" y="254"/>
                    </a:lnTo>
                    <a:lnTo>
                      <a:pt x="21" y="279"/>
                    </a:lnTo>
                    <a:lnTo>
                      <a:pt x="14" y="303"/>
                    </a:lnTo>
                    <a:lnTo>
                      <a:pt x="7" y="326"/>
                    </a:lnTo>
                    <a:lnTo>
                      <a:pt x="0" y="346"/>
                    </a:lnTo>
                    <a:lnTo>
                      <a:pt x="22" y="352"/>
                    </a:lnTo>
                    <a:lnTo>
                      <a:pt x="48" y="357"/>
                    </a:lnTo>
                    <a:lnTo>
                      <a:pt x="73" y="362"/>
                    </a:lnTo>
                    <a:lnTo>
                      <a:pt x="97" y="367"/>
                    </a:lnTo>
                    <a:lnTo>
                      <a:pt x="115" y="346"/>
                    </a:lnTo>
                    <a:lnTo>
                      <a:pt x="132" y="325"/>
                    </a:lnTo>
                    <a:lnTo>
                      <a:pt x="149" y="303"/>
                    </a:lnTo>
                    <a:lnTo>
                      <a:pt x="164" y="279"/>
                    </a:lnTo>
                    <a:lnTo>
                      <a:pt x="178" y="257"/>
                    </a:lnTo>
                    <a:lnTo>
                      <a:pt x="191" y="233"/>
                    </a:lnTo>
                    <a:lnTo>
                      <a:pt x="203" y="210"/>
                    </a:lnTo>
                    <a:lnTo>
                      <a:pt x="213" y="184"/>
                    </a:lnTo>
                    <a:lnTo>
                      <a:pt x="222" y="161"/>
                    </a:lnTo>
                    <a:lnTo>
                      <a:pt x="228" y="137"/>
                    </a:lnTo>
                    <a:lnTo>
                      <a:pt x="235" y="113"/>
                    </a:lnTo>
                    <a:lnTo>
                      <a:pt x="242" y="90"/>
                    </a:lnTo>
                    <a:lnTo>
                      <a:pt x="245" y="66"/>
                    </a:lnTo>
                    <a:lnTo>
                      <a:pt x="249" y="44"/>
                    </a:lnTo>
                    <a:lnTo>
                      <a:pt x="252" y="22"/>
                    </a:lnTo>
                    <a:lnTo>
                      <a:pt x="252" y="0"/>
                    </a:lnTo>
                    <a:close/>
                  </a:path>
                </a:pathLst>
              </a:custGeom>
              <a:solidFill>
                <a:srgbClr val="3BB3C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44" name="Freeform 66"/>
              <p:cNvSpPr>
                <a:spLocks/>
              </p:cNvSpPr>
              <p:nvPr/>
            </p:nvSpPr>
            <p:spPr bwMode="auto">
              <a:xfrm>
                <a:off x="1704" y="1540"/>
                <a:ext cx="234" cy="88"/>
              </a:xfrm>
              <a:custGeom>
                <a:avLst/>
                <a:gdLst>
                  <a:gd name="T0" fmla="*/ 234 w 234"/>
                  <a:gd name="T1" fmla="*/ 0 h 88"/>
                  <a:gd name="T2" fmla="*/ 221 w 234"/>
                  <a:gd name="T3" fmla="*/ 0 h 88"/>
                  <a:gd name="T4" fmla="*/ 209 w 234"/>
                  <a:gd name="T5" fmla="*/ 4 h 88"/>
                  <a:gd name="T6" fmla="*/ 0 w 234"/>
                  <a:gd name="T7" fmla="*/ 88 h 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34"/>
                  <a:gd name="T13" fmla="*/ 0 h 88"/>
                  <a:gd name="T14" fmla="*/ 234 w 234"/>
                  <a:gd name="T15" fmla="*/ 88 h 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34" h="88">
                    <a:moveTo>
                      <a:pt x="234" y="0"/>
                    </a:moveTo>
                    <a:lnTo>
                      <a:pt x="221" y="0"/>
                    </a:lnTo>
                    <a:lnTo>
                      <a:pt x="209" y="4"/>
                    </a:lnTo>
                    <a:lnTo>
                      <a:pt x="0" y="88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45" name="Freeform 67"/>
              <p:cNvSpPr>
                <a:spLocks/>
              </p:cNvSpPr>
              <p:nvPr/>
            </p:nvSpPr>
            <p:spPr bwMode="auto">
              <a:xfrm>
                <a:off x="1200" y="1261"/>
                <a:ext cx="3458" cy="1283"/>
              </a:xfrm>
              <a:custGeom>
                <a:avLst/>
                <a:gdLst>
                  <a:gd name="T0" fmla="*/ 6 w 3458"/>
                  <a:gd name="T1" fmla="*/ 0 h 1283"/>
                  <a:gd name="T2" fmla="*/ 0 w 3458"/>
                  <a:gd name="T3" fmla="*/ 7 h 1283"/>
                  <a:gd name="T4" fmla="*/ 9 w 3458"/>
                  <a:gd name="T5" fmla="*/ 575 h 1283"/>
                  <a:gd name="T6" fmla="*/ 2305 w 3458"/>
                  <a:gd name="T7" fmla="*/ 1128 h 1283"/>
                  <a:gd name="T8" fmla="*/ 2445 w 3458"/>
                  <a:gd name="T9" fmla="*/ 1158 h 1283"/>
                  <a:gd name="T10" fmla="*/ 2582 w 3458"/>
                  <a:gd name="T11" fmla="*/ 1188 h 1283"/>
                  <a:gd name="T12" fmla="*/ 2722 w 3458"/>
                  <a:gd name="T13" fmla="*/ 1219 h 1283"/>
                  <a:gd name="T14" fmla="*/ 2866 w 3458"/>
                  <a:gd name="T15" fmla="*/ 1246 h 1283"/>
                  <a:gd name="T16" fmla="*/ 3004 w 3458"/>
                  <a:gd name="T17" fmla="*/ 1266 h 1283"/>
                  <a:gd name="T18" fmla="*/ 3136 w 3458"/>
                  <a:gd name="T19" fmla="*/ 1280 h 1283"/>
                  <a:gd name="T20" fmla="*/ 3197 w 3458"/>
                  <a:gd name="T21" fmla="*/ 1283 h 1283"/>
                  <a:gd name="T22" fmla="*/ 3256 w 3458"/>
                  <a:gd name="T23" fmla="*/ 1281 h 1283"/>
                  <a:gd name="T24" fmla="*/ 3308 w 3458"/>
                  <a:gd name="T25" fmla="*/ 1276 h 1283"/>
                  <a:gd name="T26" fmla="*/ 3355 w 3458"/>
                  <a:gd name="T27" fmla="*/ 1266 h 1283"/>
                  <a:gd name="T28" fmla="*/ 3381 w 3458"/>
                  <a:gd name="T29" fmla="*/ 1248 h 1283"/>
                  <a:gd name="T30" fmla="*/ 3401 w 3458"/>
                  <a:gd name="T31" fmla="*/ 1221 h 1283"/>
                  <a:gd name="T32" fmla="*/ 3416 w 3458"/>
                  <a:gd name="T33" fmla="*/ 1187 h 1283"/>
                  <a:gd name="T34" fmla="*/ 3428 w 3458"/>
                  <a:gd name="T35" fmla="*/ 1148 h 1283"/>
                  <a:gd name="T36" fmla="*/ 3425 w 3458"/>
                  <a:gd name="T37" fmla="*/ 1134 h 1283"/>
                  <a:gd name="T38" fmla="*/ 3425 w 3458"/>
                  <a:gd name="T39" fmla="*/ 1123 h 1283"/>
                  <a:gd name="T40" fmla="*/ 3431 w 3458"/>
                  <a:gd name="T41" fmla="*/ 1111 h 1283"/>
                  <a:gd name="T42" fmla="*/ 3440 w 3458"/>
                  <a:gd name="T43" fmla="*/ 1104 h 1283"/>
                  <a:gd name="T44" fmla="*/ 3425 w 3458"/>
                  <a:gd name="T45" fmla="*/ 1090 h 1283"/>
                  <a:gd name="T46" fmla="*/ 3411 w 3458"/>
                  <a:gd name="T47" fmla="*/ 1070 h 1283"/>
                  <a:gd name="T48" fmla="*/ 3404 w 3458"/>
                  <a:gd name="T49" fmla="*/ 1045 h 1283"/>
                  <a:gd name="T50" fmla="*/ 3403 w 3458"/>
                  <a:gd name="T51" fmla="*/ 1014 h 1283"/>
                  <a:gd name="T52" fmla="*/ 3408 w 3458"/>
                  <a:gd name="T53" fmla="*/ 982 h 1283"/>
                  <a:gd name="T54" fmla="*/ 3418 w 3458"/>
                  <a:gd name="T55" fmla="*/ 950 h 1283"/>
                  <a:gd name="T56" fmla="*/ 3435 w 3458"/>
                  <a:gd name="T57" fmla="*/ 921 h 1283"/>
                  <a:gd name="T58" fmla="*/ 3458 w 3458"/>
                  <a:gd name="T59" fmla="*/ 896 h 1283"/>
                  <a:gd name="T60" fmla="*/ 3404 w 3458"/>
                  <a:gd name="T61" fmla="*/ 867 h 1283"/>
                  <a:gd name="T62" fmla="*/ 3343 w 3458"/>
                  <a:gd name="T63" fmla="*/ 840 h 1283"/>
                  <a:gd name="T64" fmla="*/ 3274 w 3458"/>
                  <a:gd name="T65" fmla="*/ 812 h 1283"/>
                  <a:gd name="T66" fmla="*/ 3195 w 3458"/>
                  <a:gd name="T67" fmla="*/ 785 h 1283"/>
                  <a:gd name="T68" fmla="*/ 3011 w 3458"/>
                  <a:gd name="T69" fmla="*/ 734 h 1283"/>
                  <a:gd name="T70" fmla="*/ 2783 w 3458"/>
                  <a:gd name="T71" fmla="*/ 683 h 1283"/>
                  <a:gd name="T72" fmla="*/ 2744 w 3458"/>
                  <a:gd name="T73" fmla="*/ 671 h 1283"/>
                  <a:gd name="T74" fmla="*/ 2655 w 3458"/>
                  <a:gd name="T75" fmla="*/ 600 h 1283"/>
                  <a:gd name="T76" fmla="*/ 2562 w 3458"/>
                  <a:gd name="T77" fmla="*/ 543 h 1283"/>
                  <a:gd name="T78" fmla="*/ 2464 w 3458"/>
                  <a:gd name="T79" fmla="*/ 497 h 1283"/>
                  <a:gd name="T80" fmla="*/ 2364 w 3458"/>
                  <a:gd name="T81" fmla="*/ 463 h 1283"/>
                  <a:gd name="T82" fmla="*/ 2261 w 3458"/>
                  <a:gd name="T83" fmla="*/ 440 h 1283"/>
                  <a:gd name="T84" fmla="*/ 2157 w 3458"/>
                  <a:gd name="T85" fmla="*/ 426 h 1283"/>
                  <a:gd name="T86" fmla="*/ 2048 w 3458"/>
                  <a:gd name="T87" fmla="*/ 421 h 1283"/>
                  <a:gd name="T88" fmla="*/ 1940 w 3458"/>
                  <a:gd name="T89" fmla="*/ 423 h 1283"/>
                  <a:gd name="T90" fmla="*/ 1888 w 3458"/>
                  <a:gd name="T91" fmla="*/ 425 h 1283"/>
                  <a:gd name="T92" fmla="*/ 1750 w 3458"/>
                  <a:gd name="T93" fmla="*/ 423 h 1283"/>
                  <a:gd name="T94" fmla="*/ 1552 w 3458"/>
                  <a:gd name="T95" fmla="*/ 420 h 1283"/>
                  <a:gd name="T96" fmla="*/ 1319 w 3458"/>
                  <a:gd name="T97" fmla="*/ 413 h 1283"/>
                  <a:gd name="T98" fmla="*/ 1074 w 3458"/>
                  <a:gd name="T99" fmla="*/ 404 h 1283"/>
                  <a:gd name="T100" fmla="*/ 843 w 3458"/>
                  <a:gd name="T101" fmla="*/ 394 h 1283"/>
                  <a:gd name="T102" fmla="*/ 651 w 3458"/>
                  <a:gd name="T103" fmla="*/ 384 h 1283"/>
                  <a:gd name="T104" fmla="*/ 521 w 3458"/>
                  <a:gd name="T105" fmla="*/ 372 h 1283"/>
                  <a:gd name="T106" fmla="*/ 502 w 3458"/>
                  <a:gd name="T107" fmla="*/ 367 h 1283"/>
                  <a:gd name="T108" fmla="*/ 487 w 3458"/>
                  <a:gd name="T109" fmla="*/ 359 h 1283"/>
                  <a:gd name="T110" fmla="*/ 463 w 3458"/>
                  <a:gd name="T111" fmla="*/ 337 h 1283"/>
                  <a:gd name="T112" fmla="*/ 195 w 3458"/>
                  <a:gd name="T113" fmla="*/ 33 h 1283"/>
                  <a:gd name="T114" fmla="*/ 181 w 3458"/>
                  <a:gd name="T115" fmla="*/ 24 h 1283"/>
                  <a:gd name="T116" fmla="*/ 132 w 3458"/>
                  <a:gd name="T117" fmla="*/ 12 h 1283"/>
                  <a:gd name="T118" fmla="*/ 51 w 3458"/>
                  <a:gd name="T119" fmla="*/ 4 h 1283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458"/>
                  <a:gd name="T181" fmla="*/ 0 h 1283"/>
                  <a:gd name="T182" fmla="*/ 3458 w 3458"/>
                  <a:gd name="T183" fmla="*/ 1283 h 1283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458" h="1283">
                    <a:moveTo>
                      <a:pt x="11" y="0"/>
                    </a:moveTo>
                    <a:lnTo>
                      <a:pt x="6" y="0"/>
                    </a:lnTo>
                    <a:lnTo>
                      <a:pt x="2" y="2"/>
                    </a:lnTo>
                    <a:lnTo>
                      <a:pt x="0" y="7"/>
                    </a:lnTo>
                    <a:lnTo>
                      <a:pt x="0" y="12"/>
                    </a:lnTo>
                    <a:lnTo>
                      <a:pt x="9" y="575"/>
                    </a:lnTo>
                    <a:lnTo>
                      <a:pt x="1436" y="923"/>
                    </a:lnTo>
                    <a:lnTo>
                      <a:pt x="2305" y="1128"/>
                    </a:lnTo>
                    <a:lnTo>
                      <a:pt x="2376" y="1143"/>
                    </a:lnTo>
                    <a:lnTo>
                      <a:pt x="2445" y="1158"/>
                    </a:lnTo>
                    <a:lnTo>
                      <a:pt x="2513" y="1173"/>
                    </a:lnTo>
                    <a:lnTo>
                      <a:pt x="2582" y="1188"/>
                    </a:lnTo>
                    <a:lnTo>
                      <a:pt x="2653" y="1204"/>
                    </a:lnTo>
                    <a:lnTo>
                      <a:pt x="2722" y="1219"/>
                    </a:lnTo>
                    <a:lnTo>
                      <a:pt x="2793" y="1232"/>
                    </a:lnTo>
                    <a:lnTo>
                      <a:pt x="2866" y="1246"/>
                    </a:lnTo>
                    <a:lnTo>
                      <a:pt x="2935" y="1256"/>
                    </a:lnTo>
                    <a:lnTo>
                      <a:pt x="3004" y="1266"/>
                    </a:lnTo>
                    <a:lnTo>
                      <a:pt x="3070" y="1273"/>
                    </a:lnTo>
                    <a:lnTo>
                      <a:pt x="3136" y="1280"/>
                    </a:lnTo>
                    <a:lnTo>
                      <a:pt x="3166" y="1281"/>
                    </a:lnTo>
                    <a:lnTo>
                      <a:pt x="3197" y="1283"/>
                    </a:lnTo>
                    <a:lnTo>
                      <a:pt x="3227" y="1283"/>
                    </a:lnTo>
                    <a:lnTo>
                      <a:pt x="3256" y="1281"/>
                    </a:lnTo>
                    <a:lnTo>
                      <a:pt x="3283" y="1280"/>
                    </a:lnTo>
                    <a:lnTo>
                      <a:pt x="3308" y="1276"/>
                    </a:lnTo>
                    <a:lnTo>
                      <a:pt x="3332" y="1271"/>
                    </a:lnTo>
                    <a:lnTo>
                      <a:pt x="3355" y="1266"/>
                    </a:lnTo>
                    <a:lnTo>
                      <a:pt x="3369" y="1258"/>
                    </a:lnTo>
                    <a:lnTo>
                      <a:pt x="3381" y="1248"/>
                    </a:lnTo>
                    <a:lnTo>
                      <a:pt x="3391" y="1234"/>
                    </a:lnTo>
                    <a:lnTo>
                      <a:pt x="3401" y="1221"/>
                    </a:lnTo>
                    <a:lnTo>
                      <a:pt x="3409" y="1204"/>
                    </a:lnTo>
                    <a:lnTo>
                      <a:pt x="3416" y="1187"/>
                    </a:lnTo>
                    <a:lnTo>
                      <a:pt x="3423" y="1168"/>
                    </a:lnTo>
                    <a:lnTo>
                      <a:pt x="3428" y="1148"/>
                    </a:lnTo>
                    <a:lnTo>
                      <a:pt x="3426" y="1141"/>
                    </a:lnTo>
                    <a:lnTo>
                      <a:pt x="3425" y="1134"/>
                    </a:lnTo>
                    <a:lnTo>
                      <a:pt x="3425" y="1128"/>
                    </a:lnTo>
                    <a:lnTo>
                      <a:pt x="3425" y="1123"/>
                    </a:lnTo>
                    <a:lnTo>
                      <a:pt x="3428" y="1116"/>
                    </a:lnTo>
                    <a:lnTo>
                      <a:pt x="3431" y="1111"/>
                    </a:lnTo>
                    <a:lnTo>
                      <a:pt x="3435" y="1107"/>
                    </a:lnTo>
                    <a:lnTo>
                      <a:pt x="3440" y="1104"/>
                    </a:lnTo>
                    <a:lnTo>
                      <a:pt x="3431" y="1099"/>
                    </a:lnTo>
                    <a:lnTo>
                      <a:pt x="3425" y="1090"/>
                    </a:lnTo>
                    <a:lnTo>
                      <a:pt x="3418" y="1082"/>
                    </a:lnTo>
                    <a:lnTo>
                      <a:pt x="3411" y="1070"/>
                    </a:lnTo>
                    <a:lnTo>
                      <a:pt x="3408" y="1058"/>
                    </a:lnTo>
                    <a:lnTo>
                      <a:pt x="3404" y="1045"/>
                    </a:lnTo>
                    <a:lnTo>
                      <a:pt x="3403" y="1030"/>
                    </a:lnTo>
                    <a:lnTo>
                      <a:pt x="3403" y="1014"/>
                    </a:lnTo>
                    <a:lnTo>
                      <a:pt x="3404" y="997"/>
                    </a:lnTo>
                    <a:lnTo>
                      <a:pt x="3408" y="982"/>
                    </a:lnTo>
                    <a:lnTo>
                      <a:pt x="3411" y="965"/>
                    </a:lnTo>
                    <a:lnTo>
                      <a:pt x="3418" y="950"/>
                    </a:lnTo>
                    <a:lnTo>
                      <a:pt x="3425" y="935"/>
                    </a:lnTo>
                    <a:lnTo>
                      <a:pt x="3435" y="921"/>
                    </a:lnTo>
                    <a:lnTo>
                      <a:pt x="3445" y="908"/>
                    </a:lnTo>
                    <a:lnTo>
                      <a:pt x="3458" y="896"/>
                    </a:lnTo>
                    <a:lnTo>
                      <a:pt x="3433" y="881"/>
                    </a:lnTo>
                    <a:lnTo>
                      <a:pt x="3404" y="867"/>
                    </a:lnTo>
                    <a:lnTo>
                      <a:pt x="3374" y="854"/>
                    </a:lnTo>
                    <a:lnTo>
                      <a:pt x="3343" y="840"/>
                    </a:lnTo>
                    <a:lnTo>
                      <a:pt x="3310" y="825"/>
                    </a:lnTo>
                    <a:lnTo>
                      <a:pt x="3274" y="812"/>
                    </a:lnTo>
                    <a:lnTo>
                      <a:pt x="3235" y="798"/>
                    </a:lnTo>
                    <a:lnTo>
                      <a:pt x="3195" y="785"/>
                    </a:lnTo>
                    <a:lnTo>
                      <a:pt x="3109" y="759"/>
                    </a:lnTo>
                    <a:lnTo>
                      <a:pt x="3011" y="734"/>
                    </a:lnTo>
                    <a:lnTo>
                      <a:pt x="2903" y="709"/>
                    </a:lnTo>
                    <a:lnTo>
                      <a:pt x="2783" y="683"/>
                    </a:lnTo>
                    <a:lnTo>
                      <a:pt x="2758" y="678"/>
                    </a:lnTo>
                    <a:lnTo>
                      <a:pt x="2744" y="671"/>
                    </a:lnTo>
                    <a:lnTo>
                      <a:pt x="2699" y="634"/>
                    </a:lnTo>
                    <a:lnTo>
                      <a:pt x="2655" y="600"/>
                    </a:lnTo>
                    <a:lnTo>
                      <a:pt x="2607" y="570"/>
                    </a:lnTo>
                    <a:lnTo>
                      <a:pt x="2562" y="543"/>
                    </a:lnTo>
                    <a:lnTo>
                      <a:pt x="2513" y="518"/>
                    </a:lnTo>
                    <a:lnTo>
                      <a:pt x="2464" y="497"/>
                    </a:lnTo>
                    <a:lnTo>
                      <a:pt x="2415" y="479"/>
                    </a:lnTo>
                    <a:lnTo>
                      <a:pt x="2364" y="463"/>
                    </a:lnTo>
                    <a:lnTo>
                      <a:pt x="2314" y="450"/>
                    </a:lnTo>
                    <a:lnTo>
                      <a:pt x="2261" y="440"/>
                    </a:lnTo>
                    <a:lnTo>
                      <a:pt x="2209" y="431"/>
                    </a:lnTo>
                    <a:lnTo>
                      <a:pt x="2157" y="426"/>
                    </a:lnTo>
                    <a:lnTo>
                      <a:pt x="2103" y="423"/>
                    </a:lnTo>
                    <a:lnTo>
                      <a:pt x="2048" y="421"/>
                    </a:lnTo>
                    <a:lnTo>
                      <a:pt x="1994" y="421"/>
                    </a:lnTo>
                    <a:lnTo>
                      <a:pt x="1940" y="423"/>
                    </a:lnTo>
                    <a:lnTo>
                      <a:pt x="1925" y="425"/>
                    </a:lnTo>
                    <a:lnTo>
                      <a:pt x="1888" y="425"/>
                    </a:lnTo>
                    <a:lnTo>
                      <a:pt x="1827" y="425"/>
                    </a:lnTo>
                    <a:lnTo>
                      <a:pt x="1750" y="423"/>
                    </a:lnTo>
                    <a:lnTo>
                      <a:pt x="1657" y="421"/>
                    </a:lnTo>
                    <a:lnTo>
                      <a:pt x="1552" y="420"/>
                    </a:lnTo>
                    <a:lnTo>
                      <a:pt x="1439" y="416"/>
                    </a:lnTo>
                    <a:lnTo>
                      <a:pt x="1319" y="413"/>
                    </a:lnTo>
                    <a:lnTo>
                      <a:pt x="1198" y="409"/>
                    </a:lnTo>
                    <a:lnTo>
                      <a:pt x="1074" y="404"/>
                    </a:lnTo>
                    <a:lnTo>
                      <a:pt x="956" y="399"/>
                    </a:lnTo>
                    <a:lnTo>
                      <a:pt x="843" y="394"/>
                    </a:lnTo>
                    <a:lnTo>
                      <a:pt x="740" y="389"/>
                    </a:lnTo>
                    <a:lnTo>
                      <a:pt x="651" y="384"/>
                    </a:lnTo>
                    <a:lnTo>
                      <a:pt x="576" y="379"/>
                    </a:lnTo>
                    <a:lnTo>
                      <a:pt x="521" y="372"/>
                    </a:lnTo>
                    <a:lnTo>
                      <a:pt x="510" y="371"/>
                    </a:lnTo>
                    <a:lnTo>
                      <a:pt x="502" y="367"/>
                    </a:lnTo>
                    <a:lnTo>
                      <a:pt x="493" y="364"/>
                    </a:lnTo>
                    <a:lnTo>
                      <a:pt x="487" y="359"/>
                    </a:lnTo>
                    <a:lnTo>
                      <a:pt x="475" y="349"/>
                    </a:lnTo>
                    <a:lnTo>
                      <a:pt x="463" y="337"/>
                    </a:lnTo>
                    <a:lnTo>
                      <a:pt x="200" y="39"/>
                    </a:lnTo>
                    <a:lnTo>
                      <a:pt x="195" y="33"/>
                    </a:lnTo>
                    <a:lnTo>
                      <a:pt x="188" y="27"/>
                    </a:lnTo>
                    <a:lnTo>
                      <a:pt x="181" y="24"/>
                    </a:lnTo>
                    <a:lnTo>
                      <a:pt x="173" y="19"/>
                    </a:lnTo>
                    <a:lnTo>
                      <a:pt x="132" y="12"/>
                    </a:lnTo>
                    <a:lnTo>
                      <a:pt x="92" y="7"/>
                    </a:lnTo>
                    <a:lnTo>
                      <a:pt x="51" y="4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46" name="Freeform 68"/>
              <p:cNvSpPr>
                <a:spLocks/>
              </p:cNvSpPr>
              <p:nvPr/>
            </p:nvSpPr>
            <p:spPr bwMode="auto">
              <a:xfrm>
                <a:off x="1200" y="1261"/>
                <a:ext cx="3458" cy="1283"/>
              </a:xfrm>
              <a:custGeom>
                <a:avLst/>
                <a:gdLst>
                  <a:gd name="T0" fmla="*/ 6 w 3458"/>
                  <a:gd name="T1" fmla="*/ 0 h 1283"/>
                  <a:gd name="T2" fmla="*/ 0 w 3458"/>
                  <a:gd name="T3" fmla="*/ 7 h 1283"/>
                  <a:gd name="T4" fmla="*/ 9 w 3458"/>
                  <a:gd name="T5" fmla="*/ 575 h 1283"/>
                  <a:gd name="T6" fmla="*/ 2305 w 3458"/>
                  <a:gd name="T7" fmla="*/ 1128 h 1283"/>
                  <a:gd name="T8" fmla="*/ 2445 w 3458"/>
                  <a:gd name="T9" fmla="*/ 1158 h 1283"/>
                  <a:gd name="T10" fmla="*/ 2582 w 3458"/>
                  <a:gd name="T11" fmla="*/ 1188 h 1283"/>
                  <a:gd name="T12" fmla="*/ 2722 w 3458"/>
                  <a:gd name="T13" fmla="*/ 1219 h 1283"/>
                  <a:gd name="T14" fmla="*/ 2866 w 3458"/>
                  <a:gd name="T15" fmla="*/ 1246 h 1283"/>
                  <a:gd name="T16" fmla="*/ 3004 w 3458"/>
                  <a:gd name="T17" fmla="*/ 1266 h 1283"/>
                  <a:gd name="T18" fmla="*/ 3136 w 3458"/>
                  <a:gd name="T19" fmla="*/ 1280 h 1283"/>
                  <a:gd name="T20" fmla="*/ 3197 w 3458"/>
                  <a:gd name="T21" fmla="*/ 1283 h 1283"/>
                  <a:gd name="T22" fmla="*/ 3256 w 3458"/>
                  <a:gd name="T23" fmla="*/ 1281 h 1283"/>
                  <a:gd name="T24" fmla="*/ 3308 w 3458"/>
                  <a:gd name="T25" fmla="*/ 1276 h 1283"/>
                  <a:gd name="T26" fmla="*/ 3355 w 3458"/>
                  <a:gd name="T27" fmla="*/ 1266 h 1283"/>
                  <a:gd name="T28" fmla="*/ 3381 w 3458"/>
                  <a:gd name="T29" fmla="*/ 1248 h 1283"/>
                  <a:gd name="T30" fmla="*/ 3401 w 3458"/>
                  <a:gd name="T31" fmla="*/ 1221 h 1283"/>
                  <a:gd name="T32" fmla="*/ 3416 w 3458"/>
                  <a:gd name="T33" fmla="*/ 1187 h 1283"/>
                  <a:gd name="T34" fmla="*/ 3428 w 3458"/>
                  <a:gd name="T35" fmla="*/ 1148 h 1283"/>
                  <a:gd name="T36" fmla="*/ 3425 w 3458"/>
                  <a:gd name="T37" fmla="*/ 1134 h 1283"/>
                  <a:gd name="T38" fmla="*/ 3425 w 3458"/>
                  <a:gd name="T39" fmla="*/ 1123 h 1283"/>
                  <a:gd name="T40" fmla="*/ 3431 w 3458"/>
                  <a:gd name="T41" fmla="*/ 1111 h 1283"/>
                  <a:gd name="T42" fmla="*/ 3440 w 3458"/>
                  <a:gd name="T43" fmla="*/ 1104 h 1283"/>
                  <a:gd name="T44" fmla="*/ 3425 w 3458"/>
                  <a:gd name="T45" fmla="*/ 1090 h 1283"/>
                  <a:gd name="T46" fmla="*/ 3411 w 3458"/>
                  <a:gd name="T47" fmla="*/ 1070 h 1283"/>
                  <a:gd name="T48" fmla="*/ 3404 w 3458"/>
                  <a:gd name="T49" fmla="*/ 1045 h 1283"/>
                  <a:gd name="T50" fmla="*/ 3403 w 3458"/>
                  <a:gd name="T51" fmla="*/ 1014 h 1283"/>
                  <a:gd name="T52" fmla="*/ 3408 w 3458"/>
                  <a:gd name="T53" fmla="*/ 982 h 1283"/>
                  <a:gd name="T54" fmla="*/ 3418 w 3458"/>
                  <a:gd name="T55" fmla="*/ 950 h 1283"/>
                  <a:gd name="T56" fmla="*/ 3435 w 3458"/>
                  <a:gd name="T57" fmla="*/ 921 h 1283"/>
                  <a:gd name="T58" fmla="*/ 3458 w 3458"/>
                  <a:gd name="T59" fmla="*/ 896 h 1283"/>
                  <a:gd name="T60" fmla="*/ 3404 w 3458"/>
                  <a:gd name="T61" fmla="*/ 867 h 1283"/>
                  <a:gd name="T62" fmla="*/ 3343 w 3458"/>
                  <a:gd name="T63" fmla="*/ 840 h 1283"/>
                  <a:gd name="T64" fmla="*/ 3274 w 3458"/>
                  <a:gd name="T65" fmla="*/ 812 h 1283"/>
                  <a:gd name="T66" fmla="*/ 3195 w 3458"/>
                  <a:gd name="T67" fmla="*/ 785 h 1283"/>
                  <a:gd name="T68" fmla="*/ 3011 w 3458"/>
                  <a:gd name="T69" fmla="*/ 734 h 1283"/>
                  <a:gd name="T70" fmla="*/ 2783 w 3458"/>
                  <a:gd name="T71" fmla="*/ 683 h 1283"/>
                  <a:gd name="T72" fmla="*/ 2744 w 3458"/>
                  <a:gd name="T73" fmla="*/ 671 h 1283"/>
                  <a:gd name="T74" fmla="*/ 2655 w 3458"/>
                  <a:gd name="T75" fmla="*/ 600 h 1283"/>
                  <a:gd name="T76" fmla="*/ 2562 w 3458"/>
                  <a:gd name="T77" fmla="*/ 543 h 1283"/>
                  <a:gd name="T78" fmla="*/ 2464 w 3458"/>
                  <a:gd name="T79" fmla="*/ 497 h 1283"/>
                  <a:gd name="T80" fmla="*/ 2364 w 3458"/>
                  <a:gd name="T81" fmla="*/ 463 h 1283"/>
                  <a:gd name="T82" fmla="*/ 2261 w 3458"/>
                  <a:gd name="T83" fmla="*/ 440 h 1283"/>
                  <a:gd name="T84" fmla="*/ 2157 w 3458"/>
                  <a:gd name="T85" fmla="*/ 426 h 1283"/>
                  <a:gd name="T86" fmla="*/ 2048 w 3458"/>
                  <a:gd name="T87" fmla="*/ 421 h 1283"/>
                  <a:gd name="T88" fmla="*/ 1940 w 3458"/>
                  <a:gd name="T89" fmla="*/ 423 h 1283"/>
                  <a:gd name="T90" fmla="*/ 1888 w 3458"/>
                  <a:gd name="T91" fmla="*/ 425 h 1283"/>
                  <a:gd name="T92" fmla="*/ 1750 w 3458"/>
                  <a:gd name="T93" fmla="*/ 423 h 1283"/>
                  <a:gd name="T94" fmla="*/ 1552 w 3458"/>
                  <a:gd name="T95" fmla="*/ 420 h 1283"/>
                  <a:gd name="T96" fmla="*/ 1319 w 3458"/>
                  <a:gd name="T97" fmla="*/ 413 h 1283"/>
                  <a:gd name="T98" fmla="*/ 1074 w 3458"/>
                  <a:gd name="T99" fmla="*/ 404 h 1283"/>
                  <a:gd name="T100" fmla="*/ 843 w 3458"/>
                  <a:gd name="T101" fmla="*/ 394 h 1283"/>
                  <a:gd name="T102" fmla="*/ 651 w 3458"/>
                  <a:gd name="T103" fmla="*/ 384 h 1283"/>
                  <a:gd name="T104" fmla="*/ 521 w 3458"/>
                  <a:gd name="T105" fmla="*/ 372 h 1283"/>
                  <a:gd name="T106" fmla="*/ 502 w 3458"/>
                  <a:gd name="T107" fmla="*/ 367 h 1283"/>
                  <a:gd name="T108" fmla="*/ 487 w 3458"/>
                  <a:gd name="T109" fmla="*/ 359 h 1283"/>
                  <a:gd name="T110" fmla="*/ 463 w 3458"/>
                  <a:gd name="T111" fmla="*/ 337 h 1283"/>
                  <a:gd name="T112" fmla="*/ 195 w 3458"/>
                  <a:gd name="T113" fmla="*/ 33 h 1283"/>
                  <a:gd name="T114" fmla="*/ 181 w 3458"/>
                  <a:gd name="T115" fmla="*/ 24 h 1283"/>
                  <a:gd name="T116" fmla="*/ 132 w 3458"/>
                  <a:gd name="T117" fmla="*/ 12 h 1283"/>
                  <a:gd name="T118" fmla="*/ 51 w 3458"/>
                  <a:gd name="T119" fmla="*/ 4 h 1283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458"/>
                  <a:gd name="T181" fmla="*/ 0 h 1283"/>
                  <a:gd name="T182" fmla="*/ 3458 w 3458"/>
                  <a:gd name="T183" fmla="*/ 1283 h 1283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458" h="1283">
                    <a:moveTo>
                      <a:pt x="11" y="0"/>
                    </a:moveTo>
                    <a:lnTo>
                      <a:pt x="6" y="0"/>
                    </a:lnTo>
                    <a:lnTo>
                      <a:pt x="2" y="2"/>
                    </a:lnTo>
                    <a:lnTo>
                      <a:pt x="0" y="7"/>
                    </a:lnTo>
                    <a:lnTo>
                      <a:pt x="0" y="12"/>
                    </a:lnTo>
                    <a:lnTo>
                      <a:pt x="9" y="575"/>
                    </a:lnTo>
                    <a:lnTo>
                      <a:pt x="1436" y="923"/>
                    </a:lnTo>
                    <a:lnTo>
                      <a:pt x="2305" y="1128"/>
                    </a:lnTo>
                    <a:lnTo>
                      <a:pt x="2376" y="1143"/>
                    </a:lnTo>
                    <a:lnTo>
                      <a:pt x="2445" y="1158"/>
                    </a:lnTo>
                    <a:lnTo>
                      <a:pt x="2513" y="1173"/>
                    </a:lnTo>
                    <a:lnTo>
                      <a:pt x="2582" y="1188"/>
                    </a:lnTo>
                    <a:lnTo>
                      <a:pt x="2653" y="1204"/>
                    </a:lnTo>
                    <a:lnTo>
                      <a:pt x="2722" y="1219"/>
                    </a:lnTo>
                    <a:lnTo>
                      <a:pt x="2793" y="1232"/>
                    </a:lnTo>
                    <a:lnTo>
                      <a:pt x="2866" y="1246"/>
                    </a:lnTo>
                    <a:lnTo>
                      <a:pt x="2935" y="1256"/>
                    </a:lnTo>
                    <a:lnTo>
                      <a:pt x="3004" y="1266"/>
                    </a:lnTo>
                    <a:lnTo>
                      <a:pt x="3070" y="1273"/>
                    </a:lnTo>
                    <a:lnTo>
                      <a:pt x="3136" y="1280"/>
                    </a:lnTo>
                    <a:lnTo>
                      <a:pt x="3166" y="1281"/>
                    </a:lnTo>
                    <a:lnTo>
                      <a:pt x="3197" y="1283"/>
                    </a:lnTo>
                    <a:lnTo>
                      <a:pt x="3227" y="1283"/>
                    </a:lnTo>
                    <a:lnTo>
                      <a:pt x="3256" y="1281"/>
                    </a:lnTo>
                    <a:lnTo>
                      <a:pt x="3283" y="1280"/>
                    </a:lnTo>
                    <a:lnTo>
                      <a:pt x="3308" y="1276"/>
                    </a:lnTo>
                    <a:lnTo>
                      <a:pt x="3332" y="1271"/>
                    </a:lnTo>
                    <a:lnTo>
                      <a:pt x="3355" y="1266"/>
                    </a:lnTo>
                    <a:lnTo>
                      <a:pt x="3369" y="1258"/>
                    </a:lnTo>
                    <a:lnTo>
                      <a:pt x="3381" y="1248"/>
                    </a:lnTo>
                    <a:lnTo>
                      <a:pt x="3391" y="1234"/>
                    </a:lnTo>
                    <a:lnTo>
                      <a:pt x="3401" y="1221"/>
                    </a:lnTo>
                    <a:lnTo>
                      <a:pt x="3409" y="1204"/>
                    </a:lnTo>
                    <a:lnTo>
                      <a:pt x="3416" y="1187"/>
                    </a:lnTo>
                    <a:lnTo>
                      <a:pt x="3423" y="1168"/>
                    </a:lnTo>
                    <a:lnTo>
                      <a:pt x="3428" y="1148"/>
                    </a:lnTo>
                    <a:lnTo>
                      <a:pt x="3426" y="1141"/>
                    </a:lnTo>
                    <a:lnTo>
                      <a:pt x="3425" y="1134"/>
                    </a:lnTo>
                    <a:lnTo>
                      <a:pt x="3425" y="1128"/>
                    </a:lnTo>
                    <a:lnTo>
                      <a:pt x="3425" y="1123"/>
                    </a:lnTo>
                    <a:lnTo>
                      <a:pt x="3428" y="1116"/>
                    </a:lnTo>
                    <a:lnTo>
                      <a:pt x="3431" y="1111"/>
                    </a:lnTo>
                    <a:lnTo>
                      <a:pt x="3435" y="1107"/>
                    </a:lnTo>
                    <a:lnTo>
                      <a:pt x="3440" y="1104"/>
                    </a:lnTo>
                    <a:lnTo>
                      <a:pt x="3431" y="1099"/>
                    </a:lnTo>
                    <a:lnTo>
                      <a:pt x="3425" y="1090"/>
                    </a:lnTo>
                    <a:lnTo>
                      <a:pt x="3418" y="1082"/>
                    </a:lnTo>
                    <a:lnTo>
                      <a:pt x="3411" y="1070"/>
                    </a:lnTo>
                    <a:lnTo>
                      <a:pt x="3408" y="1058"/>
                    </a:lnTo>
                    <a:lnTo>
                      <a:pt x="3404" y="1045"/>
                    </a:lnTo>
                    <a:lnTo>
                      <a:pt x="3403" y="1030"/>
                    </a:lnTo>
                    <a:lnTo>
                      <a:pt x="3403" y="1014"/>
                    </a:lnTo>
                    <a:lnTo>
                      <a:pt x="3404" y="997"/>
                    </a:lnTo>
                    <a:lnTo>
                      <a:pt x="3408" y="982"/>
                    </a:lnTo>
                    <a:lnTo>
                      <a:pt x="3411" y="965"/>
                    </a:lnTo>
                    <a:lnTo>
                      <a:pt x="3418" y="950"/>
                    </a:lnTo>
                    <a:lnTo>
                      <a:pt x="3425" y="935"/>
                    </a:lnTo>
                    <a:lnTo>
                      <a:pt x="3435" y="921"/>
                    </a:lnTo>
                    <a:lnTo>
                      <a:pt x="3445" y="908"/>
                    </a:lnTo>
                    <a:lnTo>
                      <a:pt x="3458" y="896"/>
                    </a:lnTo>
                    <a:lnTo>
                      <a:pt x="3433" y="881"/>
                    </a:lnTo>
                    <a:lnTo>
                      <a:pt x="3404" y="867"/>
                    </a:lnTo>
                    <a:lnTo>
                      <a:pt x="3374" y="854"/>
                    </a:lnTo>
                    <a:lnTo>
                      <a:pt x="3343" y="840"/>
                    </a:lnTo>
                    <a:lnTo>
                      <a:pt x="3310" y="825"/>
                    </a:lnTo>
                    <a:lnTo>
                      <a:pt x="3274" y="812"/>
                    </a:lnTo>
                    <a:lnTo>
                      <a:pt x="3235" y="798"/>
                    </a:lnTo>
                    <a:lnTo>
                      <a:pt x="3195" y="785"/>
                    </a:lnTo>
                    <a:lnTo>
                      <a:pt x="3109" y="759"/>
                    </a:lnTo>
                    <a:lnTo>
                      <a:pt x="3011" y="734"/>
                    </a:lnTo>
                    <a:lnTo>
                      <a:pt x="2903" y="709"/>
                    </a:lnTo>
                    <a:lnTo>
                      <a:pt x="2783" y="683"/>
                    </a:lnTo>
                    <a:lnTo>
                      <a:pt x="2758" y="678"/>
                    </a:lnTo>
                    <a:lnTo>
                      <a:pt x="2744" y="671"/>
                    </a:lnTo>
                    <a:lnTo>
                      <a:pt x="2699" y="634"/>
                    </a:lnTo>
                    <a:lnTo>
                      <a:pt x="2655" y="600"/>
                    </a:lnTo>
                    <a:lnTo>
                      <a:pt x="2607" y="570"/>
                    </a:lnTo>
                    <a:lnTo>
                      <a:pt x="2562" y="543"/>
                    </a:lnTo>
                    <a:lnTo>
                      <a:pt x="2513" y="518"/>
                    </a:lnTo>
                    <a:lnTo>
                      <a:pt x="2464" y="497"/>
                    </a:lnTo>
                    <a:lnTo>
                      <a:pt x="2415" y="479"/>
                    </a:lnTo>
                    <a:lnTo>
                      <a:pt x="2364" y="463"/>
                    </a:lnTo>
                    <a:lnTo>
                      <a:pt x="2314" y="450"/>
                    </a:lnTo>
                    <a:lnTo>
                      <a:pt x="2261" y="440"/>
                    </a:lnTo>
                    <a:lnTo>
                      <a:pt x="2209" y="431"/>
                    </a:lnTo>
                    <a:lnTo>
                      <a:pt x="2157" y="426"/>
                    </a:lnTo>
                    <a:lnTo>
                      <a:pt x="2103" y="423"/>
                    </a:lnTo>
                    <a:lnTo>
                      <a:pt x="2048" y="421"/>
                    </a:lnTo>
                    <a:lnTo>
                      <a:pt x="1994" y="421"/>
                    </a:lnTo>
                    <a:lnTo>
                      <a:pt x="1940" y="423"/>
                    </a:lnTo>
                    <a:lnTo>
                      <a:pt x="1925" y="425"/>
                    </a:lnTo>
                    <a:lnTo>
                      <a:pt x="1888" y="425"/>
                    </a:lnTo>
                    <a:lnTo>
                      <a:pt x="1827" y="425"/>
                    </a:lnTo>
                    <a:lnTo>
                      <a:pt x="1750" y="423"/>
                    </a:lnTo>
                    <a:lnTo>
                      <a:pt x="1657" y="421"/>
                    </a:lnTo>
                    <a:lnTo>
                      <a:pt x="1552" y="420"/>
                    </a:lnTo>
                    <a:lnTo>
                      <a:pt x="1439" y="416"/>
                    </a:lnTo>
                    <a:lnTo>
                      <a:pt x="1319" y="413"/>
                    </a:lnTo>
                    <a:lnTo>
                      <a:pt x="1198" y="409"/>
                    </a:lnTo>
                    <a:lnTo>
                      <a:pt x="1074" y="404"/>
                    </a:lnTo>
                    <a:lnTo>
                      <a:pt x="956" y="399"/>
                    </a:lnTo>
                    <a:lnTo>
                      <a:pt x="843" y="394"/>
                    </a:lnTo>
                    <a:lnTo>
                      <a:pt x="740" y="389"/>
                    </a:lnTo>
                    <a:lnTo>
                      <a:pt x="651" y="384"/>
                    </a:lnTo>
                    <a:lnTo>
                      <a:pt x="576" y="379"/>
                    </a:lnTo>
                    <a:lnTo>
                      <a:pt x="521" y="372"/>
                    </a:lnTo>
                    <a:lnTo>
                      <a:pt x="510" y="371"/>
                    </a:lnTo>
                    <a:lnTo>
                      <a:pt x="502" y="367"/>
                    </a:lnTo>
                    <a:lnTo>
                      <a:pt x="493" y="364"/>
                    </a:lnTo>
                    <a:lnTo>
                      <a:pt x="487" y="359"/>
                    </a:lnTo>
                    <a:lnTo>
                      <a:pt x="475" y="349"/>
                    </a:lnTo>
                    <a:lnTo>
                      <a:pt x="463" y="337"/>
                    </a:lnTo>
                    <a:lnTo>
                      <a:pt x="200" y="39"/>
                    </a:lnTo>
                    <a:lnTo>
                      <a:pt x="195" y="33"/>
                    </a:lnTo>
                    <a:lnTo>
                      <a:pt x="188" y="27"/>
                    </a:lnTo>
                    <a:lnTo>
                      <a:pt x="181" y="24"/>
                    </a:lnTo>
                    <a:lnTo>
                      <a:pt x="173" y="19"/>
                    </a:lnTo>
                    <a:lnTo>
                      <a:pt x="132" y="12"/>
                    </a:lnTo>
                    <a:lnTo>
                      <a:pt x="92" y="7"/>
                    </a:lnTo>
                    <a:lnTo>
                      <a:pt x="51" y="4"/>
                    </a:lnTo>
                    <a:lnTo>
                      <a:pt x="11" y="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47" name="Freeform 69"/>
              <p:cNvSpPr>
                <a:spLocks/>
              </p:cNvSpPr>
              <p:nvPr/>
            </p:nvSpPr>
            <p:spPr bwMode="auto">
              <a:xfrm>
                <a:off x="1209" y="1795"/>
                <a:ext cx="3422" cy="717"/>
              </a:xfrm>
              <a:custGeom>
                <a:avLst/>
                <a:gdLst>
                  <a:gd name="T0" fmla="*/ 3422 w 3422"/>
                  <a:gd name="T1" fmla="*/ 565 h 717"/>
                  <a:gd name="T2" fmla="*/ 3416 w 3422"/>
                  <a:gd name="T3" fmla="*/ 585 h 717"/>
                  <a:gd name="T4" fmla="*/ 3410 w 3422"/>
                  <a:gd name="T5" fmla="*/ 605 h 717"/>
                  <a:gd name="T6" fmla="*/ 3402 w 3422"/>
                  <a:gd name="T7" fmla="*/ 626 h 717"/>
                  <a:gd name="T8" fmla="*/ 3394 w 3422"/>
                  <a:gd name="T9" fmla="*/ 646 h 717"/>
                  <a:gd name="T10" fmla="*/ 3383 w 3422"/>
                  <a:gd name="T11" fmla="*/ 663 h 717"/>
                  <a:gd name="T12" fmla="*/ 3372 w 3422"/>
                  <a:gd name="T13" fmla="*/ 678 h 717"/>
                  <a:gd name="T14" fmla="*/ 3367 w 3422"/>
                  <a:gd name="T15" fmla="*/ 685 h 717"/>
                  <a:gd name="T16" fmla="*/ 3360 w 3422"/>
                  <a:gd name="T17" fmla="*/ 692 h 717"/>
                  <a:gd name="T18" fmla="*/ 3353 w 3422"/>
                  <a:gd name="T19" fmla="*/ 697 h 717"/>
                  <a:gd name="T20" fmla="*/ 3346 w 3422"/>
                  <a:gd name="T21" fmla="*/ 700 h 717"/>
                  <a:gd name="T22" fmla="*/ 3323 w 3422"/>
                  <a:gd name="T23" fmla="*/ 707 h 717"/>
                  <a:gd name="T24" fmla="*/ 3299 w 3422"/>
                  <a:gd name="T25" fmla="*/ 712 h 717"/>
                  <a:gd name="T26" fmla="*/ 3274 w 3422"/>
                  <a:gd name="T27" fmla="*/ 715 h 717"/>
                  <a:gd name="T28" fmla="*/ 3247 w 3422"/>
                  <a:gd name="T29" fmla="*/ 717 h 717"/>
                  <a:gd name="T30" fmla="*/ 3218 w 3422"/>
                  <a:gd name="T31" fmla="*/ 717 h 717"/>
                  <a:gd name="T32" fmla="*/ 3188 w 3422"/>
                  <a:gd name="T33" fmla="*/ 717 h 717"/>
                  <a:gd name="T34" fmla="*/ 3157 w 3422"/>
                  <a:gd name="T35" fmla="*/ 717 h 717"/>
                  <a:gd name="T36" fmla="*/ 3127 w 3422"/>
                  <a:gd name="T37" fmla="*/ 714 h 717"/>
                  <a:gd name="T38" fmla="*/ 3061 w 3422"/>
                  <a:gd name="T39" fmla="*/ 709 h 717"/>
                  <a:gd name="T40" fmla="*/ 2995 w 3422"/>
                  <a:gd name="T41" fmla="*/ 700 h 717"/>
                  <a:gd name="T42" fmla="*/ 2926 w 3422"/>
                  <a:gd name="T43" fmla="*/ 690 h 717"/>
                  <a:gd name="T44" fmla="*/ 2857 w 3422"/>
                  <a:gd name="T45" fmla="*/ 680 h 717"/>
                  <a:gd name="T46" fmla="*/ 2784 w 3422"/>
                  <a:gd name="T47" fmla="*/ 666 h 717"/>
                  <a:gd name="T48" fmla="*/ 2713 w 3422"/>
                  <a:gd name="T49" fmla="*/ 653 h 717"/>
                  <a:gd name="T50" fmla="*/ 2644 w 3422"/>
                  <a:gd name="T51" fmla="*/ 638 h 717"/>
                  <a:gd name="T52" fmla="*/ 2573 w 3422"/>
                  <a:gd name="T53" fmla="*/ 622 h 717"/>
                  <a:gd name="T54" fmla="*/ 2504 w 3422"/>
                  <a:gd name="T55" fmla="*/ 607 h 717"/>
                  <a:gd name="T56" fmla="*/ 2436 w 3422"/>
                  <a:gd name="T57" fmla="*/ 592 h 717"/>
                  <a:gd name="T58" fmla="*/ 2367 w 3422"/>
                  <a:gd name="T59" fmla="*/ 577 h 717"/>
                  <a:gd name="T60" fmla="*/ 2296 w 3422"/>
                  <a:gd name="T61" fmla="*/ 563 h 717"/>
                  <a:gd name="T62" fmla="*/ 1427 w 3422"/>
                  <a:gd name="T63" fmla="*/ 357 h 717"/>
                  <a:gd name="T64" fmla="*/ 0 w 3422"/>
                  <a:gd name="T65" fmla="*/ 9 h 717"/>
                  <a:gd name="T66" fmla="*/ 0 w 3422"/>
                  <a:gd name="T67" fmla="*/ 0 h 717"/>
                  <a:gd name="T68" fmla="*/ 2375 w 3422"/>
                  <a:gd name="T69" fmla="*/ 499 h 717"/>
                  <a:gd name="T70" fmla="*/ 2387 w 3422"/>
                  <a:gd name="T71" fmla="*/ 502 h 717"/>
                  <a:gd name="T72" fmla="*/ 2391 w 3422"/>
                  <a:gd name="T73" fmla="*/ 504 h 717"/>
                  <a:gd name="T74" fmla="*/ 2391 w 3422"/>
                  <a:gd name="T75" fmla="*/ 506 h 717"/>
                  <a:gd name="T76" fmla="*/ 2387 w 3422"/>
                  <a:gd name="T77" fmla="*/ 507 h 717"/>
                  <a:gd name="T78" fmla="*/ 2384 w 3422"/>
                  <a:gd name="T79" fmla="*/ 507 h 717"/>
                  <a:gd name="T80" fmla="*/ 2384 w 3422"/>
                  <a:gd name="T81" fmla="*/ 509 h 717"/>
                  <a:gd name="T82" fmla="*/ 2387 w 3422"/>
                  <a:gd name="T83" fmla="*/ 511 h 717"/>
                  <a:gd name="T84" fmla="*/ 2399 w 3422"/>
                  <a:gd name="T85" fmla="*/ 512 h 717"/>
                  <a:gd name="T86" fmla="*/ 2487 w 3422"/>
                  <a:gd name="T87" fmla="*/ 524 h 717"/>
                  <a:gd name="T88" fmla="*/ 2600 w 3422"/>
                  <a:gd name="T89" fmla="*/ 536 h 717"/>
                  <a:gd name="T90" fmla="*/ 2722 w 3422"/>
                  <a:gd name="T91" fmla="*/ 546 h 717"/>
                  <a:gd name="T92" fmla="*/ 2847 w 3422"/>
                  <a:gd name="T93" fmla="*/ 555 h 717"/>
                  <a:gd name="T94" fmla="*/ 2971 w 3422"/>
                  <a:gd name="T95" fmla="*/ 560 h 717"/>
                  <a:gd name="T96" fmla="*/ 3034 w 3422"/>
                  <a:gd name="T97" fmla="*/ 561 h 717"/>
                  <a:gd name="T98" fmla="*/ 3095 w 3422"/>
                  <a:gd name="T99" fmla="*/ 561 h 717"/>
                  <a:gd name="T100" fmla="*/ 3152 w 3422"/>
                  <a:gd name="T101" fmla="*/ 561 h 717"/>
                  <a:gd name="T102" fmla="*/ 3210 w 3422"/>
                  <a:gd name="T103" fmla="*/ 560 h 717"/>
                  <a:gd name="T104" fmla="*/ 3264 w 3422"/>
                  <a:gd name="T105" fmla="*/ 556 h 717"/>
                  <a:gd name="T106" fmla="*/ 3314 w 3422"/>
                  <a:gd name="T107" fmla="*/ 553 h 717"/>
                  <a:gd name="T108" fmla="*/ 3361 w 3422"/>
                  <a:gd name="T109" fmla="*/ 548 h 717"/>
                  <a:gd name="T110" fmla="*/ 3404 w 3422"/>
                  <a:gd name="T111" fmla="*/ 540 h 717"/>
                  <a:gd name="T112" fmla="*/ 3407 w 3422"/>
                  <a:gd name="T113" fmla="*/ 546 h 717"/>
                  <a:gd name="T114" fmla="*/ 3410 w 3422"/>
                  <a:gd name="T115" fmla="*/ 553 h 717"/>
                  <a:gd name="T116" fmla="*/ 3416 w 3422"/>
                  <a:gd name="T117" fmla="*/ 560 h 717"/>
                  <a:gd name="T118" fmla="*/ 3422 w 3422"/>
                  <a:gd name="T119" fmla="*/ 565 h 717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422"/>
                  <a:gd name="T181" fmla="*/ 0 h 717"/>
                  <a:gd name="T182" fmla="*/ 3422 w 3422"/>
                  <a:gd name="T183" fmla="*/ 717 h 717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422" h="717">
                    <a:moveTo>
                      <a:pt x="3422" y="565"/>
                    </a:moveTo>
                    <a:lnTo>
                      <a:pt x="3416" y="585"/>
                    </a:lnTo>
                    <a:lnTo>
                      <a:pt x="3410" y="605"/>
                    </a:lnTo>
                    <a:lnTo>
                      <a:pt x="3402" y="626"/>
                    </a:lnTo>
                    <a:lnTo>
                      <a:pt x="3394" y="646"/>
                    </a:lnTo>
                    <a:lnTo>
                      <a:pt x="3383" y="663"/>
                    </a:lnTo>
                    <a:lnTo>
                      <a:pt x="3372" y="678"/>
                    </a:lnTo>
                    <a:lnTo>
                      <a:pt x="3367" y="685"/>
                    </a:lnTo>
                    <a:lnTo>
                      <a:pt x="3360" y="692"/>
                    </a:lnTo>
                    <a:lnTo>
                      <a:pt x="3353" y="697"/>
                    </a:lnTo>
                    <a:lnTo>
                      <a:pt x="3346" y="700"/>
                    </a:lnTo>
                    <a:lnTo>
                      <a:pt x="3323" y="707"/>
                    </a:lnTo>
                    <a:lnTo>
                      <a:pt x="3299" y="712"/>
                    </a:lnTo>
                    <a:lnTo>
                      <a:pt x="3274" y="715"/>
                    </a:lnTo>
                    <a:lnTo>
                      <a:pt x="3247" y="717"/>
                    </a:lnTo>
                    <a:lnTo>
                      <a:pt x="3218" y="717"/>
                    </a:lnTo>
                    <a:lnTo>
                      <a:pt x="3188" y="717"/>
                    </a:lnTo>
                    <a:lnTo>
                      <a:pt x="3157" y="717"/>
                    </a:lnTo>
                    <a:lnTo>
                      <a:pt x="3127" y="714"/>
                    </a:lnTo>
                    <a:lnTo>
                      <a:pt x="3061" y="709"/>
                    </a:lnTo>
                    <a:lnTo>
                      <a:pt x="2995" y="700"/>
                    </a:lnTo>
                    <a:lnTo>
                      <a:pt x="2926" y="690"/>
                    </a:lnTo>
                    <a:lnTo>
                      <a:pt x="2857" y="680"/>
                    </a:lnTo>
                    <a:lnTo>
                      <a:pt x="2784" y="666"/>
                    </a:lnTo>
                    <a:lnTo>
                      <a:pt x="2713" y="653"/>
                    </a:lnTo>
                    <a:lnTo>
                      <a:pt x="2644" y="638"/>
                    </a:lnTo>
                    <a:lnTo>
                      <a:pt x="2573" y="622"/>
                    </a:lnTo>
                    <a:lnTo>
                      <a:pt x="2504" y="607"/>
                    </a:lnTo>
                    <a:lnTo>
                      <a:pt x="2436" y="592"/>
                    </a:lnTo>
                    <a:lnTo>
                      <a:pt x="2367" y="577"/>
                    </a:lnTo>
                    <a:lnTo>
                      <a:pt x="2296" y="563"/>
                    </a:lnTo>
                    <a:lnTo>
                      <a:pt x="1427" y="357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2375" y="499"/>
                    </a:lnTo>
                    <a:lnTo>
                      <a:pt x="2387" y="502"/>
                    </a:lnTo>
                    <a:lnTo>
                      <a:pt x="2391" y="504"/>
                    </a:lnTo>
                    <a:lnTo>
                      <a:pt x="2391" y="506"/>
                    </a:lnTo>
                    <a:lnTo>
                      <a:pt x="2387" y="507"/>
                    </a:lnTo>
                    <a:lnTo>
                      <a:pt x="2384" y="507"/>
                    </a:lnTo>
                    <a:lnTo>
                      <a:pt x="2384" y="509"/>
                    </a:lnTo>
                    <a:lnTo>
                      <a:pt x="2387" y="511"/>
                    </a:lnTo>
                    <a:lnTo>
                      <a:pt x="2399" y="512"/>
                    </a:lnTo>
                    <a:lnTo>
                      <a:pt x="2487" y="524"/>
                    </a:lnTo>
                    <a:lnTo>
                      <a:pt x="2600" y="536"/>
                    </a:lnTo>
                    <a:lnTo>
                      <a:pt x="2722" y="546"/>
                    </a:lnTo>
                    <a:lnTo>
                      <a:pt x="2847" y="555"/>
                    </a:lnTo>
                    <a:lnTo>
                      <a:pt x="2971" y="560"/>
                    </a:lnTo>
                    <a:lnTo>
                      <a:pt x="3034" y="561"/>
                    </a:lnTo>
                    <a:lnTo>
                      <a:pt x="3095" y="561"/>
                    </a:lnTo>
                    <a:lnTo>
                      <a:pt x="3152" y="561"/>
                    </a:lnTo>
                    <a:lnTo>
                      <a:pt x="3210" y="560"/>
                    </a:lnTo>
                    <a:lnTo>
                      <a:pt x="3264" y="556"/>
                    </a:lnTo>
                    <a:lnTo>
                      <a:pt x="3314" y="553"/>
                    </a:lnTo>
                    <a:lnTo>
                      <a:pt x="3361" y="548"/>
                    </a:lnTo>
                    <a:lnTo>
                      <a:pt x="3404" y="540"/>
                    </a:lnTo>
                    <a:lnTo>
                      <a:pt x="3407" y="546"/>
                    </a:lnTo>
                    <a:lnTo>
                      <a:pt x="3410" y="553"/>
                    </a:lnTo>
                    <a:lnTo>
                      <a:pt x="3416" y="560"/>
                    </a:lnTo>
                    <a:lnTo>
                      <a:pt x="3422" y="565"/>
                    </a:lnTo>
                    <a:close/>
                  </a:path>
                </a:pathLst>
              </a:custGeom>
              <a:solidFill>
                <a:srgbClr val="C3C3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48" name="Freeform 70"/>
              <p:cNvSpPr>
                <a:spLocks/>
              </p:cNvSpPr>
              <p:nvPr/>
            </p:nvSpPr>
            <p:spPr bwMode="auto">
              <a:xfrm>
                <a:off x="1209" y="1802"/>
                <a:ext cx="3431" cy="742"/>
              </a:xfrm>
              <a:custGeom>
                <a:avLst/>
                <a:gdLst>
                  <a:gd name="T0" fmla="*/ 3427 w 3431"/>
                  <a:gd name="T1" fmla="*/ 561 h 742"/>
                  <a:gd name="T2" fmla="*/ 3426 w 3431"/>
                  <a:gd name="T3" fmla="*/ 566 h 742"/>
                  <a:gd name="T4" fmla="*/ 3419 w 3431"/>
                  <a:gd name="T5" fmla="*/ 575 h 742"/>
                  <a:gd name="T6" fmla="*/ 3416 w 3431"/>
                  <a:gd name="T7" fmla="*/ 587 h 742"/>
                  <a:gd name="T8" fmla="*/ 3417 w 3431"/>
                  <a:gd name="T9" fmla="*/ 600 h 742"/>
                  <a:gd name="T10" fmla="*/ 3414 w 3431"/>
                  <a:gd name="T11" fmla="*/ 627 h 742"/>
                  <a:gd name="T12" fmla="*/ 3400 w 3431"/>
                  <a:gd name="T13" fmla="*/ 663 h 742"/>
                  <a:gd name="T14" fmla="*/ 3382 w 3431"/>
                  <a:gd name="T15" fmla="*/ 693 h 742"/>
                  <a:gd name="T16" fmla="*/ 3360 w 3431"/>
                  <a:gd name="T17" fmla="*/ 717 h 742"/>
                  <a:gd name="T18" fmla="*/ 3323 w 3431"/>
                  <a:gd name="T19" fmla="*/ 730 h 742"/>
                  <a:gd name="T20" fmla="*/ 3274 w 3431"/>
                  <a:gd name="T21" fmla="*/ 739 h 742"/>
                  <a:gd name="T22" fmla="*/ 3218 w 3431"/>
                  <a:gd name="T23" fmla="*/ 742 h 742"/>
                  <a:gd name="T24" fmla="*/ 3157 w 3431"/>
                  <a:gd name="T25" fmla="*/ 740 h 742"/>
                  <a:gd name="T26" fmla="*/ 3061 w 3431"/>
                  <a:gd name="T27" fmla="*/ 732 h 742"/>
                  <a:gd name="T28" fmla="*/ 2926 w 3431"/>
                  <a:gd name="T29" fmla="*/ 715 h 742"/>
                  <a:gd name="T30" fmla="*/ 2784 w 3431"/>
                  <a:gd name="T31" fmla="*/ 691 h 742"/>
                  <a:gd name="T32" fmla="*/ 2644 w 3431"/>
                  <a:gd name="T33" fmla="*/ 663 h 742"/>
                  <a:gd name="T34" fmla="*/ 2504 w 3431"/>
                  <a:gd name="T35" fmla="*/ 632 h 742"/>
                  <a:gd name="T36" fmla="*/ 2367 w 3431"/>
                  <a:gd name="T37" fmla="*/ 602 h 742"/>
                  <a:gd name="T38" fmla="*/ 1427 w 3431"/>
                  <a:gd name="T39" fmla="*/ 382 h 742"/>
                  <a:gd name="T40" fmla="*/ 0 w 3431"/>
                  <a:gd name="T41" fmla="*/ 0 h 742"/>
                  <a:gd name="T42" fmla="*/ 2408 w 3431"/>
                  <a:gd name="T43" fmla="*/ 529 h 742"/>
                  <a:gd name="T44" fmla="*/ 2472 w 3431"/>
                  <a:gd name="T45" fmla="*/ 538 h 742"/>
                  <a:gd name="T46" fmla="*/ 2505 w 3431"/>
                  <a:gd name="T47" fmla="*/ 539 h 742"/>
                  <a:gd name="T48" fmla="*/ 2514 w 3431"/>
                  <a:gd name="T49" fmla="*/ 536 h 742"/>
                  <a:gd name="T50" fmla="*/ 2585 w 3431"/>
                  <a:gd name="T51" fmla="*/ 543 h 742"/>
                  <a:gd name="T52" fmla="*/ 2590 w 3431"/>
                  <a:gd name="T53" fmla="*/ 553 h 742"/>
                  <a:gd name="T54" fmla="*/ 2806 w 3431"/>
                  <a:gd name="T55" fmla="*/ 573 h 742"/>
                  <a:gd name="T56" fmla="*/ 3015 w 3431"/>
                  <a:gd name="T57" fmla="*/ 582 h 742"/>
                  <a:gd name="T58" fmla="*/ 3115 w 3431"/>
                  <a:gd name="T59" fmla="*/ 582 h 742"/>
                  <a:gd name="T60" fmla="*/ 3210 w 3431"/>
                  <a:gd name="T61" fmla="*/ 576 h 742"/>
                  <a:gd name="T62" fmla="*/ 3301 w 3431"/>
                  <a:gd name="T63" fmla="*/ 568 h 742"/>
                  <a:gd name="T64" fmla="*/ 3385 w 3431"/>
                  <a:gd name="T65" fmla="*/ 554 h 742"/>
                  <a:gd name="T66" fmla="*/ 3405 w 3431"/>
                  <a:gd name="T67" fmla="*/ 560 h 742"/>
                  <a:gd name="T68" fmla="*/ 3424 w 3431"/>
                  <a:gd name="T69" fmla="*/ 558 h 74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431"/>
                  <a:gd name="T106" fmla="*/ 0 h 742"/>
                  <a:gd name="T107" fmla="*/ 3431 w 3431"/>
                  <a:gd name="T108" fmla="*/ 742 h 74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431" h="742">
                    <a:moveTo>
                      <a:pt x="3424" y="558"/>
                    </a:moveTo>
                    <a:lnTo>
                      <a:pt x="3427" y="561"/>
                    </a:lnTo>
                    <a:lnTo>
                      <a:pt x="3431" y="563"/>
                    </a:lnTo>
                    <a:lnTo>
                      <a:pt x="3426" y="566"/>
                    </a:lnTo>
                    <a:lnTo>
                      <a:pt x="3422" y="570"/>
                    </a:lnTo>
                    <a:lnTo>
                      <a:pt x="3419" y="575"/>
                    </a:lnTo>
                    <a:lnTo>
                      <a:pt x="3416" y="582"/>
                    </a:lnTo>
                    <a:lnTo>
                      <a:pt x="3416" y="587"/>
                    </a:lnTo>
                    <a:lnTo>
                      <a:pt x="3416" y="593"/>
                    </a:lnTo>
                    <a:lnTo>
                      <a:pt x="3417" y="600"/>
                    </a:lnTo>
                    <a:lnTo>
                      <a:pt x="3419" y="607"/>
                    </a:lnTo>
                    <a:lnTo>
                      <a:pt x="3414" y="627"/>
                    </a:lnTo>
                    <a:lnTo>
                      <a:pt x="3407" y="646"/>
                    </a:lnTo>
                    <a:lnTo>
                      <a:pt x="3400" y="663"/>
                    </a:lnTo>
                    <a:lnTo>
                      <a:pt x="3392" y="680"/>
                    </a:lnTo>
                    <a:lnTo>
                      <a:pt x="3382" y="693"/>
                    </a:lnTo>
                    <a:lnTo>
                      <a:pt x="3372" y="707"/>
                    </a:lnTo>
                    <a:lnTo>
                      <a:pt x="3360" y="717"/>
                    </a:lnTo>
                    <a:lnTo>
                      <a:pt x="3346" y="725"/>
                    </a:lnTo>
                    <a:lnTo>
                      <a:pt x="3323" y="730"/>
                    </a:lnTo>
                    <a:lnTo>
                      <a:pt x="3299" y="735"/>
                    </a:lnTo>
                    <a:lnTo>
                      <a:pt x="3274" y="739"/>
                    </a:lnTo>
                    <a:lnTo>
                      <a:pt x="3247" y="740"/>
                    </a:lnTo>
                    <a:lnTo>
                      <a:pt x="3218" y="742"/>
                    </a:lnTo>
                    <a:lnTo>
                      <a:pt x="3188" y="742"/>
                    </a:lnTo>
                    <a:lnTo>
                      <a:pt x="3157" y="740"/>
                    </a:lnTo>
                    <a:lnTo>
                      <a:pt x="3127" y="739"/>
                    </a:lnTo>
                    <a:lnTo>
                      <a:pt x="3061" y="732"/>
                    </a:lnTo>
                    <a:lnTo>
                      <a:pt x="2995" y="725"/>
                    </a:lnTo>
                    <a:lnTo>
                      <a:pt x="2926" y="715"/>
                    </a:lnTo>
                    <a:lnTo>
                      <a:pt x="2857" y="705"/>
                    </a:lnTo>
                    <a:lnTo>
                      <a:pt x="2784" y="691"/>
                    </a:lnTo>
                    <a:lnTo>
                      <a:pt x="2713" y="678"/>
                    </a:lnTo>
                    <a:lnTo>
                      <a:pt x="2644" y="663"/>
                    </a:lnTo>
                    <a:lnTo>
                      <a:pt x="2573" y="647"/>
                    </a:lnTo>
                    <a:lnTo>
                      <a:pt x="2504" y="632"/>
                    </a:lnTo>
                    <a:lnTo>
                      <a:pt x="2436" y="617"/>
                    </a:lnTo>
                    <a:lnTo>
                      <a:pt x="2367" y="602"/>
                    </a:lnTo>
                    <a:lnTo>
                      <a:pt x="2296" y="587"/>
                    </a:lnTo>
                    <a:lnTo>
                      <a:pt x="1427" y="382"/>
                    </a:lnTo>
                    <a:lnTo>
                      <a:pt x="0" y="34"/>
                    </a:lnTo>
                    <a:lnTo>
                      <a:pt x="0" y="0"/>
                    </a:lnTo>
                    <a:lnTo>
                      <a:pt x="2375" y="524"/>
                    </a:lnTo>
                    <a:lnTo>
                      <a:pt x="2408" y="529"/>
                    </a:lnTo>
                    <a:lnTo>
                      <a:pt x="2440" y="533"/>
                    </a:lnTo>
                    <a:lnTo>
                      <a:pt x="2472" y="538"/>
                    </a:lnTo>
                    <a:lnTo>
                      <a:pt x="2504" y="541"/>
                    </a:lnTo>
                    <a:lnTo>
                      <a:pt x="2505" y="539"/>
                    </a:lnTo>
                    <a:lnTo>
                      <a:pt x="2509" y="538"/>
                    </a:lnTo>
                    <a:lnTo>
                      <a:pt x="2514" y="536"/>
                    </a:lnTo>
                    <a:lnTo>
                      <a:pt x="2519" y="536"/>
                    </a:lnTo>
                    <a:lnTo>
                      <a:pt x="2585" y="543"/>
                    </a:lnTo>
                    <a:lnTo>
                      <a:pt x="2588" y="546"/>
                    </a:lnTo>
                    <a:lnTo>
                      <a:pt x="2590" y="553"/>
                    </a:lnTo>
                    <a:lnTo>
                      <a:pt x="2700" y="563"/>
                    </a:lnTo>
                    <a:lnTo>
                      <a:pt x="2806" y="573"/>
                    </a:lnTo>
                    <a:lnTo>
                      <a:pt x="2912" y="578"/>
                    </a:lnTo>
                    <a:lnTo>
                      <a:pt x="3015" y="582"/>
                    </a:lnTo>
                    <a:lnTo>
                      <a:pt x="3066" y="582"/>
                    </a:lnTo>
                    <a:lnTo>
                      <a:pt x="3115" y="582"/>
                    </a:lnTo>
                    <a:lnTo>
                      <a:pt x="3162" y="580"/>
                    </a:lnTo>
                    <a:lnTo>
                      <a:pt x="3210" y="576"/>
                    </a:lnTo>
                    <a:lnTo>
                      <a:pt x="3257" y="573"/>
                    </a:lnTo>
                    <a:lnTo>
                      <a:pt x="3301" y="568"/>
                    </a:lnTo>
                    <a:lnTo>
                      <a:pt x="3345" y="561"/>
                    </a:lnTo>
                    <a:lnTo>
                      <a:pt x="3385" y="554"/>
                    </a:lnTo>
                    <a:lnTo>
                      <a:pt x="3397" y="558"/>
                    </a:lnTo>
                    <a:lnTo>
                      <a:pt x="3405" y="560"/>
                    </a:lnTo>
                    <a:lnTo>
                      <a:pt x="3414" y="560"/>
                    </a:lnTo>
                    <a:lnTo>
                      <a:pt x="3424" y="558"/>
                    </a:lnTo>
                    <a:close/>
                  </a:path>
                </a:pathLst>
              </a:custGeom>
              <a:solidFill>
                <a:srgbClr val="DA25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49" name="Freeform 71"/>
              <p:cNvSpPr>
                <a:spLocks/>
              </p:cNvSpPr>
              <p:nvPr/>
            </p:nvSpPr>
            <p:spPr bwMode="auto">
              <a:xfrm>
                <a:off x="1200" y="1261"/>
                <a:ext cx="3458" cy="1003"/>
              </a:xfrm>
              <a:custGeom>
                <a:avLst/>
                <a:gdLst>
                  <a:gd name="T0" fmla="*/ 0 w 3458"/>
                  <a:gd name="T1" fmla="*/ 7 h 1003"/>
                  <a:gd name="T2" fmla="*/ 11 w 3458"/>
                  <a:gd name="T3" fmla="*/ 0 h 1003"/>
                  <a:gd name="T4" fmla="*/ 132 w 3458"/>
                  <a:gd name="T5" fmla="*/ 12 h 1003"/>
                  <a:gd name="T6" fmla="*/ 188 w 3458"/>
                  <a:gd name="T7" fmla="*/ 27 h 1003"/>
                  <a:gd name="T8" fmla="*/ 463 w 3458"/>
                  <a:gd name="T9" fmla="*/ 337 h 1003"/>
                  <a:gd name="T10" fmla="*/ 493 w 3458"/>
                  <a:gd name="T11" fmla="*/ 364 h 1003"/>
                  <a:gd name="T12" fmla="*/ 521 w 3458"/>
                  <a:gd name="T13" fmla="*/ 372 h 1003"/>
                  <a:gd name="T14" fmla="*/ 666 w 3458"/>
                  <a:gd name="T15" fmla="*/ 384 h 1003"/>
                  <a:gd name="T16" fmla="*/ 884 w 3458"/>
                  <a:gd name="T17" fmla="*/ 396 h 1003"/>
                  <a:gd name="T18" fmla="*/ 1140 w 3458"/>
                  <a:gd name="T19" fmla="*/ 408 h 1003"/>
                  <a:gd name="T20" fmla="*/ 1405 w 3458"/>
                  <a:gd name="T21" fmla="*/ 416 h 1003"/>
                  <a:gd name="T22" fmla="*/ 1647 w 3458"/>
                  <a:gd name="T23" fmla="*/ 421 h 1003"/>
                  <a:gd name="T24" fmla="*/ 1711 w 3458"/>
                  <a:gd name="T25" fmla="*/ 442 h 1003"/>
                  <a:gd name="T26" fmla="*/ 1741 w 3458"/>
                  <a:gd name="T27" fmla="*/ 491 h 1003"/>
                  <a:gd name="T28" fmla="*/ 1824 w 3458"/>
                  <a:gd name="T29" fmla="*/ 583 h 1003"/>
                  <a:gd name="T30" fmla="*/ 1918 w 3458"/>
                  <a:gd name="T31" fmla="*/ 670 h 1003"/>
                  <a:gd name="T32" fmla="*/ 1976 w 3458"/>
                  <a:gd name="T33" fmla="*/ 714 h 1003"/>
                  <a:gd name="T34" fmla="*/ 2452 w 3458"/>
                  <a:gd name="T35" fmla="*/ 793 h 1003"/>
                  <a:gd name="T36" fmla="*/ 2533 w 3458"/>
                  <a:gd name="T37" fmla="*/ 791 h 1003"/>
                  <a:gd name="T38" fmla="*/ 2602 w 3458"/>
                  <a:gd name="T39" fmla="*/ 781 h 1003"/>
                  <a:gd name="T40" fmla="*/ 2661 w 3458"/>
                  <a:gd name="T41" fmla="*/ 761 h 1003"/>
                  <a:gd name="T42" fmla="*/ 2710 w 3458"/>
                  <a:gd name="T43" fmla="*/ 732 h 1003"/>
                  <a:gd name="T44" fmla="*/ 2747 w 3458"/>
                  <a:gd name="T45" fmla="*/ 693 h 1003"/>
                  <a:gd name="T46" fmla="*/ 2783 w 3458"/>
                  <a:gd name="T47" fmla="*/ 683 h 1003"/>
                  <a:gd name="T48" fmla="*/ 3109 w 3458"/>
                  <a:gd name="T49" fmla="*/ 759 h 1003"/>
                  <a:gd name="T50" fmla="*/ 3274 w 3458"/>
                  <a:gd name="T51" fmla="*/ 812 h 1003"/>
                  <a:gd name="T52" fmla="*/ 3374 w 3458"/>
                  <a:gd name="T53" fmla="*/ 854 h 1003"/>
                  <a:gd name="T54" fmla="*/ 3458 w 3458"/>
                  <a:gd name="T55" fmla="*/ 896 h 1003"/>
                  <a:gd name="T56" fmla="*/ 3428 w 3458"/>
                  <a:gd name="T57" fmla="*/ 928 h 1003"/>
                  <a:gd name="T58" fmla="*/ 3411 w 3458"/>
                  <a:gd name="T59" fmla="*/ 967 h 1003"/>
                  <a:gd name="T60" fmla="*/ 3403 w 3458"/>
                  <a:gd name="T61" fmla="*/ 1003 h 1003"/>
                  <a:gd name="T62" fmla="*/ 3296 w 3458"/>
                  <a:gd name="T63" fmla="*/ 999 h 1003"/>
                  <a:gd name="T64" fmla="*/ 3203 w 3458"/>
                  <a:gd name="T65" fmla="*/ 986 h 1003"/>
                  <a:gd name="T66" fmla="*/ 3036 w 3458"/>
                  <a:gd name="T67" fmla="*/ 962 h 1003"/>
                  <a:gd name="T68" fmla="*/ 2839 w 3458"/>
                  <a:gd name="T69" fmla="*/ 930 h 1003"/>
                  <a:gd name="T70" fmla="*/ 2619 w 3458"/>
                  <a:gd name="T71" fmla="*/ 889 h 1003"/>
                  <a:gd name="T72" fmla="*/ 2378 w 3458"/>
                  <a:gd name="T73" fmla="*/ 840 h 1003"/>
                  <a:gd name="T74" fmla="*/ 2116 w 3458"/>
                  <a:gd name="T75" fmla="*/ 785 h 1003"/>
                  <a:gd name="T76" fmla="*/ 569 w 3458"/>
                  <a:gd name="T77" fmla="*/ 430 h 1003"/>
                  <a:gd name="T78" fmla="*/ 510 w 3458"/>
                  <a:gd name="T79" fmla="*/ 409 h 1003"/>
                  <a:gd name="T80" fmla="*/ 456 w 3458"/>
                  <a:gd name="T81" fmla="*/ 379 h 1003"/>
                  <a:gd name="T82" fmla="*/ 392 w 3458"/>
                  <a:gd name="T83" fmla="*/ 323 h 1003"/>
                  <a:gd name="T84" fmla="*/ 301 w 3458"/>
                  <a:gd name="T85" fmla="*/ 224 h 1003"/>
                  <a:gd name="T86" fmla="*/ 223 w 3458"/>
                  <a:gd name="T87" fmla="*/ 142 h 1003"/>
                  <a:gd name="T88" fmla="*/ 171 w 3458"/>
                  <a:gd name="T89" fmla="*/ 100 h 1003"/>
                  <a:gd name="T90" fmla="*/ 114 w 3458"/>
                  <a:gd name="T91" fmla="*/ 66 h 1003"/>
                  <a:gd name="T92" fmla="*/ 49 w 3458"/>
                  <a:gd name="T93" fmla="*/ 46 h 1003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3458"/>
                  <a:gd name="T142" fmla="*/ 0 h 1003"/>
                  <a:gd name="T143" fmla="*/ 3458 w 3458"/>
                  <a:gd name="T144" fmla="*/ 1003 h 1003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3458" h="1003">
                    <a:moveTo>
                      <a:pt x="0" y="39"/>
                    </a:moveTo>
                    <a:lnTo>
                      <a:pt x="0" y="12"/>
                    </a:lnTo>
                    <a:lnTo>
                      <a:pt x="0" y="7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51" y="4"/>
                    </a:lnTo>
                    <a:lnTo>
                      <a:pt x="92" y="7"/>
                    </a:lnTo>
                    <a:lnTo>
                      <a:pt x="132" y="12"/>
                    </a:lnTo>
                    <a:lnTo>
                      <a:pt x="173" y="19"/>
                    </a:lnTo>
                    <a:lnTo>
                      <a:pt x="181" y="24"/>
                    </a:lnTo>
                    <a:lnTo>
                      <a:pt x="188" y="27"/>
                    </a:lnTo>
                    <a:lnTo>
                      <a:pt x="195" y="33"/>
                    </a:lnTo>
                    <a:lnTo>
                      <a:pt x="200" y="39"/>
                    </a:lnTo>
                    <a:lnTo>
                      <a:pt x="463" y="337"/>
                    </a:lnTo>
                    <a:lnTo>
                      <a:pt x="475" y="349"/>
                    </a:lnTo>
                    <a:lnTo>
                      <a:pt x="487" y="359"/>
                    </a:lnTo>
                    <a:lnTo>
                      <a:pt x="493" y="364"/>
                    </a:lnTo>
                    <a:lnTo>
                      <a:pt x="502" y="367"/>
                    </a:lnTo>
                    <a:lnTo>
                      <a:pt x="510" y="371"/>
                    </a:lnTo>
                    <a:lnTo>
                      <a:pt x="521" y="372"/>
                    </a:lnTo>
                    <a:lnTo>
                      <a:pt x="559" y="377"/>
                    </a:lnTo>
                    <a:lnTo>
                      <a:pt x="608" y="381"/>
                    </a:lnTo>
                    <a:lnTo>
                      <a:pt x="666" y="384"/>
                    </a:lnTo>
                    <a:lnTo>
                      <a:pt x="732" y="389"/>
                    </a:lnTo>
                    <a:lnTo>
                      <a:pt x="804" y="393"/>
                    </a:lnTo>
                    <a:lnTo>
                      <a:pt x="884" y="396"/>
                    </a:lnTo>
                    <a:lnTo>
                      <a:pt x="966" y="401"/>
                    </a:lnTo>
                    <a:lnTo>
                      <a:pt x="1052" y="404"/>
                    </a:lnTo>
                    <a:lnTo>
                      <a:pt x="1140" y="408"/>
                    </a:lnTo>
                    <a:lnTo>
                      <a:pt x="1230" y="409"/>
                    </a:lnTo>
                    <a:lnTo>
                      <a:pt x="1317" y="413"/>
                    </a:lnTo>
                    <a:lnTo>
                      <a:pt x="1405" y="416"/>
                    </a:lnTo>
                    <a:lnTo>
                      <a:pt x="1490" y="418"/>
                    </a:lnTo>
                    <a:lnTo>
                      <a:pt x="1571" y="420"/>
                    </a:lnTo>
                    <a:lnTo>
                      <a:pt x="1647" y="421"/>
                    </a:lnTo>
                    <a:lnTo>
                      <a:pt x="1716" y="423"/>
                    </a:lnTo>
                    <a:lnTo>
                      <a:pt x="1712" y="431"/>
                    </a:lnTo>
                    <a:lnTo>
                      <a:pt x="1711" y="442"/>
                    </a:lnTo>
                    <a:lnTo>
                      <a:pt x="1712" y="450"/>
                    </a:lnTo>
                    <a:lnTo>
                      <a:pt x="1716" y="458"/>
                    </a:lnTo>
                    <a:lnTo>
                      <a:pt x="1741" y="491"/>
                    </a:lnTo>
                    <a:lnTo>
                      <a:pt x="1767" y="523"/>
                    </a:lnTo>
                    <a:lnTo>
                      <a:pt x="1795" y="553"/>
                    </a:lnTo>
                    <a:lnTo>
                      <a:pt x="1824" y="583"/>
                    </a:lnTo>
                    <a:lnTo>
                      <a:pt x="1854" y="614"/>
                    </a:lnTo>
                    <a:lnTo>
                      <a:pt x="1885" y="643"/>
                    </a:lnTo>
                    <a:lnTo>
                      <a:pt x="1918" y="670"/>
                    </a:lnTo>
                    <a:lnTo>
                      <a:pt x="1952" y="698"/>
                    </a:lnTo>
                    <a:lnTo>
                      <a:pt x="1962" y="707"/>
                    </a:lnTo>
                    <a:lnTo>
                      <a:pt x="1976" y="714"/>
                    </a:lnTo>
                    <a:lnTo>
                      <a:pt x="1991" y="717"/>
                    </a:lnTo>
                    <a:lnTo>
                      <a:pt x="2006" y="722"/>
                    </a:lnTo>
                    <a:lnTo>
                      <a:pt x="2452" y="793"/>
                    </a:lnTo>
                    <a:lnTo>
                      <a:pt x="2481" y="793"/>
                    </a:lnTo>
                    <a:lnTo>
                      <a:pt x="2506" y="793"/>
                    </a:lnTo>
                    <a:lnTo>
                      <a:pt x="2533" y="791"/>
                    </a:lnTo>
                    <a:lnTo>
                      <a:pt x="2557" y="790"/>
                    </a:lnTo>
                    <a:lnTo>
                      <a:pt x="2580" y="786"/>
                    </a:lnTo>
                    <a:lnTo>
                      <a:pt x="2602" y="781"/>
                    </a:lnTo>
                    <a:lnTo>
                      <a:pt x="2624" y="776"/>
                    </a:lnTo>
                    <a:lnTo>
                      <a:pt x="2643" y="769"/>
                    </a:lnTo>
                    <a:lnTo>
                      <a:pt x="2661" y="761"/>
                    </a:lnTo>
                    <a:lnTo>
                      <a:pt x="2680" y="752"/>
                    </a:lnTo>
                    <a:lnTo>
                      <a:pt x="2695" y="742"/>
                    </a:lnTo>
                    <a:lnTo>
                      <a:pt x="2710" y="732"/>
                    </a:lnTo>
                    <a:lnTo>
                      <a:pt x="2724" y="720"/>
                    </a:lnTo>
                    <a:lnTo>
                      <a:pt x="2737" y="707"/>
                    </a:lnTo>
                    <a:lnTo>
                      <a:pt x="2747" y="693"/>
                    </a:lnTo>
                    <a:lnTo>
                      <a:pt x="2759" y="678"/>
                    </a:lnTo>
                    <a:lnTo>
                      <a:pt x="2769" y="680"/>
                    </a:lnTo>
                    <a:lnTo>
                      <a:pt x="2783" y="683"/>
                    </a:lnTo>
                    <a:lnTo>
                      <a:pt x="2903" y="709"/>
                    </a:lnTo>
                    <a:lnTo>
                      <a:pt x="3011" y="734"/>
                    </a:lnTo>
                    <a:lnTo>
                      <a:pt x="3109" y="759"/>
                    </a:lnTo>
                    <a:lnTo>
                      <a:pt x="3195" y="785"/>
                    </a:lnTo>
                    <a:lnTo>
                      <a:pt x="3235" y="798"/>
                    </a:lnTo>
                    <a:lnTo>
                      <a:pt x="3274" y="812"/>
                    </a:lnTo>
                    <a:lnTo>
                      <a:pt x="3310" y="825"/>
                    </a:lnTo>
                    <a:lnTo>
                      <a:pt x="3343" y="840"/>
                    </a:lnTo>
                    <a:lnTo>
                      <a:pt x="3374" y="854"/>
                    </a:lnTo>
                    <a:lnTo>
                      <a:pt x="3404" y="867"/>
                    </a:lnTo>
                    <a:lnTo>
                      <a:pt x="3433" y="881"/>
                    </a:lnTo>
                    <a:lnTo>
                      <a:pt x="3458" y="896"/>
                    </a:lnTo>
                    <a:lnTo>
                      <a:pt x="3446" y="906"/>
                    </a:lnTo>
                    <a:lnTo>
                      <a:pt x="3436" y="916"/>
                    </a:lnTo>
                    <a:lnTo>
                      <a:pt x="3428" y="928"/>
                    </a:lnTo>
                    <a:lnTo>
                      <a:pt x="3421" y="940"/>
                    </a:lnTo>
                    <a:lnTo>
                      <a:pt x="3416" y="954"/>
                    </a:lnTo>
                    <a:lnTo>
                      <a:pt x="3411" y="967"/>
                    </a:lnTo>
                    <a:lnTo>
                      <a:pt x="3408" y="981"/>
                    </a:lnTo>
                    <a:lnTo>
                      <a:pt x="3404" y="994"/>
                    </a:lnTo>
                    <a:lnTo>
                      <a:pt x="3403" y="1003"/>
                    </a:lnTo>
                    <a:lnTo>
                      <a:pt x="3328" y="996"/>
                    </a:lnTo>
                    <a:lnTo>
                      <a:pt x="3315" y="997"/>
                    </a:lnTo>
                    <a:lnTo>
                      <a:pt x="3296" y="999"/>
                    </a:lnTo>
                    <a:lnTo>
                      <a:pt x="3276" y="997"/>
                    </a:lnTo>
                    <a:lnTo>
                      <a:pt x="3252" y="994"/>
                    </a:lnTo>
                    <a:lnTo>
                      <a:pt x="3203" y="986"/>
                    </a:lnTo>
                    <a:lnTo>
                      <a:pt x="3153" y="979"/>
                    </a:lnTo>
                    <a:lnTo>
                      <a:pt x="3095" y="970"/>
                    </a:lnTo>
                    <a:lnTo>
                      <a:pt x="3036" y="962"/>
                    </a:lnTo>
                    <a:lnTo>
                      <a:pt x="2972" y="952"/>
                    </a:lnTo>
                    <a:lnTo>
                      <a:pt x="2906" y="942"/>
                    </a:lnTo>
                    <a:lnTo>
                      <a:pt x="2839" y="930"/>
                    </a:lnTo>
                    <a:lnTo>
                      <a:pt x="2768" y="918"/>
                    </a:lnTo>
                    <a:lnTo>
                      <a:pt x="2693" y="903"/>
                    </a:lnTo>
                    <a:lnTo>
                      <a:pt x="2619" y="889"/>
                    </a:lnTo>
                    <a:lnTo>
                      <a:pt x="2540" y="874"/>
                    </a:lnTo>
                    <a:lnTo>
                      <a:pt x="2460" y="857"/>
                    </a:lnTo>
                    <a:lnTo>
                      <a:pt x="2378" y="840"/>
                    </a:lnTo>
                    <a:lnTo>
                      <a:pt x="2292" y="822"/>
                    </a:lnTo>
                    <a:lnTo>
                      <a:pt x="2206" y="803"/>
                    </a:lnTo>
                    <a:lnTo>
                      <a:pt x="2116" y="785"/>
                    </a:lnTo>
                    <a:lnTo>
                      <a:pt x="2025" y="764"/>
                    </a:lnTo>
                    <a:lnTo>
                      <a:pt x="1932" y="742"/>
                    </a:lnTo>
                    <a:lnTo>
                      <a:pt x="569" y="430"/>
                    </a:lnTo>
                    <a:lnTo>
                      <a:pt x="549" y="425"/>
                    </a:lnTo>
                    <a:lnTo>
                      <a:pt x="529" y="418"/>
                    </a:lnTo>
                    <a:lnTo>
                      <a:pt x="510" y="409"/>
                    </a:lnTo>
                    <a:lnTo>
                      <a:pt x="492" y="401"/>
                    </a:lnTo>
                    <a:lnTo>
                      <a:pt x="473" y="391"/>
                    </a:lnTo>
                    <a:lnTo>
                      <a:pt x="456" y="379"/>
                    </a:lnTo>
                    <a:lnTo>
                      <a:pt x="439" y="365"/>
                    </a:lnTo>
                    <a:lnTo>
                      <a:pt x="423" y="352"/>
                    </a:lnTo>
                    <a:lnTo>
                      <a:pt x="392" y="323"/>
                    </a:lnTo>
                    <a:lnTo>
                      <a:pt x="362" y="291"/>
                    </a:lnTo>
                    <a:lnTo>
                      <a:pt x="331" y="257"/>
                    </a:lnTo>
                    <a:lnTo>
                      <a:pt x="301" y="224"/>
                    </a:lnTo>
                    <a:lnTo>
                      <a:pt x="271" y="190"/>
                    </a:lnTo>
                    <a:lnTo>
                      <a:pt x="240" y="158"/>
                    </a:lnTo>
                    <a:lnTo>
                      <a:pt x="223" y="142"/>
                    </a:lnTo>
                    <a:lnTo>
                      <a:pt x="206" y="127"/>
                    </a:lnTo>
                    <a:lnTo>
                      <a:pt x="190" y="114"/>
                    </a:lnTo>
                    <a:lnTo>
                      <a:pt x="171" y="100"/>
                    </a:lnTo>
                    <a:lnTo>
                      <a:pt x="154" y="88"/>
                    </a:lnTo>
                    <a:lnTo>
                      <a:pt x="134" y="76"/>
                    </a:lnTo>
                    <a:lnTo>
                      <a:pt x="114" y="66"/>
                    </a:lnTo>
                    <a:lnTo>
                      <a:pt x="93" y="58"/>
                    </a:lnTo>
                    <a:lnTo>
                      <a:pt x="71" y="51"/>
                    </a:lnTo>
                    <a:lnTo>
                      <a:pt x="49" y="46"/>
                    </a:lnTo>
                    <a:lnTo>
                      <a:pt x="26" y="41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F8C4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50" name="Freeform 72"/>
              <p:cNvSpPr>
                <a:spLocks/>
              </p:cNvSpPr>
              <p:nvPr/>
            </p:nvSpPr>
            <p:spPr bwMode="auto">
              <a:xfrm>
                <a:off x="2364" y="1669"/>
                <a:ext cx="2011" cy="471"/>
              </a:xfrm>
              <a:custGeom>
                <a:avLst/>
                <a:gdLst>
                  <a:gd name="T0" fmla="*/ 72 w 2011"/>
                  <a:gd name="T1" fmla="*/ 3 h 471"/>
                  <a:gd name="T2" fmla="*/ 219 w 2011"/>
                  <a:gd name="T3" fmla="*/ 6 h 471"/>
                  <a:gd name="T4" fmla="*/ 363 w 2011"/>
                  <a:gd name="T5" fmla="*/ 10 h 471"/>
                  <a:gd name="T6" fmla="*/ 494 w 2011"/>
                  <a:gd name="T7" fmla="*/ 13 h 471"/>
                  <a:gd name="T8" fmla="*/ 548 w 2011"/>
                  <a:gd name="T9" fmla="*/ 23 h 471"/>
                  <a:gd name="T10" fmla="*/ 548 w 2011"/>
                  <a:gd name="T11" fmla="*/ 42 h 471"/>
                  <a:gd name="T12" fmla="*/ 577 w 2011"/>
                  <a:gd name="T13" fmla="*/ 83 h 471"/>
                  <a:gd name="T14" fmla="*/ 631 w 2011"/>
                  <a:gd name="T15" fmla="*/ 145 h 471"/>
                  <a:gd name="T16" fmla="*/ 690 w 2011"/>
                  <a:gd name="T17" fmla="*/ 206 h 471"/>
                  <a:gd name="T18" fmla="*/ 754 w 2011"/>
                  <a:gd name="T19" fmla="*/ 262 h 471"/>
                  <a:gd name="T20" fmla="*/ 798 w 2011"/>
                  <a:gd name="T21" fmla="*/ 299 h 471"/>
                  <a:gd name="T22" fmla="*/ 827 w 2011"/>
                  <a:gd name="T23" fmla="*/ 309 h 471"/>
                  <a:gd name="T24" fmla="*/ 1288 w 2011"/>
                  <a:gd name="T25" fmla="*/ 385 h 471"/>
                  <a:gd name="T26" fmla="*/ 1342 w 2011"/>
                  <a:gd name="T27" fmla="*/ 385 h 471"/>
                  <a:gd name="T28" fmla="*/ 1393 w 2011"/>
                  <a:gd name="T29" fmla="*/ 382 h 471"/>
                  <a:gd name="T30" fmla="*/ 1438 w 2011"/>
                  <a:gd name="T31" fmla="*/ 373 h 471"/>
                  <a:gd name="T32" fmla="*/ 1479 w 2011"/>
                  <a:gd name="T33" fmla="*/ 361 h 471"/>
                  <a:gd name="T34" fmla="*/ 1516 w 2011"/>
                  <a:gd name="T35" fmla="*/ 344 h 471"/>
                  <a:gd name="T36" fmla="*/ 1546 w 2011"/>
                  <a:gd name="T37" fmla="*/ 324 h 471"/>
                  <a:gd name="T38" fmla="*/ 1573 w 2011"/>
                  <a:gd name="T39" fmla="*/ 299 h 471"/>
                  <a:gd name="T40" fmla="*/ 1595 w 2011"/>
                  <a:gd name="T41" fmla="*/ 270 h 471"/>
                  <a:gd name="T42" fmla="*/ 1619 w 2011"/>
                  <a:gd name="T43" fmla="*/ 275 h 471"/>
                  <a:gd name="T44" fmla="*/ 1730 w 2011"/>
                  <a:gd name="T45" fmla="*/ 299 h 471"/>
                  <a:gd name="T46" fmla="*/ 1833 w 2011"/>
                  <a:gd name="T47" fmla="*/ 322 h 471"/>
                  <a:gd name="T48" fmla="*/ 1926 w 2011"/>
                  <a:gd name="T49" fmla="*/ 346 h 471"/>
                  <a:gd name="T50" fmla="*/ 2011 w 2011"/>
                  <a:gd name="T51" fmla="*/ 371 h 471"/>
                  <a:gd name="T52" fmla="*/ 1973 w 2011"/>
                  <a:gd name="T53" fmla="*/ 397 h 471"/>
                  <a:gd name="T54" fmla="*/ 1930 w 2011"/>
                  <a:gd name="T55" fmla="*/ 417 h 471"/>
                  <a:gd name="T56" fmla="*/ 1884 w 2011"/>
                  <a:gd name="T57" fmla="*/ 434 h 471"/>
                  <a:gd name="T58" fmla="*/ 1833 w 2011"/>
                  <a:gd name="T59" fmla="*/ 448 h 471"/>
                  <a:gd name="T60" fmla="*/ 1725 w 2011"/>
                  <a:gd name="T61" fmla="*/ 464 h 471"/>
                  <a:gd name="T62" fmla="*/ 1614 w 2011"/>
                  <a:gd name="T63" fmla="*/ 471 h 471"/>
                  <a:gd name="T64" fmla="*/ 1506 w 2011"/>
                  <a:gd name="T65" fmla="*/ 469 h 471"/>
                  <a:gd name="T66" fmla="*/ 1408 w 2011"/>
                  <a:gd name="T67" fmla="*/ 463 h 471"/>
                  <a:gd name="T68" fmla="*/ 1268 w 2011"/>
                  <a:gd name="T69" fmla="*/ 444 h 471"/>
                  <a:gd name="T70" fmla="*/ 1148 w 2011"/>
                  <a:gd name="T71" fmla="*/ 419 h 471"/>
                  <a:gd name="T72" fmla="*/ 1026 w 2011"/>
                  <a:gd name="T73" fmla="*/ 392 h 471"/>
                  <a:gd name="T74" fmla="*/ 898 w 2011"/>
                  <a:gd name="T75" fmla="*/ 365 h 471"/>
                  <a:gd name="T76" fmla="*/ 768 w 2011"/>
                  <a:gd name="T77" fmla="*/ 334 h 47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011"/>
                  <a:gd name="T118" fmla="*/ 0 h 471"/>
                  <a:gd name="T119" fmla="*/ 2011 w 2011"/>
                  <a:gd name="T120" fmla="*/ 471 h 47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011" h="471">
                    <a:moveTo>
                      <a:pt x="0" y="0"/>
                    </a:moveTo>
                    <a:lnTo>
                      <a:pt x="72" y="3"/>
                    </a:lnTo>
                    <a:lnTo>
                      <a:pt x="147" y="5"/>
                    </a:lnTo>
                    <a:lnTo>
                      <a:pt x="219" y="6"/>
                    </a:lnTo>
                    <a:lnTo>
                      <a:pt x="292" y="10"/>
                    </a:lnTo>
                    <a:lnTo>
                      <a:pt x="363" y="10"/>
                    </a:lnTo>
                    <a:lnTo>
                      <a:pt x="430" y="12"/>
                    </a:lnTo>
                    <a:lnTo>
                      <a:pt x="494" y="13"/>
                    </a:lnTo>
                    <a:lnTo>
                      <a:pt x="552" y="15"/>
                    </a:lnTo>
                    <a:lnTo>
                      <a:pt x="548" y="23"/>
                    </a:lnTo>
                    <a:lnTo>
                      <a:pt x="547" y="34"/>
                    </a:lnTo>
                    <a:lnTo>
                      <a:pt x="548" y="42"/>
                    </a:lnTo>
                    <a:lnTo>
                      <a:pt x="552" y="50"/>
                    </a:lnTo>
                    <a:lnTo>
                      <a:pt x="577" y="83"/>
                    </a:lnTo>
                    <a:lnTo>
                      <a:pt x="603" y="115"/>
                    </a:lnTo>
                    <a:lnTo>
                      <a:pt x="631" y="145"/>
                    </a:lnTo>
                    <a:lnTo>
                      <a:pt x="660" y="175"/>
                    </a:lnTo>
                    <a:lnTo>
                      <a:pt x="690" y="206"/>
                    </a:lnTo>
                    <a:lnTo>
                      <a:pt x="721" y="235"/>
                    </a:lnTo>
                    <a:lnTo>
                      <a:pt x="754" y="262"/>
                    </a:lnTo>
                    <a:lnTo>
                      <a:pt x="788" y="290"/>
                    </a:lnTo>
                    <a:lnTo>
                      <a:pt x="798" y="299"/>
                    </a:lnTo>
                    <a:lnTo>
                      <a:pt x="812" y="306"/>
                    </a:lnTo>
                    <a:lnTo>
                      <a:pt x="827" y="309"/>
                    </a:lnTo>
                    <a:lnTo>
                      <a:pt x="842" y="314"/>
                    </a:lnTo>
                    <a:lnTo>
                      <a:pt x="1288" y="385"/>
                    </a:lnTo>
                    <a:lnTo>
                      <a:pt x="1317" y="385"/>
                    </a:lnTo>
                    <a:lnTo>
                      <a:pt x="1342" y="385"/>
                    </a:lnTo>
                    <a:lnTo>
                      <a:pt x="1369" y="383"/>
                    </a:lnTo>
                    <a:lnTo>
                      <a:pt x="1393" y="382"/>
                    </a:lnTo>
                    <a:lnTo>
                      <a:pt x="1416" y="378"/>
                    </a:lnTo>
                    <a:lnTo>
                      <a:pt x="1438" y="373"/>
                    </a:lnTo>
                    <a:lnTo>
                      <a:pt x="1460" y="368"/>
                    </a:lnTo>
                    <a:lnTo>
                      <a:pt x="1479" y="361"/>
                    </a:lnTo>
                    <a:lnTo>
                      <a:pt x="1497" y="353"/>
                    </a:lnTo>
                    <a:lnTo>
                      <a:pt x="1516" y="344"/>
                    </a:lnTo>
                    <a:lnTo>
                      <a:pt x="1531" y="334"/>
                    </a:lnTo>
                    <a:lnTo>
                      <a:pt x="1546" y="324"/>
                    </a:lnTo>
                    <a:lnTo>
                      <a:pt x="1560" y="312"/>
                    </a:lnTo>
                    <a:lnTo>
                      <a:pt x="1573" y="299"/>
                    </a:lnTo>
                    <a:lnTo>
                      <a:pt x="1583" y="285"/>
                    </a:lnTo>
                    <a:lnTo>
                      <a:pt x="1595" y="270"/>
                    </a:lnTo>
                    <a:lnTo>
                      <a:pt x="1605" y="272"/>
                    </a:lnTo>
                    <a:lnTo>
                      <a:pt x="1619" y="275"/>
                    </a:lnTo>
                    <a:lnTo>
                      <a:pt x="1676" y="287"/>
                    </a:lnTo>
                    <a:lnTo>
                      <a:pt x="1730" y="299"/>
                    </a:lnTo>
                    <a:lnTo>
                      <a:pt x="1783" y="311"/>
                    </a:lnTo>
                    <a:lnTo>
                      <a:pt x="1833" y="322"/>
                    </a:lnTo>
                    <a:lnTo>
                      <a:pt x="1881" y="334"/>
                    </a:lnTo>
                    <a:lnTo>
                      <a:pt x="1926" y="346"/>
                    </a:lnTo>
                    <a:lnTo>
                      <a:pt x="1970" y="358"/>
                    </a:lnTo>
                    <a:lnTo>
                      <a:pt x="2011" y="371"/>
                    </a:lnTo>
                    <a:lnTo>
                      <a:pt x="1992" y="383"/>
                    </a:lnTo>
                    <a:lnTo>
                      <a:pt x="1973" y="397"/>
                    </a:lnTo>
                    <a:lnTo>
                      <a:pt x="1952" y="407"/>
                    </a:lnTo>
                    <a:lnTo>
                      <a:pt x="1930" y="417"/>
                    </a:lnTo>
                    <a:lnTo>
                      <a:pt x="1908" y="426"/>
                    </a:lnTo>
                    <a:lnTo>
                      <a:pt x="1884" y="434"/>
                    </a:lnTo>
                    <a:lnTo>
                      <a:pt x="1859" y="441"/>
                    </a:lnTo>
                    <a:lnTo>
                      <a:pt x="1833" y="448"/>
                    </a:lnTo>
                    <a:lnTo>
                      <a:pt x="1779" y="458"/>
                    </a:lnTo>
                    <a:lnTo>
                      <a:pt x="1725" y="464"/>
                    </a:lnTo>
                    <a:lnTo>
                      <a:pt x="1670" y="469"/>
                    </a:lnTo>
                    <a:lnTo>
                      <a:pt x="1614" y="471"/>
                    </a:lnTo>
                    <a:lnTo>
                      <a:pt x="1560" y="471"/>
                    </a:lnTo>
                    <a:lnTo>
                      <a:pt x="1506" y="469"/>
                    </a:lnTo>
                    <a:lnTo>
                      <a:pt x="1455" y="466"/>
                    </a:lnTo>
                    <a:lnTo>
                      <a:pt x="1408" y="463"/>
                    </a:lnTo>
                    <a:lnTo>
                      <a:pt x="1325" y="453"/>
                    </a:lnTo>
                    <a:lnTo>
                      <a:pt x="1268" y="444"/>
                    </a:lnTo>
                    <a:lnTo>
                      <a:pt x="1209" y="431"/>
                    </a:lnTo>
                    <a:lnTo>
                      <a:pt x="1148" y="419"/>
                    </a:lnTo>
                    <a:lnTo>
                      <a:pt x="1087" y="405"/>
                    </a:lnTo>
                    <a:lnTo>
                      <a:pt x="1026" y="392"/>
                    </a:lnTo>
                    <a:lnTo>
                      <a:pt x="962" y="378"/>
                    </a:lnTo>
                    <a:lnTo>
                      <a:pt x="898" y="365"/>
                    </a:lnTo>
                    <a:lnTo>
                      <a:pt x="834" y="350"/>
                    </a:lnTo>
                    <a:lnTo>
                      <a:pt x="768" y="3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25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51" name="Freeform 73"/>
              <p:cNvSpPr>
                <a:spLocks/>
              </p:cNvSpPr>
              <p:nvPr/>
            </p:nvSpPr>
            <p:spPr bwMode="auto">
              <a:xfrm>
                <a:off x="2791" y="1682"/>
                <a:ext cx="1395" cy="421"/>
              </a:xfrm>
              <a:custGeom>
                <a:avLst/>
                <a:gdLst>
                  <a:gd name="T0" fmla="*/ 30 w 1395"/>
                  <a:gd name="T1" fmla="*/ 0 h 421"/>
                  <a:gd name="T2" fmla="*/ 98 w 1395"/>
                  <a:gd name="T3" fmla="*/ 2 h 421"/>
                  <a:gd name="T4" fmla="*/ 121 w 1395"/>
                  <a:gd name="T5" fmla="*/ 10 h 421"/>
                  <a:gd name="T6" fmla="*/ 121 w 1395"/>
                  <a:gd name="T7" fmla="*/ 29 h 421"/>
                  <a:gd name="T8" fmla="*/ 150 w 1395"/>
                  <a:gd name="T9" fmla="*/ 70 h 421"/>
                  <a:gd name="T10" fmla="*/ 204 w 1395"/>
                  <a:gd name="T11" fmla="*/ 132 h 421"/>
                  <a:gd name="T12" fmla="*/ 263 w 1395"/>
                  <a:gd name="T13" fmla="*/ 193 h 421"/>
                  <a:gd name="T14" fmla="*/ 327 w 1395"/>
                  <a:gd name="T15" fmla="*/ 249 h 421"/>
                  <a:gd name="T16" fmla="*/ 371 w 1395"/>
                  <a:gd name="T17" fmla="*/ 286 h 421"/>
                  <a:gd name="T18" fmla="*/ 400 w 1395"/>
                  <a:gd name="T19" fmla="*/ 296 h 421"/>
                  <a:gd name="T20" fmla="*/ 861 w 1395"/>
                  <a:gd name="T21" fmla="*/ 372 h 421"/>
                  <a:gd name="T22" fmla="*/ 915 w 1395"/>
                  <a:gd name="T23" fmla="*/ 372 h 421"/>
                  <a:gd name="T24" fmla="*/ 966 w 1395"/>
                  <a:gd name="T25" fmla="*/ 369 h 421"/>
                  <a:gd name="T26" fmla="*/ 1011 w 1395"/>
                  <a:gd name="T27" fmla="*/ 360 h 421"/>
                  <a:gd name="T28" fmla="*/ 1052 w 1395"/>
                  <a:gd name="T29" fmla="*/ 348 h 421"/>
                  <a:gd name="T30" fmla="*/ 1089 w 1395"/>
                  <a:gd name="T31" fmla="*/ 331 h 421"/>
                  <a:gd name="T32" fmla="*/ 1119 w 1395"/>
                  <a:gd name="T33" fmla="*/ 311 h 421"/>
                  <a:gd name="T34" fmla="*/ 1146 w 1395"/>
                  <a:gd name="T35" fmla="*/ 286 h 421"/>
                  <a:gd name="T36" fmla="*/ 1168 w 1395"/>
                  <a:gd name="T37" fmla="*/ 257 h 421"/>
                  <a:gd name="T38" fmla="*/ 1192 w 1395"/>
                  <a:gd name="T39" fmla="*/ 262 h 421"/>
                  <a:gd name="T40" fmla="*/ 1297 w 1395"/>
                  <a:gd name="T41" fmla="*/ 284 h 421"/>
                  <a:gd name="T42" fmla="*/ 1395 w 1395"/>
                  <a:gd name="T43" fmla="*/ 306 h 421"/>
                  <a:gd name="T44" fmla="*/ 1381 w 1395"/>
                  <a:gd name="T45" fmla="*/ 325 h 421"/>
                  <a:gd name="T46" fmla="*/ 1361 w 1395"/>
                  <a:gd name="T47" fmla="*/ 342 h 421"/>
                  <a:gd name="T48" fmla="*/ 1335 w 1395"/>
                  <a:gd name="T49" fmla="*/ 357 h 421"/>
                  <a:gd name="T50" fmla="*/ 1307 w 1395"/>
                  <a:gd name="T51" fmla="*/ 370 h 421"/>
                  <a:gd name="T52" fmla="*/ 1234 w 1395"/>
                  <a:gd name="T53" fmla="*/ 392 h 421"/>
                  <a:gd name="T54" fmla="*/ 1153 w 1395"/>
                  <a:gd name="T55" fmla="*/ 407 h 421"/>
                  <a:gd name="T56" fmla="*/ 1067 w 1395"/>
                  <a:gd name="T57" fmla="*/ 418 h 421"/>
                  <a:gd name="T58" fmla="*/ 984 w 1395"/>
                  <a:gd name="T59" fmla="*/ 421 h 421"/>
                  <a:gd name="T60" fmla="*/ 908 w 1395"/>
                  <a:gd name="T61" fmla="*/ 419 h 421"/>
                  <a:gd name="T62" fmla="*/ 847 w 1395"/>
                  <a:gd name="T63" fmla="*/ 413 h 421"/>
                  <a:gd name="T64" fmla="*/ 385 w 1395"/>
                  <a:gd name="T65" fmla="*/ 320 h 421"/>
                  <a:gd name="T66" fmla="*/ 371 w 1395"/>
                  <a:gd name="T67" fmla="*/ 315 h 421"/>
                  <a:gd name="T68" fmla="*/ 341 w 1395"/>
                  <a:gd name="T69" fmla="*/ 298 h 421"/>
                  <a:gd name="T70" fmla="*/ 282 w 1395"/>
                  <a:gd name="T71" fmla="*/ 260 h 421"/>
                  <a:gd name="T72" fmla="*/ 213 w 1395"/>
                  <a:gd name="T73" fmla="*/ 210 h 421"/>
                  <a:gd name="T74" fmla="*/ 140 w 1395"/>
                  <a:gd name="T75" fmla="*/ 154 h 421"/>
                  <a:gd name="T76" fmla="*/ 76 w 1395"/>
                  <a:gd name="T77" fmla="*/ 98 h 421"/>
                  <a:gd name="T78" fmla="*/ 25 w 1395"/>
                  <a:gd name="T79" fmla="*/ 49 h 421"/>
                  <a:gd name="T80" fmla="*/ 5 w 1395"/>
                  <a:gd name="T81" fmla="*/ 19 h 421"/>
                  <a:gd name="T82" fmla="*/ 0 w 1395"/>
                  <a:gd name="T83" fmla="*/ 5 h 421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395"/>
                  <a:gd name="T127" fmla="*/ 0 h 421"/>
                  <a:gd name="T128" fmla="*/ 1395 w 1395"/>
                  <a:gd name="T129" fmla="*/ 421 h 421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395" h="421">
                    <a:moveTo>
                      <a:pt x="2" y="0"/>
                    </a:moveTo>
                    <a:lnTo>
                      <a:pt x="30" y="0"/>
                    </a:lnTo>
                    <a:lnTo>
                      <a:pt x="66" y="0"/>
                    </a:lnTo>
                    <a:lnTo>
                      <a:pt x="98" y="2"/>
                    </a:lnTo>
                    <a:lnTo>
                      <a:pt x="125" y="2"/>
                    </a:lnTo>
                    <a:lnTo>
                      <a:pt x="121" y="10"/>
                    </a:lnTo>
                    <a:lnTo>
                      <a:pt x="120" y="21"/>
                    </a:lnTo>
                    <a:lnTo>
                      <a:pt x="121" y="29"/>
                    </a:lnTo>
                    <a:lnTo>
                      <a:pt x="125" y="37"/>
                    </a:lnTo>
                    <a:lnTo>
                      <a:pt x="150" y="70"/>
                    </a:lnTo>
                    <a:lnTo>
                      <a:pt x="176" y="102"/>
                    </a:lnTo>
                    <a:lnTo>
                      <a:pt x="204" y="132"/>
                    </a:lnTo>
                    <a:lnTo>
                      <a:pt x="233" y="162"/>
                    </a:lnTo>
                    <a:lnTo>
                      <a:pt x="263" y="193"/>
                    </a:lnTo>
                    <a:lnTo>
                      <a:pt x="294" y="222"/>
                    </a:lnTo>
                    <a:lnTo>
                      <a:pt x="327" y="249"/>
                    </a:lnTo>
                    <a:lnTo>
                      <a:pt x="361" y="277"/>
                    </a:lnTo>
                    <a:lnTo>
                      <a:pt x="371" y="286"/>
                    </a:lnTo>
                    <a:lnTo>
                      <a:pt x="385" y="293"/>
                    </a:lnTo>
                    <a:lnTo>
                      <a:pt x="400" y="296"/>
                    </a:lnTo>
                    <a:lnTo>
                      <a:pt x="415" y="301"/>
                    </a:lnTo>
                    <a:lnTo>
                      <a:pt x="861" y="372"/>
                    </a:lnTo>
                    <a:lnTo>
                      <a:pt x="890" y="372"/>
                    </a:lnTo>
                    <a:lnTo>
                      <a:pt x="915" y="372"/>
                    </a:lnTo>
                    <a:lnTo>
                      <a:pt x="942" y="370"/>
                    </a:lnTo>
                    <a:lnTo>
                      <a:pt x="966" y="369"/>
                    </a:lnTo>
                    <a:lnTo>
                      <a:pt x="989" y="365"/>
                    </a:lnTo>
                    <a:lnTo>
                      <a:pt x="1011" y="360"/>
                    </a:lnTo>
                    <a:lnTo>
                      <a:pt x="1033" y="355"/>
                    </a:lnTo>
                    <a:lnTo>
                      <a:pt x="1052" y="348"/>
                    </a:lnTo>
                    <a:lnTo>
                      <a:pt x="1070" y="340"/>
                    </a:lnTo>
                    <a:lnTo>
                      <a:pt x="1089" y="331"/>
                    </a:lnTo>
                    <a:lnTo>
                      <a:pt x="1104" y="321"/>
                    </a:lnTo>
                    <a:lnTo>
                      <a:pt x="1119" y="311"/>
                    </a:lnTo>
                    <a:lnTo>
                      <a:pt x="1133" y="299"/>
                    </a:lnTo>
                    <a:lnTo>
                      <a:pt x="1146" y="286"/>
                    </a:lnTo>
                    <a:lnTo>
                      <a:pt x="1156" y="272"/>
                    </a:lnTo>
                    <a:lnTo>
                      <a:pt x="1168" y="257"/>
                    </a:lnTo>
                    <a:lnTo>
                      <a:pt x="1178" y="259"/>
                    </a:lnTo>
                    <a:lnTo>
                      <a:pt x="1192" y="262"/>
                    </a:lnTo>
                    <a:lnTo>
                      <a:pt x="1246" y="272"/>
                    </a:lnTo>
                    <a:lnTo>
                      <a:pt x="1297" y="284"/>
                    </a:lnTo>
                    <a:lnTo>
                      <a:pt x="1347" y="294"/>
                    </a:lnTo>
                    <a:lnTo>
                      <a:pt x="1395" y="306"/>
                    </a:lnTo>
                    <a:lnTo>
                      <a:pt x="1388" y="316"/>
                    </a:lnTo>
                    <a:lnTo>
                      <a:pt x="1381" y="325"/>
                    </a:lnTo>
                    <a:lnTo>
                      <a:pt x="1373" y="333"/>
                    </a:lnTo>
                    <a:lnTo>
                      <a:pt x="1361" y="342"/>
                    </a:lnTo>
                    <a:lnTo>
                      <a:pt x="1349" y="348"/>
                    </a:lnTo>
                    <a:lnTo>
                      <a:pt x="1335" y="357"/>
                    </a:lnTo>
                    <a:lnTo>
                      <a:pt x="1322" y="364"/>
                    </a:lnTo>
                    <a:lnTo>
                      <a:pt x="1307" y="370"/>
                    </a:lnTo>
                    <a:lnTo>
                      <a:pt x="1271" y="382"/>
                    </a:lnTo>
                    <a:lnTo>
                      <a:pt x="1234" y="392"/>
                    </a:lnTo>
                    <a:lnTo>
                      <a:pt x="1195" y="401"/>
                    </a:lnTo>
                    <a:lnTo>
                      <a:pt x="1153" y="407"/>
                    </a:lnTo>
                    <a:lnTo>
                      <a:pt x="1111" y="413"/>
                    </a:lnTo>
                    <a:lnTo>
                      <a:pt x="1067" y="418"/>
                    </a:lnTo>
                    <a:lnTo>
                      <a:pt x="1025" y="421"/>
                    </a:lnTo>
                    <a:lnTo>
                      <a:pt x="984" y="421"/>
                    </a:lnTo>
                    <a:lnTo>
                      <a:pt x="944" y="421"/>
                    </a:lnTo>
                    <a:lnTo>
                      <a:pt x="908" y="419"/>
                    </a:lnTo>
                    <a:lnTo>
                      <a:pt x="875" y="418"/>
                    </a:lnTo>
                    <a:lnTo>
                      <a:pt x="847" y="413"/>
                    </a:lnTo>
                    <a:lnTo>
                      <a:pt x="388" y="318"/>
                    </a:lnTo>
                    <a:lnTo>
                      <a:pt x="385" y="320"/>
                    </a:lnTo>
                    <a:lnTo>
                      <a:pt x="380" y="318"/>
                    </a:lnTo>
                    <a:lnTo>
                      <a:pt x="371" y="315"/>
                    </a:lnTo>
                    <a:lnTo>
                      <a:pt x="363" y="311"/>
                    </a:lnTo>
                    <a:lnTo>
                      <a:pt x="341" y="298"/>
                    </a:lnTo>
                    <a:lnTo>
                      <a:pt x="312" y="281"/>
                    </a:lnTo>
                    <a:lnTo>
                      <a:pt x="282" y="260"/>
                    </a:lnTo>
                    <a:lnTo>
                      <a:pt x="248" y="237"/>
                    </a:lnTo>
                    <a:lnTo>
                      <a:pt x="213" y="210"/>
                    </a:lnTo>
                    <a:lnTo>
                      <a:pt x="176" y="183"/>
                    </a:lnTo>
                    <a:lnTo>
                      <a:pt x="140" y="154"/>
                    </a:lnTo>
                    <a:lnTo>
                      <a:pt x="106" y="125"/>
                    </a:lnTo>
                    <a:lnTo>
                      <a:pt x="76" y="98"/>
                    </a:lnTo>
                    <a:lnTo>
                      <a:pt x="49" y="73"/>
                    </a:lnTo>
                    <a:lnTo>
                      <a:pt x="25" y="49"/>
                    </a:lnTo>
                    <a:lnTo>
                      <a:pt x="10" y="29"/>
                    </a:lnTo>
                    <a:lnTo>
                      <a:pt x="5" y="19"/>
                    </a:lnTo>
                    <a:lnTo>
                      <a:pt x="2" y="12"/>
                    </a:lnTo>
                    <a:lnTo>
                      <a:pt x="0" y="5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3C3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52" name="Freeform 74"/>
              <p:cNvSpPr>
                <a:spLocks/>
              </p:cNvSpPr>
              <p:nvPr/>
            </p:nvSpPr>
            <p:spPr bwMode="auto">
              <a:xfrm>
                <a:off x="2904" y="1684"/>
                <a:ext cx="1065" cy="380"/>
              </a:xfrm>
              <a:custGeom>
                <a:avLst/>
                <a:gdLst>
                  <a:gd name="T0" fmla="*/ 12 w 1065"/>
                  <a:gd name="T1" fmla="*/ 0 h 380"/>
                  <a:gd name="T2" fmla="*/ 7 w 1065"/>
                  <a:gd name="T3" fmla="*/ 19 h 380"/>
                  <a:gd name="T4" fmla="*/ 12 w 1065"/>
                  <a:gd name="T5" fmla="*/ 35 h 380"/>
                  <a:gd name="T6" fmla="*/ 63 w 1065"/>
                  <a:gd name="T7" fmla="*/ 100 h 380"/>
                  <a:gd name="T8" fmla="*/ 120 w 1065"/>
                  <a:gd name="T9" fmla="*/ 160 h 380"/>
                  <a:gd name="T10" fmla="*/ 181 w 1065"/>
                  <a:gd name="T11" fmla="*/ 220 h 380"/>
                  <a:gd name="T12" fmla="*/ 248 w 1065"/>
                  <a:gd name="T13" fmla="*/ 275 h 380"/>
                  <a:gd name="T14" fmla="*/ 272 w 1065"/>
                  <a:gd name="T15" fmla="*/ 291 h 380"/>
                  <a:gd name="T16" fmla="*/ 302 w 1065"/>
                  <a:gd name="T17" fmla="*/ 299 h 380"/>
                  <a:gd name="T18" fmla="*/ 777 w 1065"/>
                  <a:gd name="T19" fmla="*/ 370 h 380"/>
                  <a:gd name="T20" fmla="*/ 829 w 1065"/>
                  <a:gd name="T21" fmla="*/ 368 h 380"/>
                  <a:gd name="T22" fmla="*/ 876 w 1065"/>
                  <a:gd name="T23" fmla="*/ 363 h 380"/>
                  <a:gd name="T24" fmla="*/ 920 w 1065"/>
                  <a:gd name="T25" fmla="*/ 353 h 380"/>
                  <a:gd name="T26" fmla="*/ 957 w 1065"/>
                  <a:gd name="T27" fmla="*/ 338 h 380"/>
                  <a:gd name="T28" fmla="*/ 991 w 1065"/>
                  <a:gd name="T29" fmla="*/ 319 h 380"/>
                  <a:gd name="T30" fmla="*/ 1020 w 1065"/>
                  <a:gd name="T31" fmla="*/ 297 h 380"/>
                  <a:gd name="T32" fmla="*/ 1043 w 1065"/>
                  <a:gd name="T33" fmla="*/ 270 h 380"/>
                  <a:gd name="T34" fmla="*/ 1060 w 1065"/>
                  <a:gd name="T35" fmla="*/ 257 h 380"/>
                  <a:gd name="T36" fmla="*/ 1052 w 1065"/>
                  <a:gd name="T37" fmla="*/ 277 h 380"/>
                  <a:gd name="T38" fmla="*/ 1016 w 1065"/>
                  <a:gd name="T39" fmla="*/ 311 h 380"/>
                  <a:gd name="T40" fmla="*/ 978 w 1065"/>
                  <a:gd name="T41" fmla="*/ 336 h 380"/>
                  <a:gd name="T42" fmla="*/ 934 w 1065"/>
                  <a:gd name="T43" fmla="*/ 356 h 380"/>
                  <a:gd name="T44" fmla="*/ 888 w 1065"/>
                  <a:gd name="T45" fmla="*/ 368 h 380"/>
                  <a:gd name="T46" fmla="*/ 844 w 1065"/>
                  <a:gd name="T47" fmla="*/ 377 h 380"/>
                  <a:gd name="T48" fmla="*/ 802 w 1065"/>
                  <a:gd name="T49" fmla="*/ 380 h 380"/>
                  <a:gd name="T50" fmla="*/ 763 w 1065"/>
                  <a:gd name="T51" fmla="*/ 378 h 380"/>
                  <a:gd name="T52" fmla="*/ 299 w 1065"/>
                  <a:gd name="T53" fmla="*/ 304 h 380"/>
                  <a:gd name="T54" fmla="*/ 269 w 1065"/>
                  <a:gd name="T55" fmla="*/ 296 h 380"/>
                  <a:gd name="T56" fmla="*/ 243 w 1065"/>
                  <a:gd name="T57" fmla="*/ 280 h 380"/>
                  <a:gd name="T58" fmla="*/ 186 w 1065"/>
                  <a:gd name="T59" fmla="*/ 231 h 380"/>
                  <a:gd name="T60" fmla="*/ 120 w 1065"/>
                  <a:gd name="T61" fmla="*/ 171 h 380"/>
                  <a:gd name="T62" fmla="*/ 56 w 1065"/>
                  <a:gd name="T63" fmla="*/ 103 h 380"/>
                  <a:gd name="T64" fmla="*/ 7 w 1065"/>
                  <a:gd name="T65" fmla="*/ 39 h 380"/>
                  <a:gd name="T66" fmla="*/ 0 w 1065"/>
                  <a:gd name="T67" fmla="*/ 25 h 380"/>
                  <a:gd name="T68" fmla="*/ 0 w 1065"/>
                  <a:gd name="T69" fmla="*/ 17 h 380"/>
                  <a:gd name="T70" fmla="*/ 5 w 1065"/>
                  <a:gd name="T71" fmla="*/ 0 h 38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65"/>
                  <a:gd name="T109" fmla="*/ 0 h 380"/>
                  <a:gd name="T110" fmla="*/ 1065 w 1065"/>
                  <a:gd name="T111" fmla="*/ 380 h 38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65" h="380">
                    <a:moveTo>
                      <a:pt x="5" y="0"/>
                    </a:moveTo>
                    <a:lnTo>
                      <a:pt x="12" y="0"/>
                    </a:lnTo>
                    <a:lnTo>
                      <a:pt x="8" y="8"/>
                    </a:lnTo>
                    <a:lnTo>
                      <a:pt x="7" y="19"/>
                    </a:lnTo>
                    <a:lnTo>
                      <a:pt x="8" y="27"/>
                    </a:lnTo>
                    <a:lnTo>
                      <a:pt x="12" y="35"/>
                    </a:lnTo>
                    <a:lnTo>
                      <a:pt x="37" y="68"/>
                    </a:lnTo>
                    <a:lnTo>
                      <a:pt x="63" y="100"/>
                    </a:lnTo>
                    <a:lnTo>
                      <a:pt x="91" y="130"/>
                    </a:lnTo>
                    <a:lnTo>
                      <a:pt x="120" y="160"/>
                    </a:lnTo>
                    <a:lnTo>
                      <a:pt x="150" y="191"/>
                    </a:lnTo>
                    <a:lnTo>
                      <a:pt x="181" y="220"/>
                    </a:lnTo>
                    <a:lnTo>
                      <a:pt x="214" y="247"/>
                    </a:lnTo>
                    <a:lnTo>
                      <a:pt x="248" y="275"/>
                    </a:lnTo>
                    <a:lnTo>
                      <a:pt x="258" y="284"/>
                    </a:lnTo>
                    <a:lnTo>
                      <a:pt x="272" y="291"/>
                    </a:lnTo>
                    <a:lnTo>
                      <a:pt x="287" y="294"/>
                    </a:lnTo>
                    <a:lnTo>
                      <a:pt x="302" y="299"/>
                    </a:lnTo>
                    <a:lnTo>
                      <a:pt x="748" y="370"/>
                    </a:lnTo>
                    <a:lnTo>
                      <a:pt x="777" y="370"/>
                    </a:lnTo>
                    <a:lnTo>
                      <a:pt x="802" y="370"/>
                    </a:lnTo>
                    <a:lnTo>
                      <a:pt x="829" y="368"/>
                    </a:lnTo>
                    <a:lnTo>
                      <a:pt x="853" y="367"/>
                    </a:lnTo>
                    <a:lnTo>
                      <a:pt x="876" y="363"/>
                    </a:lnTo>
                    <a:lnTo>
                      <a:pt x="898" y="358"/>
                    </a:lnTo>
                    <a:lnTo>
                      <a:pt x="920" y="353"/>
                    </a:lnTo>
                    <a:lnTo>
                      <a:pt x="939" y="346"/>
                    </a:lnTo>
                    <a:lnTo>
                      <a:pt x="957" y="338"/>
                    </a:lnTo>
                    <a:lnTo>
                      <a:pt x="976" y="329"/>
                    </a:lnTo>
                    <a:lnTo>
                      <a:pt x="991" y="319"/>
                    </a:lnTo>
                    <a:lnTo>
                      <a:pt x="1006" y="309"/>
                    </a:lnTo>
                    <a:lnTo>
                      <a:pt x="1020" y="297"/>
                    </a:lnTo>
                    <a:lnTo>
                      <a:pt x="1033" y="284"/>
                    </a:lnTo>
                    <a:lnTo>
                      <a:pt x="1043" y="270"/>
                    </a:lnTo>
                    <a:lnTo>
                      <a:pt x="1055" y="255"/>
                    </a:lnTo>
                    <a:lnTo>
                      <a:pt x="1060" y="257"/>
                    </a:lnTo>
                    <a:lnTo>
                      <a:pt x="1065" y="257"/>
                    </a:lnTo>
                    <a:lnTo>
                      <a:pt x="1052" y="277"/>
                    </a:lnTo>
                    <a:lnTo>
                      <a:pt x="1035" y="296"/>
                    </a:lnTo>
                    <a:lnTo>
                      <a:pt x="1016" y="311"/>
                    </a:lnTo>
                    <a:lnTo>
                      <a:pt x="998" y="324"/>
                    </a:lnTo>
                    <a:lnTo>
                      <a:pt x="978" y="336"/>
                    </a:lnTo>
                    <a:lnTo>
                      <a:pt x="956" y="346"/>
                    </a:lnTo>
                    <a:lnTo>
                      <a:pt x="934" y="356"/>
                    </a:lnTo>
                    <a:lnTo>
                      <a:pt x="910" y="363"/>
                    </a:lnTo>
                    <a:lnTo>
                      <a:pt x="888" y="368"/>
                    </a:lnTo>
                    <a:lnTo>
                      <a:pt x="866" y="373"/>
                    </a:lnTo>
                    <a:lnTo>
                      <a:pt x="844" y="377"/>
                    </a:lnTo>
                    <a:lnTo>
                      <a:pt x="822" y="378"/>
                    </a:lnTo>
                    <a:lnTo>
                      <a:pt x="802" y="380"/>
                    </a:lnTo>
                    <a:lnTo>
                      <a:pt x="782" y="380"/>
                    </a:lnTo>
                    <a:lnTo>
                      <a:pt x="763" y="378"/>
                    </a:lnTo>
                    <a:lnTo>
                      <a:pt x="748" y="377"/>
                    </a:lnTo>
                    <a:lnTo>
                      <a:pt x="299" y="304"/>
                    </a:lnTo>
                    <a:lnTo>
                      <a:pt x="284" y="301"/>
                    </a:lnTo>
                    <a:lnTo>
                      <a:pt x="269" y="296"/>
                    </a:lnTo>
                    <a:lnTo>
                      <a:pt x="255" y="289"/>
                    </a:lnTo>
                    <a:lnTo>
                      <a:pt x="243" y="280"/>
                    </a:lnTo>
                    <a:lnTo>
                      <a:pt x="216" y="258"/>
                    </a:lnTo>
                    <a:lnTo>
                      <a:pt x="186" y="231"/>
                    </a:lnTo>
                    <a:lnTo>
                      <a:pt x="154" y="203"/>
                    </a:lnTo>
                    <a:lnTo>
                      <a:pt x="120" y="171"/>
                    </a:lnTo>
                    <a:lnTo>
                      <a:pt x="88" y="137"/>
                    </a:lnTo>
                    <a:lnTo>
                      <a:pt x="56" y="103"/>
                    </a:lnTo>
                    <a:lnTo>
                      <a:pt x="29" y="71"/>
                    </a:lnTo>
                    <a:lnTo>
                      <a:pt x="7" y="39"/>
                    </a:lnTo>
                    <a:lnTo>
                      <a:pt x="3" y="32"/>
                    </a:lnTo>
                    <a:lnTo>
                      <a:pt x="0" y="25"/>
                    </a:lnTo>
                    <a:lnTo>
                      <a:pt x="0" y="20"/>
                    </a:lnTo>
                    <a:lnTo>
                      <a:pt x="0" y="17"/>
                    </a:lnTo>
                    <a:lnTo>
                      <a:pt x="2" y="8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53" name="Freeform 75"/>
              <p:cNvSpPr>
                <a:spLocks/>
              </p:cNvSpPr>
              <p:nvPr/>
            </p:nvSpPr>
            <p:spPr bwMode="auto">
              <a:xfrm>
                <a:off x="4655" y="2155"/>
                <a:ext cx="7" cy="4"/>
              </a:xfrm>
              <a:custGeom>
                <a:avLst/>
                <a:gdLst>
                  <a:gd name="T0" fmla="*/ 7 w 7"/>
                  <a:gd name="T1" fmla="*/ 4 h 4"/>
                  <a:gd name="T2" fmla="*/ 0 w 7"/>
                  <a:gd name="T3" fmla="*/ 4 h 4"/>
                  <a:gd name="T4" fmla="*/ 2 w 7"/>
                  <a:gd name="T5" fmla="*/ 2 h 4"/>
                  <a:gd name="T6" fmla="*/ 2 w 7"/>
                  <a:gd name="T7" fmla="*/ 0 h 4"/>
                  <a:gd name="T8" fmla="*/ 5 w 7"/>
                  <a:gd name="T9" fmla="*/ 2 h 4"/>
                  <a:gd name="T10" fmla="*/ 7 w 7"/>
                  <a:gd name="T11" fmla="*/ 4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"/>
                  <a:gd name="T19" fmla="*/ 0 h 4"/>
                  <a:gd name="T20" fmla="*/ 7 w 7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" h="4">
                    <a:moveTo>
                      <a:pt x="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" y="2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5A57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54" name="Freeform 76"/>
              <p:cNvSpPr>
                <a:spLocks/>
              </p:cNvSpPr>
              <p:nvPr/>
            </p:nvSpPr>
            <p:spPr bwMode="auto">
              <a:xfrm>
                <a:off x="4653" y="2157"/>
                <a:ext cx="14" cy="5"/>
              </a:xfrm>
              <a:custGeom>
                <a:avLst/>
                <a:gdLst>
                  <a:gd name="T0" fmla="*/ 4 w 14"/>
                  <a:gd name="T1" fmla="*/ 0 h 5"/>
                  <a:gd name="T2" fmla="*/ 5 w 14"/>
                  <a:gd name="T3" fmla="*/ 0 h 5"/>
                  <a:gd name="T4" fmla="*/ 9 w 14"/>
                  <a:gd name="T5" fmla="*/ 2 h 5"/>
                  <a:gd name="T6" fmla="*/ 14 w 14"/>
                  <a:gd name="T7" fmla="*/ 5 h 5"/>
                  <a:gd name="T8" fmla="*/ 0 w 14"/>
                  <a:gd name="T9" fmla="*/ 2 h 5"/>
                  <a:gd name="T10" fmla="*/ 2 w 14"/>
                  <a:gd name="T11" fmla="*/ 2 h 5"/>
                  <a:gd name="T12" fmla="*/ 4 w 14"/>
                  <a:gd name="T13" fmla="*/ 0 h 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"/>
                  <a:gd name="T22" fmla="*/ 0 h 5"/>
                  <a:gd name="T23" fmla="*/ 14 w 14"/>
                  <a:gd name="T24" fmla="*/ 5 h 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" h="5">
                    <a:moveTo>
                      <a:pt x="4" y="0"/>
                    </a:moveTo>
                    <a:lnTo>
                      <a:pt x="5" y="0"/>
                    </a:lnTo>
                    <a:lnTo>
                      <a:pt x="9" y="2"/>
                    </a:lnTo>
                    <a:lnTo>
                      <a:pt x="14" y="5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5B595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55" name="Freeform 77"/>
              <p:cNvSpPr>
                <a:spLocks/>
              </p:cNvSpPr>
              <p:nvPr/>
            </p:nvSpPr>
            <p:spPr bwMode="auto">
              <a:xfrm>
                <a:off x="4653" y="2159"/>
                <a:ext cx="19" cy="5"/>
              </a:xfrm>
              <a:custGeom>
                <a:avLst/>
                <a:gdLst>
                  <a:gd name="T0" fmla="*/ 2 w 19"/>
                  <a:gd name="T1" fmla="*/ 0 h 5"/>
                  <a:gd name="T2" fmla="*/ 9 w 19"/>
                  <a:gd name="T3" fmla="*/ 0 h 5"/>
                  <a:gd name="T4" fmla="*/ 14 w 19"/>
                  <a:gd name="T5" fmla="*/ 3 h 5"/>
                  <a:gd name="T6" fmla="*/ 19 w 19"/>
                  <a:gd name="T7" fmla="*/ 5 h 5"/>
                  <a:gd name="T8" fmla="*/ 0 w 19"/>
                  <a:gd name="T9" fmla="*/ 1 h 5"/>
                  <a:gd name="T10" fmla="*/ 0 w 19"/>
                  <a:gd name="T11" fmla="*/ 0 h 5"/>
                  <a:gd name="T12" fmla="*/ 2 w 19"/>
                  <a:gd name="T13" fmla="*/ 0 h 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"/>
                  <a:gd name="T22" fmla="*/ 0 h 5"/>
                  <a:gd name="T23" fmla="*/ 19 w 19"/>
                  <a:gd name="T24" fmla="*/ 5 h 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" h="5">
                    <a:moveTo>
                      <a:pt x="2" y="0"/>
                    </a:moveTo>
                    <a:lnTo>
                      <a:pt x="9" y="0"/>
                    </a:lnTo>
                    <a:lnTo>
                      <a:pt x="14" y="3"/>
                    </a:lnTo>
                    <a:lnTo>
                      <a:pt x="19" y="5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5F5D5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56" name="Freeform 78"/>
              <p:cNvSpPr>
                <a:spLocks/>
              </p:cNvSpPr>
              <p:nvPr/>
            </p:nvSpPr>
            <p:spPr bwMode="auto">
              <a:xfrm>
                <a:off x="4652" y="2159"/>
                <a:ext cx="23" cy="8"/>
              </a:xfrm>
              <a:custGeom>
                <a:avLst/>
                <a:gdLst>
                  <a:gd name="T0" fmla="*/ 1 w 23"/>
                  <a:gd name="T1" fmla="*/ 0 h 8"/>
                  <a:gd name="T2" fmla="*/ 15 w 23"/>
                  <a:gd name="T3" fmla="*/ 3 h 8"/>
                  <a:gd name="T4" fmla="*/ 18 w 23"/>
                  <a:gd name="T5" fmla="*/ 5 h 8"/>
                  <a:gd name="T6" fmla="*/ 23 w 23"/>
                  <a:gd name="T7" fmla="*/ 8 h 8"/>
                  <a:gd name="T8" fmla="*/ 0 w 23"/>
                  <a:gd name="T9" fmla="*/ 3 h 8"/>
                  <a:gd name="T10" fmla="*/ 0 w 23"/>
                  <a:gd name="T11" fmla="*/ 1 h 8"/>
                  <a:gd name="T12" fmla="*/ 1 w 23"/>
                  <a:gd name="T13" fmla="*/ 0 h 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3"/>
                  <a:gd name="T22" fmla="*/ 0 h 8"/>
                  <a:gd name="T23" fmla="*/ 23 w 23"/>
                  <a:gd name="T24" fmla="*/ 8 h 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3" h="8">
                    <a:moveTo>
                      <a:pt x="1" y="0"/>
                    </a:moveTo>
                    <a:lnTo>
                      <a:pt x="15" y="3"/>
                    </a:lnTo>
                    <a:lnTo>
                      <a:pt x="18" y="5"/>
                    </a:lnTo>
                    <a:lnTo>
                      <a:pt x="23" y="8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625F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57" name="Freeform 79"/>
              <p:cNvSpPr>
                <a:spLocks/>
              </p:cNvSpPr>
              <p:nvPr/>
            </p:nvSpPr>
            <p:spPr bwMode="auto">
              <a:xfrm>
                <a:off x="4650" y="2160"/>
                <a:ext cx="27" cy="9"/>
              </a:xfrm>
              <a:custGeom>
                <a:avLst/>
                <a:gdLst>
                  <a:gd name="T0" fmla="*/ 3 w 27"/>
                  <a:gd name="T1" fmla="*/ 0 h 9"/>
                  <a:gd name="T2" fmla="*/ 22 w 27"/>
                  <a:gd name="T3" fmla="*/ 4 h 9"/>
                  <a:gd name="T4" fmla="*/ 23 w 27"/>
                  <a:gd name="T5" fmla="*/ 6 h 9"/>
                  <a:gd name="T6" fmla="*/ 27 w 27"/>
                  <a:gd name="T7" fmla="*/ 7 h 9"/>
                  <a:gd name="T8" fmla="*/ 27 w 27"/>
                  <a:gd name="T9" fmla="*/ 9 h 9"/>
                  <a:gd name="T10" fmla="*/ 27 w 27"/>
                  <a:gd name="T11" fmla="*/ 9 h 9"/>
                  <a:gd name="T12" fmla="*/ 0 w 27"/>
                  <a:gd name="T13" fmla="*/ 4 h 9"/>
                  <a:gd name="T14" fmla="*/ 2 w 27"/>
                  <a:gd name="T15" fmla="*/ 2 h 9"/>
                  <a:gd name="T16" fmla="*/ 3 w 27"/>
                  <a:gd name="T17" fmla="*/ 0 h 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7"/>
                  <a:gd name="T28" fmla="*/ 0 h 9"/>
                  <a:gd name="T29" fmla="*/ 27 w 27"/>
                  <a:gd name="T30" fmla="*/ 9 h 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7" h="9">
                    <a:moveTo>
                      <a:pt x="3" y="0"/>
                    </a:moveTo>
                    <a:lnTo>
                      <a:pt x="22" y="4"/>
                    </a:lnTo>
                    <a:lnTo>
                      <a:pt x="23" y="6"/>
                    </a:lnTo>
                    <a:lnTo>
                      <a:pt x="27" y="7"/>
                    </a:lnTo>
                    <a:lnTo>
                      <a:pt x="27" y="9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64626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58" name="Freeform 80"/>
              <p:cNvSpPr>
                <a:spLocks/>
              </p:cNvSpPr>
              <p:nvPr/>
            </p:nvSpPr>
            <p:spPr bwMode="auto">
              <a:xfrm>
                <a:off x="4648" y="2162"/>
                <a:ext cx="29" cy="9"/>
              </a:xfrm>
              <a:custGeom>
                <a:avLst/>
                <a:gdLst>
                  <a:gd name="T0" fmla="*/ 4 w 29"/>
                  <a:gd name="T1" fmla="*/ 0 h 9"/>
                  <a:gd name="T2" fmla="*/ 27 w 29"/>
                  <a:gd name="T3" fmla="*/ 5 h 9"/>
                  <a:gd name="T4" fmla="*/ 27 w 29"/>
                  <a:gd name="T5" fmla="*/ 5 h 9"/>
                  <a:gd name="T6" fmla="*/ 29 w 29"/>
                  <a:gd name="T7" fmla="*/ 5 h 9"/>
                  <a:gd name="T8" fmla="*/ 29 w 29"/>
                  <a:gd name="T9" fmla="*/ 7 h 9"/>
                  <a:gd name="T10" fmla="*/ 29 w 29"/>
                  <a:gd name="T11" fmla="*/ 9 h 9"/>
                  <a:gd name="T12" fmla="*/ 0 w 29"/>
                  <a:gd name="T13" fmla="*/ 4 h 9"/>
                  <a:gd name="T14" fmla="*/ 2 w 29"/>
                  <a:gd name="T15" fmla="*/ 2 h 9"/>
                  <a:gd name="T16" fmla="*/ 4 w 29"/>
                  <a:gd name="T17" fmla="*/ 0 h 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9"/>
                  <a:gd name="T28" fmla="*/ 0 h 9"/>
                  <a:gd name="T29" fmla="*/ 29 w 29"/>
                  <a:gd name="T30" fmla="*/ 9 h 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9" h="9">
                    <a:moveTo>
                      <a:pt x="4" y="0"/>
                    </a:moveTo>
                    <a:lnTo>
                      <a:pt x="27" y="5"/>
                    </a:lnTo>
                    <a:lnTo>
                      <a:pt x="29" y="5"/>
                    </a:lnTo>
                    <a:lnTo>
                      <a:pt x="29" y="7"/>
                    </a:lnTo>
                    <a:lnTo>
                      <a:pt x="29" y="9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6866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59" name="Freeform 81"/>
              <p:cNvSpPr>
                <a:spLocks/>
              </p:cNvSpPr>
              <p:nvPr/>
            </p:nvSpPr>
            <p:spPr bwMode="auto">
              <a:xfrm>
                <a:off x="4648" y="2164"/>
                <a:ext cx="29" cy="8"/>
              </a:xfrm>
              <a:custGeom>
                <a:avLst/>
                <a:gdLst>
                  <a:gd name="T0" fmla="*/ 2 w 29"/>
                  <a:gd name="T1" fmla="*/ 0 h 8"/>
                  <a:gd name="T2" fmla="*/ 29 w 29"/>
                  <a:gd name="T3" fmla="*/ 5 h 8"/>
                  <a:gd name="T4" fmla="*/ 29 w 29"/>
                  <a:gd name="T5" fmla="*/ 7 h 8"/>
                  <a:gd name="T6" fmla="*/ 29 w 29"/>
                  <a:gd name="T7" fmla="*/ 8 h 8"/>
                  <a:gd name="T8" fmla="*/ 0 w 29"/>
                  <a:gd name="T9" fmla="*/ 3 h 8"/>
                  <a:gd name="T10" fmla="*/ 0 w 29"/>
                  <a:gd name="T11" fmla="*/ 2 h 8"/>
                  <a:gd name="T12" fmla="*/ 2 w 29"/>
                  <a:gd name="T13" fmla="*/ 0 h 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9"/>
                  <a:gd name="T22" fmla="*/ 0 h 8"/>
                  <a:gd name="T23" fmla="*/ 29 w 29"/>
                  <a:gd name="T24" fmla="*/ 8 h 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9" h="8">
                    <a:moveTo>
                      <a:pt x="2" y="0"/>
                    </a:moveTo>
                    <a:lnTo>
                      <a:pt x="29" y="5"/>
                    </a:lnTo>
                    <a:lnTo>
                      <a:pt x="29" y="7"/>
                    </a:lnTo>
                    <a:lnTo>
                      <a:pt x="29" y="8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6A686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60" name="Freeform 82"/>
              <p:cNvSpPr>
                <a:spLocks/>
              </p:cNvSpPr>
              <p:nvPr/>
            </p:nvSpPr>
            <p:spPr bwMode="auto">
              <a:xfrm>
                <a:off x="4646" y="2166"/>
                <a:ext cx="31" cy="8"/>
              </a:xfrm>
              <a:custGeom>
                <a:avLst/>
                <a:gdLst>
                  <a:gd name="T0" fmla="*/ 2 w 31"/>
                  <a:gd name="T1" fmla="*/ 0 h 8"/>
                  <a:gd name="T2" fmla="*/ 31 w 31"/>
                  <a:gd name="T3" fmla="*/ 5 h 8"/>
                  <a:gd name="T4" fmla="*/ 31 w 31"/>
                  <a:gd name="T5" fmla="*/ 6 h 8"/>
                  <a:gd name="T6" fmla="*/ 31 w 31"/>
                  <a:gd name="T7" fmla="*/ 8 h 8"/>
                  <a:gd name="T8" fmla="*/ 0 w 31"/>
                  <a:gd name="T9" fmla="*/ 3 h 8"/>
                  <a:gd name="T10" fmla="*/ 2 w 31"/>
                  <a:gd name="T11" fmla="*/ 1 h 8"/>
                  <a:gd name="T12" fmla="*/ 2 w 31"/>
                  <a:gd name="T13" fmla="*/ 0 h 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1"/>
                  <a:gd name="T22" fmla="*/ 0 h 8"/>
                  <a:gd name="T23" fmla="*/ 31 w 31"/>
                  <a:gd name="T24" fmla="*/ 8 h 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1" h="8">
                    <a:moveTo>
                      <a:pt x="2" y="0"/>
                    </a:moveTo>
                    <a:lnTo>
                      <a:pt x="31" y="5"/>
                    </a:lnTo>
                    <a:lnTo>
                      <a:pt x="31" y="6"/>
                    </a:lnTo>
                    <a:lnTo>
                      <a:pt x="31" y="8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6C6A6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61" name="Freeform 83"/>
              <p:cNvSpPr>
                <a:spLocks/>
              </p:cNvSpPr>
              <p:nvPr/>
            </p:nvSpPr>
            <p:spPr bwMode="auto">
              <a:xfrm>
                <a:off x="4645" y="2167"/>
                <a:ext cx="32" cy="9"/>
              </a:xfrm>
              <a:custGeom>
                <a:avLst/>
                <a:gdLst>
                  <a:gd name="T0" fmla="*/ 3 w 32"/>
                  <a:gd name="T1" fmla="*/ 0 h 9"/>
                  <a:gd name="T2" fmla="*/ 32 w 32"/>
                  <a:gd name="T3" fmla="*/ 5 h 9"/>
                  <a:gd name="T4" fmla="*/ 32 w 32"/>
                  <a:gd name="T5" fmla="*/ 7 h 9"/>
                  <a:gd name="T6" fmla="*/ 32 w 32"/>
                  <a:gd name="T7" fmla="*/ 9 h 9"/>
                  <a:gd name="T8" fmla="*/ 0 w 32"/>
                  <a:gd name="T9" fmla="*/ 4 h 9"/>
                  <a:gd name="T10" fmla="*/ 1 w 32"/>
                  <a:gd name="T11" fmla="*/ 2 h 9"/>
                  <a:gd name="T12" fmla="*/ 3 w 32"/>
                  <a:gd name="T13" fmla="*/ 0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2"/>
                  <a:gd name="T22" fmla="*/ 0 h 9"/>
                  <a:gd name="T23" fmla="*/ 32 w 32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2" h="9">
                    <a:moveTo>
                      <a:pt x="3" y="0"/>
                    </a:moveTo>
                    <a:lnTo>
                      <a:pt x="32" y="5"/>
                    </a:lnTo>
                    <a:lnTo>
                      <a:pt x="32" y="7"/>
                    </a:lnTo>
                    <a:lnTo>
                      <a:pt x="32" y="9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706E6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62" name="Freeform 84"/>
              <p:cNvSpPr>
                <a:spLocks/>
              </p:cNvSpPr>
              <p:nvPr/>
            </p:nvSpPr>
            <p:spPr bwMode="auto">
              <a:xfrm>
                <a:off x="4645" y="2169"/>
                <a:ext cx="34" cy="8"/>
              </a:xfrm>
              <a:custGeom>
                <a:avLst/>
                <a:gdLst>
                  <a:gd name="T0" fmla="*/ 1 w 34"/>
                  <a:gd name="T1" fmla="*/ 0 h 8"/>
                  <a:gd name="T2" fmla="*/ 32 w 34"/>
                  <a:gd name="T3" fmla="*/ 5 h 8"/>
                  <a:gd name="T4" fmla="*/ 32 w 34"/>
                  <a:gd name="T5" fmla="*/ 7 h 8"/>
                  <a:gd name="T6" fmla="*/ 34 w 34"/>
                  <a:gd name="T7" fmla="*/ 8 h 8"/>
                  <a:gd name="T8" fmla="*/ 0 w 34"/>
                  <a:gd name="T9" fmla="*/ 3 h 8"/>
                  <a:gd name="T10" fmla="*/ 0 w 34"/>
                  <a:gd name="T11" fmla="*/ 2 h 8"/>
                  <a:gd name="T12" fmla="*/ 1 w 34"/>
                  <a:gd name="T13" fmla="*/ 0 h 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4"/>
                  <a:gd name="T22" fmla="*/ 0 h 8"/>
                  <a:gd name="T23" fmla="*/ 34 w 34"/>
                  <a:gd name="T24" fmla="*/ 8 h 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4" h="8">
                    <a:moveTo>
                      <a:pt x="1" y="0"/>
                    </a:moveTo>
                    <a:lnTo>
                      <a:pt x="32" y="5"/>
                    </a:lnTo>
                    <a:lnTo>
                      <a:pt x="32" y="7"/>
                    </a:lnTo>
                    <a:lnTo>
                      <a:pt x="34" y="8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71706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63" name="Freeform 85"/>
              <p:cNvSpPr>
                <a:spLocks/>
              </p:cNvSpPr>
              <p:nvPr/>
            </p:nvSpPr>
            <p:spPr bwMode="auto">
              <a:xfrm>
                <a:off x="4643" y="2171"/>
                <a:ext cx="36" cy="8"/>
              </a:xfrm>
              <a:custGeom>
                <a:avLst/>
                <a:gdLst>
                  <a:gd name="T0" fmla="*/ 2 w 36"/>
                  <a:gd name="T1" fmla="*/ 0 h 8"/>
                  <a:gd name="T2" fmla="*/ 34 w 36"/>
                  <a:gd name="T3" fmla="*/ 5 h 8"/>
                  <a:gd name="T4" fmla="*/ 36 w 36"/>
                  <a:gd name="T5" fmla="*/ 6 h 8"/>
                  <a:gd name="T6" fmla="*/ 36 w 36"/>
                  <a:gd name="T7" fmla="*/ 8 h 8"/>
                  <a:gd name="T8" fmla="*/ 0 w 36"/>
                  <a:gd name="T9" fmla="*/ 3 h 8"/>
                  <a:gd name="T10" fmla="*/ 2 w 36"/>
                  <a:gd name="T11" fmla="*/ 1 h 8"/>
                  <a:gd name="T12" fmla="*/ 2 w 36"/>
                  <a:gd name="T13" fmla="*/ 0 h 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"/>
                  <a:gd name="T22" fmla="*/ 0 h 8"/>
                  <a:gd name="T23" fmla="*/ 36 w 36"/>
                  <a:gd name="T24" fmla="*/ 8 h 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" h="8">
                    <a:moveTo>
                      <a:pt x="2" y="0"/>
                    </a:moveTo>
                    <a:lnTo>
                      <a:pt x="34" y="5"/>
                    </a:lnTo>
                    <a:lnTo>
                      <a:pt x="36" y="6"/>
                    </a:lnTo>
                    <a:lnTo>
                      <a:pt x="36" y="8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73727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64" name="Freeform 86"/>
              <p:cNvSpPr>
                <a:spLocks/>
              </p:cNvSpPr>
              <p:nvPr/>
            </p:nvSpPr>
            <p:spPr bwMode="auto">
              <a:xfrm>
                <a:off x="4641" y="2172"/>
                <a:ext cx="38" cy="9"/>
              </a:xfrm>
              <a:custGeom>
                <a:avLst/>
                <a:gdLst>
                  <a:gd name="T0" fmla="*/ 4 w 38"/>
                  <a:gd name="T1" fmla="*/ 0 h 9"/>
                  <a:gd name="T2" fmla="*/ 38 w 38"/>
                  <a:gd name="T3" fmla="*/ 5 h 9"/>
                  <a:gd name="T4" fmla="*/ 38 w 38"/>
                  <a:gd name="T5" fmla="*/ 7 h 9"/>
                  <a:gd name="T6" fmla="*/ 38 w 38"/>
                  <a:gd name="T7" fmla="*/ 9 h 9"/>
                  <a:gd name="T8" fmla="*/ 0 w 38"/>
                  <a:gd name="T9" fmla="*/ 2 h 9"/>
                  <a:gd name="T10" fmla="*/ 2 w 38"/>
                  <a:gd name="T11" fmla="*/ 2 h 9"/>
                  <a:gd name="T12" fmla="*/ 4 w 38"/>
                  <a:gd name="T13" fmla="*/ 0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8"/>
                  <a:gd name="T22" fmla="*/ 0 h 9"/>
                  <a:gd name="T23" fmla="*/ 38 w 38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8" h="9">
                    <a:moveTo>
                      <a:pt x="4" y="0"/>
                    </a:moveTo>
                    <a:lnTo>
                      <a:pt x="38" y="5"/>
                    </a:lnTo>
                    <a:lnTo>
                      <a:pt x="38" y="7"/>
                    </a:lnTo>
                    <a:lnTo>
                      <a:pt x="38" y="9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77767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65" name="Freeform 87"/>
              <p:cNvSpPr>
                <a:spLocks noEditPoints="1"/>
              </p:cNvSpPr>
              <p:nvPr/>
            </p:nvSpPr>
            <p:spPr bwMode="auto">
              <a:xfrm>
                <a:off x="4641" y="2174"/>
                <a:ext cx="76" cy="15"/>
              </a:xfrm>
              <a:custGeom>
                <a:avLst/>
                <a:gdLst>
                  <a:gd name="T0" fmla="*/ 2 w 76"/>
                  <a:gd name="T1" fmla="*/ 0 h 15"/>
                  <a:gd name="T2" fmla="*/ 38 w 76"/>
                  <a:gd name="T3" fmla="*/ 5 h 15"/>
                  <a:gd name="T4" fmla="*/ 38 w 76"/>
                  <a:gd name="T5" fmla="*/ 7 h 15"/>
                  <a:gd name="T6" fmla="*/ 38 w 76"/>
                  <a:gd name="T7" fmla="*/ 8 h 15"/>
                  <a:gd name="T8" fmla="*/ 0 w 76"/>
                  <a:gd name="T9" fmla="*/ 2 h 15"/>
                  <a:gd name="T10" fmla="*/ 0 w 76"/>
                  <a:gd name="T11" fmla="*/ 0 h 15"/>
                  <a:gd name="T12" fmla="*/ 2 w 76"/>
                  <a:gd name="T13" fmla="*/ 0 h 15"/>
                  <a:gd name="T14" fmla="*/ 76 w 76"/>
                  <a:gd name="T15" fmla="*/ 15 h 15"/>
                  <a:gd name="T16" fmla="*/ 73 w 76"/>
                  <a:gd name="T17" fmla="*/ 15 h 15"/>
                  <a:gd name="T18" fmla="*/ 73 w 76"/>
                  <a:gd name="T19" fmla="*/ 15 h 15"/>
                  <a:gd name="T20" fmla="*/ 73 w 76"/>
                  <a:gd name="T21" fmla="*/ 14 h 15"/>
                  <a:gd name="T22" fmla="*/ 75 w 76"/>
                  <a:gd name="T23" fmla="*/ 15 h 15"/>
                  <a:gd name="T24" fmla="*/ 76 w 76"/>
                  <a:gd name="T25" fmla="*/ 15 h 1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76"/>
                  <a:gd name="T40" fmla="*/ 0 h 15"/>
                  <a:gd name="T41" fmla="*/ 76 w 76"/>
                  <a:gd name="T42" fmla="*/ 15 h 1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76" h="15">
                    <a:moveTo>
                      <a:pt x="2" y="0"/>
                    </a:moveTo>
                    <a:lnTo>
                      <a:pt x="38" y="5"/>
                    </a:lnTo>
                    <a:lnTo>
                      <a:pt x="38" y="7"/>
                    </a:lnTo>
                    <a:lnTo>
                      <a:pt x="38" y="8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  <a:moveTo>
                      <a:pt x="76" y="15"/>
                    </a:moveTo>
                    <a:lnTo>
                      <a:pt x="73" y="15"/>
                    </a:lnTo>
                    <a:lnTo>
                      <a:pt x="73" y="14"/>
                    </a:lnTo>
                    <a:lnTo>
                      <a:pt x="75" y="15"/>
                    </a:lnTo>
                    <a:lnTo>
                      <a:pt x="76" y="15"/>
                    </a:lnTo>
                    <a:close/>
                  </a:path>
                </a:pathLst>
              </a:custGeom>
              <a:solidFill>
                <a:srgbClr val="7978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66" name="Freeform 88"/>
              <p:cNvSpPr>
                <a:spLocks noEditPoints="1"/>
              </p:cNvSpPr>
              <p:nvPr/>
            </p:nvSpPr>
            <p:spPr bwMode="auto">
              <a:xfrm>
                <a:off x="4640" y="2174"/>
                <a:ext cx="82" cy="19"/>
              </a:xfrm>
              <a:custGeom>
                <a:avLst/>
                <a:gdLst>
                  <a:gd name="T0" fmla="*/ 1 w 82"/>
                  <a:gd name="T1" fmla="*/ 0 h 19"/>
                  <a:gd name="T2" fmla="*/ 39 w 82"/>
                  <a:gd name="T3" fmla="*/ 7 h 19"/>
                  <a:gd name="T4" fmla="*/ 39 w 82"/>
                  <a:gd name="T5" fmla="*/ 8 h 19"/>
                  <a:gd name="T6" fmla="*/ 40 w 82"/>
                  <a:gd name="T7" fmla="*/ 10 h 19"/>
                  <a:gd name="T8" fmla="*/ 0 w 82"/>
                  <a:gd name="T9" fmla="*/ 3 h 19"/>
                  <a:gd name="T10" fmla="*/ 1 w 82"/>
                  <a:gd name="T11" fmla="*/ 2 h 19"/>
                  <a:gd name="T12" fmla="*/ 1 w 82"/>
                  <a:gd name="T13" fmla="*/ 0 h 19"/>
                  <a:gd name="T14" fmla="*/ 82 w 82"/>
                  <a:gd name="T15" fmla="*/ 19 h 19"/>
                  <a:gd name="T16" fmla="*/ 74 w 82"/>
                  <a:gd name="T17" fmla="*/ 17 h 19"/>
                  <a:gd name="T18" fmla="*/ 74 w 82"/>
                  <a:gd name="T19" fmla="*/ 15 h 19"/>
                  <a:gd name="T20" fmla="*/ 74 w 82"/>
                  <a:gd name="T21" fmla="*/ 14 h 19"/>
                  <a:gd name="T22" fmla="*/ 79 w 82"/>
                  <a:gd name="T23" fmla="*/ 17 h 19"/>
                  <a:gd name="T24" fmla="*/ 82 w 82"/>
                  <a:gd name="T25" fmla="*/ 19 h 1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82"/>
                  <a:gd name="T40" fmla="*/ 0 h 19"/>
                  <a:gd name="T41" fmla="*/ 82 w 82"/>
                  <a:gd name="T42" fmla="*/ 19 h 19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82" h="19">
                    <a:moveTo>
                      <a:pt x="1" y="0"/>
                    </a:moveTo>
                    <a:lnTo>
                      <a:pt x="39" y="7"/>
                    </a:lnTo>
                    <a:lnTo>
                      <a:pt x="39" y="8"/>
                    </a:lnTo>
                    <a:lnTo>
                      <a:pt x="40" y="10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  <a:moveTo>
                      <a:pt x="82" y="19"/>
                    </a:moveTo>
                    <a:lnTo>
                      <a:pt x="74" y="17"/>
                    </a:lnTo>
                    <a:lnTo>
                      <a:pt x="74" y="15"/>
                    </a:lnTo>
                    <a:lnTo>
                      <a:pt x="74" y="14"/>
                    </a:lnTo>
                    <a:lnTo>
                      <a:pt x="79" y="17"/>
                    </a:lnTo>
                    <a:lnTo>
                      <a:pt x="82" y="19"/>
                    </a:lnTo>
                    <a:close/>
                  </a:path>
                </a:pathLst>
              </a:custGeom>
              <a:solidFill>
                <a:srgbClr val="7C7A7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67" name="Freeform 89"/>
              <p:cNvSpPr>
                <a:spLocks noEditPoints="1"/>
              </p:cNvSpPr>
              <p:nvPr/>
            </p:nvSpPr>
            <p:spPr bwMode="auto">
              <a:xfrm>
                <a:off x="4640" y="2176"/>
                <a:ext cx="89" cy="20"/>
              </a:xfrm>
              <a:custGeom>
                <a:avLst/>
                <a:gdLst>
                  <a:gd name="T0" fmla="*/ 1 w 89"/>
                  <a:gd name="T1" fmla="*/ 0 h 20"/>
                  <a:gd name="T2" fmla="*/ 39 w 89"/>
                  <a:gd name="T3" fmla="*/ 6 h 20"/>
                  <a:gd name="T4" fmla="*/ 40 w 89"/>
                  <a:gd name="T5" fmla="*/ 8 h 20"/>
                  <a:gd name="T6" fmla="*/ 40 w 89"/>
                  <a:gd name="T7" fmla="*/ 10 h 20"/>
                  <a:gd name="T8" fmla="*/ 0 w 89"/>
                  <a:gd name="T9" fmla="*/ 3 h 20"/>
                  <a:gd name="T10" fmla="*/ 0 w 89"/>
                  <a:gd name="T11" fmla="*/ 1 h 20"/>
                  <a:gd name="T12" fmla="*/ 1 w 89"/>
                  <a:gd name="T13" fmla="*/ 0 h 20"/>
                  <a:gd name="T14" fmla="*/ 74 w 89"/>
                  <a:gd name="T15" fmla="*/ 13 h 20"/>
                  <a:gd name="T16" fmla="*/ 77 w 89"/>
                  <a:gd name="T17" fmla="*/ 13 h 20"/>
                  <a:gd name="T18" fmla="*/ 82 w 89"/>
                  <a:gd name="T19" fmla="*/ 17 h 20"/>
                  <a:gd name="T20" fmla="*/ 89 w 89"/>
                  <a:gd name="T21" fmla="*/ 20 h 20"/>
                  <a:gd name="T22" fmla="*/ 74 w 89"/>
                  <a:gd name="T23" fmla="*/ 17 h 20"/>
                  <a:gd name="T24" fmla="*/ 74 w 89"/>
                  <a:gd name="T25" fmla="*/ 15 h 20"/>
                  <a:gd name="T26" fmla="*/ 74 w 89"/>
                  <a:gd name="T27" fmla="*/ 13 h 2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89"/>
                  <a:gd name="T43" fmla="*/ 0 h 20"/>
                  <a:gd name="T44" fmla="*/ 89 w 89"/>
                  <a:gd name="T45" fmla="*/ 20 h 2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89" h="20">
                    <a:moveTo>
                      <a:pt x="1" y="0"/>
                    </a:moveTo>
                    <a:lnTo>
                      <a:pt x="39" y="6"/>
                    </a:lnTo>
                    <a:lnTo>
                      <a:pt x="40" y="8"/>
                    </a:lnTo>
                    <a:lnTo>
                      <a:pt x="40" y="10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  <a:moveTo>
                      <a:pt x="74" y="13"/>
                    </a:moveTo>
                    <a:lnTo>
                      <a:pt x="77" y="13"/>
                    </a:lnTo>
                    <a:lnTo>
                      <a:pt x="82" y="17"/>
                    </a:lnTo>
                    <a:lnTo>
                      <a:pt x="89" y="20"/>
                    </a:lnTo>
                    <a:lnTo>
                      <a:pt x="74" y="17"/>
                    </a:lnTo>
                    <a:lnTo>
                      <a:pt x="74" y="15"/>
                    </a:lnTo>
                    <a:lnTo>
                      <a:pt x="74" y="13"/>
                    </a:lnTo>
                    <a:close/>
                  </a:path>
                </a:pathLst>
              </a:custGeom>
              <a:solidFill>
                <a:srgbClr val="7F7E7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68" name="Freeform 90"/>
              <p:cNvSpPr>
                <a:spLocks noEditPoints="1"/>
              </p:cNvSpPr>
              <p:nvPr/>
            </p:nvSpPr>
            <p:spPr bwMode="auto">
              <a:xfrm>
                <a:off x="4638" y="2177"/>
                <a:ext cx="96" cy="21"/>
              </a:xfrm>
              <a:custGeom>
                <a:avLst/>
                <a:gdLst>
                  <a:gd name="T0" fmla="*/ 2 w 96"/>
                  <a:gd name="T1" fmla="*/ 0 h 21"/>
                  <a:gd name="T2" fmla="*/ 42 w 96"/>
                  <a:gd name="T3" fmla="*/ 7 h 21"/>
                  <a:gd name="T4" fmla="*/ 42 w 96"/>
                  <a:gd name="T5" fmla="*/ 9 h 21"/>
                  <a:gd name="T6" fmla="*/ 42 w 96"/>
                  <a:gd name="T7" fmla="*/ 12 h 21"/>
                  <a:gd name="T8" fmla="*/ 0 w 96"/>
                  <a:gd name="T9" fmla="*/ 4 h 21"/>
                  <a:gd name="T10" fmla="*/ 2 w 96"/>
                  <a:gd name="T11" fmla="*/ 2 h 21"/>
                  <a:gd name="T12" fmla="*/ 2 w 96"/>
                  <a:gd name="T13" fmla="*/ 0 h 21"/>
                  <a:gd name="T14" fmla="*/ 76 w 96"/>
                  <a:gd name="T15" fmla="*/ 14 h 21"/>
                  <a:gd name="T16" fmla="*/ 84 w 96"/>
                  <a:gd name="T17" fmla="*/ 16 h 21"/>
                  <a:gd name="T18" fmla="*/ 90 w 96"/>
                  <a:gd name="T19" fmla="*/ 17 h 21"/>
                  <a:gd name="T20" fmla="*/ 96 w 96"/>
                  <a:gd name="T21" fmla="*/ 21 h 21"/>
                  <a:gd name="T22" fmla="*/ 76 w 96"/>
                  <a:gd name="T23" fmla="*/ 17 h 21"/>
                  <a:gd name="T24" fmla="*/ 76 w 96"/>
                  <a:gd name="T25" fmla="*/ 16 h 21"/>
                  <a:gd name="T26" fmla="*/ 76 w 96"/>
                  <a:gd name="T27" fmla="*/ 14 h 2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96"/>
                  <a:gd name="T43" fmla="*/ 0 h 21"/>
                  <a:gd name="T44" fmla="*/ 96 w 96"/>
                  <a:gd name="T45" fmla="*/ 21 h 2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96" h="21">
                    <a:moveTo>
                      <a:pt x="2" y="0"/>
                    </a:moveTo>
                    <a:lnTo>
                      <a:pt x="42" y="7"/>
                    </a:lnTo>
                    <a:lnTo>
                      <a:pt x="42" y="9"/>
                    </a:lnTo>
                    <a:lnTo>
                      <a:pt x="42" y="12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  <a:moveTo>
                      <a:pt x="76" y="14"/>
                    </a:moveTo>
                    <a:lnTo>
                      <a:pt x="84" y="16"/>
                    </a:lnTo>
                    <a:lnTo>
                      <a:pt x="90" y="17"/>
                    </a:lnTo>
                    <a:lnTo>
                      <a:pt x="96" y="21"/>
                    </a:lnTo>
                    <a:lnTo>
                      <a:pt x="76" y="17"/>
                    </a:lnTo>
                    <a:lnTo>
                      <a:pt x="76" y="16"/>
                    </a:lnTo>
                    <a:lnTo>
                      <a:pt x="76" y="14"/>
                    </a:lnTo>
                    <a:close/>
                  </a:path>
                </a:pathLst>
              </a:custGeom>
              <a:solidFill>
                <a:srgbClr val="8280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69" name="Freeform 91"/>
              <p:cNvSpPr>
                <a:spLocks noEditPoints="1"/>
              </p:cNvSpPr>
              <p:nvPr/>
            </p:nvSpPr>
            <p:spPr bwMode="auto">
              <a:xfrm>
                <a:off x="4636" y="2179"/>
                <a:ext cx="102" cy="22"/>
              </a:xfrm>
              <a:custGeom>
                <a:avLst/>
                <a:gdLst>
                  <a:gd name="T0" fmla="*/ 4 w 102"/>
                  <a:gd name="T1" fmla="*/ 0 h 22"/>
                  <a:gd name="T2" fmla="*/ 44 w 102"/>
                  <a:gd name="T3" fmla="*/ 7 h 22"/>
                  <a:gd name="T4" fmla="*/ 44 w 102"/>
                  <a:gd name="T5" fmla="*/ 10 h 22"/>
                  <a:gd name="T6" fmla="*/ 46 w 102"/>
                  <a:gd name="T7" fmla="*/ 12 h 22"/>
                  <a:gd name="T8" fmla="*/ 0 w 102"/>
                  <a:gd name="T9" fmla="*/ 3 h 22"/>
                  <a:gd name="T10" fmla="*/ 2 w 102"/>
                  <a:gd name="T11" fmla="*/ 2 h 22"/>
                  <a:gd name="T12" fmla="*/ 4 w 102"/>
                  <a:gd name="T13" fmla="*/ 0 h 22"/>
                  <a:gd name="T14" fmla="*/ 78 w 102"/>
                  <a:gd name="T15" fmla="*/ 14 h 22"/>
                  <a:gd name="T16" fmla="*/ 93 w 102"/>
                  <a:gd name="T17" fmla="*/ 17 h 22"/>
                  <a:gd name="T18" fmla="*/ 98 w 102"/>
                  <a:gd name="T19" fmla="*/ 19 h 22"/>
                  <a:gd name="T20" fmla="*/ 102 w 102"/>
                  <a:gd name="T21" fmla="*/ 22 h 22"/>
                  <a:gd name="T22" fmla="*/ 78 w 102"/>
                  <a:gd name="T23" fmla="*/ 17 h 22"/>
                  <a:gd name="T24" fmla="*/ 78 w 102"/>
                  <a:gd name="T25" fmla="*/ 15 h 22"/>
                  <a:gd name="T26" fmla="*/ 78 w 102"/>
                  <a:gd name="T27" fmla="*/ 14 h 2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2"/>
                  <a:gd name="T43" fmla="*/ 0 h 22"/>
                  <a:gd name="T44" fmla="*/ 102 w 102"/>
                  <a:gd name="T45" fmla="*/ 22 h 2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2" h="22">
                    <a:moveTo>
                      <a:pt x="4" y="0"/>
                    </a:moveTo>
                    <a:lnTo>
                      <a:pt x="44" y="7"/>
                    </a:lnTo>
                    <a:lnTo>
                      <a:pt x="44" y="10"/>
                    </a:lnTo>
                    <a:lnTo>
                      <a:pt x="46" y="12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close/>
                    <a:moveTo>
                      <a:pt x="78" y="14"/>
                    </a:moveTo>
                    <a:lnTo>
                      <a:pt x="93" y="17"/>
                    </a:lnTo>
                    <a:lnTo>
                      <a:pt x="98" y="19"/>
                    </a:lnTo>
                    <a:lnTo>
                      <a:pt x="102" y="22"/>
                    </a:lnTo>
                    <a:lnTo>
                      <a:pt x="78" y="17"/>
                    </a:lnTo>
                    <a:lnTo>
                      <a:pt x="78" y="15"/>
                    </a:lnTo>
                    <a:lnTo>
                      <a:pt x="78" y="14"/>
                    </a:lnTo>
                    <a:close/>
                  </a:path>
                </a:pathLst>
              </a:custGeom>
              <a:solidFill>
                <a:srgbClr val="84828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70" name="Freeform 92"/>
              <p:cNvSpPr>
                <a:spLocks noEditPoints="1"/>
              </p:cNvSpPr>
              <p:nvPr/>
            </p:nvSpPr>
            <p:spPr bwMode="auto">
              <a:xfrm>
                <a:off x="4636" y="2181"/>
                <a:ext cx="107" cy="22"/>
              </a:xfrm>
              <a:custGeom>
                <a:avLst/>
                <a:gdLst>
                  <a:gd name="T0" fmla="*/ 2 w 107"/>
                  <a:gd name="T1" fmla="*/ 0 h 22"/>
                  <a:gd name="T2" fmla="*/ 44 w 107"/>
                  <a:gd name="T3" fmla="*/ 8 h 22"/>
                  <a:gd name="T4" fmla="*/ 46 w 107"/>
                  <a:gd name="T5" fmla="*/ 10 h 22"/>
                  <a:gd name="T6" fmla="*/ 46 w 107"/>
                  <a:gd name="T7" fmla="*/ 12 h 22"/>
                  <a:gd name="T8" fmla="*/ 0 w 107"/>
                  <a:gd name="T9" fmla="*/ 3 h 22"/>
                  <a:gd name="T10" fmla="*/ 0 w 107"/>
                  <a:gd name="T11" fmla="*/ 1 h 22"/>
                  <a:gd name="T12" fmla="*/ 2 w 107"/>
                  <a:gd name="T13" fmla="*/ 0 h 22"/>
                  <a:gd name="T14" fmla="*/ 78 w 107"/>
                  <a:gd name="T15" fmla="*/ 13 h 22"/>
                  <a:gd name="T16" fmla="*/ 98 w 107"/>
                  <a:gd name="T17" fmla="*/ 17 h 22"/>
                  <a:gd name="T18" fmla="*/ 102 w 107"/>
                  <a:gd name="T19" fmla="*/ 20 h 22"/>
                  <a:gd name="T20" fmla="*/ 107 w 107"/>
                  <a:gd name="T21" fmla="*/ 22 h 22"/>
                  <a:gd name="T22" fmla="*/ 78 w 107"/>
                  <a:gd name="T23" fmla="*/ 17 h 22"/>
                  <a:gd name="T24" fmla="*/ 78 w 107"/>
                  <a:gd name="T25" fmla="*/ 15 h 22"/>
                  <a:gd name="T26" fmla="*/ 78 w 107"/>
                  <a:gd name="T27" fmla="*/ 13 h 2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7"/>
                  <a:gd name="T43" fmla="*/ 0 h 22"/>
                  <a:gd name="T44" fmla="*/ 107 w 107"/>
                  <a:gd name="T45" fmla="*/ 22 h 2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7" h="22">
                    <a:moveTo>
                      <a:pt x="2" y="0"/>
                    </a:moveTo>
                    <a:lnTo>
                      <a:pt x="44" y="8"/>
                    </a:lnTo>
                    <a:lnTo>
                      <a:pt x="46" y="10"/>
                    </a:lnTo>
                    <a:lnTo>
                      <a:pt x="46" y="1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close/>
                    <a:moveTo>
                      <a:pt x="78" y="13"/>
                    </a:moveTo>
                    <a:lnTo>
                      <a:pt x="98" y="17"/>
                    </a:lnTo>
                    <a:lnTo>
                      <a:pt x="102" y="20"/>
                    </a:lnTo>
                    <a:lnTo>
                      <a:pt x="107" y="22"/>
                    </a:lnTo>
                    <a:lnTo>
                      <a:pt x="78" y="17"/>
                    </a:lnTo>
                    <a:lnTo>
                      <a:pt x="78" y="15"/>
                    </a:lnTo>
                    <a:lnTo>
                      <a:pt x="78" y="13"/>
                    </a:lnTo>
                    <a:close/>
                  </a:path>
                </a:pathLst>
              </a:custGeom>
              <a:solidFill>
                <a:srgbClr val="88878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71" name="Freeform 93"/>
              <p:cNvSpPr>
                <a:spLocks noEditPoints="1"/>
              </p:cNvSpPr>
              <p:nvPr/>
            </p:nvSpPr>
            <p:spPr bwMode="auto">
              <a:xfrm>
                <a:off x="4635" y="2182"/>
                <a:ext cx="113" cy="24"/>
              </a:xfrm>
              <a:custGeom>
                <a:avLst/>
                <a:gdLst>
                  <a:gd name="T0" fmla="*/ 1 w 113"/>
                  <a:gd name="T1" fmla="*/ 0 h 24"/>
                  <a:gd name="T2" fmla="*/ 47 w 113"/>
                  <a:gd name="T3" fmla="*/ 9 h 24"/>
                  <a:gd name="T4" fmla="*/ 47 w 113"/>
                  <a:gd name="T5" fmla="*/ 11 h 24"/>
                  <a:gd name="T6" fmla="*/ 49 w 113"/>
                  <a:gd name="T7" fmla="*/ 12 h 24"/>
                  <a:gd name="T8" fmla="*/ 0 w 113"/>
                  <a:gd name="T9" fmla="*/ 4 h 24"/>
                  <a:gd name="T10" fmla="*/ 1 w 113"/>
                  <a:gd name="T11" fmla="*/ 2 h 24"/>
                  <a:gd name="T12" fmla="*/ 1 w 113"/>
                  <a:gd name="T13" fmla="*/ 0 h 24"/>
                  <a:gd name="T14" fmla="*/ 79 w 113"/>
                  <a:gd name="T15" fmla="*/ 14 h 24"/>
                  <a:gd name="T16" fmla="*/ 103 w 113"/>
                  <a:gd name="T17" fmla="*/ 19 h 24"/>
                  <a:gd name="T18" fmla="*/ 108 w 113"/>
                  <a:gd name="T19" fmla="*/ 21 h 24"/>
                  <a:gd name="T20" fmla="*/ 113 w 113"/>
                  <a:gd name="T21" fmla="*/ 24 h 24"/>
                  <a:gd name="T22" fmla="*/ 79 w 113"/>
                  <a:gd name="T23" fmla="*/ 17 h 24"/>
                  <a:gd name="T24" fmla="*/ 79 w 113"/>
                  <a:gd name="T25" fmla="*/ 16 h 24"/>
                  <a:gd name="T26" fmla="*/ 79 w 113"/>
                  <a:gd name="T27" fmla="*/ 14 h 2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3"/>
                  <a:gd name="T43" fmla="*/ 0 h 24"/>
                  <a:gd name="T44" fmla="*/ 113 w 113"/>
                  <a:gd name="T45" fmla="*/ 24 h 2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3" h="24">
                    <a:moveTo>
                      <a:pt x="1" y="0"/>
                    </a:moveTo>
                    <a:lnTo>
                      <a:pt x="47" y="9"/>
                    </a:lnTo>
                    <a:lnTo>
                      <a:pt x="47" y="11"/>
                    </a:lnTo>
                    <a:lnTo>
                      <a:pt x="49" y="12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  <a:moveTo>
                      <a:pt x="79" y="14"/>
                    </a:moveTo>
                    <a:lnTo>
                      <a:pt x="103" y="19"/>
                    </a:lnTo>
                    <a:lnTo>
                      <a:pt x="108" y="21"/>
                    </a:lnTo>
                    <a:lnTo>
                      <a:pt x="113" y="24"/>
                    </a:lnTo>
                    <a:lnTo>
                      <a:pt x="79" y="17"/>
                    </a:lnTo>
                    <a:lnTo>
                      <a:pt x="79" y="16"/>
                    </a:lnTo>
                    <a:lnTo>
                      <a:pt x="79" y="14"/>
                    </a:lnTo>
                    <a:close/>
                  </a:path>
                </a:pathLst>
              </a:custGeom>
              <a:solidFill>
                <a:srgbClr val="8A898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72" name="Freeform 94"/>
              <p:cNvSpPr>
                <a:spLocks noEditPoints="1"/>
              </p:cNvSpPr>
              <p:nvPr/>
            </p:nvSpPr>
            <p:spPr bwMode="auto">
              <a:xfrm>
                <a:off x="4635" y="2184"/>
                <a:ext cx="118" cy="24"/>
              </a:xfrm>
              <a:custGeom>
                <a:avLst/>
                <a:gdLst>
                  <a:gd name="T0" fmla="*/ 1 w 118"/>
                  <a:gd name="T1" fmla="*/ 0 h 24"/>
                  <a:gd name="T2" fmla="*/ 47 w 118"/>
                  <a:gd name="T3" fmla="*/ 9 h 24"/>
                  <a:gd name="T4" fmla="*/ 49 w 118"/>
                  <a:gd name="T5" fmla="*/ 10 h 24"/>
                  <a:gd name="T6" fmla="*/ 49 w 118"/>
                  <a:gd name="T7" fmla="*/ 12 h 24"/>
                  <a:gd name="T8" fmla="*/ 0 w 118"/>
                  <a:gd name="T9" fmla="*/ 4 h 24"/>
                  <a:gd name="T10" fmla="*/ 0 w 118"/>
                  <a:gd name="T11" fmla="*/ 2 h 24"/>
                  <a:gd name="T12" fmla="*/ 1 w 118"/>
                  <a:gd name="T13" fmla="*/ 0 h 24"/>
                  <a:gd name="T14" fmla="*/ 79 w 118"/>
                  <a:gd name="T15" fmla="*/ 14 h 24"/>
                  <a:gd name="T16" fmla="*/ 108 w 118"/>
                  <a:gd name="T17" fmla="*/ 19 h 24"/>
                  <a:gd name="T18" fmla="*/ 113 w 118"/>
                  <a:gd name="T19" fmla="*/ 22 h 24"/>
                  <a:gd name="T20" fmla="*/ 118 w 118"/>
                  <a:gd name="T21" fmla="*/ 24 h 24"/>
                  <a:gd name="T22" fmla="*/ 79 w 118"/>
                  <a:gd name="T23" fmla="*/ 17 h 24"/>
                  <a:gd name="T24" fmla="*/ 79 w 118"/>
                  <a:gd name="T25" fmla="*/ 15 h 24"/>
                  <a:gd name="T26" fmla="*/ 79 w 118"/>
                  <a:gd name="T27" fmla="*/ 14 h 2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8"/>
                  <a:gd name="T43" fmla="*/ 0 h 24"/>
                  <a:gd name="T44" fmla="*/ 118 w 118"/>
                  <a:gd name="T45" fmla="*/ 24 h 2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8" h="24">
                    <a:moveTo>
                      <a:pt x="1" y="0"/>
                    </a:moveTo>
                    <a:lnTo>
                      <a:pt x="47" y="9"/>
                    </a:lnTo>
                    <a:lnTo>
                      <a:pt x="49" y="10"/>
                    </a:lnTo>
                    <a:lnTo>
                      <a:pt x="49" y="12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  <a:moveTo>
                      <a:pt x="79" y="14"/>
                    </a:moveTo>
                    <a:lnTo>
                      <a:pt x="108" y="19"/>
                    </a:lnTo>
                    <a:lnTo>
                      <a:pt x="113" y="22"/>
                    </a:lnTo>
                    <a:lnTo>
                      <a:pt x="118" y="24"/>
                    </a:lnTo>
                    <a:lnTo>
                      <a:pt x="79" y="17"/>
                    </a:lnTo>
                    <a:lnTo>
                      <a:pt x="79" y="15"/>
                    </a:lnTo>
                    <a:lnTo>
                      <a:pt x="79" y="14"/>
                    </a:lnTo>
                    <a:close/>
                  </a:path>
                </a:pathLst>
              </a:custGeom>
              <a:solidFill>
                <a:srgbClr val="8C8B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73" name="Freeform 95"/>
              <p:cNvSpPr>
                <a:spLocks noEditPoints="1"/>
              </p:cNvSpPr>
              <p:nvPr/>
            </p:nvSpPr>
            <p:spPr bwMode="auto">
              <a:xfrm>
                <a:off x="4633" y="2186"/>
                <a:ext cx="123" cy="25"/>
              </a:xfrm>
              <a:custGeom>
                <a:avLst/>
                <a:gdLst>
                  <a:gd name="T0" fmla="*/ 2 w 123"/>
                  <a:gd name="T1" fmla="*/ 0 h 25"/>
                  <a:gd name="T2" fmla="*/ 51 w 123"/>
                  <a:gd name="T3" fmla="*/ 8 h 25"/>
                  <a:gd name="T4" fmla="*/ 51 w 123"/>
                  <a:gd name="T5" fmla="*/ 10 h 25"/>
                  <a:gd name="T6" fmla="*/ 52 w 123"/>
                  <a:gd name="T7" fmla="*/ 12 h 25"/>
                  <a:gd name="T8" fmla="*/ 0 w 123"/>
                  <a:gd name="T9" fmla="*/ 3 h 25"/>
                  <a:gd name="T10" fmla="*/ 2 w 123"/>
                  <a:gd name="T11" fmla="*/ 2 h 25"/>
                  <a:gd name="T12" fmla="*/ 2 w 123"/>
                  <a:gd name="T13" fmla="*/ 0 h 25"/>
                  <a:gd name="T14" fmla="*/ 81 w 123"/>
                  <a:gd name="T15" fmla="*/ 13 h 25"/>
                  <a:gd name="T16" fmla="*/ 115 w 123"/>
                  <a:gd name="T17" fmla="*/ 20 h 25"/>
                  <a:gd name="T18" fmla="*/ 118 w 123"/>
                  <a:gd name="T19" fmla="*/ 22 h 25"/>
                  <a:gd name="T20" fmla="*/ 123 w 123"/>
                  <a:gd name="T21" fmla="*/ 25 h 25"/>
                  <a:gd name="T22" fmla="*/ 79 w 123"/>
                  <a:gd name="T23" fmla="*/ 17 h 25"/>
                  <a:gd name="T24" fmla="*/ 81 w 123"/>
                  <a:gd name="T25" fmla="*/ 15 h 25"/>
                  <a:gd name="T26" fmla="*/ 81 w 123"/>
                  <a:gd name="T27" fmla="*/ 13 h 2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3"/>
                  <a:gd name="T43" fmla="*/ 0 h 25"/>
                  <a:gd name="T44" fmla="*/ 123 w 123"/>
                  <a:gd name="T45" fmla="*/ 25 h 2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3" h="25">
                    <a:moveTo>
                      <a:pt x="2" y="0"/>
                    </a:moveTo>
                    <a:lnTo>
                      <a:pt x="51" y="8"/>
                    </a:lnTo>
                    <a:lnTo>
                      <a:pt x="51" y="10"/>
                    </a:lnTo>
                    <a:lnTo>
                      <a:pt x="52" y="12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  <a:moveTo>
                      <a:pt x="81" y="13"/>
                    </a:moveTo>
                    <a:lnTo>
                      <a:pt x="115" y="20"/>
                    </a:lnTo>
                    <a:lnTo>
                      <a:pt x="118" y="22"/>
                    </a:lnTo>
                    <a:lnTo>
                      <a:pt x="123" y="25"/>
                    </a:lnTo>
                    <a:lnTo>
                      <a:pt x="79" y="17"/>
                    </a:lnTo>
                    <a:lnTo>
                      <a:pt x="81" y="15"/>
                    </a:lnTo>
                    <a:lnTo>
                      <a:pt x="81" y="13"/>
                    </a:lnTo>
                    <a:close/>
                  </a:path>
                </a:pathLst>
              </a:custGeom>
              <a:solidFill>
                <a:srgbClr val="908F8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74" name="Freeform 96"/>
              <p:cNvSpPr>
                <a:spLocks noEditPoints="1"/>
              </p:cNvSpPr>
              <p:nvPr/>
            </p:nvSpPr>
            <p:spPr bwMode="auto">
              <a:xfrm>
                <a:off x="4631" y="2188"/>
                <a:ext cx="130" cy="25"/>
              </a:xfrm>
              <a:custGeom>
                <a:avLst/>
                <a:gdLst>
                  <a:gd name="T0" fmla="*/ 4 w 130"/>
                  <a:gd name="T1" fmla="*/ 0 h 25"/>
                  <a:gd name="T2" fmla="*/ 53 w 130"/>
                  <a:gd name="T3" fmla="*/ 8 h 25"/>
                  <a:gd name="T4" fmla="*/ 54 w 130"/>
                  <a:gd name="T5" fmla="*/ 10 h 25"/>
                  <a:gd name="T6" fmla="*/ 56 w 130"/>
                  <a:gd name="T7" fmla="*/ 11 h 25"/>
                  <a:gd name="T8" fmla="*/ 0 w 130"/>
                  <a:gd name="T9" fmla="*/ 3 h 25"/>
                  <a:gd name="T10" fmla="*/ 2 w 130"/>
                  <a:gd name="T11" fmla="*/ 1 h 25"/>
                  <a:gd name="T12" fmla="*/ 4 w 130"/>
                  <a:gd name="T13" fmla="*/ 0 h 25"/>
                  <a:gd name="T14" fmla="*/ 83 w 130"/>
                  <a:gd name="T15" fmla="*/ 13 h 25"/>
                  <a:gd name="T16" fmla="*/ 122 w 130"/>
                  <a:gd name="T17" fmla="*/ 20 h 25"/>
                  <a:gd name="T18" fmla="*/ 125 w 130"/>
                  <a:gd name="T19" fmla="*/ 23 h 25"/>
                  <a:gd name="T20" fmla="*/ 130 w 130"/>
                  <a:gd name="T21" fmla="*/ 25 h 25"/>
                  <a:gd name="T22" fmla="*/ 81 w 130"/>
                  <a:gd name="T23" fmla="*/ 16 h 25"/>
                  <a:gd name="T24" fmla="*/ 81 w 130"/>
                  <a:gd name="T25" fmla="*/ 15 h 25"/>
                  <a:gd name="T26" fmla="*/ 83 w 130"/>
                  <a:gd name="T27" fmla="*/ 13 h 2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0"/>
                  <a:gd name="T43" fmla="*/ 0 h 25"/>
                  <a:gd name="T44" fmla="*/ 130 w 130"/>
                  <a:gd name="T45" fmla="*/ 25 h 2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0" h="25">
                    <a:moveTo>
                      <a:pt x="4" y="0"/>
                    </a:moveTo>
                    <a:lnTo>
                      <a:pt x="53" y="8"/>
                    </a:lnTo>
                    <a:lnTo>
                      <a:pt x="54" y="10"/>
                    </a:lnTo>
                    <a:lnTo>
                      <a:pt x="56" y="11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close/>
                    <a:moveTo>
                      <a:pt x="83" y="13"/>
                    </a:moveTo>
                    <a:lnTo>
                      <a:pt x="122" y="20"/>
                    </a:lnTo>
                    <a:lnTo>
                      <a:pt x="125" y="23"/>
                    </a:lnTo>
                    <a:lnTo>
                      <a:pt x="130" y="25"/>
                    </a:lnTo>
                    <a:lnTo>
                      <a:pt x="81" y="16"/>
                    </a:lnTo>
                    <a:lnTo>
                      <a:pt x="81" y="15"/>
                    </a:lnTo>
                    <a:lnTo>
                      <a:pt x="83" y="13"/>
                    </a:lnTo>
                    <a:close/>
                  </a:path>
                </a:pathLst>
              </a:custGeom>
              <a:solidFill>
                <a:srgbClr val="92919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75" name="Freeform 97"/>
              <p:cNvSpPr>
                <a:spLocks noEditPoints="1"/>
              </p:cNvSpPr>
              <p:nvPr/>
            </p:nvSpPr>
            <p:spPr bwMode="auto">
              <a:xfrm>
                <a:off x="4631" y="2189"/>
                <a:ext cx="134" cy="26"/>
              </a:xfrm>
              <a:custGeom>
                <a:avLst/>
                <a:gdLst>
                  <a:gd name="T0" fmla="*/ 2 w 134"/>
                  <a:gd name="T1" fmla="*/ 0 h 26"/>
                  <a:gd name="T2" fmla="*/ 54 w 134"/>
                  <a:gd name="T3" fmla="*/ 9 h 26"/>
                  <a:gd name="T4" fmla="*/ 56 w 134"/>
                  <a:gd name="T5" fmla="*/ 10 h 26"/>
                  <a:gd name="T6" fmla="*/ 56 w 134"/>
                  <a:gd name="T7" fmla="*/ 12 h 26"/>
                  <a:gd name="T8" fmla="*/ 0 w 134"/>
                  <a:gd name="T9" fmla="*/ 4 h 26"/>
                  <a:gd name="T10" fmla="*/ 0 w 134"/>
                  <a:gd name="T11" fmla="*/ 2 h 26"/>
                  <a:gd name="T12" fmla="*/ 2 w 134"/>
                  <a:gd name="T13" fmla="*/ 0 h 26"/>
                  <a:gd name="T14" fmla="*/ 81 w 134"/>
                  <a:gd name="T15" fmla="*/ 14 h 26"/>
                  <a:gd name="T16" fmla="*/ 125 w 134"/>
                  <a:gd name="T17" fmla="*/ 22 h 26"/>
                  <a:gd name="T18" fmla="*/ 129 w 134"/>
                  <a:gd name="T19" fmla="*/ 24 h 26"/>
                  <a:gd name="T20" fmla="*/ 134 w 134"/>
                  <a:gd name="T21" fmla="*/ 26 h 26"/>
                  <a:gd name="T22" fmla="*/ 81 w 134"/>
                  <a:gd name="T23" fmla="*/ 17 h 26"/>
                  <a:gd name="T24" fmla="*/ 81 w 134"/>
                  <a:gd name="T25" fmla="*/ 15 h 26"/>
                  <a:gd name="T26" fmla="*/ 81 w 134"/>
                  <a:gd name="T27" fmla="*/ 14 h 2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6"/>
                  <a:gd name="T44" fmla="*/ 134 w 134"/>
                  <a:gd name="T45" fmla="*/ 26 h 2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6">
                    <a:moveTo>
                      <a:pt x="2" y="0"/>
                    </a:moveTo>
                    <a:lnTo>
                      <a:pt x="54" y="9"/>
                    </a:lnTo>
                    <a:lnTo>
                      <a:pt x="56" y="10"/>
                    </a:lnTo>
                    <a:lnTo>
                      <a:pt x="56" y="12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  <a:moveTo>
                      <a:pt x="81" y="14"/>
                    </a:moveTo>
                    <a:lnTo>
                      <a:pt x="125" y="22"/>
                    </a:lnTo>
                    <a:lnTo>
                      <a:pt x="129" y="24"/>
                    </a:lnTo>
                    <a:lnTo>
                      <a:pt x="134" y="26"/>
                    </a:lnTo>
                    <a:lnTo>
                      <a:pt x="81" y="17"/>
                    </a:lnTo>
                    <a:lnTo>
                      <a:pt x="81" y="15"/>
                    </a:lnTo>
                    <a:lnTo>
                      <a:pt x="81" y="14"/>
                    </a:lnTo>
                    <a:close/>
                  </a:path>
                </a:pathLst>
              </a:custGeom>
              <a:solidFill>
                <a:srgbClr val="94939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76" name="Freeform 98"/>
              <p:cNvSpPr>
                <a:spLocks noEditPoints="1"/>
              </p:cNvSpPr>
              <p:nvPr/>
            </p:nvSpPr>
            <p:spPr bwMode="auto">
              <a:xfrm>
                <a:off x="4630" y="2191"/>
                <a:ext cx="138" cy="27"/>
              </a:xfrm>
              <a:custGeom>
                <a:avLst/>
                <a:gdLst>
                  <a:gd name="T0" fmla="*/ 1 w 138"/>
                  <a:gd name="T1" fmla="*/ 0 h 27"/>
                  <a:gd name="T2" fmla="*/ 57 w 138"/>
                  <a:gd name="T3" fmla="*/ 8 h 27"/>
                  <a:gd name="T4" fmla="*/ 57 w 138"/>
                  <a:gd name="T5" fmla="*/ 10 h 27"/>
                  <a:gd name="T6" fmla="*/ 59 w 138"/>
                  <a:gd name="T7" fmla="*/ 13 h 27"/>
                  <a:gd name="T8" fmla="*/ 0 w 138"/>
                  <a:gd name="T9" fmla="*/ 2 h 27"/>
                  <a:gd name="T10" fmla="*/ 1 w 138"/>
                  <a:gd name="T11" fmla="*/ 2 h 27"/>
                  <a:gd name="T12" fmla="*/ 1 w 138"/>
                  <a:gd name="T13" fmla="*/ 0 h 27"/>
                  <a:gd name="T14" fmla="*/ 82 w 138"/>
                  <a:gd name="T15" fmla="*/ 13 h 27"/>
                  <a:gd name="T16" fmla="*/ 131 w 138"/>
                  <a:gd name="T17" fmla="*/ 22 h 27"/>
                  <a:gd name="T18" fmla="*/ 135 w 138"/>
                  <a:gd name="T19" fmla="*/ 24 h 27"/>
                  <a:gd name="T20" fmla="*/ 138 w 138"/>
                  <a:gd name="T21" fmla="*/ 27 h 27"/>
                  <a:gd name="T22" fmla="*/ 81 w 138"/>
                  <a:gd name="T23" fmla="*/ 17 h 27"/>
                  <a:gd name="T24" fmla="*/ 82 w 138"/>
                  <a:gd name="T25" fmla="*/ 15 h 27"/>
                  <a:gd name="T26" fmla="*/ 82 w 138"/>
                  <a:gd name="T27" fmla="*/ 13 h 2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8"/>
                  <a:gd name="T43" fmla="*/ 0 h 27"/>
                  <a:gd name="T44" fmla="*/ 138 w 138"/>
                  <a:gd name="T45" fmla="*/ 27 h 2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8" h="27">
                    <a:moveTo>
                      <a:pt x="1" y="0"/>
                    </a:moveTo>
                    <a:lnTo>
                      <a:pt x="57" y="8"/>
                    </a:lnTo>
                    <a:lnTo>
                      <a:pt x="57" y="10"/>
                    </a:lnTo>
                    <a:lnTo>
                      <a:pt x="59" y="1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  <a:moveTo>
                      <a:pt x="82" y="13"/>
                    </a:moveTo>
                    <a:lnTo>
                      <a:pt x="131" y="22"/>
                    </a:lnTo>
                    <a:lnTo>
                      <a:pt x="135" y="24"/>
                    </a:lnTo>
                    <a:lnTo>
                      <a:pt x="138" y="27"/>
                    </a:lnTo>
                    <a:lnTo>
                      <a:pt x="81" y="17"/>
                    </a:lnTo>
                    <a:lnTo>
                      <a:pt x="82" y="15"/>
                    </a:lnTo>
                    <a:lnTo>
                      <a:pt x="82" y="13"/>
                    </a:lnTo>
                    <a:close/>
                  </a:path>
                </a:pathLst>
              </a:custGeom>
              <a:solidFill>
                <a:srgbClr val="99989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77" name="Freeform 99"/>
              <p:cNvSpPr>
                <a:spLocks noEditPoints="1"/>
              </p:cNvSpPr>
              <p:nvPr/>
            </p:nvSpPr>
            <p:spPr bwMode="auto">
              <a:xfrm>
                <a:off x="4630" y="2193"/>
                <a:ext cx="141" cy="27"/>
              </a:xfrm>
              <a:custGeom>
                <a:avLst/>
                <a:gdLst>
                  <a:gd name="T0" fmla="*/ 1 w 141"/>
                  <a:gd name="T1" fmla="*/ 0 h 27"/>
                  <a:gd name="T2" fmla="*/ 57 w 141"/>
                  <a:gd name="T3" fmla="*/ 8 h 27"/>
                  <a:gd name="T4" fmla="*/ 59 w 141"/>
                  <a:gd name="T5" fmla="*/ 11 h 27"/>
                  <a:gd name="T6" fmla="*/ 60 w 141"/>
                  <a:gd name="T7" fmla="*/ 13 h 27"/>
                  <a:gd name="T8" fmla="*/ 0 w 141"/>
                  <a:gd name="T9" fmla="*/ 1 h 27"/>
                  <a:gd name="T10" fmla="*/ 0 w 141"/>
                  <a:gd name="T11" fmla="*/ 0 h 27"/>
                  <a:gd name="T12" fmla="*/ 1 w 141"/>
                  <a:gd name="T13" fmla="*/ 0 h 27"/>
                  <a:gd name="T14" fmla="*/ 82 w 141"/>
                  <a:gd name="T15" fmla="*/ 13 h 27"/>
                  <a:gd name="T16" fmla="*/ 135 w 141"/>
                  <a:gd name="T17" fmla="*/ 22 h 27"/>
                  <a:gd name="T18" fmla="*/ 138 w 141"/>
                  <a:gd name="T19" fmla="*/ 25 h 27"/>
                  <a:gd name="T20" fmla="*/ 141 w 141"/>
                  <a:gd name="T21" fmla="*/ 27 h 27"/>
                  <a:gd name="T22" fmla="*/ 81 w 141"/>
                  <a:gd name="T23" fmla="*/ 16 h 27"/>
                  <a:gd name="T24" fmla="*/ 81 w 141"/>
                  <a:gd name="T25" fmla="*/ 15 h 27"/>
                  <a:gd name="T26" fmla="*/ 82 w 141"/>
                  <a:gd name="T27" fmla="*/ 13 h 2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41"/>
                  <a:gd name="T43" fmla="*/ 0 h 27"/>
                  <a:gd name="T44" fmla="*/ 141 w 141"/>
                  <a:gd name="T45" fmla="*/ 27 h 2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41" h="27">
                    <a:moveTo>
                      <a:pt x="1" y="0"/>
                    </a:moveTo>
                    <a:lnTo>
                      <a:pt x="57" y="8"/>
                    </a:lnTo>
                    <a:lnTo>
                      <a:pt x="59" y="11"/>
                    </a:lnTo>
                    <a:lnTo>
                      <a:pt x="60" y="1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  <a:moveTo>
                      <a:pt x="82" y="13"/>
                    </a:moveTo>
                    <a:lnTo>
                      <a:pt x="135" y="22"/>
                    </a:lnTo>
                    <a:lnTo>
                      <a:pt x="138" y="25"/>
                    </a:lnTo>
                    <a:lnTo>
                      <a:pt x="141" y="27"/>
                    </a:lnTo>
                    <a:lnTo>
                      <a:pt x="81" y="16"/>
                    </a:lnTo>
                    <a:lnTo>
                      <a:pt x="81" y="15"/>
                    </a:lnTo>
                    <a:lnTo>
                      <a:pt x="82" y="13"/>
                    </a:lnTo>
                    <a:close/>
                  </a:path>
                </a:pathLst>
              </a:custGeom>
              <a:solidFill>
                <a:srgbClr val="9B9A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78" name="Freeform 100"/>
              <p:cNvSpPr>
                <a:spLocks noEditPoints="1"/>
              </p:cNvSpPr>
              <p:nvPr/>
            </p:nvSpPr>
            <p:spPr bwMode="auto">
              <a:xfrm>
                <a:off x="4628" y="2193"/>
                <a:ext cx="148" cy="30"/>
              </a:xfrm>
              <a:custGeom>
                <a:avLst/>
                <a:gdLst>
                  <a:gd name="T0" fmla="*/ 2 w 148"/>
                  <a:gd name="T1" fmla="*/ 0 h 30"/>
                  <a:gd name="T2" fmla="*/ 61 w 148"/>
                  <a:gd name="T3" fmla="*/ 11 h 30"/>
                  <a:gd name="T4" fmla="*/ 62 w 148"/>
                  <a:gd name="T5" fmla="*/ 13 h 30"/>
                  <a:gd name="T6" fmla="*/ 64 w 148"/>
                  <a:gd name="T7" fmla="*/ 15 h 30"/>
                  <a:gd name="T8" fmla="*/ 0 w 148"/>
                  <a:gd name="T9" fmla="*/ 3 h 30"/>
                  <a:gd name="T10" fmla="*/ 2 w 148"/>
                  <a:gd name="T11" fmla="*/ 1 h 30"/>
                  <a:gd name="T12" fmla="*/ 2 w 148"/>
                  <a:gd name="T13" fmla="*/ 0 h 30"/>
                  <a:gd name="T14" fmla="*/ 83 w 148"/>
                  <a:gd name="T15" fmla="*/ 15 h 30"/>
                  <a:gd name="T16" fmla="*/ 140 w 148"/>
                  <a:gd name="T17" fmla="*/ 25 h 30"/>
                  <a:gd name="T18" fmla="*/ 143 w 148"/>
                  <a:gd name="T19" fmla="*/ 27 h 30"/>
                  <a:gd name="T20" fmla="*/ 148 w 148"/>
                  <a:gd name="T21" fmla="*/ 30 h 30"/>
                  <a:gd name="T22" fmla="*/ 81 w 148"/>
                  <a:gd name="T23" fmla="*/ 18 h 30"/>
                  <a:gd name="T24" fmla="*/ 83 w 148"/>
                  <a:gd name="T25" fmla="*/ 16 h 30"/>
                  <a:gd name="T26" fmla="*/ 83 w 148"/>
                  <a:gd name="T27" fmla="*/ 15 h 3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48"/>
                  <a:gd name="T43" fmla="*/ 0 h 30"/>
                  <a:gd name="T44" fmla="*/ 148 w 148"/>
                  <a:gd name="T45" fmla="*/ 30 h 3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48" h="30">
                    <a:moveTo>
                      <a:pt x="2" y="0"/>
                    </a:moveTo>
                    <a:lnTo>
                      <a:pt x="61" y="11"/>
                    </a:lnTo>
                    <a:lnTo>
                      <a:pt x="62" y="13"/>
                    </a:lnTo>
                    <a:lnTo>
                      <a:pt x="64" y="15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  <a:moveTo>
                      <a:pt x="83" y="15"/>
                    </a:moveTo>
                    <a:lnTo>
                      <a:pt x="140" y="25"/>
                    </a:lnTo>
                    <a:lnTo>
                      <a:pt x="143" y="27"/>
                    </a:lnTo>
                    <a:lnTo>
                      <a:pt x="148" y="30"/>
                    </a:lnTo>
                    <a:lnTo>
                      <a:pt x="81" y="18"/>
                    </a:lnTo>
                    <a:lnTo>
                      <a:pt x="83" y="16"/>
                    </a:lnTo>
                    <a:lnTo>
                      <a:pt x="83" y="15"/>
                    </a:lnTo>
                    <a:close/>
                  </a:path>
                </a:pathLst>
              </a:custGeom>
              <a:solidFill>
                <a:srgbClr val="9E9D9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79" name="Freeform 101"/>
              <p:cNvSpPr>
                <a:spLocks noEditPoints="1"/>
              </p:cNvSpPr>
              <p:nvPr/>
            </p:nvSpPr>
            <p:spPr bwMode="auto">
              <a:xfrm>
                <a:off x="4628" y="2194"/>
                <a:ext cx="152" cy="31"/>
              </a:xfrm>
              <a:custGeom>
                <a:avLst/>
                <a:gdLst>
                  <a:gd name="T0" fmla="*/ 2 w 152"/>
                  <a:gd name="T1" fmla="*/ 0 h 31"/>
                  <a:gd name="T2" fmla="*/ 62 w 152"/>
                  <a:gd name="T3" fmla="*/ 12 h 31"/>
                  <a:gd name="T4" fmla="*/ 64 w 152"/>
                  <a:gd name="T5" fmla="*/ 14 h 31"/>
                  <a:gd name="T6" fmla="*/ 67 w 152"/>
                  <a:gd name="T7" fmla="*/ 15 h 31"/>
                  <a:gd name="T8" fmla="*/ 0 w 152"/>
                  <a:gd name="T9" fmla="*/ 4 h 31"/>
                  <a:gd name="T10" fmla="*/ 0 w 152"/>
                  <a:gd name="T11" fmla="*/ 2 h 31"/>
                  <a:gd name="T12" fmla="*/ 2 w 152"/>
                  <a:gd name="T13" fmla="*/ 0 h 31"/>
                  <a:gd name="T14" fmla="*/ 83 w 152"/>
                  <a:gd name="T15" fmla="*/ 15 h 31"/>
                  <a:gd name="T16" fmla="*/ 143 w 152"/>
                  <a:gd name="T17" fmla="*/ 26 h 31"/>
                  <a:gd name="T18" fmla="*/ 148 w 152"/>
                  <a:gd name="T19" fmla="*/ 29 h 31"/>
                  <a:gd name="T20" fmla="*/ 152 w 152"/>
                  <a:gd name="T21" fmla="*/ 31 h 31"/>
                  <a:gd name="T22" fmla="*/ 79 w 152"/>
                  <a:gd name="T23" fmla="*/ 19 h 31"/>
                  <a:gd name="T24" fmla="*/ 81 w 152"/>
                  <a:gd name="T25" fmla="*/ 17 h 31"/>
                  <a:gd name="T26" fmla="*/ 83 w 152"/>
                  <a:gd name="T27" fmla="*/ 15 h 3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52"/>
                  <a:gd name="T43" fmla="*/ 0 h 31"/>
                  <a:gd name="T44" fmla="*/ 152 w 152"/>
                  <a:gd name="T45" fmla="*/ 31 h 3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52" h="31">
                    <a:moveTo>
                      <a:pt x="2" y="0"/>
                    </a:moveTo>
                    <a:lnTo>
                      <a:pt x="62" y="12"/>
                    </a:lnTo>
                    <a:lnTo>
                      <a:pt x="64" y="14"/>
                    </a:lnTo>
                    <a:lnTo>
                      <a:pt x="67" y="1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  <a:moveTo>
                      <a:pt x="83" y="15"/>
                    </a:moveTo>
                    <a:lnTo>
                      <a:pt x="143" y="26"/>
                    </a:lnTo>
                    <a:lnTo>
                      <a:pt x="148" y="29"/>
                    </a:lnTo>
                    <a:lnTo>
                      <a:pt x="152" y="31"/>
                    </a:lnTo>
                    <a:lnTo>
                      <a:pt x="79" y="19"/>
                    </a:lnTo>
                    <a:lnTo>
                      <a:pt x="81" y="17"/>
                    </a:lnTo>
                    <a:lnTo>
                      <a:pt x="83" y="15"/>
                    </a:lnTo>
                    <a:close/>
                  </a:path>
                </a:pathLst>
              </a:custGeom>
              <a:solidFill>
                <a:srgbClr val="A2A2A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80" name="Freeform 102"/>
              <p:cNvSpPr>
                <a:spLocks noEditPoints="1"/>
              </p:cNvSpPr>
              <p:nvPr/>
            </p:nvSpPr>
            <p:spPr bwMode="auto">
              <a:xfrm>
                <a:off x="4626" y="2196"/>
                <a:ext cx="157" cy="30"/>
              </a:xfrm>
              <a:custGeom>
                <a:avLst/>
                <a:gdLst>
                  <a:gd name="T0" fmla="*/ 2 w 157"/>
                  <a:gd name="T1" fmla="*/ 0 h 30"/>
                  <a:gd name="T2" fmla="*/ 66 w 157"/>
                  <a:gd name="T3" fmla="*/ 12 h 30"/>
                  <a:gd name="T4" fmla="*/ 69 w 157"/>
                  <a:gd name="T5" fmla="*/ 15 h 30"/>
                  <a:gd name="T6" fmla="*/ 73 w 157"/>
                  <a:gd name="T7" fmla="*/ 17 h 30"/>
                  <a:gd name="T8" fmla="*/ 0 w 157"/>
                  <a:gd name="T9" fmla="*/ 3 h 30"/>
                  <a:gd name="T10" fmla="*/ 2 w 157"/>
                  <a:gd name="T11" fmla="*/ 2 h 30"/>
                  <a:gd name="T12" fmla="*/ 2 w 157"/>
                  <a:gd name="T13" fmla="*/ 0 h 30"/>
                  <a:gd name="T14" fmla="*/ 83 w 157"/>
                  <a:gd name="T15" fmla="*/ 15 h 30"/>
                  <a:gd name="T16" fmla="*/ 150 w 157"/>
                  <a:gd name="T17" fmla="*/ 27 h 30"/>
                  <a:gd name="T18" fmla="*/ 154 w 157"/>
                  <a:gd name="T19" fmla="*/ 29 h 30"/>
                  <a:gd name="T20" fmla="*/ 157 w 157"/>
                  <a:gd name="T21" fmla="*/ 30 h 30"/>
                  <a:gd name="T22" fmla="*/ 78 w 157"/>
                  <a:gd name="T23" fmla="*/ 17 h 30"/>
                  <a:gd name="T24" fmla="*/ 81 w 157"/>
                  <a:gd name="T25" fmla="*/ 17 h 30"/>
                  <a:gd name="T26" fmla="*/ 83 w 157"/>
                  <a:gd name="T27" fmla="*/ 15 h 3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57"/>
                  <a:gd name="T43" fmla="*/ 0 h 30"/>
                  <a:gd name="T44" fmla="*/ 157 w 157"/>
                  <a:gd name="T45" fmla="*/ 30 h 3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57" h="30">
                    <a:moveTo>
                      <a:pt x="2" y="0"/>
                    </a:moveTo>
                    <a:lnTo>
                      <a:pt x="66" y="12"/>
                    </a:lnTo>
                    <a:lnTo>
                      <a:pt x="69" y="15"/>
                    </a:lnTo>
                    <a:lnTo>
                      <a:pt x="73" y="17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  <a:moveTo>
                      <a:pt x="83" y="15"/>
                    </a:moveTo>
                    <a:lnTo>
                      <a:pt x="150" y="27"/>
                    </a:lnTo>
                    <a:lnTo>
                      <a:pt x="154" y="29"/>
                    </a:lnTo>
                    <a:lnTo>
                      <a:pt x="157" y="30"/>
                    </a:lnTo>
                    <a:lnTo>
                      <a:pt x="78" y="17"/>
                    </a:lnTo>
                    <a:lnTo>
                      <a:pt x="81" y="17"/>
                    </a:lnTo>
                    <a:lnTo>
                      <a:pt x="83" y="15"/>
                    </a:lnTo>
                    <a:close/>
                  </a:path>
                </a:pathLst>
              </a:custGeom>
              <a:solidFill>
                <a:srgbClr val="A5A4A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81" name="Freeform 103"/>
              <p:cNvSpPr>
                <a:spLocks/>
              </p:cNvSpPr>
              <p:nvPr/>
            </p:nvSpPr>
            <p:spPr bwMode="auto">
              <a:xfrm>
                <a:off x="4626" y="2198"/>
                <a:ext cx="161" cy="32"/>
              </a:xfrm>
              <a:custGeom>
                <a:avLst/>
                <a:gdLst>
                  <a:gd name="T0" fmla="*/ 2 w 161"/>
                  <a:gd name="T1" fmla="*/ 0 h 32"/>
                  <a:gd name="T2" fmla="*/ 69 w 161"/>
                  <a:gd name="T3" fmla="*/ 11 h 32"/>
                  <a:gd name="T4" fmla="*/ 73 w 161"/>
                  <a:gd name="T5" fmla="*/ 15 h 32"/>
                  <a:gd name="T6" fmla="*/ 76 w 161"/>
                  <a:gd name="T7" fmla="*/ 15 h 32"/>
                  <a:gd name="T8" fmla="*/ 78 w 161"/>
                  <a:gd name="T9" fmla="*/ 15 h 32"/>
                  <a:gd name="T10" fmla="*/ 81 w 161"/>
                  <a:gd name="T11" fmla="*/ 15 h 32"/>
                  <a:gd name="T12" fmla="*/ 154 w 161"/>
                  <a:gd name="T13" fmla="*/ 27 h 32"/>
                  <a:gd name="T14" fmla="*/ 157 w 161"/>
                  <a:gd name="T15" fmla="*/ 28 h 32"/>
                  <a:gd name="T16" fmla="*/ 161 w 161"/>
                  <a:gd name="T17" fmla="*/ 32 h 32"/>
                  <a:gd name="T18" fmla="*/ 0 w 161"/>
                  <a:gd name="T19" fmla="*/ 3 h 32"/>
                  <a:gd name="T20" fmla="*/ 0 w 161"/>
                  <a:gd name="T21" fmla="*/ 1 h 32"/>
                  <a:gd name="T22" fmla="*/ 2 w 161"/>
                  <a:gd name="T23" fmla="*/ 0 h 3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61"/>
                  <a:gd name="T37" fmla="*/ 0 h 32"/>
                  <a:gd name="T38" fmla="*/ 161 w 161"/>
                  <a:gd name="T39" fmla="*/ 32 h 3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61" h="32">
                    <a:moveTo>
                      <a:pt x="2" y="0"/>
                    </a:moveTo>
                    <a:lnTo>
                      <a:pt x="69" y="11"/>
                    </a:lnTo>
                    <a:lnTo>
                      <a:pt x="73" y="15"/>
                    </a:lnTo>
                    <a:lnTo>
                      <a:pt x="76" y="15"/>
                    </a:lnTo>
                    <a:lnTo>
                      <a:pt x="78" y="15"/>
                    </a:lnTo>
                    <a:lnTo>
                      <a:pt x="81" y="15"/>
                    </a:lnTo>
                    <a:lnTo>
                      <a:pt x="154" y="27"/>
                    </a:lnTo>
                    <a:lnTo>
                      <a:pt x="157" y="28"/>
                    </a:lnTo>
                    <a:lnTo>
                      <a:pt x="161" y="3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7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82" name="Freeform 104"/>
              <p:cNvSpPr>
                <a:spLocks/>
              </p:cNvSpPr>
              <p:nvPr/>
            </p:nvSpPr>
            <p:spPr bwMode="auto">
              <a:xfrm>
                <a:off x="4625" y="2199"/>
                <a:ext cx="165" cy="32"/>
              </a:xfrm>
              <a:custGeom>
                <a:avLst/>
                <a:gdLst>
                  <a:gd name="T0" fmla="*/ 1 w 165"/>
                  <a:gd name="T1" fmla="*/ 0 h 32"/>
                  <a:gd name="T2" fmla="*/ 74 w 165"/>
                  <a:gd name="T3" fmla="*/ 14 h 32"/>
                  <a:gd name="T4" fmla="*/ 77 w 165"/>
                  <a:gd name="T5" fmla="*/ 14 h 32"/>
                  <a:gd name="T6" fmla="*/ 79 w 165"/>
                  <a:gd name="T7" fmla="*/ 14 h 32"/>
                  <a:gd name="T8" fmla="*/ 158 w 165"/>
                  <a:gd name="T9" fmla="*/ 27 h 32"/>
                  <a:gd name="T10" fmla="*/ 162 w 165"/>
                  <a:gd name="T11" fmla="*/ 31 h 32"/>
                  <a:gd name="T12" fmla="*/ 165 w 165"/>
                  <a:gd name="T13" fmla="*/ 32 h 32"/>
                  <a:gd name="T14" fmla="*/ 0 w 165"/>
                  <a:gd name="T15" fmla="*/ 4 h 32"/>
                  <a:gd name="T16" fmla="*/ 1 w 165"/>
                  <a:gd name="T17" fmla="*/ 2 h 32"/>
                  <a:gd name="T18" fmla="*/ 1 w 165"/>
                  <a:gd name="T19" fmla="*/ 0 h 3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65"/>
                  <a:gd name="T31" fmla="*/ 0 h 32"/>
                  <a:gd name="T32" fmla="*/ 165 w 165"/>
                  <a:gd name="T33" fmla="*/ 32 h 3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65" h="32">
                    <a:moveTo>
                      <a:pt x="1" y="0"/>
                    </a:moveTo>
                    <a:lnTo>
                      <a:pt x="74" y="14"/>
                    </a:lnTo>
                    <a:lnTo>
                      <a:pt x="77" y="14"/>
                    </a:lnTo>
                    <a:lnTo>
                      <a:pt x="79" y="14"/>
                    </a:lnTo>
                    <a:lnTo>
                      <a:pt x="158" y="27"/>
                    </a:lnTo>
                    <a:lnTo>
                      <a:pt x="162" y="31"/>
                    </a:lnTo>
                    <a:lnTo>
                      <a:pt x="165" y="32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BAAA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83" name="Freeform 105"/>
              <p:cNvSpPr>
                <a:spLocks/>
              </p:cNvSpPr>
              <p:nvPr/>
            </p:nvSpPr>
            <p:spPr bwMode="auto">
              <a:xfrm>
                <a:off x="4625" y="2201"/>
                <a:ext cx="168" cy="34"/>
              </a:xfrm>
              <a:custGeom>
                <a:avLst/>
                <a:gdLst>
                  <a:gd name="T0" fmla="*/ 1 w 168"/>
                  <a:gd name="T1" fmla="*/ 0 h 34"/>
                  <a:gd name="T2" fmla="*/ 162 w 168"/>
                  <a:gd name="T3" fmla="*/ 29 h 34"/>
                  <a:gd name="T4" fmla="*/ 165 w 168"/>
                  <a:gd name="T5" fmla="*/ 30 h 34"/>
                  <a:gd name="T6" fmla="*/ 168 w 168"/>
                  <a:gd name="T7" fmla="*/ 34 h 34"/>
                  <a:gd name="T8" fmla="*/ 0 w 168"/>
                  <a:gd name="T9" fmla="*/ 3 h 34"/>
                  <a:gd name="T10" fmla="*/ 0 w 168"/>
                  <a:gd name="T11" fmla="*/ 2 h 34"/>
                  <a:gd name="T12" fmla="*/ 1 w 168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8"/>
                  <a:gd name="T22" fmla="*/ 0 h 34"/>
                  <a:gd name="T23" fmla="*/ 168 w 168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8" h="34">
                    <a:moveTo>
                      <a:pt x="1" y="0"/>
                    </a:moveTo>
                    <a:lnTo>
                      <a:pt x="162" y="29"/>
                    </a:lnTo>
                    <a:lnTo>
                      <a:pt x="165" y="30"/>
                    </a:lnTo>
                    <a:lnTo>
                      <a:pt x="168" y="3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DACA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84" name="Freeform 106"/>
              <p:cNvSpPr>
                <a:spLocks/>
              </p:cNvSpPr>
              <p:nvPr/>
            </p:nvSpPr>
            <p:spPr bwMode="auto">
              <a:xfrm>
                <a:off x="4625" y="2203"/>
                <a:ext cx="172" cy="34"/>
              </a:xfrm>
              <a:custGeom>
                <a:avLst/>
                <a:gdLst>
                  <a:gd name="T0" fmla="*/ 0 w 172"/>
                  <a:gd name="T1" fmla="*/ 0 h 34"/>
                  <a:gd name="T2" fmla="*/ 165 w 172"/>
                  <a:gd name="T3" fmla="*/ 28 h 34"/>
                  <a:gd name="T4" fmla="*/ 168 w 172"/>
                  <a:gd name="T5" fmla="*/ 32 h 34"/>
                  <a:gd name="T6" fmla="*/ 172 w 172"/>
                  <a:gd name="T7" fmla="*/ 34 h 34"/>
                  <a:gd name="T8" fmla="*/ 0 w 172"/>
                  <a:gd name="T9" fmla="*/ 3 h 34"/>
                  <a:gd name="T10" fmla="*/ 0 w 172"/>
                  <a:gd name="T11" fmla="*/ 1 h 34"/>
                  <a:gd name="T12" fmla="*/ 0 w 172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2"/>
                  <a:gd name="T22" fmla="*/ 0 h 34"/>
                  <a:gd name="T23" fmla="*/ 172 w 172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2" h="34">
                    <a:moveTo>
                      <a:pt x="0" y="0"/>
                    </a:moveTo>
                    <a:lnTo>
                      <a:pt x="165" y="28"/>
                    </a:lnTo>
                    <a:lnTo>
                      <a:pt x="168" y="32"/>
                    </a:lnTo>
                    <a:lnTo>
                      <a:pt x="172" y="3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0AFA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85" name="Freeform 107"/>
              <p:cNvSpPr>
                <a:spLocks/>
              </p:cNvSpPr>
              <p:nvPr/>
            </p:nvSpPr>
            <p:spPr bwMode="auto">
              <a:xfrm>
                <a:off x="4623" y="2204"/>
                <a:ext cx="175" cy="34"/>
              </a:xfrm>
              <a:custGeom>
                <a:avLst/>
                <a:gdLst>
                  <a:gd name="T0" fmla="*/ 2 w 175"/>
                  <a:gd name="T1" fmla="*/ 0 h 34"/>
                  <a:gd name="T2" fmla="*/ 170 w 175"/>
                  <a:gd name="T3" fmla="*/ 31 h 34"/>
                  <a:gd name="T4" fmla="*/ 174 w 175"/>
                  <a:gd name="T5" fmla="*/ 33 h 34"/>
                  <a:gd name="T6" fmla="*/ 175 w 175"/>
                  <a:gd name="T7" fmla="*/ 34 h 34"/>
                  <a:gd name="T8" fmla="*/ 0 w 175"/>
                  <a:gd name="T9" fmla="*/ 4 h 34"/>
                  <a:gd name="T10" fmla="*/ 2 w 175"/>
                  <a:gd name="T11" fmla="*/ 2 h 34"/>
                  <a:gd name="T12" fmla="*/ 2 w 175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5"/>
                  <a:gd name="T22" fmla="*/ 0 h 34"/>
                  <a:gd name="T23" fmla="*/ 175 w 175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5" h="34">
                    <a:moveTo>
                      <a:pt x="2" y="0"/>
                    </a:moveTo>
                    <a:lnTo>
                      <a:pt x="170" y="31"/>
                    </a:lnTo>
                    <a:lnTo>
                      <a:pt x="174" y="33"/>
                    </a:lnTo>
                    <a:lnTo>
                      <a:pt x="175" y="3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B6B6B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86" name="Freeform 108"/>
              <p:cNvSpPr>
                <a:spLocks/>
              </p:cNvSpPr>
              <p:nvPr/>
            </p:nvSpPr>
            <p:spPr bwMode="auto">
              <a:xfrm>
                <a:off x="4623" y="2206"/>
                <a:ext cx="179" cy="36"/>
              </a:xfrm>
              <a:custGeom>
                <a:avLst/>
                <a:gdLst>
                  <a:gd name="T0" fmla="*/ 2 w 179"/>
                  <a:gd name="T1" fmla="*/ 0 h 36"/>
                  <a:gd name="T2" fmla="*/ 174 w 179"/>
                  <a:gd name="T3" fmla="*/ 31 h 36"/>
                  <a:gd name="T4" fmla="*/ 175 w 179"/>
                  <a:gd name="T5" fmla="*/ 32 h 36"/>
                  <a:gd name="T6" fmla="*/ 179 w 179"/>
                  <a:gd name="T7" fmla="*/ 36 h 36"/>
                  <a:gd name="T8" fmla="*/ 0 w 179"/>
                  <a:gd name="T9" fmla="*/ 3 h 36"/>
                  <a:gd name="T10" fmla="*/ 0 w 179"/>
                  <a:gd name="T11" fmla="*/ 2 h 36"/>
                  <a:gd name="T12" fmla="*/ 2 w 179"/>
                  <a:gd name="T13" fmla="*/ 0 h 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9"/>
                  <a:gd name="T22" fmla="*/ 0 h 36"/>
                  <a:gd name="T23" fmla="*/ 179 w 179"/>
                  <a:gd name="T24" fmla="*/ 36 h 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9" h="36">
                    <a:moveTo>
                      <a:pt x="2" y="0"/>
                    </a:moveTo>
                    <a:lnTo>
                      <a:pt x="174" y="31"/>
                    </a:lnTo>
                    <a:lnTo>
                      <a:pt x="175" y="32"/>
                    </a:lnTo>
                    <a:lnTo>
                      <a:pt x="179" y="36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B9B9B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87" name="Freeform 109"/>
              <p:cNvSpPr>
                <a:spLocks/>
              </p:cNvSpPr>
              <p:nvPr/>
            </p:nvSpPr>
            <p:spPr bwMode="auto">
              <a:xfrm>
                <a:off x="4621" y="2208"/>
                <a:ext cx="184" cy="35"/>
              </a:xfrm>
              <a:custGeom>
                <a:avLst/>
                <a:gdLst>
                  <a:gd name="T0" fmla="*/ 2 w 184"/>
                  <a:gd name="T1" fmla="*/ 0 h 35"/>
                  <a:gd name="T2" fmla="*/ 177 w 184"/>
                  <a:gd name="T3" fmla="*/ 30 h 35"/>
                  <a:gd name="T4" fmla="*/ 181 w 184"/>
                  <a:gd name="T5" fmla="*/ 34 h 35"/>
                  <a:gd name="T6" fmla="*/ 184 w 184"/>
                  <a:gd name="T7" fmla="*/ 35 h 35"/>
                  <a:gd name="T8" fmla="*/ 0 w 184"/>
                  <a:gd name="T9" fmla="*/ 3 h 35"/>
                  <a:gd name="T10" fmla="*/ 2 w 184"/>
                  <a:gd name="T11" fmla="*/ 1 h 35"/>
                  <a:gd name="T12" fmla="*/ 2 w 184"/>
                  <a:gd name="T13" fmla="*/ 0 h 3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4"/>
                  <a:gd name="T22" fmla="*/ 0 h 35"/>
                  <a:gd name="T23" fmla="*/ 184 w 184"/>
                  <a:gd name="T24" fmla="*/ 35 h 3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4" h="35">
                    <a:moveTo>
                      <a:pt x="2" y="0"/>
                    </a:moveTo>
                    <a:lnTo>
                      <a:pt x="177" y="30"/>
                    </a:lnTo>
                    <a:lnTo>
                      <a:pt x="181" y="34"/>
                    </a:lnTo>
                    <a:lnTo>
                      <a:pt x="184" y="35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BCBCB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88" name="Freeform 110"/>
              <p:cNvSpPr>
                <a:spLocks/>
              </p:cNvSpPr>
              <p:nvPr/>
            </p:nvSpPr>
            <p:spPr bwMode="auto">
              <a:xfrm>
                <a:off x="4621" y="2209"/>
                <a:ext cx="188" cy="36"/>
              </a:xfrm>
              <a:custGeom>
                <a:avLst/>
                <a:gdLst>
                  <a:gd name="T0" fmla="*/ 2 w 188"/>
                  <a:gd name="T1" fmla="*/ 0 h 36"/>
                  <a:gd name="T2" fmla="*/ 181 w 188"/>
                  <a:gd name="T3" fmla="*/ 33 h 36"/>
                  <a:gd name="T4" fmla="*/ 184 w 188"/>
                  <a:gd name="T5" fmla="*/ 34 h 36"/>
                  <a:gd name="T6" fmla="*/ 188 w 188"/>
                  <a:gd name="T7" fmla="*/ 36 h 36"/>
                  <a:gd name="T8" fmla="*/ 0 w 188"/>
                  <a:gd name="T9" fmla="*/ 4 h 36"/>
                  <a:gd name="T10" fmla="*/ 0 w 188"/>
                  <a:gd name="T11" fmla="*/ 2 h 36"/>
                  <a:gd name="T12" fmla="*/ 2 w 188"/>
                  <a:gd name="T13" fmla="*/ 0 h 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8"/>
                  <a:gd name="T22" fmla="*/ 0 h 36"/>
                  <a:gd name="T23" fmla="*/ 188 w 188"/>
                  <a:gd name="T24" fmla="*/ 36 h 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8" h="36">
                    <a:moveTo>
                      <a:pt x="2" y="0"/>
                    </a:moveTo>
                    <a:lnTo>
                      <a:pt x="181" y="33"/>
                    </a:lnTo>
                    <a:lnTo>
                      <a:pt x="184" y="34"/>
                    </a:lnTo>
                    <a:lnTo>
                      <a:pt x="188" y="3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1C1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89" name="Freeform 111"/>
              <p:cNvSpPr>
                <a:spLocks/>
              </p:cNvSpPr>
              <p:nvPr/>
            </p:nvSpPr>
            <p:spPr bwMode="auto">
              <a:xfrm>
                <a:off x="4619" y="2211"/>
                <a:ext cx="191" cy="36"/>
              </a:xfrm>
              <a:custGeom>
                <a:avLst/>
                <a:gdLst>
                  <a:gd name="T0" fmla="*/ 2 w 191"/>
                  <a:gd name="T1" fmla="*/ 0 h 36"/>
                  <a:gd name="T2" fmla="*/ 186 w 191"/>
                  <a:gd name="T3" fmla="*/ 32 h 36"/>
                  <a:gd name="T4" fmla="*/ 190 w 191"/>
                  <a:gd name="T5" fmla="*/ 34 h 36"/>
                  <a:gd name="T6" fmla="*/ 191 w 191"/>
                  <a:gd name="T7" fmla="*/ 36 h 36"/>
                  <a:gd name="T8" fmla="*/ 0 w 191"/>
                  <a:gd name="T9" fmla="*/ 4 h 36"/>
                  <a:gd name="T10" fmla="*/ 2 w 191"/>
                  <a:gd name="T11" fmla="*/ 2 h 36"/>
                  <a:gd name="T12" fmla="*/ 2 w 191"/>
                  <a:gd name="T13" fmla="*/ 0 h 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1"/>
                  <a:gd name="T22" fmla="*/ 0 h 36"/>
                  <a:gd name="T23" fmla="*/ 191 w 191"/>
                  <a:gd name="T24" fmla="*/ 36 h 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1" h="36">
                    <a:moveTo>
                      <a:pt x="2" y="0"/>
                    </a:moveTo>
                    <a:lnTo>
                      <a:pt x="186" y="32"/>
                    </a:lnTo>
                    <a:lnTo>
                      <a:pt x="190" y="34"/>
                    </a:lnTo>
                    <a:lnTo>
                      <a:pt x="191" y="3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4C4C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90" name="Freeform 112"/>
              <p:cNvSpPr>
                <a:spLocks/>
              </p:cNvSpPr>
              <p:nvPr/>
            </p:nvSpPr>
            <p:spPr bwMode="auto">
              <a:xfrm>
                <a:off x="4619" y="2213"/>
                <a:ext cx="195" cy="37"/>
              </a:xfrm>
              <a:custGeom>
                <a:avLst/>
                <a:gdLst>
                  <a:gd name="T0" fmla="*/ 2 w 195"/>
                  <a:gd name="T1" fmla="*/ 0 h 37"/>
                  <a:gd name="T2" fmla="*/ 190 w 195"/>
                  <a:gd name="T3" fmla="*/ 32 h 37"/>
                  <a:gd name="T4" fmla="*/ 191 w 195"/>
                  <a:gd name="T5" fmla="*/ 34 h 37"/>
                  <a:gd name="T6" fmla="*/ 195 w 195"/>
                  <a:gd name="T7" fmla="*/ 37 h 37"/>
                  <a:gd name="T8" fmla="*/ 0 w 195"/>
                  <a:gd name="T9" fmla="*/ 3 h 37"/>
                  <a:gd name="T10" fmla="*/ 0 w 195"/>
                  <a:gd name="T11" fmla="*/ 2 h 37"/>
                  <a:gd name="T12" fmla="*/ 2 w 195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5"/>
                  <a:gd name="T22" fmla="*/ 0 h 37"/>
                  <a:gd name="T23" fmla="*/ 195 w 195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5" h="37">
                    <a:moveTo>
                      <a:pt x="2" y="0"/>
                    </a:moveTo>
                    <a:lnTo>
                      <a:pt x="190" y="32"/>
                    </a:lnTo>
                    <a:lnTo>
                      <a:pt x="191" y="34"/>
                    </a:lnTo>
                    <a:lnTo>
                      <a:pt x="195" y="37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7C6C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91" name="Freeform 113"/>
              <p:cNvSpPr>
                <a:spLocks/>
              </p:cNvSpPr>
              <p:nvPr/>
            </p:nvSpPr>
            <p:spPr bwMode="auto">
              <a:xfrm>
                <a:off x="4619" y="2215"/>
                <a:ext cx="196" cy="37"/>
              </a:xfrm>
              <a:custGeom>
                <a:avLst/>
                <a:gdLst>
                  <a:gd name="T0" fmla="*/ 0 w 196"/>
                  <a:gd name="T1" fmla="*/ 0 h 37"/>
                  <a:gd name="T2" fmla="*/ 191 w 196"/>
                  <a:gd name="T3" fmla="*/ 32 h 37"/>
                  <a:gd name="T4" fmla="*/ 195 w 196"/>
                  <a:gd name="T5" fmla="*/ 35 h 37"/>
                  <a:gd name="T6" fmla="*/ 196 w 196"/>
                  <a:gd name="T7" fmla="*/ 37 h 37"/>
                  <a:gd name="T8" fmla="*/ 0 w 196"/>
                  <a:gd name="T9" fmla="*/ 3 h 37"/>
                  <a:gd name="T10" fmla="*/ 0 w 196"/>
                  <a:gd name="T11" fmla="*/ 1 h 37"/>
                  <a:gd name="T12" fmla="*/ 0 w 196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6"/>
                  <a:gd name="T22" fmla="*/ 0 h 37"/>
                  <a:gd name="T23" fmla="*/ 196 w 196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6" h="37">
                    <a:moveTo>
                      <a:pt x="0" y="0"/>
                    </a:moveTo>
                    <a:lnTo>
                      <a:pt x="191" y="32"/>
                    </a:lnTo>
                    <a:lnTo>
                      <a:pt x="195" y="35"/>
                    </a:lnTo>
                    <a:lnTo>
                      <a:pt x="196" y="37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C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92" name="Freeform 114"/>
              <p:cNvSpPr>
                <a:spLocks/>
              </p:cNvSpPr>
              <p:nvPr/>
            </p:nvSpPr>
            <p:spPr bwMode="auto">
              <a:xfrm>
                <a:off x="4618" y="2216"/>
                <a:ext cx="199" cy="37"/>
              </a:xfrm>
              <a:custGeom>
                <a:avLst/>
                <a:gdLst>
                  <a:gd name="T0" fmla="*/ 1 w 199"/>
                  <a:gd name="T1" fmla="*/ 0 h 37"/>
                  <a:gd name="T2" fmla="*/ 196 w 199"/>
                  <a:gd name="T3" fmla="*/ 34 h 37"/>
                  <a:gd name="T4" fmla="*/ 197 w 199"/>
                  <a:gd name="T5" fmla="*/ 36 h 37"/>
                  <a:gd name="T6" fmla="*/ 199 w 199"/>
                  <a:gd name="T7" fmla="*/ 37 h 37"/>
                  <a:gd name="T8" fmla="*/ 0 w 199"/>
                  <a:gd name="T9" fmla="*/ 2 h 37"/>
                  <a:gd name="T10" fmla="*/ 1 w 199"/>
                  <a:gd name="T11" fmla="*/ 2 h 37"/>
                  <a:gd name="T12" fmla="*/ 1 w 199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9"/>
                  <a:gd name="T22" fmla="*/ 0 h 37"/>
                  <a:gd name="T23" fmla="*/ 199 w 199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9" h="37">
                    <a:moveTo>
                      <a:pt x="1" y="0"/>
                    </a:moveTo>
                    <a:lnTo>
                      <a:pt x="196" y="34"/>
                    </a:lnTo>
                    <a:lnTo>
                      <a:pt x="197" y="36"/>
                    </a:lnTo>
                    <a:lnTo>
                      <a:pt x="199" y="37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FCEC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93" name="Freeform 115"/>
              <p:cNvSpPr>
                <a:spLocks/>
              </p:cNvSpPr>
              <p:nvPr/>
            </p:nvSpPr>
            <p:spPr bwMode="auto">
              <a:xfrm>
                <a:off x="4618" y="2218"/>
                <a:ext cx="202" cy="39"/>
              </a:xfrm>
              <a:custGeom>
                <a:avLst/>
                <a:gdLst>
                  <a:gd name="T0" fmla="*/ 1 w 202"/>
                  <a:gd name="T1" fmla="*/ 0 h 39"/>
                  <a:gd name="T2" fmla="*/ 197 w 202"/>
                  <a:gd name="T3" fmla="*/ 34 h 39"/>
                  <a:gd name="T4" fmla="*/ 199 w 202"/>
                  <a:gd name="T5" fmla="*/ 35 h 39"/>
                  <a:gd name="T6" fmla="*/ 202 w 202"/>
                  <a:gd name="T7" fmla="*/ 39 h 39"/>
                  <a:gd name="T8" fmla="*/ 0 w 202"/>
                  <a:gd name="T9" fmla="*/ 2 h 39"/>
                  <a:gd name="T10" fmla="*/ 0 w 202"/>
                  <a:gd name="T11" fmla="*/ 0 h 39"/>
                  <a:gd name="T12" fmla="*/ 1 w 202"/>
                  <a:gd name="T13" fmla="*/ 0 h 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2"/>
                  <a:gd name="T22" fmla="*/ 0 h 39"/>
                  <a:gd name="T23" fmla="*/ 202 w 202"/>
                  <a:gd name="T24" fmla="*/ 39 h 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2" h="39">
                    <a:moveTo>
                      <a:pt x="1" y="0"/>
                    </a:moveTo>
                    <a:lnTo>
                      <a:pt x="197" y="34"/>
                    </a:lnTo>
                    <a:lnTo>
                      <a:pt x="199" y="35"/>
                    </a:lnTo>
                    <a:lnTo>
                      <a:pt x="202" y="39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3D2D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94" name="Freeform 116"/>
              <p:cNvSpPr>
                <a:spLocks/>
              </p:cNvSpPr>
              <p:nvPr/>
            </p:nvSpPr>
            <p:spPr bwMode="auto">
              <a:xfrm>
                <a:off x="4616" y="2218"/>
                <a:ext cx="206" cy="40"/>
              </a:xfrm>
              <a:custGeom>
                <a:avLst/>
                <a:gdLst>
                  <a:gd name="T0" fmla="*/ 2 w 206"/>
                  <a:gd name="T1" fmla="*/ 0 h 40"/>
                  <a:gd name="T2" fmla="*/ 201 w 206"/>
                  <a:gd name="T3" fmla="*/ 35 h 40"/>
                  <a:gd name="T4" fmla="*/ 204 w 206"/>
                  <a:gd name="T5" fmla="*/ 39 h 40"/>
                  <a:gd name="T6" fmla="*/ 206 w 206"/>
                  <a:gd name="T7" fmla="*/ 40 h 40"/>
                  <a:gd name="T8" fmla="*/ 0 w 206"/>
                  <a:gd name="T9" fmla="*/ 3 h 40"/>
                  <a:gd name="T10" fmla="*/ 2 w 206"/>
                  <a:gd name="T11" fmla="*/ 2 h 40"/>
                  <a:gd name="T12" fmla="*/ 2 w 206"/>
                  <a:gd name="T13" fmla="*/ 0 h 4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6"/>
                  <a:gd name="T22" fmla="*/ 0 h 40"/>
                  <a:gd name="T23" fmla="*/ 206 w 206"/>
                  <a:gd name="T24" fmla="*/ 40 h 4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6" h="40">
                    <a:moveTo>
                      <a:pt x="2" y="0"/>
                    </a:moveTo>
                    <a:lnTo>
                      <a:pt x="201" y="35"/>
                    </a:lnTo>
                    <a:lnTo>
                      <a:pt x="204" y="39"/>
                    </a:lnTo>
                    <a:lnTo>
                      <a:pt x="206" y="40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DBDBD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95" name="Freeform 117"/>
              <p:cNvSpPr>
                <a:spLocks/>
              </p:cNvSpPr>
              <p:nvPr/>
            </p:nvSpPr>
            <p:spPr bwMode="auto">
              <a:xfrm>
                <a:off x="4616" y="2220"/>
                <a:ext cx="208" cy="40"/>
              </a:xfrm>
              <a:custGeom>
                <a:avLst/>
                <a:gdLst>
                  <a:gd name="T0" fmla="*/ 2 w 208"/>
                  <a:gd name="T1" fmla="*/ 0 h 40"/>
                  <a:gd name="T2" fmla="*/ 204 w 208"/>
                  <a:gd name="T3" fmla="*/ 37 h 40"/>
                  <a:gd name="T4" fmla="*/ 206 w 208"/>
                  <a:gd name="T5" fmla="*/ 38 h 40"/>
                  <a:gd name="T6" fmla="*/ 208 w 208"/>
                  <a:gd name="T7" fmla="*/ 40 h 40"/>
                  <a:gd name="T8" fmla="*/ 0 w 208"/>
                  <a:gd name="T9" fmla="*/ 3 h 40"/>
                  <a:gd name="T10" fmla="*/ 0 w 208"/>
                  <a:gd name="T11" fmla="*/ 1 h 40"/>
                  <a:gd name="T12" fmla="*/ 2 w 208"/>
                  <a:gd name="T13" fmla="*/ 0 h 4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8"/>
                  <a:gd name="T22" fmla="*/ 0 h 40"/>
                  <a:gd name="T23" fmla="*/ 208 w 208"/>
                  <a:gd name="T24" fmla="*/ 40 h 4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8" h="40">
                    <a:moveTo>
                      <a:pt x="2" y="0"/>
                    </a:moveTo>
                    <a:lnTo>
                      <a:pt x="204" y="37"/>
                    </a:lnTo>
                    <a:lnTo>
                      <a:pt x="206" y="38"/>
                    </a:lnTo>
                    <a:lnTo>
                      <a:pt x="208" y="40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DE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96" name="Freeform 118"/>
              <p:cNvSpPr>
                <a:spLocks/>
              </p:cNvSpPr>
              <p:nvPr/>
            </p:nvSpPr>
            <p:spPr bwMode="auto">
              <a:xfrm>
                <a:off x="4616" y="2221"/>
                <a:ext cx="209" cy="41"/>
              </a:xfrm>
              <a:custGeom>
                <a:avLst/>
                <a:gdLst>
                  <a:gd name="T0" fmla="*/ 0 w 209"/>
                  <a:gd name="T1" fmla="*/ 0 h 41"/>
                  <a:gd name="T2" fmla="*/ 206 w 209"/>
                  <a:gd name="T3" fmla="*/ 37 h 41"/>
                  <a:gd name="T4" fmla="*/ 208 w 209"/>
                  <a:gd name="T5" fmla="*/ 39 h 41"/>
                  <a:gd name="T6" fmla="*/ 209 w 209"/>
                  <a:gd name="T7" fmla="*/ 41 h 41"/>
                  <a:gd name="T8" fmla="*/ 0 w 209"/>
                  <a:gd name="T9" fmla="*/ 4 h 41"/>
                  <a:gd name="T10" fmla="*/ 0 w 209"/>
                  <a:gd name="T11" fmla="*/ 2 h 41"/>
                  <a:gd name="T12" fmla="*/ 0 w 209"/>
                  <a:gd name="T13" fmla="*/ 0 h 4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9"/>
                  <a:gd name="T22" fmla="*/ 0 h 41"/>
                  <a:gd name="T23" fmla="*/ 209 w 209"/>
                  <a:gd name="T24" fmla="*/ 41 h 4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9" h="41">
                    <a:moveTo>
                      <a:pt x="0" y="0"/>
                    </a:moveTo>
                    <a:lnTo>
                      <a:pt x="206" y="37"/>
                    </a:lnTo>
                    <a:lnTo>
                      <a:pt x="208" y="39"/>
                    </a:lnTo>
                    <a:lnTo>
                      <a:pt x="209" y="41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1E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97" name="Freeform 119"/>
              <p:cNvSpPr>
                <a:spLocks/>
              </p:cNvSpPr>
              <p:nvPr/>
            </p:nvSpPr>
            <p:spPr bwMode="auto">
              <a:xfrm>
                <a:off x="4614" y="2223"/>
                <a:ext cx="215" cy="41"/>
              </a:xfrm>
              <a:custGeom>
                <a:avLst/>
                <a:gdLst>
                  <a:gd name="T0" fmla="*/ 2 w 215"/>
                  <a:gd name="T1" fmla="*/ 0 h 41"/>
                  <a:gd name="T2" fmla="*/ 210 w 215"/>
                  <a:gd name="T3" fmla="*/ 37 h 41"/>
                  <a:gd name="T4" fmla="*/ 211 w 215"/>
                  <a:gd name="T5" fmla="*/ 39 h 41"/>
                  <a:gd name="T6" fmla="*/ 213 w 215"/>
                  <a:gd name="T7" fmla="*/ 41 h 41"/>
                  <a:gd name="T8" fmla="*/ 213 w 215"/>
                  <a:gd name="T9" fmla="*/ 41 h 41"/>
                  <a:gd name="T10" fmla="*/ 215 w 215"/>
                  <a:gd name="T11" fmla="*/ 41 h 41"/>
                  <a:gd name="T12" fmla="*/ 0 w 215"/>
                  <a:gd name="T13" fmla="*/ 3 h 41"/>
                  <a:gd name="T14" fmla="*/ 2 w 215"/>
                  <a:gd name="T15" fmla="*/ 2 h 41"/>
                  <a:gd name="T16" fmla="*/ 2 w 215"/>
                  <a:gd name="T17" fmla="*/ 0 h 4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5"/>
                  <a:gd name="T28" fmla="*/ 0 h 41"/>
                  <a:gd name="T29" fmla="*/ 215 w 215"/>
                  <a:gd name="T30" fmla="*/ 41 h 4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5" h="41">
                    <a:moveTo>
                      <a:pt x="2" y="0"/>
                    </a:moveTo>
                    <a:lnTo>
                      <a:pt x="210" y="37"/>
                    </a:lnTo>
                    <a:lnTo>
                      <a:pt x="211" y="39"/>
                    </a:lnTo>
                    <a:lnTo>
                      <a:pt x="213" y="41"/>
                    </a:lnTo>
                    <a:lnTo>
                      <a:pt x="215" y="41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9E9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98" name="Freeform 120"/>
              <p:cNvSpPr>
                <a:spLocks/>
              </p:cNvSpPr>
              <p:nvPr/>
            </p:nvSpPr>
            <p:spPr bwMode="auto">
              <a:xfrm>
                <a:off x="4614" y="2225"/>
                <a:ext cx="215" cy="42"/>
              </a:xfrm>
              <a:custGeom>
                <a:avLst/>
                <a:gdLst>
                  <a:gd name="T0" fmla="*/ 2 w 215"/>
                  <a:gd name="T1" fmla="*/ 0 h 42"/>
                  <a:gd name="T2" fmla="*/ 211 w 215"/>
                  <a:gd name="T3" fmla="*/ 37 h 42"/>
                  <a:gd name="T4" fmla="*/ 213 w 215"/>
                  <a:gd name="T5" fmla="*/ 39 h 42"/>
                  <a:gd name="T6" fmla="*/ 213 w 215"/>
                  <a:gd name="T7" fmla="*/ 39 h 42"/>
                  <a:gd name="T8" fmla="*/ 215 w 215"/>
                  <a:gd name="T9" fmla="*/ 40 h 42"/>
                  <a:gd name="T10" fmla="*/ 215 w 215"/>
                  <a:gd name="T11" fmla="*/ 42 h 42"/>
                  <a:gd name="T12" fmla="*/ 0 w 215"/>
                  <a:gd name="T13" fmla="*/ 3 h 42"/>
                  <a:gd name="T14" fmla="*/ 0 w 215"/>
                  <a:gd name="T15" fmla="*/ 1 h 42"/>
                  <a:gd name="T16" fmla="*/ 2 w 215"/>
                  <a:gd name="T17" fmla="*/ 0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5"/>
                  <a:gd name="T28" fmla="*/ 0 h 42"/>
                  <a:gd name="T29" fmla="*/ 215 w 215"/>
                  <a:gd name="T30" fmla="*/ 42 h 4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5" h="42">
                    <a:moveTo>
                      <a:pt x="2" y="0"/>
                    </a:moveTo>
                    <a:lnTo>
                      <a:pt x="211" y="37"/>
                    </a:lnTo>
                    <a:lnTo>
                      <a:pt x="213" y="39"/>
                    </a:lnTo>
                    <a:lnTo>
                      <a:pt x="215" y="40"/>
                    </a:lnTo>
                    <a:lnTo>
                      <a:pt x="215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DEDE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899" name="Freeform 121"/>
              <p:cNvSpPr>
                <a:spLocks/>
              </p:cNvSpPr>
              <p:nvPr/>
            </p:nvSpPr>
            <p:spPr bwMode="auto">
              <a:xfrm>
                <a:off x="4614" y="2226"/>
                <a:ext cx="216" cy="43"/>
              </a:xfrm>
              <a:custGeom>
                <a:avLst/>
                <a:gdLst>
                  <a:gd name="T0" fmla="*/ 0 w 216"/>
                  <a:gd name="T1" fmla="*/ 0 h 43"/>
                  <a:gd name="T2" fmla="*/ 215 w 216"/>
                  <a:gd name="T3" fmla="*/ 38 h 43"/>
                  <a:gd name="T4" fmla="*/ 215 w 216"/>
                  <a:gd name="T5" fmla="*/ 41 h 43"/>
                  <a:gd name="T6" fmla="*/ 216 w 216"/>
                  <a:gd name="T7" fmla="*/ 43 h 43"/>
                  <a:gd name="T8" fmla="*/ 0 w 216"/>
                  <a:gd name="T9" fmla="*/ 4 h 43"/>
                  <a:gd name="T10" fmla="*/ 0 w 216"/>
                  <a:gd name="T11" fmla="*/ 2 h 43"/>
                  <a:gd name="T12" fmla="*/ 0 w 216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6"/>
                  <a:gd name="T22" fmla="*/ 0 h 43"/>
                  <a:gd name="T23" fmla="*/ 216 w 216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6" h="43">
                    <a:moveTo>
                      <a:pt x="0" y="0"/>
                    </a:moveTo>
                    <a:lnTo>
                      <a:pt x="215" y="38"/>
                    </a:lnTo>
                    <a:lnTo>
                      <a:pt x="215" y="41"/>
                    </a:lnTo>
                    <a:lnTo>
                      <a:pt x="216" y="43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1F1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00" name="Freeform 122"/>
              <p:cNvSpPr>
                <a:spLocks/>
              </p:cNvSpPr>
              <p:nvPr/>
            </p:nvSpPr>
            <p:spPr bwMode="auto">
              <a:xfrm>
                <a:off x="4613" y="2228"/>
                <a:ext cx="219" cy="42"/>
              </a:xfrm>
              <a:custGeom>
                <a:avLst/>
                <a:gdLst>
                  <a:gd name="T0" fmla="*/ 1 w 219"/>
                  <a:gd name="T1" fmla="*/ 0 h 42"/>
                  <a:gd name="T2" fmla="*/ 216 w 219"/>
                  <a:gd name="T3" fmla="*/ 39 h 42"/>
                  <a:gd name="T4" fmla="*/ 217 w 219"/>
                  <a:gd name="T5" fmla="*/ 41 h 42"/>
                  <a:gd name="T6" fmla="*/ 219 w 219"/>
                  <a:gd name="T7" fmla="*/ 42 h 42"/>
                  <a:gd name="T8" fmla="*/ 0 w 219"/>
                  <a:gd name="T9" fmla="*/ 3 h 42"/>
                  <a:gd name="T10" fmla="*/ 1 w 219"/>
                  <a:gd name="T11" fmla="*/ 2 h 42"/>
                  <a:gd name="T12" fmla="*/ 1 w 219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9"/>
                  <a:gd name="T22" fmla="*/ 0 h 42"/>
                  <a:gd name="T23" fmla="*/ 219 w 219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9" h="42">
                    <a:moveTo>
                      <a:pt x="1" y="0"/>
                    </a:moveTo>
                    <a:lnTo>
                      <a:pt x="216" y="39"/>
                    </a:lnTo>
                    <a:lnTo>
                      <a:pt x="217" y="41"/>
                    </a:lnTo>
                    <a:lnTo>
                      <a:pt x="219" y="42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8F8F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01" name="Freeform 123"/>
              <p:cNvSpPr>
                <a:spLocks/>
              </p:cNvSpPr>
              <p:nvPr/>
            </p:nvSpPr>
            <p:spPr bwMode="auto">
              <a:xfrm>
                <a:off x="4613" y="2230"/>
                <a:ext cx="219" cy="42"/>
              </a:xfrm>
              <a:custGeom>
                <a:avLst/>
                <a:gdLst>
                  <a:gd name="T0" fmla="*/ 1 w 219"/>
                  <a:gd name="T1" fmla="*/ 0 h 42"/>
                  <a:gd name="T2" fmla="*/ 217 w 219"/>
                  <a:gd name="T3" fmla="*/ 39 h 42"/>
                  <a:gd name="T4" fmla="*/ 219 w 219"/>
                  <a:gd name="T5" fmla="*/ 40 h 42"/>
                  <a:gd name="T6" fmla="*/ 219 w 219"/>
                  <a:gd name="T7" fmla="*/ 42 h 42"/>
                  <a:gd name="T8" fmla="*/ 0 w 219"/>
                  <a:gd name="T9" fmla="*/ 3 h 42"/>
                  <a:gd name="T10" fmla="*/ 0 w 219"/>
                  <a:gd name="T11" fmla="*/ 1 h 42"/>
                  <a:gd name="T12" fmla="*/ 1 w 219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9"/>
                  <a:gd name="T22" fmla="*/ 0 h 42"/>
                  <a:gd name="T23" fmla="*/ 219 w 219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9" h="42">
                    <a:moveTo>
                      <a:pt x="1" y="0"/>
                    </a:moveTo>
                    <a:lnTo>
                      <a:pt x="217" y="39"/>
                    </a:lnTo>
                    <a:lnTo>
                      <a:pt x="219" y="40"/>
                    </a:lnTo>
                    <a:lnTo>
                      <a:pt x="219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CFCF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02" name="Freeform 124"/>
              <p:cNvSpPr>
                <a:spLocks/>
              </p:cNvSpPr>
              <p:nvPr/>
            </p:nvSpPr>
            <p:spPr bwMode="auto">
              <a:xfrm>
                <a:off x="4613" y="2231"/>
                <a:ext cx="221" cy="43"/>
              </a:xfrm>
              <a:custGeom>
                <a:avLst/>
                <a:gdLst>
                  <a:gd name="T0" fmla="*/ 0 w 221"/>
                  <a:gd name="T1" fmla="*/ 0 h 43"/>
                  <a:gd name="T2" fmla="*/ 219 w 221"/>
                  <a:gd name="T3" fmla="*/ 39 h 43"/>
                  <a:gd name="T4" fmla="*/ 219 w 221"/>
                  <a:gd name="T5" fmla="*/ 41 h 43"/>
                  <a:gd name="T6" fmla="*/ 221 w 221"/>
                  <a:gd name="T7" fmla="*/ 43 h 43"/>
                  <a:gd name="T8" fmla="*/ 0 w 221"/>
                  <a:gd name="T9" fmla="*/ 4 h 43"/>
                  <a:gd name="T10" fmla="*/ 0 w 221"/>
                  <a:gd name="T11" fmla="*/ 2 h 43"/>
                  <a:gd name="T12" fmla="*/ 0 w 221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1"/>
                  <a:gd name="T22" fmla="*/ 0 h 43"/>
                  <a:gd name="T23" fmla="*/ 221 w 221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1" h="43">
                    <a:moveTo>
                      <a:pt x="0" y="0"/>
                    </a:moveTo>
                    <a:lnTo>
                      <a:pt x="219" y="39"/>
                    </a:lnTo>
                    <a:lnTo>
                      <a:pt x="219" y="41"/>
                    </a:lnTo>
                    <a:lnTo>
                      <a:pt x="221" y="43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03" name="Freeform 125"/>
              <p:cNvSpPr>
                <a:spLocks/>
              </p:cNvSpPr>
              <p:nvPr/>
            </p:nvSpPr>
            <p:spPr bwMode="auto">
              <a:xfrm>
                <a:off x="4613" y="2233"/>
                <a:ext cx="221" cy="42"/>
              </a:xfrm>
              <a:custGeom>
                <a:avLst/>
                <a:gdLst>
                  <a:gd name="T0" fmla="*/ 0 w 221"/>
                  <a:gd name="T1" fmla="*/ 0 h 42"/>
                  <a:gd name="T2" fmla="*/ 219 w 221"/>
                  <a:gd name="T3" fmla="*/ 39 h 42"/>
                  <a:gd name="T4" fmla="*/ 221 w 221"/>
                  <a:gd name="T5" fmla="*/ 41 h 42"/>
                  <a:gd name="T6" fmla="*/ 221 w 221"/>
                  <a:gd name="T7" fmla="*/ 42 h 42"/>
                  <a:gd name="T8" fmla="*/ 0 w 221"/>
                  <a:gd name="T9" fmla="*/ 4 h 42"/>
                  <a:gd name="T10" fmla="*/ 0 w 221"/>
                  <a:gd name="T11" fmla="*/ 2 h 42"/>
                  <a:gd name="T12" fmla="*/ 0 w 221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1"/>
                  <a:gd name="T22" fmla="*/ 0 h 42"/>
                  <a:gd name="T23" fmla="*/ 221 w 221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1" h="42">
                    <a:moveTo>
                      <a:pt x="0" y="0"/>
                    </a:moveTo>
                    <a:lnTo>
                      <a:pt x="219" y="39"/>
                    </a:lnTo>
                    <a:lnTo>
                      <a:pt x="221" y="41"/>
                    </a:lnTo>
                    <a:lnTo>
                      <a:pt x="221" y="42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EFEF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04" name="Freeform 126"/>
              <p:cNvSpPr>
                <a:spLocks/>
              </p:cNvSpPr>
              <p:nvPr/>
            </p:nvSpPr>
            <p:spPr bwMode="auto">
              <a:xfrm>
                <a:off x="4611" y="2235"/>
                <a:ext cx="225" cy="42"/>
              </a:xfrm>
              <a:custGeom>
                <a:avLst/>
                <a:gdLst>
                  <a:gd name="T0" fmla="*/ 2 w 225"/>
                  <a:gd name="T1" fmla="*/ 0 h 42"/>
                  <a:gd name="T2" fmla="*/ 223 w 225"/>
                  <a:gd name="T3" fmla="*/ 39 h 42"/>
                  <a:gd name="T4" fmla="*/ 223 w 225"/>
                  <a:gd name="T5" fmla="*/ 40 h 42"/>
                  <a:gd name="T6" fmla="*/ 225 w 225"/>
                  <a:gd name="T7" fmla="*/ 42 h 42"/>
                  <a:gd name="T8" fmla="*/ 0 w 225"/>
                  <a:gd name="T9" fmla="*/ 3 h 42"/>
                  <a:gd name="T10" fmla="*/ 2 w 225"/>
                  <a:gd name="T11" fmla="*/ 2 h 42"/>
                  <a:gd name="T12" fmla="*/ 2 w 225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5"/>
                  <a:gd name="T22" fmla="*/ 0 h 42"/>
                  <a:gd name="T23" fmla="*/ 225 w 225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5" h="42">
                    <a:moveTo>
                      <a:pt x="2" y="0"/>
                    </a:moveTo>
                    <a:lnTo>
                      <a:pt x="223" y="39"/>
                    </a:lnTo>
                    <a:lnTo>
                      <a:pt x="223" y="40"/>
                    </a:lnTo>
                    <a:lnTo>
                      <a:pt x="225" y="42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EFEF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05" name="Freeform 127"/>
              <p:cNvSpPr>
                <a:spLocks/>
              </p:cNvSpPr>
              <p:nvPr/>
            </p:nvSpPr>
            <p:spPr bwMode="auto">
              <a:xfrm>
                <a:off x="4611" y="2237"/>
                <a:ext cx="225" cy="42"/>
              </a:xfrm>
              <a:custGeom>
                <a:avLst/>
                <a:gdLst>
                  <a:gd name="T0" fmla="*/ 2 w 225"/>
                  <a:gd name="T1" fmla="*/ 0 h 42"/>
                  <a:gd name="T2" fmla="*/ 223 w 225"/>
                  <a:gd name="T3" fmla="*/ 38 h 42"/>
                  <a:gd name="T4" fmla="*/ 225 w 225"/>
                  <a:gd name="T5" fmla="*/ 40 h 42"/>
                  <a:gd name="T6" fmla="*/ 225 w 225"/>
                  <a:gd name="T7" fmla="*/ 42 h 42"/>
                  <a:gd name="T8" fmla="*/ 0 w 225"/>
                  <a:gd name="T9" fmla="*/ 3 h 42"/>
                  <a:gd name="T10" fmla="*/ 0 w 225"/>
                  <a:gd name="T11" fmla="*/ 1 h 42"/>
                  <a:gd name="T12" fmla="*/ 2 w 225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5"/>
                  <a:gd name="T22" fmla="*/ 0 h 42"/>
                  <a:gd name="T23" fmla="*/ 225 w 225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5" h="42">
                    <a:moveTo>
                      <a:pt x="2" y="0"/>
                    </a:moveTo>
                    <a:lnTo>
                      <a:pt x="223" y="38"/>
                    </a:lnTo>
                    <a:lnTo>
                      <a:pt x="225" y="40"/>
                    </a:lnTo>
                    <a:lnTo>
                      <a:pt x="225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DF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06" name="Freeform 128"/>
              <p:cNvSpPr>
                <a:spLocks/>
              </p:cNvSpPr>
              <p:nvPr/>
            </p:nvSpPr>
            <p:spPr bwMode="auto">
              <a:xfrm>
                <a:off x="4611" y="2238"/>
                <a:ext cx="225" cy="42"/>
              </a:xfrm>
              <a:custGeom>
                <a:avLst/>
                <a:gdLst>
                  <a:gd name="T0" fmla="*/ 0 w 225"/>
                  <a:gd name="T1" fmla="*/ 0 h 42"/>
                  <a:gd name="T2" fmla="*/ 225 w 225"/>
                  <a:gd name="T3" fmla="*/ 39 h 42"/>
                  <a:gd name="T4" fmla="*/ 225 w 225"/>
                  <a:gd name="T5" fmla="*/ 41 h 42"/>
                  <a:gd name="T6" fmla="*/ 225 w 225"/>
                  <a:gd name="T7" fmla="*/ 42 h 42"/>
                  <a:gd name="T8" fmla="*/ 0 w 225"/>
                  <a:gd name="T9" fmla="*/ 4 h 42"/>
                  <a:gd name="T10" fmla="*/ 0 w 225"/>
                  <a:gd name="T11" fmla="*/ 2 h 42"/>
                  <a:gd name="T12" fmla="*/ 0 w 225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5"/>
                  <a:gd name="T22" fmla="*/ 0 h 42"/>
                  <a:gd name="T23" fmla="*/ 225 w 225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5" h="42">
                    <a:moveTo>
                      <a:pt x="0" y="0"/>
                    </a:moveTo>
                    <a:lnTo>
                      <a:pt x="225" y="39"/>
                    </a:lnTo>
                    <a:lnTo>
                      <a:pt x="225" y="41"/>
                    </a:lnTo>
                    <a:lnTo>
                      <a:pt x="225" y="42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CFCF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07" name="Freeform 129"/>
              <p:cNvSpPr>
                <a:spLocks/>
              </p:cNvSpPr>
              <p:nvPr/>
            </p:nvSpPr>
            <p:spPr bwMode="auto">
              <a:xfrm>
                <a:off x="4611" y="2240"/>
                <a:ext cx="225" cy="42"/>
              </a:xfrm>
              <a:custGeom>
                <a:avLst/>
                <a:gdLst>
                  <a:gd name="T0" fmla="*/ 0 w 225"/>
                  <a:gd name="T1" fmla="*/ 0 h 42"/>
                  <a:gd name="T2" fmla="*/ 225 w 225"/>
                  <a:gd name="T3" fmla="*/ 39 h 42"/>
                  <a:gd name="T4" fmla="*/ 225 w 225"/>
                  <a:gd name="T5" fmla="*/ 40 h 42"/>
                  <a:gd name="T6" fmla="*/ 225 w 225"/>
                  <a:gd name="T7" fmla="*/ 42 h 42"/>
                  <a:gd name="T8" fmla="*/ 0 w 225"/>
                  <a:gd name="T9" fmla="*/ 3 h 42"/>
                  <a:gd name="T10" fmla="*/ 0 w 225"/>
                  <a:gd name="T11" fmla="*/ 2 h 42"/>
                  <a:gd name="T12" fmla="*/ 0 w 225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5"/>
                  <a:gd name="T22" fmla="*/ 0 h 42"/>
                  <a:gd name="T23" fmla="*/ 225 w 225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5" h="42">
                    <a:moveTo>
                      <a:pt x="0" y="0"/>
                    </a:moveTo>
                    <a:lnTo>
                      <a:pt x="225" y="39"/>
                    </a:lnTo>
                    <a:lnTo>
                      <a:pt x="225" y="40"/>
                    </a:lnTo>
                    <a:lnTo>
                      <a:pt x="225" y="4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AFAF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08" name="Freeform 130"/>
              <p:cNvSpPr>
                <a:spLocks/>
              </p:cNvSpPr>
              <p:nvPr/>
            </p:nvSpPr>
            <p:spPr bwMode="auto">
              <a:xfrm>
                <a:off x="4609" y="2242"/>
                <a:ext cx="227" cy="42"/>
              </a:xfrm>
              <a:custGeom>
                <a:avLst/>
                <a:gdLst>
                  <a:gd name="T0" fmla="*/ 2 w 227"/>
                  <a:gd name="T1" fmla="*/ 0 h 42"/>
                  <a:gd name="T2" fmla="*/ 227 w 227"/>
                  <a:gd name="T3" fmla="*/ 38 h 42"/>
                  <a:gd name="T4" fmla="*/ 227 w 227"/>
                  <a:gd name="T5" fmla="*/ 40 h 42"/>
                  <a:gd name="T6" fmla="*/ 227 w 227"/>
                  <a:gd name="T7" fmla="*/ 42 h 42"/>
                  <a:gd name="T8" fmla="*/ 0 w 227"/>
                  <a:gd name="T9" fmla="*/ 3 h 42"/>
                  <a:gd name="T10" fmla="*/ 2 w 227"/>
                  <a:gd name="T11" fmla="*/ 1 h 42"/>
                  <a:gd name="T12" fmla="*/ 2 w 227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7"/>
                  <a:gd name="T22" fmla="*/ 0 h 42"/>
                  <a:gd name="T23" fmla="*/ 227 w 227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7" h="42">
                    <a:moveTo>
                      <a:pt x="2" y="0"/>
                    </a:moveTo>
                    <a:lnTo>
                      <a:pt x="227" y="38"/>
                    </a:lnTo>
                    <a:lnTo>
                      <a:pt x="227" y="40"/>
                    </a:lnTo>
                    <a:lnTo>
                      <a:pt x="227" y="42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AFAF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09" name="Freeform 131"/>
              <p:cNvSpPr>
                <a:spLocks/>
              </p:cNvSpPr>
              <p:nvPr/>
            </p:nvSpPr>
            <p:spPr bwMode="auto">
              <a:xfrm>
                <a:off x="4609" y="2243"/>
                <a:ext cx="227" cy="43"/>
              </a:xfrm>
              <a:custGeom>
                <a:avLst/>
                <a:gdLst>
                  <a:gd name="T0" fmla="*/ 2 w 227"/>
                  <a:gd name="T1" fmla="*/ 0 h 43"/>
                  <a:gd name="T2" fmla="*/ 227 w 227"/>
                  <a:gd name="T3" fmla="*/ 39 h 43"/>
                  <a:gd name="T4" fmla="*/ 227 w 227"/>
                  <a:gd name="T5" fmla="*/ 41 h 43"/>
                  <a:gd name="T6" fmla="*/ 227 w 227"/>
                  <a:gd name="T7" fmla="*/ 43 h 43"/>
                  <a:gd name="T8" fmla="*/ 0 w 227"/>
                  <a:gd name="T9" fmla="*/ 4 h 43"/>
                  <a:gd name="T10" fmla="*/ 0 w 227"/>
                  <a:gd name="T11" fmla="*/ 2 h 43"/>
                  <a:gd name="T12" fmla="*/ 2 w 227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7"/>
                  <a:gd name="T22" fmla="*/ 0 h 43"/>
                  <a:gd name="T23" fmla="*/ 227 w 227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7" h="43">
                    <a:moveTo>
                      <a:pt x="2" y="0"/>
                    </a:moveTo>
                    <a:lnTo>
                      <a:pt x="227" y="39"/>
                    </a:lnTo>
                    <a:lnTo>
                      <a:pt x="227" y="41"/>
                    </a:lnTo>
                    <a:lnTo>
                      <a:pt x="227" y="43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8F8F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10" name="Freeform 132"/>
              <p:cNvSpPr>
                <a:spLocks/>
              </p:cNvSpPr>
              <p:nvPr/>
            </p:nvSpPr>
            <p:spPr bwMode="auto">
              <a:xfrm>
                <a:off x="4609" y="2245"/>
                <a:ext cx="227" cy="42"/>
              </a:xfrm>
              <a:custGeom>
                <a:avLst/>
                <a:gdLst>
                  <a:gd name="T0" fmla="*/ 0 w 227"/>
                  <a:gd name="T1" fmla="*/ 0 h 42"/>
                  <a:gd name="T2" fmla="*/ 227 w 227"/>
                  <a:gd name="T3" fmla="*/ 39 h 42"/>
                  <a:gd name="T4" fmla="*/ 227 w 227"/>
                  <a:gd name="T5" fmla="*/ 41 h 42"/>
                  <a:gd name="T6" fmla="*/ 227 w 227"/>
                  <a:gd name="T7" fmla="*/ 42 h 42"/>
                  <a:gd name="T8" fmla="*/ 0 w 227"/>
                  <a:gd name="T9" fmla="*/ 3 h 42"/>
                  <a:gd name="T10" fmla="*/ 0 w 227"/>
                  <a:gd name="T11" fmla="*/ 2 h 42"/>
                  <a:gd name="T12" fmla="*/ 0 w 227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7"/>
                  <a:gd name="T22" fmla="*/ 0 h 42"/>
                  <a:gd name="T23" fmla="*/ 227 w 227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7" h="42">
                    <a:moveTo>
                      <a:pt x="0" y="0"/>
                    </a:moveTo>
                    <a:lnTo>
                      <a:pt x="227" y="39"/>
                    </a:lnTo>
                    <a:lnTo>
                      <a:pt x="227" y="41"/>
                    </a:lnTo>
                    <a:lnTo>
                      <a:pt x="227" y="4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F8F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11" name="Freeform 133"/>
              <p:cNvSpPr>
                <a:spLocks/>
              </p:cNvSpPr>
              <p:nvPr/>
            </p:nvSpPr>
            <p:spPr bwMode="auto">
              <a:xfrm>
                <a:off x="4609" y="2247"/>
                <a:ext cx="227" cy="42"/>
              </a:xfrm>
              <a:custGeom>
                <a:avLst/>
                <a:gdLst>
                  <a:gd name="T0" fmla="*/ 0 w 227"/>
                  <a:gd name="T1" fmla="*/ 0 h 42"/>
                  <a:gd name="T2" fmla="*/ 227 w 227"/>
                  <a:gd name="T3" fmla="*/ 39 h 42"/>
                  <a:gd name="T4" fmla="*/ 227 w 227"/>
                  <a:gd name="T5" fmla="*/ 40 h 42"/>
                  <a:gd name="T6" fmla="*/ 227 w 227"/>
                  <a:gd name="T7" fmla="*/ 42 h 42"/>
                  <a:gd name="T8" fmla="*/ 0 w 227"/>
                  <a:gd name="T9" fmla="*/ 3 h 42"/>
                  <a:gd name="T10" fmla="*/ 0 w 227"/>
                  <a:gd name="T11" fmla="*/ 1 h 42"/>
                  <a:gd name="T12" fmla="*/ 0 w 227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7"/>
                  <a:gd name="T22" fmla="*/ 0 h 42"/>
                  <a:gd name="T23" fmla="*/ 227 w 227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7" h="42">
                    <a:moveTo>
                      <a:pt x="0" y="0"/>
                    </a:moveTo>
                    <a:lnTo>
                      <a:pt x="227" y="39"/>
                    </a:lnTo>
                    <a:lnTo>
                      <a:pt x="227" y="40"/>
                    </a:lnTo>
                    <a:lnTo>
                      <a:pt x="227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F7F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12" name="Freeform 134"/>
              <p:cNvSpPr>
                <a:spLocks/>
              </p:cNvSpPr>
              <p:nvPr/>
            </p:nvSpPr>
            <p:spPr bwMode="auto">
              <a:xfrm>
                <a:off x="4608" y="2248"/>
                <a:ext cx="228" cy="43"/>
              </a:xfrm>
              <a:custGeom>
                <a:avLst/>
                <a:gdLst>
                  <a:gd name="T0" fmla="*/ 1 w 228"/>
                  <a:gd name="T1" fmla="*/ 0 h 43"/>
                  <a:gd name="T2" fmla="*/ 228 w 228"/>
                  <a:gd name="T3" fmla="*/ 39 h 43"/>
                  <a:gd name="T4" fmla="*/ 228 w 228"/>
                  <a:gd name="T5" fmla="*/ 41 h 43"/>
                  <a:gd name="T6" fmla="*/ 226 w 228"/>
                  <a:gd name="T7" fmla="*/ 43 h 43"/>
                  <a:gd name="T8" fmla="*/ 0 w 228"/>
                  <a:gd name="T9" fmla="*/ 4 h 43"/>
                  <a:gd name="T10" fmla="*/ 1 w 228"/>
                  <a:gd name="T11" fmla="*/ 2 h 43"/>
                  <a:gd name="T12" fmla="*/ 1 w 228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8"/>
                  <a:gd name="T22" fmla="*/ 0 h 43"/>
                  <a:gd name="T23" fmla="*/ 228 w 228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8" h="43">
                    <a:moveTo>
                      <a:pt x="1" y="0"/>
                    </a:moveTo>
                    <a:lnTo>
                      <a:pt x="228" y="39"/>
                    </a:lnTo>
                    <a:lnTo>
                      <a:pt x="228" y="41"/>
                    </a:lnTo>
                    <a:lnTo>
                      <a:pt x="226" y="43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6F6F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13" name="Freeform 135"/>
              <p:cNvSpPr>
                <a:spLocks/>
              </p:cNvSpPr>
              <p:nvPr/>
            </p:nvSpPr>
            <p:spPr bwMode="auto">
              <a:xfrm>
                <a:off x="4608" y="2250"/>
                <a:ext cx="228" cy="42"/>
              </a:xfrm>
              <a:custGeom>
                <a:avLst/>
                <a:gdLst>
                  <a:gd name="T0" fmla="*/ 1 w 228"/>
                  <a:gd name="T1" fmla="*/ 0 h 42"/>
                  <a:gd name="T2" fmla="*/ 228 w 228"/>
                  <a:gd name="T3" fmla="*/ 39 h 42"/>
                  <a:gd name="T4" fmla="*/ 226 w 228"/>
                  <a:gd name="T5" fmla="*/ 41 h 42"/>
                  <a:gd name="T6" fmla="*/ 226 w 228"/>
                  <a:gd name="T7" fmla="*/ 42 h 42"/>
                  <a:gd name="T8" fmla="*/ 0 w 228"/>
                  <a:gd name="T9" fmla="*/ 3 h 42"/>
                  <a:gd name="T10" fmla="*/ 0 w 228"/>
                  <a:gd name="T11" fmla="*/ 2 h 42"/>
                  <a:gd name="T12" fmla="*/ 1 w 228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8"/>
                  <a:gd name="T22" fmla="*/ 0 h 42"/>
                  <a:gd name="T23" fmla="*/ 228 w 228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8" h="42">
                    <a:moveTo>
                      <a:pt x="1" y="0"/>
                    </a:moveTo>
                    <a:lnTo>
                      <a:pt x="228" y="39"/>
                    </a:lnTo>
                    <a:lnTo>
                      <a:pt x="226" y="41"/>
                    </a:lnTo>
                    <a:lnTo>
                      <a:pt x="226" y="4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5F5F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14" name="Freeform 136"/>
              <p:cNvSpPr>
                <a:spLocks/>
              </p:cNvSpPr>
              <p:nvPr/>
            </p:nvSpPr>
            <p:spPr bwMode="auto">
              <a:xfrm>
                <a:off x="4608" y="2252"/>
                <a:ext cx="226" cy="42"/>
              </a:xfrm>
              <a:custGeom>
                <a:avLst/>
                <a:gdLst>
                  <a:gd name="T0" fmla="*/ 0 w 226"/>
                  <a:gd name="T1" fmla="*/ 0 h 42"/>
                  <a:gd name="T2" fmla="*/ 226 w 226"/>
                  <a:gd name="T3" fmla="*/ 39 h 42"/>
                  <a:gd name="T4" fmla="*/ 226 w 226"/>
                  <a:gd name="T5" fmla="*/ 40 h 42"/>
                  <a:gd name="T6" fmla="*/ 226 w 226"/>
                  <a:gd name="T7" fmla="*/ 42 h 42"/>
                  <a:gd name="T8" fmla="*/ 0 w 226"/>
                  <a:gd name="T9" fmla="*/ 3 h 42"/>
                  <a:gd name="T10" fmla="*/ 0 w 226"/>
                  <a:gd name="T11" fmla="*/ 1 h 42"/>
                  <a:gd name="T12" fmla="*/ 0 w 226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6"/>
                  <a:gd name="T22" fmla="*/ 0 h 42"/>
                  <a:gd name="T23" fmla="*/ 226 w 226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6" h="42">
                    <a:moveTo>
                      <a:pt x="0" y="0"/>
                    </a:moveTo>
                    <a:lnTo>
                      <a:pt x="226" y="39"/>
                    </a:lnTo>
                    <a:lnTo>
                      <a:pt x="226" y="40"/>
                    </a:lnTo>
                    <a:lnTo>
                      <a:pt x="226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5F5F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15" name="Freeform 137"/>
              <p:cNvSpPr>
                <a:spLocks/>
              </p:cNvSpPr>
              <p:nvPr/>
            </p:nvSpPr>
            <p:spPr bwMode="auto">
              <a:xfrm>
                <a:off x="4608" y="2253"/>
                <a:ext cx="226" cy="43"/>
              </a:xfrm>
              <a:custGeom>
                <a:avLst/>
                <a:gdLst>
                  <a:gd name="T0" fmla="*/ 0 w 226"/>
                  <a:gd name="T1" fmla="*/ 0 h 43"/>
                  <a:gd name="T2" fmla="*/ 226 w 226"/>
                  <a:gd name="T3" fmla="*/ 39 h 43"/>
                  <a:gd name="T4" fmla="*/ 226 w 226"/>
                  <a:gd name="T5" fmla="*/ 41 h 43"/>
                  <a:gd name="T6" fmla="*/ 224 w 226"/>
                  <a:gd name="T7" fmla="*/ 43 h 43"/>
                  <a:gd name="T8" fmla="*/ 0 w 226"/>
                  <a:gd name="T9" fmla="*/ 4 h 43"/>
                  <a:gd name="T10" fmla="*/ 0 w 226"/>
                  <a:gd name="T11" fmla="*/ 2 h 43"/>
                  <a:gd name="T12" fmla="*/ 0 w 226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6"/>
                  <a:gd name="T22" fmla="*/ 0 h 43"/>
                  <a:gd name="T23" fmla="*/ 226 w 226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6" h="43">
                    <a:moveTo>
                      <a:pt x="0" y="0"/>
                    </a:moveTo>
                    <a:lnTo>
                      <a:pt x="226" y="39"/>
                    </a:lnTo>
                    <a:lnTo>
                      <a:pt x="226" y="41"/>
                    </a:lnTo>
                    <a:lnTo>
                      <a:pt x="224" y="43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F2F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16" name="Freeform 138"/>
              <p:cNvSpPr>
                <a:spLocks/>
              </p:cNvSpPr>
              <p:nvPr/>
            </p:nvSpPr>
            <p:spPr bwMode="auto">
              <a:xfrm>
                <a:off x="4608" y="2255"/>
                <a:ext cx="226" cy="42"/>
              </a:xfrm>
              <a:custGeom>
                <a:avLst/>
                <a:gdLst>
                  <a:gd name="T0" fmla="*/ 0 w 226"/>
                  <a:gd name="T1" fmla="*/ 0 h 42"/>
                  <a:gd name="T2" fmla="*/ 226 w 226"/>
                  <a:gd name="T3" fmla="*/ 39 h 42"/>
                  <a:gd name="T4" fmla="*/ 224 w 226"/>
                  <a:gd name="T5" fmla="*/ 41 h 42"/>
                  <a:gd name="T6" fmla="*/ 224 w 226"/>
                  <a:gd name="T7" fmla="*/ 42 h 42"/>
                  <a:gd name="T8" fmla="*/ 0 w 226"/>
                  <a:gd name="T9" fmla="*/ 3 h 42"/>
                  <a:gd name="T10" fmla="*/ 0 w 226"/>
                  <a:gd name="T11" fmla="*/ 2 h 42"/>
                  <a:gd name="T12" fmla="*/ 0 w 226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6"/>
                  <a:gd name="T22" fmla="*/ 0 h 42"/>
                  <a:gd name="T23" fmla="*/ 226 w 226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6" h="42">
                    <a:moveTo>
                      <a:pt x="0" y="0"/>
                    </a:moveTo>
                    <a:lnTo>
                      <a:pt x="226" y="39"/>
                    </a:lnTo>
                    <a:lnTo>
                      <a:pt x="224" y="41"/>
                    </a:lnTo>
                    <a:lnTo>
                      <a:pt x="224" y="4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F2F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17" name="Freeform 139"/>
              <p:cNvSpPr>
                <a:spLocks/>
              </p:cNvSpPr>
              <p:nvPr/>
            </p:nvSpPr>
            <p:spPr bwMode="auto">
              <a:xfrm>
                <a:off x="4608" y="2257"/>
                <a:ext cx="224" cy="42"/>
              </a:xfrm>
              <a:custGeom>
                <a:avLst/>
                <a:gdLst>
                  <a:gd name="T0" fmla="*/ 0 w 224"/>
                  <a:gd name="T1" fmla="*/ 0 h 42"/>
                  <a:gd name="T2" fmla="*/ 224 w 224"/>
                  <a:gd name="T3" fmla="*/ 39 h 42"/>
                  <a:gd name="T4" fmla="*/ 224 w 224"/>
                  <a:gd name="T5" fmla="*/ 40 h 42"/>
                  <a:gd name="T6" fmla="*/ 222 w 224"/>
                  <a:gd name="T7" fmla="*/ 42 h 42"/>
                  <a:gd name="T8" fmla="*/ 0 w 224"/>
                  <a:gd name="T9" fmla="*/ 3 h 42"/>
                  <a:gd name="T10" fmla="*/ 0 w 224"/>
                  <a:gd name="T11" fmla="*/ 1 h 42"/>
                  <a:gd name="T12" fmla="*/ 0 w 224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4"/>
                  <a:gd name="T22" fmla="*/ 0 h 42"/>
                  <a:gd name="T23" fmla="*/ 224 w 224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4" h="42">
                    <a:moveTo>
                      <a:pt x="0" y="0"/>
                    </a:moveTo>
                    <a:lnTo>
                      <a:pt x="224" y="39"/>
                    </a:lnTo>
                    <a:lnTo>
                      <a:pt x="224" y="40"/>
                    </a:lnTo>
                    <a:lnTo>
                      <a:pt x="222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1F1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18" name="Freeform 140"/>
              <p:cNvSpPr>
                <a:spLocks/>
              </p:cNvSpPr>
              <p:nvPr/>
            </p:nvSpPr>
            <p:spPr bwMode="auto">
              <a:xfrm>
                <a:off x="4608" y="2258"/>
                <a:ext cx="224" cy="43"/>
              </a:xfrm>
              <a:custGeom>
                <a:avLst/>
                <a:gdLst>
                  <a:gd name="T0" fmla="*/ 0 w 224"/>
                  <a:gd name="T1" fmla="*/ 0 h 43"/>
                  <a:gd name="T2" fmla="*/ 224 w 224"/>
                  <a:gd name="T3" fmla="*/ 39 h 43"/>
                  <a:gd name="T4" fmla="*/ 222 w 224"/>
                  <a:gd name="T5" fmla="*/ 41 h 43"/>
                  <a:gd name="T6" fmla="*/ 222 w 224"/>
                  <a:gd name="T7" fmla="*/ 43 h 43"/>
                  <a:gd name="T8" fmla="*/ 0 w 224"/>
                  <a:gd name="T9" fmla="*/ 4 h 43"/>
                  <a:gd name="T10" fmla="*/ 0 w 224"/>
                  <a:gd name="T11" fmla="*/ 2 h 43"/>
                  <a:gd name="T12" fmla="*/ 0 w 224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4"/>
                  <a:gd name="T22" fmla="*/ 0 h 43"/>
                  <a:gd name="T23" fmla="*/ 224 w 224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4" h="43">
                    <a:moveTo>
                      <a:pt x="0" y="0"/>
                    </a:moveTo>
                    <a:lnTo>
                      <a:pt x="224" y="39"/>
                    </a:lnTo>
                    <a:lnTo>
                      <a:pt x="222" y="41"/>
                    </a:lnTo>
                    <a:lnTo>
                      <a:pt x="222" y="43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0F0E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19" name="Freeform 141"/>
              <p:cNvSpPr>
                <a:spLocks/>
              </p:cNvSpPr>
              <p:nvPr/>
            </p:nvSpPr>
            <p:spPr bwMode="auto">
              <a:xfrm>
                <a:off x="4606" y="2260"/>
                <a:ext cx="224" cy="42"/>
              </a:xfrm>
              <a:custGeom>
                <a:avLst/>
                <a:gdLst>
                  <a:gd name="T0" fmla="*/ 2 w 224"/>
                  <a:gd name="T1" fmla="*/ 0 h 42"/>
                  <a:gd name="T2" fmla="*/ 224 w 224"/>
                  <a:gd name="T3" fmla="*/ 39 h 42"/>
                  <a:gd name="T4" fmla="*/ 224 w 224"/>
                  <a:gd name="T5" fmla="*/ 41 h 42"/>
                  <a:gd name="T6" fmla="*/ 223 w 224"/>
                  <a:gd name="T7" fmla="*/ 42 h 42"/>
                  <a:gd name="T8" fmla="*/ 0 w 224"/>
                  <a:gd name="T9" fmla="*/ 4 h 42"/>
                  <a:gd name="T10" fmla="*/ 2 w 224"/>
                  <a:gd name="T11" fmla="*/ 2 h 42"/>
                  <a:gd name="T12" fmla="*/ 2 w 224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4"/>
                  <a:gd name="T22" fmla="*/ 0 h 42"/>
                  <a:gd name="T23" fmla="*/ 224 w 224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4" h="42">
                    <a:moveTo>
                      <a:pt x="2" y="0"/>
                    </a:moveTo>
                    <a:lnTo>
                      <a:pt x="224" y="39"/>
                    </a:lnTo>
                    <a:lnTo>
                      <a:pt x="224" y="41"/>
                    </a:lnTo>
                    <a:lnTo>
                      <a:pt x="223" y="42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FEEE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20" name="Freeform 142"/>
              <p:cNvSpPr>
                <a:spLocks/>
              </p:cNvSpPr>
              <p:nvPr/>
            </p:nvSpPr>
            <p:spPr bwMode="auto">
              <a:xfrm>
                <a:off x="4606" y="2262"/>
                <a:ext cx="224" cy="42"/>
              </a:xfrm>
              <a:custGeom>
                <a:avLst/>
                <a:gdLst>
                  <a:gd name="T0" fmla="*/ 2 w 224"/>
                  <a:gd name="T1" fmla="*/ 0 h 42"/>
                  <a:gd name="T2" fmla="*/ 224 w 224"/>
                  <a:gd name="T3" fmla="*/ 39 h 42"/>
                  <a:gd name="T4" fmla="*/ 223 w 224"/>
                  <a:gd name="T5" fmla="*/ 40 h 42"/>
                  <a:gd name="T6" fmla="*/ 223 w 224"/>
                  <a:gd name="T7" fmla="*/ 42 h 42"/>
                  <a:gd name="T8" fmla="*/ 0 w 224"/>
                  <a:gd name="T9" fmla="*/ 3 h 42"/>
                  <a:gd name="T10" fmla="*/ 0 w 224"/>
                  <a:gd name="T11" fmla="*/ 2 h 42"/>
                  <a:gd name="T12" fmla="*/ 2 w 224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4"/>
                  <a:gd name="T22" fmla="*/ 0 h 42"/>
                  <a:gd name="T23" fmla="*/ 224 w 224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4" h="42">
                    <a:moveTo>
                      <a:pt x="2" y="0"/>
                    </a:moveTo>
                    <a:lnTo>
                      <a:pt x="224" y="39"/>
                    </a:lnTo>
                    <a:lnTo>
                      <a:pt x="223" y="40"/>
                    </a:lnTo>
                    <a:lnTo>
                      <a:pt x="223" y="4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FEEE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21" name="Freeform 143"/>
              <p:cNvSpPr>
                <a:spLocks/>
              </p:cNvSpPr>
              <p:nvPr/>
            </p:nvSpPr>
            <p:spPr bwMode="auto">
              <a:xfrm>
                <a:off x="4606" y="2264"/>
                <a:ext cx="223" cy="42"/>
              </a:xfrm>
              <a:custGeom>
                <a:avLst/>
                <a:gdLst>
                  <a:gd name="T0" fmla="*/ 0 w 223"/>
                  <a:gd name="T1" fmla="*/ 0 h 42"/>
                  <a:gd name="T2" fmla="*/ 223 w 223"/>
                  <a:gd name="T3" fmla="*/ 38 h 42"/>
                  <a:gd name="T4" fmla="*/ 223 w 223"/>
                  <a:gd name="T5" fmla="*/ 40 h 42"/>
                  <a:gd name="T6" fmla="*/ 221 w 223"/>
                  <a:gd name="T7" fmla="*/ 42 h 42"/>
                  <a:gd name="T8" fmla="*/ 0 w 223"/>
                  <a:gd name="T9" fmla="*/ 3 h 42"/>
                  <a:gd name="T10" fmla="*/ 0 w 223"/>
                  <a:gd name="T11" fmla="*/ 1 h 42"/>
                  <a:gd name="T12" fmla="*/ 0 w 223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3"/>
                  <a:gd name="T22" fmla="*/ 0 h 42"/>
                  <a:gd name="T23" fmla="*/ 223 w 223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3" h="42">
                    <a:moveTo>
                      <a:pt x="0" y="0"/>
                    </a:moveTo>
                    <a:lnTo>
                      <a:pt x="223" y="38"/>
                    </a:lnTo>
                    <a:lnTo>
                      <a:pt x="223" y="40"/>
                    </a:lnTo>
                    <a:lnTo>
                      <a:pt x="221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CEC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22" name="Freeform 144"/>
              <p:cNvSpPr>
                <a:spLocks/>
              </p:cNvSpPr>
              <p:nvPr/>
            </p:nvSpPr>
            <p:spPr bwMode="auto">
              <a:xfrm>
                <a:off x="4606" y="2265"/>
                <a:ext cx="223" cy="42"/>
              </a:xfrm>
              <a:custGeom>
                <a:avLst/>
                <a:gdLst>
                  <a:gd name="T0" fmla="*/ 0 w 223"/>
                  <a:gd name="T1" fmla="*/ 0 h 42"/>
                  <a:gd name="T2" fmla="*/ 223 w 223"/>
                  <a:gd name="T3" fmla="*/ 39 h 42"/>
                  <a:gd name="T4" fmla="*/ 221 w 223"/>
                  <a:gd name="T5" fmla="*/ 41 h 42"/>
                  <a:gd name="T6" fmla="*/ 219 w 223"/>
                  <a:gd name="T7" fmla="*/ 42 h 42"/>
                  <a:gd name="T8" fmla="*/ 0 w 223"/>
                  <a:gd name="T9" fmla="*/ 4 h 42"/>
                  <a:gd name="T10" fmla="*/ 0 w 223"/>
                  <a:gd name="T11" fmla="*/ 2 h 42"/>
                  <a:gd name="T12" fmla="*/ 0 w 223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3"/>
                  <a:gd name="T22" fmla="*/ 0 h 42"/>
                  <a:gd name="T23" fmla="*/ 223 w 223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3" h="42">
                    <a:moveTo>
                      <a:pt x="0" y="0"/>
                    </a:moveTo>
                    <a:lnTo>
                      <a:pt x="223" y="39"/>
                    </a:lnTo>
                    <a:lnTo>
                      <a:pt x="221" y="41"/>
                    </a:lnTo>
                    <a:lnTo>
                      <a:pt x="219" y="42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CEC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23" name="Freeform 145"/>
              <p:cNvSpPr>
                <a:spLocks/>
              </p:cNvSpPr>
              <p:nvPr/>
            </p:nvSpPr>
            <p:spPr bwMode="auto">
              <a:xfrm>
                <a:off x="4606" y="2267"/>
                <a:ext cx="221" cy="42"/>
              </a:xfrm>
              <a:custGeom>
                <a:avLst/>
                <a:gdLst>
                  <a:gd name="T0" fmla="*/ 0 w 221"/>
                  <a:gd name="T1" fmla="*/ 0 h 42"/>
                  <a:gd name="T2" fmla="*/ 221 w 221"/>
                  <a:gd name="T3" fmla="*/ 39 h 42"/>
                  <a:gd name="T4" fmla="*/ 221 w 221"/>
                  <a:gd name="T5" fmla="*/ 39 h 42"/>
                  <a:gd name="T6" fmla="*/ 219 w 221"/>
                  <a:gd name="T7" fmla="*/ 40 h 42"/>
                  <a:gd name="T8" fmla="*/ 219 w 221"/>
                  <a:gd name="T9" fmla="*/ 40 h 42"/>
                  <a:gd name="T10" fmla="*/ 218 w 221"/>
                  <a:gd name="T11" fmla="*/ 42 h 42"/>
                  <a:gd name="T12" fmla="*/ 0 w 221"/>
                  <a:gd name="T13" fmla="*/ 3 h 42"/>
                  <a:gd name="T14" fmla="*/ 0 w 221"/>
                  <a:gd name="T15" fmla="*/ 2 h 42"/>
                  <a:gd name="T16" fmla="*/ 0 w 221"/>
                  <a:gd name="T17" fmla="*/ 0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21"/>
                  <a:gd name="T28" fmla="*/ 0 h 42"/>
                  <a:gd name="T29" fmla="*/ 221 w 221"/>
                  <a:gd name="T30" fmla="*/ 42 h 4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21" h="42">
                    <a:moveTo>
                      <a:pt x="0" y="0"/>
                    </a:moveTo>
                    <a:lnTo>
                      <a:pt x="221" y="39"/>
                    </a:lnTo>
                    <a:lnTo>
                      <a:pt x="219" y="40"/>
                    </a:lnTo>
                    <a:lnTo>
                      <a:pt x="218" y="4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BE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24" name="Freeform 146"/>
              <p:cNvSpPr>
                <a:spLocks/>
              </p:cNvSpPr>
              <p:nvPr/>
            </p:nvSpPr>
            <p:spPr bwMode="auto">
              <a:xfrm>
                <a:off x="4606" y="2269"/>
                <a:ext cx="219" cy="40"/>
              </a:xfrm>
              <a:custGeom>
                <a:avLst/>
                <a:gdLst>
                  <a:gd name="T0" fmla="*/ 0 w 219"/>
                  <a:gd name="T1" fmla="*/ 0 h 40"/>
                  <a:gd name="T2" fmla="*/ 219 w 219"/>
                  <a:gd name="T3" fmla="*/ 38 h 40"/>
                  <a:gd name="T4" fmla="*/ 219 w 219"/>
                  <a:gd name="T5" fmla="*/ 38 h 40"/>
                  <a:gd name="T6" fmla="*/ 219 w 219"/>
                  <a:gd name="T7" fmla="*/ 38 h 40"/>
                  <a:gd name="T8" fmla="*/ 218 w 219"/>
                  <a:gd name="T9" fmla="*/ 40 h 40"/>
                  <a:gd name="T10" fmla="*/ 216 w 219"/>
                  <a:gd name="T11" fmla="*/ 40 h 40"/>
                  <a:gd name="T12" fmla="*/ 0 w 219"/>
                  <a:gd name="T13" fmla="*/ 3 h 40"/>
                  <a:gd name="T14" fmla="*/ 0 w 219"/>
                  <a:gd name="T15" fmla="*/ 1 h 40"/>
                  <a:gd name="T16" fmla="*/ 0 w 219"/>
                  <a:gd name="T17" fmla="*/ 0 h 4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9"/>
                  <a:gd name="T28" fmla="*/ 0 h 40"/>
                  <a:gd name="T29" fmla="*/ 219 w 219"/>
                  <a:gd name="T30" fmla="*/ 40 h 4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9" h="40">
                    <a:moveTo>
                      <a:pt x="0" y="0"/>
                    </a:moveTo>
                    <a:lnTo>
                      <a:pt x="219" y="38"/>
                    </a:lnTo>
                    <a:lnTo>
                      <a:pt x="218" y="40"/>
                    </a:lnTo>
                    <a:lnTo>
                      <a:pt x="216" y="40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E9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25" name="Freeform 147"/>
              <p:cNvSpPr>
                <a:spLocks/>
              </p:cNvSpPr>
              <p:nvPr/>
            </p:nvSpPr>
            <p:spPr bwMode="auto">
              <a:xfrm>
                <a:off x="4606" y="2270"/>
                <a:ext cx="218" cy="41"/>
              </a:xfrm>
              <a:custGeom>
                <a:avLst/>
                <a:gdLst>
                  <a:gd name="T0" fmla="*/ 0 w 218"/>
                  <a:gd name="T1" fmla="*/ 0 h 41"/>
                  <a:gd name="T2" fmla="*/ 218 w 218"/>
                  <a:gd name="T3" fmla="*/ 39 h 41"/>
                  <a:gd name="T4" fmla="*/ 216 w 218"/>
                  <a:gd name="T5" fmla="*/ 39 h 41"/>
                  <a:gd name="T6" fmla="*/ 214 w 218"/>
                  <a:gd name="T7" fmla="*/ 41 h 41"/>
                  <a:gd name="T8" fmla="*/ 0 w 218"/>
                  <a:gd name="T9" fmla="*/ 4 h 41"/>
                  <a:gd name="T10" fmla="*/ 0 w 218"/>
                  <a:gd name="T11" fmla="*/ 2 h 41"/>
                  <a:gd name="T12" fmla="*/ 0 w 218"/>
                  <a:gd name="T13" fmla="*/ 0 h 4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8"/>
                  <a:gd name="T22" fmla="*/ 0 h 41"/>
                  <a:gd name="T23" fmla="*/ 218 w 218"/>
                  <a:gd name="T24" fmla="*/ 41 h 4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8" h="41">
                    <a:moveTo>
                      <a:pt x="0" y="0"/>
                    </a:moveTo>
                    <a:lnTo>
                      <a:pt x="218" y="39"/>
                    </a:lnTo>
                    <a:lnTo>
                      <a:pt x="216" y="39"/>
                    </a:lnTo>
                    <a:lnTo>
                      <a:pt x="214" y="41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8E8E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26" name="Freeform 148"/>
              <p:cNvSpPr>
                <a:spLocks/>
              </p:cNvSpPr>
              <p:nvPr/>
            </p:nvSpPr>
            <p:spPr bwMode="auto">
              <a:xfrm>
                <a:off x="4606" y="2272"/>
                <a:ext cx="216" cy="41"/>
              </a:xfrm>
              <a:custGeom>
                <a:avLst/>
                <a:gdLst>
                  <a:gd name="T0" fmla="*/ 0 w 216"/>
                  <a:gd name="T1" fmla="*/ 0 h 41"/>
                  <a:gd name="T2" fmla="*/ 216 w 216"/>
                  <a:gd name="T3" fmla="*/ 37 h 41"/>
                  <a:gd name="T4" fmla="*/ 214 w 216"/>
                  <a:gd name="T5" fmla="*/ 39 h 41"/>
                  <a:gd name="T6" fmla="*/ 213 w 216"/>
                  <a:gd name="T7" fmla="*/ 41 h 41"/>
                  <a:gd name="T8" fmla="*/ 0 w 216"/>
                  <a:gd name="T9" fmla="*/ 3 h 41"/>
                  <a:gd name="T10" fmla="*/ 0 w 216"/>
                  <a:gd name="T11" fmla="*/ 2 h 41"/>
                  <a:gd name="T12" fmla="*/ 0 w 216"/>
                  <a:gd name="T13" fmla="*/ 0 h 4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6"/>
                  <a:gd name="T22" fmla="*/ 0 h 41"/>
                  <a:gd name="T23" fmla="*/ 216 w 216"/>
                  <a:gd name="T24" fmla="*/ 41 h 4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6" h="41">
                    <a:moveTo>
                      <a:pt x="0" y="0"/>
                    </a:moveTo>
                    <a:lnTo>
                      <a:pt x="216" y="37"/>
                    </a:lnTo>
                    <a:lnTo>
                      <a:pt x="214" y="39"/>
                    </a:lnTo>
                    <a:lnTo>
                      <a:pt x="213" y="41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8E8E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27" name="Freeform 149"/>
              <p:cNvSpPr>
                <a:spLocks/>
              </p:cNvSpPr>
              <p:nvPr/>
            </p:nvSpPr>
            <p:spPr bwMode="auto">
              <a:xfrm>
                <a:off x="4606" y="2274"/>
                <a:ext cx="214" cy="40"/>
              </a:xfrm>
              <a:custGeom>
                <a:avLst/>
                <a:gdLst>
                  <a:gd name="T0" fmla="*/ 0 w 214"/>
                  <a:gd name="T1" fmla="*/ 0 h 40"/>
                  <a:gd name="T2" fmla="*/ 214 w 214"/>
                  <a:gd name="T3" fmla="*/ 37 h 40"/>
                  <a:gd name="T4" fmla="*/ 213 w 214"/>
                  <a:gd name="T5" fmla="*/ 39 h 40"/>
                  <a:gd name="T6" fmla="*/ 211 w 214"/>
                  <a:gd name="T7" fmla="*/ 40 h 40"/>
                  <a:gd name="T8" fmla="*/ 0 w 214"/>
                  <a:gd name="T9" fmla="*/ 3 h 40"/>
                  <a:gd name="T10" fmla="*/ 0 w 214"/>
                  <a:gd name="T11" fmla="*/ 1 h 40"/>
                  <a:gd name="T12" fmla="*/ 0 w 214"/>
                  <a:gd name="T13" fmla="*/ 0 h 4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4"/>
                  <a:gd name="T22" fmla="*/ 0 h 40"/>
                  <a:gd name="T23" fmla="*/ 214 w 214"/>
                  <a:gd name="T24" fmla="*/ 40 h 4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4" h="40">
                    <a:moveTo>
                      <a:pt x="0" y="0"/>
                    </a:moveTo>
                    <a:lnTo>
                      <a:pt x="214" y="37"/>
                    </a:lnTo>
                    <a:lnTo>
                      <a:pt x="213" y="39"/>
                    </a:lnTo>
                    <a:lnTo>
                      <a:pt x="211" y="40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5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28" name="Freeform 150"/>
              <p:cNvSpPr>
                <a:spLocks/>
              </p:cNvSpPr>
              <p:nvPr/>
            </p:nvSpPr>
            <p:spPr bwMode="auto">
              <a:xfrm>
                <a:off x="4606" y="2275"/>
                <a:ext cx="213" cy="41"/>
              </a:xfrm>
              <a:custGeom>
                <a:avLst/>
                <a:gdLst>
                  <a:gd name="T0" fmla="*/ 0 w 213"/>
                  <a:gd name="T1" fmla="*/ 0 h 41"/>
                  <a:gd name="T2" fmla="*/ 213 w 213"/>
                  <a:gd name="T3" fmla="*/ 38 h 41"/>
                  <a:gd name="T4" fmla="*/ 211 w 213"/>
                  <a:gd name="T5" fmla="*/ 39 h 41"/>
                  <a:gd name="T6" fmla="*/ 209 w 213"/>
                  <a:gd name="T7" fmla="*/ 41 h 41"/>
                  <a:gd name="T8" fmla="*/ 0 w 213"/>
                  <a:gd name="T9" fmla="*/ 4 h 41"/>
                  <a:gd name="T10" fmla="*/ 0 w 213"/>
                  <a:gd name="T11" fmla="*/ 2 h 41"/>
                  <a:gd name="T12" fmla="*/ 0 w 213"/>
                  <a:gd name="T13" fmla="*/ 0 h 4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3"/>
                  <a:gd name="T22" fmla="*/ 0 h 41"/>
                  <a:gd name="T23" fmla="*/ 213 w 213"/>
                  <a:gd name="T24" fmla="*/ 41 h 4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3" h="41">
                    <a:moveTo>
                      <a:pt x="0" y="0"/>
                    </a:moveTo>
                    <a:lnTo>
                      <a:pt x="213" y="38"/>
                    </a:lnTo>
                    <a:lnTo>
                      <a:pt x="211" y="39"/>
                    </a:lnTo>
                    <a:lnTo>
                      <a:pt x="209" y="41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5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29" name="Freeform 151"/>
              <p:cNvSpPr>
                <a:spLocks/>
              </p:cNvSpPr>
              <p:nvPr/>
            </p:nvSpPr>
            <p:spPr bwMode="auto">
              <a:xfrm>
                <a:off x="4606" y="2277"/>
                <a:ext cx="211" cy="39"/>
              </a:xfrm>
              <a:custGeom>
                <a:avLst/>
                <a:gdLst>
                  <a:gd name="T0" fmla="*/ 0 w 211"/>
                  <a:gd name="T1" fmla="*/ 0 h 39"/>
                  <a:gd name="T2" fmla="*/ 211 w 211"/>
                  <a:gd name="T3" fmla="*/ 37 h 39"/>
                  <a:gd name="T4" fmla="*/ 209 w 211"/>
                  <a:gd name="T5" fmla="*/ 39 h 39"/>
                  <a:gd name="T6" fmla="*/ 206 w 211"/>
                  <a:gd name="T7" fmla="*/ 39 h 39"/>
                  <a:gd name="T8" fmla="*/ 0 w 211"/>
                  <a:gd name="T9" fmla="*/ 3 h 39"/>
                  <a:gd name="T10" fmla="*/ 0 w 211"/>
                  <a:gd name="T11" fmla="*/ 2 h 39"/>
                  <a:gd name="T12" fmla="*/ 0 w 211"/>
                  <a:gd name="T13" fmla="*/ 0 h 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1"/>
                  <a:gd name="T22" fmla="*/ 0 h 39"/>
                  <a:gd name="T23" fmla="*/ 211 w 211"/>
                  <a:gd name="T24" fmla="*/ 39 h 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1" h="39">
                    <a:moveTo>
                      <a:pt x="0" y="0"/>
                    </a:moveTo>
                    <a:lnTo>
                      <a:pt x="211" y="37"/>
                    </a:lnTo>
                    <a:lnTo>
                      <a:pt x="209" y="39"/>
                    </a:lnTo>
                    <a:lnTo>
                      <a:pt x="206" y="39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E4E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30" name="Freeform 152"/>
              <p:cNvSpPr>
                <a:spLocks/>
              </p:cNvSpPr>
              <p:nvPr/>
            </p:nvSpPr>
            <p:spPr bwMode="auto">
              <a:xfrm>
                <a:off x="4606" y="2279"/>
                <a:ext cx="209" cy="39"/>
              </a:xfrm>
              <a:custGeom>
                <a:avLst/>
                <a:gdLst>
                  <a:gd name="T0" fmla="*/ 0 w 209"/>
                  <a:gd name="T1" fmla="*/ 0 h 39"/>
                  <a:gd name="T2" fmla="*/ 209 w 209"/>
                  <a:gd name="T3" fmla="*/ 37 h 39"/>
                  <a:gd name="T4" fmla="*/ 206 w 209"/>
                  <a:gd name="T5" fmla="*/ 37 h 39"/>
                  <a:gd name="T6" fmla="*/ 204 w 209"/>
                  <a:gd name="T7" fmla="*/ 39 h 39"/>
                  <a:gd name="T8" fmla="*/ 0 w 209"/>
                  <a:gd name="T9" fmla="*/ 3 h 39"/>
                  <a:gd name="T10" fmla="*/ 0 w 209"/>
                  <a:gd name="T11" fmla="*/ 1 h 39"/>
                  <a:gd name="T12" fmla="*/ 0 w 209"/>
                  <a:gd name="T13" fmla="*/ 0 h 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9"/>
                  <a:gd name="T22" fmla="*/ 0 h 39"/>
                  <a:gd name="T23" fmla="*/ 209 w 209"/>
                  <a:gd name="T24" fmla="*/ 39 h 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9" h="39">
                    <a:moveTo>
                      <a:pt x="0" y="0"/>
                    </a:moveTo>
                    <a:lnTo>
                      <a:pt x="209" y="37"/>
                    </a:lnTo>
                    <a:lnTo>
                      <a:pt x="206" y="37"/>
                    </a:lnTo>
                    <a:lnTo>
                      <a:pt x="204" y="39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3E3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31" name="Freeform 153"/>
              <p:cNvSpPr>
                <a:spLocks/>
              </p:cNvSpPr>
              <p:nvPr/>
            </p:nvSpPr>
            <p:spPr bwMode="auto">
              <a:xfrm>
                <a:off x="4606" y="2280"/>
                <a:ext cx="206" cy="39"/>
              </a:xfrm>
              <a:custGeom>
                <a:avLst/>
                <a:gdLst>
                  <a:gd name="T0" fmla="*/ 0 w 206"/>
                  <a:gd name="T1" fmla="*/ 0 h 39"/>
                  <a:gd name="T2" fmla="*/ 206 w 206"/>
                  <a:gd name="T3" fmla="*/ 36 h 39"/>
                  <a:gd name="T4" fmla="*/ 204 w 206"/>
                  <a:gd name="T5" fmla="*/ 38 h 39"/>
                  <a:gd name="T6" fmla="*/ 203 w 206"/>
                  <a:gd name="T7" fmla="*/ 39 h 39"/>
                  <a:gd name="T8" fmla="*/ 0 w 206"/>
                  <a:gd name="T9" fmla="*/ 4 h 39"/>
                  <a:gd name="T10" fmla="*/ 0 w 206"/>
                  <a:gd name="T11" fmla="*/ 0 h 3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06"/>
                  <a:gd name="T19" fmla="*/ 0 h 39"/>
                  <a:gd name="T20" fmla="*/ 206 w 206"/>
                  <a:gd name="T21" fmla="*/ 39 h 3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06" h="39">
                    <a:moveTo>
                      <a:pt x="0" y="0"/>
                    </a:moveTo>
                    <a:lnTo>
                      <a:pt x="206" y="36"/>
                    </a:lnTo>
                    <a:lnTo>
                      <a:pt x="204" y="38"/>
                    </a:lnTo>
                    <a:lnTo>
                      <a:pt x="203" y="39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1E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32" name="Freeform 154"/>
              <p:cNvSpPr>
                <a:spLocks/>
              </p:cNvSpPr>
              <p:nvPr/>
            </p:nvSpPr>
            <p:spPr bwMode="auto">
              <a:xfrm>
                <a:off x="4606" y="2282"/>
                <a:ext cx="204" cy="39"/>
              </a:xfrm>
              <a:custGeom>
                <a:avLst/>
                <a:gdLst>
                  <a:gd name="T0" fmla="*/ 0 w 204"/>
                  <a:gd name="T1" fmla="*/ 0 h 39"/>
                  <a:gd name="T2" fmla="*/ 204 w 204"/>
                  <a:gd name="T3" fmla="*/ 36 h 39"/>
                  <a:gd name="T4" fmla="*/ 203 w 204"/>
                  <a:gd name="T5" fmla="*/ 37 h 39"/>
                  <a:gd name="T6" fmla="*/ 201 w 204"/>
                  <a:gd name="T7" fmla="*/ 39 h 39"/>
                  <a:gd name="T8" fmla="*/ 0 w 204"/>
                  <a:gd name="T9" fmla="*/ 4 h 39"/>
                  <a:gd name="T10" fmla="*/ 0 w 204"/>
                  <a:gd name="T11" fmla="*/ 2 h 39"/>
                  <a:gd name="T12" fmla="*/ 0 w 204"/>
                  <a:gd name="T13" fmla="*/ 0 h 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4"/>
                  <a:gd name="T22" fmla="*/ 0 h 39"/>
                  <a:gd name="T23" fmla="*/ 204 w 204"/>
                  <a:gd name="T24" fmla="*/ 39 h 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4" h="39">
                    <a:moveTo>
                      <a:pt x="0" y="0"/>
                    </a:moveTo>
                    <a:lnTo>
                      <a:pt x="204" y="36"/>
                    </a:lnTo>
                    <a:lnTo>
                      <a:pt x="203" y="37"/>
                    </a:lnTo>
                    <a:lnTo>
                      <a:pt x="201" y="39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1E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33" name="Freeform 155"/>
              <p:cNvSpPr>
                <a:spLocks/>
              </p:cNvSpPr>
              <p:nvPr/>
            </p:nvSpPr>
            <p:spPr bwMode="auto">
              <a:xfrm>
                <a:off x="4606" y="2284"/>
                <a:ext cx="203" cy="39"/>
              </a:xfrm>
              <a:custGeom>
                <a:avLst/>
                <a:gdLst>
                  <a:gd name="T0" fmla="*/ 0 w 203"/>
                  <a:gd name="T1" fmla="*/ 0 h 39"/>
                  <a:gd name="T2" fmla="*/ 203 w 203"/>
                  <a:gd name="T3" fmla="*/ 35 h 39"/>
                  <a:gd name="T4" fmla="*/ 201 w 203"/>
                  <a:gd name="T5" fmla="*/ 37 h 39"/>
                  <a:gd name="T6" fmla="*/ 197 w 203"/>
                  <a:gd name="T7" fmla="*/ 39 h 39"/>
                  <a:gd name="T8" fmla="*/ 0 w 203"/>
                  <a:gd name="T9" fmla="*/ 3 h 39"/>
                  <a:gd name="T10" fmla="*/ 0 w 203"/>
                  <a:gd name="T11" fmla="*/ 2 h 39"/>
                  <a:gd name="T12" fmla="*/ 0 w 203"/>
                  <a:gd name="T13" fmla="*/ 0 h 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3"/>
                  <a:gd name="T22" fmla="*/ 0 h 39"/>
                  <a:gd name="T23" fmla="*/ 203 w 203"/>
                  <a:gd name="T24" fmla="*/ 39 h 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3" h="39">
                    <a:moveTo>
                      <a:pt x="0" y="0"/>
                    </a:moveTo>
                    <a:lnTo>
                      <a:pt x="203" y="35"/>
                    </a:lnTo>
                    <a:lnTo>
                      <a:pt x="201" y="37"/>
                    </a:lnTo>
                    <a:lnTo>
                      <a:pt x="197" y="39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0E0E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34" name="Freeform 156"/>
              <p:cNvSpPr>
                <a:spLocks/>
              </p:cNvSpPr>
              <p:nvPr/>
            </p:nvSpPr>
            <p:spPr bwMode="auto">
              <a:xfrm>
                <a:off x="4606" y="2286"/>
                <a:ext cx="201" cy="37"/>
              </a:xfrm>
              <a:custGeom>
                <a:avLst/>
                <a:gdLst>
                  <a:gd name="T0" fmla="*/ 0 w 201"/>
                  <a:gd name="T1" fmla="*/ 0 h 37"/>
                  <a:gd name="T2" fmla="*/ 201 w 201"/>
                  <a:gd name="T3" fmla="*/ 35 h 37"/>
                  <a:gd name="T4" fmla="*/ 197 w 201"/>
                  <a:gd name="T5" fmla="*/ 37 h 37"/>
                  <a:gd name="T6" fmla="*/ 196 w 201"/>
                  <a:gd name="T7" fmla="*/ 37 h 37"/>
                  <a:gd name="T8" fmla="*/ 0 w 201"/>
                  <a:gd name="T9" fmla="*/ 3 h 37"/>
                  <a:gd name="T10" fmla="*/ 0 w 201"/>
                  <a:gd name="T11" fmla="*/ 1 h 37"/>
                  <a:gd name="T12" fmla="*/ 0 w 201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1"/>
                  <a:gd name="T22" fmla="*/ 0 h 37"/>
                  <a:gd name="T23" fmla="*/ 201 w 201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1" h="37">
                    <a:moveTo>
                      <a:pt x="0" y="0"/>
                    </a:moveTo>
                    <a:lnTo>
                      <a:pt x="201" y="35"/>
                    </a:lnTo>
                    <a:lnTo>
                      <a:pt x="197" y="37"/>
                    </a:lnTo>
                    <a:lnTo>
                      <a:pt x="196" y="37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FDFD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35" name="Freeform 157"/>
              <p:cNvSpPr>
                <a:spLocks/>
              </p:cNvSpPr>
              <p:nvPr/>
            </p:nvSpPr>
            <p:spPr bwMode="auto">
              <a:xfrm>
                <a:off x="4606" y="2287"/>
                <a:ext cx="197" cy="37"/>
              </a:xfrm>
              <a:custGeom>
                <a:avLst/>
                <a:gdLst>
                  <a:gd name="T0" fmla="*/ 0 w 197"/>
                  <a:gd name="T1" fmla="*/ 0 h 37"/>
                  <a:gd name="T2" fmla="*/ 197 w 197"/>
                  <a:gd name="T3" fmla="*/ 36 h 37"/>
                  <a:gd name="T4" fmla="*/ 196 w 197"/>
                  <a:gd name="T5" fmla="*/ 36 h 37"/>
                  <a:gd name="T6" fmla="*/ 194 w 197"/>
                  <a:gd name="T7" fmla="*/ 37 h 37"/>
                  <a:gd name="T8" fmla="*/ 0 w 197"/>
                  <a:gd name="T9" fmla="*/ 4 h 37"/>
                  <a:gd name="T10" fmla="*/ 0 w 197"/>
                  <a:gd name="T11" fmla="*/ 2 h 37"/>
                  <a:gd name="T12" fmla="*/ 0 w 197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7"/>
                  <a:gd name="T22" fmla="*/ 0 h 37"/>
                  <a:gd name="T23" fmla="*/ 197 w 197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7" h="37">
                    <a:moveTo>
                      <a:pt x="0" y="0"/>
                    </a:moveTo>
                    <a:lnTo>
                      <a:pt x="197" y="36"/>
                    </a:lnTo>
                    <a:lnTo>
                      <a:pt x="196" y="36"/>
                    </a:lnTo>
                    <a:lnTo>
                      <a:pt x="194" y="37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E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36" name="Freeform 158"/>
              <p:cNvSpPr>
                <a:spLocks/>
              </p:cNvSpPr>
              <p:nvPr/>
            </p:nvSpPr>
            <p:spPr bwMode="auto">
              <a:xfrm>
                <a:off x="4606" y="2289"/>
                <a:ext cx="196" cy="37"/>
              </a:xfrm>
              <a:custGeom>
                <a:avLst/>
                <a:gdLst>
                  <a:gd name="T0" fmla="*/ 0 w 196"/>
                  <a:gd name="T1" fmla="*/ 0 h 37"/>
                  <a:gd name="T2" fmla="*/ 196 w 196"/>
                  <a:gd name="T3" fmla="*/ 34 h 37"/>
                  <a:gd name="T4" fmla="*/ 194 w 196"/>
                  <a:gd name="T5" fmla="*/ 35 h 37"/>
                  <a:gd name="T6" fmla="*/ 191 w 196"/>
                  <a:gd name="T7" fmla="*/ 37 h 37"/>
                  <a:gd name="T8" fmla="*/ 0 w 196"/>
                  <a:gd name="T9" fmla="*/ 3 h 37"/>
                  <a:gd name="T10" fmla="*/ 0 w 196"/>
                  <a:gd name="T11" fmla="*/ 2 h 37"/>
                  <a:gd name="T12" fmla="*/ 0 w 196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6"/>
                  <a:gd name="T22" fmla="*/ 0 h 37"/>
                  <a:gd name="T23" fmla="*/ 196 w 196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6" h="37">
                    <a:moveTo>
                      <a:pt x="0" y="0"/>
                    </a:moveTo>
                    <a:lnTo>
                      <a:pt x="196" y="34"/>
                    </a:lnTo>
                    <a:lnTo>
                      <a:pt x="194" y="35"/>
                    </a:lnTo>
                    <a:lnTo>
                      <a:pt x="191" y="37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CDCD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37" name="Freeform 159"/>
              <p:cNvSpPr>
                <a:spLocks/>
              </p:cNvSpPr>
              <p:nvPr/>
            </p:nvSpPr>
            <p:spPr bwMode="auto">
              <a:xfrm>
                <a:off x="4606" y="2291"/>
                <a:ext cx="194" cy="37"/>
              </a:xfrm>
              <a:custGeom>
                <a:avLst/>
                <a:gdLst>
                  <a:gd name="T0" fmla="*/ 0 w 194"/>
                  <a:gd name="T1" fmla="*/ 0 h 37"/>
                  <a:gd name="T2" fmla="*/ 194 w 194"/>
                  <a:gd name="T3" fmla="*/ 33 h 37"/>
                  <a:gd name="T4" fmla="*/ 191 w 194"/>
                  <a:gd name="T5" fmla="*/ 35 h 37"/>
                  <a:gd name="T6" fmla="*/ 189 w 194"/>
                  <a:gd name="T7" fmla="*/ 37 h 37"/>
                  <a:gd name="T8" fmla="*/ 0 w 194"/>
                  <a:gd name="T9" fmla="*/ 3 h 37"/>
                  <a:gd name="T10" fmla="*/ 0 w 194"/>
                  <a:gd name="T11" fmla="*/ 1 h 37"/>
                  <a:gd name="T12" fmla="*/ 0 w 194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4"/>
                  <a:gd name="T22" fmla="*/ 0 h 37"/>
                  <a:gd name="T23" fmla="*/ 194 w 194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4" h="37">
                    <a:moveTo>
                      <a:pt x="0" y="0"/>
                    </a:moveTo>
                    <a:lnTo>
                      <a:pt x="194" y="33"/>
                    </a:lnTo>
                    <a:lnTo>
                      <a:pt x="191" y="35"/>
                    </a:lnTo>
                    <a:lnTo>
                      <a:pt x="189" y="37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DBD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38" name="Freeform 160"/>
              <p:cNvSpPr>
                <a:spLocks/>
              </p:cNvSpPr>
              <p:nvPr/>
            </p:nvSpPr>
            <p:spPr bwMode="auto">
              <a:xfrm>
                <a:off x="4606" y="2292"/>
                <a:ext cx="191" cy="37"/>
              </a:xfrm>
              <a:custGeom>
                <a:avLst/>
                <a:gdLst>
                  <a:gd name="T0" fmla="*/ 0 w 191"/>
                  <a:gd name="T1" fmla="*/ 0 h 37"/>
                  <a:gd name="T2" fmla="*/ 191 w 191"/>
                  <a:gd name="T3" fmla="*/ 34 h 37"/>
                  <a:gd name="T4" fmla="*/ 189 w 191"/>
                  <a:gd name="T5" fmla="*/ 36 h 37"/>
                  <a:gd name="T6" fmla="*/ 187 w 191"/>
                  <a:gd name="T7" fmla="*/ 37 h 37"/>
                  <a:gd name="T8" fmla="*/ 0 w 191"/>
                  <a:gd name="T9" fmla="*/ 4 h 37"/>
                  <a:gd name="T10" fmla="*/ 0 w 191"/>
                  <a:gd name="T11" fmla="*/ 2 h 37"/>
                  <a:gd name="T12" fmla="*/ 0 w 191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1"/>
                  <a:gd name="T22" fmla="*/ 0 h 37"/>
                  <a:gd name="T23" fmla="*/ 191 w 191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1" h="37">
                    <a:moveTo>
                      <a:pt x="0" y="0"/>
                    </a:moveTo>
                    <a:lnTo>
                      <a:pt x="191" y="34"/>
                    </a:lnTo>
                    <a:lnTo>
                      <a:pt x="189" y="36"/>
                    </a:lnTo>
                    <a:lnTo>
                      <a:pt x="187" y="37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DBD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39" name="Freeform 161"/>
              <p:cNvSpPr>
                <a:spLocks/>
              </p:cNvSpPr>
              <p:nvPr/>
            </p:nvSpPr>
            <p:spPr bwMode="auto">
              <a:xfrm>
                <a:off x="4606" y="2294"/>
                <a:ext cx="189" cy="35"/>
              </a:xfrm>
              <a:custGeom>
                <a:avLst/>
                <a:gdLst>
                  <a:gd name="T0" fmla="*/ 0 w 189"/>
                  <a:gd name="T1" fmla="*/ 0 h 35"/>
                  <a:gd name="T2" fmla="*/ 189 w 189"/>
                  <a:gd name="T3" fmla="*/ 34 h 35"/>
                  <a:gd name="T4" fmla="*/ 187 w 189"/>
                  <a:gd name="T5" fmla="*/ 35 h 35"/>
                  <a:gd name="T6" fmla="*/ 184 w 189"/>
                  <a:gd name="T7" fmla="*/ 35 h 35"/>
                  <a:gd name="T8" fmla="*/ 0 w 189"/>
                  <a:gd name="T9" fmla="*/ 3 h 35"/>
                  <a:gd name="T10" fmla="*/ 0 w 189"/>
                  <a:gd name="T11" fmla="*/ 2 h 35"/>
                  <a:gd name="T12" fmla="*/ 0 w 189"/>
                  <a:gd name="T13" fmla="*/ 0 h 3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9"/>
                  <a:gd name="T22" fmla="*/ 0 h 35"/>
                  <a:gd name="T23" fmla="*/ 189 w 189"/>
                  <a:gd name="T24" fmla="*/ 35 h 3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9" h="35">
                    <a:moveTo>
                      <a:pt x="0" y="0"/>
                    </a:moveTo>
                    <a:lnTo>
                      <a:pt x="189" y="34"/>
                    </a:lnTo>
                    <a:lnTo>
                      <a:pt x="187" y="35"/>
                    </a:lnTo>
                    <a:lnTo>
                      <a:pt x="184" y="3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D9D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40" name="Freeform 162"/>
              <p:cNvSpPr>
                <a:spLocks/>
              </p:cNvSpPr>
              <p:nvPr/>
            </p:nvSpPr>
            <p:spPr bwMode="auto">
              <a:xfrm>
                <a:off x="4606" y="2296"/>
                <a:ext cx="187" cy="35"/>
              </a:xfrm>
              <a:custGeom>
                <a:avLst/>
                <a:gdLst>
                  <a:gd name="T0" fmla="*/ 0 w 187"/>
                  <a:gd name="T1" fmla="*/ 0 h 35"/>
                  <a:gd name="T2" fmla="*/ 187 w 187"/>
                  <a:gd name="T3" fmla="*/ 33 h 35"/>
                  <a:gd name="T4" fmla="*/ 184 w 187"/>
                  <a:gd name="T5" fmla="*/ 33 h 35"/>
                  <a:gd name="T6" fmla="*/ 182 w 187"/>
                  <a:gd name="T7" fmla="*/ 35 h 35"/>
                  <a:gd name="T8" fmla="*/ 0 w 187"/>
                  <a:gd name="T9" fmla="*/ 3 h 35"/>
                  <a:gd name="T10" fmla="*/ 0 w 187"/>
                  <a:gd name="T11" fmla="*/ 1 h 35"/>
                  <a:gd name="T12" fmla="*/ 0 w 187"/>
                  <a:gd name="T13" fmla="*/ 0 h 3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7"/>
                  <a:gd name="T22" fmla="*/ 0 h 35"/>
                  <a:gd name="T23" fmla="*/ 187 w 187"/>
                  <a:gd name="T24" fmla="*/ 35 h 3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7" h="35">
                    <a:moveTo>
                      <a:pt x="0" y="0"/>
                    </a:moveTo>
                    <a:lnTo>
                      <a:pt x="187" y="33"/>
                    </a:lnTo>
                    <a:lnTo>
                      <a:pt x="184" y="33"/>
                    </a:lnTo>
                    <a:lnTo>
                      <a:pt x="182" y="35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8D8D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41" name="Freeform 163"/>
              <p:cNvSpPr>
                <a:spLocks/>
              </p:cNvSpPr>
              <p:nvPr/>
            </p:nvSpPr>
            <p:spPr bwMode="auto">
              <a:xfrm>
                <a:off x="4606" y="2297"/>
                <a:ext cx="184" cy="36"/>
              </a:xfrm>
              <a:custGeom>
                <a:avLst/>
                <a:gdLst>
                  <a:gd name="T0" fmla="*/ 0 w 184"/>
                  <a:gd name="T1" fmla="*/ 0 h 36"/>
                  <a:gd name="T2" fmla="*/ 184 w 184"/>
                  <a:gd name="T3" fmla="*/ 32 h 36"/>
                  <a:gd name="T4" fmla="*/ 182 w 184"/>
                  <a:gd name="T5" fmla="*/ 34 h 36"/>
                  <a:gd name="T6" fmla="*/ 179 w 184"/>
                  <a:gd name="T7" fmla="*/ 36 h 36"/>
                  <a:gd name="T8" fmla="*/ 0 w 184"/>
                  <a:gd name="T9" fmla="*/ 4 h 36"/>
                  <a:gd name="T10" fmla="*/ 0 w 184"/>
                  <a:gd name="T11" fmla="*/ 2 h 36"/>
                  <a:gd name="T12" fmla="*/ 0 w 184"/>
                  <a:gd name="T13" fmla="*/ 0 h 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4"/>
                  <a:gd name="T22" fmla="*/ 0 h 36"/>
                  <a:gd name="T23" fmla="*/ 184 w 184"/>
                  <a:gd name="T24" fmla="*/ 36 h 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4" h="36">
                    <a:moveTo>
                      <a:pt x="0" y="0"/>
                    </a:moveTo>
                    <a:lnTo>
                      <a:pt x="184" y="32"/>
                    </a:lnTo>
                    <a:lnTo>
                      <a:pt x="182" y="34"/>
                    </a:lnTo>
                    <a:lnTo>
                      <a:pt x="179" y="3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7D6D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42" name="Freeform 164"/>
              <p:cNvSpPr>
                <a:spLocks/>
              </p:cNvSpPr>
              <p:nvPr/>
            </p:nvSpPr>
            <p:spPr bwMode="auto">
              <a:xfrm>
                <a:off x="4606" y="2299"/>
                <a:ext cx="182" cy="36"/>
              </a:xfrm>
              <a:custGeom>
                <a:avLst/>
                <a:gdLst>
                  <a:gd name="T0" fmla="*/ 0 w 182"/>
                  <a:gd name="T1" fmla="*/ 0 h 36"/>
                  <a:gd name="T2" fmla="*/ 182 w 182"/>
                  <a:gd name="T3" fmla="*/ 32 h 36"/>
                  <a:gd name="T4" fmla="*/ 179 w 182"/>
                  <a:gd name="T5" fmla="*/ 34 h 36"/>
                  <a:gd name="T6" fmla="*/ 177 w 182"/>
                  <a:gd name="T7" fmla="*/ 36 h 36"/>
                  <a:gd name="T8" fmla="*/ 2 w 182"/>
                  <a:gd name="T9" fmla="*/ 3 h 36"/>
                  <a:gd name="T10" fmla="*/ 0 w 182"/>
                  <a:gd name="T11" fmla="*/ 2 h 36"/>
                  <a:gd name="T12" fmla="*/ 0 w 182"/>
                  <a:gd name="T13" fmla="*/ 0 h 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2"/>
                  <a:gd name="T22" fmla="*/ 0 h 36"/>
                  <a:gd name="T23" fmla="*/ 182 w 182"/>
                  <a:gd name="T24" fmla="*/ 36 h 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2" h="36">
                    <a:moveTo>
                      <a:pt x="0" y="0"/>
                    </a:moveTo>
                    <a:lnTo>
                      <a:pt x="182" y="32"/>
                    </a:lnTo>
                    <a:lnTo>
                      <a:pt x="179" y="34"/>
                    </a:lnTo>
                    <a:lnTo>
                      <a:pt x="177" y="36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5D5D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43" name="Freeform 165"/>
              <p:cNvSpPr>
                <a:spLocks/>
              </p:cNvSpPr>
              <p:nvPr/>
            </p:nvSpPr>
            <p:spPr bwMode="auto">
              <a:xfrm>
                <a:off x="4606" y="2301"/>
                <a:ext cx="179" cy="34"/>
              </a:xfrm>
              <a:custGeom>
                <a:avLst/>
                <a:gdLst>
                  <a:gd name="T0" fmla="*/ 0 w 179"/>
                  <a:gd name="T1" fmla="*/ 0 h 34"/>
                  <a:gd name="T2" fmla="*/ 179 w 179"/>
                  <a:gd name="T3" fmla="*/ 32 h 34"/>
                  <a:gd name="T4" fmla="*/ 177 w 179"/>
                  <a:gd name="T5" fmla="*/ 34 h 34"/>
                  <a:gd name="T6" fmla="*/ 174 w 179"/>
                  <a:gd name="T7" fmla="*/ 34 h 34"/>
                  <a:gd name="T8" fmla="*/ 2 w 179"/>
                  <a:gd name="T9" fmla="*/ 3 h 34"/>
                  <a:gd name="T10" fmla="*/ 2 w 179"/>
                  <a:gd name="T11" fmla="*/ 1 h 34"/>
                  <a:gd name="T12" fmla="*/ 0 w 179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9"/>
                  <a:gd name="T22" fmla="*/ 0 h 34"/>
                  <a:gd name="T23" fmla="*/ 179 w 179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9" h="34">
                    <a:moveTo>
                      <a:pt x="0" y="0"/>
                    </a:moveTo>
                    <a:lnTo>
                      <a:pt x="179" y="32"/>
                    </a:lnTo>
                    <a:lnTo>
                      <a:pt x="177" y="34"/>
                    </a:lnTo>
                    <a:lnTo>
                      <a:pt x="174" y="34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5D5D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44" name="Freeform 166"/>
              <p:cNvSpPr>
                <a:spLocks/>
              </p:cNvSpPr>
              <p:nvPr/>
            </p:nvSpPr>
            <p:spPr bwMode="auto">
              <a:xfrm>
                <a:off x="4608" y="2302"/>
                <a:ext cx="175" cy="34"/>
              </a:xfrm>
              <a:custGeom>
                <a:avLst/>
                <a:gdLst>
                  <a:gd name="T0" fmla="*/ 0 w 175"/>
                  <a:gd name="T1" fmla="*/ 0 h 34"/>
                  <a:gd name="T2" fmla="*/ 175 w 175"/>
                  <a:gd name="T3" fmla="*/ 33 h 34"/>
                  <a:gd name="T4" fmla="*/ 172 w 175"/>
                  <a:gd name="T5" fmla="*/ 33 h 34"/>
                  <a:gd name="T6" fmla="*/ 170 w 175"/>
                  <a:gd name="T7" fmla="*/ 34 h 34"/>
                  <a:gd name="T8" fmla="*/ 0 w 175"/>
                  <a:gd name="T9" fmla="*/ 4 h 34"/>
                  <a:gd name="T10" fmla="*/ 0 w 175"/>
                  <a:gd name="T11" fmla="*/ 2 h 34"/>
                  <a:gd name="T12" fmla="*/ 0 w 175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5"/>
                  <a:gd name="T22" fmla="*/ 0 h 34"/>
                  <a:gd name="T23" fmla="*/ 175 w 175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5" h="34">
                    <a:moveTo>
                      <a:pt x="0" y="0"/>
                    </a:moveTo>
                    <a:lnTo>
                      <a:pt x="175" y="33"/>
                    </a:lnTo>
                    <a:lnTo>
                      <a:pt x="172" y="33"/>
                    </a:lnTo>
                    <a:lnTo>
                      <a:pt x="170" y="3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4D3D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45" name="Freeform 167"/>
              <p:cNvSpPr>
                <a:spLocks/>
              </p:cNvSpPr>
              <p:nvPr/>
            </p:nvSpPr>
            <p:spPr bwMode="auto">
              <a:xfrm>
                <a:off x="4608" y="2304"/>
                <a:ext cx="172" cy="34"/>
              </a:xfrm>
              <a:custGeom>
                <a:avLst/>
                <a:gdLst>
                  <a:gd name="T0" fmla="*/ 0 w 172"/>
                  <a:gd name="T1" fmla="*/ 0 h 34"/>
                  <a:gd name="T2" fmla="*/ 172 w 172"/>
                  <a:gd name="T3" fmla="*/ 31 h 34"/>
                  <a:gd name="T4" fmla="*/ 170 w 172"/>
                  <a:gd name="T5" fmla="*/ 32 h 34"/>
                  <a:gd name="T6" fmla="*/ 167 w 172"/>
                  <a:gd name="T7" fmla="*/ 34 h 34"/>
                  <a:gd name="T8" fmla="*/ 0 w 172"/>
                  <a:gd name="T9" fmla="*/ 3 h 34"/>
                  <a:gd name="T10" fmla="*/ 0 w 172"/>
                  <a:gd name="T11" fmla="*/ 2 h 34"/>
                  <a:gd name="T12" fmla="*/ 0 w 172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2"/>
                  <a:gd name="T22" fmla="*/ 0 h 34"/>
                  <a:gd name="T23" fmla="*/ 172 w 172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2" h="34">
                    <a:moveTo>
                      <a:pt x="0" y="0"/>
                    </a:moveTo>
                    <a:lnTo>
                      <a:pt x="172" y="31"/>
                    </a:lnTo>
                    <a:lnTo>
                      <a:pt x="170" y="32"/>
                    </a:lnTo>
                    <a:lnTo>
                      <a:pt x="167" y="3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3D2D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46" name="Freeform 168"/>
              <p:cNvSpPr>
                <a:spLocks/>
              </p:cNvSpPr>
              <p:nvPr/>
            </p:nvSpPr>
            <p:spPr bwMode="auto">
              <a:xfrm>
                <a:off x="4608" y="2306"/>
                <a:ext cx="170" cy="34"/>
              </a:xfrm>
              <a:custGeom>
                <a:avLst/>
                <a:gdLst>
                  <a:gd name="T0" fmla="*/ 0 w 170"/>
                  <a:gd name="T1" fmla="*/ 0 h 34"/>
                  <a:gd name="T2" fmla="*/ 170 w 170"/>
                  <a:gd name="T3" fmla="*/ 30 h 34"/>
                  <a:gd name="T4" fmla="*/ 167 w 170"/>
                  <a:gd name="T5" fmla="*/ 32 h 34"/>
                  <a:gd name="T6" fmla="*/ 165 w 170"/>
                  <a:gd name="T7" fmla="*/ 34 h 34"/>
                  <a:gd name="T8" fmla="*/ 0 w 170"/>
                  <a:gd name="T9" fmla="*/ 3 h 34"/>
                  <a:gd name="T10" fmla="*/ 0 w 170"/>
                  <a:gd name="T11" fmla="*/ 1 h 34"/>
                  <a:gd name="T12" fmla="*/ 0 w 170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0"/>
                  <a:gd name="T22" fmla="*/ 0 h 34"/>
                  <a:gd name="T23" fmla="*/ 170 w 170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0" h="34">
                    <a:moveTo>
                      <a:pt x="0" y="0"/>
                    </a:moveTo>
                    <a:lnTo>
                      <a:pt x="170" y="30"/>
                    </a:lnTo>
                    <a:lnTo>
                      <a:pt x="167" y="32"/>
                    </a:lnTo>
                    <a:lnTo>
                      <a:pt x="165" y="3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1D0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47" name="Freeform 169"/>
              <p:cNvSpPr>
                <a:spLocks/>
              </p:cNvSpPr>
              <p:nvPr/>
            </p:nvSpPr>
            <p:spPr bwMode="auto">
              <a:xfrm>
                <a:off x="4608" y="2307"/>
                <a:ext cx="167" cy="33"/>
              </a:xfrm>
              <a:custGeom>
                <a:avLst/>
                <a:gdLst>
                  <a:gd name="T0" fmla="*/ 0 w 167"/>
                  <a:gd name="T1" fmla="*/ 0 h 33"/>
                  <a:gd name="T2" fmla="*/ 167 w 167"/>
                  <a:gd name="T3" fmla="*/ 31 h 33"/>
                  <a:gd name="T4" fmla="*/ 165 w 167"/>
                  <a:gd name="T5" fmla="*/ 33 h 33"/>
                  <a:gd name="T6" fmla="*/ 162 w 167"/>
                  <a:gd name="T7" fmla="*/ 33 h 33"/>
                  <a:gd name="T8" fmla="*/ 1 w 167"/>
                  <a:gd name="T9" fmla="*/ 6 h 33"/>
                  <a:gd name="T10" fmla="*/ 0 w 167"/>
                  <a:gd name="T11" fmla="*/ 2 h 33"/>
                  <a:gd name="T12" fmla="*/ 0 w 167"/>
                  <a:gd name="T13" fmla="*/ 0 h 3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7"/>
                  <a:gd name="T22" fmla="*/ 0 h 33"/>
                  <a:gd name="T23" fmla="*/ 167 w 167"/>
                  <a:gd name="T24" fmla="*/ 33 h 3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7" h="33">
                    <a:moveTo>
                      <a:pt x="0" y="0"/>
                    </a:moveTo>
                    <a:lnTo>
                      <a:pt x="167" y="31"/>
                    </a:lnTo>
                    <a:lnTo>
                      <a:pt x="165" y="33"/>
                    </a:lnTo>
                    <a:lnTo>
                      <a:pt x="162" y="33"/>
                    </a:lnTo>
                    <a:lnTo>
                      <a:pt x="1" y="6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0CFC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48" name="Freeform 170"/>
              <p:cNvSpPr>
                <a:spLocks/>
              </p:cNvSpPr>
              <p:nvPr/>
            </p:nvSpPr>
            <p:spPr bwMode="auto">
              <a:xfrm>
                <a:off x="4608" y="2309"/>
                <a:ext cx="165" cy="32"/>
              </a:xfrm>
              <a:custGeom>
                <a:avLst/>
                <a:gdLst>
                  <a:gd name="T0" fmla="*/ 0 w 165"/>
                  <a:gd name="T1" fmla="*/ 0 h 32"/>
                  <a:gd name="T2" fmla="*/ 165 w 165"/>
                  <a:gd name="T3" fmla="*/ 31 h 32"/>
                  <a:gd name="T4" fmla="*/ 162 w 165"/>
                  <a:gd name="T5" fmla="*/ 31 h 32"/>
                  <a:gd name="T6" fmla="*/ 160 w 165"/>
                  <a:gd name="T7" fmla="*/ 32 h 32"/>
                  <a:gd name="T8" fmla="*/ 1 w 165"/>
                  <a:gd name="T9" fmla="*/ 5 h 32"/>
                  <a:gd name="T10" fmla="*/ 1 w 165"/>
                  <a:gd name="T11" fmla="*/ 4 h 32"/>
                  <a:gd name="T12" fmla="*/ 0 w 165"/>
                  <a:gd name="T13" fmla="*/ 0 h 3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5"/>
                  <a:gd name="T22" fmla="*/ 0 h 32"/>
                  <a:gd name="T23" fmla="*/ 165 w 165"/>
                  <a:gd name="T24" fmla="*/ 32 h 3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5" h="32">
                    <a:moveTo>
                      <a:pt x="0" y="0"/>
                    </a:moveTo>
                    <a:lnTo>
                      <a:pt x="165" y="31"/>
                    </a:lnTo>
                    <a:lnTo>
                      <a:pt x="162" y="31"/>
                    </a:lnTo>
                    <a:lnTo>
                      <a:pt x="160" y="32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FCEC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49" name="Freeform 171"/>
              <p:cNvSpPr>
                <a:spLocks/>
              </p:cNvSpPr>
              <p:nvPr/>
            </p:nvSpPr>
            <p:spPr bwMode="auto">
              <a:xfrm>
                <a:off x="4609" y="2313"/>
                <a:ext cx="161" cy="30"/>
              </a:xfrm>
              <a:custGeom>
                <a:avLst/>
                <a:gdLst>
                  <a:gd name="T0" fmla="*/ 0 w 161"/>
                  <a:gd name="T1" fmla="*/ 0 h 30"/>
                  <a:gd name="T2" fmla="*/ 161 w 161"/>
                  <a:gd name="T3" fmla="*/ 27 h 30"/>
                  <a:gd name="T4" fmla="*/ 159 w 161"/>
                  <a:gd name="T5" fmla="*/ 28 h 30"/>
                  <a:gd name="T6" fmla="*/ 156 w 161"/>
                  <a:gd name="T7" fmla="*/ 30 h 30"/>
                  <a:gd name="T8" fmla="*/ 0 w 161"/>
                  <a:gd name="T9" fmla="*/ 3 h 30"/>
                  <a:gd name="T10" fmla="*/ 0 w 161"/>
                  <a:gd name="T11" fmla="*/ 1 h 30"/>
                  <a:gd name="T12" fmla="*/ 0 w 161"/>
                  <a:gd name="T13" fmla="*/ 0 h 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1"/>
                  <a:gd name="T22" fmla="*/ 0 h 30"/>
                  <a:gd name="T23" fmla="*/ 161 w 161"/>
                  <a:gd name="T24" fmla="*/ 30 h 3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1" h="30">
                    <a:moveTo>
                      <a:pt x="0" y="0"/>
                    </a:moveTo>
                    <a:lnTo>
                      <a:pt x="161" y="27"/>
                    </a:lnTo>
                    <a:lnTo>
                      <a:pt x="159" y="28"/>
                    </a:lnTo>
                    <a:lnTo>
                      <a:pt x="156" y="30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FCEC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50" name="Freeform 172"/>
              <p:cNvSpPr>
                <a:spLocks/>
              </p:cNvSpPr>
              <p:nvPr/>
            </p:nvSpPr>
            <p:spPr bwMode="auto">
              <a:xfrm>
                <a:off x="4609" y="2314"/>
                <a:ext cx="159" cy="31"/>
              </a:xfrm>
              <a:custGeom>
                <a:avLst/>
                <a:gdLst>
                  <a:gd name="T0" fmla="*/ 0 w 159"/>
                  <a:gd name="T1" fmla="*/ 0 h 31"/>
                  <a:gd name="T2" fmla="*/ 159 w 159"/>
                  <a:gd name="T3" fmla="*/ 27 h 31"/>
                  <a:gd name="T4" fmla="*/ 156 w 159"/>
                  <a:gd name="T5" fmla="*/ 29 h 31"/>
                  <a:gd name="T6" fmla="*/ 152 w 159"/>
                  <a:gd name="T7" fmla="*/ 31 h 31"/>
                  <a:gd name="T8" fmla="*/ 0 w 159"/>
                  <a:gd name="T9" fmla="*/ 4 h 31"/>
                  <a:gd name="T10" fmla="*/ 0 w 159"/>
                  <a:gd name="T11" fmla="*/ 2 h 31"/>
                  <a:gd name="T12" fmla="*/ 0 w 159"/>
                  <a:gd name="T13" fmla="*/ 0 h 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9"/>
                  <a:gd name="T22" fmla="*/ 0 h 31"/>
                  <a:gd name="T23" fmla="*/ 159 w 159"/>
                  <a:gd name="T24" fmla="*/ 31 h 3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9" h="31">
                    <a:moveTo>
                      <a:pt x="0" y="0"/>
                    </a:moveTo>
                    <a:lnTo>
                      <a:pt x="159" y="27"/>
                    </a:lnTo>
                    <a:lnTo>
                      <a:pt x="156" y="29"/>
                    </a:lnTo>
                    <a:lnTo>
                      <a:pt x="152" y="31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ECEC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51" name="Freeform 173"/>
              <p:cNvSpPr>
                <a:spLocks/>
              </p:cNvSpPr>
              <p:nvPr/>
            </p:nvSpPr>
            <p:spPr bwMode="auto">
              <a:xfrm>
                <a:off x="4609" y="2316"/>
                <a:ext cx="156" cy="29"/>
              </a:xfrm>
              <a:custGeom>
                <a:avLst/>
                <a:gdLst>
                  <a:gd name="T0" fmla="*/ 0 w 156"/>
                  <a:gd name="T1" fmla="*/ 0 h 29"/>
                  <a:gd name="T2" fmla="*/ 156 w 156"/>
                  <a:gd name="T3" fmla="*/ 27 h 29"/>
                  <a:gd name="T4" fmla="*/ 152 w 156"/>
                  <a:gd name="T5" fmla="*/ 29 h 29"/>
                  <a:gd name="T6" fmla="*/ 151 w 156"/>
                  <a:gd name="T7" fmla="*/ 29 h 29"/>
                  <a:gd name="T8" fmla="*/ 2 w 156"/>
                  <a:gd name="T9" fmla="*/ 3 h 29"/>
                  <a:gd name="T10" fmla="*/ 0 w 156"/>
                  <a:gd name="T11" fmla="*/ 2 h 29"/>
                  <a:gd name="T12" fmla="*/ 0 w 156"/>
                  <a:gd name="T13" fmla="*/ 0 h 2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6"/>
                  <a:gd name="T22" fmla="*/ 0 h 29"/>
                  <a:gd name="T23" fmla="*/ 156 w 156"/>
                  <a:gd name="T24" fmla="*/ 29 h 2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6" h="29">
                    <a:moveTo>
                      <a:pt x="0" y="0"/>
                    </a:moveTo>
                    <a:lnTo>
                      <a:pt x="156" y="27"/>
                    </a:lnTo>
                    <a:lnTo>
                      <a:pt x="152" y="29"/>
                    </a:lnTo>
                    <a:lnTo>
                      <a:pt x="151" y="29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DCD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52" name="Freeform 174"/>
              <p:cNvSpPr>
                <a:spLocks/>
              </p:cNvSpPr>
              <p:nvPr/>
            </p:nvSpPr>
            <p:spPr bwMode="auto">
              <a:xfrm>
                <a:off x="4609" y="2318"/>
                <a:ext cx="152" cy="28"/>
              </a:xfrm>
              <a:custGeom>
                <a:avLst/>
                <a:gdLst>
                  <a:gd name="T0" fmla="*/ 0 w 152"/>
                  <a:gd name="T1" fmla="*/ 0 h 28"/>
                  <a:gd name="T2" fmla="*/ 152 w 152"/>
                  <a:gd name="T3" fmla="*/ 27 h 28"/>
                  <a:gd name="T4" fmla="*/ 151 w 152"/>
                  <a:gd name="T5" fmla="*/ 27 h 28"/>
                  <a:gd name="T6" fmla="*/ 147 w 152"/>
                  <a:gd name="T7" fmla="*/ 28 h 28"/>
                  <a:gd name="T8" fmla="*/ 2 w 152"/>
                  <a:gd name="T9" fmla="*/ 3 h 28"/>
                  <a:gd name="T10" fmla="*/ 2 w 152"/>
                  <a:gd name="T11" fmla="*/ 1 h 28"/>
                  <a:gd name="T12" fmla="*/ 0 w 152"/>
                  <a:gd name="T13" fmla="*/ 0 h 2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2"/>
                  <a:gd name="T22" fmla="*/ 0 h 28"/>
                  <a:gd name="T23" fmla="*/ 152 w 152"/>
                  <a:gd name="T24" fmla="*/ 28 h 2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2" h="28">
                    <a:moveTo>
                      <a:pt x="0" y="0"/>
                    </a:moveTo>
                    <a:lnTo>
                      <a:pt x="152" y="27"/>
                    </a:lnTo>
                    <a:lnTo>
                      <a:pt x="151" y="27"/>
                    </a:lnTo>
                    <a:lnTo>
                      <a:pt x="147" y="28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C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53" name="Freeform 175"/>
              <p:cNvSpPr>
                <a:spLocks/>
              </p:cNvSpPr>
              <p:nvPr/>
            </p:nvSpPr>
            <p:spPr bwMode="auto">
              <a:xfrm>
                <a:off x="4611" y="2319"/>
                <a:ext cx="149" cy="29"/>
              </a:xfrm>
              <a:custGeom>
                <a:avLst/>
                <a:gdLst>
                  <a:gd name="T0" fmla="*/ 0 w 149"/>
                  <a:gd name="T1" fmla="*/ 0 h 29"/>
                  <a:gd name="T2" fmla="*/ 149 w 149"/>
                  <a:gd name="T3" fmla="*/ 26 h 29"/>
                  <a:gd name="T4" fmla="*/ 145 w 149"/>
                  <a:gd name="T5" fmla="*/ 27 h 29"/>
                  <a:gd name="T6" fmla="*/ 142 w 149"/>
                  <a:gd name="T7" fmla="*/ 29 h 29"/>
                  <a:gd name="T8" fmla="*/ 0 w 149"/>
                  <a:gd name="T9" fmla="*/ 4 h 29"/>
                  <a:gd name="T10" fmla="*/ 0 w 149"/>
                  <a:gd name="T11" fmla="*/ 2 h 29"/>
                  <a:gd name="T12" fmla="*/ 0 w 149"/>
                  <a:gd name="T13" fmla="*/ 0 h 2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9"/>
                  <a:gd name="T22" fmla="*/ 0 h 29"/>
                  <a:gd name="T23" fmla="*/ 149 w 149"/>
                  <a:gd name="T24" fmla="*/ 29 h 2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9" h="29">
                    <a:moveTo>
                      <a:pt x="0" y="0"/>
                    </a:moveTo>
                    <a:lnTo>
                      <a:pt x="149" y="26"/>
                    </a:lnTo>
                    <a:lnTo>
                      <a:pt x="145" y="27"/>
                    </a:lnTo>
                    <a:lnTo>
                      <a:pt x="142" y="29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BCBC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54" name="Freeform 176"/>
              <p:cNvSpPr>
                <a:spLocks/>
              </p:cNvSpPr>
              <p:nvPr/>
            </p:nvSpPr>
            <p:spPr bwMode="auto">
              <a:xfrm>
                <a:off x="4611" y="2321"/>
                <a:ext cx="145" cy="27"/>
              </a:xfrm>
              <a:custGeom>
                <a:avLst/>
                <a:gdLst>
                  <a:gd name="T0" fmla="*/ 0 w 145"/>
                  <a:gd name="T1" fmla="*/ 0 h 27"/>
                  <a:gd name="T2" fmla="*/ 145 w 145"/>
                  <a:gd name="T3" fmla="*/ 25 h 27"/>
                  <a:gd name="T4" fmla="*/ 142 w 145"/>
                  <a:gd name="T5" fmla="*/ 27 h 27"/>
                  <a:gd name="T6" fmla="*/ 140 w 145"/>
                  <a:gd name="T7" fmla="*/ 27 h 27"/>
                  <a:gd name="T8" fmla="*/ 2 w 145"/>
                  <a:gd name="T9" fmla="*/ 3 h 27"/>
                  <a:gd name="T10" fmla="*/ 0 w 145"/>
                  <a:gd name="T11" fmla="*/ 2 h 27"/>
                  <a:gd name="T12" fmla="*/ 0 w 145"/>
                  <a:gd name="T13" fmla="*/ 0 h 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5"/>
                  <a:gd name="T22" fmla="*/ 0 h 27"/>
                  <a:gd name="T23" fmla="*/ 145 w 145"/>
                  <a:gd name="T24" fmla="*/ 27 h 2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5" h="27">
                    <a:moveTo>
                      <a:pt x="0" y="0"/>
                    </a:moveTo>
                    <a:lnTo>
                      <a:pt x="145" y="25"/>
                    </a:lnTo>
                    <a:lnTo>
                      <a:pt x="142" y="27"/>
                    </a:lnTo>
                    <a:lnTo>
                      <a:pt x="140" y="27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C2C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55" name="Freeform 177"/>
              <p:cNvSpPr>
                <a:spLocks/>
              </p:cNvSpPr>
              <p:nvPr/>
            </p:nvSpPr>
            <p:spPr bwMode="auto">
              <a:xfrm>
                <a:off x="4611" y="2323"/>
                <a:ext cx="142" cy="27"/>
              </a:xfrm>
              <a:custGeom>
                <a:avLst/>
                <a:gdLst>
                  <a:gd name="T0" fmla="*/ 0 w 142"/>
                  <a:gd name="T1" fmla="*/ 0 h 27"/>
                  <a:gd name="T2" fmla="*/ 142 w 142"/>
                  <a:gd name="T3" fmla="*/ 25 h 27"/>
                  <a:gd name="T4" fmla="*/ 140 w 142"/>
                  <a:gd name="T5" fmla="*/ 25 h 27"/>
                  <a:gd name="T6" fmla="*/ 137 w 142"/>
                  <a:gd name="T7" fmla="*/ 27 h 27"/>
                  <a:gd name="T8" fmla="*/ 2 w 142"/>
                  <a:gd name="T9" fmla="*/ 3 h 27"/>
                  <a:gd name="T10" fmla="*/ 2 w 142"/>
                  <a:gd name="T11" fmla="*/ 1 h 27"/>
                  <a:gd name="T12" fmla="*/ 0 w 142"/>
                  <a:gd name="T13" fmla="*/ 0 h 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2"/>
                  <a:gd name="T22" fmla="*/ 0 h 27"/>
                  <a:gd name="T23" fmla="*/ 142 w 142"/>
                  <a:gd name="T24" fmla="*/ 27 h 2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2" h="27">
                    <a:moveTo>
                      <a:pt x="0" y="0"/>
                    </a:moveTo>
                    <a:lnTo>
                      <a:pt x="142" y="25"/>
                    </a:lnTo>
                    <a:lnTo>
                      <a:pt x="140" y="25"/>
                    </a:lnTo>
                    <a:lnTo>
                      <a:pt x="137" y="27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DBDB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56" name="Freeform 178"/>
              <p:cNvSpPr>
                <a:spLocks/>
              </p:cNvSpPr>
              <p:nvPr/>
            </p:nvSpPr>
            <p:spPr bwMode="auto">
              <a:xfrm>
                <a:off x="4613" y="2324"/>
                <a:ext cx="138" cy="27"/>
              </a:xfrm>
              <a:custGeom>
                <a:avLst/>
                <a:gdLst>
                  <a:gd name="T0" fmla="*/ 0 w 138"/>
                  <a:gd name="T1" fmla="*/ 0 h 27"/>
                  <a:gd name="T2" fmla="*/ 138 w 138"/>
                  <a:gd name="T3" fmla="*/ 24 h 27"/>
                  <a:gd name="T4" fmla="*/ 135 w 138"/>
                  <a:gd name="T5" fmla="*/ 26 h 27"/>
                  <a:gd name="T6" fmla="*/ 131 w 138"/>
                  <a:gd name="T7" fmla="*/ 27 h 27"/>
                  <a:gd name="T8" fmla="*/ 1 w 138"/>
                  <a:gd name="T9" fmla="*/ 4 h 27"/>
                  <a:gd name="T10" fmla="*/ 0 w 138"/>
                  <a:gd name="T11" fmla="*/ 2 h 27"/>
                  <a:gd name="T12" fmla="*/ 0 w 138"/>
                  <a:gd name="T13" fmla="*/ 0 h 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8"/>
                  <a:gd name="T22" fmla="*/ 0 h 27"/>
                  <a:gd name="T23" fmla="*/ 138 w 138"/>
                  <a:gd name="T24" fmla="*/ 27 h 2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8" h="27">
                    <a:moveTo>
                      <a:pt x="0" y="0"/>
                    </a:moveTo>
                    <a:lnTo>
                      <a:pt x="138" y="24"/>
                    </a:lnTo>
                    <a:lnTo>
                      <a:pt x="135" y="26"/>
                    </a:lnTo>
                    <a:lnTo>
                      <a:pt x="131" y="27"/>
                    </a:ln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8B8B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57" name="Freeform 179"/>
              <p:cNvSpPr>
                <a:spLocks/>
              </p:cNvSpPr>
              <p:nvPr/>
            </p:nvSpPr>
            <p:spPr bwMode="auto">
              <a:xfrm>
                <a:off x="4613" y="2326"/>
                <a:ext cx="135" cy="27"/>
              </a:xfrm>
              <a:custGeom>
                <a:avLst/>
                <a:gdLst>
                  <a:gd name="T0" fmla="*/ 0 w 135"/>
                  <a:gd name="T1" fmla="*/ 0 h 27"/>
                  <a:gd name="T2" fmla="*/ 135 w 135"/>
                  <a:gd name="T3" fmla="*/ 24 h 27"/>
                  <a:gd name="T4" fmla="*/ 131 w 135"/>
                  <a:gd name="T5" fmla="*/ 25 h 27"/>
                  <a:gd name="T6" fmla="*/ 130 w 135"/>
                  <a:gd name="T7" fmla="*/ 27 h 27"/>
                  <a:gd name="T8" fmla="*/ 1 w 135"/>
                  <a:gd name="T9" fmla="*/ 3 h 27"/>
                  <a:gd name="T10" fmla="*/ 1 w 135"/>
                  <a:gd name="T11" fmla="*/ 2 h 27"/>
                  <a:gd name="T12" fmla="*/ 0 w 135"/>
                  <a:gd name="T13" fmla="*/ 0 h 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5"/>
                  <a:gd name="T22" fmla="*/ 0 h 27"/>
                  <a:gd name="T23" fmla="*/ 135 w 135"/>
                  <a:gd name="T24" fmla="*/ 27 h 2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5" h="27">
                    <a:moveTo>
                      <a:pt x="0" y="0"/>
                    </a:moveTo>
                    <a:lnTo>
                      <a:pt x="135" y="24"/>
                    </a:lnTo>
                    <a:lnTo>
                      <a:pt x="131" y="25"/>
                    </a:lnTo>
                    <a:lnTo>
                      <a:pt x="130" y="27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EAD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58" name="Freeform 180"/>
              <p:cNvSpPr>
                <a:spLocks/>
              </p:cNvSpPr>
              <p:nvPr/>
            </p:nvSpPr>
            <p:spPr bwMode="auto">
              <a:xfrm>
                <a:off x="4614" y="2328"/>
                <a:ext cx="130" cy="25"/>
              </a:xfrm>
              <a:custGeom>
                <a:avLst/>
                <a:gdLst>
                  <a:gd name="T0" fmla="*/ 0 w 130"/>
                  <a:gd name="T1" fmla="*/ 0 h 25"/>
                  <a:gd name="T2" fmla="*/ 130 w 130"/>
                  <a:gd name="T3" fmla="*/ 23 h 25"/>
                  <a:gd name="T4" fmla="*/ 129 w 130"/>
                  <a:gd name="T5" fmla="*/ 25 h 25"/>
                  <a:gd name="T6" fmla="*/ 125 w 130"/>
                  <a:gd name="T7" fmla="*/ 25 h 25"/>
                  <a:gd name="T8" fmla="*/ 2 w 130"/>
                  <a:gd name="T9" fmla="*/ 3 h 25"/>
                  <a:gd name="T10" fmla="*/ 0 w 130"/>
                  <a:gd name="T11" fmla="*/ 1 h 25"/>
                  <a:gd name="T12" fmla="*/ 0 w 130"/>
                  <a:gd name="T13" fmla="*/ 0 h 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0"/>
                  <a:gd name="T22" fmla="*/ 0 h 25"/>
                  <a:gd name="T23" fmla="*/ 130 w 130"/>
                  <a:gd name="T24" fmla="*/ 25 h 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0" h="25">
                    <a:moveTo>
                      <a:pt x="0" y="0"/>
                    </a:moveTo>
                    <a:lnTo>
                      <a:pt x="130" y="23"/>
                    </a:lnTo>
                    <a:lnTo>
                      <a:pt x="129" y="25"/>
                    </a:lnTo>
                    <a:lnTo>
                      <a:pt x="125" y="25"/>
                    </a:ln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A9A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59" name="Freeform 181"/>
              <p:cNvSpPr>
                <a:spLocks/>
              </p:cNvSpPr>
              <p:nvPr/>
            </p:nvSpPr>
            <p:spPr bwMode="auto">
              <a:xfrm>
                <a:off x="4614" y="2329"/>
                <a:ext cx="129" cy="26"/>
              </a:xfrm>
              <a:custGeom>
                <a:avLst/>
                <a:gdLst>
                  <a:gd name="T0" fmla="*/ 0 w 129"/>
                  <a:gd name="T1" fmla="*/ 0 h 26"/>
                  <a:gd name="T2" fmla="*/ 129 w 129"/>
                  <a:gd name="T3" fmla="*/ 24 h 26"/>
                  <a:gd name="T4" fmla="*/ 125 w 129"/>
                  <a:gd name="T5" fmla="*/ 24 h 26"/>
                  <a:gd name="T6" fmla="*/ 122 w 129"/>
                  <a:gd name="T7" fmla="*/ 26 h 26"/>
                  <a:gd name="T8" fmla="*/ 2 w 129"/>
                  <a:gd name="T9" fmla="*/ 6 h 26"/>
                  <a:gd name="T10" fmla="*/ 2 w 129"/>
                  <a:gd name="T11" fmla="*/ 2 h 26"/>
                  <a:gd name="T12" fmla="*/ 0 w 129"/>
                  <a:gd name="T13" fmla="*/ 0 h 2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"/>
                  <a:gd name="T22" fmla="*/ 0 h 26"/>
                  <a:gd name="T23" fmla="*/ 129 w 129"/>
                  <a:gd name="T24" fmla="*/ 26 h 2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" h="26">
                    <a:moveTo>
                      <a:pt x="0" y="0"/>
                    </a:moveTo>
                    <a:lnTo>
                      <a:pt x="129" y="24"/>
                    </a:lnTo>
                    <a:lnTo>
                      <a:pt x="125" y="24"/>
                    </a:lnTo>
                    <a:lnTo>
                      <a:pt x="122" y="26"/>
                    </a:ln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6A5A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60" name="Freeform 182"/>
              <p:cNvSpPr>
                <a:spLocks/>
              </p:cNvSpPr>
              <p:nvPr/>
            </p:nvSpPr>
            <p:spPr bwMode="auto">
              <a:xfrm>
                <a:off x="4616" y="2331"/>
                <a:ext cx="123" cy="25"/>
              </a:xfrm>
              <a:custGeom>
                <a:avLst/>
                <a:gdLst>
                  <a:gd name="T0" fmla="*/ 0 w 123"/>
                  <a:gd name="T1" fmla="*/ 0 h 25"/>
                  <a:gd name="T2" fmla="*/ 123 w 123"/>
                  <a:gd name="T3" fmla="*/ 22 h 25"/>
                  <a:gd name="T4" fmla="*/ 120 w 123"/>
                  <a:gd name="T5" fmla="*/ 24 h 25"/>
                  <a:gd name="T6" fmla="*/ 117 w 123"/>
                  <a:gd name="T7" fmla="*/ 25 h 25"/>
                  <a:gd name="T8" fmla="*/ 2 w 123"/>
                  <a:gd name="T9" fmla="*/ 5 h 25"/>
                  <a:gd name="T10" fmla="*/ 0 w 123"/>
                  <a:gd name="T11" fmla="*/ 4 h 25"/>
                  <a:gd name="T12" fmla="*/ 0 w 123"/>
                  <a:gd name="T13" fmla="*/ 0 h 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3"/>
                  <a:gd name="T22" fmla="*/ 0 h 25"/>
                  <a:gd name="T23" fmla="*/ 123 w 123"/>
                  <a:gd name="T24" fmla="*/ 25 h 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3" h="25">
                    <a:moveTo>
                      <a:pt x="0" y="0"/>
                    </a:moveTo>
                    <a:lnTo>
                      <a:pt x="123" y="22"/>
                    </a:lnTo>
                    <a:lnTo>
                      <a:pt x="120" y="24"/>
                    </a:lnTo>
                    <a:lnTo>
                      <a:pt x="117" y="25"/>
                    </a:lnTo>
                    <a:lnTo>
                      <a:pt x="2" y="5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F9E9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61" name="Freeform 183"/>
              <p:cNvSpPr>
                <a:spLocks/>
              </p:cNvSpPr>
              <p:nvPr/>
            </p:nvSpPr>
            <p:spPr bwMode="auto">
              <a:xfrm>
                <a:off x="4616" y="2335"/>
                <a:ext cx="120" cy="21"/>
              </a:xfrm>
              <a:custGeom>
                <a:avLst/>
                <a:gdLst>
                  <a:gd name="T0" fmla="*/ 0 w 120"/>
                  <a:gd name="T1" fmla="*/ 0 h 21"/>
                  <a:gd name="T2" fmla="*/ 120 w 120"/>
                  <a:gd name="T3" fmla="*/ 20 h 21"/>
                  <a:gd name="T4" fmla="*/ 117 w 120"/>
                  <a:gd name="T5" fmla="*/ 21 h 21"/>
                  <a:gd name="T6" fmla="*/ 113 w 120"/>
                  <a:gd name="T7" fmla="*/ 21 h 21"/>
                  <a:gd name="T8" fmla="*/ 2 w 120"/>
                  <a:gd name="T9" fmla="*/ 3 h 21"/>
                  <a:gd name="T10" fmla="*/ 2 w 120"/>
                  <a:gd name="T11" fmla="*/ 1 h 21"/>
                  <a:gd name="T12" fmla="*/ 0 w 120"/>
                  <a:gd name="T13" fmla="*/ 0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0"/>
                  <a:gd name="T22" fmla="*/ 0 h 21"/>
                  <a:gd name="T23" fmla="*/ 120 w 120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0" h="21">
                    <a:moveTo>
                      <a:pt x="0" y="0"/>
                    </a:moveTo>
                    <a:lnTo>
                      <a:pt x="120" y="20"/>
                    </a:lnTo>
                    <a:lnTo>
                      <a:pt x="117" y="21"/>
                    </a:lnTo>
                    <a:lnTo>
                      <a:pt x="113" y="21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A9A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62" name="Freeform 184"/>
              <p:cNvSpPr>
                <a:spLocks/>
              </p:cNvSpPr>
              <p:nvPr/>
            </p:nvSpPr>
            <p:spPr bwMode="auto">
              <a:xfrm>
                <a:off x="4618" y="2336"/>
                <a:ext cx="115" cy="22"/>
              </a:xfrm>
              <a:custGeom>
                <a:avLst/>
                <a:gdLst>
                  <a:gd name="T0" fmla="*/ 0 w 115"/>
                  <a:gd name="T1" fmla="*/ 0 h 22"/>
                  <a:gd name="T2" fmla="*/ 115 w 115"/>
                  <a:gd name="T3" fmla="*/ 20 h 22"/>
                  <a:gd name="T4" fmla="*/ 111 w 115"/>
                  <a:gd name="T5" fmla="*/ 20 h 22"/>
                  <a:gd name="T6" fmla="*/ 108 w 115"/>
                  <a:gd name="T7" fmla="*/ 22 h 22"/>
                  <a:gd name="T8" fmla="*/ 66 w 115"/>
                  <a:gd name="T9" fmla="*/ 15 h 22"/>
                  <a:gd name="T10" fmla="*/ 61 w 115"/>
                  <a:gd name="T11" fmla="*/ 14 h 22"/>
                  <a:gd name="T12" fmla="*/ 55 w 115"/>
                  <a:gd name="T13" fmla="*/ 14 h 22"/>
                  <a:gd name="T14" fmla="*/ 1 w 115"/>
                  <a:gd name="T15" fmla="*/ 4 h 22"/>
                  <a:gd name="T16" fmla="*/ 0 w 115"/>
                  <a:gd name="T17" fmla="*/ 2 h 22"/>
                  <a:gd name="T18" fmla="*/ 0 w 115"/>
                  <a:gd name="T19" fmla="*/ 0 h 2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15"/>
                  <a:gd name="T31" fmla="*/ 0 h 22"/>
                  <a:gd name="T32" fmla="*/ 115 w 115"/>
                  <a:gd name="T33" fmla="*/ 22 h 2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15" h="22">
                    <a:moveTo>
                      <a:pt x="0" y="0"/>
                    </a:moveTo>
                    <a:lnTo>
                      <a:pt x="115" y="20"/>
                    </a:lnTo>
                    <a:lnTo>
                      <a:pt x="111" y="20"/>
                    </a:lnTo>
                    <a:lnTo>
                      <a:pt x="108" y="22"/>
                    </a:lnTo>
                    <a:lnTo>
                      <a:pt x="66" y="15"/>
                    </a:lnTo>
                    <a:lnTo>
                      <a:pt x="61" y="14"/>
                    </a:lnTo>
                    <a:lnTo>
                      <a:pt x="55" y="14"/>
                    </a:ln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6959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63" name="Freeform 185"/>
              <p:cNvSpPr>
                <a:spLocks/>
              </p:cNvSpPr>
              <p:nvPr/>
            </p:nvSpPr>
            <p:spPr bwMode="auto">
              <a:xfrm>
                <a:off x="4618" y="2338"/>
                <a:ext cx="111" cy="22"/>
              </a:xfrm>
              <a:custGeom>
                <a:avLst/>
                <a:gdLst>
                  <a:gd name="T0" fmla="*/ 0 w 111"/>
                  <a:gd name="T1" fmla="*/ 0 h 22"/>
                  <a:gd name="T2" fmla="*/ 111 w 111"/>
                  <a:gd name="T3" fmla="*/ 18 h 22"/>
                  <a:gd name="T4" fmla="*/ 108 w 111"/>
                  <a:gd name="T5" fmla="*/ 20 h 22"/>
                  <a:gd name="T6" fmla="*/ 106 w 111"/>
                  <a:gd name="T7" fmla="*/ 22 h 22"/>
                  <a:gd name="T8" fmla="*/ 67 w 111"/>
                  <a:gd name="T9" fmla="*/ 15 h 22"/>
                  <a:gd name="T10" fmla="*/ 64 w 111"/>
                  <a:gd name="T11" fmla="*/ 12 h 22"/>
                  <a:gd name="T12" fmla="*/ 61 w 111"/>
                  <a:gd name="T13" fmla="*/ 12 h 22"/>
                  <a:gd name="T14" fmla="*/ 55 w 111"/>
                  <a:gd name="T15" fmla="*/ 12 h 22"/>
                  <a:gd name="T16" fmla="*/ 50 w 111"/>
                  <a:gd name="T17" fmla="*/ 12 h 22"/>
                  <a:gd name="T18" fmla="*/ 1 w 111"/>
                  <a:gd name="T19" fmla="*/ 3 h 22"/>
                  <a:gd name="T20" fmla="*/ 1 w 111"/>
                  <a:gd name="T21" fmla="*/ 2 h 22"/>
                  <a:gd name="T22" fmla="*/ 0 w 111"/>
                  <a:gd name="T23" fmla="*/ 0 h 2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11"/>
                  <a:gd name="T37" fmla="*/ 0 h 22"/>
                  <a:gd name="T38" fmla="*/ 111 w 111"/>
                  <a:gd name="T39" fmla="*/ 22 h 2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11" h="22">
                    <a:moveTo>
                      <a:pt x="0" y="0"/>
                    </a:moveTo>
                    <a:lnTo>
                      <a:pt x="111" y="18"/>
                    </a:lnTo>
                    <a:lnTo>
                      <a:pt x="108" y="20"/>
                    </a:lnTo>
                    <a:lnTo>
                      <a:pt x="106" y="22"/>
                    </a:lnTo>
                    <a:lnTo>
                      <a:pt x="67" y="15"/>
                    </a:lnTo>
                    <a:lnTo>
                      <a:pt x="64" y="12"/>
                    </a:lnTo>
                    <a:lnTo>
                      <a:pt x="61" y="12"/>
                    </a:lnTo>
                    <a:lnTo>
                      <a:pt x="55" y="12"/>
                    </a:lnTo>
                    <a:lnTo>
                      <a:pt x="50" y="12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8D8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64" name="Freeform 186"/>
              <p:cNvSpPr>
                <a:spLocks noEditPoints="1"/>
              </p:cNvSpPr>
              <p:nvPr/>
            </p:nvSpPr>
            <p:spPr bwMode="auto">
              <a:xfrm>
                <a:off x="4619" y="2340"/>
                <a:ext cx="107" cy="20"/>
              </a:xfrm>
              <a:custGeom>
                <a:avLst/>
                <a:gdLst>
                  <a:gd name="T0" fmla="*/ 0 w 107"/>
                  <a:gd name="T1" fmla="*/ 0 h 20"/>
                  <a:gd name="T2" fmla="*/ 54 w 107"/>
                  <a:gd name="T3" fmla="*/ 10 h 20"/>
                  <a:gd name="T4" fmla="*/ 49 w 107"/>
                  <a:gd name="T5" fmla="*/ 10 h 20"/>
                  <a:gd name="T6" fmla="*/ 46 w 107"/>
                  <a:gd name="T7" fmla="*/ 11 h 20"/>
                  <a:gd name="T8" fmla="*/ 2 w 107"/>
                  <a:gd name="T9" fmla="*/ 3 h 20"/>
                  <a:gd name="T10" fmla="*/ 0 w 107"/>
                  <a:gd name="T11" fmla="*/ 1 h 20"/>
                  <a:gd name="T12" fmla="*/ 0 w 107"/>
                  <a:gd name="T13" fmla="*/ 0 h 20"/>
                  <a:gd name="T14" fmla="*/ 65 w 107"/>
                  <a:gd name="T15" fmla="*/ 11 h 20"/>
                  <a:gd name="T16" fmla="*/ 107 w 107"/>
                  <a:gd name="T17" fmla="*/ 18 h 20"/>
                  <a:gd name="T18" fmla="*/ 103 w 107"/>
                  <a:gd name="T19" fmla="*/ 20 h 20"/>
                  <a:gd name="T20" fmla="*/ 102 w 107"/>
                  <a:gd name="T21" fmla="*/ 20 h 20"/>
                  <a:gd name="T22" fmla="*/ 68 w 107"/>
                  <a:gd name="T23" fmla="*/ 15 h 20"/>
                  <a:gd name="T24" fmla="*/ 66 w 107"/>
                  <a:gd name="T25" fmla="*/ 13 h 20"/>
                  <a:gd name="T26" fmla="*/ 65 w 107"/>
                  <a:gd name="T27" fmla="*/ 11 h 2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7"/>
                  <a:gd name="T43" fmla="*/ 0 h 20"/>
                  <a:gd name="T44" fmla="*/ 107 w 107"/>
                  <a:gd name="T45" fmla="*/ 20 h 2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7" h="20">
                    <a:moveTo>
                      <a:pt x="0" y="0"/>
                    </a:moveTo>
                    <a:lnTo>
                      <a:pt x="54" y="10"/>
                    </a:lnTo>
                    <a:lnTo>
                      <a:pt x="49" y="10"/>
                    </a:lnTo>
                    <a:lnTo>
                      <a:pt x="46" y="11"/>
                    </a:ln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  <a:moveTo>
                      <a:pt x="65" y="11"/>
                    </a:moveTo>
                    <a:lnTo>
                      <a:pt x="107" y="18"/>
                    </a:lnTo>
                    <a:lnTo>
                      <a:pt x="103" y="20"/>
                    </a:lnTo>
                    <a:lnTo>
                      <a:pt x="102" y="20"/>
                    </a:lnTo>
                    <a:lnTo>
                      <a:pt x="68" y="15"/>
                    </a:lnTo>
                    <a:lnTo>
                      <a:pt x="66" y="13"/>
                    </a:lnTo>
                    <a:lnTo>
                      <a:pt x="65" y="11"/>
                    </a:lnTo>
                    <a:close/>
                  </a:path>
                </a:pathLst>
              </a:custGeom>
              <a:solidFill>
                <a:srgbClr val="8B898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65" name="Freeform 187"/>
              <p:cNvSpPr>
                <a:spLocks noEditPoints="1"/>
              </p:cNvSpPr>
              <p:nvPr/>
            </p:nvSpPr>
            <p:spPr bwMode="auto">
              <a:xfrm>
                <a:off x="4619" y="2341"/>
                <a:ext cx="105" cy="21"/>
              </a:xfrm>
              <a:custGeom>
                <a:avLst/>
                <a:gdLst>
                  <a:gd name="T0" fmla="*/ 0 w 105"/>
                  <a:gd name="T1" fmla="*/ 0 h 21"/>
                  <a:gd name="T2" fmla="*/ 49 w 105"/>
                  <a:gd name="T3" fmla="*/ 9 h 21"/>
                  <a:gd name="T4" fmla="*/ 46 w 105"/>
                  <a:gd name="T5" fmla="*/ 10 h 21"/>
                  <a:gd name="T6" fmla="*/ 43 w 105"/>
                  <a:gd name="T7" fmla="*/ 10 h 21"/>
                  <a:gd name="T8" fmla="*/ 4 w 105"/>
                  <a:gd name="T9" fmla="*/ 4 h 21"/>
                  <a:gd name="T10" fmla="*/ 2 w 105"/>
                  <a:gd name="T11" fmla="*/ 2 h 21"/>
                  <a:gd name="T12" fmla="*/ 0 w 105"/>
                  <a:gd name="T13" fmla="*/ 0 h 21"/>
                  <a:gd name="T14" fmla="*/ 66 w 105"/>
                  <a:gd name="T15" fmla="*/ 12 h 21"/>
                  <a:gd name="T16" fmla="*/ 105 w 105"/>
                  <a:gd name="T17" fmla="*/ 19 h 21"/>
                  <a:gd name="T18" fmla="*/ 102 w 105"/>
                  <a:gd name="T19" fmla="*/ 19 h 21"/>
                  <a:gd name="T20" fmla="*/ 98 w 105"/>
                  <a:gd name="T21" fmla="*/ 21 h 21"/>
                  <a:gd name="T22" fmla="*/ 70 w 105"/>
                  <a:gd name="T23" fmla="*/ 15 h 21"/>
                  <a:gd name="T24" fmla="*/ 68 w 105"/>
                  <a:gd name="T25" fmla="*/ 14 h 21"/>
                  <a:gd name="T26" fmla="*/ 66 w 105"/>
                  <a:gd name="T27" fmla="*/ 12 h 2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21"/>
                  <a:gd name="T44" fmla="*/ 105 w 105"/>
                  <a:gd name="T45" fmla="*/ 21 h 2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21">
                    <a:moveTo>
                      <a:pt x="0" y="0"/>
                    </a:moveTo>
                    <a:lnTo>
                      <a:pt x="49" y="9"/>
                    </a:lnTo>
                    <a:lnTo>
                      <a:pt x="46" y="10"/>
                    </a:lnTo>
                    <a:lnTo>
                      <a:pt x="43" y="10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  <a:moveTo>
                      <a:pt x="66" y="12"/>
                    </a:moveTo>
                    <a:lnTo>
                      <a:pt x="105" y="19"/>
                    </a:lnTo>
                    <a:lnTo>
                      <a:pt x="102" y="19"/>
                    </a:lnTo>
                    <a:lnTo>
                      <a:pt x="98" y="21"/>
                    </a:lnTo>
                    <a:lnTo>
                      <a:pt x="70" y="15"/>
                    </a:lnTo>
                    <a:lnTo>
                      <a:pt x="68" y="14"/>
                    </a:lnTo>
                    <a:lnTo>
                      <a:pt x="66" y="12"/>
                    </a:lnTo>
                    <a:close/>
                  </a:path>
                </a:pathLst>
              </a:custGeom>
              <a:solidFill>
                <a:srgbClr val="8786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66" name="Freeform 188"/>
              <p:cNvSpPr>
                <a:spLocks noEditPoints="1"/>
              </p:cNvSpPr>
              <p:nvPr/>
            </p:nvSpPr>
            <p:spPr bwMode="auto">
              <a:xfrm>
                <a:off x="4621" y="2343"/>
                <a:ext cx="100" cy="20"/>
              </a:xfrm>
              <a:custGeom>
                <a:avLst/>
                <a:gdLst>
                  <a:gd name="T0" fmla="*/ 0 w 100"/>
                  <a:gd name="T1" fmla="*/ 0 h 20"/>
                  <a:gd name="T2" fmla="*/ 44 w 100"/>
                  <a:gd name="T3" fmla="*/ 8 h 20"/>
                  <a:gd name="T4" fmla="*/ 41 w 100"/>
                  <a:gd name="T5" fmla="*/ 8 h 20"/>
                  <a:gd name="T6" fmla="*/ 37 w 100"/>
                  <a:gd name="T7" fmla="*/ 10 h 20"/>
                  <a:gd name="T8" fmla="*/ 4 w 100"/>
                  <a:gd name="T9" fmla="*/ 3 h 20"/>
                  <a:gd name="T10" fmla="*/ 2 w 100"/>
                  <a:gd name="T11" fmla="*/ 2 h 20"/>
                  <a:gd name="T12" fmla="*/ 0 w 100"/>
                  <a:gd name="T13" fmla="*/ 0 h 20"/>
                  <a:gd name="T14" fmla="*/ 66 w 100"/>
                  <a:gd name="T15" fmla="*/ 12 h 20"/>
                  <a:gd name="T16" fmla="*/ 100 w 100"/>
                  <a:gd name="T17" fmla="*/ 17 h 20"/>
                  <a:gd name="T18" fmla="*/ 96 w 100"/>
                  <a:gd name="T19" fmla="*/ 19 h 20"/>
                  <a:gd name="T20" fmla="*/ 93 w 100"/>
                  <a:gd name="T21" fmla="*/ 20 h 20"/>
                  <a:gd name="T22" fmla="*/ 69 w 100"/>
                  <a:gd name="T23" fmla="*/ 15 h 20"/>
                  <a:gd name="T24" fmla="*/ 68 w 100"/>
                  <a:gd name="T25" fmla="*/ 13 h 20"/>
                  <a:gd name="T26" fmla="*/ 66 w 100"/>
                  <a:gd name="T27" fmla="*/ 12 h 2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0"/>
                  <a:gd name="T43" fmla="*/ 0 h 20"/>
                  <a:gd name="T44" fmla="*/ 100 w 100"/>
                  <a:gd name="T45" fmla="*/ 20 h 2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0" h="20">
                    <a:moveTo>
                      <a:pt x="0" y="0"/>
                    </a:moveTo>
                    <a:lnTo>
                      <a:pt x="44" y="8"/>
                    </a:lnTo>
                    <a:lnTo>
                      <a:pt x="41" y="8"/>
                    </a:lnTo>
                    <a:lnTo>
                      <a:pt x="37" y="10"/>
                    </a:ln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  <a:moveTo>
                      <a:pt x="66" y="12"/>
                    </a:moveTo>
                    <a:lnTo>
                      <a:pt x="100" y="17"/>
                    </a:lnTo>
                    <a:lnTo>
                      <a:pt x="96" y="19"/>
                    </a:lnTo>
                    <a:lnTo>
                      <a:pt x="93" y="20"/>
                    </a:lnTo>
                    <a:lnTo>
                      <a:pt x="69" y="15"/>
                    </a:lnTo>
                    <a:lnTo>
                      <a:pt x="68" y="13"/>
                    </a:lnTo>
                    <a:lnTo>
                      <a:pt x="66" y="12"/>
                    </a:lnTo>
                    <a:close/>
                  </a:path>
                </a:pathLst>
              </a:custGeom>
              <a:solidFill>
                <a:srgbClr val="807F7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67" name="Freeform 189"/>
              <p:cNvSpPr>
                <a:spLocks noEditPoints="1"/>
              </p:cNvSpPr>
              <p:nvPr/>
            </p:nvSpPr>
            <p:spPr bwMode="auto">
              <a:xfrm>
                <a:off x="4623" y="2345"/>
                <a:ext cx="94" cy="18"/>
              </a:xfrm>
              <a:custGeom>
                <a:avLst/>
                <a:gdLst>
                  <a:gd name="T0" fmla="*/ 0 w 94"/>
                  <a:gd name="T1" fmla="*/ 0 h 18"/>
                  <a:gd name="T2" fmla="*/ 39 w 94"/>
                  <a:gd name="T3" fmla="*/ 6 h 18"/>
                  <a:gd name="T4" fmla="*/ 35 w 94"/>
                  <a:gd name="T5" fmla="*/ 8 h 18"/>
                  <a:gd name="T6" fmla="*/ 34 w 94"/>
                  <a:gd name="T7" fmla="*/ 10 h 18"/>
                  <a:gd name="T8" fmla="*/ 2 w 94"/>
                  <a:gd name="T9" fmla="*/ 5 h 18"/>
                  <a:gd name="T10" fmla="*/ 2 w 94"/>
                  <a:gd name="T11" fmla="*/ 1 h 18"/>
                  <a:gd name="T12" fmla="*/ 0 w 94"/>
                  <a:gd name="T13" fmla="*/ 0 h 18"/>
                  <a:gd name="T14" fmla="*/ 66 w 94"/>
                  <a:gd name="T15" fmla="*/ 11 h 18"/>
                  <a:gd name="T16" fmla="*/ 94 w 94"/>
                  <a:gd name="T17" fmla="*/ 17 h 18"/>
                  <a:gd name="T18" fmla="*/ 91 w 94"/>
                  <a:gd name="T19" fmla="*/ 18 h 18"/>
                  <a:gd name="T20" fmla="*/ 88 w 94"/>
                  <a:gd name="T21" fmla="*/ 18 h 18"/>
                  <a:gd name="T22" fmla="*/ 67 w 94"/>
                  <a:gd name="T23" fmla="*/ 15 h 18"/>
                  <a:gd name="T24" fmla="*/ 67 w 94"/>
                  <a:gd name="T25" fmla="*/ 13 h 18"/>
                  <a:gd name="T26" fmla="*/ 66 w 94"/>
                  <a:gd name="T27" fmla="*/ 11 h 1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94"/>
                  <a:gd name="T43" fmla="*/ 0 h 18"/>
                  <a:gd name="T44" fmla="*/ 94 w 94"/>
                  <a:gd name="T45" fmla="*/ 18 h 1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94" h="18">
                    <a:moveTo>
                      <a:pt x="0" y="0"/>
                    </a:moveTo>
                    <a:lnTo>
                      <a:pt x="39" y="6"/>
                    </a:lnTo>
                    <a:lnTo>
                      <a:pt x="35" y="8"/>
                    </a:lnTo>
                    <a:lnTo>
                      <a:pt x="34" y="10"/>
                    </a:ln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  <a:moveTo>
                      <a:pt x="66" y="11"/>
                    </a:moveTo>
                    <a:lnTo>
                      <a:pt x="94" y="17"/>
                    </a:lnTo>
                    <a:lnTo>
                      <a:pt x="91" y="18"/>
                    </a:lnTo>
                    <a:lnTo>
                      <a:pt x="88" y="18"/>
                    </a:lnTo>
                    <a:lnTo>
                      <a:pt x="67" y="15"/>
                    </a:lnTo>
                    <a:lnTo>
                      <a:pt x="67" y="13"/>
                    </a:lnTo>
                    <a:lnTo>
                      <a:pt x="66" y="11"/>
                    </a:lnTo>
                    <a:close/>
                  </a:path>
                </a:pathLst>
              </a:custGeom>
              <a:solidFill>
                <a:srgbClr val="7D7B7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68" name="Freeform 190"/>
              <p:cNvSpPr>
                <a:spLocks noEditPoints="1"/>
              </p:cNvSpPr>
              <p:nvPr/>
            </p:nvSpPr>
            <p:spPr bwMode="auto">
              <a:xfrm>
                <a:off x="4625" y="2346"/>
                <a:ext cx="89" cy="19"/>
              </a:xfrm>
              <a:custGeom>
                <a:avLst/>
                <a:gdLst>
                  <a:gd name="T0" fmla="*/ 0 w 89"/>
                  <a:gd name="T1" fmla="*/ 0 h 19"/>
                  <a:gd name="T2" fmla="*/ 33 w 89"/>
                  <a:gd name="T3" fmla="*/ 7 h 19"/>
                  <a:gd name="T4" fmla="*/ 32 w 89"/>
                  <a:gd name="T5" fmla="*/ 9 h 19"/>
                  <a:gd name="T6" fmla="*/ 28 w 89"/>
                  <a:gd name="T7" fmla="*/ 10 h 19"/>
                  <a:gd name="T8" fmla="*/ 1 w 89"/>
                  <a:gd name="T9" fmla="*/ 5 h 19"/>
                  <a:gd name="T10" fmla="*/ 0 w 89"/>
                  <a:gd name="T11" fmla="*/ 4 h 19"/>
                  <a:gd name="T12" fmla="*/ 0 w 89"/>
                  <a:gd name="T13" fmla="*/ 0 h 19"/>
                  <a:gd name="T14" fmla="*/ 65 w 89"/>
                  <a:gd name="T15" fmla="*/ 12 h 19"/>
                  <a:gd name="T16" fmla="*/ 89 w 89"/>
                  <a:gd name="T17" fmla="*/ 17 h 19"/>
                  <a:gd name="T18" fmla="*/ 86 w 89"/>
                  <a:gd name="T19" fmla="*/ 17 h 19"/>
                  <a:gd name="T20" fmla="*/ 82 w 89"/>
                  <a:gd name="T21" fmla="*/ 19 h 19"/>
                  <a:gd name="T22" fmla="*/ 67 w 89"/>
                  <a:gd name="T23" fmla="*/ 17 h 19"/>
                  <a:gd name="T24" fmla="*/ 65 w 89"/>
                  <a:gd name="T25" fmla="*/ 14 h 19"/>
                  <a:gd name="T26" fmla="*/ 65 w 89"/>
                  <a:gd name="T27" fmla="*/ 12 h 1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89"/>
                  <a:gd name="T43" fmla="*/ 0 h 19"/>
                  <a:gd name="T44" fmla="*/ 89 w 89"/>
                  <a:gd name="T45" fmla="*/ 19 h 1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89" h="19">
                    <a:moveTo>
                      <a:pt x="0" y="0"/>
                    </a:moveTo>
                    <a:lnTo>
                      <a:pt x="33" y="7"/>
                    </a:lnTo>
                    <a:lnTo>
                      <a:pt x="32" y="9"/>
                    </a:lnTo>
                    <a:lnTo>
                      <a:pt x="28" y="10"/>
                    </a:lnTo>
                    <a:lnTo>
                      <a:pt x="1" y="5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  <a:moveTo>
                      <a:pt x="65" y="12"/>
                    </a:moveTo>
                    <a:lnTo>
                      <a:pt x="89" y="17"/>
                    </a:lnTo>
                    <a:lnTo>
                      <a:pt x="86" y="17"/>
                    </a:lnTo>
                    <a:lnTo>
                      <a:pt x="82" y="19"/>
                    </a:lnTo>
                    <a:lnTo>
                      <a:pt x="67" y="17"/>
                    </a:lnTo>
                    <a:lnTo>
                      <a:pt x="65" y="14"/>
                    </a:lnTo>
                    <a:lnTo>
                      <a:pt x="65" y="12"/>
                    </a:lnTo>
                    <a:close/>
                  </a:path>
                </a:pathLst>
              </a:custGeom>
              <a:solidFill>
                <a:srgbClr val="79777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69" name="Freeform 191"/>
              <p:cNvSpPr>
                <a:spLocks noEditPoints="1"/>
              </p:cNvSpPr>
              <p:nvPr/>
            </p:nvSpPr>
            <p:spPr bwMode="auto">
              <a:xfrm>
                <a:off x="4625" y="2350"/>
                <a:ext cx="86" cy="17"/>
              </a:xfrm>
              <a:custGeom>
                <a:avLst/>
                <a:gdLst>
                  <a:gd name="T0" fmla="*/ 0 w 86"/>
                  <a:gd name="T1" fmla="*/ 0 h 17"/>
                  <a:gd name="T2" fmla="*/ 32 w 86"/>
                  <a:gd name="T3" fmla="*/ 5 h 17"/>
                  <a:gd name="T4" fmla="*/ 28 w 86"/>
                  <a:gd name="T5" fmla="*/ 6 h 17"/>
                  <a:gd name="T6" fmla="*/ 27 w 86"/>
                  <a:gd name="T7" fmla="*/ 6 h 17"/>
                  <a:gd name="T8" fmla="*/ 3 w 86"/>
                  <a:gd name="T9" fmla="*/ 3 h 17"/>
                  <a:gd name="T10" fmla="*/ 1 w 86"/>
                  <a:gd name="T11" fmla="*/ 1 h 17"/>
                  <a:gd name="T12" fmla="*/ 0 w 86"/>
                  <a:gd name="T13" fmla="*/ 0 h 17"/>
                  <a:gd name="T14" fmla="*/ 65 w 86"/>
                  <a:gd name="T15" fmla="*/ 10 h 17"/>
                  <a:gd name="T16" fmla="*/ 86 w 86"/>
                  <a:gd name="T17" fmla="*/ 13 h 17"/>
                  <a:gd name="T18" fmla="*/ 82 w 86"/>
                  <a:gd name="T19" fmla="*/ 15 h 17"/>
                  <a:gd name="T20" fmla="*/ 79 w 86"/>
                  <a:gd name="T21" fmla="*/ 17 h 17"/>
                  <a:gd name="T22" fmla="*/ 67 w 86"/>
                  <a:gd name="T23" fmla="*/ 15 h 17"/>
                  <a:gd name="T24" fmla="*/ 67 w 86"/>
                  <a:gd name="T25" fmla="*/ 13 h 17"/>
                  <a:gd name="T26" fmla="*/ 65 w 86"/>
                  <a:gd name="T27" fmla="*/ 10 h 1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86"/>
                  <a:gd name="T43" fmla="*/ 0 h 17"/>
                  <a:gd name="T44" fmla="*/ 86 w 86"/>
                  <a:gd name="T45" fmla="*/ 17 h 1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86" h="17">
                    <a:moveTo>
                      <a:pt x="0" y="0"/>
                    </a:moveTo>
                    <a:lnTo>
                      <a:pt x="32" y="5"/>
                    </a:lnTo>
                    <a:lnTo>
                      <a:pt x="28" y="6"/>
                    </a:lnTo>
                    <a:lnTo>
                      <a:pt x="27" y="6"/>
                    </a:lnTo>
                    <a:lnTo>
                      <a:pt x="3" y="3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  <a:moveTo>
                      <a:pt x="65" y="10"/>
                    </a:moveTo>
                    <a:lnTo>
                      <a:pt x="86" y="13"/>
                    </a:lnTo>
                    <a:lnTo>
                      <a:pt x="82" y="15"/>
                    </a:lnTo>
                    <a:lnTo>
                      <a:pt x="79" y="17"/>
                    </a:lnTo>
                    <a:lnTo>
                      <a:pt x="67" y="15"/>
                    </a:lnTo>
                    <a:lnTo>
                      <a:pt x="67" y="13"/>
                    </a:lnTo>
                    <a:lnTo>
                      <a:pt x="65" y="10"/>
                    </a:lnTo>
                    <a:close/>
                  </a:path>
                </a:pathLst>
              </a:custGeom>
              <a:solidFill>
                <a:srgbClr val="7270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70" name="Freeform 192"/>
              <p:cNvSpPr>
                <a:spLocks noEditPoints="1"/>
              </p:cNvSpPr>
              <p:nvPr/>
            </p:nvSpPr>
            <p:spPr bwMode="auto">
              <a:xfrm>
                <a:off x="4626" y="2351"/>
                <a:ext cx="81" cy="16"/>
              </a:xfrm>
              <a:custGeom>
                <a:avLst/>
                <a:gdLst>
                  <a:gd name="T0" fmla="*/ 0 w 81"/>
                  <a:gd name="T1" fmla="*/ 0 h 16"/>
                  <a:gd name="T2" fmla="*/ 27 w 81"/>
                  <a:gd name="T3" fmla="*/ 5 h 16"/>
                  <a:gd name="T4" fmla="*/ 26 w 81"/>
                  <a:gd name="T5" fmla="*/ 5 h 16"/>
                  <a:gd name="T6" fmla="*/ 24 w 81"/>
                  <a:gd name="T7" fmla="*/ 7 h 16"/>
                  <a:gd name="T8" fmla="*/ 4 w 81"/>
                  <a:gd name="T9" fmla="*/ 4 h 16"/>
                  <a:gd name="T10" fmla="*/ 2 w 81"/>
                  <a:gd name="T11" fmla="*/ 2 h 16"/>
                  <a:gd name="T12" fmla="*/ 0 w 81"/>
                  <a:gd name="T13" fmla="*/ 0 h 16"/>
                  <a:gd name="T14" fmla="*/ 66 w 81"/>
                  <a:gd name="T15" fmla="*/ 12 h 16"/>
                  <a:gd name="T16" fmla="*/ 81 w 81"/>
                  <a:gd name="T17" fmla="*/ 14 h 16"/>
                  <a:gd name="T18" fmla="*/ 78 w 81"/>
                  <a:gd name="T19" fmla="*/ 16 h 16"/>
                  <a:gd name="T20" fmla="*/ 73 w 81"/>
                  <a:gd name="T21" fmla="*/ 16 h 16"/>
                  <a:gd name="T22" fmla="*/ 66 w 81"/>
                  <a:gd name="T23" fmla="*/ 16 h 16"/>
                  <a:gd name="T24" fmla="*/ 66 w 81"/>
                  <a:gd name="T25" fmla="*/ 14 h 16"/>
                  <a:gd name="T26" fmla="*/ 66 w 81"/>
                  <a:gd name="T27" fmla="*/ 12 h 1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81"/>
                  <a:gd name="T43" fmla="*/ 0 h 16"/>
                  <a:gd name="T44" fmla="*/ 81 w 81"/>
                  <a:gd name="T45" fmla="*/ 16 h 1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81" h="16">
                    <a:moveTo>
                      <a:pt x="0" y="0"/>
                    </a:moveTo>
                    <a:lnTo>
                      <a:pt x="27" y="5"/>
                    </a:lnTo>
                    <a:lnTo>
                      <a:pt x="26" y="5"/>
                    </a:lnTo>
                    <a:lnTo>
                      <a:pt x="24" y="7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  <a:moveTo>
                      <a:pt x="66" y="12"/>
                    </a:moveTo>
                    <a:lnTo>
                      <a:pt x="81" y="14"/>
                    </a:lnTo>
                    <a:lnTo>
                      <a:pt x="78" y="16"/>
                    </a:lnTo>
                    <a:lnTo>
                      <a:pt x="73" y="16"/>
                    </a:lnTo>
                    <a:lnTo>
                      <a:pt x="66" y="16"/>
                    </a:lnTo>
                    <a:lnTo>
                      <a:pt x="66" y="14"/>
                    </a:lnTo>
                    <a:lnTo>
                      <a:pt x="66" y="12"/>
                    </a:lnTo>
                    <a:close/>
                  </a:path>
                </a:pathLst>
              </a:custGeom>
              <a:solidFill>
                <a:srgbClr val="6F6D6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71" name="Freeform 193"/>
              <p:cNvSpPr>
                <a:spLocks noEditPoints="1"/>
              </p:cNvSpPr>
              <p:nvPr/>
            </p:nvSpPr>
            <p:spPr bwMode="auto">
              <a:xfrm>
                <a:off x="4628" y="2353"/>
                <a:ext cx="76" cy="15"/>
              </a:xfrm>
              <a:custGeom>
                <a:avLst/>
                <a:gdLst>
                  <a:gd name="T0" fmla="*/ 0 w 76"/>
                  <a:gd name="T1" fmla="*/ 0 h 15"/>
                  <a:gd name="T2" fmla="*/ 24 w 76"/>
                  <a:gd name="T3" fmla="*/ 3 h 15"/>
                  <a:gd name="T4" fmla="*/ 22 w 76"/>
                  <a:gd name="T5" fmla="*/ 5 h 15"/>
                  <a:gd name="T6" fmla="*/ 18 w 76"/>
                  <a:gd name="T7" fmla="*/ 7 h 15"/>
                  <a:gd name="T8" fmla="*/ 3 w 76"/>
                  <a:gd name="T9" fmla="*/ 3 h 15"/>
                  <a:gd name="T10" fmla="*/ 2 w 76"/>
                  <a:gd name="T11" fmla="*/ 2 h 15"/>
                  <a:gd name="T12" fmla="*/ 0 w 76"/>
                  <a:gd name="T13" fmla="*/ 0 h 15"/>
                  <a:gd name="T14" fmla="*/ 64 w 76"/>
                  <a:gd name="T15" fmla="*/ 12 h 15"/>
                  <a:gd name="T16" fmla="*/ 76 w 76"/>
                  <a:gd name="T17" fmla="*/ 14 h 15"/>
                  <a:gd name="T18" fmla="*/ 71 w 76"/>
                  <a:gd name="T19" fmla="*/ 14 h 15"/>
                  <a:gd name="T20" fmla="*/ 67 w 76"/>
                  <a:gd name="T21" fmla="*/ 15 h 15"/>
                  <a:gd name="T22" fmla="*/ 64 w 76"/>
                  <a:gd name="T23" fmla="*/ 15 h 15"/>
                  <a:gd name="T24" fmla="*/ 64 w 76"/>
                  <a:gd name="T25" fmla="*/ 14 h 15"/>
                  <a:gd name="T26" fmla="*/ 64 w 76"/>
                  <a:gd name="T27" fmla="*/ 12 h 1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76"/>
                  <a:gd name="T43" fmla="*/ 0 h 15"/>
                  <a:gd name="T44" fmla="*/ 76 w 76"/>
                  <a:gd name="T45" fmla="*/ 15 h 1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76" h="15">
                    <a:moveTo>
                      <a:pt x="0" y="0"/>
                    </a:moveTo>
                    <a:lnTo>
                      <a:pt x="24" y="3"/>
                    </a:lnTo>
                    <a:lnTo>
                      <a:pt x="22" y="5"/>
                    </a:lnTo>
                    <a:lnTo>
                      <a:pt x="18" y="7"/>
                    </a:lnTo>
                    <a:lnTo>
                      <a:pt x="3" y="3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  <a:moveTo>
                      <a:pt x="64" y="12"/>
                    </a:moveTo>
                    <a:lnTo>
                      <a:pt x="76" y="14"/>
                    </a:lnTo>
                    <a:lnTo>
                      <a:pt x="71" y="14"/>
                    </a:lnTo>
                    <a:lnTo>
                      <a:pt x="67" y="15"/>
                    </a:lnTo>
                    <a:lnTo>
                      <a:pt x="64" y="15"/>
                    </a:lnTo>
                    <a:lnTo>
                      <a:pt x="64" y="14"/>
                    </a:lnTo>
                    <a:lnTo>
                      <a:pt x="64" y="12"/>
                    </a:lnTo>
                    <a:close/>
                  </a:path>
                </a:pathLst>
              </a:custGeom>
              <a:solidFill>
                <a:srgbClr val="6C6A6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72" name="Freeform 194"/>
              <p:cNvSpPr>
                <a:spLocks noEditPoints="1"/>
              </p:cNvSpPr>
              <p:nvPr/>
            </p:nvSpPr>
            <p:spPr bwMode="auto">
              <a:xfrm>
                <a:off x="4630" y="2355"/>
                <a:ext cx="69" cy="15"/>
              </a:xfrm>
              <a:custGeom>
                <a:avLst/>
                <a:gdLst>
                  <a:gd name="T0" fmla="*/ 0 w 69"/>
                  <a:gd name="T1" fmla="*/ 0 h 15"/>
                  <a:gd name="T2" fmla="*/ 20 w 69"/>
                  <a:gd name="T3" fmla="*/ 3 h 15"/>
                  <a:gd name="T4" fmla="*/ 16 w 69"/>
                  <a:gd name="T5" fmla="*/ 5 h 15"/>
                  <a:gd name="T6" fmla="*/ 15 w 69"/>
                  <a:gd name="T7" fmla="*/ 7 h 15"/>
                  <a:gd name="T8" fmla="*/ 3 w 69"/>
                  <a:gd name="T9" fmla="*/ 5 h 15"/>
                  <a:gd name="T10" fmla="*/ 1 w 69"/>
                  <a:gd name="T11" fmla="*/ 1 h 15"/>
                  <a:gd name="T12" fmla="*/ 0 w 69"/>
                  <a:gd name="T13" fmla="*/ 0 h 15"/>
                  <a:gd name="T14" fmla="*/ 62 w 69"/>
                  <a:gd name="T15" fmla="*/ 12 h 15"/>
                  <a:gd name="T16" fmla="*/ 69 w 69"/>
                  <a:gd name="T17" fmla="*/ 12 h 15"/>
                  <a:gd name="T18" fmla="*/ 65 w 69"/>
                  <a:gd name="T19" fmla="*/ 13 h 15"/>
                  <a:gd name="T20" fmla="*/ 64 w 69"/>
                  <a:gd name="T21" fmla="*/ 15 h 15"/>
                  <a:gd name="T22" fmla="*/ 62 w 69"/>
                  <a:gd name="T23" fmla="*/ 13 h 15"/>
                  <a:gd name="T24" fmla="*/ 62 w 69"/>
                  <a:gd name="T25" fmla="*/ 12 h 1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9"/>
                  <a:gd name="T40" fmla="*/ 0 h 15"/>
                  <a:gd name="T41" fmla="*/ 69 w 69"/>
                  <a:gd name="T42" fmla="*/ 15 h 1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9" h="15">
                    <a:moveTo>
                      <a:pt x="0" y="0"/>
                    </a:moveTo>
                    <a:lnTo>
                      <a:pt x="20" y="3"/>
                    </a:lnTo>
                    <a:lnTo>
                      <a:pt x="16" y="5"/>
                    </a:lnTo>
                    <a:lnTo>
                      <a:pt x="15" y="7"/>
                    </a:lnTo>
                    <a:lnTo>
                      <a:pt x="3" y="5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  <a:moveTo>
                      <a:pt x="62" y="12"/>
                    </a:moveTo>
                    <a:lnTo>
                      <a:pt x="69" y="12"/>
                    </a:lnTo>
                    <a:lnTo>
                      <a:pt x="65" y="13"/>
                    </a:lnTo>
                    <a:lnTo>
                      <a:pt x="64" y="15"/>
                    </a:lnTo>
                    <a:lnTo>
                      <a:pt x="62" y="13"/>
                    </a:lnTo>
                    <a:lnTo>
                      <a:pt x="62" y="12"/>
                    </a:lnTo>
                    <a:close/>
                  </a:path>
                </a:pathLst>
              </a:custGeom>
              <a:solidFill>
                <a:srgbClr val="65626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73" name="Freeform 195"/>
              <p:cNvSpPr>
                <a:spLocks noEditPoints="1"/>
              </p:cNvSpPr>
              <p:nvPr/>
            </p:nvSpPr>
            <p:spPr bwMode="auto">
              <a:xfrm>
                <a:off x="4631" y="2356"/>
                <a:ext cx="64" cy="14"/>
              </a:xfrm>
              <a:custGeom>
                <a:avLst/>
                <a:gdLst>
                  <a:gd name="T0" fmla="*/ 0 w 64"/>
                  <a:gd name="T1" fmla="*/ 0 h 14"/>
                  <a:gd name="T2" fmla="*/ 15 w 64"/>
                  <a:gd name="T3" fmla="*/ 4 h 14"/>
                  <a:gd name="T4" fmla="*/ 14 w 64"/>
                  <a:gd name="T5" fmla="*/ 6 h 14"/>
                  <a:gd name="T6" fmla="*/ 12 w 64"/>
                  <a:gd name="T7" fmla="*/ 7 h 14"/>
                  <a:gd name="T8" fmla="*/ 4 w 64"/>
                  <a:gd name="T9" fmla="*/ 6 h 14"/>
                  <a:gd name="T10" fmla="*/ 2 w 64"/>
                  <a:gd name="T11" fmla="*/ 4 h 14"/>
                  <a:gd name="T12" fmla="*/ 0 w 64"/>
                  <a:gd name="T13" fmla="*/ 0 h 14"/>
                  <a:gd name="T14" fmla="*/ 61 w 64"/>
                  <a:gd name="T15" fmla="*/ 12 h 14"/>
                  <a:gd name="T16" fmla="*/ 64 w 64"/>
                  <a:gd name="T17" fmla="*/ 12 h 14"/>
                  <a:gd name="T18" fmla="*/ 63 w 64"/>
                  <a:gd name="T19" fmla="*/ 12 h 14"/>
                  <a:gd name="T20" fmla="*/ 63 w 64"/>
                  <a:gd name="T21" fmla="*/ 14 h 14"/>
                  <a:gd name="T22" fmla="*/ 61 w 64"/>
                  <a:gd name="T23" fmla="*/ 12 h 14"/>
                  <a:gd name="T24" fmla="*/ 61 w 64"/>
                  <a:gd name="T25" fmla="*/ 12 h 1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4"/>
                  <a:gd name="T40" fmla="*/ 0 h 14"/>
                  <a:gd name="T41" fmla="*/ 64 w 64"/>
                  <a:gd name="T42" fmla="*/ 14 h 1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4" h="14">
                    <a:moveTo>
                      <a:pt x="0" y="0"/>
                    </a:moveTo>
                    <a:lnTo>
                      <a:pt x="15" y="4"/>
                    </a:lnTo>
                    <a:lnTo>
                      <a:pt x="14" y="6"/>
                    </a:lnTo>
                    <a:lnTo>
                      <a:pt x="12" y="7"/>
                    </a:ln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close/>
                    <a:moveTo>
                      <a:pt x="61" y="12"/>
                    </a:moveTo>
                    <a:lnTo>
                      <a:pt x="64" y="12"/>
                    </a:lnTo>
                    <a:lnTo>
                      <a:pt x="63" y="12"/>
                    </a:lnTo>
                    <a:lnTo>
                      <a:pt x="63" y="14"/>
                    </a:lnTo>
                    <a:lnTo>
                      <a:pt x="61" y="12"/>
                    </a:lnTo>
                    <a:close/>
                  </a:path>
                </a:pathLst>
              </a:custGeom>
              <a:solidFill>
                <a:srgbClr val="615E5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74" name="Freeform 196"/>
              <p:cNvSpPr>
                <a:spLocks/>
              </p:cNvSpPr>
              <p:nvPr/>
            </p:nvSpPr>
            <p:spPr bwMode="auto">
              <a:xfrm>
                <a:off x="4633" y="2360"/>
                <a:ext cx="12" cy="3"/>
              </a:xfrm>
              <a:custGeom>
                <a:avLst/>
                <a:gdLst>
                  <a:gd name="T0" fmla="*/ 0 w 12"/>
                  <a:gd name="T1" fmla="*/ 0 h 3"/>
                  <a:gd name="T2" fmla="*/ 12 w 12"/>
                  <a:gd name="T3" fmla="*/ 2 h 3"/>
                  <a:gd name="T4" fmla="*/ 10 w 12"/>
                  <a:gd name="T5" fmla="*/ 3 h 3"/>
                  <a:gd name="T6" fmla="*/ 8 w 12"/>
                  <a:gd name="T7" fmla="*/ 3 h 3"/>
                  <a:gd name="T8" fmla="*/ 5 w 12"/>
                  <a:gd name="T9" fmla="*/ 3 h 3"/>
                  <a:gd name="T10" fmla="*/ 3 w 12"/>
                  <a:gd name="T11" fmla="*/ 2 h 3"/>
                  <a:gd name="T12" fmla="*/ 0 w 12"/>
                  <a:gd name="T13" fmla="*/ 0 h 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"/>
                  <a:gd name="T22" fmla="*/ 0 h 3"/>
                  <a:gd name="T23" fmla="*/ 12 w 12"/>
                  <a:gd name="T24" fmla="*/ 3 h 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" h="3">
                    <a:moveTo>
                      <a:pt x="0" y="0"/>
                    </a:moveTo>
                    <a:lnTo>
                      <a:pt x="12" y="2"/>
                    </a:lnTo>
                    <a:lnTo>
                      <a:pt x="10" y="3"/>
                    </a:lnTo>
                    <a:lnTo>
                      <a:pt x="8" y="3"/>
                    </a:lnTo>
                    <a:lnTo>
                      <a:pt x="5" y="3"/>
                    </a:lnTo>
                    <a:lnTo>
                      <a:pt x="3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5A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75" name="Freeform 197"/>
              <p:cNvSpPr>
                <a:spLocks/>
              </p:cNvSpPr>
              <p:nvPr/>
            </p:nvSpPr>
            <p:spPr bwMode="auto">
              <a:xfrm>
                <a:off x="4635" y="2362"/>
                <a:ext cx="8" cy="3"/>
              </a:xfrm>
              <a:custGeom>
                <a:avLst/>
                <a:gdLst>
                  <a:gd name="T0" fmla="*/ 0 w 8"/>
                  <a:gd name="T1" fmla="*/ 0 h 3"/>
                  <a:gd name="T2" fmla="*/ 8 w 8"/>
                  <a:gd name="T3" fmla="*/ 1 h 3"/>
                  <a:gd name="T4" fmla="*/ 6 w 8"/>
                  <a:gd name="T5" fmla="*/ 1 h 3"/>
                  <a:gd name="T6" fmla="*/ 5 w 8"/>
                  <a:gd name="T7" fmla="*/ 3 h 3"/>
                  <a:gd name="T8" fmla="*/ 3 w 8"/>
                  <a:gd name="T9" fmla="*/ 1 h 3"/>
                  <a:gd name="T10" fmla="*/ 0 w 8"/>
                  <a:gd name="T11" fmla="*/ 0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"/>
                  <a:gd name="T19" fmla="*/ 0 h 3"/>
                  <a:gd name="T20" fmla="*/ 8 w 8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" h="3">
                    <a:moveTo>
                      <a:pt x="0" y="0"/>
                    </a:moveTo>
                    <a:lnTo>
                      <a:pt x="8" y="1"/>
                    </a:lnTo>
                    <a:lnTo>
                      <a:pt x="6" y="1"/>
                    </a:lnTo>
                    <a:lnTo>
                      <a:pt x="5" y="3"/>
                    </a:lnTo>
                    <a:lnTo>
                      <a:pt x="3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6535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76" name="Freeform 198"/>
              <p:cNvSpPr>
                <a:spLocks/>
              </p:cNvSpPr>
              <p:nvPr/>
            </p:nvSpPr>
            <p:spPr bwMode="auto">
              <a:xfrm>
                <a:off x="4638" y="2363"/>
                <a:ext cx="3" cy="2"/>
              </a:xfrm>
              <a:custGeom>
                <a:avLst/>
                <a:gdLst>
                  <a:gd name="T0" fmla="*/ 0 w 3"/>
                  <a:gd name="T1" fmla="*/ 0 h 2"/>
                  <a:gd name="T2" fmla="*/ 3 w 3"/>
                  <a:gd name="T3" fmla="*/ 0 h 2"/>
                  <a:gd name="T4" fmla="*/ 2 w 3"/>
                  <a:gd name="T5" fmla="*/ 2 h 2"/>
                  <a:gd name="T6" fmla="*/ 2 w 3"/>
                  <a:gd name="T7" fmla="*/ 2 h 2"/>
                  <a:gd name="T8" fmla="*/ 0 w 3"/>
                  <a:gd name="T9" fmla="*/ 0 h 2"/>
                  <a:gd name="T10" fmla="*/ 0 w 3"/>
                  <a:gd name="T11" fmla="*/ 0 h 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2"/>
                  <a:gd name="T20" fmla="*/ 3 w 3"/>
                  <a:gd name="T21" fmla="*/ 2 h 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2">
                    <a:moveTo>
                      <a:pt x="0" y="0"/>
                    </a:moveTo>
                    <a:lnTo>
                      <a:pt x="3" y="0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4F4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77" name="Freeform 199"/>
              <p:cNvSpPr>
                <a:spLocks/>
              </p:cNvSpPr>
              <p:nvPr/>
            </p:nvSpPr>
            <p:spPr bwMode="auto">
              <a:xfrm>
                <a:off x="4606" y="2155"/>
                <a:ext cx="230" cy="215"/>
              </a:xfrm>
              <a:custGeom>
                <a:avLst/>
                <a:gdLst>
                  <a:gd name="T0" fmla="*/ 221 w 230"/>
                  <a:gd name="T1" fmla="*/ 109 h 215"/>
                  <a:gd name="T2" fmla="*/ 224 w 230"/>
                  <a:gd name="T3" fmla="*/ 114 h 215"/>
                  <a:gd name="T4" fmla="*/ 228 w 230"/>
                  <a:gd name="T5" fmla="*/ 119 h 215"/>
                  <a:gd name="T6" fmla="*/ 230 w 230"/>
                  <a:gd name="T7" fmla="*/ 125 h 215"/>
                  <a:gd name="T8" fmla="*/ 230 w 230"/>
                  <a:gd name="T9" fmla="*/ 131 h 215"/>
                  <a:gd name="T10" fmla="*/ 228 w 230"/>
                  <a:gd name="T11" fmla="*/ 136 h 215"/>
                  <a:gd name="T12" fmla="*/ 226 w 230"/>
                  <a:gd name="T13" fmla="*/ 141 h 215"/>
                  <a:gd name="T14" fmla="*/ 224 w 230"/>
                  <a:gd name="T15" fmla="*/ 147 h 215"/>
                  <a:gd name="T16" fmla="*/ 219 w 230"/>
                  <a:gd name="T17" fmla="*/ 152 h 215"/>
                  <a:gd name="T18" fmla="*/ 208 w 230"/>
                  <a:gd name="T19" fmla="*/ 161 h 215"/>
                  <a:gd name="T20" fmla="*/ 192 w 230"/>
                  <a:gd name="T21" fmla="*/ 171 h 215"/>
                  <a:gd name="T22" fmla="*/ 176 w 230"/>
                  <a:gd name="T23" fmla="*/ 180 h 215"/>
                  <a:gd name="T24" fmla="*/ 159 w 230"/>
                  <a:gd name="T25" fmla="*/ 188 h 215"/>
                  <a:gd name="T26" fmla="*/ 122 w 230"/>
                  <a:gd name="T27" fmla="*/ 203 h 215"/>
                  <a:gd name="T28" fmla="*/ 88 w 230"/>
                  <a:gd name="T29" fmla="*/ 215 h 215"/>
                  <a:gd name="T30" fmla="*/ 84 w 230"/>
                  <a:gd name="T31" fmla="*/ 205 h 215"/>
                  <a:gd name="T32" fmla="*/ 81 w 230"/>
                  <a:gd name="T33" fmla="*/ 198 h 215"/>
                  <a:gd name="T34" fmla="*/ 76 w 230"/>
                  <a:gd name="T35" fmla="*/ 195 h 215"/>
                  <a:gd name="T36" fmla="*/ 69 w 230"/>
                  <a:gd name="T37" fmla="*/ 193 h 215"/>
                  <a:gd name="T38" fmla="*/ 62 w 230"/>
                  <a:gd name="T39" fmla="*/ 195 h 215"/>
                  <a:gd name="T40" fmla="*/ 52 w 230"/>
                  <a:gd name="T41" fmla="*/ 198 h 215"/>
                  <a:gd name="T42" fmla="*/ 44 w 230"/>
                  <a:gd name="T43" fmla="*/ 203 h 215"/>
                  <a:gd name="T44" fmla="*/ 34 w 230"/>
                  <a:gd name="T45" fmla="*/ 210 h 215"/>
                  <a:gd name="T46" fmla="*/ 25 w 230"/>
                  <a:gd name="T47" fmla="*/ 201 h 215"/>
                  <a:gd name="T48" fmla="*/ 17 w 230"/>
                  <a:gd name="T49" fmla="*/ 191 h 215"/>
                  <a:gd name="T50" fmla="*/ 12 w 230"/>
                  <a:gd name="T51" fmla="*/ 181 h 215"/>
                  <a:gd name="T52" fmla="*/ 7 w 230"/>
                  <a:gd name="T53" fmla="*/ 171 h 215"/>
                  <a:gd name="T54" fmla="*/ 3 w 230"/>
                  <a:gd name="T55" fmla="*/ 158 h 215"/>
                  <a:gd name="T56" fmla="*/ 0 w 230"/>
                  <a:gd name="T57" fmla="*/ 146 h 215"/>
                  <a:gd name="T58" fmla="*/ 0 w 230"/>
                  <a:gd name="T59" fmla="*/ 132 h 215"/>
                  <a:gd name="T60" fmla="*/ 0 w 230"/>
                  <a:gd name="T61" fmla="*/ 119 h 215"/>
                  <a:gd name="T62" fmla="*/ 2 w 230"/>
                  <a:gd name="T63" fmla="*/ 103 h 215"/>
                  <a:gd name="T64" fmla="*/ 3 w 230"/>
                  <a:gd name="T65" fmla="*/ 90 h 215"/>
                  <a:gd name="T66" fmla="*/ 8 w 230"/>
                  <a:gd name="T67" fmla="*/ 75 h 215"/>
                  <a:gd name="T68" fmla="*/ 13 w 230"/>
                  <a:gd name="T69" fmla="*/ 60 h 215"/>
                  <a:gd name="T70" fmla="*/ 20 w 230"/>
                  <a:gd name="T71" fmla="*/ 44 h 215"/>
                  <a:gd name="T72" fmla="*/ 29 w 230"/>
                  <a:gd name="T73" fmla="*/ 29 h 215"/>
                  <a:gd name="T74" fmla="*/ 39 w 230"/>
                  <a:gd name="T75" fmla="*/ 16 h 215"/>
                  <a:gd name="T76" fmla="*/ 51 w 230"/>
                  <a:gd name="T77" fmla="*/ 0 h 215"/>
                  <a:gd name="T78" fmla="*/ 61 w 230"/>
                  <a:gd name="T79" fmla="*/ 7 h 215"/>
                  <a:gd name="T80" fmla="*/ 71 w 230"/>
                  <a:gd name="T81" fmla="*/ 12 h 215"/>
                  <a:gd name="T82" fmla="*/ 73 w 230"/>
                  <a:gd name="T83" fmla="*/ 27 h 215"/>
                  <a:gd name="T84" fmla="*/ 78 w 230"/>
                  <a:gd name="T85" fmla="*/ 41 h 215"/>
                  <a:gd name="T86" fmla="*/ 84 w 230"/>
                  <a:gd name="T87" fmla="*/ 51 h 215"/>
                  <a:gd name="T88" fmla="*/ 91 w 230"/>
                  <a:gd name="T89" fmla="*/ 56 h 215"/>
                  <a:gd name="T90" fmla="*/ 94 w 230"/>
                  <a:gd name="T91" fmla="*/ 58 h 215"/>
                  <a:gd name="T92" fmla="*/ 98 w 230"/>
                  <a:gd name="T93" fmla="*/ 58 h 215"/>
                  <a:gd name="T94" fmla="*/ 101 w 230"/>
                  <a:gd name="T95" fmla="*/ 58 h 215"/>
                  <a:gd name="T96" fmla="*/ 103 w 230"/>
                  <a:gd name="T97" fmla="*/ 56 h 215"/>
                  <a:gd name="T98" fmla="*/ 106 w 230"/>
                  <a:gd name="T99" fmla="*/ 53 h 215"/>
                  <a:gd name="T100" fmla="*/ 108 w 230"/>
                  <a:gd name="T101" fmla="*/ 48 h 215"/>
                  <a:gd name="T102" fmla="*/ 108 w 230"/>
                  <a:gd name="T103" fmla="*/ 41 h 215"/>
                  <a:gd name="T104" fmla="*/ 108 w 230"/>
                  <a:gd name="T105" fmla="*/ 33 h 215"/>
                  <a:gd name="T106" fmla="*/ 137 w 230"/>
                  <a:gd name="T107" fmla="*/ 48 h 215"/>
                  <a:gd name="T108" fmla="*/ 169 w 230"/>
                  <a:gd name="T109" fmla="*/ 66 h 215"/>
                  <a:gd name="T110" fmla="*/ 184 w 230"/>
                  <a:gd name="T111" fmla="*/ 76 h 215"/>
                  <a:gd name="T112" fmla="*/ 199 w 230"/>
                  <a:gd name="T113" fmla="*/ 88 h 215"/>
                  <a:gd name="T114" fmla="*/ 211 w 230"/>
                  <a:gd name="T115" fmla="*/ 98 h 215"/>
                  <a:gd name="T116" fmla="*/ 221 w 230"/>
                  <a:gd name="T117" fmla="*/ 109 h 215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30"/>
                  <a:gd name="T178" fmla="*/ 0 h 215"/>
                  <a:gd name="T179" fmla="*/ 230 w 230"/>
                  <a:gd name="T180" fmla="*/ 215 h 215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30" h="215">
                    <a:moveTo>
                      <a:pt x="221" y="109"/>
                    </a:moveTo>
                    <a:lnTo>
                      <a:pt x="224" y="114"/>
                    </a:lnTo>
                    <a:lnTo>
                      <a:pt x="228" y="119"/>
                    </a:lnTo>
                    <a:lnTo>
                      <a:pt x="230" y="125"/>
                    </a:lnTo>
                    <a:lnTo>
                      <a:pt x="230" y="131"/>
                    </a:lnTo>
                    <a:lnTo>
                      <a:pt x="228" y="136"/>
                    </a:lnTo>
                    <a:lnTo>
                      <a:pt x="226" y="141"/>
                    </a:lnTo>
                    <a:lnTo>
                      <a:pt x="224" y="147"/>
                    </a:lnTo>
                    <a:lnTo>
                      <a:pt x="219" y="152"/>
                    </a:lnTo>
                    <a:lnTo>
                      <a:pt x="208" y="161"/>
                    </a:lnTo>
                    <a:lnTo>
                      <a:pt x="192" y="171"/>
                    </a:lnTo>
                    <a:lnTo>
                      <a:pt x="176" y="180"/>
                    </a:lnTo>
                    <a:lnTo>
                      <a:pt x="159" y="188"/>
                    </a:lnTo>
                    <a:lnTo>
                      <a:pt x="122" y="203"/>
                    </a:lnTo>
                    <a:lnTo>
                      <a:pt x="88" y="215"/>
                    </a:lnTo>
                    <a:lnTo>
                      <a:pt x="84" y="205"/>
                    </a:lnTo>
                    <a:lnTo>
                      <a:pt x="81" y="198"/>
                    </a:lnTo>
                    <a:lnTo>
                      <a:pt x="76" y="195"/>
                    </a:lnTo>
                    <a:lnTo>
                      <a:pt x="69" y="193"/>
                    </a:lnTo>
                    <a:lnTo>
                      <a:pt x="62" y="195"/>
                    </a:lnTo>
                    <a:lnTo>
                      <a:pt x="52" y="198"/>
                    </a:lnTo>
                    <a:lnTo>
                      <a:pt x="44" y="203"/>
                    </a:lnTo>
                    <a:lnTo>
                      <a:pt x="34" y="210"/>
                    </a:lnTo>
                    <a:lnTo>
                      <a:pt x="25" y="201"/>
                    </a:lnTo>
                    <a:lnTo>
                      <a:pt x="17" y="191"/>
                    </a:lnTo>
                    <a:lnTo>
                      <a:pt x="12" y="181"/>
                    </a:lnTo>
                    <a:lnTo>
                      <a:pt x="7" y="171"/>
                    </a:lnTo>
                    <a:lnTo>
                      <a:pt x="3" y="158"/>
                    </a:lnTo>
                    <a:lnTo>
                      <a:pt x="0" y="146"/>
                    </a:lnTo>
                    <a:lnTo>
                      <a:pt x="0" y="132"/>
                    </a:lnTo>
                    <a:lnTo>
                      <a:pt x="0" y="119"/>
                    </a:lnTo>
                    <a:lnTo>
                      <a:pt x="2" y="103"/>
                    </a:lnTo>
                    <a:lnTo>
                      <a:pt x="3" y="90"/>
                    </a:lnTo>
                    <a:lnTo>
                      <a:pt x="8" y="75"/>
                    </a:lnTo>
                    <a:lnTo>
                      <a:pt x="13" y="60"/>
                    </a:lnTo>
                    <a:lnTo>
                      <a:pt x="20" y="44"/>
                    </a:lnTo>
                    <a:lnTo>
                      <a:pt x="29" y="29"/>
                    </a:lnTo>
                    <a:lnTo>
                      <a:pt x="39" y="16"/>
                    </a:lnTo>
                    <a:lnTo>
                      <a:pt x="51" y="0"/>
                    </a:lnTo>
                    <a:lnTo>
                      <a:pt x="61" y="7"/>
                    </a:lnTo>
                    <a:lnTo>
                      <a:pt x="71" y="12"/>
                    </a:lnTo>
                    <a:lnTo>
                      <a:pt x="73" y="27"/>
                    </a:lnTo>
                    <a:lnTo>
                      <a:pt x="78" y="41"/>
                    </a:lnTo>
                    <a:lnTo>
                      <a:pt x="84" y="51"/>
                    </a:lnTo>
                    <a:lnTo>
                      <a:pt x="91" y="56"/>
                    </a:lnTo>
                    <a:lnTo>
                      <a:pt x="94" y="58"/>
                    </a:lnTo>
                    <a:lnTo>
                      <a:pt x="98" y="58"/>
                    </a:lnTo>
                    <a:lnTo>
                      <a:pt x="101" y="58"/>
                    </a:lnTo>
                    <a:lnTo>
                      <a:pt x="103" y="56"/>
                    </a:lnTo>
                    <a:lnTo>
                      <a:pt x="106" y="53"/>
                    </a:lnTo>
                    <a:lnTo>
                      <a:pt x="108" y="48"/>
                    </a:lnTo>
                    <a:lnTo>
                      <a:pt x="108" y="41"/>
                    </a:lnTo>
                    <a:lnTo>
                      <a:pt x="108" y="33"/>
                    </a:lnTo>
                    <a:lnTo>
                      <a:pt x="137" y="48"/>
                    </a:lnTo>
                    <a:lnTo>
                      <a:pt x="169" y="66"/>
                    </a:lnTo>
                    <a:lnTo>
                      <a:pt x="184" y="76"/>
                    </a:lnTo>
                    <a:lnTo>
                      <a:pt x="199" y="88"/>
                    </a:lnTo>
                    <a:lnTo>
                      <a:pt x="211" y="98"/>
                    </a:lnTo>
                    <a:lnTo>
                      <a:pt x="221" y="109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78" name="Freeform 200"/>
              <p:cNvSpPr>
                <a:spLocks/>
              </p:cNvSpPr>
              <p:nvPr/>
            </p:nvSpPr>
            <p:spPr bwMode="auto">
              <a:xfrm>
                <a:off x="4592" y="2350"/>
                <a:ext cx="102" cy="404"/>
              </a:xfrm>
              <a:custGeom>
                <a:avLst/>
                <a:gdLst>
                  <a:gd name="T0" fmla="*/ 102 w 102"/>
                  <a:gd name="T1" fmla="*/ 20 h 404"/>
                  <a:gd name="T2" fmla="*/ 98 w 102"/>
                  <a:gd name="T3" fmla="*/ 12 h 404"/>
                  <a:gd name="T4" fmla="*/ 97 w 102"/>
                  <a:gd name="T5" fmla="*/ 6 h 404"/>
                  <a:gd name="T6" fmla="*/ 92 w 102"/>
                  <a:gd name="T7" fmla="*/ 1 h 404"/>
                  <a:gd name="T8" fmla="*/ 85 w 102"/>
                  <a:gd name="T9" fmla="*/ 0 h 404"/>
                  <a:gd name="T10" fmla="*/ 78 w 102"/>
                  <a:gd name="T11" fmla="*/ 0 h 404"/>
                  <a:gd name="T12" fmla="*/ 70 w 102"/>
                  <a:gd name="T13" fmla="*/ 1 h 404"/>
                  <a:gd name="T14" fmla="*/ 60 w 102"/>
                  <a:gd name="T15" fmla="*/ 6 h 404"/>
                  <a:gd name="T16" fmla="*/ 49 w 102"/>
                  <a:gd name="T17" fmla="*/ 15 h 404"/>
                  <a:gd name="T18" fmla="*/ 44 w 102"/>
                  <a:gd name="T19" fmla="*/ 57 h 404"/>
                  <a:gd name="T20" fmla="*/ 39 w 102"/>
                  <a:gd name="T21" fmla="*/ 101 h 404"/>
                  <a:gd name="T22" fmla="*/ 34 w 102"/>
                  <a:gd name="T23" fmla="*/ 148 h 404"/>
                  <a:gd name="T24" fmla="*/ 27 w 102"/>
                  <a:gd name="T25" fmla="*/ 196 h 404"/>
                  <a:gd name="T26" fmla="*/ 21 w 102"/>
                  <a:gd name="T27" fmla="*/ 246 h 404"/>
                  <a:gd name="T28" fmla="*/ 14 w 102"/>
                  <a:gd name="T29" fmla="*/ 297 h 404"/>
                  <a:gd name="T30" fmla="*/ 7 w 102"/>
                  <a:gd name="T31" fmla="*/ 350 h 404"/>
                  <a:gd name="T32" fmla="*/ 0 w 102"/>
                  <a:gd name="T33" fmla="*/ 402 h 404"/>
                  <a:gd name="T34" fmla="*/ 2 w 102"/>
                  <a:gd name="T35" fmla="*/ 404 h 404"/>
                  <a:gd name="T36" fmla="*/ 4 w 102"/>
                  <a:gd name="T37" fmla="*/ 404 h 404"/>
                  <a:gd name="T38" fmla="*/ 7 w 102"/>
                  <a:gd name="T39" fmla="*/ 400 h 404"/>
                  <a:gd name="T40" fmla="*/ 11 w 102"/>
                  <a:gd name="T41" fmla="*/ 397 h 404"/>
                  <a:gd name="T42" fmla="*/ 33 w 102"/>
                  <a:gd name="T43" fmla="*/ 343 h 404"/>
                  <a:gd name="T44" fmla="*/ 49 w 102"/>
                  <a:gd name="T45" fmla="*/ 292 h 404"/>
                  <a:gd name="T46" fmla="*/ 66 w 102"/>
                  <a:gd name="T47" fmla="*/ 241 h 404"/>
                  <a:gd name="T48" fmla="*/ 78 w 102"/>
                  <a:gd name="T49" fmla="*/ 194 h 404"/>
                  <a:gd name="T50" fmla="*/ 88 w 102"/>
                  <a:gd name="T51" fmla="*/ 147 h 404"/>
                  <a:gd name="T52" fmla="*/ 95 w 102"/>
                  <a:gd name="T53" fmla="*/ 103 h 404"/>
                  <a:gd name="T54" fmla="*/ 100 w 102"/>
                  <a:gd name="T55" fmla="*/ 61 h 404"/>
                  <a:gd name="T56" fmla="*/ 102 w 102"/>
                  <a:gd name="T57" fmla="*/ 20 h 40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02"/>
                  <a:gd name="T88" fmla="*/ 0 h 404"/>
                  <a:gd name="T89" fmla="*/ 102 w 102"/>
                  <a:gd name="T90" fmla="*/ 404 h 404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02" h="404">
                    <a:moveTo>
                      <a:pt x="102" y="20"/>
                    </a:moveTo>
                    <a:lnTo>
                      <a:pt x="98" y="12"/>
                    </a:lnTo>
                    <a:lnTo>
                      <a:pt x="97" y="6"/>
                    </a:lnTo>
                    <a:lnTo>
                      <a:pt x="92" y="1"/>
                    </a:lnTo>
                    <a:lnTo>
                      <a:pt x="85" y="0"/>
                    </a:lnTo>
                    <a:lnTo>
                      <a:pt x="78" y="0"/>
                    </a:lnTo>
                    <a:lnTo>
                      <a:pt x="70" y="1"/>
                    </a:lnTo>
                    <a:lnTo>
                      <a:pt x="60" y="6"/>
                    </a:lnTo>
                    <a:lnTo>
                      <a:pt x="49" y="15"/>
                    </a:lnTo>
                    <a:lnTo>
                      <a:pt x="44" y="57"/>
                    </a:lnTo>
                    <a:lnTo>
                      <a:pt x="39" y="101"/>
                    </a:lnTo>
                    <a:lnTo>
                      <a:pt x="34" y="148"/>
                    </a:lnTo>
                    <a:lnTo>
                      <a:pt x="27" y="196"/>
                    </a:lnTo>
                    <a:lnTo>
                      <a:pt x="21" y="246"/>
                    </a:lnTo>
                    <a:lnTo>
                      <a:pt x="14" y="297"/>
                    </a:lnTo>
                    <a:lnTo>
                      <a:pt x="7" y="350"/>
                    </a:lnTo>
                    <a:lnTo>
                      <a:pt x="0" y="402"/>
                    </a:lnTo>
                    <a:lnTo>
                      <a:pt x="2" y="404"/>
                    </a:lnTo>
                    <a:lnTo>
                      <a:pt x="4" y="404"/>
                    </a:lnTo>
                    <a:lnTo>
                      <a:pt x="7" y="400"/>
                    </a:lnTo>
                    <a:lnTo>
                      <a:pt x="11" y="397"/>
                    </a:lnTo>
                    <a:lnTo>
                      <a:pt x="33" y="343"/>
                    </a:lnTo>
                    <a:lnTo>
                      <a:pt x="49" y="292"/>
                    </a:lnTo>
                    <a:lnTo>
                      <a:pt x="66" y="241"/>
                    </a:lnTo>
                    <a:lnTo>
                      <a:pt x="78" y="194"/>
                    </a:lnTo>
                    <a:lnTo>
                      <a:pt x="88" y="147"/>
                    </a:lnTo>
                    <a:lnTo>
                      <a:pt x="95" y="103"/>
                    </a:lnTo>
                    <a:lnTo>
                      <a:pt x="100" y="61"/>
                    </a:lnTo>
                    <a:lnTo>
                      <a:pt x="102" y="20"/>
                    </a:lnTo>
                    <a:close/>
                  </a:path>
                </a:pathLst>
              </a:custGeom>
              <a:solidFill>
                <a:srgbClr val="4E4B4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79" name="Freeform 201"/>
              <p:cNvSpPr>
                <a:spLocks/>
              </p:cNvSpPr>
              <p:nvPr/>
            </p:nvSpPr>
            <p:spPr bwMode="auto">
              <a:xfrm>
                <a:off x="4592" y="2350"/>
                <a:ext cx="102" cy="404"/>
              </a:xfrm>
              <a:custGeom>
                <a:avLst/>
                <a:gdLst>
                  <a:gd name="T0" fmla="*/ 102 w 102"/>
                  <a:gd name="T1" fmla="*/ 20 h 404"/>
                  <a:gd name="T2" fmla="*/ 98 w 102"/>
                  <a:gd name="T3" fmla="*/ 12 h 404"/>
                  <a:gd name="T4" fmla="*/ 97 w 102"/>
                  <a:gd name="T5" fmla="*/ 6 h 404"/>
                  <a:gd name="T6" fmla="*/ 92 w 102"/>
                  <a:gd name="T7" fmla="*/ 1 h 404"/>
                  <a:gd name="T8" fmla="*/ 85 w 102"/>
                  <a:gd name="T9" fmla="*/ 0 h 404"/>
                  <a:gd name="T10" fmla="*/ 78 w 102"/>
                  <a:gd name="T11" fmla="*/ 0 h 404"/>
                  <a:gd name="T12" fmla="*/ 70 w 102"/>
                  <a:gd name="T13" fmla="*/ 1 h 404"/>
                  <a:gd name="T14" fmla="*/ 60 w 102"/>
                  <a:gd name="T15" fmla="*/ 6 h 404"/>
                  <a:gd name="T16" fmla="*/ 49 w 102"/>
                  <a:gd name="T17" fmla="*/ 15 h 404"/>
                  <a:gd name="T18" fmla="*/ 44 w 102"/>
                  <a:gd name="T19" fmla="*/ 57 h 404"/>
                  <a:gd name="T20" fmla="*/ 39 w 102"/>
                  <a:gd name="T21" fmla="*/ 101 h 404"/>
                  <a:gd name="T22" fmla="*/ 34 w 102"/>
                  <a:gd name="T23" fmla="*/ 148 h 404"/>
                  <a:gd name="T24" fmla="*/ 27 w 102"/>
                  <a:gd name="T25" fmla="*/ 196 h 404"/>
                  <a:gd name="T26" fmla="*/ 21 w 102"/>
                  <a:gd name="T27" fmla="*/ 246 h 404"/>
                  <a:gd name="T28" fmla="*/ 14 w 102"/>
                  <a:gd name="T29" fmla="*/ 297 h 404"/>
                  <a:gd name="T30" fmla="*/ 7 w 102"/>
                  <a:gd name="T31" fmla="*/ 350 h 404"/>
                  <a:gd name="T32" fmla="*/ 0 w 102"/>
                  <a:gd name="T33" fmla="*/ 402 h 404"/>
                  <a:gd name="T34" fmla="*/ 2 w 102"/>
                  <a:gd name="T35" fmla="*/ 404 h 404"/>
                  <a:gd name="T36" fmla="*/ 4 w 102"/>
                  <a:gd name="T37" fmla="*/ 404 h 404"/>
                  <a:gd name="T38" fmla="*/ 7 w 102"/>
                  <a:gd name="T39" fmla="*/ 400 h 404"/>
                  <a:gd name="T40" fmla="*/ 11 w 102"/>
                  <a:gd name="T41" fmla="*/ 397 h 404"/>
                  <a:gd name="T42" fmla="*/ 33 w 102"/>
                  <a:gd name="T43" fmla="*/ 343 h 404"/>
                  <a:gd name="T44" fmla="*/ 49 w 102"/>
                  <a:gd name="T45" fmla="*/ 292 h 404"/>
                  <a:gd name="T46" fmla="*/ 66 w 102"/>
                  <a:gd name="T47" fmla="*/ 241 h 404"/>
                  <a:gd name="T48" fmla="*/ 78 w 102"/>
                  <a:gd name="T49" fmla="*/ 194 h 404"/>
                  <a:gd name="T50" fmla="*/ 88 w 102"/>
                  <a:gd name="T51" fmla="*/ 147 h 404"/>
                  <a:gd name="T52" fmla="*/ 95 w 102"/>
                  <a:gd name="T53" fmla="*/ 103 h 404"/>
                  <a:gd name="T54" fmla="*/ 100 w 102"/>
                  <a:gd name="T55" fmla="*/ 61 h 404"/>
                  <a:gd name="T56" fmla="*/ 102 w 102"/>
                  <a:gd name="T57" fmla="*/ 20 h 40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02"/>
                  <a:gd name="T88" fmla="*/ 0 h 404"/>
                  <a:gd name="T89" fmla="*/ 102 w 102"/>
                  <a:gd name="T90" fmla="*/ 404 h 404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02" h="404">
                    <a:moveTo>
                      <a:pt x="102" y="20"/>
                    </a:moveTo>
                    <a:lnTo>
                      <a:pt x="98" y="12"/>
                    </a:lnTo>
                    <a:lnTo>
                      <a:pt x="97" y="6"/>
                    </a:lnTo>
                    <a:lnTo>
                      <a:pt x="92" y="1"/>
                    </a:lnTo>
                    <a:lnTo>
                      <a:pt x="85" y="0"/>
                    </a:lnTo>
                    <a:lnTo>
                      <a:pt x="78" y="0"/>
                    </a:lnTo>
                    <a:lnTo>
                      <a:pt x="70" y="1"/>
                    </a:lnTo>
                    <a:lnTo>
                      <a:pt x="60" y="6"/>
                    </a:lnTo>
                    <a:lnTo>
                      <a:pt x="49" y="15"/>
                    </a:lnTo>
                    <a:lnTo>
                      <a:pt x="44" y="57"/>
                    </a:lnTo>
                    <a:lnTo>
                      <a:pt x="39" y="101"/>
                    </a:lnTo>
                    <a:lnTo>
                      <a:pt x="34" y="148"/>
                    </a:lnTo>
                    <a:lnTo>
                      <a:pt x="27" y="196"/>
                    </a:lnTo>
                    <a:lnTo>
                      <a:pt x="21" y="246"/>
                    </a:lnTo>
                    <a:lnTo>
                      <a:pt x="14" y="297"/>
                    </a:lnTo>
                    <a:lnTo>
                      <a:pt x="7" y="350"/>
                    </a:lnTo>
                    <a:lnTo>
                      <a:pt x="0" y="402"/>
                    </a:lnTo>
                    <a:lnTo>
                      <a:pt x="2" y="404"/>
                    </a:lnTo>
                    <a:lnTo>
                      <a:pt x="4" y="404"/>
                    </a:lnTo>
                    <a:lnTo>
                      <a:pt x="7" y="400"/>
                    </a:lnTo>
                    <a:lnTo>
                      <a:pt x="11" y="397"/>
                    </a:lnTo>
                    <a:lnTo>
                      <a:pt x="33" y="343"/>
                    </a:lnTo>
                    <a:lnTo>
                      <a:pt x="49" y="292"/>
                    </a:lnTo>
                    <a:lnTo>
                      <a:pt x="66" y="241"/>
                    </a:lnTo>
                    <a:lnTo>
                      <a:pt x="78" y="194"/>
                    </a:lnTo>
                    <a:lnTo>
                      <a:pt x="88" y="147"/>
                    </a:lnTo>
                    <a:lnTo>
                      <a:pt x="95" y="103"/>
                    </a:lnTo>
                    <a:lnTo>
                      <a:pt x="100" y="61"/>
                    </a:lnTo>
                    <a:lnTo>
                      <a:pt x="102" y="2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80" name="Freeform 202"/>
              <p:cNvSpPr>
                <a:spLocks/>
              </p:cNvSpPr>
              <p:nvPr/>
            </p:nvSpPr>
            <p:spPr bwMode="auto">
              <a:xfrm>
                <a:off x="4677" y="1728"/>
                <a:ext cx="78" cy="490"/>
              </a:xfrm>
              <a:custGeom>
                <a:avLst/>
                <a:gdLst>
                  <a:gd name="T0" fmla="*/ 0 w 78"/>
                  <a:gd name="T1" fmla="*/ 441 h 490"/>
                  <a:gd name="T2" fmla="*/ 5 w 78"/>
                  <a:gd name="T3" fmla="*/ 460 h 490"/>
                  <a:gd name="T4" fmla="*/ 10 w 78"/>
                  <a:gd name="T5" fmla="*/ 473 h 490"/>
                  <a:gd name="T6" fmla="*/ 17 w 78"/>
                  <a:gd name="T7" fmla="*/ 483 h 490"/>
                  <a:gd name="T8" fmla="*/ 22 w 78"/>
                  <a:gd name="T9" fmla="*/ 488 h 490"/>
                  <a:gd name="T10" fmla="*/ 25 w 78"/>
                  <a:gd name="T11" fmla="*/ 490 h 490"/>
                  <a:gd name="T12" fmla="*/ 27 w 78"/>
                  <a:gd name="T13" fmla="*/ 490 h 490"/>
                  <a:gd name="T14" fmla="*/ 30 w 78"/>
                  <a:gd name="T15" fmla="*/ 488 h 490"/>
                  <a:gd name="T16" fmla="*/ 32 w 78"/>
                  <a:gd name="T17" fmla="*/ 487 h 490"/>
                  <a:gd name="T18" fmla="*/ 34 w 78"/>
                  <a:gd name="T19" fmla="*/ 478 h 490"/>
                  <a:gd name="T20" fmla="*/ 35 w 78"/>
                  <a:gd name="T21" fmla="*/ 468 h 490"/>
                  <a:gd name="T22" fmla="*/ 44 w 78"/>
                  <a:gd name="T23" fmla="*/ 412 h 490"/>
                  <a:gd name="T24" fmla="*/ 51 w 78"/>
                  <a:gd name="T25" fmla="*/ 358 h 490"/>
                  <a:gd name="T26" fmla="*/ 56 w 78"/>
                  <a:gd name="T27" fmla="*/ 302 h 490"/>
                  <a:gd name="T28" fmla="*/ 61 w 78"/>
                  <a:gd name="T29" fmla="*/ 245 h 490"/>
                  <a:gd name="T30" fmla="*/ 66 w 78"/>
                  <a:gd name="T31" fmla="*/ 187 h 490"/>
                  <a:gd name="T32" fmla="*/ 71 w 78"/>
                  <a:gd name="T33" fmla="*/ 130 h 490"/>
                  <a:gd name="T34" fmla="*/ 74 w 78"/>
                  <a:gd name="T35" fmla="*/ 73 h 490"/>
                  <a:gd name="T36" fmla="*/ 78 w 78"/>
                  <a:gd name="T37" fmla="*/ 12 h 490"/>
                  <a:gd name="T38" fmla="*/ 76 w 78"/>
                  <a:gd name="T39" fmla="*/ 3 h 490"/>
                  <a:gd name="T40" fmla="*/ 74 w 78"/>
                  <a:gd name="T41" fmla="*/ 0 h 490"/>
                  <a:gd name="T42" fmla="*/ 71 w 78"/>
                  <a:gd name="T43" fmla="*/ 3 h 490"/>
                  <a:gd name="T44" fmla="*/ 69 w 78"/>
                  <a:gd name="T45" fmla="*/ 10 h 490"/>
                  <a:gd name="T46" fmla="*/ 64 w 78"/>
                  <a:gd name="T47" fmla="*/ 59 h 490"/>
                  <a:gd name="T48" fmla="*/ 59 w 78"/>
                  <a:gd name="T49" fmla="*/ 108 h 490"/>
                  <a:gd name="T50" fmla="*/ 54 w 78"/>
                  <a:gd name="T51" fmla="*/ 155 h 490"/>
                  <a:gd name="T52" fmla="*/ 47 w 78"/>
                  <a:gd name="T53" fmla="*/ 203 h 490"/>
                  <a:gd name="T54" fmla="*/ 40 w 78"/>
                  <a:gd name="T55" fmla="*/ 248 h 490"/>
                  <a:gd name="T56" fmla="*/ 32 w 78"/>
                  <a:gd name="T57" fmla="*/ 294 h 490"/>
                  <a:gd name="T58" fmla="*/ 23 w 78"/>
                  <a:gd name="T59" fmla="*/ 336 h 490"/>
                  <a:gd name="T60" fmla="*/ 15 w 78"/>
                  <a:gd name="T61" fmla="*/ 378 h 490"/>
                  <a:gd name="T62" fmla="*/ 10 w 78"/>
                  <a:gd name="T63" fmla="*/ 395 h 490"/>
                  <a:gd name="T64" fmla="*/ 7 w 78"/>
                  <a:gd name="T65" fmla="*/ 409 h 490"/>
                  <a:gd name="T66" fmla="*/ 2 w 78"/>
                  <a:gd name="T67" fmla="*/ 424 h 490"/>
                  <a:gd name="T68" fmla="*/ 0 w 78"/>
                  <a:gd name="T69" fmla="*/ 441 h 49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78"/>
                  <a:gd name="T106" fmla="*/ 0 h 490"/>
                  <a:gd name="T107" fmla="*/ 78 w 78"/>
                  <a:gd name="T108" fmla="*/ 490 h 49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78" h="490">
                    <a:moveTo>
                      <a:pt x="0" y="441"/>
                    </a:moveTo>
                    <a:lnTo>
                      <a:pt x="5" y="460"/>
                    </a:lnTo>
                    <a:lnTo>
                      <a:pt x="10" y="473"/>
                    </a:lnTo>
                    <a:lnTo>
                      <a:pt x="17" y="483"/>
                    </a:lnTo>
                    <a:lnTo>
                      <a:pt x="22" y="488"/>
                    </a:lnTo>
                    <a:lnTo>
                      <a:pt x="25" y="490"/>
                    </a:lnTo>
                    <a:lnTo>
                      <a:pt x="27" y="490"/>
                    </a:lnTo>
                    <a:lnTo>
                      <a:pt x="30" y="488"/>
                    </a:lnTo>
                    <a:lnTo>
                      <a:pt x="32" y="487"/>
                    </a:lnTo>
                    <a:lnTo>
                      <a:pt x="34" y="478"/>
                    </a:lnTo>
                    <a:lnTo>
                      <a:pt x="35" y="468"/>
                    </a:lnTo>
                    <a:lnTo>
                      <a:pt x="44" y="412"/>
                    </a:lnTo>
                    <a:lnTo>
                      <a:pt x="51" y="358"/>
                    </a:lnTo>
                    <a:lnTo>
                      <a:pt x="56" y="302"/>
                    </a:lnTo>
                    <a:lnTo>
                      <a:pt x="61" y="245"/>
                    </a:lnTo>
                    <a:lnTo>
                      <a:pt x="66" y="187"/>
                    </a:lnTo>
                    <a:lnTo>
                      <a:pt x="71" y="130"/>
                    </a:lnTo>
                    <a:lnTo>
                      <a:pt x="74" y="73"/>
                    </a:lnTo>
                    <a:lnTo>
                      <a:pt x="78" y="12"/>
                    </a:lnTo>
                    <a:lnTo>
                      <a:pt x="76" y="3"/>
                    </a:lnTo>
                    <a:lnTo>
                      <a:pt x="74" y="0"/>
                    </a:lnTo>
                    <a:lnTo>
                      <a:pt x="71" y="3"/>
                    </a:lnTo>
                    <a:lnTo>
                      <a:pt x="69" y="10"/>
                    </a:lnTo>
                    <a:lnTo>
                      <a:pt x="64" y="59"/>
                    </a:lnTo>
                    <a:lnTo>
                      <a:pt x="59" y="108"/>
                    </a:lnTo>
                    <a:lnTo>
                      <a:pt x="54" y="155"/>
                    </a:lnTo>
                    <a:lnTo>
                      <a:pt x="47" y="203"/>
                    </a:lnTo>
                    <a:lnTo>
                      <a:pt x="40" y="248"/>
                    </a:lnTo>
                    <a:lnTo>
                      <a:pt x="32" y="294"/>
                    </a:lnTo>
                    <a:lnTo>
                      <a:pt x="23" y="336"/>
                    </a:lnTo>
                    <a:lnTo>
                      <a:pt x="15" y="378"/>
                    </a:lnTo>
                    <a:lnTo>
                      <a:pt x="10" y="395"/>
                    </a:lnTo>
                    <a:lnTo>
                      <a:pt x="7" y="409"/>
                    </a:lnTo>
                    <a:lnTo>
                      <a:pt x="2" y="424"/>
                    </a:lnTo>
                    <a:lnTo>
                      <a:pt x="0" y="441"/>
                    </a:lnTo>
                    <a:close/>
                  </a:path>
                </a:pathLst>
              </a:custGeom>
              <a:solidFill>
                <a:srgbClr val="4E4B4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81" name="Freeform 203"/>
              <p:cNvSpPr>
                <a:spLocks/>
              </p:cNvSpPr>
              <p:nvPr/>
            </p:nvSpPr>
            <p:spPr bwMode="auto">
              <a:xfrm>
                <a:off x="4677" y="1728"/>
                <a:ext cx="78" cy="490"/>
              </a:xfrm>
              <a:custGeom>
                <a:avLst/>
                <a:gdLst>
                  <a:gd name="T0" fmla="*/ 0 w 78"/>
                  <a:gd name="T1" fmla="*/ 441 h 490"/>
                  <a:gd name="T2" fmla="*/ 5 w 78"/>
                  <a:gd name="T3" fmla="*/ 460 h 490"/>
                  <a:gd name="T4" fmla="*/ 10 w 78"/>
                  <a:gd name="T5" fmla="*/ 473 h 490"/>
                  <a:gd name="T6" fmla="*/ 17 w 78"/>
                  <a:gd name="T7" fmla="*/ 483 h 490"/>
                  <a:gd name="T8" fmla="*/ 22 w 78"/>
                  <a:gd name="T9" fmla="*/ 488 h 490"/>
                  <a:gd name="T10" fmla="*/ 25 w 78"/>
                  <a:gd name="T11" fmla="*/ 490 h 490"/>
                  <a:gd name="T12" fmla="*/ 27 w 78"/>
                  <a:gd name="T13" fmla="*/ 490 h 490"/>
                  <a:gd name="T14" fmla="*/ 30 w 78"/>
                  <a:gd name="T15" fmla="*/ 488 h 490"/>
                  <a:gd name="T16" fmla="*/ 32 w 78"/>
                  <a:gd name="T17" fmla="*/ 487 h 490"/>
                  <a:gd name="T18" fmla="*/ 34 w 78"/>
                  <a:gd name="T19" fmla="*/ 478 h 490"/>
                  <a:gd name="T20" fmla="*/ 35 w 78"/>
                  <a:gd name="T21" fmla="*/ 468 h 490"/>
                  <a:gd name="T22" fmla="*/ 44 w 78"/>
                  <a:gd name="T23" fmla="*/ 412 h 490"/>
                  <a:gd name="T24" fmla="*/ 51 w 78"/>
                  <a:gd name="T25" fmla="*/ 358 h 490"/>
                  <a:gd name="T26" fmla="*/ 56 w 78"/>
                  <a:gd name="T27" fmla="*/ 302 h 490"/>
                  <a:gd name="T28" fmla="*/ 61 w 78"/>
                  <a:gd name="T29" fmla="*/ 245 h 490"/>
                  <a:gd name="T30" fmla="*/ 66 w 78"/>
                  <a:gd name="T31" fmla="*/ 187 h 490"/>
                  <a:gd name="T32" fmla="*/ 71 w 78"/>
                  <a:gd name="T33" fmla="*/ 130 h 490"/>
                  <a:gd name="T34" fmla="*/ 74 w 78"/>
                  <a:gd name="T35" fmla="*/ 73 h 490"/>
                  <a:gd name="T36" fmla="*/ 78 w 78"/>
                  <a:gd name="T37" fmla="*/ 12 h 490"/>
                  <a:gd name="T38" fmla="*/ 76 w 78"/>
                  <a:gd name="T39" fmla="*/ 3 h 490"/>
                  <a:gd name="T40" fmla="*/ 74 w 78"/>
                  <a:gd name="T41" fmla="*/ 0 h 490"/>
                  <a:gd name="T42" fmla="*/ 71 w 78"/>
                  <a:gd name="T43" fmla="*/ 3 h 490"/>
                  <a:gd name="T44" fmla="*/ 69 w 78"/>
                  <a:gd name="T45" fmla="*/ 10 h 490"/>
                  <a:gd name="T46" fmla="*/ 64 w 78"/>
                  <a:gd name="T47" fmla="*/ 59 h 490"/>
                  <a:gd name="T48" fmla="*/ 59 w 78"/>
                  <a:gd name="T49" fmla="*/ 108 h 490"/>
                  <a:gd name="T50" fmla="*/ 54 w 78"/>
                  <a:gd name="T51" fmla="*/ 155 h 490"/>
                  <a:gd name="T52" fmla="*/ 47 w 78"/>
                  <a:gd name="T53" fmla="*/ 203 h 490"/>
                  <a:gd name="T54" fmla="*/ 40 w 78"/>
                  <a:gd name="T55" fmla="*/ 248 h 490"/>
                  <a:gd name="T56" fmla="*/ 32 w 78"/>
                  <a:gd name="T57" fmla="*/ 294 h 490"/>
                  <a:gd name="T58" fmla="*/ 23 w 78"/>
                  <a:gd name="T59" fmla="*/ 336 h 490"/>
                  <a:gd name="T60" fmla="*/ 15 w 78"/>
                  <a:gd name="T61" fmla="*/ 378 h 490"/>
                  <a:gd name="T62" fmla="*/ 10 w 78"/>
                  <a:gd name="T63" fmla="*/ 395 h 490"/>
                  <a:gd name="T64" fmla="*/ 7 w 78"/>
                  <a:gd name="T65" fmla="*/ 409 h 490"/>
                  <a:gd name="T66" fmla="*/ 2 w 78"/>
                  <a:gd name="T67" fmla="*/ 424 h 490"/>
                  <a:gd name="T68" fmla="*/ 0 w 78"/>
                  <a:gd name="T69" fmla="*/ 441 h 49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78"/>
                  <a:gd name="T106" fmla="*/ 0 h 490"/>
                  <a:gd name="T107" fmla="*/ 78 w 78"/>
                  <a:gd name="T108" fmla="*/ 490 h 49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78" h="490">
                    <a:moveTo>
                      <a:pt x="0" y="441"/>
                    </a:moveTo>
                    <a:lnTo>
                      <a:pt x="5" y="460"/>
                    </a:lnTo>
                    <a:lnTo>
                      <a:pt x="10" y="473"/>
                    </a:lnTo>
                    <a:lnTo>
                      <a:pt x="17" y="483"/>
                    </a:lnTo>
                    <a:lnTo>
                      <a:pt x="22" y="488"/>
                    </a:lnTo>
                    <a:lnTo>
                      <a:pt x="25" y="490"/>
                    </a:lnTo>
                    <a:lnTo>
                      <a:pt x="27" y="490"/>
                    </a:lnTo>
                    <a:lnTo>
                      <a:pt x="30" y="488"/>
                    </a:lnTo>
                    <a:lnTo>
                      <a:pt x="32" y="487"/>
                    </a:lnTo>
                    <a:lnTo>
                      <a:pt x="34" y="478"/>
                    </a:lnTo>
                    <a:lnTo>
                      <a:pt x="35" y="468"/>
                    </a:lnTo>
                    <a:lnTo>
                      <a:pt x="44" y="412"/>
                    </a:lnTo>
                    <a:lnTo>
                      <a:pt x="51" y="358"/>
                    </a:lnTo>
                    <a:lnTo>
                      <a:pt x="56" y="302"/>
                    </a:lnTo>
                    <a:lnTo>
                      <a:pt x="61" y="245"/>
                    </a:lnTo>
                    <a:lnTo>
                      <a:pt x="66" y="187"/>
                    </a:lnTo>
                    <a:lnTo>
                      <a:pt x="71" y="130"/>
                    </a:lnTo>
                    <a:lnTo>
                      <a:pt x="74" y="73"/>
                    </a:lnTo>
                    <a:lnTo>
                      <a:pt x="78" y="12"/>
                    </a:lnTo>
                    <a:lnTo>
                      <a:pt x="76" y="3"/>
                    </a:lnTo>
                    <a:lnTo>
                      <a:pt x="74" y="0"/>
                    </a:lnTo>
                    <a:lnTo>
                      <a:pt x="71" y="3"/>
                    </a:lnTo>
                    <a:lnTo>
                      <a:pt x="69" y="10"/>
                    </a:lnTo>
                    <a:lnTo>
                      <a:pt x="64" y="59"/>
                    </a:lnTo>
                    <a:lnTo>
                      <a:pt x="59" y="108"/>
                    </a:lnTo>
                    <a:lnTo>
                      <a:pt x="54" y="155"/>
                    </a:lnTo>
                    <a:lnTo>
                      <a:pt x="47" y="203"/>
                    </a:lnTo>
                    <a:lnTo>
                      <a:pt x="40" y="248"/>
                    </a:lnTo>
                    <a:lnTo>
                      <a:pt x="32" y="294"/>
                    </a:lnTo>
                    <a:lnTo>
                      <a:pt x="23" y="336"/>
                    </a:lnTo>
                    <a:lnTo>
                      <a:pt x="15" y="378"/>
                    </a:lnTo>
                    <a:lnTo>
                      <a:pt x="10" y="395"/>
                    </a:lnTo>
                    <a:lnTo>
                      <a:pt x="7" y="409"/>
                    </a:lnTo>
                    <a:lnTo>
                      <a:pt x="2" y="424"/>
                    </a:lnTo>
                    <a:lnTo>
                      <a:pt x="0" y="441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82" name="Freeform 204"/>
              <p:cNvSpPr>
                <a:spLocks/>
              </p:cNvSpPr>
              <p:nvPr/>
            </p:nvSpPr>
            <p:spPr bwMode="auto">
              <a:xfrm>
                <a:off x="1528" y="2089"/>
                <a:ext cx="2171" cy="976"/>
              </a:xfrm>
              <a:custGeom>
                <a:avLst/>
                <a:gdLst>
                  <a:gd name="T0" fmla="*/ 1248 w 2171"/>
                  <a:gd name="T1" fmla="*/ 0 h 976"/>
                  <a:gd name="T2" fmla="*/ 1376 w 2171"/>
                  <a:gd name="T3" fmla="*/ 6 h 976"/>
                  <a:gd name="T4" fmla="*/ 1504 w 2171"/>
                  <a:gd name="T5" fmla="*/ 12 h 976"/>
                  <a:gd name="T6" fmla="*/ 1567 w 2171"/>
                  <a:gd name="T7" fmla="*/ 17 h 976"/>
                  <a:gd name="T8" fmla="*/ 1629 w 2171"/>
                  <a:gd name="T9" fmla="*/ 22 h 976"/>
                  <a:gd name="T10" fmla="*/ 1690 w 2171"/>
                  <a:gd name="T11" fmla="*/ 29 h 976"/>
                  <a:gd name="T12" fmla="*/ 1749 w 2171"/>
                  <a:gd name="T13" fmla="*/ 36 h 976"/>
                  <a:gd name="T14" fmla="*/ 1808 w 2171"/>
                  <a:gd name="T15" fmla="*/ 44 h 976"/>
                  <a:gd name="T16" fmla="*/ 1866 w 2171"/>
                  <a:gd name="T17" fmla="*/ 55 h 976"/>
                  <a:gd name="T18" fmla="*/ 1920 w 2171"/>
                  <a:gd name="T19" fmla="*/ 66 h 976"/>
                  <a:gd name="T20" fmla="*/ 1972 w 2171"/>
                  <a:gd name="T21" fmla="*/ 80 h 976"/>
                  <a:gd name="T22" fmla="*/ 2024 w 2171"/>
                  <a:gd name="T23" fmla="*/ 97 h 976"/>
                  <a:gd name="T24" fmla="*/ 2072 w 2171"/>
                  <a:gd name="T25" fmla="*/ 114 h 976"/>
                  <a:gd name="T26" fmla="*/ 2095 w 2171"/>
                  <a:gd name="T27" fmla="*/ 124 h 976"/>
                  <a:gd name="T28" fmla="*/ 2117 w 2171"/>
                  <a:gd name="T29" fmla="*/ 134 h 976"/>
                  <a:gd name="T30" fmla="*/ 2139 w 2171"/>
                  <a:gd name="T31" fmla="*/ 146 h 976"/>
                  <a:gd name="T32" fmla="*/ 2161 w 2171"/>
                  <a:gd name="T33" fmla="*/ 158 h 976"/>
                  <a:gd name="T34" fmla="*/ 2168 w 2171"/>
                  <a:gd name="T35" fmla="*/ 163 h 976"/>
                  <a:gd name="T36" fmla="*/ 2171 w 2171"/>
                  <a:gd name="T37" fmla="*/ 169 h 976"/>
                  <a:gd name="T38" fmla="*/ 2170 w 2171"/>
                  <a:gd name="T39" fmla="*/ 175 h 976"/>
                  <a:gd name="T40" fmla="*/ 2166 w 2171"/>
                  <a:gd name="T41" fmla="*/ 181 h 976"/>
                  <a:gd name="T42" fmla="*/ 623 w 2171"/>
                  <a:gd name="T43" fmla="*/ 960 h 976"/>
                  <a:gd name="T44" fmla="*/ 608 w 2171"/>
                  <a:gd name="T45" fmla="*/ 965 h 976"/>
                  <a:gd name="T46" fmla="*/ 593 w 2171"/>
                  <a:gd name="T47" fmla="*/ 970 h 976"/>
                  <a:gd name="T48" fmla="*/ 577 w 2171"/>
                  <a:gd name="T49" fmla="*/ 974 h 976"/>
                  <a:gd name="T50" fmla="*/ 564 w 2171"/>
                  <a:gd name="T51" fmla="*/ 976 h 976"/>
                  <a:gd name="T52" fmla="*/ 534 w 2171"/>
                  <a:gd name="T53" fmla="*/ 976 h 976"/>
                  <a:gd name="T54" fmla="*/ 507 w 2171"/>
                  <a:gd name="T55" fmla="*/ 972 h 976"/>
                  <a:gd name="T56" fmla="*/ 459 w 2171"/>
                  <a:gd name="T57" fmla="*/ 964 h 976"/>
                  <a:gd name="T58" fmla="*/ 415 w 2171"/>
                  <a:gd name="T59" fmla="*/ 955 h 976"/>
                  <a:gd name="T60" fmla="*/ 375 w 2171"/>
                  <a:gd name="T61" fmla="*/ 949 h 976"/>
                  <a:gd name="T62" fmla="*/ 334 w 2171"/>
                  <a:gd name="T63" fmla="*/ 940 h 976"/>
                  <a:gd name="T64" fmla="*/ 295 w 2171"/>
                  <a:gd name="T65" fmla="*/ 932 h 976"/>
                  <a:gd name="T66" fmla="*/ 258 w 2171"/>
                  <a:gd name="T67" fmla="*/ 923 h 976"/>
                  <a:gd name="T68" fmla="*/ 221 w 2171"/>
                  <a:gd name="T69" fmla="*/ 913 h 976"/>
                  <a:gd name="T70" fmla="*/ 186 w 2171"/>
                  <a:gd name="T71" fmla="*/ 905 h 976"/>
                  <a:gd name="T72" fmla="*/ 181 w 2171"/>
                  <a:gd name="T73" fmla="*/ 889 h 976"/>
                  <a:gd name="T74" fmla="*/ 177 w 2171"/>
                  <a:gd name="T75" fmla="*/ 874 h 976"/>
                  <a:gd name="T76" fmla="*/ 169 w 2171"/>
                  <a:gd name="T77" fmla="*/ 900 h 976"/>
                  <a:gd name="T78" fmla="*/ 130 w 2171"/>
                  <a:gd name="T79" fmla="*/ 889 h 976"/>
                  <a:gd name="T80" fmla="*/ 91 w 2171"/>
                  <a:gd name="T81" fmla="*/ 879 h 976"/>
                  <a:gd name="T82" fmla="*/ 51 w 2171"/>
                  <a:gd name="T83" fmla="*/ 867 h 976"/>
                  <a:gd name="T84" fmla="*/ 10 w 2171"/>
                  <a:gd name="T85" fmla="*/ 856 h 976"/>
                  <a:gd name="T86" fmla="*/ 3 w 2171"/>
                  <a:gd name="T87" fmla="*/ 852 h 976"/>
                  <a:gd name="T88" fmla="*/ 2 w 2171"/>
                  <a:gd name="T89" fmla="*/ 847 h 976"/>
                  <a:gd name="T90" fmla="*/ 0 w 2171"/>
                  <a:gd name="T91" fmla="*/ 842 h 976"/>
                  <a:gd name="T92" fmla="*/ 3 w 2171"/>
                  <a:gd name="T93" fmla="*/ 837 h 976"/>
                  <a:gd name="T94" fmla="*/ 1248 w 2171"/>
                  <a:gd name="T95" fmla="*/ 0 h 97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171"/>
                  <a:gd name="T145" fmla="*/ 0 h 976"/>
                  <a:gd name="T146" fmla="*/ 2171 w 2171"/>
                  <a:gd name="T147" fmla="*/ 976 h 97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171" h="976">
                    <a:moveTo>
                      <a:pt x="1248" y="0"/>
                    </a:moveTo>
                    <a:lnTo>
                      <a:pt x="1376" y="6"/>
                    </a:lnTo>
                    <a:lnTo>
                      <a:pt x="1504" y="12"/>
                    </a:lnTo>
                    <a:lnTo>
                      <a:pt x="1567" y="17"/>
                    </a:lnTo>
                    <a:lnTo>
                      <a:pt x="1629" y="22"/>
                    </a:lnTo>
                    <a:lnTo>
                      <a:pt x="1690" y="29"/>
                    </a:lnTo>
                    <a:lnTo>
                      <a:pt x="1749" y="36"/>
                    </a:lnTo>
                    <a:lnTo>
                      <a:pt x="1808" y="44"/>
                    </a:lnTo>
                    <a:lnTo>
                      <a:pt x="1866" y="55"/>
                    </a:lnTo>
                    <a:lnTo>
                      <a:pt x="1920" y="66"/>
                    </a:lnTo>
                    <a:lnTo>
                      <a:pt x="1972" y="80"/>
                    </a:lnTo>
                    <a:lnTo>
                      <a:pt x="2024" y="97"/>
                    </a:lnTo>
                    <a:lnTo>
                      <a:pt x="2072" y="114"/>
                    </a:lnTo>
                    <a:lnTo>
                      <a:pt x="2095" y="124"/>
                    </a:lnTo>
                    <a:lnTo>
                      <a:pt x="2117" y="134"/>
                    </a:lnTo>
                    <a:lnTo>
                      <a:pt x="2139" y="146"/>
                    </a:lnTo>
                    <a:lnTo>
                      <a:pt x="2161" y="158"/>
                    </a:lnTo>
                    <a:lnTo>
                      <a:pt x="2168" y="163"/>
                    </a:lnTo>
                    <a:lnTo>
                      <a:pt x="2171" y="169"/>
                    </a:lnTo>
                    <a:lnTo>
                      <a:pt x="2170" y="175"/>
                    </a:lnTo>
                    <a:lnTo>
                      <a:pt x="2166" y="181"/>
                    </a:lnTo>
                    <a:lnTo>
                      <a:pt x="623" y="960"/>
                    </a:lnTo>
                    <a:lnTo>
                      <a:pt x="608" y="965"/>
                    </a:lnTo>
                    <a:lnTo>
                      <a:pt x="593" y="970"/>
                    </a:lnTo>
                    <a:lnTo>
                      <a:pt x="577" y="974"/>
                    </a:lnTo>
                    <a:lnTo>
                      <a:pt x="564" y="976"/>
                    </a:lnTo>
                    <a:lnTo>
                      <a:pt x="534" y="976"/>
                    </a:lnTo>
                    <a:lnTo>
                      <a:pt x="507" y="972"/>
                    </a:lnTo>
                    <a:lnTo>
                      <a:pt x="459" y="964"/>
                    </a:lnTo>
                    <a:lnTo>
                      <a:pt x="415" y="955"/>
                    </a:lnTo>
                    <a:lnTo>
                      <a:pt x="375" y="949"/>
                    </a:lnTo>
                    <a:lnTo>
                      <a:pt x="334" y="940"/>
                    </a:lnTo>
                    <a:lnTo>
                      <a:pt x="295" y="932"/>
                    </a:lnTo>
                    <a:lnTo>
                      <a:pt x="258" y="923"/>
                    </a:lnTo>
                    <a:lnTo>
                      <a:pt x="221" y="913"/>
                    </a:lnTo>
                    <a:lnTo>
                      <a:pt x="186" y="905"/>
                    </a:lnTo>
                    <a:lnTo>
                      <a:pt x="181" y="889"/>
                    </a:lnTo>
                    <a:lnTo>
                      <a:pt x="177" y="874"/>
                    </a:lnTo>
                    <a:lnTo>
                      <a:pt x="169" y="900"/>
                    </a:lnTo>
                    <a:lnTo>
                      <a:pt x="130" y="889"/>
                    </a:lnTo>
                    <a:lnTo>
                      <a:pt x="91" y="879"/>
                    </a:lnTo>
                    <a:lnTo>
                      <a:pt x="51" y="867"/>
                    </a:lnTo>
                    <a:lnTo>
                      <a:pt x="10" y="856"/>
                    </a:lnTo>
                    <a:lnTo>
                      <a:pt x="3" y="852"/>
                    </a:lnTo>
                    <a:lnTo>
                      <a:pt x="2" y="847"/>
                    </a:lnTo>
                    <a:lnTo>
                      <a:pt x="0" y="842"/>
                    </a:lnTo>
                    <a:lnTo>
                      <a:pt x="3" y="837"/>
                    </a:lnTo>
                    <a:lnTo>
                      <a:pt x="1248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83" name="Freeform 205"/>
              <p:cNvSpPr>
                <a:spLocks/>
              </p:cNvSpPr>
              <p:nvPr/>
            </p:nvSpPr>
            <p:spPr bwMode="auto">
              <a:xfrm>
                <a:off x="1528" y="2089"/>
                <a:ext cx="2171" cy="976"/>
              </a:xfrm>
              <a:custGeom>
                <a:avLst/>
                <a:gdLst>
                  <a:gd name="T0" fmla="*/ 1248 w 2171"/>
                  <a:gd name="T1" fmla="*/ 0 h 976"/>
                  <a:gd name="T2" fmla="*/ 1376 w 2171"/>
                  <a:gd name="T3" fmla="*/ 6 h 976"/>
                  <a:gd name="T4" fmla="*/ 1504 w 2171"/>
                  <a:gd name="T5" fmla="*/ 12 h 976"/>
                  <a:gd name="T6" fmla="*/ 1567 w 2171"/>
                  <a:gd name="T7" fmla="*/ 17 h 976"/>
                  <a:gd name="T8" fmla="*/ 1629 w 2171"/>
                  <a:gd name="T9" fmla="*/ 22 h 976"/>
                  <a:gd name="T10" fmla="*/ 1690 w 2171"/>
                  <a:gd name="T11" fmla="*/ 29 h 976"/>
                  <a:gd name="T12" fmla="*/ 1749 w 2171"/>
                  <a:gd name="T13" fmla="*/ 36 h 976"/>
                  <a:gd name="T14" fmla="*/ 1808 w 2171"/>
                  <a:gd name="T15" fmla="*/ 44 h 976"/>
                  <a:gd name="T16" fmla="*/ 1866 w 2171"/>
                  <a:gd name="T17" fmla="*/ 55 h 976"/>
                  <a:gd name="T18" fmla="*/ 1920 w 2171"/>
                  <a:gd name="T19" fmla="*/ 66 h 976"/>
                  <a:gd name="T20" fmla="*/ 1972 w 2171"/>
                  <a:gd name="T21" fmla="*/ 80 h 976"/>
                  <a:gd name="T22" fmla="*/ 2024 w 2171"/>
                  <a:gd name="T23" fmla="*/ 97 h 976"/>
                  <a:gd name="T24" fmla="*/ 2072 w 2171"/>
                  <a:gd name="T25" fmla="*/ 114 h 976"/>
                  <a:gd name="T26" fmla="*/ 2095 w 2171"/>
                  <a:gd name="T27" fmla="*/ 124 h 976"/>
                  <a:gd name="T28" fmla="*/ 2117 w 2171"/>
                  <a:gd name="T29" fmla="*/ 134 h 976"/>
                  <a:gd name="T30" fmla="*/ 2139 w 2171"/>
                  <a:gd name="T31" fmla="*/ 146 h 976"/>
                  <a:gd name="T32" fmla="*/ 2161 w 2171"/>
                  <a:gd name="T33" fmla="*/ 158 h 976"/>
                  <a:gd name="T34" fmla="*/ 2168 w 2171"/>
                  <a:gd name="T35" fmla="*/ 163 h 976"/>
                  <a:gd name="T36" fmla="*/ 2171 w 2171"/>
                  <a:gd name="T37" fmla="*/ 169 h 976"/>
                  <a:gd name="T38" fmla="*/ 2170 w 2171"/>
                  <a:gd name="T39" fmla="*/ 175 h 976"/>
                  <a:gd name="T40" fmla="*/ 2166 w 2171"/>
                  <a:gd name="T41" fmla="*/ 181 h 976"/>
                  <a:gd name="T42" fmla="*/ 623 w 2171"/>
                  <a:gd name="T43" fmla="*/ 960 h 976"/>
                  <a:gd name="T44" fmla="*/ 608 w 2171"/>
                  <a:gd name="T45" fmla="*/ 965 h 976"/>
                  <a:gd name="T46" fmla="*/ 593 w 2171"/>
                  <a:gd name="T47" fmla="*/ 970 h 976"/>
                  <a:gd name="T48" fmla="*/ 577 w 2171"/>
                  <a:gd name="T49" fmla="*/ 974 h 976"/>
                  <a:gd name="T50" fmla="*/ 564 w 2171"/>
                  <a:gd name="T51" fmla="*/ 976 h 976"/>
                  <a:gd name="T52" fmla="*/ 534 w 2171"/>
                  <a:gd name="T53" fmla="*/ 976 h 976"/>
                  <a:gd name="T54" fmla="*/ 507 w 2171"/>
                  <a:gd name="T55" fmla="*/ 972 h 976"/>
                  <a:gd name="T56" fmla="*/ 459 w 2171"/>
                  <a:gd name="T57" fmla="*/ 964 h 976"/>
                  <a:gd name="T58" fmla="*/ 415 w 2171"/>
                  <a:gd name="T59" fmla="*/ 955 h 976"/>
                  <a:gd name="T60" fmla="*/ 375 w 2171"/>
                  <a:gd name="T61" fmla="*/ 949 h 976"/>
                  <a:gd name="T62" fmla="*/ 334 w 2171"/>
                  <a:gd name="T63" fmla="*/ 940 h 976"/>
                  <a:gd name="T64" fmla="*/ 295 w 2171"/>
                  <a:gd name="T65" fmla="*/ 932 h 976"/>
                  <a:gd name="T66" fmla="*/ 258 w 2171"/>
                  <a:gd name="T67" fmla="*/ 923 h 976"/>
                  <a:gd name="T68" fmla="*/ 221 w 2171"/>
                  <a:gd name="T69" fmla="*/ 913 h 976"/>
                  <a:gd name="T70" fmla="*/ 186 w 2171"/>
                  <a:gd name="T71" fmla="*/ 905 h 976"/>
                  <a:gd name="T72" fmla="*/ 181 w 2171"/>
                  <a:gd name="T73" fmla="*/ 889 h 976"/>
                  <a:gd name="T74" fmla="*/ 177 w 2171"/>
                  <a:gd name="T75" fmla="*/ 874 h 976"/>
                  <a:gd name="T76" fmla="*/ 169 w 2171"/>
                  <a:gd name="T77" fmla="*/ 900 h 976"/>
                  <a:gd name="T78" fmla="*/ 130 w 2171"/>
                  <a:gd name="T79" fmla="*/ 889 h 976"/>
                  <a:gd name="T80" fmla="*/ 91 w 2171"/>
                  <a:gd name="T81" fmla="*/ 879 h 976"/>
                  <a:gd name="T82" fmla="*/ 51 w 2171"/>
                  <a:gd name="T83" fmla="*/ 867 h 976"/>
                  <a:gd name="T84" fmla="*/ 10 w 2171"/>
                  <a:gd name="T85" fmla="*/ 856 h 976"/>
                  <a:gd name="T86" fmla="*/ 3 w 2171"/>
                  <a:gd name="T87" fmla="*/ 852 h 976"/>
                  <a:gd name="T88" fmla="*/ 2 w 2171"/>
                  <a:gd name="T89" fmla="*/ 847 h 976"/>
                  <a:gd name="T90" fmla="*/ 0 w 2171"/>
                  <a:gd name="T91" fmla="*/ 842 h 976"/>
                  <a:gd name="T92" fmla="*/ 3 w 2171"/>
                  <a:gd name="T93" fmla="*/ 837 h 976"/>
                  <a:gd name="T94" fmla="*/ 1248 w 2171"/>
                  <a:gd name="T95" fmla="*/ 0 h 97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171"/>
                  <a:gd name="T145" fmla="*/ 0 h 976"/>
                  <a:gd name="T146" fmla="*/ 2171 w 2171"/>
                  <a:gd name="T147" fmla="*/ 976 h 97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171" h="976">
                    <a:moveTo>
                      <a:pt x="1248" y="0"/>
                    </a:moveTo>
                    <a:lnTo>
                      <a:pt x="1376" y="6"/>
                    </a:lnTo>
                    <a:lnTo>
                      <a:pt x="1504" y="12"/>
                    </a:lnTo>
                    <a:lnTo>
                      <a:pt x="1567" y="17"/>
                    </a:lnTo>
                    <a:lnTo>
                      <a:pt x="1629" y="22"/>
                    </a:lnTo>
                    <a:lnTo>
                      <a:pt x="1690" y="29"/>
                    </a:lnTo>
                    <a:lnTo>
                      <a:pt x="1749" y="36"/>
                    </a:lnTo>
                    <a:lnTo>
                      <a:pt x="1808" y="44"/>
                    </a:lnTo>
                    <a:lnTo>
                      <a:pt x="1866" y="55"/>
                    </a:lnTo>
                    <a:lnTo>
                      <a:pt x="1920" y="66"/>
                    </a:lnTo>
                    <a:lnTo>
                      <a:pt x="1972" y="80"/>
                    </a:lnTo>
                    <a:lnTo>
                      <a:pt x="2024" y="97"/>
                    </a:lnTo>
                    <a:lnTo>
                      <a:pt x="2072" y="114"/>
                    </a:lnTo>
                    <a:lnTo>
                      <a:pt x="2095" y="124"/>
                    </a:lnTo>
                    <a:lnTo>
                      <a:pt x="2117" y="134"/>
                    </a:lnTo>
                    <a:lnTo>
                      <a:pt x="2139" y="146"/>
                    </a:lnTo>
                    <a:lnTo>
                      <a:pt x="2161" y="158"/>
                    </a:lnTo>
                    <a:lnTo>
                      <a:pt x="2168" y="163"/>
                    </a:lnTo>
                    <a:lnTo>
                      <a:pt x="2171" y="169"/>
                    </a:lnTo>
                    <a:lnTo>
                      <a:pt x="2170" y="175"/>
                    </a:lnTo>
                    <a:lnTo>
                      <a:pt x="2166" y="181"/>
                    </a:lnTo>
                    <a:lnTo>
                      <a:pt x="623" y="960"/>
                    </a:lnTo>
                    <a:lnTo>
                      <a:pt x="608" y="965"/>
                    </a:lnTo>
                    <a:lnTo>
                      <a:pt x="593" y="970"/>
                    </a:lnTo>
                    <a:lnTo>
                      <a:pt x="577" y="974"/>
                    </a:lnTo>
                    <a:lnTo>
                      <a:pt x="564" y="976"/>
                    </a:lnTo>
                    <a:lnTo>
                      <a:pt x="534" y="976"/>
                    </a:lnTo>
                    <a:lnTo>
                      <a:pt x="507" y="972"/>
                    </a:lnTo>
                    <a:lnTo>
                      <a:pt x="459" y="964"/>
                    </a:lnTo>
                    <a:lnTo>
                      <a:pt x="415" y="955"/>
                    </a:lnTo>
                    <a:lnTo>
                      <a:pt x="375" y="949"/>
                    </a:lnTo>
                    <a:lnTo>
                      <a:pt x="334" y="940"/>
                    </a:lnTo>
                    <a:lnTo>
                      <a:pt x="295" y="932"/>
                    </a:lnTo>
                    <a:lnTo>
                      <a:pt x="258" y="923"/>
                    </a:lnTo>
                    <a:lnTo>
                      <a:pt x="221" y="913"/>
                    </a:lnTo>
                    <a:lnTo>
                      <a:pt x="186" y="905"/>
                    </a:lnTo>
                    <a:lnTo>
                      <a:pt x="181" y="889"/>
                    </a:lnTo>
                    <a:lnTo>
                      <a:pt x="177" y="874"/>
                    </a:lnTo>
                    <a:lnTo>
                      <a:pt x="169" y="900"/>
                    </a:lnTo>
                    <a:lnTo>
                      <a:pt x="130" y="889"/>
                    </a:lnTo>
                    <a:lnTo>
                      <a:pt x="91" y="879"/>
                    </a:lnTo>
                    <a:lnTo>
                      <a:pt x="51" y="867"/>
                    </a:lnTo>
                    <a:lnTo>
                      <a:pt x="10" y="856"/>
                    </a:lnTo>
                    <a:lnTo>
                      <a:pt x="3" y="852"/>
                    </a:lnTo>
                    <a:lnTo>
                      <a:pt x="2" y="847"/>
                    </a:lnTo>
                    <a:lnTo>
                      <a:pt x="0" y="842"/>
                    </a:lnTo>
                    <a:lnTo>
                      <a:pt x="3" y="837"/>
                    </a:lnTo>
                    <a:lnTo>
                      <a:pt x="1248" y="0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84" name="Freeform 206"/>
              <p:cNvSpPr>
                <a:spLocks/>
              </p:cNvSpPr>
              <p:nvPr/>
            </p:nvSpPr>
            <p:spPr bwMode="auto">
              <a:xfrm>
                <a:off x="3328" y="2774"/>
                <a:ext cx="137" cy="127"/>
              </a:xfrm>
              <a:custGeom>
                <a:avLst/>
                <a:gdLst>
                  <a:gd name="T0" fmla="*/ 69 w 137"/>
                  <a:gd name="T1" fmla="*/ 127 h 127"/>
                  <a:gd name="T2" fmla="*/ 83 w 137"/>
                  <a:gd name="T3" fmla="*/ 125 h 127"/>
                  <a:gd name="T4" fmla="*/ 96 w 137"/>
                  <a:gd name="T5" fmla="*/ 122 h 127"/>
                  <a:gd name="T6" fmla="*/ 106 w 137"/>
                  <a:gd name="T7" fmla="*/ 115 h 127"/>
                  <a:gd name="T8" fmla="*/ 116 w 137"/>
                  <a:gd name="T9" fmla="*/ 108 h 127"/>
                  <a:gd name="T10" fmla="*/ 125 w 137"/>
                  <a:gd name="T11" fmla="*/ 98 h 127"/>
                  <a:gd name="T12" fmla="*/ 132 w 137"/>
                  <a:gd name="T13" fmla="*/ 88 h 127"/>
                  <a:gd name="T14" fmla="*/ 135 w 137"/>
                  <a:gd name="T15" fmla="*/ 76 h 127"/>
                  <a:gd name="T16" fmla="*/ 137 w 137"/>
                  <a:gd name="T17" fmla="*/ 62 h 127"/>
                  <a:gd name="T18" fmla="*/ 135 w 137"/>
                  <a:gd name="T19" fmla="*/ 51 h 127"/>
                  <a:gd name="T20" fmla="*/ 132 w 137"/>
                  <a:gd name="T21" fmla="*/ 39 h 127"/>
                  <a:gd name="T22" fmla="*/ 125 w 137"/>
                  <a:gd name="T23" fmla="*/ 29 h 127"/>
                  <a:gd name="T24" fmla="*/ 116 w 137"/>
                  <a:gd name="T25" fmla="*/ 18 h 127"/>
                  <a:gd name="T26" fmla="*/ 106 w 137"/>
                  <a:gd name="T27" fmla="*/ 12 h 127"/>
                  <a:gd name="T28" fmla="*/ 96 w 137"/>
                  <a:gd name="T29" fmla="*/ 5 h 127"/>
                  <a:gd name="T30" fmla="*/ 83 w 137"/>
                  <a:gd name="T31" fmla="*/ 2 h 127"/>
                  <a:gd name="T32" fmla="*/ 69 w 137"/>
                  <a:gd name="T33" fmla="*/ 0 h 127"/>
                  <a:gd name="T34" fmla="*/ 56 w 137"/>
                  <a:gd name="T35" fmla="*/ 2 h 127"/>
                  <a:gd name="T36" fmla="*/ 42 w 137"/>
                  <a:gd name="T37" fmla="*/ 5 h 127"/>
                  <a:gd name="T38" fmla="*/ 30 w 137"/>
                  <a:gd name="T39" fmla="*/ 12 h 127"/>
                  <a:gd name="T40" fmla="*/ 20 w 137"/>
                  <a:gd name="T41" fmla="*/ 18 h 127"/>
                  <a:gd name="T42" fmla="*/ 12 w 137"/>
                  <a:gd name="T43" fmla="*/ 29 h 127"/>
                  <a:gd name="T44" fmla="*/ 5 w 137"/>
                  <a:gd name="T45" fmla="*/ 39 h 127"/>
                  <a:gd name="T46" fmla="*/ 2 w 137"/>
                  <a:gd name="T47" fmla="*/ 51 h 127"/>
                  <a:gd name="T48" fmla="*/ 0 w 137"/>
                  <a:gd name="T49" fmla="*/ 62 h 127"/>
                  <a:gd name="T50" fmla="*/ 2 w 137"/>
                  <a:gd name="T51" fmla="*/ 76 h 127"/>
                  <a:gd name="T52" fmla="*/ 5 w 137"/>
                  <a:gd name="T53" fmla="*/ 88 h 127"/>
                  <a:gd name="T54" fmla="*/ 12 w 137"/>
                  <a:gd name="T55" fmla="*/ 98 h 127"/>
                  <a:gd name="T56" fmla="*/ 20 w 137"/>
                  <a:gd name="T57" fmla="*/ 108 h 127"/>
                  <a:gd name="T58" fmla="*/ 30 w 137"/>
                  <a:gd name="T59" fmla="*/ 115 h 127"/>
                  <a:gd name="T60" fmla="*/ 42 w 137"/>
                  <a:gd name="T61" fmla="*/ 122 h 127"/>
                  <a:gd name="T62" fmla="*/ 56 w 137"/>
                  <a:gd name="T63" fmla="*/ 125 h 127"/>
                  <a:gd name="T64" fmla="*/ 69 w 137"/>
                  <a:gd name="T65" fmla="*/ 127 h 12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37"/>
                  <a:gd name="T100" fmla="*/ 0 h 127"/>
                  <a:gd name="T101" fmla="*/ 137 w 137"/>
                  <a:gd name="T102" fmla="*/ 127 h 12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37" h="127">
                    <a:moveTo>
                      <a:pt x="69" y="127"/>
                    </a:moveTo>
                    <a:lnTo>
                      <a:pt x="83" y="125"/>
                    </a:lnTo>
                    <a:lnTo>
                      <a:pt x="96" y="122"/>
                    </a:lnTo>
                    <a:lnTo>
                      <a:pt x="106" y="115"/>
                    </a:lnTo>
                    <a:lnTo>
                      <a:pt x="116" y="108"/>
                    </a:lnTo>
                    <a:lnTo>
                      <a:pt x="125" y="98"/>
                    </a:lnTo>
                    <a:lnTo>
                      <a:pt x="132" y="88"/>
                    </a:lnTo>
                    <a:lnTo>
                      <a:pt x="135" y="76"/>
                    </a:lnTo>
                    <a:lnTo>
                      <a:pt x="137" y="62"/>
                    </a:lnTo>
                    <a:lnTo>
                      <a:pt x="135" y="51"/>
                    </a:lnTo>
                    <a:lnTo>
                      <a:pt x="132" y="39"/>
                    </a:lnTo>
                    <a:lnTo>
                      <a:pt x="125" y="29"/>
                    </a:lnTo>
                    <a:lnTo>
                      <a:pt x="116" y="18"/>
                    </a:lnTo>
                    <a:lnTo>
                      <a:pt x="106" y="12"/>
                    </a:lnTo>
                    <a:lnTo>
                      <a:pt x="96" y="5"/>
                    </a:lnTo>
                    <a:lnTo>
                      <a:pt x="83" y="2"/>
                    </a:lnTo>
                    <a:lnTo>
                      <a:pt x="69" y="0"/>
                    </a:lnTo>
                    <a:lnTo>
                      <a:pt x="56" y="2"/>
                    </a:lnTo>
                    <a:lnTo>
                      <a:pt x="42" y="5"/>
                    </a:lnTo>
                    <a:lnTo>
                      <a:pt x="30" y="12"/>
                    </a:lnTo>
                    <a:lnTo>
                      <a:pt x="20" y="18"/>
                    </a:lnTo>
                    <a:lnTo>
                      <a:pt x="12" y="29"/>
                    </a:lnTo>
                    <a:lnTo>
                      <a:pt x="5" y="39"/>
                    </a:lnTo>
                    <a:lnTo>
                      <a:pt x="2" y="51"/>
                    </a:lnTo>
                    <a:lnTo>
                      <a:pt x="0" y="62"/>
                    </a:lnTo>
                    <a:lnTo>
                      <a:pt x="2" y="76"/>
                    </a:lnTo>
                    <a:lnTo>
                      <a:pt x="5" y="88"/>
                    </a:lnTo>
                    <a:lnTo>
                      <a:pt x="12" y="98"/>
                    </a:lnTo>
                    <a:lnTo>
                      <a:pt x="20" y="108"/>
                    </a:lnTo>
                    <a:lnTo>
                      <a:pt x="30" y="115"/>
                    </a:lnTo>
                    <a:lnTo>
                      <a:pt x="42" y="122"/>
                    </a:lnTo>
                    <a:lnTo>
                      <a:pt x="56" y="125"/>
                    </a:lnTo>
                    <a:lnTo>
                      <a:pt x="69" y="127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85" name="Freeform 207"/>
              <p:cNvSpPr>
                <a:spLocks/>
              </p:cNvSpPr>
              <p:nvPr/>
            </p:nvSpPr>
            <p:spPr bwMode="auto">
              <a:xfrm>
                <a:off x="3328" y="2774"/>
                <a:ext cx="137" cy="127"/>
              </a:xfrm>
              <a:custGeom>
                <a:avLst/>
                <a:gdLst>
                  <a:gd name="T0" fmla="*/ 69 w 137"/>
                  <a:gd name="T1" fmla="*/ 127 h 127"/>
                  <a:gd name="T2" fmla="*/ 83 w 137"/>
                  <a:gd name="T3" fmla="*/ 125 h 127"/>
                  <a:gd name="T4" fmla="*/ 96 w 137"/>
                  <a:gd name="T5" fmla="*/ 122 h 127"/>
                  <a:gd name="T6" fmla="*/ 106 w 137"/>
                  <a:gd name="T7" fmla="*/ 115 h 127"/>
                  <a:gd name="T8" fmla="*/ 116 w 137"/>
                  <a:gd name="T9" fmla="*/ 108 h 127"/>
                  <a:gd name="T10" fmla="*/ 125 w 137"/>
                  <a:gd name="T11" fmla="*/ 98 h 127"/>
                  <a:gd name="T12" fmla="*/ 132 w 137"/>
                  <a:gd name="T13" fmla="*/ 88 h 127"/>
                  <a:gd name="T14" fmla="*/ 135 w 137"/>
                  <a:gd name="T15" fmla="*/ 76 h 127"/>
                  <a:gd name="T16" fmla="*/ 137 w 137"/>
                  <a:gd name="T17" fmla="*/ 62 h 127"/>
                  <a:gd name="T18" fmla="*/ 135 w 137"/>
                  <a:gd name="T19" fmla="*/ 51 h 127"/>
                  <a:gd name="T20" fmla="*/ 132 w 137"/>
                  <a:gd name="T21" fmla="*/ 39 h 127"/>
                  <a:gd name="T22" fmla="*/ 125 w 137"/>
                  <a:gd name="T23" fmla="*/ 29 h 127"/>
                  <a:gd name="T24" fmla="*/ 116 w 137"/>
                  <a:gd name="T25" fmla="*/ 18 h 127"/>
                  <a:gd name="T26" fmla="*/ 106 w 137"/>
                  <a:gd name="T27" fmla="*/ 12 h 127"/>
                  <a:gd name="T28" fmla="*/ 96 w 137"/>
                  <a:gd name="T29" fmla="*/ 5 h 127"/>
                  <a:gd name="T30" fmla="*/ 83 w 137"/>
                  <a:gd name="T31" fmla="*/ 2 h 127"/>
                  <a:gd name="T32" fmla="*/ 69 w 137"/>
                  <a:gd name="T33" fmla="*/ 0 h 127"/>
                  <a:gd name="T34" fmla="*/ 56 w 137"/>
                  <a:gd name="T35" fmla="*/ 2 h 127"/>
                  <a:gd name="T36" fmla="*/ 42 w 137"/>
                  <a:gd name="T37" fmla="*/ 5 h 127"/>
                  <a:gd name="T38" fmla="*/ 30 w 137"/>
                  <a:gd name="T39" fmla="*/ 12 h 127"/>
                  <a:gd name="T40" fmla="*/ 20 w 137"/>
                  <a:gd name="T41" fmla="*/ 18 h 127"/>
                  <a:gd name="T42" fmla="*/ 12 w 137"/>
                  <a:gd name="T43" fmla="*/ 29 h 127"/>
                  <a:gd name="T44" fmla="*/ 5 w 137"/>
                  <a:gd name="T45" fmla="*/ 39 h 127"/>
                  <a:gd name="T46" fmla="*/ 2 w 137"/>
                  <a:gd name="T47" fmla="*/ 51 h 127"/>
                  <a:gd name="T48" fmla="*/ 0 w 137"/>
                  <a:gd name="T49" fmla="*/ 62 h 127"/>
                  <a:gd name="T50" fmla="*/ 2 w 137"/>
                  <a:gd name="T51" fmla="*/ 76 h 127"/>
                  <a:gd name="T52" fmla="*/ 5 w 137"/>
                  <a:gd name="T53" fmla="*/ 88 h 127"/>
                  <a:gd name="T54" fmla="*/ 12 w 137"/>
                  <a:gd name="T55" fmla="*/ 98 h 127"/>
                  <a:gd name="T56" fmla="*/ 20 w 137"/>
                  <a:gd name="T57" fmla="*/ 108 h 127"/>
                  <a:gd name="T58" fmla="*/ 30 w 137"/>
                  <a:gd name="T59" fmla="*/ 115 h 127"/>
                  <a:gd name="T60" fmla="*/ 42 w 137"/>
                  <a:gd name="T61" fmla="*/ 122 h 127"/>
                  <a:gd name="T62" fmla="*/ 56 w 137"/>
                  <a:gd name="T63" fmla="*/ 125 h 127"/>
                  <a:gd name="T64" fmla="*/ 69 w 137"/>
                  <a:gd name="T65" fmla="*/ 127 h 12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37"/>
                  <a:gd name="T100" fmla="*/ 0 h 127"/>
                  <a:gd name="T101" fmla="*/ 137 w 137"/>
                  <a:gd name="T102" fmla="*/ 127 h 12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37" h="127">
                    <a:moveTo>
                      <a:pt x="69" y="127"/>
                    </a:moveTo>
                    <a:lnTo>
                      <a:pt x="83" y="125"/>
                    </a:lnTo>
                    <a:lnTo>
                      <a:pt x="96" y="122"/>
                    </a:lnTo>
                    <a:lnTo>
                      <a:pt x="106" y="115"/>
                    </a:lnTo>
                    <a:lnTo>
                      <a:pt x="116" y="108"/>
                    </a:lnTo>
                    <a:lnTo>
                      <a:pt x="125" y="98"/>
                    </a:lnTo>
                    <a:lnTo>
                      <a:pt x="132" y="88"/>
                    </a:lnTo>
                    <a:lnTo>
                      <a:pt x="135" y="76"/>
                    </a:lnTo>
                    <a:lnTo>
                      <a:pt x="137" y="62"/>
                    </a:lnTo>
                    <a:lnTo>
                      <a:pt x="135" y="51"/>
                    </a:lnTo>
                    <a:lnTo>
                      <a:pt x="132" y="39"/>
                    </a:lnTo>
                    <a:lnTo>
                      <a:pt x="125" y="29"/>
                    </a:lnTo>
                    <a:lnTo>
                      <a:pt x="116" y="18"/>
                    </a:lnTo>
                    <a:lnTo>
                      <a:pt x="106" y="12"/>
                    </a:lnTo>
                    <a:lnTo>
                      <a:pt x="96" y="5"/>
                    </a:lnTo>
                    <a:lnTo>
                      <a:pt x="83" y="2"/>
                    </a:lnTo>
                    <a:lnTo>
                      <a:pt x="69" y="0"/>
                    </a:lnTo>
                    <a:lnTo>
                      <a:pt x="56" y="2"/>
                    </a:lnTo>
                    <a:lnTo>
                      <a:pt x="42" y="5"/>
                    </a:lnTo>
                    <a:lnTo>
                      <a:pt x="30" y="12"/>
                    </a:lnTo>
                    <a:lnTo>
                      <a:pt x="20" y="18"/>
                    </a:lnTo>
                    <a:lnTo>
                      <a:pt x="12" y="29"/>
                    </a:lnTo>
                    <a:lnTo>
                      <a:pt x="5" y="39"/>
                    </a:lnTo>
                    <a:lnTo>
                      <a:pt x="2" y="51"/>
                    </a:lnTo>
                    <a:lnTo>
                      <a:pt x="0" y="62"/>
                    </a:lnTo>
                    <a:lnTo>
                      <a:pt x="2" y="76"/>
                    </a:lnTo>
                    <a:lnTo>
                      <a:pt x="5" y="88"/>
                    </a:lnTo>
                    <a:lnTo>
                      <a:pt x="12" y="98"/>
                    </a:lnTo>
                    <a:lnTo>
                      <a:pt x="20" y="108"/>
                    </a:lnTo>
                    <a:lnTo>
                      <a:pt x="30" y="115"/>
                    </a:lnTo>
                    <a:lnTo>
                      <a:pt x="42" y="122"/>
                    </a:lnTo>
                    <a:lnTo>
                      <a:pt x="56" y="125"/>
                    </a:lnTo>
                    <a:lnTo>
                      <a:pt x="69" y="127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86" name="Line 208"/>
              <p:cNvSpPr>
                <a:spLocks noChangeShapeType="1"/>
              </p:cNvSpPr>
              <p:nvPr/>
            </p:nvSpPr>
            <p:spPr bwMode="auto">
              <a:xfrm flipV="1">
                <a:off x="3635" y="1517"/>
                <a:ext cx="385" cy="229"/>
              </a:xfrm>
              <a:prstGeom prst="line">
                <a:avLst/>
              </a:pr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87" name="Freeform 209"/>
              <p:cNvSpPr>
                <a:spLocks/>
              </p:cNvSpPr>
              <p:nvPr/>
            </p:nvSpPr>
            <p:spPr bwMode="auto">
              <a:xfrm>
                <a:off x="3584" y="2326"/>
                <a:ext cx="1049" cy="58"/>
              </a:xfrm>
              <a:custGeom>
                <a:avLst/>
                <a:gdLst>
                  <a:gd name="T0" fmla="*/ 1049 w 1049"/>
                  <a:gd name="T1" fmla="*/ 34 h 58"/>
                  <a:gd name="T2" fmla="*/ 1039 w 1049"/>
                  <a:gd name="T3" fmla="*/ 36 h 58"/>
                  <a:gd name="T4" fmla="*/ 1030 w 1049"/>
                  <a:gd name="T5" fmla="*/ 36 h 58"/>
                  <a:gd name="T6" fmla="*/ 1022 w 1049"/>
                  <a:gd name="T7" fmla="*/ 34 h 58"/>
                  <a:gd name="T8" fmla="*/ 1010 w 1049"/>
                  <a:gd name="T9" fmla="*/ 30 h 58"/>
                  <a:gd name="T10" fmla="*/ 970 w 1049"/>
                  <a:gd name="T11" fmla="*/ 37 h 58"/>
                  <a:gd name="T12" fmla="*/ 926 w 1049"/>
                  <a:gd name="T13" fmla="*/ 44 h 58"/>
                  <a:gd name="T14" fmla="*/ 882 w 1049"/>
                  <a:gd name="T15" fmla="*/ 49 h 58"/>
                  <a:gd name="T16" fmla="*/ 835 w 1049"/>
                  <a:gd name="T17" fmla="*/ 52 h 58"/>
                  <a:gd name="T18" fmla="*/ 787 w 1049"/>
                  <a:gd name="T19" fmla="*/ 56 h 58"/>
                  <a:gd name="T20" fmla="*/ 740 w 1049"/>
                  <a:gd name="T21" fmla="*/ 58 h 58"/>
                  <a:gd name="T22" fmla="*/ 691 w 1049"/>
                  <a:gd name="T23" fmla="*/ 58 h 58"/>
                  <a:gd name="T24" fmla="*/ 640 w 1049"/>
                  <a:gd name="T25" fmla="*/ 58 h 58"/>
                  <a:gd name="T26" fmla="*/ 537 w 1049"/>
                  <a:gd name="T27" fmla="*/ 54 h 58"/>
                  <a:gd name="T28" fmla="*/ 431 w 1049"/>
                  <a:gd name="T29" fmla="*/ 49 h 58"/>
                  <a:gd name="T30" fmla="*/ 325 w 1049"/>
                  <a:gd name="T31" fmla="*/ 39 h 58"/>
                  <a:gd name="T32" fmla="*/ 215 w 1049"/>
                  <a:gd name="T33" fmla="*/ 29 h 58"/>
                  <a:gd name="T34" fmla="*/ 213 w 1049"/>
                  <a:gd name="T35" fmla="*/ 22 h 58"/>
                  <a:gd name="T36" fmla="*/ 210 w 1049"/>
                  <a:gd name="T37" fmla="*/ 19 h 58"/>
                  <a:gd name="T38" fmla="*/ 144 w 1049"/>
                  <a:gd name="T39" fmla="*/ 12 h 58"/>
                  <a:gd name="T40" fmla="*/ 139 w 1049"/>
                  <a:gd name="T41" fmla="*/ 12 h 58"/>
                  <a:gd name="T42" fmla="*/ 134 w 1049"/>
                  <a:gd name="T43" fmla="*/ 14 h 58"/>
                  <a:gd name="T44" fmla="*/ 130 w 1049"/>
                  <a:gd name="T45" fmla="*/ 15 h 58"/>
                  <a:gd name="T46" fmla="*/ 129 w 1049"/>
                  <a:gd name="T47" fmla="*/ 17 h 58"/>
                  <a:gd name="T48" fmla="*/ 97 w 1049"/>
                  <a:gd name="T49" fmla="*/ 14 h 58"/>
                  <a:gd name="T50" fmla="*/ 65 w 1049"/>
                  <a:gd name="T51" fmla="*/ 9 h 58"/>
                  <a:gd name="T52" fmla="*/ 33 w 1049"/>
                  <a:gd name="T53" fmla="*/ 5 h 58"/>
                  <a:gd name="T54" fmla="*/ 0 w 1049"/>
                  <a:gd name="T55" fmla="*/ 0 h 58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049"/>
                  <a:gd name="T85" fmla="*/ 0 h 58"/>
                  <a:gd name="T86" fmla="*/ 1049 w 1049"/>
                  <a:gd name="T87" fmla="*/ 58 h 58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049" h="58">
                    <a:moveTo>
                      <a:pt x="1049" y="34"/>
                    </a:moveTo>
                    <a:lnTo>
                      <a:pt x="1039" y="36"/>
                    </a:lnTo>
                    <a:lnTo>
                      <a:pt x="1030" y="36"/>
                    </a:lnTo>
                    <a:lnTo>
                      <a:pt x="1022" y="34"/>
                    </a:lnTo>
                    <a:lnTo>
                      <a:pt x="1010" y="30"/>
                    </a:lnTo>
                    <a:lnTo>
                      <a:pt x="970" y="37"/>
                    </a:lnTo>
                    <a:lnTo>
                      <a:pt x="926" y="44"/>
                    </a:lnTo>
                    <a:lnTo>
                      <a:pt x="882" y="49"/>
                    </a:lnTo>
                    <a:lnTo>
                      <a:pt x="835" y="52"/>
                    </a:lnTo>
                    <a:lnTo>
                      <a:pt x="787" y="56"/>
                    </a:lnTo>
                    <a:lnTo>
                      <a:pt x="740" y="58"/>
                    </a:lnTo>
                    <a:lnTo>
                      <a:pt x="691" y="58"/>
                    </a:lnTo>
                    <a:lnTo>
                      <a:pt x="640" y="58"/>
                    </a:lnTo>
                    <a:lnTo>
                      <a:pt x="537" y="54"/>
                    </a:lnTo>
                    <a:lnTo>
                      <a:pt x="431" y="49"/>
                    </a:lnTo>
                    <a:lnTo>
                      <a:pt x="325" y="39"/>
                    </a:lnTo>
                    <a:lnTo>
                      <a:pt x="215" y="29"/>
                    </a:lnTo>
                    <a:lnTo>
                      <a:pt x="213" y="22"/>
                    </a:lnTo>
                    <a:lnTo>
                      <a:pt x="210" y="19"/>
                    </a:lnTo>
                    <a:lnTo>
                      <a:pt x="144" y="12"/>
                    </a:lnTo>
                    <a:lnTo>
                      <a:pt x="139" y="12"/>
                    </a:lnTo>
                    <a:lnTo>
                      <a:pt x="134" y="14"/>
                    </a:lnTo>
                    <a:lnTo>
                      <a:pt x="130" y="15"/>
                    </a:lnTo>
                    <a:lnTo>
                      <a:pt x="129" y="17"/>
                    </a:lnTo>
                    <a:lnTo>
                      <a:pt x="97" y="14"/>
                    </a:lnTo>
                    <a:lnTo>
                      <a:pt x="65" y="9"/>
                    </a:lnTo>
                    <a:lnTo>
                      <a:pt x="33" y="5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88" name="Freeform 210"/>
              <p:cNvSpPr>
                <a:spLocks/>
              </p:cNvSpPr>
              <p:nvPr/>
            </p:nvSpPr>
            <p:spPr bwMode="auto">
              <a:xfrm>
                <a:off x="756" y="1746"/>
                <a:ext cx="919" cy="271"/>
              </a:xfrm>
              <a:custGeom>
                <a:avLst/>
                <a:gdLst>
                  <a:gd name="T0" fmla="*/ 919 w 919"/>
                  <a:gd name="T1" fmla="*/ 70 h 271"/>
                  <a:gd name="T2" fmla="*/ 314 w 919"/>
                  <a:gd name="T3" fmla="*/ 262 h 271"/>
                  <a:gd name="T4" fmla="*/ 289 w 919"/>
                  <a:gd name="T5" fmla="*/ 267 h 271"/>
                  <a:gd name="T6" fmla="*/ 260 w 919"/>
                  <a:gd name="T7" fmla="*/ 271 h 271"/>
                  <a:gd name="T8" fmla="*/ 227 w 919"/>
                  <a:gd name="T9" fmla="*/ 271 h 271"/>
                  <a:gd name="T10" fmla="*/ 190 w 919"/>
                  <a:gd name="T11" fmla="*/ 269 h 271"/>
                  <a:gd name="T12" fmla="*/ 147 w 919"/>
                  <a:gd name="T13" fmla="*/ 266 h 271"/>
                  <a:gd name="T14" fmla="*/ 102 w 919"/>
                  <a:gd name="T15" fmla="*/ 259 h 271"/>
                  <a:gd name="T16" fmla="*/ 54 w 919"/>
                  <a:gd name="T17" fmla="*/ 249 h 271"/>
                  <a:gd name="T18" fmla="*/ 2 w 919"/>
                  <a:gd name="T19" fmla="*/ 239 h 271"/>
                  <a:gd name="T20" fmla="*/ 0 w 919"/>
                  <a:gd name="T21" fmla="*/ 237 h 271"/>
                  <a:gd name="T22" fmla="*/ 0 w 919"/>
                  <a:gd name="T23" fmla="*/ 235 h 271"/>
                  <a:gd name="T24" fmla="*/ 2 w 919"/>
                  <a:gd name="T25" fmla="*/ 234 h 271"/>
                  <a:gd name="T26" fmla="*/ 6 w 919"/>
                  <a:gd name="T27" fmla="*/ 232 h 271"/>
                  <a:gd name="T28" fmla="*/ 468 w 919"/>
                  <a:gd name="T29" fmla="*/ 33 h 271"/>
                  <a:gd name="T30" fmla="*/ 602 w 919"/>
                  <a:gd name="T31" fmla="*/ 7 h 271"/>
                  <a:gd name="T32" fmla="*/ 640 w 919"/>
                  <a:gd name="T33" fmla="*/ 9 h 271"/>
                  <a:gd name="T34" fmla="*/ 661 w 919"/>
                  <a:gd name="T35" fmla="*/ 0 h 271"/>
                  <a:gd name="T36" fmla="*/ 694 w 919"/>
                  <a:gd name="T37" fmla="*/ 2 h 271"/>
                  <a:gd name="T38" fmla="*/ 730 w 919"/>
                  <a:gd name="T39" fmla="*/ 4 h 271"/>
                  <a:gd name="T40" fmla="*/ 765 w 919"/>
                  <a:gd name="T41" fmla="*/ 9 h 271"/>
                  <a:gd name="T42" fmla="*/ 801 w 919"/>
                  <a:gd name="T43" fmla="*/ 14 h 271"/>
                  <a:gd name="T44" fmla="*/ 836 w 919"/>
                  <a:gd name="T45" fmla="*/ 22 h 271"/>
                  <a:gd name="T46" fmla="*/ 867 w 919"/>
                  <a:gd name="T47" fmla="*/ 31 h 271"/>
                  <a:gd name="T48" fmla="*/ 882 w 919"/>
                  <a:gd name="T49" fmla="*/ 38 h 271"/>
                  <a:gd name="T50" fmla="*/ 894 w 919"/>
                  <a:gd name="T51" fmla="*/ 43 h 271"/>
                  <a:gd name="T52" fmla="*/ 905 w 919"/>
                  <a:gd name="T53" fmla="*/ 51 h 271"/>
                  <a:gd name="T54" fmla="*/ 916 w 919"/>
                  <a:gd name="T55" fmla="*/ 58 h 271"/>
                  <a:gd name="T56" fmla="*/ 919 w 919"/>
                  <a:gd name="T57" fmla="*/ 65 h 271"/>
                  <a:gd name="T58" fmla="*/ 919 w 919"/>
                  <a:gd name="T59" fmla="*/ 70 h 27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919"/>
                  <a:gd name="T91" fmla="*/ 0 h 271"/>
                  <a:gd name="T92" fmla="*/ 919 w 919"/>
                  <a:gd name="T93" fmla="*/ 271 h 271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919" h="271">
                    <a:moveTo>
                      <a:pt x="919" y="70"/>
                    </a:moveTo>
                    <a:lnTo>
                      <a:pt x="314" y="262"/>
                    </a:lnTo>
                    <a:lnTo>
                      <a:pt x="289" y="267"/>
                    </a:lnTo>
                    <a:lnTo>
                      <a:pt x="260" y="271"/>
                    </a:lnTo>
                    <a:lnTo>
                      <a:pt x="227" y="271"/>
                    </a:lnTo>
                    <a:lnTo>
                      <a:pt x="190" y="269"/>
                    </a:lnTo>
                    <a:lnTo>
                      <a:pt x="147" y="266"/>
                    </a:lnTo>
                    <a:lnTo>
                      <a:pt x="102" y="259"/>
                    </a:lnTo>
                    <a:lnTo>
                      <a:pt x="54" y="249"/>
                    </a:lnTo>
                    <a:lnTo>
                      <a:pt x="2" y="239"/>
                    </a:lnTo>
                    <a:lnTo>
                      <a:pt x="0" y="237"/>
                    </a:lnTo>
                    <a:lnTo>
                      <a:pt x="0" y="235"/>
                    </a:lnTo>
                    <a:lnTo>
                      <a:pt x="2" y="234"/>
                    </a:lnTo>
                    <a:lnTo>
                      <a:pt x="6" y="232"/>
                    </a:lnTo>
                    <a:lnTo>
                      <a:pt x="468" y="33"/>
                    </a:lnTo>
                    <a:lnTo>
                      <a:pt x="602" y="7"/>
                    </a:lnTo>
                    <a:lnTo>
                      <a:pt x="640" y="9"/>
                    </a:lnTo>
                    <a:lnTo>
                      <a:pt x="661" y="0"/>
                    </a:lnTo>
                    <a:lnTo>
                      <a:pt x="694" y="2"/>
                    </a:lnTo>
                    <a:lnTo>
                      <a:pt x="730" y="4"/>
                    </a:lnTo>
                    <a:lnTo>
                      <a:pt x="765" y="9"/>
                    </a:lnTo>
                    <a:lnTo>
                      <a:pt x="801" y="14"/>
                    </a:lnTo>
                    <a:lnTo>
                      <a:pt x="836" y="22"/>
                    </a:lnTo>
                    <a:lnTo>
                      <a:pt x="867" y="31"/>
                    </a:lnTo>
                    <a:lnTo>
                      <a:pt x="882" y="38"/>
                    </a:lnTo>
                    <a:lnTo>
                      <a:pt x="894" y="43"/>
                    </a:lnTo>
                    <a:lnTo>
                      <a:pt x="905" y="51"/>
                    </a:lnTo>
                    <a:lnTo>
                      <a:pt x="916" y="58"/>
                    </a:lnTo>
                    <a:lnTo>
                      <a:pt x="919" y="65"/>
                    </a:lnTo>
                    <a:lnTo>
                      <a:pt x="919" y="7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89" name="Freeform 211"/>
              <p:cNvSpPr>
                <a:spLocks/>
              </p:cNvSpPr>
              <p:nvPr/>
            </p:nvSpPr>
            <p:spPr bwMode="auto">
              <a:xfrm>
                <a:off x="756" y="1746"/>
                <a:ext cx="919" cy="271"/>
              </a:xfrm>
              <a:custGeom>
                <a:avLst/>
                <a:gdLst>
                  <a:gd name="T0" fmla="*/ 919 w 919"/>
                  <a:gd name="T1" fmla="*/ 70 h 271"/>
                  <a:gd name="T2" fmla="*/ 314 w 919"/>
                  <a:gd name="T3" fmla="*/ 262 h 271"/>
                  <a:gd name="T4" fmla="*/ 289 w 919"/>
                  <a:gd name="T5" fmla="*/ 267 h 271"/>
                  <a:gd name="T6" fmla="*/ 260 w 919"/>
                  <a:gd name="T7" fmla="*/ 271 h 271"/>
                  <a:gd name="T8" fmla="*/ 227 w 919"/>
                  <a:gd name="T9" fmla="*/ 271 h 271"/>
                  <a:gd name="T10" fmla="*/ 190 w 919"/>
                  <a:gd name="T11" fmla="*/ 269 h 271"/>
                  <a:gd name="T12" fmla="*/ 147 w 919"/>
                  <a:gd name="T13" fmla="*/ 266 h 271"/>
                  <a:gd name="T14" fmla="*/ 102 w 919"/>
                  <a:gd name="T15" fmla="*/ 259 h 271"/>
                  <a:gd name="T16" fmla="*/ 54 w 919"/>
                  <a:gd name="T17" fmla="*/ 249 h 271"/>
                  <a:gd name="T18" fmla="*/ 2 w 919"/>
                  <a:gd name="T19" fmla="*/ 239 h 271"/>
                  <a:gd name="T20" fmla="*/ 0 w 919"/>
                  <a:gd name="T21" fmla="*/ 237 h 271"/>
                  <a:gd name="T22" fmla="*/ 0 w 919"/>
                  <a:gd name="T23" fmla="*/ 235 h 271"/>
                  <a:gd name="T24" fmla="*/ 2 w 919"/>
                  <a:gd name="T25" fmla="*/ 234 h 271"/>
                  <a:gd name="T26" fmla="*/ 6 w 919"/>
                  <a:gd name="T27" fmla="*/ 232 h 271"/>
                  <a:gd name="T28" fmla="*/ 468 w 919"/>
                  <a:gd name="T29" fmla="*/ 33 h 271"/>
                  <a:gd name="T30" fmla="*/ 602 w 919"/>
                  <a:gd name="T31" fmla="*/ 7 h 271"/>
                  <a:gd name="T32" fmla="*/ 640 w 919"/>
                  <a:gd name="T33" fmla="*/ 9 h 271"/>
                  <a:gd name="T34" fmla="*/ 661 w 919"/>
                  <a:gd name="T35" fmla="*/ 0 h 271"/>
                  <a:gd name="T36" fmla="*/ 694 w 919"/>
                  <a:gd name="T37" fmla="*/ 2 h 271"/>
                  <a:gd name="T38" fmla="*/ 730 w 919"/>
                  <a:gd name="T39" fmla="*/ 4 h 271"/>
                  <a:gd name="T40" fmla="*/ 765 w 919"/>
                  <a:gd name="T41" fmla="*/ 9 h 271"/>
                  <a:gd name="T42" fmla="*/ 801 w 919"/>
                  <a:gd name="T43" fmla="*/ 14 h 271"/>
                  <a:gd name="T44" fmla="*/ 836 w 919"/>
                  <a:gd name="T45" fmla="*/ 22 h 271"/>
                  <a:gd name="T46" fmla="*/ 867 w 919"/>
                  <a:gd name="T47" fmla="*/ 31 h 271"/>
                  <a:gd name="T48" fmla="*/ 882 w 919"/>
                  <a:gd name="T49" fmla="*/ 38 h 271"/>
                  <a:gd name="T50" fmla="*/ 894 w 919"/>
                  <a:gd name="T51" fmla="*/ 43 h 271"/>
                  <a:gd name="T52" fmla="*/ 905 w 919"/>
                  <a:gd name="T53" fmla="*/ 51 h 271"/>
                  <a:gd name="T54" fmla="*/ 916 w 919"/>
                  <a:gd name="T55" fmla="*/ 58 h 271"/>
                  <a:gd name="T56" fmla="*/ 919 w 919"/>
                  <a:gd name="T57" fmla="*/ 65 h 271"/>
                  <a:gd name="T58" fmla="*/ 919 w 919"/>
                  <a:gd name="T59" fmla="*/ 70 h 27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919"/>
                  <a:gd name="T91" fmla="*/ 0 h 271"/>
                  <a:gd name="T92" fmla="*/ 919 w 919"/>
                  <a:gd name="T93" fmla="*/ 271 h 271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919" h="271">
                    <a:moveTo>
                      <a:pt x="919" y="70"/>
                    </a:moveTo>
                    <a:lnTo>
                      <a:pt x="314" y="262"/>
                    </a:lnTo>
                    <a:lnTo>
                      <a:pt x="289" y="267"/>
                    </a:lnTo>
                    <a:lnTo>
                      <a:pt x="260" y="271"/>
                    </a:lnTo>
                    <a:lnTo>
                      <a:pt x="227" y="271"/>
                    </a:lnTo>
                    <a:lnTo>
                      <a:pt x="190" y="269"/>
                    </a:lnTo>
                    <a:lnTo>
                      <a:pt x="147" y="266"/>
                    </a:lnTo>
                    <a:lnTo>
                      <a:pt x="102" y="259"/>
                    </a:lnTo>
                    <a:lnTo>
                      <a:pt x="54" y="249"/>
                    </a:lnTo>
                    <a:lnTo>
                      <a:pt x="2" y="239"/>
                    </a:lnTo>
                    <a:lnTo>
                      <a:pt x="0" y="237"/>
                    </a:lnTo>
                    <a:lnTo>
                      <a:pt x="0" y="235"/>
                    </a:lnTo>
                    <a:lnTo>
                      <a:pt x="2" y="234"/>
                    </a:lnTo>
                    <a:lnTo>
                      <a:pt x="6" y="232"/>
                    </a:lnTo>
                    <a:lnTo>
                      <a:pt x="468" y="33"/>
                    </a:lnTo>
                    <a:lnTo>
                      <a:pt x="602" y="7"/>
                    </a:lnTo>
                    <a:lnTo>
                      <a:pt x="640" y="9"/>
                    </a:lnTo>
                    <a:lnTo>
                      <a:pt x="661" y="0"/>
                    </a:lnTo>
                    <a:lnTo>
                      <a:pt x="694" y="2"/>
                    </a:lnTo>
                    <a:lnTo>
                      <a:pt x="730" y="4"/>
                    </a:lnTo>
                    <a:lnTo>
                      <a:pt x="765" y="9"/>
                    </a:lnTo>
                    <a:lnTo>
                      <a:pt x="801" y="14"/>
                    </a:lnTo>
                    <a:lnTo>
                      <a:pt x="836" y="22"/>
                    </a:lnTo>
                    <a:lnTo>
                      <a:pt x="867" y="31"/>
                    </a:lnTo>
                    <a:lnTo>
                      <a:pt x="882" y="38"/>
                    </a:lnTo>
                    <a:lnTo>
                      <a:pt x="894" y="43"/>
                    </a:lnTo>
                    <a:lnTo>
                      <a:pt x="905" y="51"/>
                    </a:lnTo>
                    <a:lnTo>
                      <a:pt x="916" y="58"/>
                    </a:lnTo>
                    <a:lnTo>
                      <a:pt x="919" y="65"/>
                    </a:lnTo>
                    <a:lnTo>
                      <a:pt x="919" y="70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90" name="Freeform 212"/>
              <p:cNvSpPr>
                <a:spLocks/>
              </p:cNvSpPr>
              <p:nvPr/>
            </p:nvSpPr>
            <p:spPr bwMode="auto">
              <a:xfrm>
                <a:off x="3205" y="2754"/>
                <a:ext cx="356" cy="131"/>
              </a:xfrm>
              <a:custGeom>
                <a:avLst/>
                <a:gdLst>
                  <a:gd name="T0" fmla="*/ 8 w 356"/>
                  <a:gd name="T1" fmla="*/ 0 h 131"/>
                  <a:gd name="T2" fmla="*/ 3 w 356"/>
                  <a:gd name="T3" fmla="*/ 3 h 131"/>
                  <a:gd name="T4" fmla="*/ 1 w 356"/>
                  <a:gd name="T5" fmla="*/ 8 h 131"/>
                  <a:gd name="T6" fmla="*/ 0 w 356"/>
                  <a:gd name="T7" fmla="*/ 11 h 131"/>
                  <a:gd name="T8" fmla="*/ 0 w 356"/>
                  <a:gd name="T9" fmla="*/ 17 h 131"/>
                  <a:gd name="T10" fmla="*/ 38 w 356"/>
                  <a:gd name="T11" fmla="*/ 40 h 131"/>
                  <a:gd name="T12" fmla="*/ 76 w 356"/>
                  <a:gd name="T13" fmla="*/ 60 h 131"/>
                  <a:gd name="T14" fmla="*/ 113 w 356"/>
                  <a:gd name="T15" fmla="*/ 79 h 131"/>
                  <a:gd name="T16" fmla="*/ 150 w 356"/>
                  <a:gd name="T17" fmla="*/ 94 h 131"/>
                  <a:gd name="T18" fmla="*/ 185 w 356"/>
                  <a:gd name="T19" fmla="*/ 108 h 131"/>
                  <a:gd name="T20" fmla="*/ 221 w 356"/>
                  <a:gd name="T21" fmla="*/ 118 h 131"/>
                  <a:gd name="T22" fmla="*/ 255 w 356"/>
                  <a:gd name="T23" fmla="*/ 125 h 131"/>
                  <a:gd name="T24" fmla="*/ 288 w 356"/>
                  <a:gd name="T25" fmla="*/ 130 h 131"/>
                  <a:gd name="T26" fmla="*/ 310 w 356"/>
                  <a:gd name="T27" fmla="*/ 131 h 131"/>
                  <a:gd name="T28" fmla="*/ 327 w 356"/>
                  <a:gd name="T29" fmla="*/ 131 h 131"/>
                  <a:gd name="T30" fmla="*/ 342 w 356"/>
                  <a:gd name="T31" fmla="*/ 128 h 131"/>
                  <a:gd name="T32" fmla="*/ 351 w 356"/>
                  <a:gd name="T33" fmla="*/ 123 h 131"/>
                  <a:gd name="T34" fmla="*/ 354 w 356"/>
                  <a:gd name="T35" fmla="*/ 120 h 131"/>
                  <a:gd name="T36" fmla="*/ 356 w 356"/>
                  <a:gd name="T37" fmla="*/ 116 h 131"/>
                  <a:gd name="T38" fmla="*/ 356 w 356"/>
                  <a:gd name="T39" fmla="*/ 111 h 131"/>
                  <a:gd name="T40" fmla="*/ 356 w 356"/>
                  <a:gd name="T41" fmla="*/ 106 h 131"/>
                  <a:gd name="T42" fmla="*/ 352 w 356"/>
                  <a:gd name="T43" fmla="*/ 101 h 131"/>
                  <a:gd name="T44" fmla="*/ 349 w 356"/>
                  <a:gd name="T45" fmla="*/ 94 h 131"/>
                  <a:gd name="T46" fmla="*/ 344 w 356"/>
                  <a:gd name="T47" fmla="*/ 86 h 131"/>
                  <a:gd name="T48" fmla="*/ 337 w 356"/>
                  <a:gd name="T49" fmla="*/ 77 h 131"/>
                  <a:gd name="T50" fmla="*/ 325 w 356"/>
                  <a:gd name="T51" fmla="*/ 66 h 131"/>
                  <a:gd name="T52" fmla="*/ 314 w 356"/>
                  <a:gd name="T53" fmla="*/ 55 h 131"/>
                  <a:gd name="T54" fmla="*/ 298 w 356"/>
                  <a:gd name="T55" fmla="*/ 45 h 131"/>
                  <a:gd name="T56" fmla="*/ 283 w 356"/>
                  <a:gd name="T57" fmla="*/ 37 h 131"/>
                  <a:gd name="T58" fmla="*/ 266 w 356"/>
                  <a:gd name="T59" fmla="*/ 28 h 131"/>
                  <a:gd name="T60" fmla="*/ 248 w 356"/>
                  <a:gd name="T61" fmla="*/ 23 h 131"/>
                  <a:gd name="T62" fmla="*/ 228 w 356"/>
                  <a:gd name="T63" fmla="*/ 17 h 131"/>
                  <a:gd name="T64" fmla="*/ 207 w 356"/>
                  <a:gd name="T65" fmla="*/ 11 h 131"/>
                  <a:gd name="T66" fmla="*/ 162 w 356"/>
                  <a:gd name="T67" fmla="*/ 5 h 131"/>
                  <a:gd name="T68" fmla="*/ 114 w 356"/>
                  <a:gd name="T69" fmla="*/ 1 h 131"/>
                  <a:gd name="T70" fmla="*/ 62 w 356"/>
                  <a:gd name="T71" fmla="*/ 0 h 131"/>
                  <a:gd name="T72" fmla="*/ 8 w 356"/>
                  <a:gd name="T73" fmla="*/ 0 h 131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56"/>
                  <a:gd name="T112" fmla="*/ 0 h 131"/>
                  <a:gd name="T113" fmla="*/ 356 w 356"/>
                  <a:gd name="T114" fmla="*/ 131 h 131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56" h="131">
                    <a:moveTo>
                      <a:pt x="8" y="0"/>
                    </a:moveTo>
                    <a:lnTo>
                      <a:pt x="3" y="3"/>
                    </a:lnTo>
                    <a:lnTo>
                      <a:pt x="1" y="8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38" y="40"/>
                    </a:lnTo>
                    <a:lnTo>
                      <a:pt x="76" y="60"/>
                    </a:lnTo>
                    <a:lnTo>
                      <a:pt x="113" y="79"/>
                    </a:lnTo>
                    <a:lnTo>
                      <a:pt x="150" y="94"/>
                    </a:lnTo>
                    <a:lnTo>
                      <a:pt x="185" y="108"/>
                    </a:lnTo>
                    <a:lnTo>
                      <a:pt x="221" y="118"/>
                    </a:lnTo>
                    <a:lnTo>
                      <a:pt x="255" y="125"/>
                    </a:lnTo>
                    <a:lnTo>
                      <a:pt x="288" y="130"/>
                    </a:lnTo>
                    <a:lnTo>
                      <a:pt x="310" y="131"/>
                    </a:lnTo>
                    <a:lnTo>
                      <a:pt x="327" y="131"/>
                    </a:lnTo>
                    <a:lnTo>
                      <a:pt x="342" y="128"/>
                    </a:lnTo>
                    <a:lnTo>
                      <a:pt x="351" y="123"/>
                    </a:lnTo>
                    <a:lnTo>
                      <a:pt x="354" y="120"/>
                    </a:lnTo>
                    <a:lnTo>
                      <a:pt x="356" y="116"/>
                    </a:lnTo>
                    <a:lnTo>
                      <a:pt x="356" y="111"/>
                    </a:lnTo>
                    <a:lnTo>
                      <a:pt x="356" y="106"/>
                    </a:lnTo>
                    <a:lnTo>
                      <a:pt x="352" y="101"/>
                    </a:lnTo>
                    <a:lnTo>
                      <a:pt x="349" y="94"/>
                    </a:lnTo>
                    <a:lnTo>
                      <a:pt x="344" y="86"/>
                    </a:lnTo>
                    <a:lnTo>
                      <a:pt x="337" y="77"/>
                    </a:lnTo>
                    <a:lnTo>
                      <a:pt x="325" y="66"/>
                    </a:lnTo>
                    <a:lnTo>
                      <a:pt x="314" y="55"/>
                    </a:lnTo>
                    <a:lnTo>
                      <a:pt x="298" y="45"/>
                    </a:lnTo>
                    <a:lnTo>
                      <a:pt x="283" y="37"/>
                    </a:lnTo>
                    <a:lnTo>
                      <a:pt x="266" y="28"/>
                    </a:lnTo>
                    <a:lnTo>
                      <a:pt x="248" y="23"/>
                    </a:lnTo>
                    <a:lnTo>
                      <a:pt x="228" y="17"/>
                    </a:lnTo>
                    <a:lnTo>
                      <a:pt x="207" y="11"/>
                    </a:lnTo>
                    <a:lnTo>
                      <a:pt x="162" y="5"/>
                    </a:lnTo>
                    <a:lnTo>
                      <a:pt x="114" y="1"/>
                    </a:lnTo>
                    <a:lnTo>
                      <a:pt x="62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91" name="Freeform 213"/>
              <p:cNvSpPr>
                <a:spLocks/>
              </p:cNvSpPr>
              <p:nvPr/>
            </p:nvSpPr>
            <p:spPr bwMode="auto">
              <a:xfrm>
                <a:off x="3205" y="2754"/>
                <a:ext cx="356" cy="131"/>
              </a:xfrm>
              <a:custGeom>
                <a:avLst/>
                <a:gdLst>
                  <a:gd name="T0" fmla="*/ 8 w 356"/>
                  <a:gd name="T1" fmla="*/ 0 h 131"/>
                  <a:gd name="T2" fmla="*/ 3 w 356"/>
                  <a:gd name="T3" fmla="*/ 3 h 131"/>
                  <a:gd name="T4" fmla="*/ 1 w 356"/>
                  <a:gd name="T5" fmla="*/ 8 h 131"/>
                  <a:gd name="T6" fmla="*/ 0 w 356"/>
                  <a:gd name="T7" fmla="*/ 11 h 131"/>
                  <a:gd name="T8" fmla="*/ 0 w 356"/>
                  <a:gd name="T9" fmla="*/ 17 h 131"/>
                  <a:gd name="T10" fmla="*/ 38 w 356"/>
                  <a:gd name="T11" fmla="*/ 40 h 131"/>
                  <a:gd name="T12" fmla="*/ 76 w 356"/>
                  <a:gd name="T13" fmla="*/ 60 h 131"/>
                  <a:gd name="T14" fmla="*/ 113 w 356"/>
                  <a:gd name="T15" fmla="*/ 79 h 131"/>
                  <a:gd name="T16" fmla="*/ 150 w 356"/>
                  <a:gd name="T17" fmla="*/ 94 h 131"/>
                  <a:gd name="T18" fmla="*/ 185 w 356"/>
                  <a:gd name="T19" fmla="*/ 108 h 131"/>
                  <a:gd name="T20" fmla="*/ 221 w 356"/>
                  <a:gd name="T21" fmla="*/ 118 h 131"/>
                  <a:gd name="T22" fmla="*/ 255 w 356"/>
                  <a:gd name="T23" fmla="*/ 125 h 131"/>
                  <a:gd name="T24" fmla="*/ 288 w 356"/>
                  <a:gd name="T25" fmla="*/ 130 h 131"/>
                  <a:gd name="T26" fmla="*/ 310 w 356"/>
                  <a:gd name="T27" fmla="*/ 131 h 131"/>
                  <a:gd name="T28" fmla="*/ 327 w 356"/>
                  <a:gd name="T29" fmla="*/ 131 h 131"/>
                  <a:gd name="T30" fmla="*/ 342 w 356"/>
                  <a:gd name="T31" fmla="*/ 128 h 131"/>
                  <a:gd name="T32" fmla="*/ 351 w 356"/>
                  <a:gd name="T33" fmla="*/ 123 h 131"/>
                  <a:gd name="T34" fmla="*/ 354 w 356"/>
                  <a:gd name="T35" fmla="*/ 120 h 131"/>
                  <a:gd name="T36" fmla="*/ 356 w 356"/>
                  <a:gd name="T37" fmla="*/ 116 h 131"/>
                  <a:gd name="T38" fmla="*/ 356 w 356"/>
                  <a:gd name="T39" fmla="*/ 111 h 131"/>
                  <a:gd name="T40" fmla="*/ 356 w 356"/>
                  <a:gd name="T41" fmla="*/ 106 h 131"/>
                  <a:gd name="T42" fmla="*/ 352 w 356"/>
                  <a:gd name="T43" fmla="*/ 101 h 131"/>
                  <a:gd name="T44" fmla="*/ 349 w 356"/>
                  <a:gd name="T45" fmla="*/ 94 h 131"/>
                  <a:gd name="T46" fmla="*/ 344 w 356"/>
                  <a:gd name="T47" fmla="*/ 86 h 131"/>
                  <a:gd name="T48" fmla="*/ 337 w 356"/>
                  <a:gd name="T49" fmla="*/ 77 h 131"/>
                  <a:gd name="T50" fmla="*/ 325 w 356"/>
                  <a:gd name="T51" fmla="*/ 66 h 131"/>
                  <a:gd name="T52" fmla="*/ 314 w 356"/>
                  <a:gd name="T53" fmla="*/ 55 h 131"/>
                  <a:gd name="T54" fmla="*/ 298 w 356"/>
                  <a:gd name="T55" fmla="*/ 45 h 131"/>
                  <a:gd name="T56" fmla="*/ 283 w 356"/>
                  <a:gd name="T57" fmla="*/ 37 h 131"/>
                  <a:gd name="T58" fmla="*/ 266 w 356"/>
                  <a:gd name="T59" fmla="*/ 28 h 131"/>
                  <a:gd name="T60" fmla="*/ 248 w 356"/>
                  <a:gd name="T61" fmla="*/ 23 h 131"/>
                  <a:gd name="T62" fmla="*/ 228 w 356"/>
                  <a:gd name="T63" fmla="*/ 17 h 131"/>
                  <a:gd name="T64" fmla="*/ 207 w 356"/>
                  <a:gd name="T65" fmla="*/ 11 h 131"/>
                  <a:gd name="T66" fmla="*/ 162 w 356"/>
                  <a:gd name="T67" fmla="*/ 5 h 131"/>
                  <a:gd name="T68" fmla="*/ 114 w 356"/>
                  <a:gd name="T69" fmla="*/ 1 h 131"/>
                  <a:gd name="T70" fmla="*/ 62 w 356"/>
                  <a:gd name="T71" fmla="*/ 0 h 131"/>
                  <a:gd name="T72" fmla="*/ 8 w 356"/>
                  <a:gd name="T73" fmla="*/ 0 h 131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56"/>
                  <a:gd name="T112" fmla="*/ 0 h 131"/>
                  <a:gd name="T113" fmla="*/ 356 w 356"/>
                  <a:gd name="T114" fmla="*/ 131 h 131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56" h="131">
                    <a:moveTo>
                      <a:pt x="8" y="0"/>
                    </a:moveTo>
                    <a:lnTo>
                      <a:pt x="3" y="3"/>
                    </a:lnTo>
                    <a:lnTo>
                      <a:pt x="1" y="8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38" y="40"/>
                    </a:lnTo>
                    <a:lnTo>
                      <a:pt x="76" y="60"/>
                    </a:lnTo>
                    <a:lnTo>
                      <a:pt x="113" y="79"/>
                    </a:lnTo>
                    <a:lnTo>
                      <a:pt x="150" y="94"/>
                    </a:lnTo>
                    <a:lnTo>
                      <a:pt x="185" y="108"/>
                    </a:lnTo>
                    <a:lnTo>
                      <a:pt x="221" y="118"/>
                    </a:lnTo>
                    <a:lnTo>
                      <a:pt x="255" y="125"/>
                    </a:lnTo>
                    <a:lnTo>
                      <a:pt x="288" y="130"/>
                    </a:lnTo>
                    <a:lnTo>
                      <a:pt x="310" y="131"/>
                    </a:lnTo>
                    <a:lnTo>
                      <a:pt x="327" y="131"/>
                    </a:lnTo>
                    <a:lnTo>
                      <a:pt x="342" y="128"/>
                    </a:lnTo>
                    <a:lnTo>
                      <a:pt x="351" y="123"/>
                    </a:lnTo>
                    <a:lnTo>
                      <a:pt x="354" y="120"/>
                    </a:lnTo>
                    <a:lnTo>
                      <a:pt x="356" y="116"/>
                    </a:lnTo>
                    <a:lnTo>
                      <a:pt x="356" y="111"/>
                    </a:lnTo>
                    <a:lnTo>
                      <a:pt x="356" y="106"/>
                    </a:lnTo>
                    <a:lnTo>
                      <a:pt x="352" y="101"/>
                    </a:lnTo>
                    <a:lnTo>
                      <a:pt x="349" y="94"/>
                    </a:lnTo>
                    <a:lnTo>
                      <a:pt x="344" y="86"/>
                    </a:lnTo>
                    <a:lnTo>
                      <a:pt x="337" y="77"/>
                    </a:lnTo>
                    <a:lnTo>
                      <a:pt x="325" y="66"/>
                    </a:lnTo>
                    <a:lnTo>
                      <a:pt x="314" y="55"/>
                    </a:lnTo>
                    <a:lnTo>
                      <a:pt x="298" y="45"/>
                    </a:lnTo>
                    <a:lnTo>
                      <a:pt x="283" y="37"/>
                    </a:lnTo>
                    <a:lnTo>
                      <a:pt x="266" y="28"/>
                    </a:lnTo>
                    <a:lnTo>
                      <a:pt x="248" y="23"/>
                    </a:lnTo>
                    <a:lnTo>
                      <a:pt x="228" y="17"/>
                    </a:lnTo>
                    <a:lnTo>
                      <a:pt x="207" y="11"/>
                    </a:lnTo>
                    <a:lnTo>
                      <a:pt x="162" y="5"/>
                    </a:lnTo>
                    <a:lnTo>
                      <a:pt x="114" y="1"/>
                    </a:lnTo>
                    <a:lnTo>
                      <a:pt x="62" y="0"/>
                    </a:lnTo>
                    <a:lnTo>
                      <a:pt x="8" y="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92" name="Freeform 214"/>
              <p:cNvSpPr>
                <a:spLocks/>
              </p:cNvSpPr>
              <p:nvPr/>
            </p:nvSpPr>
            <p:spPr bwMode="auto">
              <a:xfrm>
                <a:off x="3205" y="2767"/>
                <a:ext cx="319" cy="117"/>
              </a:xfrm>
              <a:custGeom>
                <a:avLst/>
                <a:gdLst>
                  <a:gd name="T0" fmla="*/ 0 w 319"/>
                  <a:gd name="T1" fmla="*/ 0 h 117"/>
                  <a:gd name="T2" fmla="*/ 1 w 319"/>
                  <a:gd name="T3" fmla="*/ 4 h 117"/>
                  <a:gd name="T4" fmla="*/ 3 w 319"/>
                  <a:gd name="T5" fmla="*/ 7 h 117"/>
                  <a:gd name="T6" fmla="*/ 43 w 319"/>
                  <a:gd name="T7" fmla="*/ 25 h 117"/>
                  <a:gd name="T8" fmla="*/ 84 w 319"/>
                  <a:gd name="T9" fmla="*/ 46 h 117"/>
                  <a:gd name="T10" fmla="*/ 126 w 319"/>
                  <a:gd name="T11" fmla="*/ 64 h 117"/>
                  <a:gd name="T12" fmla="*/ 167 w 319"/>
                  <a:gd name="T13" fmla="*/ 81 h 117"/>
                  <a:gd name="T14" fmla="*/ 207 w 319"/>
                  <a:gd name="T15" fmla="*/ 96 h 117"/>
                  <a:gd name="T16" fmla="*/ 248 w 319"/>
                  <a:gd name="T17" fmla="*/ 108 h 117"/>
                  <a:gd name="T18" fmla="*/ 266 w 319"/>
                  <a:gd name="T19" fmla="*/ 113 h 117"/>
                  <a:gd name="T20" fmla="*/ 285 w 319"/>
                  <a:gd name="T21" fmla="*/ 115 h 117"/>
                  <a:gd name="T22" fmla="*/ 302 w 319"/>
                  <a:gd name="T23" fmla="*/ 117 h 117"/>
                  <a:gd name="T24" fmla="*/ 319 w 319"/>
                  <a:gd name="T25" fmla="*/ 117 h 117"/>
                  <a:gd name="T26" fmla="*/ 315 w 319"/>
                  <a:gd name="T27" fmla="*/ 113 h 117"/>
                  <a:gd name="T28" fmla="*/ 309 w 319"/>
                  <a:gd name="T29" fmla="*/ 108 h 117"/>
                  <a:gd name="T30" fmla="*/ 298 w 319"/>
                  <a:gd name="T31" fmla="*/ 102 h 117"/>
                  <a:gd name="T32" fmla="*/ 285 w 319"/>
                  <a:gd name="T33" fmla="*/ 95 h 117"/>
                  <a:gd name="T34" fmla="*/ 253 w 319"/>
                  <a:gd name="T35" fmla="*/ 83 h 117"/>
                  <a:gd name="T36" fmla="*/ 219 w 319"/>
                  <a:gd name="T37" fmla="*/ 74 h 117"/>
                  <a:gd name="T38" fmla="*/ 177 w 319"/>
                  <a:gd name="T39" fmla="*/ 64 h 117"/>
                  <a:gd name="T40" fmla="*/ 136 w 319"/>
                  <a:gd name="T41" fmla="*/ 53 h 117"/>
                  <a:gd name="T42" fmla="*/ 99 w 319"/>
                  <a:gd name="T43" fmla="*/ 39 h 117"/>
                  <a:gd name="T44" fmla="*/ 65 w 319"/>
                  <a:gd name="T45" fmla="*/ 27 h 117"/>
                  <a:gd name="T46" fmla="*/ 16 w 319"/>
                  <a:gd name="T47" fmla="*/ 9 h 117"/>
                  <a:gd name="T48" fmla="*/ 0 w 319"/>
                  <a:gd name="T49" fmla="*/ 0 h 11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19"/>
                  <a:gd name="T76" fmla="*/ 0 h 117"/>
                  <a:gd name="T77" fmla="*/ 319 w 319"/>
                  <a:gd name="T78" fmla="*/ 117 h 11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19" h="117">
                    <a:moveTo>
                      <a:pt x="0" y="0"/>
                    </a:moveTo>
                    <a:lnTo>
                      <a:pt x="1" y="4"/>
                    </a:lnTo>
                    <a:lnTo>
                      <a:pt x="3" y="7"/>
                    </a:lnTo>
                    <a:lnTo>
                      <a:pt x="43" y="25"/>
                    </a:lnTo>
                    <a:lnTo>
                      <a:pt x="84" y="46"/>
                    </a:lnTo>
                    <a:lnTo>
                      <a:pt x="126" y="64"/>
                    </a:lnTo>
                    <a:lnTo>
                      <a:pt x="167" y="81"/>
                    </a:lnTo>
                    <a:lnTo>
                      <a:pt x="207" y="96"/>
                    </a:lnTo>
                    <a:lnTo>
                      <a:pt x="248" y="108"/>
                    </a:lnTo>
                    <a:lnTo>
                      <a:pt x="266" y="113"/>
                    </a:lnTo>
                    <a:lnTo>
                      <a:pt x="285" y="115"/>
                    </a:lnTo>
                    <a:lnTo>
                      <a:pt x="302" y="117"/>
                    </a:lnTo>
                    <a:lnTo>
                      <a:pt x="319" y="117"/>
                    </a:lnTo>
                    <a:lnTo>
                      <a:pt x="315" y="113"/>
                    </a:lnTo>
                    <a:lnTo>
                      <a:pt x="309" y="108"/>
                    </a:lnTo>
                    <a:lnTo>
                      <a:pt x="298" y="102"/>
                    </a:lnTo>
                    <a:lnTo>
                      <a:pt x="285" y="95"/>
                    </a:lnTo>
                    <a:lnTo>
                      <a:pt x="253" y="83"/>
                    </a:lnTo>
                    <a:lnTo>
                      <a:pt x="219" y="74"/>
                    </a:lnTo>
                    <a:lnTo>
                      <a:pt x="177" y="64"/>
                    </a:lnTo>
                    <a:lnTo>
                      <a:pt x="136" y="53"/>
                    </a:lnTo>
                    <a:lnTo>
                      <a:pt x="99" y="39"/>
                    </a:lnTo>
                    <a:lnTo>
                      <a:pt x="65" y="27"/>
                    </a:lnTo>
                    <a:lnTo>
                      <a:pt x="16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BB3C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93" name="Freeform 215"/>
              <p:cNvSpPr>
                <a:spLocks/>
              </p:cNvSpPr>
              <p:nvPr/>
            </p:nvSpPr>
            <p:spPr bwMode="auto">
              <a:xfrm>
                <a:off x="3205" y="2771"/>
                <a:ext cx="288" cy="113"/>
              </a:xfrm>
              <a:custGeom>
                <a:avLst/>
                <a:gdLst>
                  <a:gd name="T0" fmla="*/ 0 w 288"/>
                  <a:gd name="T1" fmla="*/ 0 h 113"/>
                  <a:gd name="T2" fmla="*/ 38 w 288"/>
                  <a:gd name="T3" fmla="*/ 23 h 113"/>
                  <a:gd name="T4" fmla="*/ 76 w 288"/>
                  <a:gd name="T5" fmla="*/ 43 h 113"/>
                  <a:gd name="T6" fmla="*/ 113 w 288"/>
                  <a:gd name="T7" fmla="*/ 62 h 113"/>
                  <a:gd name="T8" fmla="*/ 150 w 288"/>
                  <a:gd name="T9" fmla="*/ 77 h 113"/>
                  <a:gd name="T10" fmla="*/ 185 w 288"/>
                  <a:gd name="T11" fmla="*/ 91 h 113"/>
                  <a:gd name="T12" fmla="*/ 221 w 288"/>
                  <a:gd name="T13" fmla="*/ 101 h 113"/>
                  <a:gd name="T14" fmla="*/ 255 w 288"/>
                  <a:gd name="T15" fmla="*/ 108 h 113"/>
                  <a:gd name="T16" fmla="*/ 288 w 288"/>
                  <a:gd name="T17" fmla="*/ 113 h 113"/>
                  <a:gd name="T18" fmla="*/ 287 w 288"/>
                  <a:gd name="T19" fmla="*/ 109 h 113"/>
                  <a:gd name="T20" fmla="*/ 282 w 288"/>
                  <a:gd name="T21" fmla="*/ 104 h 113"/>
                  <a:gd name="T22" fmla="*/ 275 w 288"/>
                  <a:gd name="T23" fmla="*/ 98 h 113"/>
                  <a:gd name="T24" fmla="*/ 266 w 288"/>
                  <a:gd name="T25" fmla="*/ 92 h 113"/>
                  <a:gd name="T26" fmla="*/ 258 w 288"/>
                  <a:gd name="T27" fmla="*/ 87 h 113"/>
                  <a:gd name="T28" fmla="*/ 246 w 288"/>
                  <a:gd name="T29" fmla="*/ 82 h 113"/>
                  <a:gd name="T30" fmla="*/ 233 w 288"/>
                  <a:gd name="T31" fmla="*/ 77 h 113"/>
                  <a:gd name="T32" fmla="*/ 219 w 288"/>
                  <a:gd name="T33" fmla="*/ 72 h 113"/>
                  <a:gd name="T34" fmla="*/ 138 w 288"/>
                  <a:gd name="T35" fmla="*/ 49 h 113"/>
                  <a:gd name="T36" fmla="*/ 65 w 288"/>
                  <a:gd name="T37" fmla="*/ 25 h 113"/>
                  <a:gd name="T38" fmla="*/ 16 w 288"/>
                  <a:gd name="T39" fmla="*/ 6 h 113"/>
                  <a:gd name="T40" fmla="*/ 0 w 288"/>
                  <a:gd name="T41" fmla="*/ 0 h 11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88"/>
                  <a:gd name="T64" fmla="*/ 0 h 113"/>
                  <a:gd name="T65" fmla="*/ 288 w 288"/>
                  <a:gd name="T66" fmla="*/ 113 h 11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88" h="113">
                    <a:moveTo>
                      <a:pt x="0" y="0"/>
                    </a:moveTo>
                    <a:lnTo>
                      <a:pt x="38" y="23"/>
                    </a:lnTo>
                    <a:lnTo>
                      <a:pt x="76" y="43"/>
                    </a:lnTo>
                    <a:lnTo>
                      <a:pt x="113" y="62"/>
                    </a:lnTo>
                    <a:lnTo>
                      <a:pt x="150" y="77"/>
                    </a:lnTo>
                    <a:lnTo>
                      <a:pt x="185" y="91"/>
                    </a:lnTo>
                    <a:lnTo>
                      <a:pt x="221" y="101"/>
                    </a:lnTo>
                    <a:lnTo>
                      <a:pt x="255" y="108"/>
                    </a:lnTo>
                    <a:lnTo>
                      <a:pt x="288" y="113"/>
                    </a:lnTo>
                    <a:lnTo>
                      <a:pt x="287" y="109"/>
                    </a:lnTo>
                    <a:lnTo>
                      <a:pt x="282" y="104"/>
                    </a:lnTo>
                    <a:lnTo>
                      <a:pt x="275" y="98"/>
                    </a:lnTo>
                    <a:lnTo>
                      <a:pt x="266" y="92"/>
                    </a:lnTo>
                    <a:lnTo>
                      <a:pt x="258" y="87"/>
                    </a:lnTo>
                    <a:lnTo>
                      <a:pt x="246" y="82"/>
                    </a:lnTo>
                    <a:lnTo>
                      <a:pt x="233" y="77"/>
                    </a:lnTo>
                    <a:lnTo>
                      <a:pt x="219" y="72"/>
                    </a:lnTo>
                    <a:lnTo>
                      <a:pt x="138" y="49"/>
                    </a:lnTo>
                    <a:lnTo>
                      <a:pt x="65" y="25"/>
                    </a:lnTo>
                    <a:lnTo>
                      <a:pt x="16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25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94" name="Freeform 216"/>
              <p:cNvSpPr>
                <a:spLocks/>
              </p:cNvSpPr>
              <p:nvPr/>
            </p:nvSpPr>
            <p:spPr bwMode="auto">
              <a:xfrm>
                <a:off x="3213" y="2754"/>
                <a:ext cx="329" cy="86"/>
              </a:xfrm>
              <a:custGeom>
                <a:avLst/>
                <a:gdLst>
                  <a:gd name="T0" fmla="*/ 0 w 329"/>
                  <a:gd name="T1" fmla="*/ 0 h 86"/>
                  <a:gd name="T2" fmla="*/ 8 w 329"/>
                  <a:gd name="T3" fmla="*/ 6 h 86"/>
                  <a:gd name="T4" fmla="*/ 39 w 329"/>
                  <a:gd name="T5" fmla="*/ 20 h 86"/>
                  <a:gd name="T6" fmla="*/ 86 w 329"/>
                  <a:gd name="T7" fmla="*/ 37 h 86"/>
                  <a:gd name="T8" fmla="*/ 140 w 329"/>
                  <a:gd name="T9" fmla="*/ 55 h 86"/>
                  <a:gd name="T10" fmla="*/ 169 w 329"/>
                  <a:gd name="T11" fmla="*/ 64 h 86"/>
                  <a:gd name="T12" fmla="*/ 198 w 329"/>
                  <a:gd name="T13" fmla="*/ 72 h 86"/>
                  <a:gd name="T14" fmla="*/ 226 w 329"/>
                  <a:gd name="T15" fmla="*/ 77 h 86"/>
                  <a:gd name="T16" fmla="*/ 253 w 329"/>
                  <a:gd name="T17" fmla="*/ 82 h 86"/>
                  <a:gd name="T18" fmla="*/ 277 w 329"/>
                  <a:gd name="T19" fmla="*/ 86 h 86"/>
                  <a:gd name="T20" fmla="*/ 299 w 329"/>
                  <a:gd name="T21" fmla="*/ 86 h 86"/>
                  <a:gd name="T22" fmla="*/ 307 w 329"/>
                  <a:gd name="T23" fmla="*/ 86 h 86"/>
                  <a:gd name="T24" fmla="*/ 316 w 329"/>
                  <a:gd name="T25" fmla="*/ 84 h 86"/>
                  <a:gd name="T26" fmla="*/ 324 w 329"/>
                  <a:gd name="T27" fmla="*/ 81 h 86"/>
                  <a:gd name="T28" fmla="*/ 329 w 329"/>
                  <a:gd name="T29" fmla="*/ 77 h 86"/>
                  <a:gd name="T30" fmla="*/ 317 w 329"/>
                  <a:gd name="T31" fmla="*/ 66 h 86"/>
                  <a:gd name="T32" fmla="*/ 306 w 329"/>
                  <a:gd name="T33" fmla="*/ 55 h 86"/>
                  <a:gd name="T34" fmla="*/ 290 w 329"/>
                  <a:gd name="T35" fmla="*/ 45 h 86"/>
                  <a:gd name="T36" fmla="*/ 275 w 329"/>
                  <a:gd name="T37" fmla="*/ 37 h 86"/>
                  <a:gd name="T38" fmla="*/ 258 w 329"/>
                  <a:gd name="T39" fmla="*/ 28 h 86"/>
                  <a:gd name="T40" fmla="*/ 240 w 329"/>
                  <a:gd name="T41" fmla="*/ 23 h 86"/>
                  <a:gd name="T42" fmla="*/ 220 w 329"/>
                  <a:gd name="T43" fmla="*/ 17 h 86"/>
                  <a:gd name="T44" fmla="*/ 199 w 329"/>
                  <a:gd name="T45" fmla="*/ 11 h 86"/>
                  <a:gd name="T46" fmla="*/ 154 w 329"/>
                  <a:gd name="T47" fmla="*/ 5 h 86"/>
                  <a:gd name="T48" fmla="*/ 106 w 329"/>
                  <a:gd name="T49" fmla="*/ 1 h 86"/>
                  <a:gd name="T50" fmla="*/ 54 w 329"/>
                  <a:gd name="T51" fmla="*/ 0 h 86"/>
                  <a:gd name="T52" fmla="*/ 0 w 329"/>
                  <a:gd name="T53" fmla="*/ 0 h 8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29"/>
                  <a:gd name="T82" fmla="*/ 0 h 86"/>
                  <a:gd name="T83" fmla="*/ 329 w 329"/>
                  <a:gd name="T84" fmla="*/ 86 h 8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29" h="86">
                    <a:moveTo>
                      <a:pt x="0" y="0"/>
                    </a:moveTo>
                    <a:lnTo>
                      <a:pt x="8" y="6"/>
                    </a:lnTo>
                    <a:lnTo>
                      <a:pt x="39" y="20"/>
                    </a:lnTo>
                    <a:lnTo>
                      <a:pt x="86" y="37"/>
                    </a:lnTo>
                    <a:lnTo>
                      <a:pt x="140" y="55"/>
                    </a:lnTo>
                    <a:lnTo>
                      <a:pt x="169" y="64"/>
                    </a:lnTo>
                    <a:lnTo>
                      <a:pt x="198" y="72"/>
                    </a:lnTo>
                    <a:lnTo>
                      <a:pt x="226" y="77"/>
                    </a:lnTo>
                    <a:lnTo>
                      <a:pt x="253" y="82"/>
                    </a:lnTo>
                    <a:lnTo>
                      <a:pt x="277" y="86"/>
                    </a:lnTo>
                    <a:lnTo>
                      <a:pt x="299" y="86"/>
                    </a:lnTo>
                    <a:lnTo>
                      <a:pt x="307" y="86"/>
                    </a:lnTo>
                    <a:lnTo>
                      <a:pt x="316" y="84"/>
                    </a:lnTo>
                    <a:lnTo>
                      <a:pt x="324" y="81"/>
                    </a:lnTo>
                    <a:lnTo>
                      <a:pt x="329" y="77"/>
                    </a:lnTo>
                    <a:lnTo>
                      <a:pt x="317" y="66"/>
                    </a:lnTo>
                    <a:lnTo>
                      <a:pt x="306" y="55"/>
                    </a:lnTo>
                    <a:lnTo>
                      <a:pt x="290" y="45"/>
                    </a:lnTo>
                    <a:lnTo>
                      <a:pt x="275" y="37"/>
                    </a:lnTo>
                    <a:lnTo>
                      <a:pt x="258" y="28"/>
                    </a:lnTo>
                    <a:lnTo>
                      <a:pt x="240" y="23"/>
                    </a:lnTo>
                    <a:lnTo>
                      <a:pt x="220" y="17"/>
                    </a:lnTo>
                    <a:lnTo>
                      <a:pt x="199" y="11"/>
                    </a:lnTo>
                    <a:lnTo>
                      <a:pt x="154" y="5"/>
                    </a:lnTo>
                    <a:lnTo>
                      <a:pt x="106" y="1"/>
                    </a:lnTo>
                    <a:lnTo>
                      <a:pt x="5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AC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95" name="Freeform 217"/>
              <p:cNvSpPr>
                <a:spLocks/>
              </p:cNvSpPr>
              <p:nvPr/>
            </p:nvSpPr>
            <p:spPr bwMode="auto">
              <a:xfrm>
                <a:off x="3210" y="2755"/>
                <a:ext cx="344" cy="98"/>
              </a:xfrm>
              <a:custGeom>
                <a:avLst/>
                <a:gdLst>
                  <a:gd name="T0" fmla="*/ 3 w 344"/>
                  <a:gd name="T1" fmla="*/ 0 h 98"/>
                  <a:gd name="T2" fmla="*/ 15 w 344"/>
                  <a:gd name="T3" fmla="*/ 7 h 98"/>
                  <a:gd name="T4" fmla="*/ 49 w 344"/>
                  <a:gd name="T5" fmla="*/ 21 h 98"/>
                  <a:gd name="T6" fmla="*/ 96 w 344"/>
                  <a:gd name="T7" fmla="*/ 39 h 98"/>
                  <a:gd name="T8" fmla="*/ 150 w 344"/>
                  <a:gd name="T9" fmla="*/ 58 h 98"/>
                  <a:gd name="T10" fmla="*/ 179 w 344"/>
                  <a:gd name="T11" fmla="*/ 68 h 98"/>
                  <a:gd name="T12" fmla="*/ 207 w 344"/>
                  <a:gd name="T13" fmla="*/ 76 h 98"/>
                  <a:gd name="T14" fmla="*/ 236 w 344"/>
                  <a:gd name="T15" fmla="*/ 83 h 98"/>
                  <a:gd name="T16" fmla="*/ 261 w 344"/>
                  <a:gd name="T17" fmla="*/ 88 h 98"/>
                  <a:gd name="T18" fmla="*/ 285 w 344"/>
                  <a:gd name="T19" fmla="*/ 90 h 98"/>
                  <a:gd name="T20" fmla="*/ 307 w 344"/>
                  <a:gd name="T21" fmla="*/ 92 h 98"/>
                  <a:gd name="T22" fmla="*/ 315 w 344"/>
                  <a:gd name="T23" fmla="*/ 90 h 98"/>
                  <a:gd name="T24" fmla="*/ 324 w 344"/>
                  <a:gd name="T25" fmla="*/ 88 h 98"/>
                  <a:gd name="T26" fmla="*/ 331 w 344"/>
                  <a:gd name="T27" fmla="*/ 86 h 98"/>
                  <a:gd name="T28" fmla="*/ 337 w 344"/>
                  <a:gd name="T29" fmla="*/ 83 h 98"/>
                  <a:gd name="T30" fmla="*/ 341 w 344"/>
                  <a:gd name="T31" fmla="*/ 88 h 98"/>
                  <a:gd name="T32" fmla="*/ 344 w 344"/>
                  <a:gd name="T33" fmla="*/ 92 h 98"/>
                  <a:gd name="T34" fmla="*/ 337 w 344"/>
                  <a:gd name="T35" fmla="*/ 95 h 98"/>
                  <a:gd name="T36" fmla="*/ 326 w 344"/>
                  <a:gd name="T37" fmla="*/ 98 h 98"/>
                  <a:gd name="T38" fmla="*/ 310 w 344"/>
                  <a:gd name="T39" fmla="*/ 98 h 98"/>
                  <a:gd name="T40" fmla="*/ 293 w 344"/>
                  <a:gd name="T41" fmla="*/ 97 h 98"/>
                  <a:gd name="T42" fmla="*/ 273 w 344"/>
                  <a:gd name="T43" fmla="*/ 95 h 98"/>
                  <a:gd name="T44" fmla="*/ 251 w 344"/>
                  <a:gd name="T45" fmla="*/ 92 h 98"/>
                  <a:gd name="T46" fmla="*/ 226 w 344"/>
                  <a:gd name="T47" fmla="*/ 86 h 98"/>
                  <a:gd name="T48" fmla="*/ 201 w 344"/>
                  <a:gd name="T49" fmla="*/ 80 h 98"/>
                  <a:gd name="T50" fmla="*/ 147 w 344"/>
                  <a:gd name="T51" fmla="*/ 65 h 98"/>
                  <a:gd name="T52" fmla="*/ 94 w 344"/>
                  <a:gd name="T53" fmla="*/ 46 h 98"/>
                  <a:gd name="T54" fmla="*/ 67 w 344"/>
                  <a:gd name="T55" fmla="*/ 36 h 98"/>
                  <a:gd name="T56" fmla="*/ 44 w 344"/>
                  <a:gd name="T57" fmla="*/ 24 h 98"/>
                  <a:gd name="T58" fmla="*/ 20 w 344"/>
                  <a:gd name="T59" fmla="*/ 14 h 98"/>
                  <a:gd name="T60" fmla="*/ 0 w 344"/>
                  <a:gd name="T61" fmla="*/ 2 h 98"/>
                  <a:gd name="T62" fmla="*/ 3 w 344"/>
                  <a:gd name="T63" fmla="*/ 0 h 9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44"/>
                  <a:gd name="T97" fmla="*/ 0 h 98"/>
                  <a:gd name="T98" fmla="*/ 344 w 344"/>
                  <a:gd name="T99" fmla="*/ 98 h 9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44" h="98">
                    <a:moveTo>
                      <a:pt x="3" y="0"/>
                    </a:moveTo>
                    <a:lnTo>
                      <a:pt x="15" y="7"/>
                    </a:lnTo>
                    <a:lnTo>
                      <a:pt x="49" y="21"/>
                    </a:lnTo>
                    <a:lnTo>
                      <a:pt x="96" y="39"/>
                    </a:lnTo>
                    <a:lnTo>
                      <a:pt x="150" y="58"/>
                    </a:lnTo>
                    <a:lnTo>
                      <a:pt x="179" y="68"/>
                    </a:lnTo>
                    <a:lnTo>
                      <a:pt x="207" y="76"/>
                    </a:lnTo>
                    <a:lnTo>
                      <a:pt x="236" y="83"/>
                    </a:lnTo>
                    <a:lnTo>
                      <a:pt x="261" y="88"/>
                    </a:lnTo>
                    <a:lnTo>
                      <a:pt x="285" y="90"/>
                    </a:lnTo>
                    <a:lnTo>
                      <a:pt x="307" y="92"/>
                    </a:lnTo>
                    <a:lnTo>
                      <a:pt x="315" y="90"/>
                    </a:lnTo>
                    <a:lnTo>
                      <a:pt x="324" y="88"/>
                    </a:lnTo>
                    <a:lnTo>
                      <a:pt x="331" y="86"/>
                    </a:lnTo>
                    <a:lnTo>
                      <a:pt x="337" y="83"/>
                    </a:lnTo>
                    <a:lnTo>
                      <a:pt x="341" y="88"/>
                    </a:lnTo>
                    <a:lnTo>
                      <a:pt x="344" y="92"/>
                    </a:lnTo>
                    <a:lnTo>
                      <a:pt x="337" y="95"/>
                    </a:lnTo>
                    <a:lnTo>
                      <a:pt x="326" y="98"/>
                    </a:lnTo>
                    <a:lnTo>
                      <a:pt x="310" y="98"/>
                    </a:lnTo>
                    <a:lnTo>
                      <a:pt x="293" y="97"/>
                    </a:lnTo>
                    <a:lnTo>
                      <a:pt x="273" y="95"/>
                    </a:lnTo>
                    <a:lnTo>
                      <a:pt x="251" y="92"/>
                    </a:lnTo>
                    <a:lnTo>
                      <a:pt x="226" y="86"/>
                    </a:lnTo>
                    <a:lnTo>
                      <a:pt x="201" y="80"/>
                    </a:lnTo>
                    <a:lnTo>
                      <a:pt x="147" y="65"/>
                    </a:lnTo>
                    <a:lnTo>
                      <a:pt x="94" y="46"/>
                    </a:lnTo>
                    <a:lnTo>
                      <a:pt x="67" y="36"/>
                    </a:lnTo>
                    <a:lnTo>
                      <a:pt x="44" y="24"/>
                    </a:lnTo>
                    <a:lnTo>
                      <a:pt x="20" y="14"/>
                    </a:lnTo>
                    <a:lnTo>
                      <a:pt x="0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C3C3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96" name="Freeform 218"/>
              <p:cNvSpPr>
                <a:spLocks/>
              </p:cNvSpPr>
              <p:nvPr/>
            </p:nvSpPr>
            <p:spPr bwMode="auto">
              <a:xfrm>
                <a:off x="3211" y="2754"/>
                <a:ext cx="338" cy="94"/>
              </a:xfrm>
              <a:custGeom>
                <a:avLst/>
                <a:gdLst>
                  <a:gd name="T0" fmla="*/ 2 w 338"/>
                  <a:gd name="T1" fmla="*/ 0 h 94"/>
                  <a:gd name="T2" fmla="*/ 10 w 338"/>
                  <a:gd name="T3" fmla="*/ 6 h 94"/>
                  <a:gd name="T4" fmla="*/ 41 w 338"/>
                  <a:gd name="T5" fmla="*/ 20 h 94"/>
                  <a:gd name="T6" fmla="*/ 88 w 338"/>
                  <a:gd name="T7" fmla="*/ 37 h 94"/>
                  <a:gd name="T8" fmla="*/ 142 w 338"/>
                  <a:gd name="T9" fmla="*/ 55 h 94"/>
                  <a:gd name="T10" fmla="*/ 171 w 338"/>
                  <a:gd name="T11" fmla="*/ 64 h 94"/>
                  <a:gd name="T12" fmla="*/ 200 w 338"/>
                  <a:gd name="T13" fmla="*/ 72 h 94"/>
                  <a:gd name="T14" fmla="*/ 228 w 338"/>
                  <a:gd name="T15" fmla="*/ 77 h 94"/>
                  <a:gd name="T16" fmla="*/ 255 w 338"/>
                  <a:gd name="T17" fmla="*/ 82 h 94"/>
                  <a:gd name="T18" fmla="*/ 279 w 338"/>
                  <a:gd name="T19" fmla="*/ 86 h 94"/>
                  <a:gd name="T20" fmla="*/ 301 w 338"/>
                  <a:gd name="T21" fmla="*/ 86 h 94"/>
                  <a:gd name="T22" fmla="*/ 309 w 338"/>
                  <a:gd name="T23" fmla="*/ 86 h 94"/>
                  <a:gd name="T24" fmla="*/ 318 w 338"/>
                  <a:gd name="T25" fmla="*/ 84 h 94"/>
                  <a:gd name="T26" fmla="*/ 326 w 338"/>
                  <a:gd name="T27" fmla="*/ 81 h 94"/>
                  <a:gd name="T28" fmla="*/ 331 w 338"/>
                  <a:gd name="T29" fmla="*/ 77 h 94"/>
                  <a:gd name="T30" fmla="*/ 335 w 338"/>
                  <a:gd name="T31" fmla="*/ 82 h 94"/>
                  <a:gd name="T32" fmla="*/ 338 w 338"/>
                  <a:gd name="T33" fmla="*/ 87 h 94"/>
                  <a:gd name="T34" fmla="*/ 331 w 338"/>
                  <a:gd name="T35" fmla="*/ 91 h 94"/>
                  <a:gd name="T36" fmla="*/ 321 w 338"/>
                  <a:gd name="T37" fmla="*/ 93 h 94"/>
                  <a:gd name="T38" fmla="*/ 306 w 338"/>
                  <a:gd name="T39" fmla="*/ 94 h 94"/>
                  <a:gd name="T40" fmla="*/ 289 w 338"/>
                  <a:gd name="T41" fmla="*/ 93 h 94"/>
                  <a:gd name="T42" fmla="*/ 269 w 338"/>
                  <a:gd name="T43" fmla="*/ 91 h 94"/>
                  <a:gd name="T44" fmla="*/ 247 w 338"/>
                  <a:gd name="T45" fmla="*/ 87 h 94"/>
                  <a:gd name="T46" fmla="*/ 223 w 338"/>
                  <a:gd name="T47" fmla="*/ 82 h 94"/>
                  <a:gd name="T48" fmla="*/ 198 w 338"/>
                  <a:gd name="T49" fmla="*/ 77 h 94"/>
                  <a:gd name="T50" fmla="*/ 146 w 338"/>
                  <a:gd name="T51" fmla="*/ 62 h 94"/>
                  <a:gd name="T52" fmla="*/ 93 w 338"/>
                  <a:gd name="T53" fmla="*/ 44 h 94"/>
                  <a:gd name="T54" fmla="*/ 68 w 338"/>
                  <a:gd name="T55" fmla="*/ 35 h 94"/>
                  <a:gd name="T56" fmla="*/ 44 w 338"/>
                  <a:gd name="T57" fmla="*/ 23 h 94"/>
                  <a:gd name="T58" fmla="*/ 22 w 338"/>
                  <a:gd name="T59" fmla="*/ 13 h 94"/>
                  <a:gd name="T60" fmla="*/ 0 w 338"/>
                  <a:gd name="T61" fmla="*/ 1 h 94"/>
                  <a:gd name="T62" fmla="*/ 2 w 338"/>
                  <a:gd name="T63" fmla="*/ 1 h 94"/>
                  <a:gd name="T64" fmla="*/ 2 w 338"/>
                  <a:gd name="T65" fmla="*/ 0 h 9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38"/>
                  <a:gd name="T100" fmla="*/ 0 h 94"/>
                  <a:gd name="T101" fmla="*/ 338 w 338"/>
                  <a:gd name="T102" fmla="*/ 94 h 9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38" h="94">
                    <a:moveTo>
                      <a:pt x="2" y="0"/>
                    </a:moveTo>
                    <a:lnTo>
                      <a:pt x="10" y="6"/>
                    </a:lnTo>
                    <a:lnTo>
                      <a:pt x="41" y="20"/>
                    </a:lnTo>
                    <a:lnTo>
                      <a:pt x="88" y="37"/>
                    </a:lnTo>
                    <a:lnTo>
                      <a:pt x="142" y="55"/>
                    </a:lnTo>
                    <a:lnTo>
                      <a:pt x="171" y="64"/>
                    </a:lnTo>
                    <a:lnTo>
                      <a:pt x="200" y="72"/>
                    </a:lnTo>
                    <a:lnTo>
                      <a:pt x="228" y="77"/>
                    </a:lnTo>
                    <a:lnTo>
                      <a:pt x="255" y="82"/>
                    </a:lnTo>
                    <a:lnTo>
                      <a:pt x="279" y="86"/>
                    </a:lnTo>
                    <a:lnTo>
                      <a:pt x="301" y="86"/>
                    </a:lnTo>
                    <a:lnTo>
                      <a:pt x="309" y="86"/>
                    </a:lnTo>
                    <a:lnTo>
                      <a:pt x="318" y="84"/>
                    </a:lnTo>
                    <a:lnTo>
                      <a:pt x="326" y="81"/>
                    </a:lnTo>
                    <a:lnTo>
                      <a:pt x="331" y="77"/>
                    </a:lnTo>
                    <a:lnTo>
                      <a:pt x="335" y="82"/>
                    </a:lnTo>
                    <a:lnTo>
                      <a:pt x="338" y="87"/>
                    </a:lnTo>
                    <a:lnTo>
                      <a:pt x="331" y="91"/>
                    </a:lnTo>
                    <a:lnTo>
                      <a:pt x="321" y="93"/>
                    </a:lnTo>
                    <a:lnTo>
                      <a:pt x="306" y="94"/>
                    </a:lnTo>
                    <a:lnTo>
                      <a:pt x="289" y="93"/>
                    </a:lnTo>
                    <a:lnTo>
                      <a:pt x="269" y="91"/>
                    </a:lnTo>
                    <a:lnTo>
                      <a:pt x="247" y="87"/>
                    </a:lnTo>
                    <a:lnTo>
                      <a:pt x="223" y="82"/>
                    </a:lnTo>
                    <a:lnTo>
                      <a:pt x="198" y="77"/>
                    </a:lnTo>
                    <a:lnTo>
                      <a:pt x="146" y="62"/>
                    </a:lnTo>
                    <a:lnTo>
                      <a:pt x="93" y="44"/>
                    </a:lnTo>
                    <a:lnTo>
                      <a:pt x="68" y="35"/>
                    </a:lnTo>
                    <a:lnTo>
                      <a:pt x="44" y="23"/>
                    </a:lnTo>
                    <a:lnTo>
                      <a:pt x="22" y="13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97" name="Freeform 219"/>
              <p:cNvSpPr>
                <a:spLocks/>
              </p:cNvSpPr>
              <p:nvPr/>
            </p:nvSpPr>
            <p:spPr bwMode="auto">
              <a:xfrm>
                <a:off x="3427" y="2338"/>
                <a:ext cx="374" cy="444"/>
              </a:xfrm>
              <a:custGeom>
                <a:avLst/>
                <a:gdLst>
                  <a:gd name="T0" fmla="*/ 284 w 374"/>
                  <a:gd name="T1" fmla="*/ 8 h 444"/>
                  <a:gd name="T2" fmla="*/ 287 w 374"/>
                  <a:gd name="T3" fmla="*/ 5 h 444"/>
                  <a:gd name="T4" fmla="*/ 291 w 374"/>
                  <a:gd name="T5" fmla="*/ 2 h 444"/>
                  <a:gd name="T6" fmla="*/ 298 w 374"/>
                  <a:gd name="T7" fmla="*/ 0 h 444"/>
                  <a:gd name="T8" fmla="*/ 303 w 374"/>
                  <a:gd name="T9" fmla="*/ 0 h 444"/>
                  <a:gd name="T10" fmla="*/ 363 w 374"/>
                  <a:gd name="T11" fmla="*/ 7 h 444"/>
                  <a:gd name="T12" fmla="*/ 367 w 374"/>
                  <a:gd name="T13" fmla="*/ 7 h 444"/>
                  <a:gd name="T14" fmla="*/ 370 w 374"/>
                  <a:gd name="T15" fmla="*/ 10 h 444"/>
                  <a:gd name="T16" fmla="*/ 372 w 374"/>
                  <a:gd name="T17" fmla="*/ 13 h 444"/>
                  <a:gd name="T18" fmla="*/ 374 w 374"/>
                  <a:gd name="T19" fmla="*/ 17 h 444"/>
                  <a:gd name="T20" fmla="*/ 374 w 374"/>
                  <a:gd name="T21" fmla="*/ 24 h 444"/>
                  <a:gd name="T22" fmla="*/ 372 w 374"/>
                  <a:gd name="T23" fmla="*/ 30 h 444"/>
                  <a:gd name="T24" fmla="*/ 362 w 374"/>
                  <a:gd name="T25" fmla="*/ 54 h 444"/>
                  <a:gd name="T26" fmla="*/ 350 w 374"/>
                  <a:gd name="T27" fmla="*/ 79 h 444"/>
                  <a:gd name="T28" fmla="*/ 336 w 374"/>
                  <a:gd name="T29" fmla="*/ 105 h 444"/>
                  <a:gd name="T30" fmla="*/ 321 w 374"/>
                  <a:gd name="T31" fmla="*/ 130 h 444"/>
                  <a:gd name="T32" fmla="*/ 304 w 374"/>
                  <a:gd name="T33" fmla="*/ 155 h 444"/>
                  <a:gd name="T34" fmla="*/ 287 w 374"/>
                  <a:gd name="T35" fmla="*/ 181 h 444"/>
                  <a:gd name="T36" fmla="*/ 269 w 374"/>
                  <a:gd name="T37" fmla="*/ 206 h 444"/>
                  <a:gd name="T38" fmla="*/ 247 w 374"/>
                  <a:gd name="T39" fmla="*/ 231 h 444"/>
                  <a:gd name="T40" fmla="*/ 203 w 374"/>
                  <a:gd name="T41" fmla="*/ 284 h 444"/>
                  <a:gd name="T42" fmla="*/ 154 w 374"/>
                  <a:gd name="T43" fmla="*/ 338 h 444"/>
                  <a:gd name="T44" fmla="*/ 100 w 374"/>
                  <a:gd name="T45" fmla="*/ 390 h 444"/>
                  <a:gd name="T46" fmla="*/ 43 w 374"/>
                  <a:gd name="T47" fmla="*/ 444 h 444"/>
                  <a:gd name="T48" fmla="*/ 0 w 374"/>
                  <a:gd name="T49" fmla="*/ 431 h 444"/>
                  <a:gd name="T50" fmla="*/ 39 w 374"/>
                  <a:gd name="T51" fmla="*/ 389 h 444"/>
                  <a:gd name="T52" fmla="*/ 78 w 374"/>
                  <a:gd name="T53" fmla="*/ 340 h 444"/>
                  <a:gd name="T54" fmla="*/ 119 w 374"/>
                  <a:gd name="T55" fmla="*/ 287 h 444"/>
                  <a:gd name="T56" fmla="*/ 159 w 374"/>
                  <a:gd name="T57" fmla="*/ 231 h 444"/>
                  <a:gd name="T58" fmla="*/ 196 w 374"/>
                  <a:gd name="T59" fmla="*/ 174 h 444"/>
                  <a:gd name="T60" fmla="*/ 230 w 374"/>
                  <a:gd name="T61" fmla="*/ 117 h 444"/>
                  <a:gd name="T62" fmla="*/ 247 w 374"/>
                  <a:gd name="T63" fmla="*/ 88 h 444"/>
                  <a:gd name="T64" fmla="*/ 260 w 374"/>
                  <a:gd name="T65" fmla="*/ 61 h 444"/>
                  <a:gd name="T66" fmla="*/ 274 w 374"/>
                  <a:gd name="T67" fmla="*/ 35 h 444"/>
                  <a:gd name="T68" fmla="*/ 284 w 374"/>
                  <a:gd name="T69" fmla="*/ 8 h 44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74"/>
                  <a:gd name="T106" fmla="*/ 0 h 444"/>
                  <a:gd name="T107" fmla="*/ 374 w 374"/>
                  <a:gd name="T108" fmla="*/ 444 h 44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74" h="444">
                    <a:moveTo>
                      <a:pt x="284" y="8"/>
                    </a:moveTo>
                    <a:lnTo>
                      <a:pt x="287" y="5"/>
                    </a:lnTo>
                    <a:lnTo>
                      <a:pt x="291" y="2"/>
                    </a:lnTo>
                    <a:lnTo>
                      <a:pt x="298" y="0"/>
                    </a:lnTo>
                    <a:lnTo>
                      <a:pt x="303" y="0"/>
                    </a:lnTo>
                    <a:lnTo>
                      <a:pt x="363" y="7"/>
                    </a:lnTo>
                    <a:lnTo>
                      <a:pt x="367" y="7"/>
                    </a:lnTo>
                    <a:lnTo>
                      <a:pt x="370" y="10"/>
                    </a:lnTo>
                    <a:lnTo>
                      <a:pt x="372" y="13"/>
                    </a:lnTo>
                    <a:lnTo>
                      <a:pt x="374" y="17"/>
                    </a:lnTo>
                    <a:lnTo>
                      <a:pt x="374" y="24"/>
                    </a:lnTo>
                    <a:lnTo>
                      <a:pt x="372" y="30"/>
                    </a:lnTo>
                    <a:lnTo>
                      <a:pt x="362" y="54"/>
                    </a:lnTo>
                    <a:lnTo>
                      <a:pt x="350" y="79"/>
                    </a:lnTo>
                    <a:lnTo>
                      <a:pt x="336" y="105"/>
                    </a:lnTo>
                    <a:lnTo>
                      <a:pt x="321" y="130"/>
                    </a:lnTo>
                    <a:lnTo>
                      <a:pt x="304" y="155"/>
                    </a:lnTo>
                    <a:lnTo>
                      <a:pt x="287" y="181"/>
                    </a:lnTo>
                    <a:lnTo>
                      <a:pt x="269" y="206"/>
                    </a:lnTo>
                    <a:lnTo>
                      <a:pt x="247" y="231"/>
                    </a:lnTo>
                    <a:lnTo>
                      <a:pt x="203" y="284"/>
                    </a:lnTo>
                    <a:lnTo>
                      <a:pt x="154" y="338"/>
                    </a:lnTo>
                    <a:lnTo>
                      <a:pt x="100" y="390"/>
                    </a:lnTo>
                    <a:lnTo>
                      <a:pt x="43" y="444"/>
                    </a:lnTo>
                    <a:lnTo>
                      <a:pt x="0" y="431"/>
                    </a:lnTo>
                    <a:lnTo>
                      <a:pt x="39" y="389"/>
                    </a:lnTo>
                    <a:lnTo>
                      <a:pt x="78" y="340"/>
                    </a:lnTo>
                    <a:lnTo>
                      <a:pt x="119" y="287"/>
                    </a:lnTo>
                    <a:lnTo>
                      <a:pt x="159" y="231"/>
                    </a:lnTo>
                    <a:lnTo>
                      <a:pt x="196" y="174"/>
                    </a:lnTo>
                    <a:lnTo>
                      <a:pt x="230" y="117"/>
                    </a:lnTo>
                    <a:lnTo>
                      <a:pt x="247" y="88"/>
                    </a:lnTo>
                    <a:lnTo>
                      <a:pt x="260" y="61"/>
                    </a:lnTo>
                    <a:lnTo>
                      <a:pt x="274" y="35"/>
                    </a:lnTo>
                    <a:lnTo>
                      <a:pt x="284" y="8"/>
                    </a:lnTo>
                    <a:close/>
                  </a:path>
                </a:pathLst>
              </a:custGeom>
              <a:solidFill>
                <a:srgbClr val="4E4B4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98" name="Freeform 220"/>
              <p:cNvSpPr>
                <a:spLocks/>
              </p:cNvSpPr>
              <p:nvPr/>
            </p:nvSpPr>
            <p:spPr bwMode="auto">
              <a:xfrm>
                <a:off x="3427" y="2338"/>
                <a:ext cx="374" cy="444"/>
              </a:xfrm>
              <a:custGeom>
                <a:avLst/>
                <a:gdLst>
                  <a:gd name="T0" fmla="*/ 284 w 374"/>
                  <a:gd name="T1" fmla="*/ 8 h 444"/>
                  <a:gd name="T2" fmla="*/ 287 w 374"/>
                  <a:gd name="T3" fmla="*/ 5 h 444"/>
                  <a:gd name="T4" fmla="*/ 291 w 374"/>
                  <a:gd name="T5" fmla="*/ 2 h 444"/>
                  <a:gd name="T6" fmla="*/ 298 w 374"/>
                  <a:gd name="T7" fmla="*/ 0 h 444"/>
                  <a:gd name="T8" fmla="*/ 303 w 374"/>
                  <a:gd name="T9" fmla="*/ 0 h 444"/>
                  <a:gd name="T10" fmla="*/ 363 w 374"/>
                  <a:gd name="T11" fmla="*/ 7 h 444"/>
                  <a:gd name="T12" fmla="*/ 367 w 374"/>
                  <a:gd name="T13" fmla="*/ 7 h 444"/>
                  <a:gd name="T14" fmla="*/ 370 w 374"/>
                  <a:gd name="T15" fmla="*/ 10 h 444"/>
                  <a:gd name="T16" fmla="*/ 372 w 374"/>
                  <a:gd name="T17" fmla="*/ 13 h 444"/>
                  <a:gd name="T18" fmla="*/ 374 w 374"/>
                  <a:gd name="T19" fmla="*/ 17 h 444"/>
                  <a:gd name="T20" fmla="*/ 374 w 374"/>
                  <a:gd name="T21" fmla="*/ 24 h 444"/>
                  <a:gd name="T22" fmla="*/ 372 w 374"/>
                  <a:gd name="T23" fmla="*/ 30 h 444"/>
                  <a:gd name="T24" fmla="*/ 362 w 374"/>
                  <a:gd name="T25" fmla="*/ 54 h 444"/>
                  <a:gd name="T26" fmla="*/ 350 w 374"/>
                  <a:gd name="T27" fmla="*/ 79 h 444"/>
                  <a:gd name="T28" fmla="*/ 336 w 374"/>
                  <a:gd name="T29" fmla="*/ 105 h 444"/>
                  <a:gd name="T30" fmla="*/ 321 w 374"/>
                  <a:gd name="T31" fmla="*/ 130 h 444"/>
                  <a:gd name="T32" fmla="*/ 304 w 374"/>
                  <a:gd name="T33" fmla="*/ 155 h 444"/>
                  <a:gd name="T34" fmla="*/ 287 w 374"/>
                  <a:gd name="T35" fmla="*/ 181 h 444"/>
                  <a:gd name="T36" fmla="*/ 269 w 374"/>
                  <a:gd name="T37" fmla="*/ 206 h 444"/>
                  <a:gd name="T38" fmla="*/ 247 w 374"/>
                  <a:gd name="T39" fmla="*/ 231 h 444"/>
                  <a:gd name="T40" fmla="*/ 203 w 374"/>
                  <a:gd name="T41" fmla="*/ 284 h 444"/>
                  <a:gd name="T42" fmla="*/ 154 w 374"/>
                  <a:gd name="T43" fmla="*/ 338 h 444"/>
                  <a:gd name="T44" fmla="*/ 100 w 374"/>
                  <a:gd name="T45" fmla="*/ 390 h 444"/>
                  <a:gd name="T46" fmla="*/ 43 w 374"/>
                  <a:gd name="T47" fmla="*/ 444 h 444"/>
                  <a:gd name="T48" fmla="*/ 0 w 374"/>
                  <a:gd name="T49" fmla="*/ 431 h 444"/>
                  <a:gd name="T50" fmla="*/ 39 w 374"/>
                  <a:gd name="T51" fmla="*/ 389 h 444"/>
                  <a:gd name="T52" fmla="*/ 78 w 374"/>
                  <a:gd name="T53" fmla="*/ 340 h 444"/>
                  <a:gd name="T54" fmla="*/ 119 w 374"/>
                  <a:gd name="T55" fmla="*/ 287 h 444"/>
                  <a:gd name="T56" fmla="*/ 159 w 374"/>
                  <a:gd name="T57" fmla="*/ 231 h 444"/>
                  <a:gd name="T58" fmla="*/ 196 w 374"/>
                  <a:gd name="T59" fmla="*/ 174 h 444"/>
                  <a:gd name="T60" fmla="*/ 230 w 374"/>
                  <a:gd name="T61" fmla="*/ 117 h 444"/>
                  <a:gd name="T62" fmla="*/ 247 w 374"/>
                  <a:gd name="T63" fmla="*/ 88 h 444"/>
                  <a:gd name="T64" fmla="*/ 260 w 374"/>
                  <a:gd name="T65" fmla="*/ 61 h 444"/>
                  <a:gd name="T66" fmla="*/ 274 w 374"/>
                  <a:gd name="T67" fmla="*/ 35 h 444"/>
                  <a:gd name="T68" fmla="*/ 284 w 374"/>
                  <a:gd name="T69" fmla="*/ 8 h 44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74"/>
                  <a:gd name="T106" fmla="*/ 0 h 444"/>
                  <a:gd name="T107" fmla="*/ 374 w 374"/>
                  <a:gd name="T108" fmla="*/ 444 h 44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74" h="444">
                    <a:moveTo>
                      <a:pt x="284" y="8"/>
                    </a:moveTo>
                    <a:lnTo>
                      <a:pt x="287" y="5"/>
                    </a:lnTo>
                    <a:lnTo>
                      <a:pt x="291" y="2"/>
                    </a:lnTo>
                    <a:lnTo>
                      <a:pt x="298" y="0"/>
                    </a:lnTo>
                    <a:lnTo>
                      <a:pt x="303" y="0"/>
                    </a:lnTo>
                    <a:lnTo>
                      <a:pt x="363" y="7"/>
                    </a:lnTo>
                    <a:lnTo>
                      <a:pt x="367" y="7"/>
                    </a:lnTo>
                    <a:lnTo>
                      <a:pt x="370" y="10"/>
                    </a:lnTo>
                    <a:lnTo>
                      <a:pt x="372" y="13"/>
                    </a:lnTo>
                    <a:lnTo>
                      <a:pt x="374" y="17"/>
                    </a:lnTo>
                    <a:lnTo>
                      <a:pt x="374" y="24"/>
                    </a:lnTo>
                    <a:lnTo>
                      <a:pt x="372" y="30"/>
                    </a:lnTo>
                    <a:lnTo>
                      <a:pt x="362" y="54"/>
                    </a:lnTo>
                    <a:lnTo>
                      <a:pt x="350" y="79"/>
                    </a:lnTo>
                    <a:lnTo>
                      <a:pt x="336" y="105"/>
                    </a:lnTo>
                    <a:lnTo>
                      <a:pt x="321" y="130"/>
                    </a:lnTo>
                    <a:lnTo>
                      <a:pt x="304" y="155"/>
                    </a:lnTo>
                    <a:lnTo>
                      <a:pt x="287" y="181"/>
                    </a:lnTo>
                    <a:lnTo>
                      <a:pt x="269" y="206"/>
                    </a:lnTo>
                    <a:lnTo>
                      <a:pt x="247" y="231"/>
                    </a:lnTo>
                    <a:lnTo>
                      <a:pt x="203" y="284"/>
                    </a:lnTo>
                    <a:lnTo>
                      <a:pt x="154" y="338"/>
                    </a:lnTo>
                    <a:lnTo>
                      <a:pt x="100" y="390"/>
                    </a:lnTo>
                    <a:lnTo>
                      <a:pt x="43" y="444"/>
                    </a:lnTo>
                    <a:lnTo>
                      <a:pt x="0" y="431"/>
                    </a:lnTo>
                    <a:lnTo>
                      <a:pt x="39" y="389"/>
                    </a:lnTo>
                    <a:lnTo>
                      <a:pt x="78" y="340"/>
                    </a:lnTo>
                    <a:lnTo>
                      <a:pt x="119" y="287"/>
                    </a:lnTo>
                    <a:lnTo>
                      <a:pt x="159" y="231"/>
                    </a:lnTo>
                    <a:lnTo>
                      <a:pt x="196" y="174"/>
                    </a:lnTo>
                    <a:lnTo>
                      <a:pt x="230" y="117"/>
                    </a:lnTo>
                    <a:lnTo>
                      <a:pt x="247" y="88"/>
                    </a:lnTo>
                    <a:lnTo>
                      <a:pt x="260" y="61"/>
                    </a:lnTo>
                    <a:lnTo>
                      <a:pt x="274" y="35"/>
                    </a:lnTo>
                    <a:lnTo>
                      <a:pt x="284" y="8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1999" name="Freeform 221"/>
              <p:cNvSpPr>
                <a:spLocks/>
              </p:cNvSpPr>
              <p:nvPr/>
            </p:nvSpPr>
            <p:spPr bwMode="auto">
              <a:xfrm>
                <a:off x="3402" y="1692"/>
                <a:ext cx="117" cy="21"/>
              </a:xfrm>
              <a:custGeom>
                <a:avLst/>
                <a:gdLst>
                  <a:gd name="T0" fmla="*/ 117 w 117"/>
                  <a:gd name="T1" fmla="*/ 21 h 21"/>
                  <a:gd name="T2" fmla="*/ 0 w 117"/>
                  <a:gd name="T3" fmla="*/ 0 h 21"/>
                  <a:gd name="T4" fmla="*/ 29 w 117"/>
                  <a:gd name="T5" fmla="*/ 4 h 21"/>
                  <a:gd name="T6" fmla="*/ 58 w 117"/>
                  <a:gd name="T7" fmla="*/ 9 h 21"/>
                  <a:gd name="T8" fmla="*/ 88 w 117"/>
                  <a:gd name="T9" fmla="*/ 14 h 21"/>
                  <a:gd name="T10" fmla="*/ 117 w 117"/>
                  <a:gd name="T11" fmla="*/ 21 h 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17"/>
                  <a:gd name="T19" fmla="*/ 0 h 21"/>
                  <a:gd name="T20" fmla="*/ 117 w 117"/>
                  <a:gd name="T21" fmla="*/ 21 h 2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17" h="21">
                    <a:moveTo>
                      <a:pt x="117" y="21"/>
                    </a:moveTo>
                    <a:lnTo>
                      <a:pt x="0" y="0"/>
                    </a:lnTo>
                    <a:lnTo>
                      <a:pt x="29" y="4"/>
                    </a:lnTo>
                    <a:lnTo>
                      <a:pt x="58" y="9"/>
                    </a:lnTo>
                    <a:lnTo>
                      <a:pt x="88" y="14"/>
                    </a:lnTo>
                    <a:lnTo>
                      <a:pt x="117" y="21"/>
                    </a:lnTo>
                    <a:close/>
                  </a:path>
                </a:pathLst>
              </a:custGeom>
              <a:solidFill>
                <a:srgbClr val="BED8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00" name="Freeform 222"/>
              <p:cNvSpPr>
                <a:spLocks/>
              </p:cNvSpPr>
              <p:nvPr/>
            </p:nvSpPr>
            <p:spPr bwMode="auto">
              <a:xfrm>
                <a:off x="3368" y="1687"/>
                <a:ext cx="181" cy="32"/>
              </a:xfrm>
              <a:custGeom>
                <a:avLst/>
                <a:gdLst>
                  <a:gd name="T0" fmla="*/ 181 w 181"/>
                  <a:gd name="T1" fmla="*/ 32 h 32"/>
                  <a:gd name="T2" fmla="*/ 0 w 181"/>
                  <a:gd name="T3" fmla="*/ 0 h 32"/>
                  <a:gd name="T4" fmla="*/ 46 w 181"/>
                  <a:gd name="T5" fmla="*/ 7 h 32"/>
                  <a:gd name="T6" fmla="*/ 92 w 181"/>
                  <a:gd name="T7" fmla="*/ 14 h 32"/>
                  <a:gd name="T8" fmla="*/ 137 w 181"/>
                  <a:gd name="T9" fmla="*/ 22 h 32"/>
                  <a:gd name="T10" fmla="*/ 181 w 181"/>
                  <a:gd name="T11" fmla="*/ 32 h 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81"/>
                  <a:gd name="T19" fmla="*/ 0 h 32"/>
                  <a:gd name="T20" fmla="*/ 181 w 181"/>
                  <a:gd name="T21" fmla="*/ 32 h 3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81" h="32">
                    <a:moveTo>
                      <a:pt x="181" y="32"/>
                    </a:moveTo>
                    <a:lnTo>
                      <a:pt x="0" y="0"/>
                    </a:lnTo>
                    <a:lnTo>
                      <a:pt x="46" y="7"/>
                    </a:lnTo>
                    <a:lnTo>
                      <a:pt x="92" y="14"/>
                    </a:lnTo>
                    <a:lnTo>
                      <a:pt x="137" y="22"/>
                    </a:lnTo>
                    <a:lnTo>
                      <a:pt x="181" y="32"/>
                    </a:lnTo>
                    <a:close/>
                  </a:path>
                </a:pathLst>
              </a:custGeom>
              <a:solidFill>
                <a:srgbClr val="BED8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01" name="Freeform 223"/>
              <p:cNvSpPr>
                <a:spLocks/>
              </p:cNvSpPr>
              <p:nvPr/>
            </p:nvSpPr>
            <p:spPr bwMode="auto">
              <a:xfrm>
                <a:off x="3343" y="1686"/>
                <a:ext cx="228" cy="40"/>
              </a:xfrm>
              <a:custGeom>
                <a:avLst/>
                <a:gdLst>
                  <a:gd name="T0" fmla="*/ 59 w 228"/>
                  <a:gd name="T1" fmla="*/ 6 h 40"/>
                  <a:gd name="T2" fmla="*/ 176 w 228"/>
                  <a:gd name="T3" fmla="*/ 27 h 40"/>
                  <a:gd name="T4" fmla="*/ 189 w 228"/>
                  <a:gd name="T5" fmla="*/ 30 h 40"/>
                  <a:gd name="T6" fmla="*/ 203 w 228"/>
                  <a:gd name="T7" fmla="*/ 33 h 40"/>
                  <a:gd name="T8" fmla="*/ 214 w 228"/>
                  <a:gd name="T9" fmla="*/ 37 h 40"/>
                  <a:gd name="T10" fmla="*/ 228 w 228"/>
                  <a:gd name="T11" fmla="*/ 40 h 40"/>
                  <a:gd name="T12" fmla="*/ 0 w 228"/>
                  <a:gd name="T13" fmla="*/ 0 h 40"/>
                  <a:gd name="T14" fmla="*/ 14 w 228"/>
                  <a:gd name="T15" fmla="*/ 1 h 40"/>
                  <a:gd name="T16" fmla="*/ 29 w 228"/>
                  <a:gd name="T17" fmla="*/ 3 h 40"/>
                  <a:gd name="T18" fmla="*/ 44 w 228"/>
                  <a:gd name="T19" fmla="*/ 5 h 40"/>
                  <a:gd name="T20" fmla="*/ 59 w 228"/>
                  <a:gd name="T21" fmla="*/ 6 h 4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"/>
                  <a:gd name="T34" fmla="*/ 0 h 40"/>
                  <a:gd name="T35" fmla="*/ 228 w 228"/>
                  <a:gd name="T36" fmla="*/ 40 h 4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" h="40">
                    <a:moveTo>
                      <a:pt x="59" y="6"/>
                    </a:moveTo>
                    <a:lnTo>
                      <a:pt x="176" y="27"/>
                    </a:lnTo>
                    <a:lnTo>
                      <a:pt x="189" y="30"/>
                    </a:lnTo>
                    <a:lnTo>
                      <a:pt x="203" y="33"/>
                    </a:lnTo>
                    <a:lnTo>
                      <a:pt x="214" y="37"/>
                    </a:lnTo>
                    <a:lnTo>
                      <a:pt x="228" y="40"/>
                    </a:lnTo>
                    <a:lnTo>
                      <a:pt x="0" y="0"/>
                    </a:lnTo>
                    <a:lnTo>
                      <a:pt x="14" y="1"/>
                    </a:lnTo>
                    <a:lnTo>
                      <a:pt x="29" y="3"/>
                    </a:lnTo>
                    <a:lnTo>
                      <a:pt x="44" y="5"/>
                    </a:lnTo>
                    <a:lnTo>
                      <a:pt x="59" y="6"/>
                    </a:lnTo>
                    <a:close/>
                  </a:path>
                </a:pathLst>
              </a:custGeom>
              <a:solidFill>
                <a:srgbClr val="BED8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02" name="Freeform 224"/>
              <p:cNvSpPr>
                <a:spLocks/>
              </p:cNvSpPr>
              <p:nvPr/>
            </p:nvSpPr>
            <p:spPr bwMode="auto">
              <a:xfrm>
                <a:off x="3321" y="1684"/>
                <a:ext cx="269" cy="47"/>
              </a:xfrm>
              <a:custGeom>
                <a:avLst/>
                <a:gdLst>
                  <a:gd name="T0" fmla="*/ 47 w 269"/>
                  <a:gd name="T1" fmla="*/ 3 h 47"/>
                  <a:gd name="T2" fmla="*/ 228 w 269"/>
                  <a:gd name="T3" fmla="*/ 35 h 47"/>
                  <a:gd name="T4" fmla="*/ 248 w 269"/>
                  <a:gd name="T5" fmla="*/ 42 h 47"/>
                  <a:gd name="T6" fmla="*/ 269 w 269"/>
                  <a:gd name="T7" fmla="*/ 47 h 47"/>
                  <a:gd name="T8" fmla="*/ 0 w 269"/>
                  <a:gd name="T9" fmla="*/ 0 h 47"/>
                  <a:gd name="T10" fmla="*/ 24 w 269"/>
                  <a:gd name="T11" fmla="*/ 2 h 47"/>
                  <a:gd name="T12" fmla="*/ 47 w 269"/>
                  <a:gd name="T13" fmla="*/ 3 h 4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69"/>
                  <a:gd name="T22" fmla="*/ 0 h 47"/>
                  <a:gd name="T23" fmla="*/ 269 w 269"/>
                  <a:gd name="T24" fmla="*/ 47 h 4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69" h="47">
                    <a:moveTo>
                      <a:pt x="47" y="3"/>
                    </a:moveTo>
                    <a:lnTo>
                      <a:pt x="228" y="35"/>
                    </a:lnTo>
                    <a:lnTo>
                      <a:pt x="248" y="42"/>
                    </a:lnTo>
                    <a:lnTo>
                      <a:pt x="269" y="47"/>
                    </a:lnTo>
                    <a:lnTo>
                      <a:pt x="0" y="0"/>
                    </a:lnTo>
                    <a:lnTo>
                      <a:pt x="24" y="2"/>
                    </a:lnTo>
                    <a:lnTo>
                      <a:pt x="47" y="3"/>
                    </a:lnTo>
                    <a:close/>
                  </a:path>
                </a:pathLst>
              </a:custGeom>
              <a:solidFill>
                <a:srgbClr val="BED8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03" name="Freeform 225"/>
              <p:cNvSpPr>
                <a:spLocks/>
              </p:cNvSpPr>
              <p:nvPr/>
            </p:nvSpPr>
            <p:spPr bwMode="auto">
              <a:xfrm>
                <a:off x="3303" y="1684"/>
                <a:ext cx="302" cy="52"/>
              </a:xfrm>
              <a:custGeom>
                <a:avLst/>
                <a:gdLst>
                  <a:gd name="T0" fmla="*/ 40 w 302"/>
                  <a:gd name="T1" fmla="*/ 2 h 52"/>
                  <a:gd name="T2" fmla="*/ 268 w 302"/>
                  <a:gd name="T3" fmla="*/ 42 h 52"/>
                  <a:gd name="T4" fmla="*/ 285 w 302"/>
                  <a:gd name="T5" fmla="*/ 47 h 52"/>
                  <a:gd name="T6" fmla="*/ 302 w 302"/>
                  <a:gd name="T7" fmla="*/ 52 h 52"/>
                  <a:gd name="T8" fmla="*/ 0 w 302"/>
                  <a:gd name="T9" fmla="*/ 0 h 52"/>
                  <a:gd name="T10" fmla="*/ 20 w 302"/>
                  <a:gd name="T11" fmla="*/ 0 h 52"/>
                  <a:gd name="T12" fmla="*/ 40 w 302"/>
                  <a:gd name="T13" fmla="*/ 2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02"/>
                  <a:gd name="T22" fmla="*/ 0 h 52"/>
                  <a:gd name="T23" fmla="*/ 302 w 302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02" h="52">
                    <a:moveTo>
                      <a:pt x="40" y="2"/>
                    </a:moveTo>
                    <a:lnTo>
                      <a:pt x="268" y="42"/>
                    </a:lnTo>
                    <a:lnTo>
                      <a:pt x="285" y="47"/>
                    </a:lnTo>
                    <a:lnTo>
                      <a:pt x="302" y="52"/>
                    </a:lnTo>
                    <a:lnTo>
                      <a:pt x="0" y="0"/>
                    </a:lnTo>
                    <a:lnTo>
                      <a:pt x="20" y="0"/>
                    </a:lnTo>
                    <a:lnTo>
                      <a:pt x="40" y="2"/>
                    </a:lnTo>
                    <a:close/>
                  </a:path>
                </a:pathLst>
              </a:custGeom>
              <a:solidFill>
                <a:srgbClr val="BED8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04" name="Freeform 226"/>
              <p:cNvSpPr>
                <a:spLocks/>
              </p:cNvSpPr>
              <p:nvPr/>
            </p:nvSpPr>
            <p:spPr bwMode="auto">
              <a:xfrm>
                <a:off x="3286" y="1682"/>
                <a:ext cx="334" cy="59"/>
              </a:xfrm>
              <a:custGeom>
                <a:avLst/>
                <a:gdLst>
                  <a:gd name="T0" fmla="*/ 35 w 334"/>
                  <a:gd name="T1" fmla="*/ 2 h 59"/>
                  <a:gd name="T2" fmla="*/ 304 w 334"/>
                  <a:gd name="T3" fmla="*/ 49 h 59"/>
                  <a:gd name="T4" fmla="*/ 319 w 334"/>
                  <a:gd name="T5" fmla="*/ 54 h 59"/>
                  <a:gd name="T6" fmla="*/ 334 w 334"/>
                  <a:gd name="T7" fmla="*/ 59 h 59"/>
                  <a:gd name="T8" fmla="*/ 0 w 334"/>
                  <a:gd name="T9" fmla="*/ 0 h 59"/>
                  <a:gd name="T10" fmla="*/ 18 w 334"/>
                  <a:gd name="T11" fmla="*/ 2 h 59"/>
                  <a:gd name="T12" fmla="*/ 35 w 334"/>
                  <a:gd name="T13" fmla="*/ 2 h 5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34"/>
                  <a:gd name="T22" fmla="*/ 0 h 59"/>
                  <a:gd name="T23" fmla="*/ 334 w 334"/>
                  <a:gd name="T24" fmla="*/ 59 h 5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34" h="59">
                    <a:moveTo>
                      <a:pt x="35" y="2"/>
                    </a:moveTo>
                    <a:lnTo>
                      <a:pt x="304" y="49"/>
                    </a:lnTo>
                    <a:lnTo>
                      <a:pt x="319" y="54"/>
                    </a:lnTo>
                    <a:lnTo>
                      <a:pt x="334" y="59"/>
                    </a:lnTo>
                    <a:lnTo>
                      <a:pt x="0" y="0"/>
                    </a:lnTo>
                    <a:lnTo>
                      <a:pt x="18" y="2"/>
                    </a:lnTo>
                    <a:lnTo>
                      <a:pt x="35" y="2"/>
                    </a:lnTo>
                    <a:close/>
                  </a:path>
                </a:pathLst>
              </a:custGeom>
              <a:solidFill>
                <a:srgbClr val="C0D9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05" name="Freeform 227"/>
              <p:cNvSpPr>
                <a:spLocks/>
              </p:cNvSpPr>
              <p:nvPr/>
            </p:nvSpPr>
            <p:spPr bwMode="auto">
              <a:xfrm>
                <a:off x="3270" y="1682"/>
                <a:ext cx="362" cy="64"/>
              </a:xfrm>
              <a:custGeom>
                <a:avLst/>
                <a:gdLst>
                  <a:gd name="T0" fmla="*/ 33 w 362"/>
                  <a:gd name="T1" fmla="*/ 2 h 64"/>
                  <a:gd name="T2" fmla="*/ 335 w 362"/>
                  <a:gd name="T3" fmla="*/ 54 h 64"/>
                  <a:gd name="T4" fmla="*/ 348 w 362"/>
                  <a:gd name="T5" fmla="*/ 59 h 64"/>
                  <a:gd name="T6" fmla="*/ 362 w 362"/>
                  <a:gd name="T7" fmla="*/ 64 h 64"/>
                  <a:gd name="T8" fmla="*/ 0 w 362"/>
                  <a:gd name="T9" fmla="*/ 0 h 64"/>
                  <a:gd name="T10" fmla="*/ 17 w 362"/>
                  <a:gd name="T11" fmla="*/ 0 h 64"/>
                  <a:gd name="T12" fmla="*/ 33 w 362"/>
                  <a:gd name="T13" fmla="*/ 2 h 6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2"/>
                  <a:gd name="T22" fmla="*/ 0 h 64"/>
                  <a:gd name="T23" fmla="*/ 362 w 362"/>
                  <a:gd name="T24" fmla="*/ 64 h 6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2" h="64">
                    <a:moveTo>
                      <a:pt x="33" y="2"/>
                    </a:moveTo>
                    <a:lnTo>
                      <a:pt x="335" y="54"/>
                    </a:lnTo>
                    <a:lnTo>
                      <a:pt x="348" y="59"/>
                    </a:lnTo>
                    <a:lnTo>
                      <a:pt x="362" y="64"/>
                    </a:lnTo>
                    <a:lnTo>
                      <a:pt x="0" y="0"/>
                    </a:lnTo>
                    <a:lnTo>
                      <a:pt x="17" y="0"/>
                    </a:lnTo>
                    <a:lnTo>
                      <a:pt x="33" y="2"/>
                    </a:lnTo>
                    <a:close/>
                  </a:path>
                </a:pathLst>
              </a:custGeom>
              <a:solidFill>
                <a:srgbClr val="C0D9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06" name="Freeform 228"/>
              <p:cNvSpPr>
                <a:spLocks/>
              </p:cNvSpPr>
              <p:nvPr/>
            </p:nvSpPr>
            <p:spPr bwMode="auto">
              <a:xfrm>
                <a:off x="3257" y="1682"/>
                <a:ext cx="387" cy="68"/>
              </a:xfrm>
              <a:custGeom>
                <a:avLst/>
                <a:gdLst>
                  <a:gd name="T0" fmla="*/ 29 w 387"/>
                  <a:gd name="T1" fmla="*/ 0 h 68"/>
                  <a:gd name="T2" fmla="*/ 363 w 387"/>
                  <a:gd name="T3" fmla="*/ 59 h 68"/>
                  <a:gd name="T4" fmla="*/ 375 w 387"/>
                  <a:gd name="T5" fmla="*/ 64 h 68"/>
                  <a:gd name="T6" fmla="*/ 387 w 387"/>
                  <a:gd name="T7" fmla="*/ 68 h 68"/>
                  <a:gd name="T8" fmla="*/ 0 w 387"/>
                  <a:gd name="T9" fmla="*/ 0 h 68"/>
                  <a:gd name="T10" fmla="*/ 13 w 387"/>
                  <a:gd name="T11" fmla="*/ 0 h 68"/>
                  <a:gd name="T12" fmla="*/ 29 w 387"/>
                  <a:gd name="T13" fmla="*/ 0 h 6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87"/>
                  <a:gd name="T22" fmla="*/ 0 h 68"/>
                  <a:gd name="T23" fmla="*/ 387 w 387"/>
                  <a:gd name="T24" fmla="*/ 68 h 6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87" h="68">
                    <a:moveTo>
                      <a:pt x="29" y="0"/>
                    </a:moveTo>
                    <a:lnTo>
                      <a:pt x="363" y="59"/>
                    </a:lnTo>
                    <a:lnTo>
                      <a:pt x="375" y="64"/>
                    </a:lnTo>
                    <a:lnTo>
                      <a:pt x="387" y="68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C0D9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07" name="Freeform 229"/>
              <p:cNvSpPr>
                <a:spLocks/>
              </p:cNvSpPr>
              <p:nvPr/>
            </p:nvSpPr>
            <p:spPr bwMode="auto">
              <a:xfrm>
                <a:off x="3242" y="1682"/>
                <a:ext cx="412" cy="73"/>
              </a:xfrm>
              <a:custGeom>
                <a:avLst/>
                <a:gdLst>
                  <a:gd name="T0" fmla="*/ 28 w 412"/>
                  <a:gd name="T1" fmla="*/ 0 h 73"/>
                  <a:gd name="T2" fmla="*/ 390 w 412"/>
                  <a:gd name="T3" fmla="*/ 64 h 73"/>
                  <a:gd name="T4" fmla="*/ 402 w 412"/>
                  <a:gd name="T5" fmla="*/ 68 h 73"/>
                  <a:gd name="T6" fmla="*/ 412 w 412"/>
                  <a:gd name="T7" fmla="*/ 73 h 73"/>
                  <a:gd name="T8" fmla="*/ 0 w 412"/>
                  <a:gd name="T9" fmla="*/ 0 h 73"/>
                  <a:gd name="T10" fmla="*/ 15 w 412"/>
                  <a:gd name="T11" fmla="*/ 0 h 73"/>
                  <a:gd name="T12" fmla="*/ 28 w 412"/>
                  <a:gd name="T13" fmla="*/ 0 h 7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2"/>
                  <a:gd name="T22" fmla="*/ 0 h 73"/>
                  <a:gd name="T23" fmla="*/ 412 w 412"/>
                  <a:gd name="T24" fmla="*/ 73 h 7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2" h="73">
                    <a:moveTo>
                      <a:pt x="28" y="0"/>
                    </a:moveTo>
                    <a:lnTo>
                      <a:pt x="390" y="64"/>
                    </a:lnTo>
                    <a:lnTo>
                      <a:pt x="402" y="68"/>
                    </a:lnTo>
                    <a:lnTo>
                      <a:pt x="412" y="73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C0DA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08" name="Freeform 230"/>
              <p:cNvSpPr>
                <a:spLocks/>
              </p:cNvSpPr>
              <p:nvPr/>
            </p:nvSpPr>
            <p:spPr bwMode="auto">
              <a:xfrm>
                <a:off x="3230" y="1682"/>
                <a:ext cx="436" cy="76"/>
              </a:xfrm>
              <a:custGeom>
                <a:avLst/>
                <a:gdLst>
                  <a:gd name="T0" fmla="*/ 27 w 436"/>
                  <a:gd name="T1" fmla="*/ 0 h 76"/>
                  <a:gd name="T2" fmla="*/ 414 w 436"/>
                  <a:gd name="T3" fmla="*/ 68 h 76"/>
                  <a:gd name="T4" fmla="*/ 424 w 436"/>
                  <a:gd name="T5" fmla="*/ 73 h 76"/>
                  <a:gd name="T6" fmla="*/ 436 w 436"/>
                  <a:gd name="T7" fmla="*/ 76 h 76"/>
                  <a:gd name="T8" fmla="*/ 0 w 436"/>
                  <a:gd name="T9" fmla="*/ 0 h 76"/>
                  <a:gd name="T10" fmla="*/ 13 w 436"/>
                  <a:gd name="T11" fmla="*/ 0 h 76"/>
                  <a:gd name="T12" fmla="*/ 27 w 436"/>
                  <a:gd name="T13" fmla="*/ 0 h 7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36"/>
                  <a:gd name="T22" fmla="*/ 0 h 76"/>
                  <a:gd name="T23" fmla="*/ 436 w 436"/>
                  <a:gd name="T24" fmla="*/ 76 h 7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36" h="76">
                    <a:moveTo>
                      <a:pt x="27" y="0"/>
                    </a:moveTo>
                    <a:lnTo>
                      <a:pt x="414" y="68"/>
                    </a:lnTo>
                    <a:lnTo>
                      <a:pt x="424" y="73"/>
                    </a:lnTo>
                    <a:lnTo>
                      <a:pt x="436" y="76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C0DA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09" name="Freeform 231"/>
              <p:cNvSpPr>
                <a:spLocks/>
              </p:cNvSpPr>
              <p:nvPr/>
            </p:nvSpPr>
            <p:spPr bwMode="auto">
              <a:xfrm>
                <a:off x="3216" y="1682"/>
                <a:ext cx="458" cy="80"/>
              </a:xfrm>
              <a:custGeom>
                <a:avLst/>
                <a:gdLst>
                  <a:gd name="T0" fmla="*/ 26 w 458"/>
                  <a:gd name="T1" fmla="*/ 0 h 80"/>
                  <a:gd name="T2" fmla="*/ 438 w 458"/>
                  <a:gd name="T3" fmla="*/ 73 h 80"/>
                  <a:gd name="T4" fmla="*/ 448 w 458"/>
                  <a:gd name="T5" fmla="*/ 76 h 80"/>
                  <a:gd name="T6" fmla="*/ 458 w 458"/>
                  <a:gd name="T7" fmla="*/ 80 h 80"/>
                  <a:gd name="T8" fmla="*/ 0 w 458"/>
                  <a:gd name="T9" fmla="*/ 0 h 80"/>
                  <a:gd name="T10" fmla="*/ 14 w 458"/>
                  <a:gd name="T11" fmla="*/ 0 h 80"/>
                  <a:gd name="T12" fmla="*/ 26 w 458"/>
                  <a:gd name="T13" fmla="*/ 0 h 8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58"/>
                  <a:gd name="T22" fmla="*/ 0 h 80"/>
                  <a:gd name="T23" fmla="*/ 458 w 458"/>
                  <a:gd name="T24" fmla="*/ 80 h 8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58" h="80">
                    <a:moveTo>
                      <a:pt x="26" y="0"/>
                    </a:moveTo>
                    <a:lnTo>
                      <a:pt x="438" y="73"/>
                    </a:lnTo>
                    <a:lnTo>
                      <a:pt x="448" y="76"/>
                    </a:lnTo>
                    <a:lnTo>
                      <a:pt x="458" y="80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C0DA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10" name="Freeform 232"/>
              <p:cNvSpPr>
                <a:spLocks/>
              </p:cNvSpPr>
              <p:nvPr/>
            </p:nvSpPr>
            <p:spPr bwMode="auto">
              <a:xfrm>
                <a:off x="3205" y="1682"/>
                <a:ext cx="479" cy="85"/>
              </a:xfrm>
              <a:custGeom>
                <a:avLst/>
                <a:gdLst>
                  <a:gd name="T0" fmla="*/ 25 w 479"/>
                  <a:gd name="T1" fmla="*/ 0 h 85"/>
                  <a:gd name="T2" fmla="*/ 461 w 479"/>
                  <a:gd name="T3" fmla="*/ 76 h 85"/>
                  <a:gd name="T4" fmla="*/ 469 w 479"/>
                  <a:gd name="T5" fmla="*/ 80 h 85"/>
                  <a:gd name="T6" fmla="*/ 479 w 479"/>
                  <a:gd name="T7" fmla="*/ 85 h 85"/>
                  <a:gd name="T8" fmla="*/ 0 w 479"/>
                  <a:gd name="T9" fmla="*/ 0 h 85"/>
                  <a:gd name="T10" fmla="*/ 13 w 479"/>
                  <a:gd name="T11" fmla="*/ 0 h 85"/>
                  <a:gd name="T12" fmla="*/ 25 w 479"/>
                  <a:gd name="T13" fmla="*/ 0 h 8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79"/>
                  <a:gd name="T22" fmla="*/ 0 h 85"/>
                  <a:gd name="T23" fmla="*/ 479 w 479"/>
                  <a:gd name="T24" fmla="*/ 85 h 8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79" h="85">
                    <a:moveTo>
                      <a:pt x="25" y="0"/>
                    </a:moveTo>
                    <a:lnTo>
                      <a:pt x="461" y="76"/>
                    </a:lnTo>
                    <a:lnTo>
                      <a:pt x="469" y="80"/>
                    </a:lnTo>
                    <a:lnTo>
                      <a:pt x="479" y="85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C2D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11" name="Freeform 233"/>
              <p:cNvSpPr>
                <a:spLocks/>
              </p:cNvSpPr>
              <p:nvPr/>
            </p:nvSpPr>
            <p:spPr bwMode="auto">
              <a:xfrm>
                <a:off x="3193" y="1682"/>
                <a:ext cx="500" cy="88"/>
              </a:xfrm>
              <a:custGeom>
                <a:avLst/>
                <a:gdLst>
                  <a:gd name="T0" fmla="*/ 23 w 500"/>
                  <a:gd name="T1" fmla="*/ 0 h 88"/>
                  <a:gd name="T2" fmla="*/ 481 w 500"/>
                  <a:gd name="T3" fmla="*/ 80 h 88"/>
                  <a:gd name="T4" fmla="*/ 489 w 500"/>
                  <a:gd name="T5" fmla="*/ 83 h 88"/>
                  <a:gd name="T6" fmla="*/ 500 w 500"/>
                  <a:gd name="T7" fmla="*/ 88 h 88"/>
                  <a:gd name="T8" fmla="*/ 0 w 500"/>
                  <a:gd name="T9" fmla="*/ 0 h 88"/>
                  <a:gd name="T10" fmla="*/ 12 w 500"/>
                  <a:gd name="T11" fmla="*/ 0 h 88"/>
                  <a:gd name="T12" fmla="*/ 23 w 500"/>
                  <a:gd name="T13" fmla="*/ 0 h 8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00"/>
                  <a:gd name="T22" fmla="*/ 0 h 88"/>
                  <a:gd name="T23" fmla="*/ 500 w 500"/>
                  <a:gd name="T24" fmla="*/ 88 h 8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00" h="88">
                    <a:moveTo>
                      <a:pt x="23" y="0"/>
                    </a:moveTo>
                    <a:lnTo>
                      <a:pt x="481" y="80"/>
                    </a:lnTo>
                    <a:lnTo>
                      <a:pt x="489" y="83"/>
                    </a:lnTo>
                    <a:lnTo>
                      <a:pt x="500" y="88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C2D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12" name="Freeform 234"/>
              <p:cNvSpPr>
                <a:spLocks/>
              </p:cNvSpPr>
              <p:nvPr/>
            </p:nvSpPr>
            <p:spPr bwMode="auto">
              <a:xfrm>
                <a:off x="3183" y="1682"/>
                <a:ext cx="518" cy="91"/>
              </a:xfrm>
              <a:custGeom>
                <a:avLst/>
                <a:gdLst>
                  <a:gd name="T0" fmla="*/ 22 w 518"/>
                  <a:gd name="T1" fmla="*/ 0 h 91"/>
                  <a:gd name="T2" fmla="*/ 501 w 518"/>
                  <a:gd name="T3" fmla="*/ 85 h 91"/>
                  <a:gd name="T4" fmla="*/ 510 w 518"/>
                  <a:gd name="T5" fmla="*/ 88 h 91"/>
                  <a:gd name="T6" fmla="*/ 518 w 518"/>
                  <a:gd name="T7" fmla="*/ 91 h 91"/>
                  <a:gd name="T8" fmla="*/ 0 w 518"/>
                  <a:gd name="T9" fmla="*/ 0 h 91"/>
                  <a:gd name="T10" fmla="*/ 11 w 518"/>
                  <a:gd name="T11" fmla="*/ 0 h 91"/>
                  <a:gd name="T12" fmla="*/ 22 w 518"/>
                  <a:gd name="T13" fmla="*/ 0 h 9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18"/>
                  <a:gd name="T22" fmla="*/ 0 h 91"/>
                  <a:gd name="T23" fmla="*/ 518 w 518"/>
                  <a:gd name="T24" fmla="*/ 91 h 9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18" h="91">
                    <a:moveTo>
                      <a:pt x="22" y="0"/>
                    </a:moveTo>
                    <a:lnTo>
                      <a:pt x="501" y="85"/>
                    </a:lnTo>
                    <a:lnTo>
                      <a:pt x="510" y="88"/>
                    </a:lnTo>
                    <a:lnTo>
                      <a:pt x="518" y="91"/>
                    </a:lnTo>
                    <a:lnTo>
                      <a:pt x="0" y="0"/>
                    </a:lnTo>
                    <a:lnTo>
                      <a:pt x="11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C2D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13" name="Freeform 235"/>
              <p:cNvSpPr>
                <a:spLocks/>
              </p:cNvSpPr>
              <p:nvPr/>
            </p:nvSpPr>
            <p:spPr bwMode="auto">
              <a:xfrm>
                <a:off x="3171" y="1682"/>
                <a:ext cx="537" cy="95"/>
              </a:xfrm>
              <a:custGeom>
                <a:avLst/>
                <a:gdLst>
                  <a:gd name="T0" fmla="*/ 22 w 537"/>
                  <a:gd name="T1" fmla="*/ 0 h 95"/>
                  <a:gd name="T2" fmla="*/ 522 w 537"/>
                  <a:gd name="T3" fmla="*/ 88 h 95"/>
                  <a:gd name="T4" fmla="*/ 528 w 537"/>
                  <a:gd name="T5" fmla="*/ 91 h 95"/>
                  <a:gd name="T6" fmla="*/ 537 w 537"/>
                  <a:gd name="T7" fmla="*/ 95 h 95"/>
                  <a:gd name="T8" fmla="*/ 0 w 537"/>
                  <a:gd name="T9" fmla="*/ 0 h 95"/>
                  <a:gd name="T10" fmla="*/ 12 w 537"/>
                  <a:gd name="T11" fmla="*/ 0 h 95"/>
                  <a:gd name="T12" fmla="*/ 22 w 537"/>
                  <a:gd name="T13" fmla="*/ 0 h 9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7"/>
                  <a:gd name="T22" fmla="*/ 0 h 95"/>
                  <a:gd name="T23" fmla="*/ 537 w 537"/>
                  <a:gd name="T24" fmla="*/ 95 h 9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7" h="95">
                    <a:moveTo>
                      <a:pt x="22" y="0"/>
                    </a:moveTo>
                    <a:lnTo>
                      <a:pt x="522" y="88"/>
                    </a:lnTo>
                    <a:lnTo>
                      <a:pt x="528" y="91"/>
                    </a:lnTo>
                    <a:lnTo>
                      <a:pt x="537" y="95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C2D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14" name="Freeform 236"/>
              <p:cNvSpPr>
                <a:spLocks/>
              </p:cNvSpPr>
              <p:nvPr/>
            </p:nvSpPr>
            <p:spPr bwMode="auto">
              <a:xfrm>
                <a:off x="3161" y="1682"/>
                <a:ext cx="555" cy="98"/>
              </a:xfrm>
              <a:custGeom>
                <a:avLst/>
                <a:gdLst>
                  <a:gd name="T0" fmla="*/ 22 w 555"/>
                  <a:gd name="T1" fmla="*/ 0 h 98"/>
                  <a:gd name="T2" fmla="*/ 540 w 555"/>
                  <a:gd name="T3" fmla="*/ 91 h 98"/>
                  <a:gd name="T4" fmla="*/ 547 w 555"/>
                  <a:gd name="T5" fmla="*/ 95 h 98"/>
                  <a:gd name="T6" fmla="*/ 555 w 555"/>
                  <a:gd name="T7" fmla="*/ 98 h 98"/>
                  <a:gd name="T8" fmla="*/ 0 w 555"/>
                  <a:gd name="T9" fmla="*/ 0 h 98"/>
                  <a:gd name="T10" fmla="*/ 12 w 555"/>
                  <a:gd name="T11" fmla="*/ 0 h 98"/>
                  <a:gd name="T12" fmla="*/ 22 w 555"/>
                  <a:gd name="T13" fmla="*/ 0 h 9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55"/>
                  <a:gd name="T22" fmla="*/ 0 h 98"/>
                  <a:gd name="T23" fmla="*/ 555 w 555"/>
                  <a:gd name="T24" fmla="*/ 98 h 9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55" h="98">
                    <a:moveTo>
                      <a:pt x="22" y="0"/>
                    </a:moveTo>
                    <a:lnTo>
                      <a:pt x="540" y="91"/>
                    </a:lnTo>
                    <a:lnTo>
                      <a:pt x="547" y="95"/>
                    </a:lnTo>
                    <a:lnTo>
                      <a:pt x="555" y="98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C2D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15" name="Freeform 237"/>
              <p:cNvSpPr>
                <a:spLocks/>
              </p:cNvSpPr>
              <p:nvPr/>
            </p:nvSpPr>
            <p:spPr bwMode="auto">
              <a:xfrm>
                <a:off x="3151" y="1682"/>
                <a:ext cx="572" cy="102"/>
              </a:xfrm>
              <a:custGeom>
                <a:avLst/>
                <a:gdLst>
                  <a:gd name="T0" fmla="*/ 20 w 572"/>
                  <a:gd name="T1" fmla="*/ 0 h 102"/>
                  <a:gd name="T2" fmla="*/ 557 w 572"/>
                  <a:gd name="T3" fmla="*/ 95 h 102"/>
                  <a:gd name="T4" fmla="*/ 565 w 572"/>
                  <a:gd name="T5" fmla="*/ 98 h 102"/>
                  <a:gd name="T6" fmla="*/ 572 w 572"/>
                  <a:gd name="T7" fmla="*/ 102 h 102"/>
                  <a:gd name="T8" fmla="*/ 0 w 572"/>
                  <a:gd name="T9" fmla="*/ 0 h 102"/>
                  <a:gd name="T10" fmla="*/ 10 w 572"/>
                  <a:gd name="T11" fmla="*/ 0 h 102"/>
                  <a:gd name="T12" fmla="*/ 20 w 572"/>
                  <a:gd name="T13" fmla="*/ 0 h 10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72"/>
                  <a:gd name="T22" fmla="*/ 0 h 102"/>
                  <a:gd name="T23" fmla="*/ 572 w 572"/>
                  <a:gd name="T24" fmla="*/ 102 h 10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72" h="102">
                    <a:moveTo>
                      <a:pt x="20" y="0"/>
                    </a:moveTo>
                    <a:lnTo>
                      <a:pt x="557" y="95"/>
                    </a:lnTo>
                    <a:lnTo>
                      <a:pt x="565" y="98"/>
                    </a:lnTo>
                    <a:lnTo>
                      <a:pt x="572" y="102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C2D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16" name="Freeform 238"/>
              <p:cNvSpPr>
                <a:spLocks/>
              </p:cNvSpPr>
              <p:nvPr/>
            </p:nvSpPr>
            <p:spPr bwMode="auto">
              <a:xfrm>
                <a:off x="3140" y="1682"/>
                <a:ext cx="590" cy="105"/>
              </a:xfrm>
              <a:custGeom>
                <a:avLst/>
                <a:gdLst>
                  <a:gd name="T0" fmla="*/ 21 w 590"/>
                  <a:gd name="T1" fmla="*/ 0 h 105"/>
                  <a:gd name="T2" fmla="*/ 576 w 590"/>
                  <a:gd name="T3" fmla="*/ 98 h 105"/>
                  <a:gd name="T4" fmla="*/ 583 w 590"/>
                  <a:gd name="T5" fmla="*/ 102 h 105"/>
                  <a:gd name="T6" fmla="*/ 590 w 590"/>
                  <a:gd name="T7" fmla="*/ 105 h 105"/>
                  <a:gd name="T8" fmla="*/ 0 w 590"/>
                  <a:gd name="T9" fmla="*/ 2 h 105"/>
                  <a:gd name="T10" fmla="*/ 11 w 590"/>
                  <a:gd name="T11" fmla="*/ 0 h 105"/>
                  <a:gd name="T12" fmla="*/ 21 w 590"/>
                  <a:gd name="T13" fmla="*/ 0 h 10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90"/>
                  <a:gd name="T22" fmla="*/ 0 h 105"/>
                  <a:gd name="T23" fmla="*/ 590 w 590"/>
                  <a:gd name="T24" fmla="*/ 105 h 10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90" h="105">
                    <a:moveTo>
                      <a:pt x="21" y="0"/>
                    </a:moveTo>
                    <a:lnTo>
                      <a:pt x="576" y="98"/>
                    </a:lnTo>
                    <a:lnTo>
                      <a:pt x="583" y="102"/>
                    </a:lnTo>
                    <a:lnTo>
                      <a:pt x="590" y="105"/>
                    </a:lnTo>
                    <a:lnTo>
                      <a:pt x="0" y="2"/>
                    </a:lnTo>
                    <a:lnTo>
                      <a:pt x="11" y="0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C4DB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17" name="Freeform 239"/>
              <p:cNvSpPr>
                <a:spLocks/>
              </p:cNvSpPr>
              <p:nvPr/>
            </p:nvSpPr>
            <p:spPr bwMode="auto">
              <a:xfrm>
                <a:off x="3134" y="1682"/>
                <a:ext cx="602" cy="108"/>
              </a:xfrm>
              <a:custGeom>
                <a:avLst/>
                <a:gdLst>
                  <a:gd name="T0" fmla="*/ 17 w 602"/>
                  <a:gd name="T1" fmla="*/ 0 h 108"/>
                  <a:gd name="T2" fmla="*/ 589 w 602"/>
                  <a:gd name="T3" fmla="*/ 102 h 108"/>
                  <a:gd name="T4" fmla="*/ 596 w 602"/>
                  <a:gd name="T5" fmla="*/ 105 h 108"/>
                  <a:gd name="T6" fmla="*/ 602 w 602"/>
                  <a:gd name="T7" fmla="*/ 108 h 108"/>
                  <a:gd name="T8" fmla="*/ 0 w 602"/>
                  <a:gd name="T9" fmla="*/ 2 h 108"/>
                  <a:gd name="T10" fmla="*/ 5 w 602"/>
                  <a:gd name="T11" fmla="*/ 2 h 108"/>
                  <a:gd name="T12" fmla="*/ 6 w 602"/>
                  <a:gd name="T13" fmla="*/ 2 h 108"/>
                  <a:gd name="T14" fmla="*/ 11 w 602"/>
                  <a:gd name="T15" fmla="*/ 2 h 108"/>
                  <a:gd name="T16" fmla="*/ 17 w 602"/>
                  <a:gd name="T17" fmla="*/ 0 h 10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02"/>
                  <a:gd name="T28" fmla="*/ 0 h 108"/>
                  <a:gd name="T29" fmla="*/ 602 w 602"/>
                  <a:gd name="T30" fmla="*/ 108 h 10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02" h="108">
                    <a:moveTo>
                      <a:pt x="17" y="0"/>
                    </a:moveTo>
                    <a:lnTo>
                      <a:pt x="589" y="102"/>
                    </a:lnTo>
                    <a:lnTo>
                      <a:pt x="596" y="105"/>
                    </a:lnTo>
                    <a:lnTo>
                      <a:pt x="602" y="108"/>
                    </a:lnTo>
                    <a:lnTo>
                      <a:pt x="0" y="2"/>
                    </a:lnTo>
                    <a:lnTo>
                      <a:pt x="5" y="2"/>
                    </a:lnTo>
                    <a:lnTo>
                      <a:pt x="6" y="2"/>
                    </a:lnTo>
                    <a:lnTo>
                      <a:pt x="11" y="2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C4DB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18" name="Freeform 240"/>
              <p:cNvSpPr>
                <a:spLocks/>
              </p:cNvSpPr>
              <p:nvPr/>
            </p:nvSpPr>
            <p:spPr bwMode="auto">
              <a:xfrm>
                <a:off x="3125" y="1684"/>
                <a:ext cx="618" cy="110"/>
              </a:xfrm>
              <a:custGeom>
                <a:avLst/>
                <a:gdLst>
                  <a:gd name="T0" fmla="*/ 15 w 618"/>
                  <a:gd name="T1" fmla="*/ 0 h 110"/>
                  <a:gd name="T2" fmla="*/ 605 w 618"/>
                  <a:gd name="T3" fmla="*/ 103 h 110"/>
                  <a:gd name="T4" fmla="*/ 611 w 618"/>
                  <a:gd name="T5" fmla="*/ 106 h 110"/>
                  <a:gd name="T6" fmla="*/ 618 w 618"/>
                  <a:gd name="T7" fmla="*/ 110 h 110"/>
                  <a:gd name="T8" fmla="*/ 0 w 618"/>
                  <a:gd name="T9" fmla="*/ 2 h 110"/>
                  <a:gd name="T10" fmla="*/ 10 w 618"/>
                  <a:gd name="T11" fmla="*/ 0 h 110"/>
                  <a:gd name="T12" fmla="*/ 15 w 618"/>
                  <a:gd name="T13" fmla="*/ 0 h 110"/>
                  <a:gd name="T14" fmla="*/ 15 w 618"/>
                  <a:gd name="T15" fmla="*/ 0 h 110"/>
                  <a:gd name="T16" fmla="*/ 15 w 618"/>
                  <a:gd name="T17" fmla="*/ 0 h 11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18"/>
                  <a:gd name="T28" fmla="*/ 0 h 110"/>
                  <a:gd name="T29" fmla="*/ 618 w 618"/>
                  <a:gd name="T30" fmla="*/ 110 h 11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18" h="110">
                    <a:moveTo>
                      <a:pt x="15" y="0"/>
                    </a:moveTo>
                    <a:lnTo>
                      <a:pt x="605" y="103"/>
                    </a:lnTo>
                    <a:lnTo>
                      <a:pt x="611" y="106"/>
                    </a:lnTo>
                    <a:lnTo>
                      <a:pt x="618" y="110"/>
                    </a:lnTo>
                    <a:lnTo>
                      <a:pt x="0" y="2"/>
                    </a:lnTo>
                    <a:lnTo>
                      <a:pt x="10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C4DB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19" name="Freeform 241"/>
              <p:cNvSpPr>
                <a:spLocks/>
              </p:cNvSpPr>
              <p:nvPr/>
            </p:nvSpPr>
            <p:spPr bwMode="auto">
              <a:xfrm>
                <a:off x="3113" y="1684"/>
                <a:ext cx="637" cy="113"/>
              </a:xfrm>
              <a:custGeom>
                <a:avLst/>
                <a:gdLst>
                  <a:gd name="T0" fmla="*/ 21 w 637"/>
                  <a:gd name="T1" fmla="*/ 0 h 113"/>
                  <a:gd name="T2" fmla="*/ 623 w 637"/>
                  <a:gd name="T3" fmla="*/ 106 h 113"/>
                  <a:gd name="T4" fmla="*/ 630 w 637"/>
                  <a:gd name="T5" fmla="*/ 110 h 113"/>
                  <a:gd name="T6" fmla="*/ 637 w 637"/>
                  <a:gd name="T7" fmla="*/ 113 h 113"/>
                  <a:gd name="T8" fmla="*/ 0 w 637"/>
                  <a:gd name="T9" fmla="*/ 2 h 113"/>
                  <a:gd name="T10" fmla="*/ 14 w 637"/>
                  <a:gd name="T11" fmla="*/ 2 h 113"/>
                  <a:gd name="T12" fmla="*/ 21 w 637"/>
                  <a:gd name="T13" fmla="*/ 0 h 1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37"/>
                  <a:gd name="T22" fmla="*/ 0 h 113"/>
                  <a:gd name="T23" fmla="*/ 637 w 637"/>
                  <a:gd name="T24" fmla="*/ 113 h 1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37" h="113">
                    <a:moveTo>
                      <a:pt x="21" y="0"/>
                    </a:moveTo>
                    <a:lnTo>
                      <a:pt x="623" y="106"/>
                    </a:lnTo>
                    <a:lnTo>
                      <a:pt x="630" y="110"/>
                    </a:lnTo>
                    <a:lnTo>
                      <a:pt x="637" y="113"/>
                    </a:lnTo>
                    <a:lnTo>
                      <a:pt x="0" y="2"/>
                    </a:lnTo>
                    <a:lnTo>
                      <a:pt x="14" y="2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C4DB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20" name="Freeform 242"/>
              <p:cNvSpPr>
                <a:spLocks/>
              </p:cNvSpPr>
              <p:nvPr/>
            </p:nvSpPr>
            <p:spPr bwMode="auto">
              <a:xfrm>
                <a:off x="3103" y="1686"/>
                <a:ext cx="654" cy="115"/>
              </a:xfrm>
              <a:custGeom>
                <a:avLst/>
                <a:gdLst>
                  <a:gd name="T0" fmla="*/ 22 w 654"/>
                  <a:gd name="T1" fmla="*/ 0 h 115"/>
                  <a:gd name="T2" fmla="*/ 640 w 654"/>
                  <a:gd name="T3" fmla="*/ 108 h 115"/>
                  <a:gd name="T4" fmla="*/ 647 w 654"/>
                  <a:gd name="T5" fmla="*/ 111 h 115"/>
                  <a:gd name="T6" fmla="*/ 654 w 654"/>
                  <a:gd name="T7" fmla="*/ 115 h 115"/>
                  <a:gd name="T8" fmla="*/ 0 w 654"/>
                  <a:gd name="T9" fmla="*/ 0 h 115"/>
                  <a:gd name="T10" fmla="*/ 12 w 654"/>
                  <a:gd name="T11" fmla="*/ 0 h 115"/>
                  <a:gd name="T12" fmla="*/ 22 w 654"/>
                  <a:gd name="T13" fmla="*/ 0 h 11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54"/>
                  <a:gd name="T22" fmla="*/ 0 h 115"/>
                  <a:gd name="T23" fmla="*/ 654 w 654"/>
                  <a:gd name="T24" fmla="*/ 115 h 11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54" h="115">
                    <a:moveTo>
                      <a:pt x="22" y="0"/>
                    </a:moveTo>
                    <a:lnTo>
                      <a:pt x="640" y="108"/>
                    </a:lnTo>
                    <a:lnTo>
                      <a:pt x="647" y="111"/>
                    </a:lnTo>
                    <a:lnTo>
                      <a:pt x="654" y="115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C4DB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21" name="Freeform 243"/>
              <p:cNvSpPr>
                <a:spLocks/>
              </p:cNvSpPr>
              <p:nvPr/>
            </p:nvSpPr>
            <p:spPr bwMode="auto">
              <a:xfrm>
                <a:off x="3091" y="1686"/>
                <a:ext cx="672" cy="118"/>
              </a:xfrm>
              <a:custGeom>
                <a:avLst/>
                <a:gdLst>
                  <a:gd name="T0" fmla="*/ 22 w 672"/>
                  <a:gd name="T1" fmla="*/ 0 h 118"/>
                  <a:gd name="T2" fmla="*/ 659 w 672"/>
                  <a:gd name="T3" fmla="*/ 111 h 118"/>
                  <a:gd name="T4" fmla="*/ 666 w 672"/>
                  <a:gd name="T5" fmla="*/ 115 h 118"/>
                  <a:gd name="T6" fmla="*/ 672 w 672"/>
                  <a:gd name="T7" fmla="*/ 118 h 118"/>
                  <a:gd name="T8" fmla="*/ 0 w 672"/>
                  <a:gd name="T9" fmla="*/ 0 h 118"/>
                  <a:gd name="T10" fmla="*/ 12 w 672"/>
                  <a:gd name="T11" fmla="*/ 0 h 118"/>
                  <a:gd name="T12" fmla="*/ 22 w 672"/>
                  <a:gd name="T13" fmla="*/ 0 h 11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72"/>
                  <a:gd name="T22" fmla="*/ 0 h 118"/>
                  <a:gd name="T23" fmla="*/ 672 w 672"/>
                  <a:gd name="T24" fmla="*/ 118 h 11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72" h="118">
                    <a:moveTo>
                      <a:pt x="22" y="0"/>
                    </a:moveTo>
                    <a:lnTo>
                      <a:pt x="659" y="111"/>
                    </a:lnTo>
                    <a:lnTo>
                      <a:pt x="666" y="115"/>
                    </a:lnTo>
                    <a:lnTo>
                      <a:pt x="672" y="118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C5DC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22" name="Freeform 244"/>
              <p:cNvSpPr>
                <a:spLocks/>
              </p:cNvSpPr>
              <p:nvPr/>
            </p:nvSpPr>
            <p:spPr bwMode="auto">
              <a:xfrm>
                <a:off x="3078" y="1686"/>
                <a:ext cx="691" cy="121"/>
              </a:xfrm>
              <a:custGeom>
                <a:avLst/>
                <a:gdLst>
                  <a:gd name="T0" fmla="*/ 25 w 691"/>
                  <a:gd name="T1" fmla="*/ 0 h 121"/>
                  <a:gd name="T2" fmla="*/ 679 w 691"/>
                  <a:gd name="T3" fmla="*/ 115 h 121"/>
                  <a:gd name="T4" fmla="*/ 684 w 691"/>
                  <a:gd name="T5" fmla="*/ 118 h 121"/>
                  <a:gd name="T6" fmla="*/ 691 w 691"/>
                  <a:gd name="T7" fmla="*/ 121 h 121"/>
                  <a:gd name="T8" fmla="*/ 0 w 691"/>
                  <a:gd name="T9" fmla="*/ 0 h 121"/>
                  <a:gd name="T10" fmla="*/ 13 w 691"/>
                  <a:gd name="T11" fmla="*/ 0 h 121"/>
                  <a:gd name="T12" fmla="*/ 25 w 691"/>
                  <a:gd name="T13" fmla="*/ 0 h 1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91"/>
                  <a:gd name="T22" fmla="*/ 0 h 121"/>
                  <a:gd name="T23" fmla="*/ 691 w 691"/>
                  <a:gd name="T24" fmla="*/ 121 h 1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91" h="121">
                    <a:moveTo>
                      <a:pt x="25" y="0"/>
                    </a:moveTo>
                    <a:lnTo>
                      <a:pt x="679" y="115"/>
                    </a:lnTo>
                    <a:lnTo>
                      <a:pt x="684" y="118"/>
                    </a:lnTo>
                    <a:lnTo>
                      <a:pt x="691" y="121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C7DD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23" name="Freeform 245"/>
              <p:cNvSpPr>
                <a:spLocks/>
              </p:cNvSpPr>
              <p:nvPr/>
            </p:nvSpPr>
            <p:spPr bwMode="auto">
              <a:xfrm>
                <a:off x="3066" y="1686"/>
                <a:ext cx="708" cy="125"/>
              </a:xfrm>
              <a:custGeom>
                <a:avLst/>
                <a:gdLst>
                  <a:gd name="T0" fmla="*/ 25 w 708"/>
                  <a:gd name="T1" fmla="*/ 0 h 125"/>
                  <a:gd name="T2" fmla="*/ 697 w 708"/>
                  <a:gd name="T3" fmla="*/ 118 h 125"/>
                  <a:gd name="T4" fmla="*/ 703 w 708"/>
                  <a:gd name="T5" fmla="*/ 121 h 125"/>
                  <a:gd name="T6" fmla="*/ 708 w 708"/>
                  <a:gd name="T7" fmla="*/ 125 h 125"/>
                  <a:gd name="T8" fmla="*/ 0 w 708"/>
                  <a:gd name="T9" fmla="*/ 0 h 125"/>
                  <a:gd name="T10" fmla="*/ 14 w 708"/>
                  <a:gd name="T11" fmla="*/ 0 h 125"/>
                  <a:gd name="T12" fmla="*/ 25 w 708"/>
                  <a:gd name="T13" fmla="*/ 0 h 1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08"/>
                  <a:gd name="T22" fmla="*/ 0 h 125"/>
                  <a:gd name="T23" fmla="*/ 708 w 708"/>
                  <a:gd name="T24" fmla="*/ 125 h 1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08" h="125">
                    <a:moveTo>
                      <a:pt x="25" y="0"/>
                    </a:moveTo>
                    <a:lnTo>
                      <a:pt x="697" y="118"/>
                    </a:lnTo>
                    <a:lnTo>
                      <a:pt x="703" y="121"/>
                    </a:lnTo>
                    <a:lnTo>
                      <a:pt x="708" y="125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C7DD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24" name="Freeform 246"/>
              <p:cNvSpPr>
                <a:spLocks/>
              </p:cNvSpPr>
              <p:nvPr/>
            </p:nvSpPr>
            <p:spPr bwMode="auto">
              <a:xfrm>
                <a:off x="3053" y="1686"/>
                <a:ext cx="727" cy="128"/>
              </a:xfrm>
              <a:custGeom>
                <a:avLst/>
                <a:gdLst>
                  <a:gd name="T0" fmla="*/ 25 w 727"/>
                  <a:gd name="T1" fmla="*/ 0 h 128"/>
                  <a:gd name="T2" fmla="*/ 716 w 727"/>
                  <a:gd name="T3" fmla="*/ 121 h 128"/>
                  <a:gd name="T4" fmla="*/ 721 w 727"/>
                  <a:gd name="T5" fmla="*/ 125 h 128"/>
                  <a:gd name="T6" fmla="*/ 727 w 727"/>
                  <a:gd name="T7" fmla="*/ 128 h 128"/>
                  <a:gd name="T8" fmla="*/ 0 w 727"/>
                  <a:gd name="T9" fmla="*/ 0 h 128"/>
                  <a:gd name="T10" fmla="*/ 13 w 727"/>
                  <a:gd name="T11" fmla="*/ 0 h 128"/>
                  <a:gd name="T12" fmla="*/ 25 w 727"/>
                  <a:gd name="T13" fmla="*/ 0 h 12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27"/>
                  <a:gd name="T22" fmla="*/ 0 h 128"/>
                  <a:gd name="T23" fmla="*/ 727 w 727"/>
                  <a:gd name="T24" fmla="*/ 128 h 12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27" h="128">
                    <a:moveTo>
                      <a:pt x="25" y="0"/>
                    </a:moveTo>
                    <a:lnTo>
                      <a:pt x="716" y="121"/>
                    </a:lnTo>
                    <a:lnTo>
                      <a:pt x="721" y="125"/>
                    </a:lnTo>
                    <a:lnTo>
                      <a:pt x="727" y="128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C7DD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25" name="Freeform 247"/>
              <p:cNvSpPr>
                <a:spLocks/>
              </p:cNvSpPr>
              <p:nvPr/>
            </p:nvSpPr>
            <p:spPr bwMode="auto">
              <a:xfrm>
                <a:off x="3041" y="1686"/>
                <a:ext cx="744" cy="131"/>
              </a:xfrm>
              <a:custGeom>
                <a:avLst/>
                <a:gdLst>
                  <a:gd name="T0" fmla="*/ 25 w 744"/>
                  <a:gd name="T1" fmla="*/ 0 h 131"/>
                  <a:gd name="T2" fmla="*/ 733 w 744"/>
                  <a:gd name="T3" fmla="*/ 125 h 131"/>
                  <a:gd name="T4" fmla="*/ 739 w 744"/>
                  <a:gd name="T5" fmla="*/ 128 h 131"/>
                  <a:gd name="T6" fmla="*/ 744 w 744"/>
                  <a:gd name="T7" fmla="*/ 131 h 131"/>
                  <a:gd name="T8" fmla="*/ 0 w 744"/>
                  <a:gd name="T9" fmla="*/ 0 h 131"/>
                  <a:gd name="T10" fmla="*/ 12 w 744"/>
                  <a:gd name="T11" fmla="*/ 0 h 131"/>
                  <a:gd name="T12" fmla="*/ 25 w 744"/>
                  <a:gd name="T13" fmla="*/ 0 h 1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44"/>
                  <a:gd name="T22" fmla="*/ 0 h 131"/>
                  <a:gd name="T23" fmla="*/ 744 w 744"/>
                  <a:gd name="T24" fmla="*/ 131 h 13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44" h="131">
                    <a:moveTo>
                      <a:pt x="25" y="0"/>
                    </a:moveTo>
                    <a:lnTo>
                      <a:pt x="733" y="125"/>
                    </a:lnTo>
                    <a:lnTo>
                      <a:pt x="739" y="128"/>
                    </a:lnTo>
                    <a:lnTo>
                      <a:pt x="744" y="131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C7DD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26" name="Freeform 248"/>
              <p:cNvSpPr>
                <a:spLocks/>
              </p:cNvSpPr>
              <p:nvPr/>
            </p:nvSpPr>
            <p:spPr bwMode="auto">
              <a:xfrm>
                <a:off x="3027" y="1686"/>
                <a:ext cx="763" cy="135"/>
              </a:xfrm>
              <a:custGeom>
                <a:avLst/>
                <a:gdLst>
                  <a:gd name="T0" fmla="*/ 26 w 763"/>
                  <a:gd name="T1" fmla="*/ 0 h 135"/>
                  <a:gd name="T2" fmla="*/ 753 w 763"/>
                  <a:gd name="T3" fmla="*/ 128 h 135"/>
                  <a:gd name="T4" fmla="*/ 758 w 763"/>
                  <a:gd name="T5" fmla="*/ 131 h 135"/>
                  <a:gd name="T6" fmla="*/ 763 w 763"/>
                  <a:gd name="T7" fmla="*/ 135 h 135"/>
                  <a:gd name="T8" fmla="*/ 0 w 763"/>
                  <a:gd name="T9" fmla="*/ 0 h 135"/>
                  <a:gd name="T10" fmla="*/ 14 w 763"/>
                  <a:gd name="T11" fmla="*/ 0 h 135"/>
                  <a:gd name="T12" fmla="*/ 26 w 763"/>
                  <a:gd name="T13" fmla="*/ 0 h 13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63"/>
                  <a:gd name="T22" fmla="*/ 0 h 135"/>
                  <a:gd name="T23" fmla="*/ 763 w 763"/>
                  <a:gd name="T24" fmla="*/ 135 h 13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63" h="135">
                    <a:moveTo>
                      <a:pt x="26" y="0"/>
                    </a:moveTo>
                    <a:lnTo>
                      <a:pt x="753" y="128"/>
                    </a:lnTo>
                    <a:lnTo>
                      <a:pt x="758" y="131"/>
                    </a:lnTo>
                    <a:lnTo>
                      <a:pt x="763" y="135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C7DD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27" name="Freeform 249"/>
              <p:cNvSpPr>
                <a:spLocks/>
              </p:cNvSpPr>
              <p:nvPr/>
            </p:nvSpPr>
            <p:spPr bwMode="auto">
              <a:xfrm>
                <a:off x="3014" y="1686"/>
                <a:ext cx="782" cy="138"/>
              </a:xfrm>
              <a:custGeom>
                <a:avLst/>
                <a:gdLst>
                  <a:gd name="T0" fmla="*/ 27 w 782"/>
                  <a:gd name="T1" fmla="*/ 0 h 138"/>
                  <a:gd name="T2" fmla="*/ 771 w 782"/>
                  <a:gd name="T3" fmla="*/ 131 h 138"/>
                  <a:gd name="T4" fmla="*/ 776 w 782"/>
                  <a:gd name="T5" fmla="*/ 135 h 138"/>
                  <a:gd name="T6" fmla="*/ 782 w 782"/>
                  <a:gd name="T7" fmla="*/ 138 h 138"/>
                  <a:gd name="T8" fmla="*/ 0 w 782"/>
                  <a:gd name="T9" fmla="*/ 0 h 138"/>
                  <a:gd name="T10" fmla="*/ 13 w 782"/>
                  <a:gd name="T11" fmla="*/ 0 h 138"/>
                  <a:gd name="T12" fmla="*/ 27 w 782"/>
                  <a:gd name="T13" fmla="*/ 0 h 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82"/>
                  <a:gd name="T22" fmla="*/ 0 h 138"/>
                  <a:gd name="T23" fmla="*/ 782 w 782"/>
                  <a:gd name="T24" fmla="*/ 138 h 13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82" h="138">
                    <a:moveTo>
                      <a:pt x="27" y="0"/>
                    </a:moveTo>
                    <a:lnTo>
                      <a:pt x="771" y="131"/>
                    </a:lnTo>
                    <a:lnTo>
                      <a:pt x="776" y="135"/>
                    </a:lnTo>
                    <a:lnTo>
                      <a:pt x="782" y="138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C7DD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28" name="Freeform 250"/>
              <p:cNvSpPr>
                <a:spLocks/>
              </p:cNvSpPr>
              <p:nvPr/>
            </p:nvSpPr>
            <p:spPr bwMode="auto">
              <a:xfrm>
                <a:off x="3000" y="1686"/>
                <a:ext cx="801" cy="140"/>
              </a:xfrm>
              <a:custGeom>
                <a:avLst/>
                <a:gdLst>
                  <a:gd name="T0" fmla="*/ 27 w 801"/>
                  <a:gd name="T1" fmla="*/ 0 h 140"/>
                  <a:gd name="T2" fmla="*/ 790 w 801"/>
                  <a:gd name="T3" fmla="*/ 135 h 140"/>
                  <a:gd name="T4" fmla="*/ 796 w 801"/>
                  <a:gd name="T5" fmla="*/ 138 h 140"/>
                  <a:gd name="T6" fmla="*/ 801 w 801"/>
                  <a:gd name="T7" fmla="*/ 140 h 140"/>
                  <a:gd name="T8" fmla="*/ 0 w 801"/>
                  <a:gd name="T9" fmla="*/ 0 h 140"/>
                  <a:gd name="T10" fmla="*/ 14 w 801"/>
                  <a:gd name="T11" fmla="*/ 0 h 140"/>
                  <a:gd name="T12" fmla="*/ 27 w 801"/>
                  <a:gd name="T13" fmla="*/ 0 h 14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01"/>
                  <a:gd name="T22" fmla="*/ 0 h 140"/>
                  <a:gd name="T23" fmla="*/ 801 w 801"/>
                  <a:gd name="T24" fmla="*/ 140 h 14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01" h="140">
                    <a:moveTo>
                      <a:pt x="27" y="0"/>
                    </a:moveTo>
                    <a:lnTo>
                      <a:pt x="790" y="135"/>
                    </a:lnTo>
                    <a:lnTo>
                      <a:pt x="796" y="138"/>
                    </a:lnTo>
                    <a:lnTo>
                      <a:pt x="801" y="140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C9DE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2029" name="Freeform 251"/>
              <p:cNvSpPr>
                <a:spLocks/>
              </p:cNvSpPr>
              <p:nvPr/>
            </p:nvSpPr>
            <p:spPr bwMode="auto">
              <a:xfrm>
                <a:off x="2987" y="1686"/>
                <a:ext cx="820" cy="143"/>
              </a:xfrm>
              <a:custGeom>
                <a:avLst/>
                <a:gdLst>
                  <a:gd name="T0" fmla="*/ 27 w 820"/>
                  <a:gd name="T1" fmla="*/ 0 h 143"/>
                  <a:gd name="T2" fmla="*/ 809 w 820"/>
                  <a:gd name="T3" fmla="*/ 138 h 143"/>
                  <a:gd name="T4" fmla="*/ 815 w 820"/>
                  <a:gd name="T5" fmla="*/ 140 h 143"/>
                  <a:gd name="T6" fmla="*/ 820 w 820"/>
                  <a:gd name="T7" fmla="*/ 143 h 143"/>
                  <a:gd name="T8" fmla="*/ 0 w 820"/>
                  <a:gd name="T9" fmla="*/ 0 h 143"/>
                  <a:gd name="T10" fmla="*/ 13 w 820"/>
                  <a:gd name="T11" fmla="*/ 0 h 143"/>
                  <a:gd name="T12" fmla="*/ 27 w 820"/>
                  <a:gd name="T13" fmla="*/ 0 h 1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20"/>
                  <a:gd name="T22" fmla="*/ 0 h 143"/>
                  <a:gd name="T23" fmla="*/ 820 w 820"/>
                  <a:gd name="T24" fmla="*/ 143 h 1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20" h="143">
                    <a:moveTo>
                      <a:pt x="27" y="0"/>
                    </a:moveTo>
                    <a:lnTo>
                      <a:pt x="809" y="138"/>
                    </a:lnTo>
                    <a:lnTo>
                      <a:pt x="815" y="140"/>
                    </a:lnTo>
                    <a:lnTo>
                      <a:pt x="820" y="14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C9DE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51671" name="Freeform 252"/>
            <p:cNvSpPr>
              <a:spLocks/>
            </p:cNvSpPr>
            <p:nvPr/>
          </p:nvSpPr>
          <p:spPr bwMode="auto">
            <a:xfrm>
              <a:off x="2973" y="1686"/>
              <a:ext cx="838" cy="147"/>
            </a:xfrm>
            <a:custGeom>
              <a:avLst/>
              <a:gdLst>
                <a:gd name="T0" fmla="*/ 27 w 838"/>
                <a:gd name="T1" fmla="*/ 0 h 147"/>
                <a:gd name="T2" fmla="*/ 828 w 838"/>
                <a:gd name="T3" fmla="*/ 140 h 147"/>
                <a:gd name="T4" fmla="*/ 833 w 838"/>
                <a:gd name="T5" fmla="*/ 143 h 147"/>
                <a:gd name="T6" fmla="*/ 838 w 838"/>
                <a:gd name="T7" fmla="*/ 147 h 147"/>
                <a:gd name="T8" fmla="*/ 0 w 838"/>
                <a:gd name="T9" fmla="*/ 0 h 147"/>
                <a:gd name="T10" fmla="*/ 14 w 838"/>
                <a:gd name="T11" fmla="*/ 0 h 147"/>
                <a:gd name="T12" fmla="*/ 27 w 838"/>
                <a:gd name="T13" fmla="*/ 0 h 1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38"/>
                <a:gd name="T22" fmla="*/ 0 h 147"/>
                <a:gd name="T23" fmla="*/ 838 w 838"/>
                <a:gd name="T24" fmla="*/ 147 h 14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38" h="147">
                  <a:moveTo>
                    <a:pt x="27" y="0"/>
                  </a:moveTo>
                  <a:lnTo>
                    <a:pt x="828" y="140"/>
                  </a:lnTo>
                  <a:lnTo>
                    <a:pt x="833" y="143"/>
                  </a:lnTo>
                  <a:lnTo>
                    <a:pt x="838" y="147"/>
                  </a:lnTo>
                  <a:lnTo>
                    <a:pt x="0" y="0"/>
                  </a:lnTo>
                  <a:lnTo>
                    <a:pt x="14" y="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C9DEE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72" name="Freeform 253"/>
            <p:cNvSpPr>
              <a:spLocks/>
            </p:cNvSpPr>
            <p:nvPr/>
          </p:nvSpPr>
          <p:spPr bwMode="auto">
            <a:xfrm>
              <a:off x="2960" y="1684"/>
              <a:ext cx="856" cy="152"/>
            </a:xfrm>
            <a:custGeom>
              <a:avLst/>
              <a:gdLst>
                <a:gd name="T0" fmla="*/ 27 w 856"/>
                <a:gd name="T1" fmla="*/ 2 h 152"/>
                <a:gd name="T2" fmla="*/ 847 w 856"/>
                <a:gd name="T3" fmla="*/ 145 h 152"/>
                <a:gd name="T4" fmla="*/ 851 w 856"/>
                <a:gd name="T5" fmla="*/ 149 h 152"/>
                <a:gd name="T6" fmla="*/ 856 w 856"/>
                <a:gd name="T7" fmla="*/ 152 h 152"/>
                <a:gd name="T8" fmla="*/ 0 w 856"/>
                <a:gd name="T9" fmla="*/ 0 h 152"/>
                <a:gd name="T10" fmla="*/ 13 w 856"/>
                <a:gd name="T11" fmla="*/ 2 h 152"/>
                <a:gd name="T12" fmla="*/ 27 w 856"/>
                <a:gd name="T13" fmla="*/ 2 h 1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56"/>
                <a:gd name="T22" fmla="*/ 0 h 152"/>
                <a:gd name="T23" fmla="*/ 856 w 856"/>
                <a:gd name="T24" fmla="*/ 152 h 1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56" h="152">
                  <a:moveTo>
                    <a:pt x="27" y="2"/>
                  </a:moveTo>
                  <a:lnTo>
                    <a:pt x="847" y="145"/>
                  </a:lnTo>
                  <a:lnTo>
                    <a:pt x="851" y="149"/>
                  </a:lnTo>
                  <a:lnTo>
                    <a:pt x="856" y="152"/>
                  </a:lnTo>
                  <a:lnTo>
                    <a:pt x="0" y="0"/>
                  </a:lnTo>
                  <a:lnTo>
                    <a:pt x="13" y="2"/>
                  </a:lnTo>
                  <a:lnTo>
                    <a:pt x="27" y="2"/>
                  </a:lnTo>
                  <a:close/>
                </a:path>
              </a:pathLst>
            </a:custGeom>
            <a:solidFill>
              <a:srgbClr val="C9DEE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73" name="Freeform 254"/>
            <p:cNvSpPr>
              <a:spLocks/>
            </p:cNvSpPr>
            <p:nvPr/>
          </p:nvSpPr>
          <p:spPr bwMode="auto">
            <a:xfrm>
              <a:off x="2946" y="1684"/>
              <a:ext cx="875" cy="155"/>
            </a:xfrm>
            <a:custGeom>
              <a:avLst/>
              <a:gdLst>
                <a:gd name="T0" fmla="*/ 27 w 875"/>
                <a:gd name="T1" fmla="*/ 2 h 155"/>
                <a:gd name="T2" fmla="*/ 865 w 875"/>
                <a:gd name="T3" fmla="*/ 149 h 155"/>
                <a:gd name="T4" fmla="*/ 870 w 875"/>
                <a:gd name="T5" fmla="*/ 152 h 155"/>
                <a:gd name="T6" fmla="*/ 875 w 875"/>
                <a:gd name="T7" fmla="*/ 155 h 155"/>
                <a:gd name="T8" fmla="*/ 0 w 875"/>
                <a:gd name="T9" fmla="*/ 0 h 155"/>
                <a:gd name="T10" fmla="*/ 14 w 875"/>
                <a:gd name="T11" fmla="*/ 0 h 155"/>
                <a:gd name="T12" fmla="*/ 27 w 875"/>
                <a:gd name="T13" fmla="*/ 2 h 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75"/>
                <a:gd name="T22" fmla="*/ 0 h 155"/>
                <a:gd name="T23" fmla="*/ 875 w 875"/>
                <a:gd name="T24" fmla="*/ 155 h 15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75" h="155">
                  <a:moveTo>
                    <a:pt x="27" y="2"/>
                  </a:moveTo>
                  <a:lnTo>
                    <a:pt x="865" y="149"/>
                  </a:lnTo>
                  <a:lnTo>
                    <a:pt x="870" y="152"/>
                  </a:lnTo>
                  <a:lnTo>
                    <a:pt x="875" y="155"/>
                  </a:lnTo>
                  <a:lnTo>
                    <a:pt x="0" y="0"/>
                  </a:lnTo>
                  <a:lnTo>
                    <a:pt x="14" y="0"/>
                  </a:lnTo>
                  <a:lnTo>
                    <a:pt x="27" y="2"/>
                  </a:lnTo>
                  <a:close/>
                </a:path>
              </a:pathLst>
            </a:custGeom>
            <a:solidFill>
              <a:srgbClr val="C9DEE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74" name="Freeform 255"/>
            <p:cNvSpPr>
              <a:spLocks/>
            </p:cNvSpPr>
            <p:nvPr/>
          </p:nvSpPr>
          <p:spPr bwMode="auto">
            <a:xfrm>
              <a:off x="2933" y="1684"/>
              <a:ext cx="893" cy="159"/>
            </a:xfrm>
            <a:custGeom>
              <a:avLst/>
              <a:gdLst>
                <a:gd name="T0" fmla="*/ 27 w 893"/>
                <a:gd name="T1" fmla="*/ 0 h 159"/>
                <a:gd name="T2" fmla="*/ 883 w 893"/>
                <a:gd name="T3" fmla="*/ 152 h 159"/>
                <a:gd name="T4" fmla="*/ 888 w 893"/>
                <a:gd name="T5" fmla="*/ 155 h 159"/>
                <a:gd name="T6" fmla="*/ 893 w 893"/>
                <a:gd name="T7" fmla="*/ 159 h 159"/>
                <a:gd name="T8" fmla="*/ 0 w 893"/>
                <a:gd name="T9" fmla="*/ 0 h 159"/>
                <a:gd name="T10" fmla="*/ 13 w 893"/>
                <a:gd name="T11" fmla="*/ 0 h 159"/>
                <a:gd name="T12" fmla="*/ 27 w 893"/>
                <a:gd name="T13" fmla="*/ 0 h 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3"/>
                <a:gd name="T22" fmla="*/ 0 h 159"/>
                <a:gd name="T23" fmla="*/ 893 w 893"/>
                <a:gd name="T24" fmla="*/ 159 h 1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3" h="159">
                  <a:moveTo>
                    <a:pt x="27" y="0"/>
                  </a:moveTo>
                  <a:lnTo>
                    <a:pt x="883" y="152"/>
                  </a:lnTo>
                  <a:lnTo>
                    <a:pt x="888" y="155"/>
                  </a:lnTo>
                  <a:lnTo>
                    <a:pt x="893" y="159"/>
                  </a:lnTo>
                  <a:lnTo>
                    <a:pt x="0" y="0"/>
                  </a:lnTo>
                  <a:lnTo>
                    <a:pt x="13" y="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C9DEE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75" name="Freeform 256"/>
            <p:cNvSpPr>
              <a:spLocks/>
            </p:cNvSpPr>
            <p:nvPr/>
          </p:nvSpPr>
          <p:spPr bwMode="auto">
            <a:xfrm>
              <a:off x="2918" y="1684"/>
              <a:ext cx="913" cy="160"/>
            </a:xfrm>
            <a:custGeom>
              <a:avLst/>
              <a:gdLst>
                <a:gd name="T0" fmla="*/ 28 w 913"/>
                <a:gd name="T1" fmla="*/ 0 h 160"/>
                <a:gd name="T2" fmla="*/ 903 w 913"/>
                <a:gd name="T3" fmla="*/ 155 h 160"/>
                <a:gd name="T4" fmla="*/ 908 w 913"/>
                <a:gd name="T5" fmla="*/ 159 h 160"/>
                <a:gd name="T6" fmla="*/ 913 w 913"/>
                <a:gd name="T7" fmla="*/ 160 h 160"/>
                <a:gd name="T8" fmla="*/ 0 w 913"/>
                <a:gd name="T9" fmla="*/ 0 h 160"/>
                <a:gd name="T10" fmla="*/ 15 w 913"/>
                <a:gd name="T11" fmla="*/ 0 h 160"/>
                <a:gd name="T12" fmla="*/ 28 w 913"/>
                <a:gd name="T13" fmla="*/ 0 h 1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13"/>
                <a:gd name="T22" fmla="*/ 0 h 160"/>
                <a:gd name="T23" fmla="*/ 913 w 913"/>
                <a:gd name="T24" fmla="*/ 160 h 1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13" h="160">
                  <a:moveTo>
                    <a:pt x="28" y="0"/>
                  </a:moveTo>
                  <a:lnTo>
                    <a:pt x="903" y="155"/>
                  </a:lnTo>
                  <a:lnTo>
                    <a:pt x="908" y="159"/>
                  </a:lnTo>
                  <a:lnTo>
                    <a:pt x="913" y="160"/>
                  </a:lnTo>
                  <a:lnTo>
                    <a:pt x="0" y="0"/>
                  </a:lnTo>
                  <a:lnTo>
                    <a:pt x="15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CBDFE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76" name="Freeform 257"/>
            <p:cNvSpPr>
              <a:spLocks/>
            </p:cNvSpPr>
            <p:nvPr/>
          </p:nvSpPr>
          <p:spPr bwMode="auto">
            <a:xfrm>
              <a:off x="2916" y="1684"/>
              <a:ext cx="918" cy="164"/>
            </a:xfrm>
            <a:custGeom>
              <a:avLst/>
              <a:gdLst>
                <a:gd name="T0" fmla="*/ 17 w 918"/>
                <a:gd name="T1" fmla="*/ 0 h 164"/>
                <a:gd name="T2" fmla="*/ 910 w 918"/>
                <a:gd name="T3" fmla="*/ 159 h 164"/>
                <a:gd name="T4" fmla="*/ 915 w 918"/>
                <a:gd name="T5" fmla="*/ 160 h 164"/>
                <a:gd name="T6" fmla="*/ 918 w 918"/>
                <a:gd name="T7" fmla="*/ 164 h 164"/>
                <a:gd name="T8" fmla="*/ 0 w 918"/>
                <a:gd name="T9" fmla="*/ 2 h 164"/>
                <a:gd name="T10" fmla="*/ 0 w 918"/>
                <a:gd name="T11" fmla="*/ 2 h 164"/>
                <a:gd name="T12" fmla="*/ 0 w 918"/>
                <a:gd name="T13" fmla="*/ 0 h 164"/>
                <a:gd name="T14" fmla="*/ 8 w 918"/>
                <a:gd name="T15" fmla="*/ 0 h 164"/>
                <a:gd name="T16" fmla="*/ 17 w 918"/>
                <a:gd name="T17" fmla="*/ 0 h 1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18"/>
                <a:gd name="T28" fmla="*/ 0 h 164"/>
                <a:gd name="T29" fmla="*/ 918 w 918"/>
                <a:gd name="T30" fmla="*/ 164 h 16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18" h="164">
                  <a:moveTo>
                    <a:pt x="17" y="0"/>
                  </a:moveTo>
                  <a:lnTo>
                    <a:pt x="910" y="159"/>
                  </a:lnTo>
                  <a:lnTo>
                    <a:pt x="915" y="160"/>
                  </a:lnTo>
                  <a:lnTo>
                    <a:pt x="918" y="164"/>
                  </a:lnTo>
                  <a:lnTo>
                    <a:pt x="0" y="2"/>
                  </a:lnTo>
                  <a:lnTo>
                    <a:pt x="0" y="0"/>
                  </a:lnTo>
                  <a:lnTo>
                    <a:pt x="8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CBE0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77" name="Freeform 258"/>
            <p:cNvSpPr>
              <a:spLocks/>
            </p:cNvSpPr>
            <p:nvPr/>
          </p:nvSpPr>
          <p:spPr bwMode="auto">
            <a:xfrm>
              <a:off x="2914" y="1684"/>
              <a:ext cx="925" cy="167"/>
            </a:xfrm>
            <a:custGeom>
              <a:avLst/>
              <a:gdLst>
                <a:gd name="T0" fmla="*/ 4 w 925"/>
                <a:gd name="T1" fmla="*/ 0 h 167"/>
                <a:gd name="T2" fmla="*/ 917 w 925"/>
                <a:gd name="T3" fmla="*/ 160 h 167"/>
                <a:gd name="T4" fmla="*/ 920 w 925"/>
                <a:gd name="T5" fmla="*/ 164 h 167"/>
                <a:gd name="T6" fmla="*/ 925 w 925"/>
                <a:gd name="T7" fmla="*/ 167 h 167"/>
                <a:gd name="T8" fmla="*/ 0 w 925"/>
                <a:gd name="T9" fmla="*/ 3 h 167"/>
                <a:gd name="T10" fmla="*/ 0 w 925"/>
                <a:gd name="T11" fmla="*/ 2 h 167"/>
                <a:gd name="T12" fmla="*/ 2 w 925"/>
                <a:gd name="T13" fmla="*/ 0 h 167"/>
                <a:gd name="T14" fmla="*/ 4 w 925"/>
                <a:gd name="T15" fmla="*/ 0 h 167"/>
                <a:gd name="T16" fmla="*/ 4 w 925"/>
                <a:gd name="T17" fmla="*/ 0 h 1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25"/>
                <a:gd name="T28" fmla="*/ 0 h 167"/>
                <a:gd name="T29" fmla="*/ 925 w 925"/>
                <a:gd name="T30" fmla="*/ 167 h 16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25" h="167">
                  <a:moveTo>
                    <a:pt x="4" y="0"/>
                  </a:moveTo>
                  <a:lnTo>
                    <a:pt x="917" y="160"/>
                  </a:lnTo>
                  <a:lnTo>
                    <a:pt x="920" y="164"/>
                  </a:lnTo>
                  <a:lnTo>
                    <a:pt x="925" y="167"/>
                  </a:lnTo>
                  <a:lnTo>
                    <a:pt x="0" y="3"/>
                  </a:lnTo>
                  <a:lnTo>
                    <a:pt x="0" y="2"/>
                  </a:lnTo>
                  <a:lnTo>
                    <a:pt x="2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BE0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78" name="Freeform 259"/>
            <p:cNvSpPr>
              <a:spLocks/>
            </p:cNvSpPr>
            <p:nvPr/>
          </p:nvSpPr>
          <p:spPr bwMode="auto">
            <a:xfrm>
              <a:off x="2912" y="1686"/>
              <a:ext cx="932" cy="169"/>
            </a:xfrm>
            <a:custGeom>
              <a:avLst/>
              <a:gdLst>
                <a:gd name="T0" fmla="*/ 4 w 932"/>
                <a:gd name="T1" fmla="*/ 0 h 169"/>
                <a:gd name="T2" fmla="*/ 922 w 932"/>
                <a:gd name="T3" fmla="*/ 162 h 169"/>
                <a:gd name="T4" fmla="*/ 927 w 932"/>
                <a:gd name="T5" fmla="*/ 165 h 169"/>
                <a:gd name="T6" fmla="*/ 932 w 932"/>
                <a:gd name="T7" fmla="*/ 169 h 169"/>
                <a:gd name="T8" fmla="*/ 0 w 932"/>
                <a:gd name="T9" fmla="*/ 3 h 169"/>
                <a:gd name="T10" fmla="*/ 2 w 932"/>
                <a:gd name="T11" fmla="*/ 1 h 169"/>
                <a:gd name="T12" fmla="*/ 4 w 932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32"/>
                <a:gd name="T22" fmla="*/ 0 h 169"/>
                <a:gd name="T23" fmla="*/ 932 w 932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32" h="169">
                  <a:moveTo>
                    <a:pt x="4" y="0"/>
                  </a:moveTo>
                  <a:lnTo>
                    <a:pt x="922" y="162"/>
                  </a:lnTo>
                  <a:lnTo>
                    <a:pt x="927" y="165"/>
                  </a:lnTo>
                  <a:lnTo>
                    <a:pt x="932" y="169"/>
                  </a:lnTo>
                  <a:lnTo>
                    <a:pt x="0" y="3"/>
                  </a:lnTo>
                  <a:lnTo>
                    <a:pt x="2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BE0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79" name="Freeform 260"/>
            <p:cNvSpPr>
              <a:spLocks/>
            </p:cNvSpPr>
            <p:nvPr/>
          </p:nvSpPr>
          <p:spPr bwMode="auto">
            <a:xfrm>
              <a:off x="2912" y="1687"/>
              <a:ext cx="936" cy="169"/>
            </a:xfrm>
            <a:custGeom>
              <a:avLst/>
              <a:gdLst>
                <a:gd name="T0" fmla="*/ 2 w 936"/>
                <a:gd name="T1" fmla="*/ 0 h 169"/>
                <a:gd name="T2" fmla="*/ 927 w 936"/>
                <a:gd name="T3" fmla="*/ 164 h 169"/>
                <a:gd name="T4" fmla="*/ 932 w 936"/>
                <a:gd name="T5" fmla="*/ 168 h 169"/>
                <a:gd name="T6" fmla="*/ 936 w 936"/>
                <a:gd name="T7" fmla="*/ 169 h 169"/>
                <a:gd name="T8" fmla="*/ 0 w 936"/>
                <a:gd name="T9" fmla="*/ 5 h 169"/>
                <a:gd name="T10" fmla="*/ 0 w 936"/>
                <a:gd name="T11" fmla="*/ 2 h 169"/>
                <a:gd name="T12" fmla="*/ 2 w 936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36"/>
                <a:gd name="T22" fmla="*/ 0 h 169"/>
                <a:gd name="T23" fmla="*/ 936 w 936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36" h="169">
                  <a:moveTo>
                    <a:pt x="2" y="0"/>
                  </a:moveTo>
                  <a:lnTo>
                    <a:pt x="927" y="164"/>
                  </a:lnTo>
                  <a:lnTo>
                    <a:pt x="932" y="168"/>
                  </a:lnTo>
                  <a:lnTo>
                    <a:pt x="936" y="169"/>
                  </a:lnTo>
                  <a:lnTo>
                    <a:pt x="0" y="5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BE0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80" name="Freeform 261"/>
            <p:cNvSpPr>
              <a:spLocks/>
            </p:cNvSpPr>
            <p:nvPr/>
          </p:nvSpPr>
          <p:spPr bwMode="auto">
            <a:xfrm>
              <a:off x="2911" y="1689"/>
              <a:ext cx="942" cy="171"/>
            </a:xfrm>
            <a:custGeom>
              <a:avLst/>
              <a:gdLst>
                <a:gd name="T0" fmla="*/ 1 w 942"/>
                <a:gd name="T1" fmla="*/ 0 h 171"/>
                <a:gd name="T2" fmla="*/ 933 w 942"/>
                <a:gd name="T3" fmla="*/ 166 h 171"/>
                <a:gd name="T4" fmla="*/ 937 w 942"/>
                <a:gd name="T5" fmla="*/ 167 h 171"/>
                <a:gd name="T6" fmla="*/ 942 w 942"/>
                <a:gd name="T7" fmla="*/ 171 h 171"/>
                <a:gd name="T8" fmla="*/ 0 w 942"/>
                <a:gd name="T9" fmla="*/ 5 h 171"/>
                <a:gd name="T10" fmla="*/ 1 w 942"/>
                <a:gd name="T11" fmla="*/ 3 h 171"/>
                <a:gd name="T12" fmla="*/ 1 w 942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42"/>
                <a:gd name="T22" fmla="*/ 0 h 171"/>
                <a:gd name="T23" fmla="*/ 942 w 942"/>
                <a:gd name="T24" fmla="*/ 171 h 1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42" h="171">
                  <a:moveTo>
                    <a:pt x="1" y="0"/>
                  </a:moveTo>
                  <a:lnTo>
                    <a:pt x="933" y="166"/>
                  </a:lnTo>
                  <a:lnTo>
                    <a:pt x="937" y="167"/>
                  </a:lnTo>
                  <a:lnTo>
                    <a:pt x="942" y="171"/>
                  </a:lnTo>
                  <a:lnTo>
                    <a:pt x="0" y="5"/>
                  </a:lnTo>
                  <a:lnTo>
                    <a:pt x="1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D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81" name="Freeform 262"/>
            <p:cNvSpPr>
              <a:spLocks/>
            </p:cNvSpPr>
            <p:nvPr/>
          </p:nvSpPr>
          <p:spPr bwMode="auto">
            <a:xfrm>
              <a:off x="2911" y="1692"/>
              <a:ext cx="945" cy="171"/>
            </a:xfrm>
            <a:custGeom>
              <a:avLst/>
              <a:gdLst>
                <a:gd name="T0" fmla="*/ 1 w 945"/>
                <a:gd name="T1" fmla="*/ 0 h 171"/>
                <a:gd name="T2" fmla="*/ 937 w 945"/>
                <a:gd name="T3" fmla="*/ 164 h 171"/>
                <a:gd name="T4" fmla="*/ 942 w 945"/>
                <a:gd name="T5" fmla="*/ 168 h 171"/>
                <a:gd name="T6" fmla="*/ 945 w 945"/>
                <a:gd name="T7" fmla="*/ 171 h 171"/>
                <a:gd name="T8" fmla="*/ 0 w 945"/>
                <a:gd name="T9" fmla="*/ 4 h 171"/>
                <a:gd name="T10" fmla="*/ 0 w 945"/>
                <a:gd name="T11" fmla="*/ 2 h 171"/>
                <a:gd name="T12" fmla="*/ 1 w 945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45"/>
                <a:gd name="T22" fmla="*/ 0 h 171"/>
                <a:gd name="T23" fmla="*/ 945 w 945"/>
                <a:gd name="T24" fmla="*/ 171 h 1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45" h="171">
                  <a:moveTo>
                    <a:pt x="1" y="0"/>
                  </a:moveTo>
                  <a:lnTo>
                    <a:pt x="937" y="164"/>
                  </a:lnTo>
                  <a:lnTo>
                    <a:pt x="942" y="168"/>
                  </a:lnTo>
                  <a:lnTo>
                    <a:pt x="945" y="171"/>
                  </a:ln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D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82" name="Freeform 263"/>
            <p:cNvSpPr>
              <a:spLocks/>
            </p:cNvSpPr>
            <p:nvPr/>
          </p:nvSpPr>
          <p:spPr bwMode="auto">
            <a:xfrm>
              <a:off x="2911" y="1694"/>
              <a:ext cx="950" cy="172"/>
            </a:xfrm>
            <a:custGeom>
              <a:avLst/>
              <a:gdLst>
                <a:gd name="T0" fmla="*/ 0 w 950"/>
                <a:gd name="T1" fmla="*/ 0 h 172"/>
                <a:gd name="T2" fmla="*/ 942 w 950"/>
                <a:gd name="T3" fmla="*/ 166 h 172"/>
                <a:gd name="T4" fmla="*/ 945 w 950"/>
                <a:gd name="T5" fmla="*/ 169 h 172"/>
                <a:gd name="T6" fmla="*/ 950 w 950"/>
                <a:gd name="T7" fmla="*/ 172 h 172"/>
                <a:gd name="T8" fmla="*/ 0 w 950"/>
                <a:gd name="T9" fmla="*/ 3 h 172"/>
                <a:gd name="T10" fmla="*/ 0 w 950"/>
                <a:gd name="T11" fmla="*/ 2 h 172"/>
                <a:gd name="T12" fmla="*/ 0 w 950"/>
                <a:gd name="T13" fmla="*/ 0 h 1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50"/>
                <a:gd name="T22" fmla="*/ 0 h 172"/>
                <a:gd name="T23" fmla="*/ 950 w 950"/>
                <a:gd name="T24" fmla="*/ 172 h 17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50" h="172">
                  <a:moveTo>
                    <a:pt x="0" y="0"/>
                  </a:moveTo>
                  <a:lnTo>
                    <a:pt x="942" y="166"/>
                  </a:lnTo>
                  <a:lnTo>
                    <a:pt x="945" y="169"/>
                  </a:lnTo>
                  <a:lnTo>
                    <a:pt x="950" y="172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83" name="Freeform 264"/>
            <p:cNvSpPr>
              <a:spLocks/>
            </p:cNvSpPr>
            <p:nvPr/>
          </p:nvSpPr>
          <p:spPr bwMode="auto">
            <a:xfrm>
              <a:off x="2911" y="1696"/>
              <a:ext cx="954" cy="172"/>
            </a:xfrm>
            <a:custGeom>
              <a:avLst/>
              <a:gdLst>
                <a:gd name="T0" fmla="*/ 0 w 954"/>
                <a:gd name="T1" fmla="*/ 0 h 172"/>
                <a:gd name="T2" fmla="*/ 945 w 954"/>
                <a:gd name="T3" fmla="*/ 167 h 172"/>
                <a:gd name="T4" fmla="*/ 950 w 954"/>
                <a:gd name="T5" fmla="*/ 170 h 172"/>
                <a:gd name="T6" fmla="*/ 954 w 954"/>
                <a:gd name="T7" fmla="*/ 172 h 172"/>
                <a:gd name="T8" fmla="*/ 0 w 954"/>
                <a:gd name="T9" fmla="*/ 5 h 172"/>
                <a:gd name="T10" fmla="*/ 0 w 954"/>
                <a:gd name="T11" fmla="*/ 1 h 172"/>
                <a:gd name="T12" fmla="*/ 0 w 954"/>
                <a:gd name="T13" fmla="*/ 0 h 1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54"/>
                <a:gd name="T22" fmla="*/ 0 h 172"/>
                <a:gd name="T23" fmla="*/ 954 w 954"/>
                <a:gd name="T24" fmla="*/ 172 h 17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54" h="172">
                  <a:moveTo>
                    <a:pt x="0" y="0"/>
                  </a:moveTo>
                  <a:lnTo>
                    <a:pt x="945" y="167"/>
                  </a:lnTo>
                  <a:lnTo>
                    <a:pt x="950" y="170"/>
                  </a:lnTo>
                  <a:lnTo>
                    <a:pt x="954" y="172"/>
                  </a:lnTo>
                  <a:lnTo>
                    <a:pt x="0" y="5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84" name="Freeform 265"/>
            <p:cNvSpPr>
              <a:spLocks/>
            </p:cNvSpPr>
            <p:nvPr/>
          </p:nvSpPr>
          <p:spPr bwMode="auto">
            <a:xfrm>
              <a:off x="2911" y="1697"/>
              <a:ext cx="957" cy="174"/>
            </a:xfrm>
            <a:custGeom>
              <a:avLst/>
              <a:gdLst>
                <a:gd name="T0" fmla="*/ 0 w 957"/>
                <a:gd name="T1" fmla="*/ 0 h 174"/>
                <a:gd name="T2" fmla="*/ 950 w 957"/>
                <a:gd name="T3" fmla="*/ 169 h 174"/>
                <a:gd name="T4" fmla="*/ 954 w 957"/>
                <a:gd name="T5" fmla="*/ 171 h 174"/>
                <a:gd name="T6" fmla="*/ 957 w 957"/>
                <a:gd name="T7" fmla="*/ 174 h 174"/>
                <a:gd name="T8" fmla="*/ 0 w 957"/>
                <a:gd name="T9" fmla="*/ 6 h 174"/>
                <a:gd name="T10" fmla="*/ 0 w 957"/>
                <a:gd name="T11" fmla="*/ 4 h 174"/>
                <a:gd name="T12" fmla="*/ 0 w 957"/>
                <a:gd name="T13" fmla="*/ 0 h 1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57"/>
                <a:gd name="T22" fmla="*/ 0 h 174"/>
                <a:gd name="T23" fmla="*/ 957 w 957"/>
                <a:gd name="T24" fmla="*/ 174 h 1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57" h="174">
                  <a:moveTo>
                    <a:pt x="0" y="0"/>
                  </a:moveTo>
                  <a:lnTo>
                    <a:pt x="950" y="169"/>
                  </a:lnTo>
                  <a:lnTo>
                    <a:pt x="954" y="171"/>
                  </a:lnTo>
                  <a:lnTo>
                    <a:pt x="957" y="174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85" name="Freeform 266"/>
            <p:cNvSpPr>
              <a:spLocks/>
            </p:cNvSpPr>
            <p:nvPr/>
          </p:nvSpPr>
          <p:spPr bwMode="auto">
            <a:xfrm>
              <a:off x="2911" y="1701"/>
              <a:ext cx="962" cy="174"/>
            </a:xfrm>
            <a:custGeom>
              <a:avLst/>
              <a:gdLst>
                <a:gd name="T0" fmla="*/ 0 w 962"/>
                <a:gd name="T1" fmla="*/ 0 h 174"/>
                <a:gd name="T2" fmla="*/ 954 w 962"/>
                <a:gd name="T3" fmla="*/ 167 h 174"/>
                <a:gd name="T4" fmla="*/ 957 w 962"/>
                <a:gd name="T5" fmla="*/ 170 h 174"/>
                <a:gd name="T6" fmla="*/ 962 w 962"/>
                <a:gd name="T7" fmla="*/ 174 h 174"/>
                <a:gd name="T8" fmla="*/ 0 w 962"/>
                <a:gd name="T9" fmla="*/ 3 h 174"/>
                <a:gd name="T10" fmla="*/ 0 w 962"/>
                <a:gd name="T11" fmla="*/ 2 h 174"/>
                <a:gd name="T12" fmla="*/ 0 w 962"/>
                <a:gd name="T13" fmla="*/ 0 h 1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2"/>
                <a:gd name="T22" fmla="*/ 0 h 174"/>
                <a:gd name="T23" fmla="*/ 962 w 962"/>
                <a:gd name="T24" fmla="*/ 174 h 1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2" h="174">
                  <a:moveTo>
                    <a:pt x="0" y="0"/>
                  </a:moveTo>
                  <a:lnTo>
                    <a:pt x="954" y="167"/>
                  </a:lnTo>
                  <a:lnTo>
                    <a:pt x="957" y="170"/>
                  </a:lnTo>
                  <a:lnTo>
                    <a:pt x="962" y="174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86" name="Freeform 267"/>
            <p:cNvSpPr>
              <a:spLocks/>
            </p:cNvSpPr>
            <p:nvPr/>
          </p:nvSpPr>
          <p:spPr bwMode="auto">
            <a:xfrm>
              <a:off x="2911" y="1703"/>
              <a:ext cx="966" cy="175"/>
            </a:xfrm>
            <a:custGeom>
              <a:avLst/>
              <a:gdLst>
                <a:gd name="T0" fmla="*/ 0 w 966"/>
                <a:gd name="T1" fmla="*/ 0 h 175"/>
                <a:gd name="T2" fmla="*/ 957 w 966"/>
                <a:gd name="T3" fmla="*/ 168 h 175"/>
                <a:gd name="T4" fmla="*/ 962 w 966"/>
                <a:gd name="T5" fmla="*/ 172 h 175"/>
                <a:gd name="T6" fmla="*/ 966 w 966"/>
                <a:gd name="T7" fmla="*/ 175 h 175"/>
                <a:gd name="T8" fmla="*/ 0 w 966"/>
                <a:gd name="T9" fmla="*/ 5 h 175"/>
                <a:gd name="T10" fmla="*/ 0 w 966"/>
                <a:gd name="T11" fmla="*/ 1 h 175"/>
                <a:gd name="T12" fmla="*/ 0 w 966"/>
                <a:gd name="T13" fmla="*/ 0 h 1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6"/>
                <a:gd name="T22" fmla="*/ 0 h 175"/>
                <a:gd name="T23" fmla="*/ 966 w 966"/>
                <a:gd name="T24" fmla="*/ 175 h 17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6" h="175">
                  <a:moveTo>
                    <a:pt x="0" y="0"/>
                  </a:moveTo>
                  <a:lnTo>
                    <a:pt x="957" y="168"/>
                  </a:lnTo>
                  <a:lnTo>
                    <a:pt x="962" y="172"/>
                  </a:lnTo>
                  <a:lnTo>
                    <a:pt x="966" y="175"/>
                  </a:lnTo>
                  <a:lnTo>
                    <a:pt x="0" y="5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87" name="Freeform 268"/>
            <p:cNvSpPr>
              <a:spLocks/>
            </p:cNvSpPr>
            <p:nvPr/>
          </p:nvSpPr>
          <p:spPr bwMode="auto">
            <a:xfrm>
              <a:off x="2911" y="1704"/>
              <a:ext cx="969" cy="176"/>
            </a:xfrm>
            <a:custGeom>
              <a:avLst/>
              <a:gdLst>
                <a:gd name="T0" fmla="*/ 0 w 969"/>
                <a:gd name="T1" fmla="*/ 0 h 176"/>
                <a:gd name="T2" fmla="*/ 962 w 969"/>
                <a:gd name="T3" fmla="*/ 171 h 176"/>
                <a:gd name="T4" fmla="*/ 966 w 969"/>
                <a:gd name="T5" fmla="*/ 174 h 176"/>
                <a:gd name="T6" fmla="*/ 969 w 969"/>
                <a:gd name="T7" fmla="*/ 176 h 176"/>
                <a:gd name="T8" fmla="*/ 0 w 969"/>
                <a:gd name="T9" fmla="*/ 5 h 176"/>
                <a:gd name="T10" fmla="*/ 0 w 969"/>
                <a:gd name="T11" fmla="*/ 4 h 176"/>
                <a:gd name="T12" fmla="*/ 0 w 969"/>
                <a:gd name="T13" fmla="*/ 0 h 1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9"/>
                <a:gd name="T22" fmla="*/ 0 h 176"/>
                <a:gd name="T23" fmla="*/ 969 w 969"/>
                <a:gd name="T24" fmla="*/ 176 h 17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9" h="176">
                  <a:moveTo>
                    <a:pt x="0" y="0"/>
                  </a:moveTo>
                  <a:lnTo>
                    <a:pt x="962" y="171"/>
                  </a:lnTo>
                  <a:lnTo>
                    <a:pt x="966" y="174"/>
                  </a:lnTo>
                  <a:lnTo>
                    <a:pt x="969" y="176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88" name="Freeform 269"/>
            <p:cNvSpPr>
              <a:spLocks/>
            </p:cNvSpPr>
            <p:nvPr/>
          </p:nvSpPr>
          <p:spPr bwMode="auto">
            <a:xfrm>
              <a:off x="2911" y="1708"/>
              <a:ext cx="972" cy="175"/>
            </a:xfrm>
            <a:custGeom>
              <a:avLst/>
              <a:gdLst>
                <a:gd name="T0" fmla="*/ 0 w 972"/>
                <a:gd name="T1" fmla="*/ 0 h 175"/>
                <a:gd name="T2" fmla="*/ 966 w 972"/>
                <a:gd name="T3" fmla="*/ 170 h 175"/>
                <a:gd name="T4" fmla="*/ 969 w 972"/>
                <a:gd name="T5" fmla="*/ 172 h 175"/>
                <a:gd name="T6" fmla="*/ 972 w 972"/>
                <a:gd name="T7" fmla="*/ 175 h 175"/>
                <a:gd name="T8" fmla="*/ 1 w 972"/>
                <a:gd name="T9" fmla="*/ 3 h 175"/>
                <a:gd name="T10" fmla="*/ 0 w 972"/>
                <a:gd name="T11" fmla="*/ 1 h 175"/>
                <a:gd name="T12" fmla="*/ 0 w 972"/>
                <a:gd name="T13" fmla="*/ 0 h 1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72"/>
                <a:gd name="T22" fmla="*/ 0 h 175"/>
                <a:gd name="T23" fmla="*/ 972 w 972"/>
                <a:gd name="T24" fmla="*/ 175 h 17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72" h="175">
                  <a:moveTo>
                    <a:pt x="0" y="0"/>
                  </a:moveTo>
                  <a:lnTo>
                    <a:pt x="966" y="170"/>
                  </a:lnTo>
                  <a:lnTo>
                    <a:pt x="969" y="172"/>
                  </a:lnTo>
                  <a:lnTo>
                    <a:pt x="972" y="175"/>
                  </a:lnTo>
                  <a:lnTo>
                    <a:pt x="1" y="3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89" name="Freeform 270"/>
            <p:cNvSpPr>
              <a:spLocks/>
            </p:cNvSpPr>
            <p:nvPr/>
          </p:nvSpPr>
          <p:spPr bwMode="auto">
            <a:xfrm>
              <a:off x="2911" y="1709"/>
              <a:ext cx="977" cy="178"/>
            </a:xfrm>
            <a:custGeom>
              <a:avLst/>
              <a:gdLst>
                <a:gd name="T0" fmla="*/ 0 w 977"/>
                <a:gd name="T1" fmla="*/ 0 h 178"/>
                <a:gd name="T2" fmla="*/ 969 w 977"/>
                <a:gd name="T3" fmla="*/ 171 h 178"/>
                <a:gd name="T4" fmla="*/ 972 w 977"/>
                <a:gd name="T5" fmla="*/ 174 h 178"/>
                <a:gd name="T6" fmla="*/ 977 w 977"/>
                <a:gd name="T7" fmla="*/ 178 h 178"/>
                <a:gd name="T8" fmla="*/ 1 w 977"/>
                <a:gd name="T9" fmla="*/ 5 h 178"/>
                <a:gd name="T10" fmla="*/ 1 w 977"/>
                <a:gd name="T11" fmla="*/ 4 h 178"/>
                <a:gd name="T12" fmla="*/ 0 w 977"/>
                <a:gd name="T13" fmla="*/ 0 h 1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77"/>
                <a:gd name="T22" fmla="*/ 0 h 178"/>
                <a:gd name="T23" fmla="*/ 977 w 977"/>
                <a:gd name="T24" fmla="*/ 178 h 1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77" h="178">
                  <a:moveTo>
                    <a:pt x="0" y="0"/>
                  </a:moveTo>
                  <a:lnTo>
                    <a:pt x="969" y="171"/>
                  </a:lnTo>
                  <a:lnTo>
                    <a:pt x="972" y="174"/>
                  </a:lnTo>
                  <a:lnTo>
                    <a:pt x="977" y="178"/>
                  </a:lnTo>
                  <a:lnTo>
                    <a:pt x="1" y="5"/>
                  </a:lnTo>
                  <a:lnTo>
                    <a:pt x="1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90" name="Freeform 271"/>
            <p:cNvSpPr>
              <a:spLocks/>
            </p:cNvSpPr>
            <p:nvPr/>
          </p:nvSpPr>
          <p:spPr bwMode="auto">
            <a:xfrm>
              <a:off x="2912" y="1711"/>
              <a:ext cx="980" cy="177"/>
            </a:xfrm>
            <a:custGeom>
              <a:avLst/>
              <a:gdLst>
                <a:gd name="T0" fmla="*/ 0 w 980"/>
                <a:gd name="T1" fmla="*/ 0 h 177"/>
                <a:gd name="T2" fmla="*/ 971 w 980"/>
                <a:gd name="T3" fmla="*/ 172 h 177"/>
                <a:gd name="T4" fmla="*/ 976 w 980"/>
                <a:gd name="T5" fmla="*/ 176 h 177"/>
                <a:gd name="T6" fmla="*/ 980 w 980"/>
                <a:gd name="T7" fmla="*/ 177 h 177"/>
                <a:gd name="T8" fmla="*/ 2 w 980"/>
                <a:gd name="T9" fmla="*/ 5 h 177"/>
                <a:gd name="T10" fmla="*/ 0 w 980"/>
                <a:gd name="T11" fmla="*/ 3 h 177"/>
                <a:gd name="T12" fmla="*/ 0 w 980"/>
                <a:gd name="T13" fmla="*/ 0 h 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80"/>
                <a:gd name="T22" fmla="*/ 0 h 177"/>
                <a:gd name="T23" fmla="*/ 980 w 980"/>
                <a:gd name="T24" fmla="*/ 177 h 1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80" h="177">
                  <a:moveTo>
                    <a:pt x="0" y="0"/>
                  </a:moveTo>
                  <a:lnTo>
                    <a:pt x="971" y="172"/>
                  </a:lnTo>
                  <a:lnTo>
                    <a:pt x="976" y="176"/>
                  </a:lnTo>
                  <a:lnTo>
                    <a:pt x="980" y="177"/>
                  </a:lnTo>
                  <a:lnTo>
                    <a:pt x="2" y="5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91" name="Freeform 272"/>
            <p:cNvSpPr>
              <a:spLocks/>
            </p:cNvSpPr>
            <p:nvPr/>
          </p:nvSpPr>
          <p:spPr bwMode="auto">
            <a:xfrm>
              <a:off x="2912" y="1714"/>
              <a:ext cx="983" cy="178"/>
            </a:xfrm>
            <a:custGeom>
              <a:avLst/>
              <a:gdLst>
                <a:gd name="T0" fmla="*/ 0 w 983"/>
                <a:gd name="T1" fmla="*/ 0 h 178"/>
                <a:gd name="T2" fmla="*/ 976 w 983"/>
                <a:gd name="T3" fmla="*/ 173 h 178"/>
                <a:gd name="T4" fmla="*/ 980 w 983"/>
                <a:gd name="T5" fmla="*/ 174 h 178"/>
                <a:gd name="T6" fmla="*/ 983 w 983"/>
                <a:gd name="T7" fmla="*/ 178 h 178"/>
                <a:gd name="T8" fmla="*/ 4 w 983"/>
                <a:gd name="T9" fmla="*/ 5 h 178"/>
                <a:gd name="T10" fmla="*/ 4 w 983"/>
                <a:gd name="T11" fmla="*/ 5 h 178"/>
                <a:gd name="T12" fmla="*/ 4 w 983"/>
                <a:gd name="T13" fmla="*/ 5 h 178"/>
                <a:gd name="T14" fmla="*/ 2 w 983"/>
                <a:gd name="T15" fmla="*/ 2 h 178"/>
                <a:gd name="T16" fmla="*/ 0 w 983"/>
                <a:gd name="T17" fmla="*/ 0 h 17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83"/>
                <a:gd name="T28" fmla="*/ 0 h 178"/>
                <a:gd name="T29" fmla="*/ 983 w 983"/>
                <a:gd name="T30" fmla="*/ 178 h 17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83" h="178">
                  <a:moveTo>
                    <a:pt x="0" y="0"/>
                  </a:moveTo>
                  <a:lnTo>
                    <a:pt x="976" y="173"/>
                  </a:lnTo>
                  <a:lnTo>
                    <a:pt x="980" y="174"/>
                  </a:lnTo>
                  <a:lnTo>
                    <a:pt x="983" y="178"/>
                  </a:lnTo>
                  <a:lnTo>
                    <a:pt x="4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0E2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92" name="Freeform 273"/>
            <p:cNvSpPr>
              <a:spLocks/>
            </p:cNvSpPr>
            <p:nvPr/>
          </p:nvSpPr>
          <p:spPr bwMode="auto">
            <a:xfrm>
              <a:off x="2914" y="1716"/>
              <a:ext cx="985" cy="179"/>
            </a:xfrm>
            <a:custGeom>
              <a:avLst/>
              <a:gdLst>
                <a:gd name="T0" fmla="*/ 0 w 985"/>
                <a:gd name="T1" fmla="*/ 0 h 179"/>
                <a:gd name="T2" fmla="*/ 978 w 985"/>
                <a:gd name="T3" fmla="*/ 172 h 179"/>
                <a:gd name="T4" fmla="*/ 981 w 985"/>
                <a:gd name="T5" fmla="*/ 176 h 179"/>
                <a:gd name="T6" fmla="*/ 985 w 985"/>
                <a:gd name="T7" fmla="*/ 179 h 179"/>
                <a:gd name="T8" fmla="*/ 4 w 985"/>
                <a:gd name="T9" fmla="*/ 5 h 179"/>
                <a:gd name="T10" fmla="*/ 4 w 985"/>
                <a:gd name="T11" fmla="*/ 3 h 179"/>
                <a:gd name="T12" fmla="*/ 2 w 985"/>
                <a:gd name="T13" fmla="*/ 3 h 179"/>
                <a:gd name="T14" fmla="*/ 2 w 985"/>
                <a:gd name="T15" fmla="*/ 2 h 179"/>
                <a:gd name="T16" fmla="*/ 0 w 985"/>
                <a:gd name="T17" fmla="*/ 0 h 17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85"/>
                <a:gd name="T28" fmla="*/ 0 h 179"/>
                <a:gd name="T29" fmla="*/ 985 w 985"/>
                <a:gd name="T30" fmla="*/ 179 h 17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85" h="179">
                  <a:moveTo>
                    <a:pt x="0" y="0"/>
                  </a:moveTo>
                  <a:lnTo>
                    <a:pt x="978" y="172"/>
                  </a:lnTo>
                  <a:lnTo>
                    <a:pt x="981" y="176"/>
                  </a:lnTo>
                  <a:lnTo>
                    <a:pt x="985" y="179"/>
                  </a:lnTo>
                  <a:lnTo>
                    <a:pt x="4" y="5"/>
                  </a:lnTo>
                  <a:lnTo>
                    <a:pt x="4" y="3"/>
                  </a:lnTo>
                  <a:lnTo>
                    <a:pt x="2" y="3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3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93" name="Freeform 274"/>
            <p:cNvSpPr>
              <a:spLocks/>
            </p:cNvSpPr>
            <p:nvPr/>
          </p:nvSpPr>
          <p:spPr bwMode="auto">
            <a:xfrm>
              <a:off x="2916" y="1719"/>
              <a:ext cx="986" cy="178"/>
            </a:xfrm>
            <a:custGeom>
              <a:avLst/>
              <a:gdLst>
                <a:gd name="T0" fmla="*/ 0 w 986"/>
                <a:gd name="T1" fmla="*/ 0 h 178"/>
                <a:gd name="T2" fmla="*/ 979 w 986"/>
                <a:gd name="T3" fmla="*/ 173 h 178"/>
                <a:gd name="T4" fmla="*/ 983 w 986"/>
                <a:gd name="T5" fmla="*/ 176 h 178"/>
                <a:gd name="T6" fmla="*/ 986 w 986"/>
                <a:gd name="T7" fmla="*/ 178 h 178"/>
                <a:gd name="T8" fmla="*/ 3 w 986"/>
                <a:gd name="T9" fmla="*/ 5 h 178"/>
                <a:gd name="T10" fmla="*/ 2 w 986"/>
                <a:gd name="T11" fmla="*/ 2 h 178"/>
                <a:gd name="T12" fmla="*/ 0 w 986"/>
                <a:gd name="T13" fmla="*/ 0 h 1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86"/>
                <a:gd name="T22" fmla="*/ 0 h 178"/>
                <a:gd name="T23" fmla="*/ 986 w 986"/>
                <a:gd name="T24" fmla="*/ 178 h 1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86" h="178">
                  <a:moveTo>
                    <a:pt x="0" y="0"/>
                  </a:moveTo>
                  <a:lnTo>
                    <a:pt x="979" y="173"/>
                  </a:lnTo>
                  <a:lnTo>
                    <a:pt x="983" y="176"/>
                  </a:lnTo>
                  <a:lnTo>
                    <a:pt x="986" y="178"/>
                  </a:lnTo>
                  <a:lnTo>
                    <a:pt x="3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3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94" name="Freeform 275"/>
            <p:cNvSpPr>
              <a:spLocks/>
            </p:cNvSpPr>
            <p:nvPr/>
          </p:nvSpPr>
          <p:spPr bwMode="auto">
            <a:xfrm>
              <a:off x="2918" y="1721"/>
              <a:ext cx="987" cy="179"/>
            </a:xfrm>
            <a:custGeom>
              <a:avLst/>
              <a:gdLst>
                <a:gd name="T0" fmla="*/ 0 w 987"/>
                <a:gd name="T1" fmla="*/ 0 h 179"/>
                <a:gd name="T2" fmla="*/ 981 w 987"/>
                <a:gd name="T3" fmla="*/ 174 h 179"/>
                <a:gd name="T4" fmla="*/ 984 w 987"/>
                <a:gd name="T5" fmla="*/ 176 h 179"/>
                <a:gd name="T6" fmla="*/ 987 w 987"/>
                <a:gd name="T7" fmla="*/ 179 h 179"/>
                <a:gd name="T8" fmla="*/ 3 w 987"/>
                <a:gd name="T9" fmla="*/ 5 h 179"/>
                <a:gd name="T10" fmla="*/ 1 w 987"/>
                <a:gd name="T11" fmla="*/ 3 h 179"/>
                <a:gd name="T12" fmla="*/ 0 w 987"/>
                <a:gd name="T13" fmla="*/ 0 h 1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87"/>
                <a:gd name="T22" fmla="*/ 0 h 179"/>
                <a:gd name="T23" fmla="*/ 987 w 987"/>
                <a:gd name="T24" fmla="*/ 179 h 1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87" h="179">
                  <a:moveTo>
                    <a:pt x="0" y="0"/>
                  </a:moveTo>
                  <a:lnTo>
                    <a:pt x="981" y="174"/>
                  </a:lnTo>
                  <a:lnTo>
                    <a:pt x="984" y="176"/>
                  </a:lnTo>
                  <a:lnTo>
                    <a:pt x="987" y="179"/>
                  </a:lnTo>
                  <a:lnTo>
                    <a:pt x="3" y="5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3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95" name="Freeform 276"/>
            <p:cNvSpPr>
              <a:spLocks/>
            </p:cNvSpPr>
            <p:nvPr/>
          </p:nvSpPr>
          <p:spPr bwMode="auto">
            <a:xfrm>
              <a:off x="2919" y="1724"/>
              <a:ext cx="990" cy="180"/>
            </a:xfrm>
            <a:custGeom>
              <a:avLst/>
              <a:gdLst>
                <a:gd name="T0" fmla="*/ 0 w 990"/>
                <a:gd name="T1" fmla="*/ 0 h 180"/>
                <a:gd name="T2" fmla="*/ 983 w 990"/>
                <a:gd name="T3" fmla="*/ 173 h 180"/>
                <a:gd name="T4" fmla="*/ 986 w 990"/>
                <a:gd name="T5" fmla="*/ 176 h 180"/>
                <a:gd name="T6" fmla="*/ 990 w 990"/>
                <a:gd name="T7" fmla="*/ 180 h 180"/>
                <a:gd name="T8" fmla="*/ 5 w 990"/>
                <a:gd name="T9" fmla="*/ 6 h 180"/>
                <a:gd name="T10" fmla="*/ 4 w 990"/>
                <a:gd name="T11" fmla="*/ 2 h 180"/>
                <a:gd name="T12" fmla="*/ 0 w 990"/>
                <a:gd name="T13" fmla="*/ 0 h 1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0"/>
                <a:gd name="T22" fmla="*/ 0 h 180"/>
                <a:gd name="T23" fmla="*/ 990 w 990"/>
                <a:gd name="T24" fmla="*/ 180 h 18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0" h="180">
                  <a:moveTo>
                    <a:pt x="0" y="0"/>
                  </a:moveTo>
                  <a:lnTo>
                    <a:pt x="983" y="173"/>
                  </a:lnTo>
                  <a:lnTo>
                    <a:pt x="986" y="176"/>
                  </a:lnTo>
                  <a:lnTo>
                    <a:pt x="990" y="180"/>
                  </a:lnTo>
                  <a:lnTo>
                    <a:pt x="5" y="6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3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96" name="Freeform 277"/>
            <p:cNvSpPr>
              <a:spLocks/>
            </p:cNvSpPr>
            <p:nvPr/>
          </p:nvSpPr>
          <p:spPr bwMode="auto">
            <a:xfrm>
              <a:off x="2921" y="1726"/>
              <a:ext cx="991" cy="179"/>
            </a:xfrm>
            <a:custGeom>
              <a:avLst/>
              <a:gdLst>
                <a:gd name="T0" fmla="*/ 0 w 991"/>
                <a:gd name="T1" fmla="*/ 0 h 179"/>
                <a:gd name="T2" fmla="*/ 984 w 991"/>
                <a:gd name="T3" fmla="*/ 174 h 179"/>
                <a:gd name="T4" fmla="*/ 988 w 991"/>
                <a:gd name="T5" fmla="*/ 178 h 179"/>
                <a:gd name="T6" fmla="*/ 991 w 991"/>
                <a:gd name="T7" fmla="*/ 179 h 179"/>
                <a:gd name="T8" fmla="*/ 5 w 991"/>
                <a:gd name="T9" fmla="*/ 5 h 179"/>
                <a:gd name="T10" fmla="*/ 3 w 991"/>
                <a:gd name="T11" fmla="*/ 4 h 179"/>
                <a:gd name="T12" fmla="*/ 0 w 991"/>
                <a:gd name="T13" fmla="*/ 0 h 1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1"/>
                <a:gd name="T22" fmla="*/ 0 h 179"/>
                <a:gd name="T23" fmla="*/ 991 w 991"/>
                <a:gd name="T24" fmla="*/ 179 h 1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1" h="179">
                  <a:moveTo>
                    <a:pt x="0" y="0"/>
                  </a:moveTo>
                  <a:lnTo>
                    <a:pt x="984" y="174"/>
                  </a:lnTo>
                  <a:lnTo>
                    <a:pt x="988" y="178"/>
                  </a:lnTo>
                  <a:lnTo>
                    <a:pt x="991" y="179"/>
                  </a:lnTo>
                  <a:lnTo>
                    <a:pt x="5" y="5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3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97" name="Freeform 278"/>
            <p:cNvSpPr>
              <a:spLocks/>
            </p:cNvSpPr>
            <p:nvPr/>
          </p:nvSpPr>
          <p:spPr bwMode="auto">
            <a:xfrm>
              <a:off x="2924" y="1730"/>
              <a:ext cx="991" cy="179"/>
            </a:xfrm>
            <a:custGeom>
              <a:avLst/>
              <a:gdLst>
                <a:gd name="T0" fmla="*/ 0 w 991"/>
                <a:gd name="T1" fmla="*/ 0 h 179"/>
                <a:gd name="T2" fmla="*/ 985 w 991"/>
                <a:gd name="T3" fmla="*/ 174 h 179"/>
                <a:gd name="T4" fmla="*/ 988 w 991"/>
                <a:gd name="T5" fmla="*/ 175 h 179"/>
                <a:gd name="T6" fmla="*/ 991 w 991"/>
                <a:gd name="T7" fmla="*/ 179 h 179"/>
                <a:gd name="T8" fmla="*/ 4 w 991"/>
                <a:gd name="T9" fmla="*/ 5 h 179"/>
                <a:gd name="T10" fmla="*/ 2 w 991"/>
                <a:gd name="T11" fmla="*/ 1 h 179"/>
                <a:gd name="T12" fmla="*/ 0 w 991"/>
                <a:gd name="T13" fmla="*/ 0 h 1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1"/>
                <a:gd name="T22" fmla="*/ 0 h 179"/>
                <a:gd name="T23" fmla="*/ 991 w 991"/>
                <a:gd name="T24" fmla="*/ 179 h 1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1" h="179">
                  <a:moveTo>
                    <a:pt x="0" y="0"/>
                  </a:moveTo>
                  <a:lnTo>
                    <a:pt x="985" y="174"/>
                  </a:lnTo>
                  <a:lnTo>
                    <a:pt x="988" y="175"/>
                  </a:lnTo>
                  <a:lnTo>
                    <a:pt x="991" y="179"/>
                  </a:lnTo>
                  <a:lnTo>
                    <a:pt x="4" y="5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3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98" name="Freeform 279"/>
            <p:cNvSpPr>
              <a:spLocks/>
            </p:cNvSpPr>
            <p:nvPr/>
          </p:nvSpPr>
          <p:spPr bwMode="auto">
            <a:xfrm>
              <a:off x="2926" y="1731"/>
              <a:ext cx="993" cy="181"/>
            </a:xfrm>
            <a:custGeom>
              <a:avLst/>
              <a:gdLst>
                <a:gd name="T0" fmla="*/ 0 w 993"/>
                <a:gd name="T1" fmla="*/ 0 h 181"/>
                <a:gd name="T2" fmla="*/ 986 w 993"/>
                <a:gd name="T3" fmla="*/ 174 h 181"/>
                <a:gd name="T4" fmla="*/ 989 w 993"/>
                <a:gd name="T5" fmla="*/ 178 h 181"/>
                <a:gd name="T6" fmla="*/ 993 w 993"/>
                <a:gd name="T7" fmla="*/ 181 h 181"/>
                <a:gd name="T8" fmla="*/ 3 w 993"/>
                <a:gd name="T9" fmla="*/ 5 h 181"/>
                <a:gd name="T10" fmla="*/ 2 w 993"/>
                <a:gd name="T11" fmla="*/ 4 h 181"/>
                <a:gd name="T12" fmla="*/ 0 w 993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3"/>
                <a:gd name="T22" fmla="*/ 0 h 181"/>
                <a:gd name="T23" fmla="*/ 993 w 993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3" h="181">
                  <a:moveTo>
                    <a:pt x="0" y="0"/>
                  </a:moveTo>
                  <a:lnTo>
                    <a:pt x="986" y="174"/>
                  </a:lnTo>
                  <a:lnTo>
                    <a:pt x="989" y="178"/>
                  </a:lnTo>
                  <a:lnTo>
                    <a:pt x="993" y="181"/>
                  </a:lnTo>
                  <a:lnTo>
                    <a:pt x="3" y="5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699" name="Freeform 280"/>
            <p:cNvSpPr>
              <a:spLocks/>
            </p:cNvSpPr>
            <p:nvPr/>
          </p:nvSpPr>
          <p:spPr bwMode="auto">
            <a:xfrm>
              <a:off x="2928" y="1735"/>
              <a:ext cx="994" cy="179"/>
            </a:xfrm>
            <a:custGeom>
              <a:avLst/>
              <a:gdLst>
                <a:gd name="T0" fmla="*/ 0 w 994"/>
                <a:gd name="T1" fmla="*/ 0 h 179"/>
                <a:gd name="T2" fmla="*/ 987 w 994"/>
                <a:gd name="T3" fmla="*/ 174 h 179"/>
                <a:gd name="T4" fmla="*/ 991 w 994"/>
                <a:gd name="T5" fmla="*/ 177 h 179"/>
                <a:gd name="T6" fmla="*/ 994 w 994"/>
                <a:gd name="T7" fmla="*/ 179 h 179"/>
                <a:gd name="T8" fmla="*/ 3 w 994"/>
                <a:gd name="T9" fmla="*/ 5 h 179"/>
                <a:gd name="T10" fmla="*/ 1 w 994"/>
                <a:gd name="T11" fmla="*/ 1 h 179"/>
                <a:gd name="T12" fmla="*/ 0 w 994"/>
                <a:gd name="T13" fmla="*/ 0 h 1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4"/>
                <a:gd name="T22" fmla="*/ 0 h 179"/>
                <a:gd name="T23" fmla="*/ 994 w 994"/>
                <a:gd name="T24" fmla="*/ 179 h 1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4" h="179">
                  <a:moveTo>
                    <a:pt x="0" y="0"/>
                  </a:moveTo>
                  <a:lnTo>
                    <a:pt x="987" y="174"/>
                  </a:lnTo>
                  <a:lnTo>
                    <a:pt x="991" y="177"/>
                  </a:lnTo>
                  <a:lnTo>
                    <a:pt x="994" y="179"/>
                  </a:lnTo>
                  <a:lnTo>
                    <a:pt x="3" y="5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00" name="Freeform 281"/>
            <p:cNvSpPr>
              <a:spLocks/>
            </p:cNvSpPr>
            <p:nvPr/>
          </p:nvSpPr>
          <p:spPr bwMode="auto">
            <a:xfrm>
              <a:off x="2929" y="1736"/>
              <a:ext cx="997" cy="181"/>
            </a:xfrm>
            <a:custGeom>
              <a:avLst/>
              <a:gdLst>
                <a:gd name="T0" fmla="*/ 0 w 997"/>
                <a:gd name="T1" fmla="*/ 0 h 181"/>
                <a:gd name="T2" fmla="*/ 990 w 997"/>
                <a:gd name="T3" fmla="*/ 176 h 181"/>
                <a:gd name="T4" fmla="*/ 993 w 997"/>
                <a:gd name="T5" fmla="*/ 178 h 181"/>
                <a:gd name="T6" fmla="*/ 997 w 997"/>
                <a:gd name="T7" fmla="*/ 181 h 181"/>
                <a:gd name="T8" fmla="*/ 4 w 997"/>
                <a:gd name="T9" fmla="*/ 5 h 181"/>
                <a:gd name="T10" fmla="*/ 2 w 997"/>
                <a:gd name="T11" fmla="*/ 4 h 181"/>
                <a:gd name="T12" fmla="*/ 0 w 997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7"/>
                <a:gd name="T22" fmla="*/ 0 h 181"/>
                <a:gd name="T23" fmla="*/ 997 w 997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7" h="181">
                  <a:moveTo>
                    <a:pt x="0" y="0"/>
                  </a:moveTo>
                  <a:lnTo>
                    <a:pt x="990" y="176"/>
                  </a:lnTo>
                  <a:lnTo>
                    <a:pt x="993" y="178"/>
                  </a:lnTo>
                  <a:lnTo>
                    <a:pt x="997" y="181"/>
                  </a:lnTo>
                  <a:lnTo>
                    <a:pt x="4" y="5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01" name="Freeform 282"/>
            <p:cNvSpPr>
              <a:spLocks/>
            </p:cNvSpPr>
            <p:nvPr/>
          </p:nvSpPr>
          <p:spPr bwMode="auto">
            <a:xfrm>
              <a:off x="2931" y="1740"/>
              <a:ext cx="998" cy="181"/>
            </a:xfrm>
            <a:custGeom>
              <a:avLst/>
              <a:gdLst>
                <a:gd name="T0" fmla="*/ 0 w 998"/>
                <a:gd name="T1" fmla="*/ 0 h 181"/>
                <a:gd name="T2" fmla="*/ 991 w 998"/>
                <a:gd name="T3" fmla="*/ 174 h 181"/>
                <a:gd name="T4" fmla="*/ 995 w 998"/>
                <a:gd name="T5" fmla="*/ 177 h 181"/>
                <a:gd name="T6" fmla="*/ 998 w 998"/>
                <a:gd name="T7" fmla="*/ 181 h 181"/>
                <a:gd name="T8" fmla="*/ 3 w 998"/>
                <a:gd name="T9" fmla="*/ 5 h 181"/>
                <a:gd name="T10" fmla="*/ 2 w 998"/>
                <a:gd name="T11" fmla="*/ 1 h 181"/>
                <a:gd name="T12" fmla="*/ 0 w 998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8"/>
                <a:gd name="T22" fmla="*/ 0 h 181"/>
                <a:gd name="T23" fmla="*/ 998 w 998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8" h="181">
                  <a:moveTo>
                    <a:pt x="0" y="0"/>
                  </a:moveTo>
                  <a:lnTo>
                    <a:pt x="991" y="174"/>
                  </a:lnTo>
                  <a:lnTo>
                    <a:pt x="995" y="177"/>
                  </a:lnTo>
                  <a:lnTo>
                    <a:pt x="998" y="181"/>
                  </a:lnTo>
                  <a:lnTo>
                    <a:pt x="3" y="5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02" name="Freeform 283"/>
            <p:cNvSpPr>
              <a:spLocks/>
            </p:cNvSpPr>
            <p:nvPr/>
          </p:nvSpPr>
          <p:spPr bwMode="auto">
            <a:xfrm>
              <a:off x="2933" y="1741"/>
              <a:ext cx="999" cy="181"/>
            </a:xfrm>
            <a:custGeom>
              <a:avLst/>
              <a:gdLst>
                <a:gd name="T0" fmla="*/ 0 w 999"/>
                <a:gd name="T1" fmla="*/ 0 h 181"/>
                <a:gd name="T2" fmla="*/ 993 w 999"/>
                <a:gd name="T3" fmla="*/ 176 h 181"/>
                <a:gd name="T4" fmla="*/ 996 w 999"/>
                <a:gd name="T5" fmla="*/ 180 h 181"/>
                <a:gd name="T6" fmla="*/ 999 w 999"/>
                <a:gd name="T7" fmla="*/ 181 h 181"/>
                <a:gd name="T8" fmla="*/ 5 w 999"/>
                <a:gd name="T9" fmla="*/ 5 h 181"/>
                <a:gd name="T10" fmla="*/ 1 w 999"/>
                <a:gd name="T11" fmla="*/ 4 h 181"/>
                <a:gd name="T12" fmla="*/ 0 w 999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9"/>
                <a:gd name="T22" fmla="*/ 0 h 181"/>
                <a:gd name="T23" fmla="*/ 999 w 999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9" h="181">
                  <a:moveTo>
                    <a:pt x="0" y="0"/>
                  </a:moveTo>
                  <a:lnTo>
                    <a:pt x="993" y="176"/>
                  </a:lnTo>
                  <a:lnTo>
                    <a:pt x="996" y="180"/>
                  </a:lnTo>
                  <a:lnTo>
                    <a:pt x="999" y="181"/>
                  </a:lnTo>
                  <a:lnTo>
                    <a:pt x="5" y="5"/>
                  </a:lnTo>
                  <a:lnTo>
                    <a:pt x="1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03" name="Freeform 284"/>
            <p:cNvSpPr>
              <a:spLocks/>
            </p:cNvSpPr>
            <p:nvPr/>
          </p:nvSpPr>
          <p:spPr bwMode="auto">
            <a:xfrm>
              <a:off x="2934" y="1745"/>
              <a:ext cx="1002" cy="181"/>
            </a:xfrm>
            <a:custGeom>
              <a:avLst/>
              <a:gdLst>
                <a:gd name="T0" fmla="*/ 0 w 1002"/>
                <a:gd name="T1" fmla="*/ 0 h 181"/>
                <a:gd name="T2" fmla="*/ 995 w 1002"/>
                <a:gd name="T3" fmla="*/ 176 h 181"/>
                <a:gd name="T4" fmla="*/ 998 w 1002"/>
                <a:gd name="T5" fmla="*/ 177 h 181"/>
                <a:gd name="T6" fmla="*/ 1002 w 1002"/>
                <a:gd name="T7" fmla="*/ 181 h 181"/>
                <a:gd name="T8" fmla="*/ 6 w 1002"/>
                <a:gd name="T9" fmla="*/ 5 h 181"/>
                <a:gd name="T10" fmla="*/ 4 w 1002"/>
                <a:gd name="T11" fmla="*/ 1 h 181"/>
                <a:gd name="T12" fmla="*/ 0 w 1002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2"/>
                <a:gd name="T22" fmla="*/ 0 h 181"/>
                <a:gd name="T23" fmla="*/ 1002 w 1002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2" h="181">
                  <a:moveTo>
                    <a:pt x="0" y="0"/>
                  </a:moveTo>
                  <a:lnTo>
                    <a:pt x="995" y="176"/>
                  </a:lnTo>
                  <a:lnTo>
                    <a:pt x="998" y="177"/>
                  </a:lnTo>
                  <a:lnTo>
                    <a:pt x="1002" y="181"/>
                  </a:lnTo>
                  <a:lnTo>
                    <a:pt x="6" y="5"/>
                  </a:lnTo>
                  <a:lnTo>
                    <a:pt x="4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04" name="Freeform 285"/>
            <p:cNvSpPr>
              <a:spLocks/>
            </p:cNvSpPr>
            <p:nvPr/>
          </p:nvSpPr>
          <p:spPr bwMode="auto">
            <a:xfrm>
              <a:off x="2938" y="1746"/>
              <a:ext cx="1001" cy="183"/>
            </a:xfrm>
            <a:custGeom>
              <a:avLst/>
              <a:gdLst>
                <a:gd name="T0" fmla="*/ 0 w 1001"/>
                <a:gd name="T1" fmla="*/ 0 h 183"/>
                <a:gd name="T2" fmla="*/ 994 w 1001"/>
                <a:gd name="T3" fmla="*/ 176 h 183"/>
                <a:gd name="T4" fmla="*/ 998 w 1001"/>
                <a:gd name="T5" fmla="*/ 180 h 183"/>
                <a:gd name="T6" fmla="*/ 1001 w 1001"/>
                <a:gd name="T7" fmla="*/ 183 h 183"/>
                <a:gd name="T8" fmla="*/ 3 w 1001"/>
                <a:gd name="T9" fmla="*/ 6 h 183"/>
                <a:gd name="T10" fmla="*/ 2 w 1001"/>
                <a:gd name="T11" fmla="*/ 4 h 183"/>
                <a:gd name="T12" fmla="*/ 0 w 1001"/>
                <a:gd name="T13" fmla="*/ 0 h 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1"/>
                <a:gd name="T22" fmla="*/ 0 h 183"/>
                <a:gd name="T23" fmla="*/ 1001 w 1001"/>
                <a:gd name="T24" fmla="*/ 183 h 1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1" h="183">
                  <a:moveTo>
                    <a:pt x="0" y="0"/>
                  </a:moveTo>
                  <a:lnTo>
                    <a:pt x="994" y="176"/>
                  </a:lnTo>
                  <a:lnTo>
                    <a:pt x="998" y="180"/>
                  </a:lnTo>
                  <a:lnTo>
                    <a:pt x="1001" y="183"/>
                  </a:lnTo>
                  <a:lnTo>
                    <a:pt x="3" y="6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E5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05" name="Freeform 286"/>
            <p:cNvSpPr>
              <a:spLocks/>
            </p:cNvSpPr>
            <p:nvPr/>
          </p:nvSpPr>
          <p:spPr bwMode="auto">
            <a:xfrm>
              <a:off x="2940" y="1750"/>
              <a:ext cx="1002" cy="181"/>
            </a:xfrm>
            <a:custGeom>
              <a:avLst/>
              <a:gdLst>
                <a:gd name="T0" fmla="*/ 0 w 1002"/>
                <a:gd name="T1" fmla="*/ 0 h 181"/>
                <a:gd name="T2" fmla="*/ 996 w 1002"/>
                <a:gd name="T3" fmla="*/ 176 h 181"/>
                <a:gd name="T4" fmla="*/ 999 w 1002"/>
                <a:gd name="T5" fmla="*/ 179 h 181"/>
                <a:gd name="T6" fmla="*/ 1002 w 1002"/>
                <a:gd name="T7" fmla="*/ 181 h 181"/>
                <a:gd name="T8" fmla="*/ 3 w 1002"/>
                <a:gd name="T9" fmla="*/ 5 h 181"/>
                <a:gd name="T10" fmla="*/ 1 w 1002"/>
                <a:gd name="T11" fmla="*/ 2 h 181"/>
                <a:gd name="T12" fmla="*/ 0 w 1002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2"/>
                <a:gd name="T22" fmla="*/ 0 h 181"/>
                <a:gd name="T23" fmla="*/ 1002 w 1002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2" h="181">
                  <a:moveTo>
                    <a:pt x="0" y="0"/>
                  </a:moveTo>
                  <a:lnTo>
                    <a:pt x="996" y="176"/>
                  </a:lnTo>
                  <a:lnTo>
                    <a:pt x="999" y="179"/>
                  </a:lnTo>
                  <a:lnTo>
                    <a:pt x="1002" y="181"/>
                  </a:lnTo>
                  <a:lnTo>
                    <a:pt x="3" y="5"/>
                  </a:lnTo>
                  <a:lnTo>
                    <a:pt x="1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E5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06" name="Freeform 287"/>
            <p:cNvSpPr>
              <a:spLocks/>
            </p:cNvSpPr>
            <p:nvPr/>
          </p:nvSpPr>
          <p:spPr bwMode="auto">
            <a:xfrm>
              <a:off x="2941" y="1752"/>
              <a:ext cx="1005" cy="182"/>
            </a:xfrm>
            <a:custGeom>
              <a:avLst/>
              <a:gdLst>
                <a:gd name="T0" fmla="*/ 0 w 1005"/>
                <a:gd name="T1" fmla="*/ 0 h 182"/>
                <a:gd name="T2" fmla="*/ 998 w 1005"/>
                <a:gd name="T3" fmla="*/ 177 h 182"/>
                <a:gd name="T4" fmla="*/ 1000 w 1005"/>
                <a:gd name="T5" fmla="*/ 179 h 182"/>
                <a:gd name="T6" fmla="*/ 1003 w 1005"/>
                <a:gd name="T7" fmla="*/ 180 h 182"/>
                <a:gd name="T8" fmla="*/ 1003 w 1005"/>
                <a:gd name="T9" fmla="*/ 182 h 182"/>
                <a:gd name="T10" fmla="*/ 1005 w 1005"/>
                <a:gd name="T11" fmla="*/ 182 h 182"/>
                <a:gd name="T12" fmla="*/ 4 w 1005"/>
                <a:gd name="T13" fmla="*/ 6 h 182"/>
                <a:gd name="T14" fmla="*/ 2 w 1005"/>
                <a:gd name="T15" fmla="*/ 3 h 182"/>
                <a:gd name="T16" fmla="*/ 0 w 1005"/>
                <a:gd name="T17" fmla="*/ 0 h 1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05"/>
                <a:gd name="T28" fmla="*/ 0 h 182"/>
                <a:gd name="T29" fmla="*/ 1005 w 1005"/>
                <a:gd name="T30" fmla="*/ 182 h 18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05" h="182">
                  <a:moveTo>
                    <a:pt x="0" y="0"/>
                  </a:moveTo>
                  <a:lnTo>
                    <a:pt x="998" y="177"/>
                  </a:lnTo>
                  <a:lnTo>
                    <a:pt x="1000" y="179"/>
                  </a:lnTo>
                  <a:lnTo>
                    <a:pt x="1003" y="180"/>
                  </a:lnTo>
                  <a:lnTo>
                    <a:pt x="1003" y="182"/>
                  </a:lnTo>
                  <a:lnTo>
                    <a:pt x="1005" y="182"/>
                  </a:lnTo>
                  <a:lnTo>
                    <a:pt x="4" y="6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E5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07" name="Freeform 288"/>
            <p:cNvSpPr>
              <a:spLocks/>
            </p:cNvSpPr>
            <p:nvPr/>
          </p:nvSpPr>
          <p:spPr bwMode="auto">
            <a:xfrm>
              <a:off x="2943" y="1755"/>
              <a:ext cx="1013" cy="182"/>
            </a:xfrm>
            <a:custGeom>
              <a:avLst/>
              <a:gdLst>
                <a:gd name="T0" fmla="*/ 0 w 1013"/>
                <a:gd name="T1" fmla="*/ 0 h 182"/>
                <a:gd name="T2" fmla="*/ 999 w 1013"/>
                <a:gd name="T3" fmla="*/ 176 h 182"/>
                <a:gd name="T4" fmla="*/ 999 w 1013"/>
                <a:gd name="T5" fmla="*/ 177 h 182"/>
                <a:gd name="T6" fmla="*/ 1001 w 1013"/>
                <a:gd name="T7" fmla="*/ 177 h 182"/>
                <a:gd name="T8" fmla="*/ 1006 w 1013"/>
                <a:gd name="T9" fmla="*/ 181 h 182"/>
                <a:gd name="T10" fmla="*/ 1013 w 1013"/>
                <a:gd name="T11" fmla="*/ 182 h 182"/>
                <a:gd name="T12" fmla="*/ 5 w 1013"/>
                <a:gd name="T13" fmla="*/ 5 h 182"/>
                <a:gd name="T14" fmla="*/ 2 w 1013"/>
                <a:gd name="T15" fmla="*/ 3 h 182"/>
                <a:gd name="T16" fmla="*/ 0 w 1013"/>
                <a:gd name="T17" fmla="*/ 0 h 1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13"/>
                <a:gd name="T28" fmla="*/ 0 h 182"/>
                <a:gd name="T29" fmla="*/ 1013 w 1013"/>
                <a:gd name="T30" fmla="*/ 182 h 18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13" h="182">
                  <a:moveTo>
                    <a:pt x="0" y="0"/>
                  </a:moveTo>
                  <a:lnTo>
                    <a:pt x="999" y="176"/>
                  </a:lnTo>
                  <a:lnTo>
                    <a:pt x="999" y="177"/>
                  </a:lnTo>
                  <a:lnTo>
                    <a:pt x="1001" y="177"/>
                  </a:lnTo>
                  <a:lnTo>
                    <a:pt x="1006" y="181"/>
                  </a:lnTo>
                  <a:lnTo>
                    <a:pt x="1013" y="182"/>
                  </a:lnTo>
                  <a:lnTo>
                    <a:pt x="5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E5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08" name="Freeform 289"/>
            <p:cNvSpPr>
              <a:spLocks/>
            </p:cNvSpPr>
            <p:nvPr/>
          </p:nvSpPr>
          <p:spPr bwMode="auto">
            <a:xfrm>
              <a:off x="2945" y="1758"/>
              <a:ext cx="1014" cy="183"/>
            </a:xfrm>
            <a:custGeom>
              <a:avLst/>
              <a:gdLst>
                <a:gd name="T0" fmla="*/ 0 w 1014"/>
                <a:gd name="T1" fmla="*/ 0 h 183"/>
                <a:gd name="T2" fmla="*/ 1001 w 1014"/>
                <a:gd name="T3" fmla="*/ 176 h 183"/>
                <a:gd name="T4" fmla="*/ 1006 w 1014"/>
                <a:gd name="T5" fmla="*/ 178 h 183"/>
                <a:gd name="T6" fmla="*/ 1014 w 1014"/>
                <a:gd name="T7" fmla="*/ 181 h 183"/>
                <a:gd name="T8" fmla="*/ 1013 w 1014"/>
                <a:gd name="T9" fmla="*/ 181 h 183"/>
                <a:gd name="T10" fmla="*/ 1013 w 1014"/>
                <a:gd name="T11" fmla="*/ 183 h 183"/>
                <a:gd name="T12" fmla="*/ 5 w 1014"/>
                <a:gd name="T13" fmla="*/ 5 h 183"/>
                <a:gd name="T14" fmla="*/ 3 w 1014"/>
                <a:gd name="T15" fmla="*/ 2 h 183"/>
                <a:gd name="T16" fmla="*/ 0 w 1014"/>
                <a:gd name="T17" fmla="*/ 0 h 1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14"/>
                <a:gd name="T28" fmla="*/ 0 h 183"/>
                <a:gd name="T29" fmla="*/ 1014 w 1014"/>
                <a:gd name="T30" fmla="*/ 183 h 18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14" h="183">
                  <a:moveTo>
                    <a:pt x="0" y="0"/>
                  </a:moveTo>
                  <a:lnTo>
                    <a:pt x="1001" y="176"/>
                  </a:lnTo>
                  <a:lnTo>
                    <a:pt x="1006" y="178"/>
                  </a:lnTo>
                  <a:lnTo>
                    <a:pt x="1014" y="181"/>
                  </a:lnTo>
                  <a:lnTo>
                    <a:pt x="1013" y="181"/>
                  </a:lnTo>
                  <a:lnTo>
                    <a:pt x="1013" y="183"/>
                  </a:lnTo>
                  <a:lnTo>
                    <a:pt x="5" y="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E5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09" name="Freeform 290"/>
            <p:cNvSpPr>
              <a:spLocks/>
            </p:cNvSpPr>
            <p:nvPr/>
          </p:nvSpPr>
          <p:spPr bwMode="auto">
            <a:xfrm>
              <a:off x="2948" y="1760"/>
              <a:ext cx="1011" cy="182"/>
            </a:xfrm>
            <a:custGeom>
              <a:avLst/>
              <a:gdLst>
                <a:gd name="T0" fmla="*/ 0 w 1011"/>
                <a:gd name="T1" fmla="*/ 0 h 182"/>
                <a:gd name="T2" fmla="*/ 1008 w 1011"/>
                <a:gd name="T3" fmla="*/ 177 h 182"/>
                <a:gd name="T4" fmla="*/ 1010 w 1011"/>
                <a:gd name="T5" fmla="*/ 179 h 182"/>
                <a:gd name="T6" fmla="*/ 1011 w 1011"/>
                <a:gd name="T7" fmla="*/ 179 h 182"/>
                <a:gd name="T8" fmla="*/ 1010 w 1011"/>
                <a:gd name="T9" fmla="*/ 181 h 182"/>
                <a:gd name="T10" fmla="*/ 1008 w 1011"/>
                <a:gd name="T11" fmla="*/ 182 h 182"/>
                <a:gd name="T12" fmla="*/ 3 w 1011"/>
                <a:gd name="T13" fmla="*/ 5 h 182"/>
                <a:gd name="T14" fmla="*/ 2 w 1011"/>
                <a:gd name="T15" fmla="*/ 3 h 182"/>
                <a:gd name="T16" fmla="*/ 0 w 1011"/>
                <a:gd name="T17" fmla="*/ 0 h 1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11"/>
                <a:gd name="T28" fmla="*/ 0 h 182"/>
                <a:gd name="T29" fmla="*/ 1011 w 1011"/>
                <a:gd name="T30" fmla="*/ 182 h 18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11" h="182">
                  <a:moveTo>
                    <a:pt x="0" y="0"/>
                  </a:moveTo>
                  <a:lnTo>
                    <a:pt x="1008" y="177"/>
                  </a:lnTo>
                  <a:lnTo>
                    <a:pt x="1010" y="179"/>
                  </a:lnTo>
                  <a:lnTo>
                    <a:pt x="1011" y="179"/>
                  </a:lnTo>
                  <a:lnTo>
                    <a:pt x="1010" y="181"/>
                  </a:lnTo>
                  <a:lnTo>
                    <a:pt x="1008" y="182"/>
                  </a:lnTo>
                  <a:lnTo>
                    <a:pt x="3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E5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10" name="Freeform 291"/>
            <p:cNvSpPr>
              <a:spLocks/>
            </p:cNvSpPr>
            <p:nvPr/>
          </p:nvSpPr>
          <p:spPr bwMode="auto">
            <a:xfrm>
              <a:off x="2950" y="1763"/>
              <a:ext cx="1008" cy="181"/>
            </a:xfrm>
            <a:custGeom>
              <a:avLst/>
              <a:gdLst>
                <a:gd name="T0" fmla="*/ 0 w 1008"/>
                <a:gd name="T1" fmla="*/ 0 h 181"/>
                <a:gd name="T2" fmla="*/ 1008 w 1008"/>
                <a:gd name="T3" fmla="*/ 178 h 181"/>
                <a:gd name="T4" fmla="*/ 1006 w 1008"/>
                <a:gd name="T5" fmla="*/ 179 h 181"/>
                <a:gd name="T6" fmla="*/ 1004 w 1008"/>
                <a:gd name="T7" fmla="*/ 181 h 181"/>
                <a:gd name="T8" fmla="*/ 3 w 1008"/>
                <a:gd name="T9" fmla="*/ 5 h 181"/>
                <a:gd name="T10" fmla="*/ 1 w 1008"/>
                <a:gd name="T11" fmla="*/ 2 h 181"/>
                <a:gd name="T12" fmla="*/ 0 w 1008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8"/>
                <a:gd name="T22" fmla="*/ 0 h 181"/>
                <a:gd name="T23" fmla="*/ 1008 w 1008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8" h="181">
                  <a:moveTo>
                    <a:pt x="0" y="0"/>
                  </a:moveTo>
                  <a:lnTo>
                    <a:pt x="1008" y="178"/>
                  </a:lnTo>
                  <a:lnTo>
                    <a:pt x="1006" y="179"/>
                  </a:lnTo>
                  <a:lnTo>
                    <a:pt x="1004" y="181"/>
                  </a:lnTo>
                  <a:lnTo>
                    <a:pt x="3" y="5"/>
                  </a:lnTo>
                  <a:lnTo>
                    <a:pt x="1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E6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11" name="Freeform 292"/>
            <p:cNvSpPr>
              <a:spLocks/>
            </p:cNvSpPr>
            <p:nvPr/>
          </p:nvSpPr>
          <p:spPr bwMode="auto">
            <a:xfrm>
              <a:off x="2951" y="1765"/>
              <a:ext cx="1005" cy="181"/>
            </a:xfrm>
            <a:custGeom>
              <a:avLst/>
              <a:gdLst>
                <a:gd name="T0" fmla="*/ 0 w 1005"/>
                <a:gd name="T1" fmla="*/ 0 h 181"/>
                <a:gd name="T2" fmla="*/ 1005 w 1005"/>
                <a:gd name="T3" fmla="*/ 177 h 181"/>
                <a:gd name="T4" fmla="*/ 1003 w 1005"/>
                <a:gd name="T5" fmla="*/ 179 h 181"/>
                <a:gd name="T6" fmla="*/ 1003 w 1005"/>
                <a:gd name="T7" fmla="*/ 181 h 181"/>
                <a:gd name="T8" fmla="*/ 5 w 1005"/>
                <a:gd name="T9" fmla="*/ 5 h 181"/>
                <a:gd name="T10" fmla="*/ 2 w 1005"/>
                <a:gd name="T11" fmla="*/ 3 h 181"/>
                <a:gd name="T12" fmla="*/ 0 w 1005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5"/>
                <a:gd name="T22" fmla="*/ 0 h 181"/>
                <a:gd name="T23" fmla="*/ 1005 w 1005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5" h="181">
                  <a:moveTo>
                    <a:pt x="0" y="0"/>
                  </a:moveTo>
                  <a:lnTo>
                    <a:pt x="1005" y="177"/>
                  </a:lnTo>
                  <a:lnTo>
                    <a:pt x="1003" y="179"/>
                  </a:lnTo>
                  <a:lnTo>
                    <a:pt x="1003" y="181"/>
                  </a:lnTo>
                  <a:lnTo>
                    <a:pt x="5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E6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12" name="Freeform 293"/>
            <p:cNvSpPr>
              <a:spLocks/>
            </p:cNvSpPr>
            <p:nvPr/>
          </p:nvSpPr>
          <p:spPr bwMode="auto">
            <a:xfrm>
              <a:off x="2953" y="1768"/>
              <a:ext cx="1001" cy="180"/>
            </a:xfrm>
            <a:custGeom>
              <a:avLst/>
              <a:gdLst>
                <a:gd name="T0" fmla="*/ 0 w 1001"/>
                <a:gd name="T1" fmla="*/ 0 h 180"/>
                <a:gd name="T2" fmla="*/ 1001 w 1001"/>
                <a:gd name="T3" fmla="*/ 176 h 180"/>
                <a:gd name="T4" fmla="*/ 1001 w 1001"/>
                <a:gd name="T5" fmla="*/ 178 h 180"/>
                <a:gd name="T6" fmla="*/ 1000 w 1001"/>
                <a:gd name="T7" fmla="*/ 180 h 180"/>
                <a:gd name="T8" fmla="*/ 5 w 1001"/>
                <a:gd name="T9" fmla="*/ 5 h 180"/>
                <a:gd name="T10" fmla="*/ 3 w 1001"/>
                <a:gd name="T11" fmla="*/ 2 h 180"/>
                <a:gd name="T12" fmla="*/ 0 w 1001"/>
                <a:gd name="T13" fmla="*/ 0 h 1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1"/>
                <a:gd name="T22" fmla="*/ 0 h 180"/>
                <a:gd name="T23" fmla="*/ 1001 w 1001"/>
                <a:gd name="T24" fmla="*/ 180 h 18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1" h="180">
                  <a:moveTo>
                    <a:pt x="0" y="0"/>
                  </a:moveTo>
                  <a:lnTo>
                    <a:pt x="1001" y="176"/>
                  </a:lnTo>
                  <a:lnTo>
                    <a:pt x="1001" y="178"/>
                  </a:lnTo>
                  <a:lnTo>
                    <a:pt x="1000" y="180"/>
                  </a:lnTo>
                  <a:lnTo>
                    <a:pt x="5" y="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E6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13" name="Freeform 294"/>
            <p:cNvSpPr>
              <a:spLocks/>
            </p:cNvSpPr>
            <p:nvPr/>
          </p:nvSpPr>
          <p:spPr bwMode="auto">
            <a:xfrm>
              <a:off x="2956" y="1770"/>
              <a:ext cx="998" cy="181"/>
            </a:xfrm>
            <a:custGeom>
              <a:avLst/>
              <a:gdLst>
                <a:gd name="T0" fmla="*/ 0 w 998"/>
                <a:gd name="T1" fmla="*/ 0 h 181"/>
                <a:gd name="T2" fmla="*/ 998 w 998"/>
                <a:gd name="T3" fmla="*/ 176 h 181"/>
                <a:gd name="T4" fmla="*/ 997 w 998"/>
                <a:gd name="T5" fmla="*/ 178 h 181"/>
                <a:gd name="T6" fmla="*/ 995 w 998"/>
                <a:gd name="T7" fmla="*/ 181 h 181"/>
                <a:gd name="T8" fmla="*/ 4 w 998"/>
                <a:gd name="T9" fmla="*/ 5 h 181"/>
                <a:gd name="T10" fmla="*/ 2 w 998"/>
                <a:gd name="T11" fmla="*/ 3 h 181"/>
                <a:gd name="T12" fmla="*/ 0 w 998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8"/>
                <a:gd name="T22" fmla="*/ 0 h 181"/>
                <a:gd name="T23" fmla="*/ 998 w 998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8" h="181">
                  <a:moveTo>
                    <a:pt x="0" y="0"/>
                  </a:moveTo>
                  <a:lnTo>
                    <a:pt x="998" y="176"/>
                  </a:lnTo>
                  <a:lnTo>
                    <a:pt x="997" y="178"/>
                  </a:lnTo>
                  <a:lnTo>
                    <a:pt x="995" y="181"/>
                  </a:lnTo>
                  <a:lnTo>
                    <a:pt x="4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E6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14" name="Freeform 295"/>
            <p:cNvSpPr>
              <a:spLocks/>
            </p:cNvSpPr>
            <p:nvPr/>
          </p:nvSpPr>
          <p:spPr bwMode="auto">
            <a:xfrm>
              <a:off x="2958" y="1773"/>
              <a:ext cx="995" cy="180"/>
            </a:xfrm>
            <a:custGeom>
              <a:avLst/>
              <a:gdLst>
                <a:gd name="T0" fmla="*/ 0 w 995"/>
                <a:gd name="T1" fmla="*/ 0 h 180"/>
                <a:gd name="T2" fmla="*/ 995 w 995"/>
                <a:gd name="T3" fmla="*/ 175 h 180"/>
                <a:gd name="T4" fmla="*/ 993 w 995"/>
                <a:gd name="T5" fmla="*/ 178 h 180"/>
                <a:gd name="T6" fmla="*/ 991 w 995"/>
                <a:gd name="T7" fmla="*/ 180 h 180"/>
                <a:gd name="T8" fmla="*/ 5 w 995"/>
                <a:gd name="T9" fmla="*/ 6 h 180"/>
                <a:gd name="T10" fmla="*/ 2 w 995"/>
                <a:gd name="T11" fmla="*/ 2 h 180"/>
                <a:gd name="T12" fmla="*/ 0 w 995"/>
                <a:gd name="T13" fmla="*/ 0 h 1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5"/>
                <a:gd name="T22" fmla="*/ 0 h 180"/>
                <a:gd name="T23" fmla="*/ 995 w 995"/>
                <a:gd name="T24" fmla="*/ 180 h 18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5" h="180">
                  <a:moveTo>
                    <a:pt x="0" y="0"/>
                  </a:moveTo>
                  <a:lnTo>
                    <a:pt x="995" y="175"/>
                  </a:lnTo>
                  <a:lnTo>
                    <a:pt x="993" y="178"/>
                  </a:lnTo>
                  <a:lnTo>
                    <a:pt x="991" y="180"/>
                  </a:lnTo>
                  <a:lnTo>
                    <a:pt x="5" y="6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E6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15" name="Freeform 296"/>
            <p:cNvSpPr>
              <a:spLocks/>
            </p:cNvSpPr>
            <p:nvPr/>
          </p:nvSpPr>
          <p:spPr bwMode="auto">
            <a:xfrm>
              <a:off x="2960" y="1775"/>
              <a:ext cx="991" cy="179"/>
            </a:xfrm>
            <a:custGeom>
              <a:avLst/>
              <a:gdLst>
                <a:gd name="T0" fmla="*/ 0 w 991"/>
                <a:gd name="T1" fmla="*/ 0 h 179"/>
                <a:gd name="T2" fmla="*/ 991 w 991"/>
                <a:gd name="T3" fmla="*/ 176 h 179"/>
                <a:gd name="T4" fmla="*/ 989 w 991"/>
                <a:gd name="T5" fmla="*/ 178 h 179"/>
                <a:gd name="T6" fmla="*/ 987 w 991"/>
                <a:gd name="T7" fmla="*/ 179 h 179"/>
                <a:gd name="T8" fmla="*/ 5 w 991"/>
                <a:gd name="T9" fmla="*/ 5 h 179"/>
                <a:gd name="T10" fmla="*/ 3 w 991"/>
                <a:gd name="T11" fmla="*/ 4 h 179"/>
                <a:gd name="T12" fmla="*/ 0 w 991"/>
                <a:gd name="T13" fmla="*/ 0 h 1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1"/>
                <a:gd name="T22" fmla="*/ 0 h 179"/>
                <a:gd name="T23" fmla="*/ 991 w 991"/>
                <a:gd name="T24" fmla="*/ 179 h 1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1" h="179">
                  <a:moveTo>
                    <a:pt x="0" y="0"/>
                  </a:moveTo>
                  <a:lnTo>
                    <a:pt x="991" y="176"/>
                  </a:lnTo>
                  <a:lnTo>
                    <a:pt x="989" y="178"/>
                  </a:lnTo>
                  <a:lnTo>
                    <a:pt x="987" y="179"/>
                  </a:lnTo>
                  <a:lnTo>
                    <a:pt x="5" y="5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E6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16" name="Freeform 297"/>
            <p:cNvSpPr>
              <a:spLocks/>
            </p:cNvSpPr>
            <p:nvPr/>
          </p:nvSpPr>
          <p:spPr bwMode="auto">
            <a:xfrm>
              <a:off x="2963" y="1779"/>
              <a:ext cx="986" cy="177"/>
            </a:xfrm>
            <a:custGeom>
              <a:avLst/>
              <a:gdLst>
                <a:gd name="T0" fmla="*/ 0 w 986"/>
                <a:gd name="T1" fmla="*/ 0 h 177"/>
                <a:gd name="T2" fmla="*/ 986 w 986"/>
                <a:gd name="T3" fmla="*/ 174 h 177"/>
                <a:gd name="T4" fmla="*/ 984 w 986"/>
                <a:gd name="T5" fmla="*/ 175 h 177"/>
                <a:gd name="T6" fmla="*/ 983 w 986"/>
                <a:gd name="T7" fmla="*/ 177 h 177"/>
                <a:gd name="T8" fmla="*/ 4 w 986"/>
                <a:gd name="T9" fmla="*/ 5 h 177"/>
                <a:gd name="T10" fmla="*/ 2 w 986"/>
                <a:gd name="T11" fmla="*/ 1 h 177"/>
                <a:gd name="T12" fmla="*/ 0 w 986"/>
                <a:gd name="T13" fmla="*/ 0 h 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86"/>
                <a:gd name="T22" fmla="*/ 0 h 177"/>
                <a:gd name="T23" fmla="*/ 986 w 986"/>
                <a:gd name="T24" fmla="*/ 177 h 1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86" h="177">
                  <a:moveTo>
                    <a:pt x="0" y="0"/>
                  </a:moveTo>
                  <a:lnTo>
                    <a:pt x="986" y="174"/>
                  </a:lnTo>
                  <a:lnTo>
                    <a:pt x="984" y="175"/>
                  </a:lnTo>
                  <a:lnTo>
                    <a:pt x="983" y="177"/>
                  </a:lnTo>
                  <a:lnTo>
                    <a:pt x="4" y="5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7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17" name="Freeform 298"/>
            <p:cNvSpPr>
              <a:spLocks/>
            </p:cNvSpPr>
            <p:nvPr/>
          </p:nvSpPr>
          <p:spPr bwMode="auto">
            <a:xfrm>
              <a:off x="2965" y="1780"/>
              <a:ext cx="982" cy="178"/>
            </a:xfrm>
            <a:custGeom>
              <a:avLst/>
              <a:gdLst>
                <a:gd name="T0" fmla="*/ 0 w 982"/>
                <a:gd name="T1" fmla="*/ 0 h 178"/>
                <a:gd name="T2" fmla="*/ 982 w 982"/>
                <a:gd name="T3" fmla="*/ 174 h 178"/>
                <a:gd name="T4" fmla="*/ 981 w 982"/>
                <a:gd name="T5" fmla="*/ 176 h 178"/>
                <a:gd name="T6" fmla="*/ 981 w 982"/>
                <a:gd name="T7" fmla="*/ 178 h 178"/>
                <a:gd name="T8" fmla="*/ 5 w 982"/>
                <a:gd name="T9" fmla="*/ 5 h 178"/>
                <a:gd name="T10" fmla="*/ 2 w 982"/>
                <a:gd name="T11" fmla="*/ 4 h 178"/>
                <a:gd name="T12" fmla="*/ 0 w 982"/>
                <a:gd name="T13" fmla="*/ 0 h 1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82"/>
                <a:gd name="T22" fmla="*/ 0 h 178"/>
                <a:gd name="T23" fmla="*/ 982 w 982"/>
                <a:gd name="T24" fmla="*/ 178 h 1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82" h="178">
                  <a:moveTo>
                    <a:pt x="0" y="0"/>
                  </a:moveTo>
                  <a:lnTo>
                    <a:pt x="982" y="174"/>
                  </a:lnTo>
                  <a:lnTo>
                    <a:pt x="981" y="176"/>
                  </a:lnTo>
                  <a:lnTo>
                    <a:pt x="981" y="178"/>
                  </a:lnTo>
                  <a:lnTo>
                    <a:pt x="5" y="5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7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18" name="Freeform 299"/>
            <p:cNvSpPr>
              <a:spLocks/>
            </p:cNvSpPr>
            <p:nvPr/>
          </p:nvSpPr>
          <p:spPr bwMode="auto">
            <a:xfrm>
              <a:off x="2967" y="1784"/>
              <a:ext cx="979" cy="175"/>
            </a:xfrm>
            <a:custGeom>
              <a:avLst/>
              <a:gdLst>
                <a:gd name="T0" fmla="*/ 0 w 979"/>
                <a:gd name="T1" fmla="*/ 0 h 175"/>
                <a:gd name="T2" fmla="*/ 979 w 979"/>
                <a:gd name="T3" fmla="*/ 172 h 175"/>
                <a:gd name="T4" fmla="*/ 979 w 979"/>
                <a:gd name="T5" fmla="*/ 174 h 175"/>
                <a:gd name="T6" fmla="*/ 977 w 979"/>
                <a:gd name="T7" fmla="*/ 175 h 175"/>
                <a:gd name="T8" fmla="*/ 5 w 979"/>
                <a:gd name="T9" fmla="*/ 5 h 175"/>
                <a:gd name="T10" fmla="*/ 3 w 979"/>
                <a:gd name="T11" fmla="*/ 1 h 175"/>
                <a:gd name="T12" fmla="*/ 0 w 979"/>
                <a:gd name="T13" fmla="*/ 0 h 1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79"/>
                <a:gd name="T22" fmla="*/ 0 h 175"/>
                <a:gd name="T23" fmla="*/ 979 w 979"/>
                <a:gd name="T24" fmla="*/ 175 h 17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79" h="175">
                  <a:moveTo>
                    <a:pt x="0" y="0"/>
                  </a:moveTo>
                  <a:lnTo>
                    <a:pt x="979" y="172"/>
                  </a:lnTo>
                  <a:lnTo>
                    <a:pt x="979" y="174"/>
                  </a:lnTo>
                  <a:lnTo>
                    <a:pt x="977" y="175"/>
                  </a:lnTo>
                  <a:lnTo>
                    <a:pt x="5" y="5"/>
                  </a:lnTo>
                  <a:lnTo>
                    <a:pt x="3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7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19" name="Freeform 300"/>
            <p:cNvSpPr>
              <a:spLocks/>
            </p:cNvSpPr>
            <p:nvPr/>
          </p:nvSpPr>
          <p:spPr bwMode="auto">
            <a:xfrm>
              <a:off x="2970" y="1785"/>
              <a:ext cx="976" cy="178"/>
            </a:xfrm>
            <a:custGeom>
              <a:avLst/>
              <a:gdLst>
                <a:gd name="T0" fmla="*/ 0 w 976"/>
                <a:gd name="T1" fmla="*/ 0 h 178"/>
                <a:gd name="T2" fmla="*/ 976 w 976"/>
                <a:gd name="T3" fmla="*/ 173 h 178"/>
                <a:gd name="T4" fmla="*/ 974 w 976"/>
                <a:gd name="T5" fmla="*/ 174 h 178"/>
                <a:gd name="T6" fmla="*/ 972 w 976"/>
                <a:gd name="T7" fmla="*/ 178 h 178"/>
                <a:gd name="T8" fmla="*/ 3 w 976"/>
                <a:gd name="T9" fmla="*/ 5 h 178"/>
                <a:gd name="T10" fmla="*/ 2 w 976"/>
                <a:gd name="T11" fmla="*/ 4 h 178"/>
                <a:gd name="T12" fmla="*/ 0 w 976"/>
                <a:gd name="T13" fmla="*/ 0 h 1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76"/>
                <a:gd name="T22" fmla="*/ 0 h 178"/>
                <a:gd name="T23" fmla="*/ 976 w 976"/>
                <a:gd name="T24" fmla="*/ 178 h 1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76" h="178">
                  <a:moveTo>
                    <a:pt x="0" y="0"/>
                  </a:moveTo>
                  <a:lnTo>
                    <a:pt x="976" y="173"/>
                  </a:lnTo>
                  <a:lnTo>
                    <a:pt x="974" y="174"/>
                  </a:lnTo>
                  <a:lnTo>
                    <a:pt x="972" y="178"/>
                  </a:lnTo>
                  <a:lnTo>
                    <a:pt x="3" y="5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8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20" name="Freeform 301"/>
            <p:cNvSpPr>
              <a:spLocks/>
            </p:cNvSpPr>
            <p:nvPr/>
          </p:nvSpPr>
          <p:spPr bwMode="auto">
            <a:xfrm>
              <a:off x="2972" y="1789"/>
              <a:ext cx="972" cy="175"/>
            </a:xfrm>
            <a:custGeom>
              <a:avLst/>
              <a:gdLst>
                <a:gd name="T0" fmla="*/ 0 w 972"/>
                <a:gd name="T1" fmla="*/ 0 h 175"/>
                <a:gd name="T2" fmla="*/ 972 w 972"/>
                <a:gd name="T3" fmla="*/ 170 h 175"/>
                <a:gd name="T4" fmla="*/ 970 w 972"/>
                <a:gd name="T5" fmla="*/ 174 h 175"/>
                <a:gd name="T6" fmla="*/ 969 w 972"/>
                <a:gd name="T7" fmla="*/ 175 h 175"/>
                <a:gd name="T8" fmla="*/ 5 w 972"/>
                <a:gd name="T9" fmla="*/ 5 h 175"/>
                <a:gd name="T10" fmla="*/ 1 w 972"/>
                <a:gd name="T11" fmla="*/ 1 h 175"/>
                <a:gd name="T12" fmla="*/ 0 w 972"/>
                <a:gd name="T13" fmla="*/ 0 h 1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72"/>
                <a:gd name="T22" fmla="*/ 0 h 175"/>
                <a:gd name="T23" fmla="*/ 972 w 972"/>
                <a:gd name="T24" fmla="*/ 175 h 17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72" h="175">
                  <a:moveTo>
                    <a:pt x="0" y="0"/>
                  </a:moveTo>
                  <a:lnTo>
                    <a:pt x="972" y="170"/>
                  </a:lnTo>
                  <a:lnTo>
                    <a:pt x="970" y="174"/>
                  </a:lnTo>
                  <a:lnTo>
                    <a:pt x="969" y="175"/>
                  </a:lnTo>
                  <a:lnTo>
                    <a:pt x="5" y="5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8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21" name="Freeform 302"/>
            <p:cNvSpPr>
              <a:spLocks/>
            </p:cNvSpPr>
            <p:nvPr/>
          </p:nvSpPr>
          <p:spPr bwMode="auto">
            <a:xfrm>
              <a:off x="2973" y="1790"/>
              <a:ext cx="969" cy="176"/>
            </a:xfrm>
            <a:custGeom>
              <a:avLst/>
              <a:gdLst>
                <a:gd name="T0" fmla="*/ 0 w 969"/>
                <a:gd name="T1" fmla="*/ 0 h 176"/>
                <a:gd name="T2" fmla="*/ 969 w 969"/>
                <a:gd name="T3" fmla="*/ 173 h 176"/>
                <a:gd name="T4" fmla="*/ 968 w 969"/>
                <a:gd name="T5" fmla="*/ 174 h 176"/>
                <a:gd name="T6" fmla="*/ 966 w 969"/>
                <a:gd name="T7" fmla="*/ 176 h 176"/>
                <a:gd name="T8" fmla="*/ 5 w 969"/>
                <a:gd name="T9" fmla="*/ 7 h 176"/>
                <a:gd name="T10" fmla="*/ 4 w 969"/>
                <a:gd name="T11" fmla="*/ 4 h 176"/>
                <a:gd name="T12" fmla="*/ 0 w 969"/>
                <a:gd name="T13" fmla="*/ 0 h 1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9"/>
                <a:gd name="T22" fmla="*/ 0 h 176"/>
                <a:gd name="T23" fmla="*/ 969 w 969"/>
                <a:gd name="T24" fmla="*/ 176 h 17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9" h="176">
                  <a:moveTo>
                    <a:pt x="0" y="0"/>
                  </a:moveTo>
                  <a:lnTo>
                    <a:pt x="969" y="173"/>
                  </a:lnTo>
                  <a:lnTo>
                    <a:pt x="968" y="174"/>
                  </a:lnTo>
                  <a:lnTo>
                    <a:pt x="966" y="176"/>
                  </a:lnTo>
                  <a:lnTo>
                    <a:pt x="5" y="7"/>
                  </a:ln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8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22" name="Freeform 303"/>
            <p:cNvSpPr>
              <a:spLocks/>
            </p:cNvSpPr>
            <p:nvPr/>
          </p:nvSpPr>
          <p:spPr bwMode="auto">
            <a:xfrm>
              <a:off x="2977" y="1794"/>
              <a:ext cx="964" cy="174"/>
            </a:xfrm>
            <a:custGeom>
              <a:avLst/>
              <a:gdLst>
                <a:gd name="T0" fmla="*/ 0 w 964"/>
                <a:gd name="T1" fmla="*/ 0 h 174"/>
                <a:gd name="T2" fmla="*/ 964 w 964"/>
                <a:gd name="T3" fmla="*/ 170 h 174"/>
                <a:gd name="T4" fmla="*/ 962 w 964"/>
                <a:gd name="T5" fmla="*/ 172 h 174"/>
                <a:gd name="T6" fmla="*/ 960 w 964"/>
                <a:gd name="T7" fmla="*/ 174 h 174"/>
                <a:gd name="T8" fmla="*/ 3 w 964"/>
                <a:gd name="T9" fmla="*/ 5 h 174"/>
                <a:gd name="T10" fmla="*/ 1 w 964"/>
                <a:gd name="T11" fmla="*/ 3 h 174"/>
                <a:gd name="T12" fmla="*/ 0 w 964"/>
                <a:gd name="T13" fmla="*/ 0 h 1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4"/>
                <a:gd name="T22" fmla="*/ 0 h 174"/>
                <a:gd name="T23" fmla="*/ 964 w 964"/>
                <a:gd name="T24" fmla="*/ 174 h 1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4" h="174">
                  <a:moveTo>
                    <a:pt x="0" y="0"/>
                  </a:moveTo>
                  <a:lnTo>
                    <a:pt x="964" y="170"/>
                  </a:lnTo>
                  <a:lnTo>
                    <a:pt x="962" y="172"/>
                  </a:lnTo>
                  <a:lnTo>
                    <a:pt x="960" y="174"/>
                  </a:lnTo>
                  <a:lnTo>
                    <a:pt x="3" y="5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23" name="Freeform 304"/>
            <p:cNvSpPr>
              <a:spLocks/>
            </p:cNvSpPr>
            <p:nvPr/>
          </p:nvSpPr>
          <p:spPr bwMode="auto">
            <a:xfrm>
              <a:off x="2978" y="1797"/>
              <a:ext cx="961" cy="173"/>
            </a:xfrm>
            <a:custGeom>
              <a:avLst/>
              <a:gdLst>
                <a:gd name="T0" fmla="*/ 0 w 961"/>
                <a:gd name="T1" fmla="*/ 0 h 173"/>
                <a:gd name="T2" fmla="*/ 961 w 961"/>
                <a:gd name="T3" fmla="*/ 169 h 173"/>
                <a:gd name="T4" fmla="*/ 959 w 961"/>
                <a:gd name="T5" fmla="*/ 171 h 173"/>
                <a:gd name="T6" fmla="*/ 958 w 961"/>
                <a:gd name="T7" fmla="*/ 173 h 173"/>
                <a:gd name="T8" fmla="*/ 5 w 961"/>
                <a:gd name="T9" fmla="*/ 5 h 173"/>
                <a:gd name="T10" fmla="*/ 2 w 961"/>
                <a:gd name="T11" fmla="*/ 2 h 173"/>
                <a:gd name="T12" fmla="*/ 0 w 961"/>
                <a:gd name="T13" fmla="*/ 0 h 1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1"/>
                <a:gd name="T22" fmla="*/ 0 h 173"/>
                <a:gd name="T23" fmla="*/ 961 w 961"/>
                <a:gd name="T24" fmla="*/ 173 h 1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1" h="173">
                  <a:moveTo>
                    <a:pt x="0" y="0"/>
                  </a:moveTo>
                  <a:lnTo>
                    <a:pt x="961" y="169"/>
                  </a:lnTo>
                  <a:lnTo>
                    <a:pt x="959" y="171"/>
                  </a:lnTo>
                  <a:lnTo>
                    <a:pt x="958" y="173"/>
                  </a:lnTo>
                  <a:lnTo>
                    <a:pt x="5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24" name="Freeform 305"/>
            <p:cNvSpPr>
              <a:spLocks/>
            </p:cNvSpPr>
            <p:nvPr/>
          </p:nvSpPr>
          <p:spPr bwMode="auto">
            <a:xfrm>
              <a:off x="2980" y="1799"/>
              <a:ext cx="957" cy="172"/>
            </a:xfrm>
            <a:custGeom>
              <a:avLst/>
              <a:gdLst>
                <a:gd name="T0" fmla="*/ 0 w 957"/>
                <a:gd name="T1" fmla="*/ 0 h 172"/>
                <a:gd name="T2" fmla="*/ 957 w 957"/>
                <a:gd name="T3" fmla="*/ 169 h 172"/>
                <a:gd name="T4" fmla="*/ 956 w 957"/>
                <a:gd name="T5" fmla="*/ 171 h 172"/>
                <a:gd name="T6" fmla="*/ 954 w 957"/>
                <a:gd name="T7" fmla="*/ 172 h 172"/>
                <a:gd name="T8" fmla="*/ 5 w 957"/>
                <a:gd name="T9" fmla="*/ 5 h 172"/>
                <a:gd name="T10" fmla="*/ 3 w 957"/>
                <a:gd name="T11" fmla="*/ 3 h 172"/>
                <a:gd name="T12" fmla="*/ 0 w 957"/>
                <a:gd name="T13" fmla="*/ 0 h 1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57"/>
                <a:gd name="T22" fmla="*/ 0 h 172"/>
                <a:gd name="T23" fmla="*/ 957 w 957"/>
                <a:gd name="T24" fmla="*/ 172 h 17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57" h="172">
                  <a:moveTo>
                    <a:pt x="0" y="0"/>
                  </a:moveTo>
                  <a:lnTo>
                    <a:pt x="957" y="169"/>
                  </a:lnTo>
                  <a:lnTo>
                    <a:pt x="956" y="171"/>
                  </a:lnTo>
                  <a:lnTo>
                    <a:pt x="954" y="172"/>
                  </a:lnTo>
                  <a:lnTo>
                    <a:pt x="5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25" name="Freeform 306"/>
            <p:cNvSpPr>
              <a:spLocks/>
            </p:cNvSpPr>
            <p:nvPr/>
          </p:nvSpPr>
          <p:spPr bwMode="auto">
            <a:xfrm>
              <a:off x="2983" y="1802"/>
              <a:ext cx="953" cy="171"/>
            </a:xfrm>
            <a:custGeom>
              <a:avLst/>
              <a:gdLst>
                <a:gd name="T0" fmla="*/ 0 w 953"/>
                <a:gd name="T1" fmla="*/ 0 h 171"/>
                <a:gd name="T2" fmla="*/ 953 w 953"/>
                <a:gd name="T3" fmla="*/ 168 h 171"/>
                <a:gd name="T4" fmla="*/ 951 w 953"/>
                <a:gd name="T5" fmla="*/ 169 h 171"/>
                <a:gd name="T6" fmla="*/ 949 w 953"/>
                <a:gd name="T7" fmla="*/ 171 h 171"/>
                <a:gd name="T8" fmla="*/ 5 w 953"/>
                <a:gd name="T9" fmla="*/ 5 h 171"/>
                <a:gd name="T10" fmla="*/ 2 w 953"/>
                <a:gd name="T11" fmla="*/ 2 h 171"/>
                <a:gd name="T12" fmla="*/ 0 w 953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53"/>
                <a:gd name="T22" fmla="*/ 0 h 171"/>
                <a:gd name="T23" fmla="*/ 953 w 953"/>
                <a:gd name="T24" fmla="*/ 171 h 1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53" h="171">
                  <a:moveTo>
                    <a:pt x="0" y="0"/>
                  </a:moveTo>
                  <a:lnTo>
                    <a:pt x="953" y="168"/>
                  </a:lnTo>
                  <a:lnTo>
                    <a:pt x="951" y="169"/>
                  </a:lnTo>
                  <a:lnTo>
                    <a:pt x="949" y="171"/>
                  </a:lnTo>
                  <a:lnTo>
                    <a:pt x="5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26" name="Freeform 307"/>
            <p:cNvSpPr>
              <a:spLocks/>
            </p:cNvSpPr>
            <p:nvPr/>
          </p:nvSpPr>
          <p:spPr bwMode="auto">
            <a:xfrm>
              <a:off x="2985" y="1804"/>
              <a:ext cx="949" cy="171"/>
            </a:xfrm>
            <a:custGeom>
              <a:avLst/>
              <a:gdLst>
                <a:gd name="T0" fmla="*/ 0 w 949"/>
                <a:gd name="T1" fmla="*/ 0 h 171"/>
                <a:gd name="T2" fmla="*/ 949 w 949"/>
                <a:gd name="T3" fmla="*/ 167 h 171"/>
                <a:gd name="T4" fmla="*/ 947 w 949"/>
                <a:gd name="T5" fmla="*/ 169 h 171"/>
                <a:gd name="T6" fmla="*/ 944 w 949"/>
                <a:gd name="T7" fmla="*/ 171 h 171"/>
                <a:gd name="T8" fmla="*/ 5 w 949"/>
                <a:gd name="T9" fmla="*/ 5 h 171"/>
                <a:gd name="T10" fmla="*/ 3 w 949"/>
                <a:gd name="T11" fmla="*/ 3 h 171"/>
                <a:gd name="T12" fmla="*/ 0 w 949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49"/>
                <a:gd name="T22" fmla="*/ 0 h 171"/>
                <a:gd name="T23" fmla="*/ 949 w 949"/>
                <a:gd name="T24" fmla="*/ 171 h 1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49" h="171">
                  <a:moveTo>
                    <a:pt x="0" y="0"/>
                  </a:moveTo>
                  <a:lnTo>
                    <a:pt x="949" y="167"/>
                  </a:lnTo>
                  <a:lnTo>
                    <a:pt x="947" y="169"/>
                  </a:lnTo>
                  <a:lnTo>
                    <a:pt x="944" y="171"/>
                  </a:lnTo>
                  <a:lnTo>
                    <a:pt x="5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27" name="Freeform 308"/>
            <p:cNvSpPr>
              <a:spLocks/>
            </p:cNvSpPr>
            <p:nvPr/>
          </p:nvSpPr>
          <p:spPr bwMode="auto">
            <a:xfrm>
              <a:off x="2988" y="1807"/>
              <a:ext cx="944" cy="171"/>
            </a:xfrm>
            <a:custGeom>
              <a:avLst/>
              <a:gdLst>
                <a:gd name="T0" fmla="*/ 0 w 944"/>
                <a:gd name="T1" fmla="*/ 0 h 171"/>
                <a:gd name="T2" fmla="*/ 944 w 944"/>
                <a:gd name="T3" fmla="*/ 166 h 171"/>
                <a:gd name="T4" fmla="*/ 941 w 944"/>
                <a:gd name="T5" fmla="*/ 168 h 171"/>
                <a:gd name="T6" fmla="*/ 939 w 944"/>
                <a:gd name="T7" fmla="*/ 171 h 171"/>
                <a:gd name="T8" fmla="*/ 4 w 944"/>
                <a:gd name="T9" fmla="*/ 5 h 171"/>
                <a:gd name="T10" fmla="*/ 2 w 944"/>
                <a:gd name="T11" fmla="*/ 2 h 171"/>
                <a:gd name="T12" fmla="*/ 0 w 944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44"/>
                <a:gd name="T22" fmla="*/ 0 h 171"/>
                <a:gd name="T23" fmla="*/ 944 w 944"/>
                <a:gd name="T24" fmla="*/ 171 h 1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44" h="171">
                  <a:moveTo>
                    <a:pt x="0" y="0"/>
                  </a:moveTo>
                  <a:lnTo>
                    <a:pt x="944" y="166"/>
                  </a:lnTo>
                  <a:lnTo>
                    <a:pt x="941" y="168"/>
                  </a:lnTo>
                  <a:lnTo>
                    <a:pt x="939" y="171"/>
                  </a:lnTo>
                  <a:lnTo>
                    <a:pt x="4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28" name="Freeform 309"/>
            <p:cNvSpPr>
              <a:spLocks/>
            </p:cNvSpPr>
            <p:nvPr/>
          </p:nvSpPr>
          <p:spPr bwMode="auto">
            <a:xfrm>
              <a:off x="2990" y="1809"/>
              <a:ext cx="939" cy="171"/>
            </a:xfrm>
            <a:custGeom>
              <a:avLst/>
              <a:gdLst>
                <a:gd name="T0" fmla="*/ 0 w 939"/>
                <a:gd name="T1" fmla="*/ 0 h 171"/>
                <a:gd name="T2" fmla="*/ 939 w 939"/>
                <a:gd name="T3" fmla="*/ 166 h 171"/>
                <a:gd name="T4" fmla="*/ 937 w 939"/>
                <a:gd name="T5" fmla="*/ 169 h 171"/>
                <a:gd name="T6" fmla="*/ 936 w 939"/>
                <a:gd name="T7" fmla="*/ 171 h 171"/>
                <a:gd name="T8" fmla="*/ 5 w 939"/>
                <a:gd name="T9" fmla="*/ 5 h 171"/>
                <a:gd name="T10" fmla="*/ 2 w 939"/>
                <a:gd name="T11" fmla="*/ 3 h 171"/>
                <a:gd name="T12" fmla="*/ 0 w 939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39"/>
                <a:gd name="T22" fmla="*/ 0 h 171"/>
                <a:gd name="T23" fmla="*/ 939 w 939"/>
                <a:gd name="T24" fmla="*/ 171 h 1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39" h="171">
                  <a:moveTo>
                    <a:pt x="0" y="0"/>
                  </a:moveTo>
                  <a:lnTo>
                    <a:pt x="939" y="166"/>
                  </a:lnTo>
                  <a:lnTo>
                    <a:pt x="937" y="169"/>
                  </a:lnTo>
                  <a:lnTo>
                    <a:pt x="936" y="171"/>
                  </a:lnTo>
                  <a:lnTo>
                    <a:pt x="5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29" name="Freeform 310"/>
            <p:cNvSpPr>
              <a:spLocks/>
            </p:cNvSpPr>
            <p:nvPr/>
          </p:nvSpPr>
          <p:spPr bwMode="auto">
            <a:xfrm>
              <a:off x="2992" y="1812"/>
              <a:ext cx="935" cy="169"/>
            </a:xfrm>
            <a:custGeom>
              <a:avLst/>
              <a:gdLst>
                <a:gd name="T0" fmla="*/ 0 w 935"/>
                <a:gd name="T1" fmla="*/ 0 h 169"/>
                <a:gd name="T2" fmla="*/ 935 w 935"/>
                <a:gd name="T3" fmla="*/ 166 h 169"/>
                <a:gd name="T4" fmla="*/ 934 w 935"/>
                <a:gd name="T5" fmla="*/ 168 h 169"/>
                <a:gd name="T6" fmla="*/ 932 w 935"/>
                <a:gd name="T7" fmla="*/ 169 h 169"/>
                <a:gd name="T8" fmla="*/ 5 w 935"/>
                <a:gd name="T9" fmla="*/ 5 h 169"/>
                <a:gd name="T10" fmla="*/ 3 w 935"/>
                <a:gd name="T11" fmla="*/ 2 h 169"/>
                <a:gd name="T12" fmla="*/ 0 w 935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35"/>
                <a:gd name="T22" fmla="*/ 0 h 169"/>
                <a:gd name="T23" fmla="*/ 935 w 935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35" h="169">
                  <a:moveTo>
                    <a:pt x="0" y="0"/>
                  </a:moveTo>
                  <a:lnTo>
                    <a:pt x="935" y="166"/>
                  </a:lnTo>
                  <a:lnTo>
                    <a:pt x="934" y="168"/>
                  </a:lnTo>
                  <a:lnTo>
                    <a:pt x="932" y="169"/>
                  </a:lnTo>
                  <a:lnTo>
                    <a:pt x="5" y="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30" name="Freeform 311"/>
            <p:cNvSpPr>
              <a:spLocks/>
            </p:cNvSpPr>
            <p:nvPr/>
          </p:nvSpPr>
          <p:spPr bwMode="auto">
            <a:xfrm>
              <a:off x="2995" y="1814"/>
              <a:ext cx="931" cy="169"/>
            </a:xfrm>
            <a:custGeom>
              <a:avLst/>
              <a:gdLst>
                <a:gd name="T0" fmla="*/ 0 w 931"/>
                <a:gd name="T1" fmla="*/ 0 h 169"/>
                <a:gd name="T2" fmla="*/ 931 w 931"/>
                <a:gd name="T3" fmla="*/ 166 h 169"/>
                <a:gd name="T4" fmla="*/ 929 w 931"/>
                <a:gd name="T5" fmla="*/ 167 h 169"/>
                <a:gd name="T6" fmla="*/ 927 w 931"/>
                <a:gd name="T7" fmla="*/ 169 h 169"/>
                <a:gd name="T8" fmla="*/ 5 w 931"/>
                <a:gd name="T9" fmla="*/ 7 h 169"/>
                <a:gd name="T10" fmla="*/ 2 w 931"/>
                <a:gd name="T11" fmla="*/ 3 h 169"/>
                <a:gd name="T12" fmla="*/ 0 w 931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31"/>
                <a:gd name="T22" fmla="*/ 0 h 169"/>
                <a:gd name="T23" fmla="*/ 931 w 931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31" h="169">
                  <a:moveTo>
                    <a:pt x="0" y="0"/>
                  </a:moveTo>
                  <a:lnTo>
                    <a:pt x="931" y="166"/>
                  </a:lnTo>
                  <a:lnTo>
                    <a:pt x="929" y="167"/>
                  </a:lnTo>
                  <a:lnTo>
                    <a:pt x="927" y="169"/>
                  </a:lnTo>
                  <a:lnTo>
                    <a:pt x="5" y="7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31" name="Freeform 312"/>
            <p:cNvSpPr>
              <a:spLocks/>
            </p:cNvSpPr>
            <p:nvPr/>
          </p:nvSpPr>
          <p:spPr bwMode="auto">
            <a:xfrm>
              <a:off x="2997" y="1817"/>
              <a:ext cx="927" cy="168"/>
            </a:xfrm>
            <a:custGeom>
              <a:avLst/>
              <a:gdLst>
                <a:gd name="T0" fmla="*/ 0 w 927"/>
                <a:gd name="T1" fmla="*/ 0 h 168"/>
                <a:gd name="T2" fmla="*/ 927 w 927"/>
                <a:gd name="T3" fmla="*/ 164 h 168"/>
                <a:gd name="T4" fmla="*/ 925 w 927"/>
                <a:gd name="T5" fmla="*/ 166 h 168"/>
                <a:gd name="T6" fmla="*/ 923 w 927"/>
                <a:gd name="T7" fmla="*/ 168 h 168"/>
                <a:gd name="T8" fmla="*/ 5 w 927"/>
                <a:gd name="T9" fmla="*/ 5 h 168"/>
                <a:gd name="T10" fmla="*/ 3 w 927"/>
                <a:gd name="T11" fmla="*/ 4 h 168"/>
                <a:gd name="T12" fmla="*/ 0 w 927"/>
                <a:gd name="T13" fmla="*/ 0 h 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27"/>
                <a:gd name="T22" fmla="*/ 0 h 168"/>
                <a:gd name="T23" fmla="*/ 927 w 927"/>
                <a:gd name="T24" fmla="*/ 168 h 1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27" h="168">
                  <a:moveTo>
                    <a:pt x="0" y="0"/>
                  </a:moveTo>
                  <a:lnTo>
                    <a:pt x="927" y="164"/>
                  </a:lnTo>
                  <a:lnTo>
                    <a:pt x="925" y="166"/>
                  </a:lnTo>
                  <a:lnTo>
                    <a:pt x="923" y="168"/>
                  </a:lnTo>
                  <a:lnTo>
                    <a:pt x="5" y="5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32" name="Freeform 313"/>
            <p:cNvSpPr>
              <a:spLocks/>
            </p:cNvSpPr>
            <p:nvPr/>
          </p:nvSpPr>
          <p:spPr bwMode="auto">
            <a:xfrm>
              <a:off x="3000" y="1821"/>
              <a:ext cx="922" cy="165"/>
            </a:xfrm>
            <a:custGeom>
              <a:avLst/>
              <a:gdLst>
                <a:gd name="T0" fmla="*/ 0 w 922"/>
                <a:gd name="T1" fmla="*/ 0 h 165"/>
                <a:gd name="T2" fmla="*/ 922 w 922"/>
                <a:gd name="T3" fmla="*/ 162 h 165"/>
                <a:gd name="T4" fmla="*/ 920 w 922"/>
                <a:gd name="T5" fmla="*/ 164 h 165"/>
                <a:gd name="T6" fmla="*/ 917 w 922"/>
                <a:gd name="T7" fmla="*/ 165 h 165"/>
                <a:gd name="T8" fmla="*/ 5 w 922"/>
                <a:gd name="T9" fmla="*/ 5 h 165"/>
                <a:gd name="T10" fmla="*/ 2 w 922"/>
                <a:gd name="T11" fmla="*/ 1 h 165"/>
                <a:gd name="T12" fmla="*/ 0 w 922"/>
                <a:gd name="T13" fmla="*/ 0 h 1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22"/>
                <a:gd name="T22" fmla="*/ 0 h 165"/>
                <a:gd name="T23" fmla="*/ 922 w 922"/>
                <a:gd name="T24" fmla="*/ 165 h 16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22" h="165">
                  <a:moveTo>
                    <a:pt x="0" y="0"/>
                  </a:moveTo>
                  <a:lnTo>
                    <a:pt x="922" y="162"/>
                  </a:lnTo>
                  <a:lnTo>
                    <a:pt x="920" y="164"/>
                  </a:lnTo>
                  <a:lnTo>
                    <a:pt x="917" y="165"/>
                  </a:lnTo>
                  <a:lnTo>
                    <a:pt x="5" y="5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33" name="Freeform 314"/>
            <p:cNvSpPr>
              <a:spLocks/>
            </p:cNvSpPr>
            <p:nvPr/>
          </p:nvSpPr>
          <p:spPr bwMode="auto">
            <a:xfrm>
              <a:off x="3002" y="1822"/>
              <a:ext cx="918" cy="166"/>
            </a:xfrm>
            <a:custGeom>
              <a:avLst/>
              <a:gdLst>
                <a:gd name="T0" fmla="*/ 0 w 918"/>
                <a:gd name="T1" fmla="*/ 0 h 166"/>
                <a:gd name="T2" fmla="*/ 918 w 918"/>
                <a:gd name="T3" fmla="*/ 163 h 166"/>
                <a:gd name="T4" fmla="*/ 915 w 918"/>
                <a:gd name="T5" fmla="*/ 164 h 166"/>
                <a:gd name="T6" fmla="*/ 913 w 918"/>
                <a:gd name="T7" fmla="*/ 166 h 166"/>
                <a:gd name="T8" fmla="*/ 5 w 918"/>
                <a:gd name="T9" fmla="*/ 6 h 166"/>
                <a:gd name="T10" fmla="*/ 3 w 918"/>
                <a:gd name="T11" fmla="*/ 4 h 166"/>
                <a:gd name="T12" fmla="*/ 0 w 918"/>
                <a:gd name="T13" fmla="*/ 0 h 1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18"/>
                <a:gd name="T22" fmla="*/ 0 h 166"/>
                <a:gd name="T23" fmla="*/ 918 w 918"/>
                <a:gd name="T24" fmla="*/ 166 h 16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18" h="166">
                  <a:moveTo>
                    <a:pt x="0" y="0"/>
                  </a:moveTo>
                  <a:lnTo>
                    <a:pt x="918" y="163"/>
                  </a:lnTo>
                  <a:lnTo>
                    <a:pt x="915" y="164"/>
                  </a:lnTo>
                  <a:lnTo>
                    <a:pt x="913" y="166"/>
                  </a:lnTo>
                  <a:lnTo>
                    <a:pt x="5" y="6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A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34" name="Freeform 315"/>
            <p:cNvSpPr>
              <a:spLocks/>
            </p:cNvSpPr>
            <p:nvPr/>
          </p:nvSpPr>
          <p:spPr bwMode="auto">
            <a:xfrm>
              <a:off x="3005" y="1826"/>
              <a:ext cx="912" cy="164"/>
            </a:xfrm>
            <a:custGeom>
              <a:avLst/>
              <a:gdLst>
                <a:gd name="T0" fmla="*/ 0 w 912"/>
                <a:gd name="T1" fmla="*/ 0 h 164"/>
                <a:gd name="T2" fmla="*/ 912 w 912"/>
                <a:gd name="T3" fmla="*/ 160 h 164"/>
                <a:gd name="T4" fmla="*/ 910 w 912"/>
                <a:gd name="T5" fmla="*/ 162 h 164"/>
                <a:gd name="T6" fmla="*/ 909 w 912"/>
                <a:gd name="T7" fmla="*/ 164 h 164"/>
                <a:gd name="T8" fmla="*/ 5 w 912"/>
                <a:gd name="T9" fmla="*/ 5 h 164"/>
                <a:gd name="T10" fmla="*/ 2 w 912"/>
                <a:gd name="T11" fmla="*/ 2 h 164"/>
                <a:gd name="T12" fmla="*/ 0 w 912"/>
                <a:gd name="T13" fmla="*/ 0 h 1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12"/>
                <a:gd name="T22" fmla="*/ 0 h 164"/>
                <a:gd name="T23" fmla="*/ 912 w 912"/>
                <a:gd name="T24" fmla="*/ 164 h 16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12" h="164">
                  <a:moveTo>
                    <a:pt x="0" y="0"/>
                  </a:moveTo>
                  <a:lnTo>
                    <a:pt x="912" y="160"/>
                  </a:lnTo>
                  <a:lnTo>
                    <a:pt x="910" y="162"/>
                  </a:lnTo>
                  <a:lnTo>
                    <a:pt x="909" y="164"/>
                  </a:lnTo>
                  <a:lnTo>
                    <a:pt x="5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B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35" name="Freeform 316"/>
            <p:cNvSpPr>
              <a:spLocks/>
            </p:cNvSpPr>
            <p:nvPr/>
          </p:nvSpPr>
          <p:spPr bwMode="auto">
            <a:xfrm>
              <a:off x="3007" y="1828"/>
              <a:ext cx="908" cy="163"/>
            </a:xfrm>
            <a:custGeom>
              <a:avLst/>
              <a:gdLst>
                <a:gd name="T0" fmla="*/ 0 w 908"/>
                <a:gd name="T1" fmla="*/ 0 h 163"/>
                <a:gd name="T2" fmla="*/ 908 w 908"/>
                <a:gd name="T3" fmla="*/ 160 h 163"/>
                <a:gd name="T4" fmla="*/ 907 w 908"/>
                <a:gd name="T5" fmla="*/ 162 h 163"/>
                <a:gd name="T6" fmla="*/ 905 w 908"/>
                <a:gd name="T7" fmla="*/ 163 h 163"/>
                <a:gd name="T8" fmla="*/ 5 w 908"/>
                <a:gd name="T9" fmla="*/ 5 h 163"/>
                <a:gd name="T10" fmla="*/ 3 w 908"/>
                <a:gd name="T11" fmla="*/ 3 h 163"/>
                <a:gd name="T12" fmla="*/ 0 w 908"/>
                <a:gd name="T13" fmla="*/ 0 h 1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8"/>
                <a:gd name="T22" fmla="*/ 0 h 163"/>
                <a:gd name="T23" fmla="*/ 908 w 908"/>
                <a:gd name="T24" fmla="*/ 163 h 16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8" h="163">
                  <a:moveTo>
                    <a:pt x="0" y="0"/>
                  </a:moveTo>
                  <a:lnTo>
                    <a:pt x="908" y="160"/>
                  </a:lnTo>
                  <a:lnTo>
                    <a:pt x="907" y="162"/>
                  </a:lnTo>
                  <a:lnTo>
                    <a:pt x="905" y="163"/>
                  </a:lnTo>
                  <a:lnTo>
                    <a:pt x="5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B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36" name="Freeform 317"/>
            <p:cNvSpPr>
              <a:spLocks/>
            </p:cNvSpPr>
            <p:nvPr/>
          </p:nvSpPr>
          <p:spPr bwMode="auto">
            <a:xfrm>
              <a:off x="3010" y="1831"/>
              <a:ext cx="904" cy="162"/>
            </a:xfrm>
            <a:custGeom>
              <a:avLst/>
              <a:gdLst>
                <a:gd name="T0" fmla="*/ 0 w 904"/>
                <a:gd name="T1" fmla="*/ 0 h 162"/>
                <a:gd name="T2" fmla="*/ 904 w 904"/>
                <a:gd name="T3" fmla="*/ 159 h 162"/>
                <a:gd name="T4" fmla="*/ 902 w 904"/>
                <a:gd name="T5" fmla="*/ 160 h 162"/>
                <a:gd name="T6" fmla="*/ 899 w 904"/>
                <a:gd name="T7" fmla="*/ 162 h 162"/>
                <a:gd name="T8" fmla="*/ 5 w 904"/>
                <a:gd name="T9" fmla="*/ 5 h 162"/>
                <a:gd name="T10" fmla="*/ 2 w 904"/>
                <a:gd name="T11" fmla="*/ 3 h 162"/>
                <a:gd name="T12" fmla="*/ 0 w 904"/>
                <a:gd name="T13" fmla="*/ 0 h 16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4"/>
                <a:gd name="T22" fmla="*/ 0 h 162"/>
                <a:gd name="T23" fmla="*/ 904 w 904"/>
                <a:gd name="T24" fmla="*/ 162 h 16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4" h="162">
                  <a:moveTo>
                    <a:pt x="0" y="0"/>
                  </a:moveTo>
                  <a:lnTo>
                    <a:pt x="904" y="159"/>
                  </a:lnTo>
                  <a:lnTo>
                    <a:pt x="902" y="160"/>
                  </a:lnTo>
                  <a:lnTo>
                    <a:pt x="899" y="162"/>
                  </a:lnTo>
                  <a:lnTo>
                    <a:pt x="5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B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37" name="Freeform 318"/>
            <p:cNvSpPr>
              <a:spLocks/>
            </p:cNvSpPr>
            <p:nvPr/>
          </p:nvSpPr>
          <p:spPr bwMode="auto">
            <a:xfrm>
              <a:off x="3012" y="1833"/>
              <a:ext cx="900" cy="162"/>
            </a:xfrm>
            <a:custGeom>
              <a:avLst/>
              <a:gdLst>
                <a:gd name="T0" fmla="*/ 0 w 900"/>
                <a:gd name="T1" fmla="*/ 0 h 162"/>
                <a:gd name="T2" fmla="*/ 900 w 900"/>
                <a:gd name="T3" fmla="*/ 158 h 162"/>
                <a:gd name="T4" fmla="*/ 897 w 900"/>
                <a:gd name="T5" fmla="*/ 160 h 162"/>
                <a:gd name="T6" fmla="*/ 895 w 900"/>
                <a:gd name="T7" fmla="*/ 162 h 162"/>
                <a:gd name="T8" fmla="*/ 5 w 900"/>
                <a:gd name="T9" fmla="*/ 6 h 162"/>
                <a:gd name="T10" fmla="*/ 3 w 900"/>
                <a:gd name="T11" fmla="*/ 3 h 162"/>
                <a:gd name="T12" fmla="*/ 0 w 900"/>
                <a:gd name="T13" fmla="*/ 0 h 16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0"/>
                <a:gd name="T22" fmla="*/ 0 h 162"/>
                <a:gd name="T23" fmla="*/ 900 w 900"/>
                <a:gd name="T24" fmla="*/ 162 h 16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0" h="162">
                  <a:moveTo>
                    <a:pt x="0" y="0"/>
                  </a:moveTo>
                  <a:lnTo>
                    <a:pt x="900" y="158"/>
                  </a:lnTo>
                  <a:lnTo>
                    <a:pt x="897" y="160"/>
                  </a:lnTo>
                  <a:lnTo>
                    <a:pt x="895" y="162"/>
                  </a:lnTo>
                  <a:lnTo>
                    <a:pt x="5" y="6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B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38" name="Freeform 319"/>
            <p:cNvSpPr>
              <a:spLocks/>
            </p:cNvSpPr>
            <p:nvPr/>
          </p:nvSpPr>
          <p:spPr bwMode="auto">
            <a:xfrm>
              <a:off x="3015" y="1836"/>
              <a:ext cx="894" cy="162"/>
            </a:xfrm>
            <a:custGeom>
              <a:avLst/>
              <a:gdLst>
                <a:gd name="T0" fmla="*/ 0 w 894"/>
                <a:gd name="T1" fmla="*/ 0 h 162"/>
                <a:gd name="T2" fmla="*/ 894 w 894"/>
                <a:gd name="T3" fmla="*/ 157 h 162"/>
                <a:gd name="T4" fmla="*/ 892 w 894"/>
                <a:gd name="T5" fmla="*/ 159 h 162"/>
                <a:gd name="T6" fmla="*/ 889 w 894"/>
                <a:gd name="T7" fmla="*/ 162 h 162"/>
                <a:gd name="T8" fmla="*/ 6 w 894"/>
                <a:gd name="T9" fmla="*/ 5 h 162"/>
                <a:gd name="T10" fmla="*/ 2 w 894"/>
                <a:gd name="T11" fmla="*/ 3 h 162"/>
                <a:gd name="T12" fmla="*/ 0 w 894"/>
                <a:gd name="T13" fmla="*/ 0 h 16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4"/>
                <a:gd name="T22" fmla="*/ 0 h 162"/>
                <a:gd name="T23" fmla="*/ 894 w 894"/>
                <a:gd name="T24" fmla="*/ 162 h 16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4" h="162">
                  <a:moveTo>
                    <a:pt x="0" y="0"/>
                  </a:moveTo>
                  <a:lnTo>
                    <a:pt x="894" y="157"/>
                  </a:lnTo>
                  <a:lnTo>
                    <a:pt x="892" y="159"/>
                  </a:lnTo>
                  <a:lnTo>
                    <a:pt x="889" y="162"/>
                  </a:lnTo>
                  <a:lnTo>
                    <a:pt x="6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B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39" name="Freeform 320"/>
            <p:cNvSpPr>
              <a:spLocks/>
            </p:cNvSpPr>
            <p:nvPr/>
          </p:nvSpPr>
          <p:spPr bwMode="auto">
            <a:xfrm>
              <a:off x="3017" y="1839"/>
              <a:ext cx="890" cy="161"/>
            </a:xfrm>
            <a:custGeom>
              <a:avLst/>
              <a:gdLst>
                <a:gd name="T0" fmla="*/ 0 w 890"/>
                <a:gd name="T1" fmla="*/ 0 h 161"/>
                <a:gd name="T2" fmla="*/ 890 w 890"/>
                <a:gd name="T3" fmla="*/ 156 h 161"/>
                <a:gd name="T4" fmla="*/ 887 w 890"/>
                <a:gd name="T5" fmla="*/ 159 h 161"/>
                <a:gd name="T6" fmla="*/ 885 w 890"/>
                <a:gd name="T7" fmla="*/ 161 h 161"/>
                <a:gd name="T8" fmla="*/ 5 w 890"/>
                <a:gd name="T9" fmla="*/ 5 h 161"/>
                <a:gd name="T10" fmla="*/ 4 w 890"/>
                <a:gd name="T11" fmla="*/ 2 h 161"/>
                <a:gd name="T12" fmla="*/ 0 w 890"/>
                <a:gd name="T13" fmla="*/ 0 h 1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0"/>
                <a:gd name="T22" fmla="*/ 0 h 161"/>
                <a:gd name="T23" fmla="*/ 890 w 890"/>
                <a:gd name="T24" fmla="*/ 161 h 16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0" h="161">
                  <a:moveTo>
                    <a:pt x="0" y="0"/>
                  </a:moveTo>
                  <a:lnTo>
                    <a:pt x="890" y="156"/>
                  </a:lnTo>
                  <a:lnTo>
                    <a:pt x="887" y="159"/>
                  </a:lnTo>
                  <a:lnTo>
                    <a:pt x="885" y="161"/>
                  </a:lnTo>
                  <a:lnTo>
                    <a:pt x="5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B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40" name="Freeform 321"/>
            <p:cNvSpPr>
              <a:spLocks/>
            </p:cNvSpPr>
            <p:nvPr/>
          </p:nvSpPr>
          <p:spPr bwMode="auto">
            <a:xfrm>
              <a:off x="3021" y="1841"/>
              <a:ext cx="883" cy="161"/>
            </a:xfrm>
            <a:custGeom>
              <a:avLst/>
              <a:gdLst>
                <a:gd name="T0" fmla="*/ 0 w 883"/>
                <a:gd name="T1" fmla="*/ 0 h 161"/>
                <a:gd name="T2" fmla="*/ 883 w 883"/>
                <a:gd name="T3" fmla="*/ 157 h 161"/>
                <a:gd name="T4" fmla="*/ 881 w 883"/>
                <a:gd name="T5" fmla="*/ 159 h 161"/>
                <a:gd name="T6" fmla="*/ 878 w 883"/>
                <a:gd name="T7" fmla="*/ 161 h 161"/>
                <a:gd name="T8" fmla="*/ 5 w 883"/>
                <a:gd name="T9" fmla="*/ 5 h 161"/>
                <a:gd name="T10" fmla="*/ 1 w 883"/>
                <a:gd name="T11" fmla="*/ 3 h 161"/>
                <a:gd name="T12" fmla="*/ 0 w 883"/>
                <a:gd name="T13" fmla="*/ 0 h 1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83"/>
                <a:gd name="T22" fmla="*/ 0 h 161"/>
                <a:gd name="T23" fmla="*/ 883 w 883"/>
                <a:gd name="T24" fmla="*/ 161 h 16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83" h="161">
                  <a:moveTo>
                    <a:pt x="0" y="0"/>
                  </a:moveTo>
                  <a:lnTo>
                    <a:pt x="883" y="157"/>
                  </a:lnTo>
                  <a:lnTo>
                    <a:pt x="881" y="159"/>
                  </a:lnTo>
                  <a:lnTo>
                    <a:pt x="878" y="161"/>
                  </a:lnTo>
                  <a:lnTo>
                    <a:pt x="5" y="5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EC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41" name="Freeform 322"/>
            <p:cNvSpPr>
              <a:spLocks/>
            </p:cNvSpPr>
            <p:nvPr/>
          </p:nvSpPr>
          <p:spPr bwMode="auto">
            <a:xfrm>
              <a:off x="3022" y="1844"/>
              <a:ext cx="880" cy="159"/>
            </a:xfrm>
            <a:custGeom>
              <a:avLst/>
              <a:gdLst>
                <a:gd name="T0" fmla="*/ 0 w 880"/>
                <a:gd name="T1" fmla="*/ 0 h 159"/>
                <a:gd name="T2" fmla="*/ 880 w 880"/>
                <a:gd name="T3" fmla="*/ 156 h 159"/>
                <a:gd name="T4" fmla="*/ 877 w 880"/>
                <a:gd name="T5" fmla="*/ 158 h 159"/>
                <a:gd name="T6" fmla="*/ 875 w 880"/>
                <a:gd name="T7" fmla="*/ 159 h 159"/>
                <a:gd name="T8" fmla="*/ 7 w 880"/>
                <a:gd name="T9" fmla="*/ 6 h 159"/>
                <a:gd name="T10" fmla="*/ 4 w 880"/>
                <a:gd name="T11" fmla="*/ 2 h 159"/>
                <a:gd name="T12" fmla="*/ 0 w 880"/>
                <a:gd name="T13" fmla="*/ 0 h 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80"/>
                <a:gd name="T22" fmla="*/ 0 h 159"/>
                <a:gd name="T23" fmla="*/ 880 w 880"/>
                <a:gd name="T24" fmla="*/ 159 h 1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80" h="159">
                  <a:moveTo>
                    <a:pt x="0" y="0"/>
                  </a:moveTo>
                  <a:lnTo>
                    <a:pt x="880" y="156"/>
                  </a:lnTo>
                  <a:lnTo>
                    <a:pt x="877" y="158"/>
                  </a:lnTo>
                  <a:lnTo>
                    <a:pt x="875" y="159"/>
                  </a:lnTo>
                  <a:lnTo>
                    <a:pt x="7" y="6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EC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42" name="Freeform 323"/>
            <p:cNvSpPr>
              <a:spLocks/>
            </p:cNvSpPr>
            <p:nvPr/>
          </p:nvSpPr>
          <p:spPr bwMode="auto">
            <a:xfrm>
              <a:off x="3026" y="1846"/>
              <a:ext cx="873" cy="159"/>
            </a:xfrm>
            <a:custGeom>
              <a:avLst/>
              <a:gdLst>
                <a:gd name="T0" fmla="*/ 0 w 873"/>
                <a:gd name="T1" fmla="*/ 0 h 159"/>
                <a:gd name="T2" fmla="*/ 873 w 873"/>
                <a:gd name="T3" fmla="*/ 156 h 159"/>
                <a:gd name="T4" fmla="*/ 871 w 873"/>
                <a:gd name="T5" fmla="*/ 157 h 159"/>
                <a:gd name="T6" fmla="*/ 867 w 873"/>
                <a:gd name="T7" fmla="*/ 159 h 159"/>
                <a:gd name="T8" fmla="*/ 5 w 873"/>
                <a:gd name="T9" fmla="*/ 7 h 159"/>
                <a:gd name="T10" fmla="*/ 3 w 873"/>
                <a:gd name="T11" fmla="*/ 4 h 159"/>
                <a:gd name="T12" fmla="*/ 0 w 873"/>
                <a:gd name="T13" fmla="*/ 0 h 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73"/>
                <a:gd name="T22" fmla="*/ 0 h 159"/>
                <a:gd name="T23" fmla="*/ 873 w 873"/>
                <a:gd name="T24" fmla="*/ 159 h 1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73" h="159">
                  <a:moveTo>
                    <a:pt x="0" y="0"/>
                  </a:moveTo>
                  <a:lnTo>
                    <a:pt x="873" y="156"/>
                  </a:lnTo>
                  <a:lnTo>
                    <a:pt x="871" y="157"/>
                  </a:lnTo>
                  <a:lnTo>
                    <a:pt x="867" y="159"/>
                  </a:lnTo>
                  <a:lnTo>
                    <a:pt x="5" y="7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EC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43" name="Freeform 324"/>
            <p:cNvSpPr>
              <a:spLocks/>
            </p:cNvSpPr>
            <p:nvPr/>
          </p:nvSpPr>
          <p:spPr bwMode="auto">
            <a:xfrm>
              <a:off x="3029" y="1850"/>
              <a:ext cx="868" cy="157"/>
            </a:xfrm>
            <a:custGeom>
              <a:avLst/>
              <a:gdLst>
                <a:gd name="T0" fmla="*/ 0 w 868"/>
                <a:gd name="T1" fmla="*/ 0 h 157"/>
                <a:gd name="T2" fmla="*/ 868 w 868"/>
                <a:gd name="T3" fmla="*/ 153 h 157"/>
                <a:gd name="T4" fmla="*/ 864 w 868"/>
                <a:gd name="T5" fmla="*/ 155 h 157"/>
                <a:gd name="T6" fmla="*/ 863 w 868"/>
                <a:gd name="T7" fmla="*/ 157 h 157"/>
                <a:gd name="T8" fmla="*/ 5 w 868"/>
                <a:gd name="T9" fmla="*/ 5 h 157"/>
                <a:gd name="T10" fmla="*/ 2 w 868"/>
                <a:gd name="T11" fmla="*/ 3 h 157"/>
                <a:gd name="T12" fmla="*/ 0 w 868"/>
                <a:gd name="T13" fmla="*/ 0 h 1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68"/>
                <a:gd name="T22" fmla="*/ 0 h 157"/>
                <a:gd name="T23" fmla="*/ 868 w 868"/>
                <a:gd name="T24" fmla="*/ 157 h 1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68" h="157">
                  <a:moveTo>
                    <a:pt x="0" y="0"/>
                  </a:moveTo>
                  <a:lnTo>
                    <a:pt x="868" y="153"/>
                  </a:lnTo>
                  <a:lnTo>
                    <a:pt x="864" y="155"/>
                  </a:lnTo>
                  <a:lnTo>
                    <a:pt x="863" y="157"/>
                  </a:lnTo>
                  <a:lnTo>
                    <a:pt x="5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EC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44" name="Freeform 325"/>
            <p:cNvSpPr>
              <a:spLocks/>
            </p:cNvSpPr>
            <p:nvPr/>
          </p:nvSpPr>
          <p:spPr bwMode="auto">
            <a:xfrm>
              <a:off x="3031" y="1853"/>
              <a:ext cx="862" cy="155"/>
            </a:xfrm>
            <a:custGeom>
              <a:avLst/>
              <a:gdLst>
                <a:gd name="T0" fmla="*/ 0 w 862"/>
                <a:gd name="T1" fmla="*/ 0 h 155"/>
                <a:gd name="T2" fmla="*/ 862 w 862"/>
                <a:gd name="T3" fmla="*/ 152 h 155"/>
                <a:gd name="T4" fmla="*/ 861 w 862"/>
                <a:gd name="T5" fmla="*/ 154 h 155"/>
                <a:gd name="T6" fmla="*/ 857 w 862"/>
                <a:gd name="T7" fmla="*/ 155 h 155"/>
                <a:gd name="T8" fmla="*/ 6 w 862"/>
                <a:gd name="T9" fmla="*/ 5 h 155"/>
                <a:gd name="T10" fmla="*/ 3 w 862"/>
                <a:gd name="T11" fmla="*/ 2 h 155"/>
                <a:gd name="T12" fmla="*/ 0 w 862"/>
                <a:gd name="T13" fmla="*/ 0 h 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62"/>
                <a:gd name="T22" fmla="*/ 0 h 155"/>
                <a:gd name="T23" fmla="*/ 862 w 862"/>
                <a:gd name="T24" fmla="*/ 155 h 15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62" h="155">
                  <a:moveTo>
                    <a:pt x="0" y="0"/>
                  </a:moveTo>
                  <a:lnTo>
                    <a:pt x="862" y="152"/>
                  </a:lnTo>
                  <a:lnTo>
                    <a:pt x="861" y="154"/>
                  </a:lnTo>
                  <a:lnTo>
                    <a:pt x="857" y="155"/>
                  </a:lnTo>
                  <a:lnTo>
                    <a:pt x="6" y="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EC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45" name="Freeform 326"/>
            <p:cNvSpPr>
              <a:spLocks/>
            </p:cNvSpPr>
            <p:nvPr/>
          </p:nvSpPr>
          <p:spPr bwMode="auto">
            <a:xfrm>
              <a:off x="3034" y="1855"/>
              <a:ext cx="858" cy="155"/>
            </a:xfrm>
            <a:custGeom>
              <a:avLst/>
              <a:gdLst>
                <a:gd name="T0" fmla="*/ 0 w 858"/>
                <a:gd name="T1" fmla="*/ 0 h 155"/>
                <a:gd name="T2" fmla="*/ 858 w 858"/>
                <a:gd name="T3" fmla="*/ 152 h 155"/>
                <a:gd name="T4" fmla="*/ 854 w 858"/>
                <a:gd name="T5" fmla="*/ 153 h 155"/>
                <a:gd name="T6" fmla="*/ 851 w 858"/>
                <a:gd name="T7" fmla="*/ 155 h 155"/>
                <a:gd name="T8" fmla="*/ 5 w 858"/>
                <a:gd name="T9" fmla="*/ 5 h 155"/>
                <a:gd name="T10" fmla="*/ 3 w 858"/>
                <a:gd name="T11" fmla="*/ 3 h 155"/>
                <a:gd name="T12" fmla="*/ 0 w 858"/>
                <a:gd name="T13" fmla="*/ 0 h 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58"/>
                <a:gd name="T22" fmla="*/ 0 h 155"/>
                <a:gd name="T23" fmla="*/ 858 w 858"/>
                <a:gd name="T24" fmla="*/ 155 h 15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58" h="155">
                  <a:moveTo>
                    <a:pt x="0" y="0"/>
                  </a:moveTo>
                  <a:lnTo>
                    <a:pt x="858" y="152"/>
                  </a:lnTo>
                  <a:lnTo>
                    <a:pt x="854" y="153"/>
                  </a:lnTo>
                  <a:lnTo>
                    <a:pt x="851" y="155"/>
                  </a:lnTo>
                  <a:lnTo>
                    <a:pt x="5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EC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46" name="Freeform 327"/>
            <p:cNvSpPr>
              <a:spLocks/>
            </p:cNvSpPr>
            <p:nvPr/>
          </p:nvSpPr>
          <p:spPr bwMode="auto">
            <a:xfrm>
              <a:off x="3037" y="1858"/>
              <a:ext cx="851" cy="154"/>
            </a:xfrm>
            <a:custGeom>
              <a:avLst/>
              <a:gdLst>
                <a:gd name="T0" fmla="*/ 0 w 851"/>
                <a:gd name="T1" fmla="*/ 0 h 154"/>
                <a:gd name="T2" fmla="*/ 851 w 851"/>
                <a:gd name="T3" fmla="*/ 150 h 154"/>
                <a:gd name="T4" fmla="*/ 848 w 851"/>
                <a:gd name="T5" fmla="*/ 152 h 154"/>
                <a:gd name="T6" fmla="*/ 846 w 851"/>
                <a:gd name="T7" fmla="*/ 154 h 154"/>
                <a:gd name="T8" fmla="*/ 6 w 851"/>
                <a:gd name="T9" fmla="*/ 5 h 154"/>
                <a:gd name="T10" fmla="*/ 2 w 851"/>
                <a:gd name="T11" fmla="*/ 2 h 154"/>
                <a:gd name="T12" fmla="*/ 0 w 851"/>
                <a:gd name="T13" fmla="*/ 0 h 1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51"/>
                <a:gd name="T22" fmla="*/ 0 h 154"/>
                <a:gd name="T23" fmla="*/ 851 w 851"/>
                <a:gd name="T24" fmla="*/ 154 h 15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51" h="154">
                  <a:moveTo>
                    <a:pt x="0" y="0"/>
                  </a:moveTo>
                  <a:lnTo>
                    <a:pt x="851" y="150"/>
                  </a:lnTo>
                  <a:lnTo>
                    <a:pt x="848" y="152"/>
                  </a:lnTo>
                  <a:lnTo>
                    <a:pt x="846" y="154"/>
                  </a:lnTo>
                  <a:lnTo>
                    <a:pt x="6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ED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47" name="Freeform 328"/>
            <p:cNvSpPr>
              <a:spLocks/>
            </p:cNvSpPr>
            <p:nvPr/>
          </p:nvSpPr>
          <p:spPr bwMode="auto">
            <a:xfrm>
              <a:off x="3039" y="1860"/>
              <a:ext cx="846" cy="153"/>
            </a:xfrm>
            <a:custGeom>
              <a:avLst/>
              <a:gdLst>
                <a:gd name="T0" fmla="*/ 0 w 846"/>
                <a:gd name="T1" fmla="*/ 0 h 153"/>
                <a:gd name="T2" fmla="*/ 846 w 846"/>
                <a:gd name="T3" fmla="*/ 150 h 153"/>
                <a:gd name="T4" fmla="*/ 844 w 846"/>
                <a:gd name="T5" fmla="*/ 152 h 153"/>
                <a:gd name="T6" fmla="*/ 841 w 846"/>
                <a:gd name="T7" fmla="*/ 153 h 153"/>
                <a:gd name="T8" fmla="*/ 5 w 846"/>
                <a:gd name="T9" fmla="*/ 6 h 153"/>
                <a:gd name="T10" fmla="*/ 4 w 846"/>
                <a:gd name="T11" fmla="*/ 3 h 153"/>
                <a:gd name="T12" fmla="*/ 0 w 846"/>
                <a:gd name="T13" fmla="*/ 0 h 1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6"/>
                <a:gd name="T22" fmla="*/ 0 h 153"/>
                <a:gd name="T23" fmla="*/ 846 w 846"/>
                <a:gd name="T24" fmla="*/ 153 h 15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6" h="153">
                  <a:moveTo>
                    <a:pt x="0" y="0"/>
                  </a:moveTo>
                  <a:lnTo>
                    <a:pt x="846" y="150"/>
                  </a:lnTo>
                  <a:lnTo>
                    <a:pt x="844" y="152"/>
                  </a:lnTo>
                  <a:lnTo>
                    <a:pt x="841" y="153"/>
                  </a:lnTo>
                  <a:lnTo>
                    <a:pt x="5" y="6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ED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48" name="Freeform 329"/>
            <p:cNvSpPr>
              <a:spLocks/>
            </p:cNvSpPr>
            <p:nvPr/>
          </p:nvSpPr>
          <p:spPr bwMode="auto">
            <a:xfrm>
              <a:off x="3043" y="1863"/>
              <a:ext cx="840" cy="152"/>
            </a:xfrm>
            <a:custGeom>
              <a:avLst/>
              <a:gdLst>
                <a:gd name="T0" fmla="*/ 0 w 840"/>
                <a:gd name="T1" fmla="*/ 0 h 152"/>
                <a:gd name="T2" fmla="*/ 840 w 840"/>
                <a:gd name="T3" fmla="*/ 149 h 152"/>
                <a:gd name="T4" fmla="*/ 837 w 840"/>
                <a:gd name="T5" fmla="*/ 150 h 152"/>
                <a:gd name="T6" fmla="*/ 834 w 840"/>
                <a:gd name="T7" fmla="*/ 152 h 152"/>
                <a:gd name="T8" fmla="*/ 5 w 840"/>
                <a:gd name="T9" fmla="*/ 5 h 152"/>
                <a:gd name="T10" fmla="*/ 1 w 840"/>
                <a:gd name="T11" fmla="*/ 3 h 152"/>
                <a:gd name="T12" fmla="*/ 0 w 840"/>
                <a:gd name="T13" fmla="*/ 0 h 1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0"/>
                <a:gd name="T22" fmla="*/ 0 h 152"/>
                <a:gd name="T23" fmla="*/ 840 w 840"/>
                <a:gd name="T24" fmla="*/ 152 h 1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0" h="152">
                  <a:moveTo>
                    <a:pt x="0" y="0"/>
                  </a:moveTo>
                  <a:lnTo>
                    <a:pt x="840" y="149"/>
                  </a:lnTo>
                  <a:lnTo>
                    <a:pt x="837" y="150"/>
                  </a:lnTo>
                  <a:lnTo>
                    <a:pt x="834" y="152"/>
                  </a:lnTo>
                  <a:lnTo>
                    <a:pt x="5" y="5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ED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49" name="Freeform 330"/>
            <p:cNvSpPr>
              <a:spLocks/>
            </p:cNvSpPr>
            <p:nvPr/>
          </p:nvSpPr>
          <p:spPr bwMode="auto">
            <a:xfrm>
              <a:off x="3044" y="1866"/>
              <a:ext cx="836" cy="151"/>
            </a:xfrm>
            <a:custGeom>
              <a:avLst/>
              <a:gdLst>
                <a:gd name="T0" fmla="*/ 0 w 836"/>
                <a:gd name="T1" fmla="*/ 0 h 151"/>
                <a:gd name="T2" fmla="*/ 836 w 836"/>
                <a:gd name="T3" fmla="*/ 147 h 151"/>
                <a:gd name="T4" fmla="*/ 833 w 836"/>
                <a:gd name="T5" fmla="*/ 149 h 151"/>
                <a:gd name="T6" fmla="*/ 829 w 836"/>
                <a:gd name="T7" fmla="*/ 151 h 151"/>
                <a:gd name="T8" fmla="*/ 7 w 836"/>
                <a:gd name="T9" fmla="*/ 5 h 151"/>
                <a:gd name="T10" fmla="*/ 4 w 836"/>
                <a:gd name="T11" fmla="*/ 2 h 151"/>
                <a:gd name="T12" fmla="*/ 0 w 836"/>
                <a:gd name="T13" fmla="*/ 0 h 1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36"/>
                <a:gd name="T22" fmla="*/ 0 h 151"/>
                <a:gd name="T23" fmla="*/ 836 w 836"/>
                <a:gd name="T24" fmla="*/ 151 h 15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36" h="151">
                  <a:moveTo>
                    <a:pt x="0" y="0"/>
                  </a:moveTo>
                  <a:lnTo>
                    <a:pt x="836" y="147"/>
                  </a:lnTo>
                  <a:lnTo>
                    <a:pt x="833" y="149"/>
                  </a:lnTo>
                  <a:lnTo>
                    <a:pt x="829" y="151"/>
                  </a:lnTo>
                  <a:lnTo>
                    <a:pt x="7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ED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50" name="Freeform 331"/>
            <p:cNvSpPr>
              <a:spLocks/>
            </p:cNvSpPr>
            <p:nvPr/>
          </p:nvSpPr>
          <p:spPr bwMode="auto">
            <a:xfrm>
              <a:off x="3048" y="1868"/>
              <a:ext cx="829" cy="151"/>
            </a:xfrm>
            <a:custGeom>
              <a:avLst/>
              <a:gdLst>
                <a:gd name="T0" fmla="*/ 0 w 829"/>
                <a:gd name="T1" fmla="*/ 0 h 151"/>
                <a:gd name="T2" fmla="*/ 829 w 829"/>
                <a:gd name="T3" fmla="*/ 147 h 151"/>
                <a:gd name="T4" fmla="*/ 825 w 829"/>
                <a:gd name="T5" fmla="*/ 149 h 151"/>
                <a:gd name="T6" fmla="*/ 823 w 829"/>
                <a:gd name="T7" fmla="*/ 151 h 151"/>
                <a:gd name="T8" fmla="*/ 6 w 829"/>
                <a:gd name="T9" fmla="*/ 5 h 151"/>
                <a:gd name="T10" fmla="*/ 3 w 829"/>
                <a:gd name="T11" fmla="*/ 3 h 151"/>
                <a:gd name="T12" fmla="*/ 0 w 829"/>
                <a:gd name="T13" fmla="*/ 0 h 1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9"/>
                <a:gd name="T22" fmla="*/ 0 h 151"/>
                <a:gd name="T23" fmla="*/ 829 w 829"/>
                <a:gd name="T24" fmla="*/ 151 h 15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9" h="151">
                  <a:moveTo>
                    <a:pt x="0" y="0"/>
                  </a:moveTo>
                  <a:lnTo>
                    <a:pt x="829" y="147"/>
                  </a:lnTo>
                  <a:lnTo>
                    <a:pt x="825" y="149"/>
                  </a:lnTo>
                  <a:lnTo>
                    <a:pt x="823" y="151"/>
                  </a:lnTo>
                  <a:lnTo>
                    <a:pt x="6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ED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51" name="Freeform 332"/>
            <p:cNvSpPr>
              <a:spLocks/>
            </p:cNvSpPr>
            <p:nvPr/>
          </p:nvSpPr>
          <p:spPr bwMode="auto">
            <a:xfrm>
              <a:off x="3051" y="1871"/>
              <a:ext cx="822" cy="149"/>
            </a:xfrm>
            <a:custGeom>
              <a:avLst/>
              <a:gdLst>
                <a:gd name="T0" fmla="*/ 0 w 822"/>
                <a:gd name="T1" fmla="*/ 0 h 149"/>
                <a:gd name="T2" fmla="*/ 822 w 822"/>
                <a:gd name="T3" fmla="*/ 146 h 149"/>
                <a:gd name="T4" fmla="*/ 819 w 822"/>
                <a:gd name="T5" fmla="*/ 148 h 149"/>
                <a:gd name="T6" fmla="*/ 817 w 822"/>
                <a:gd name="T7" fmla="*/ 149 h 149"/>
                <a:gd name="T8" fmla="*/ 5 w 822"/>
                <a:gd name="T9" fmla="*/ 6 h 149"/>
                <a:gd name="T10" fmla="*/ 3 w 822"/>
                <a:gd name="T11" fmla="*/ 2 h 149"/>
                <a:gd name="T12" fmla="*/ 0 w 822"/>
                <a:gd name="T13" fmla="*/ 0 h 1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2"/>
                <a:gd name="T22" fmla="*/ 0 h 149"/>
                <a:gd name="T23" fmla="*/ 822 w 822"/>
                <a:gd name="T24" fmla="*/ 149 h 14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2" h="149">
                  <a:moveTo>
                    <a:pt x="0" y="0"/>
                  </a:moveTo>
                  <a:lnTo>
                    <a:pt x="822" y="146"/>
                  </a:lnTo>
                  <a:lnTo>
                    <a:pt x="819" y="148"/>
                  </a:lnTo>
                  <a:lnTo>
                    <a:pt x="817" y="149"/>
                  </a:lnTo>
                  <a:lnTo>
                    <a:pt x="5" y="6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ED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52" name="Freeform 333"/>
            <p:cNvSpPr>
              <a:spLocks/>
            </p:cNvSpPr>
            <p:nvPr/>
          </p:nvSpPr>
          <p:spPr bwMode="auto">
            <a:xfrm>
              <a:off x="3054" y="1873"/>
              <a:ext cx="817" cy="149"/>
            </a:xfrm>
            <a:custGeom>
              <a:avLst/>
              <a:gdLst>
                <a:gd name="T0" fmla="*/ 0 w 817"/>
                <a:gd name="T1" fmla="*/ 0 h 149"/>
                <a:gd name="T2" fmla="*/ 817 w 817"/>
                <a:gd name="T3" fmla="*/ 146 h 149"/>
                <a:gd name="T4" fmla="*/ 814 w 817"/>
                <a:gd name="T5" fmla="*/ 147 h 149"/>
                <a:gd name="T6" fmla="*/ 811 w 817"/>
                <a:gd name="T7" fmla="*/ 149 h 149"/>
                <a:gd name="T8" fmla="*/ 5 w 817"/>
                <a:gd name="T9" fmla="*/ 7 h 149"/>
                <a:gd name="T10" fmla="*/ 2 w 817"/>
                <a:gd name="T11" fmla="*/ 4 h 149"/>
                <a:gd name="T12" fmla="*/ 0 w 817"/>
                <a:gd name="T13" fmla="*/ 0 h 1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17"/>
                <a:gd name="T22" fmla="*/ 0 h 149"/>
                <a:gd name="T23" fmla="*/ 817 w 817"/>
                <a:gd name="T24" fmla="*/ 149 h 14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17" h="149">
                  <a:moveTo>
                    <a:pt x="0" y="0"/>
                  </a:moveTo>
                  <a:lnTo>
                    <a:pt x="817" y="146"/>
                  </a:lnTo>
                  <a:lnTo>
                    <a:pt x="814" y="147"/>
                  </a:lnTo>
                  <a:lnTo>
                    <a:pt x="811" y="149"/>
                  </a:lnTo>
                  <a:lnTo>
                    <a:pt x="5" y="7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EE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53" name="Freeform 334"/>
            <p:cNvSpPr>
              <a:spLocks/>
            </p:cNvSpPr>
            <p:nvPr/>
          </p:nvSpPr>
          <p:spPr bwMode="auto">
            <a:xfrm>
              <a:off x="3056" y="1877"/>
              <a:ext cx="812" cy="147"/>
            </a:xfrm>
            <a:custGeom>
              <a:avLst/>
              <a:gdLst>
                <a:gd name="T0" fmla="*/ 0 w 812"/>
                <a:gd name="T1" fmla="*/ 0 h 147"/>
                <a:gd name="T2" fmla="*/ 812 w 812"/>
                <a:gd name="T3" fmla="*/ 143 h 147"/>
                <a:gd name="T4" fmla="*/ 809 w 812"/>
                <a:gd name="T5" fmla="*/ 145 h 147"/>
                <a:gd name="T6" fmla="*/ 805 w 812"/>
                <a:gd name="T7" fmla="*/ 147 h 147"/>
                <a:gd name="T8" fmla="*/ 7 w 812"/>
                <a:gd name="T9" fmla="*/ 5 h 147"/>
                <a:gd name="T10" fmla="*/ 3 w 812"/>
                <a:gd name="T11" fmla="*/ 3 h 147"/>
                <a:gd name="T12" fmla="*/ 0 w 812"/>
                <a:gd name="T13" fmla="*/ 0 h 1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12"/>
                <a:gd name="T22" fmla="*/ 0 h 147"/>
                <a:gd name="T23" fmla="*/ 812 w 812"/>
                <a:gd name="T24" fmla="*/ 147 h 14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12" h="147">
                  <a:moveTo>
                    <a:pt x="0" y="0"/>
                  </a:moveTo>
                  <a:lnTo>
                    <a:pt x="812" y="143"/>
                  </a:lnTo>
                  <a:lnTo>
                    <a:pt x="809" y="145"/>
                  </a:lnTo>
                  <a:lnTo>
                    <a:pt x="805" y="147"/>
                  </a:lnTo>
                  <a:lnTo>
                    <a:pt x="7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EE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54" name="Freeform 335"/>
            <p:cNvSpPr>
              <a:spLocks/>
            </p:cNvSpPr>
            <p:nvPr/>
          </p:nvSpPr>
          <p:spPr bwMode="auto">
            <a:xfrm>
              <a:off x="3059" y="1880"/>
              <a:ext cx="806" cy="145"/>
            </a:xfrm>
            <a:custGeom>
              <a:avLst/>
              <a:gdLst>
                <a:gd name="T0" fmla="*/ 0 w 806"/>
                <a:gd name="T1" fmla="*/ 0 h 145"/>
                <a:gd name="T2" fmla="*/ 806 w 806"/>
                <a:gd name="T3" fmla="*/ 142 h 145"/>
                <a:gd name="T4" fmla="*/ 802 w 806"/>
                <a:gd name="T5" fmla="*/ 144 h 145"/>
                <a:gd name="T6" fmla="*/ 797 w 806"/>
                <a:gd name="T7" fmla="*/ 145 h 145"/>
                <a:gd name="T8" fmla="*/ 5 w 806"/>
                <a:gd name="T9" fmla="*/ 5 h 145"/>
                <a:gd name="T10" fmla="*/ 4 w 806"/>
                <a:gd name="T11" fmla="*/ 2 h 145"/>
                <a:gd name="T12" fmla="*/ 0 w 806"/>
                <a:gd name="T13" fmla="*/ 0 h 1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06"/>
                <a:gd name="T22" fmla="*/ 0 h 145"/>
                <a:gd name="T23" fmla="*/ 806 w 806"/>
                <a:gd name="T24" fmla="*/ 145 h 14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06" h="145">
                  <a:moveTo>
                    <a:pt x="0" y="0"/>
                  </a:moveTo>
                  <a:lnTo>
                    <a:pt x="806" y="142"/>
                  </a:lnTo>
                  <a:lnTo>
                    <a:pt x="802" y="144"/>
                  </a:lnTo>
                  <a:lnTo>
                    <a:pt x="797" y="145"/>
                  </a:lnTo>
                  <a:lnTo>
                    <a:pt x="5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EE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55" name="Freeform 336"/>
            <p:cNvSpPr>
              <a:spLocks/>
            </p:cNvSpPr>
            <p:nvPr/>
          </p:nvSpPr>
          <p:spPr bwMode="auto">
            <a:xfrm>
              <a:off x="3063" y="1882"/>
              <a:ext cx="798" cy="143"/>
            </a:xfrm>
            <a:custGeom>
              <a:avLst/>
              <a:gdLst>
                <a:gd name="T0" fmla="*/ 0 w 798"/>
                <a:gd name="T1" fmla="*/ 0 h 143"/>
                <a:gd name="T2" fmla="*/ 798 w 798"/>
                <a:gd name="T3" fmla="*/ 142 h 143"/>
                <a:gd name="T4" fmla="*/ 793 w 798"/>
                <a:gd name="T5" fmla="*/ 143 h 143"/>
                <a:gd name="T6" fmla="*/ 790 w 798"/>
                <a:gd name="T7" fmla="*/ 143 h 143"/>
                <a:gd name="T8" fmla="*/ 5 w 798"/>
                <a:gd name="T9" fmla="*/ 5 h 143"/>
                <a:gd name="T10" fmla="*/ 1 w 798"/>
                <a:gd name="T11" fmla="*/ 3 h 143"/>
                <a:gd name="T12" fmla="*/ 0 w 798"/>
                <a:gd name="T13" fmla="*/ 0 h 1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8"/>
                <a:gd name="T22" fmla="*/ 0 h 143"/>
                <a:gd name="T23" fmla="*/ 798 w 798"/>
                <a:gd name="T24" fmla="*/ 143 h 14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8" h="143">
                  <a:moveTo>
                    <a:pt x="0" y="0"/>
                  </a:moveTo>
                  <a:lnTo>
                    <a:pt x="798" y="142"/>
                  </a:lnTo>
                  <a:lnTo>
                    <a:pt x="793" y="143"/>
                  </a:lnTo>
                  <a:lnTo>
                    <a:pt x="790" y="143"/>
                  </a:lnTo>
                  <a:lnTo>
                    <a:pt x="5" y="5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EE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56" name="Freeform 337"/>
            <p:cNvSpPr>
              <a:spLocks/>
            </p:cNvSpPr>
            <p:nvPr/>
          </p:nvSpPr>
          <p:spPr bwMode="auto">
            <a:xfrm>
              <a:off x="3064" y="1885"/>
              <a:ext cx="792" cy="142"/>
            </a:xfrm>
            <a:custGeom>
              <a:avLst/>
              <a:gdLst>
                <a:gd name="T0" fmla="*/ 0 w 792"/>
                <a:gd name="T1" fmla="*/ 0 h 142"/>
                <a:gd name="T2" fmla="*/ 792 w 792"/>
                <a:gd name="T3" fmla="*/ 140 h 142"/>
                <a:gd name="T4" fmla="*/ 789 w 792"/>
                <a:gd name="T5" fmla="*/ 140 h 142"/>
                <a:gd name="T6" fmla="*/ 786 w 792"/>
                <a:gd name="T7" fmla="*/ 142 h 142"/>
                <a:gd name="T8" fmla="*/ 7 w 792"/>
                <a:gd name="T9" fmla="*/ 5 h 142"/>
                <a:gd name="T10" fmla="*/ 4 w 792"/>
                <a:gd name="T11" fmla="*/ 3 h 142"/>
                <a:gd name="T12" fmla="*/ 0 w 792"/>
                <a:gd name="T13" fmla="*/ 0 h 1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2"/>
                <a:gd name="T22" fmla="*/ 0 h 142"/>
                <a:gd name="T23" fmla="*/ 792 w 792"/>
                <a:gd name="T24" fmla="*/ 142 h 1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2" h="142">
                  <a:moveTo>
                    <a:pt x="0" y="0"/>
                  </a:moveTo>
                  <a:lnTo>
                    <a:pt x="792" y="140"/>
                  </a:lnTo>
                  <a:lnTo>
                    <a:pt x="789" y="140"/>
                  </a:lnTo>
                  <a:lnTo>
                    <a:pt x="786" y="142"/>
                  </a:lnTo>
                  <a:lnTo>
                    <a:pt x="7" y="5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EE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57" name="Freeform 338"/>
            <p:cNvSpPr>
              <a:spLocks/>
            </p:cNvSpPr>
            <p:nvPr/>
          </p:nvSpPr>
          <p:spPr bwMode="auto">
            <a:xfrm>
              <a:off x="3068" y="1887"/>
              <a:ext cx="785" cy="142"/>
            </a:xfrm>
            <a:custGeom>
              <a:avLst/>
              <a:gdLst>
                <a:gd name="T0" fmla="*/ 0 w 785"/>
                <a:gd name="T1" fmla="*/ 0 h 142"/>
                <a:gd name="T2" fmla="*/ 785 w 785"/>
                <a:gd name="T3" fmla="*/ 138 h 142"/>
                <a:gd name="T4" fmla="*/ 782 w 785"/>
                <a:gd name="T5" fmla="*/ 140 h 142"/>
                <a:gd name="T6" fmla="*/ 778 w 785"/>
                <a:gd name="T7" fmla="*/ 142 h 142"/>
                <a:gd name="T8" fmla="*/ 7 w 785"/>
                <a:gd name="T9" fmla="*/ 6 h 142"/>
                <a:gd name="T10" fmla="*/ 3 w 785"/>
                <a:gd name="T11" fmla="*/ 3 h 142"/>
                <a:gd name="T12" fmla="*/ 0 w 785"/>
                <a:gd name="T13" fmla="*/ 0 h 1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85"/>
                <a:gd name="T22" fmla="*/ 0 h 142"/>
                <a:gd name="T23" fmla="*/ 785 w 785"/>
                <a:gd name="T24" fmla="*/ 142 h 1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85" h="142">
                  <a:moveTo>
                    <a:pt x="0" y="0"/>
                  </a:moveTo>
                  <a:lnTo>
                    <a:pt x="785" y="138"/>
                  </a:lnTo>
                  <a:lnTo>
                    <a:pt x="782" y="140"/>
                  </a:lnTo>
                  <a:lnTo>
                    <a:pt x="778" y="142"/>
                  </a:lnTo>
                  <a:lnTo>
                    <a:pt x="7" y="6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EE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58" name="Freeform 339"/>
            <p:cNvSpPr>
              <a:spLocks/>
            </p:cNvSpPr>
            <p:nvPr/>
          </p:nvSpPr>
          <p:spPr bwMode="auto">
            <a:xfrm>
              <a:off x="3071" y="1890"/>
              <a:ext cx="779" cy="140"/>
            </a:xfrm>
            <a:custGeom>
              <a:avLst/>
              <a:gdLst>
                <a:gd name="T0" fmla="*/ 0 w 779"/>
                <a:gd name="T1" fmla="*/ 0 h 140"/>
                <a:gd name="T2" fmla="*/ 779 w 779"/>
                <a:gd name="T3" fmla="*/ 137 h 140"/>
                <a:gd name="T4" fmla="*/ 775 w 779"/>
                <a:gd name="T5" fmla="*/ 139 h 140"/>
                <a:gd name="T6" fmla="*/ 770 w 779"/>
                <a:gd name="T7" fmla="*/ 140 h 140"/>
                <a:gd name="T8" fmla="*/ 7 w 779"/>
                <a:gd name="T9" fmla="*/ 5 h 140"/>
                <a:gd name="T10" fmla="*/ 4 w 779"/>
                <a:gd name="T11" fmla="*/ 3 h 140"/>
                <a:gd name="T12" fmla="*/ 0 w 779"/>
                <a:gd name="T13" fmla="*/ 0 h 14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79"/>
                <a:gd name="T22" fmla="*/ 0 h 140"/>
                <a:gd name="T23" fmla="*/ 779 w 779"/>
                <a:gd name="T24" fmla="*/ 140 h 14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79" h="140">
                  <a:moveTo>
                    <a:pt x="0" y="0"/>
                  </a:moveTo>
                  <a:lnTo>
                    <a:pt x="779" y="137"/>
                  </a:lnTo>
                  <a:lnTo>
                    <a:pt x="775" y="139"/>
                  </a:lnTo>
                  <a:lnTo>
                    <a:pt x="770" y="140"/>
                  </a:lnTo>
                  <a:lnTo>
                    <a:pt x="7" y="5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F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59" name="Freeform 340"/>
            <p:cNvSpPr>
              <a:spLocks/>
            </p:cNvSpPr>
            <p:nvPr/>
          </p:nvSpPr>
          <p:spPr bwMode="auto">
            <a:xfrm>
              <a:off x="3075" y="1893"/>
              <a:ext cx="771" cy="139"/>
            </a:xfrm>
            <a:custGeom>
              <a:avLst/>
              <a:gdLst>
                <a:gd name="T0" fmla="*/ 0 w 771"/>
                <a:gd name="T1" fmla="*/ 0 h 139"/>
                <a:gd name="T2" fmla="*/ 771 w 771"/>
                <a:gd name="T3" fmla="*/ 136 h 139"/>
                <a:gd name="T4" fmla="*/ 766 w 771"/>
                <a:gd name="T5" fmla="*/ 137 h 139"/>
                <a:gd name="T6" fmla="*/ 763 w 771"/>
                <a:gd name="T7" fmla="*/ 139 h 139"/>
                <a:gd name="T8" fmla="*/ 5 w 771"/>
                <a:gd name="T9" fmla="*/ 6 h 139"/>
                <a:gd name="T10" fmla="*/ 3 w 771"/>
                <a:gd name="T11" fmla="*/ 2 h 139"/>
                <a:gd name="T12" fmla="*/ 0 w 771"/>
                <a:gd name="T13" fmla="*/ 0 h 1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71"/>
                <a:gd name="T22" fmla="*/ 0 h 139"/>
                <a:gd name="T23" fmla="*/ 771 w 771"/>
                <a:gd name="T24" fmla="*/ 139 h 1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71" h="139">
                  <a:moveTo>
                    <a:pt x="0" y="0"/>
                  </a:moveTo>
                  <a:lnTo>
                    <a:pt x="771" y="136"/>
                  </a:lnTo>
                  <a:lnTo>
                    <a:pt x="766" y="137"/>
                  </a:lnTo>
                  <a:lnTo>
                    <a:pt x="763" y="139"/>
                  </a:lnTo>
                  <a:lnTo>
                    <a:pt x="5" y="6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F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60" name="Freeform 341"/>
            <p:cNvSpPr>
              <a:spLocks/>
            </p:cNvSpPr>
            <p:nvPr/>
          </p:nvSpPr>
          <p:spPr bwMode="auto">
            <a:xfrm>
              <a:off x="3078" y="1895"/>
              <a:ext cx="763" cy="139"/>
            </a:xfrm>
            <a:custGeom>
              <a:avLst/>
              <a:gdLst>
                <a:gd name="T0" fmla="*/ 0 w 763"/>
                <a:gd name="T1" fmla="*/ 0 h 139"/>
                <a:gd name="T2" fmla="*/ 763 w 763"/>
                <a:gd name="T3" fmla="*/ 135 h 139"/>
                <a:gd name="T4" fmla="*/ 760 w 763"/>
                <a:gd name="T5" fmla="*/ 137 h 139"/>
                <a:gd name="T6" fmla="*/ 756 w 763"/>
                <a:gd name="T7" fmla="*/ 139 h 139"/>
                <a:gd name="T8" fmla="*/ 5 w 763"/>
                <a:gd name="T9" fmla="*/ 7 h 139"/>
                <a:gd name="T10" fmla="*/ 2 w 763"/>
                <a:gd name="T11" fmla="*/ 4 h 139"/>
                <a:gd name="T12" fmla="*/ 0 w 763"/>
                <a:gd name="T13" fmla="*/ 0 h 1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3"/>
                <a:gd name="T22" fmla="*/ 0 h 139"/>
                <a:gd name="T23" fmla="*/ 763 w 763"/>
                <a:gd name="T24" fmla="*/ 139 h 1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3" h="139">
                  <a:moveTo>
                    <a:pt x="0" y="0"/>
                  </a:moveTo>
                  <a:lnTo>
                    <a:pt x="763" y="135"/>
                  </a:lnTo>
                  <a:lnTo>
                    <a:pt x="760" y="137"/>
                  </a:lnTo>
                  <a:lnTo>
                    <a:pt x="756" y="139"/>
                  </a:lnTo>
                  <a:lnTo>
                    <a:pt x="5" y="7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F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61" name="Freeform 342"/>
            <p:cNvSpPr>
              <a:spLocks/>
            </p:cNvSpPr>
            <p:nvPr/>
          </p:nvSpPr>
          <p:spPr bwMode="auto">
            <a:xfrm>
              <a:off x="3080" y="1899"/>
              <a:ext cx="758" cy="136"/>
            </a:xfrm>
            <a:custGeom>
              <a:avLst/>
              <a:gdLst>
                <a:gd name="T0" fmla="*/ 0 w 758"/>
                <a:gd name="T1" fmla="*/ 0 h 136"/>
                <a:gd name="T2" fmla="*/ 758 w 758"/>
                <a:gd name="T3" fmla="*/ 133 h 136"/>
                <a:gd name="T4" fmla="*/ 753 w 758"/>
                <a:gd name="T5" fmla="*/ 135 h 136"/>
                <a:gd name="T6" fmla="*/ 749 w 758"/>
                <a:gd name="T7" fmla="*/ 136 h 136"/>
                <a:gd name="T8" fmla="*/ 6 w 758"/>
                <a:gd name="T9" fmla="*/ 5 h 136"/>
                <a:gd name="T10" fmla="*/ 3 w 758"/>
                <a:gd name="T11" fmla="*/ 3 h 136"/>
                <a:gd name="T12" fmla="*/ 0 w 758"/>
                <a:gd name="T13" fmla="*/ 0 h 1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58"/>
                <a:gd name="T22" fmla="*/ 0 h 136"/>
                <a:gd name="T23" fmla="*/ 758 w 758"/>
                <a:gd name="T24" fmla="*/ 136 h 1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58" h="136">
                  <a:moveTo>
                    <a:pt x="0" y="0"/>
                  </a:moveTo>
                  <a:lnTo>
                    <a:pt x="758" y="133"/>
                  </a:lnTo>
                  <a:lnTo>
                    <a:pt x="753" y="135"/>
                  </a:lnTo>
                  <a:lnTo>
                    <a:pt x="749" y="136"/>
                  </a:lnTo>
                  <a:lnTo>
                    <a:pt x="6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62" name="Freeform 343"/>
            <p:cNvSpPr>
              <a:spLocks/>
            </p:cNvSpPr>
            <p:nvPr/>
          </p:nvSpPr>
          <p:spPr bwMode="auto">
            <a:xfrm>
              <a:off x="3083" y="1902"/>
              <a:ext cx="751" cy="135"/>
            </a:xfrm>
            <a:custGeom>
              <a:avLst/>
              <a:gdLst>
                <a:gd name="T0" fmla="*/ 0 w 751"/>
                <a:gd name="T1" fmla="*/ 0 h 135"/>
                <a:gd name="T2" fmla="*/ 751 w 751"/>
                <a:gd name="T3" fmla="*/ 132 h 135"/>
                <a:gd name="T4" fmla="*/ 746 w 751"/>
                <a:gd name="T5" fmla="*/ 133 h 135"/>
                <a:gd name="T6" fmla="*/ 741 w 751"/>
                <a:gd name="T7" fmla="*/ 135 h 135"/>
                <a:gd name="T8" fmla="*/ 7 w 751"/>
                <a:gd name="T9" fmla="*/ 5 h 135"/>
                <a:gd name="T10" fmla="*/ 3 w 751"/>
                <a:gd name="T11" fmla="*/ 2 h 135"/>
                <a:gd name="T12" fmla="*/ 0 w 751"/>
                <a:gd name="T13" fmla="*/ 0 h 13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51"/>
                <a:gd name="T22" fmla="*/ 0 h 135"/>
                <a:gd name="T23" fmla="*/ 751 w 751"/>
                <a:gd name="T24" fmla="*/ 135 h 13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51" h="135">
                  <a:moveTo>
                    <a:pt x="0" y="0"/>
                  </a:moveTo>
                  <a:lnTo>
                    <a:pt x="751" y="132"/>
                  </a:lnTo>
                  <a:lnTo>
                    <a:pt x="746" y="133"/>
                  </a:lnTo>
                  <a:lnTo>
                    <a:pt x="741" y="135"/>
                  </a:lnTo>
                  <a:lnTo>
                    <a:pt x="7" y="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63" name="Freeform 344"/>
            <p:cNvSpPr>
              <a:spLocks/>
            </p:cNvSpPr>
            <p:nvPr/>
          </p:nvSpPr>
          <p:spPr bwMode="auto">
            <a:xfrm>
              <a:off x="3086" y="1904"/>
              <a:ext cx="743" cy="133"/>
            </a:xfrm>
            <a:custGeom>
              <a:avLst/>
              <a:gdLst>
                <a:gd name="T0" fmla="*/ 0 w 743"/>
                <a:gd name="T1" fmla="*/ 0 h 133"/>
                <a:gd name="T2" fmla="*/ 743 w 743"/>
                <a:gd name="T3" fmla="*/ 131 h 133"/>
                <a:gd name="T4" fmla="*/ 738 w 743"/>
                <a:gd name="T5" fmla="*/ 133 h 133"/>
                <a:gd name="T6" fmla="*/ 735 w 743"/>
                <a:gd name="T7" fmla="*/ 133 h 133"/>
                <a:gd name="T8" fmla="*/ 7 w 743"/>
                <a:gd name="T9" fmla="*/ 6 h 133"/>
                <a:gd name="T10" fmla="*/ 4 w 743"/>
                <a:gd name="T11" fmla="*/ 3 h 133"/>
                <a:gd name="T12" fmla="*/ 0 w 743"/>
                <a:gd name="T13" fmla="*/ 0 h 1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43"/>
                <a:gd name="T22" fmla="*/ 0 h 133"/>
                <a:gd name="T23" fmla="*/ 743 w 743"/>
                <a:gd name="T24" fmla="*/ 133 h 1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43" h="133">
                  <a:moveTo>
                    <a:pt x="0" y="0"/>
                  </a:moveTo>
                  <a:lnTo>
                    <a:pt x="743" y="131"/>
                  </a:lnTo>
                  <a:lnTo>
                    <a:pt x="738" y="133"/>
                  </a:lnTo>
                  <a:lnTo>
                    <a:pt x="735" y="133"/>
                  </a:lnTo>
                  <a:lnTo>
                    <a:pt x="7" y="6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64" name="Freeform 345"/>
            <p:cNvSpPr>
              <a:spLocks/>
            </p:cNvSpPr>
            <p:nvPr/>
          </p:nvSpPr>
          <p:spPr bwMode="auto">
            <a:xfrm>
              <a:off x="3090" y="1907"/>
              <a:ext cx="734" cy="132"/>
            </a:xfrm>
            <a:custGeom>
              <a:avLst/>
              <a:gdLst>
                <a:gd name="T0" fmla="*/ 0 w 734"/>
                <a:gd name="T1" fmla="*/ 0 h 132"/>
                <a:gd name="T2" fmla="*/ 734 w 734"/>
                <a:gd name="T3" fmla="*/ 130 h 132"/>
                <a:gd name="T4" fmla="*/ 729 w 734"/>
                <a:gd name="T5" fmla="*/ 130 h 132"/>
                <a:gd name="T6" fmla="*/ 726 w 734"/>
                <a:gd name="T7" fmla="*/ 132 h 132"/>
                <a:gd name="T8" fmla="*/ 7 w 734"/>
                <a:gd name="T9" fmla="*/ 5 h 132"/>
                <a:gd name="T10" fmla="*/ 3 w 734"/>
                <a:gd name="T11" fmla="*/ 3 h 132"/>
                <a:gd name="T12" fmla="*/ 0 w 734"/>
                <a:gd name="T13" fmla="*/ 0 h 1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34"/>
                <a:gd name="T22" fmla="*/ 0 h 132"/>
                <a:gd name="T23" fmla="*/ 734 w 734"/>
                <a:gd name="T24" fmla="*/ 132 h 13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34" h="132">
                  <a:moveTo>
                    <a:pt x="0" y="0"/>
                  </a:moveTo>
                  <a:lnTo>
                    <a:pt x="734" y="130"/>
                  </a:lnTo>
                  <a:lnTo>
                    <a:pt x="729" y="130"/>
                  </a:lnTo>
                  <a:lnTo>
                    <a:pt x="726" y="132"/>
                  </a:lnTo>
                  <a:lnTo>
                    <a:pt x="7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65" name="Freeform 346"/>
            <p:cNvSpPr>
              <a:spLocks/>
            </p:cNvSpPr>
            <p:nvPr/>
          </p:nvSpPr>
          <p:spPr bwMode="auto">
            <a:xfrm>
              <a:off x="3093" y="1910"/>
              <a:ext cx="728" cy="130"/>
            </a:xfrm>
            <a:custGeom>
              <a:avLst/>
              <a:gdLst>
                <a:gd name="T0" fmla="*/ 0 w 728"/>
                <a:gd name="T1" fmla="*/ 0 h 130"/>
                <a:gd name="T2" fmla="*/ 728 w 728"/>
                <a:gd name="T3" fmla="*/ 127 h 130"/>
                <a:gd name="T4" fmla="*/ 723 w 728"/>
                <a:gd name="T5" fmla="*/ 129 h 130"/>
                <a:gd name="T6" fmla="*/ 718 w 728"/>
                <a:gd name="T7" fmla="*/ 130 h 130"/>
                <a:gd name="T8" fmla="*/ 7 w 728"/>
                <a:gd name="T9" fmla="*/ 5 h 130"/>
                <a:gd name="T10" fmla="*/ 4 w 728"/>
                <a:gd name="T11" fmla="*/ 2 h 130"/>
                <a:gd name="T12" fmla="*/ 0 w 728"/>
                <a:gd name="T13" fmla="*/ 0 h 1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28"/>
                <a:gd name="T22" fmla="*/ 0 h 130"/>
                <a:gd name="T23" fmla="*/ 728 w 728"/>
                <a:gd name="T24" fmla="*/ 130 h 1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28" h="130">
                  <a:moveTo>
                    <a:pt x="0" y="0"/>
                  </a:moveTo>
                  <a:lnTo>
                    <a:pt x="728" y="127"/>
                  </a:lnTo>
                  <a:lnTo>
                    <a:pt x="723" y="129"/>
                  </a:lnTo>
                  <a:lnTo>
                    <a:pt x="718" y="130"/>
                  </a:lnTo>
                  <a:lnTo>
                    <a:pt x="7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66" name="Freeform 347"/>
            <p:cNvSpPr>
              <a:spLocks/>
            </p:cNvSpPr>
            <p:nvPr/>
          </p:nvSpPr>
          <p:spPr bwMode="auto">
            <a:xfrm>
              <a:off x="3097" y="1912"/>
              <a:ext cx="719" cy="130"/>
            </a:xfrm>
            <a:custGeom>
              <a:avLst/>
              <a:gdLst>
                <a:gd name="T0" fmla="*/ 0 w 719"/>
                <a:gd name="T1" fmla="*/ 0 h 130"/>
                <a:gd name="T2" fmla="*/ 719 w 719"/>
                <a:gd name="T3" fmla="*/ 127 h 130"/>
                <a:gd name="T4" fmla="*/ 714 w 719"/>
                <a:gd name="T5" fmla="*/ 128 h 130"/>
                <a:gd name="T6" fmla="*/ 709 w 719"/>
                <a:gd name="T7" fmla="*/ 130 h 130"/>
                <a:gd name="T8" fmla="*/ 5 w 719"/>
                <a:gd name="T9" fmla="*/ 5 h 130"/>
                <a:gd name="T10" fmla="*/ 3 w 719"/>
                <a:gd name="T11" fmla="*/ 3 h 130"/>
                <a:gd name="T12" fmla="*/ 0 w 719"/>
                <a:gd name="T13" fmla="*/ 0 h 1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19"/>
                <a:gd name="T22" fmla="*/ 0 h 130"/>
                <a:gd name="T23" fmla="*/ 719 w 719"/>
                <a:gd name="T24" fmla="*/ 130 h 1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19" h="130">
                  <a:moveTo>
                    <a:pt x="0" y="0"/>
                  </a:moveTo>
                  <a:lnTo>
                    <a:pt x="719" y="127"/>
                  </a:lnTo>
                  <a:lnTo>
                    <a:pt x="714" y="128"/>
                  </a:lnTo>
                  <a:lnTo>
                    <a:pt x="709" y="130"/>
                  </a:lnTo>
                  <a:lnTo>
                    <a:pt x="5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67" name="Freeform 348"/>
            <p:cNvSpPr>
              <a:spLocks/>
            </p:cNvSpPr>
            <p:nvPr/>
          </p:nvSpPr>
          <p:spPr bwMode="auto">
            <a:xfrm>
              <a:off x="3100" y="1915"/>
              <a:ext cx="711" cy="129"/>
            </a:xfrm>
            <a:custGeom>
              <a:avLst/>
              <a:gdLst>
                <a:gd name="T0" fmla="*/ 0 w 711"/>
                <a:gd name="T1" fmla="*/ 0 h 129"/>
                <a:gd name="T2" fmla="*/ 711 w 711"/>
                <a:gd name="T3" fmla="*/ 125 h 129"/>
                <a:gd name="T4" fmla="*/ 706 w 711"/>
                <a:gd name="T5" fmla="*/ 127 h 129"/>
                <a:gd name="T6" fmla="*/ 701 w 711"/>
                <a:gd name="T7" fmla="*/ 129 h 129"/>
                <a:gd name="T8" fmla="*/ 5 w 711"/>
                <a:gd name="T9" fmla="*/ 6 h 129"/>
                <a:gd name="T10" fmla="*/ 2 w 711"/>
                <a:gd name="T11" fmla="*/ 2 h 129"/>
                <a:gd name="T12" fmla="*/ 0 w 711"/>
                <a:gd name="T13" fmla="*/ 0 h 1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11"/>
                <a:gd name="T22" fmla="*/ 0 h 129"/>
                <a:gd name="T23" fmla="*/ 711 w 711"/>
                <a:gd name="T24" fmla="*/ 129 h 12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11" h="129">
                  <a:moveTo>
                    <a:pt x="0" y="0"/>
                  </a:moveTo>
                  <a:lnTo>
                    <a:pt x="711" y="125"/>
                  </a:lnTo>
                  <a:lnTo>
                    <a:pt x="706" y="127"/>
                  </a:lnTo>
                  <a:lnTo>
                    <a:pt x="701" y="129"/>
                  </a:lnTo>
                  <a:lnTo>
                    <a:pt x="5" y="6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68" name="Freeform 349"/>
            <p:cNvSpPr>
              <a:spLocks/>
            </p:cNvSpPr>
            <p:nvPr/>
          </p:nvSpPr>
          <p:spPr bwMode="auto">
            <a:xfrm>
              <a:off x="3102" y="1917"/>
              <a:ext cx="704" cy="127"/>
            </a:xfrm>
            <a:custGeom>
              <a:avLst/>
              <a:gdLst>
                <a:gd name="T0" fmla="*/ 0 w 704"/>
                <a:gd name="T1" fmla="*/ 0 h 127"/>
                <a:gd name="T2" fmla="*/ 704 w 704"/>
                <a:gd name="T3" fmla="*/ 125 h 127"/>
                <a:gd name="T4" fmla="*/ 697 w 704"/>
                <a:gd name="T5" fmla="*/ 127 h 127"/>
                <a:gd name="T6" fmla="*/ 692 w 704"/>
                <a:gd name="T7" fmla="*/ 127 h 127"/>
                <a:gd name="T8" fmla="*/ 6 w 704"/>
                <a:gd name="T9" fmla="*/ 7 h 127"/>
                <a:gd name="T10" fmla="*/ 3 w 704"/>
                <a:gd name="T11" fmla="*/ 4 h 127"/>
                <a:gd name="T12" fmla="*/ 0 w 704"/>
                <a:gd name="T13" fmla="*/ 0 h 1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4"/>
                <a:gd name="T22" fmla="*/ 0 h 127"/>
                <a:gd name="T23" fmla="*/ 704 w 704"/>
                <a:gd name="T24" fmla="*/ 127 h 12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4" h="127">
                  <a:moveTo>
                    <a:pt x="0" y="0"/>
                  </a:moveTo>
                  <a:lnTo>
                    <a:pt x="704" y="125"/>
                  </a:lnTo>
                  <a:lnTo>
                    <a:pt x="697" y="127"/>
                  </a:lnTo>
                  <a:lnTo>
                    <a:pt x="692" y="127"/>
                  </a:lnTo>
                  <a:lnTo>
                    <a:pt x="6" y="7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69" name="Freeform 350"/>
            <p:cNvSpPr>
              <a:spLocks/>
            </p:cNvSpPr>
            <p:nvPr/>
          </p:nvSpPr>
          <p:spPr bwMode="auto">
            <a:xfrm>
              <a:off x="3105" y="1921"/>
              <a:ext cx="696" cy="125"/>
            </a:xfrm>
            <a:custGeom>
              <a:avLst/>
              <a:gdLst>
                <a:gd name="T0" fmla="*/ 0 w 696"/>
                <a:gd name="T1" fmla="*/ 0 h 125"/>
                <a:gd name="T2" fmla="*/ 696 w 696"/>
                <a:gd name="T3" fmla="*/ 123 h 125"/>
                <a:gd name="T4" fmla="*/ 689 w 696"/>
                <a:gd name="T5" fmla="*/ 123 h 125"/>
                <a:gd name="T6" fmla="*/ 684 w 696"/>
                <a:gd name="T7" fmla="*/ 125 h 125"/>
                <a:gd name="T8" fmla="*/ 7 w 696"/>
                <a:gd name="T9" fmla="*/ 5 h 125"/>
                <a:gd name="T10" fmla="*/ 3 w 696"/>
                <a:gd name="T11" fmla="*/ 3 h 125"/>
                <a:gd name="T12" fmla="*/ 0 w 696"/>
                <a:gd name="T13" fmla="*/ 0 h 1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96"/>
                <a:gd name="T22" fmla="*/ 0 h 125"/>
                <a:gd name="T23" fmla="*/ 696 w 696"/>
                <a:gd name="T24" fmla="*/ 125 h 1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96" h="125">
                  <a:moveTo>
                    <a:pt x="0" y="0"/>
                  </a:moveTo>
                  <a:lnTo>
                    <a:pt x="696" y="123"/>
                  </a:lnTo>
                  <a:lnTo>
                    <a:pt x="689" y="123"/>
                  </a:lnTo>
                  <a:lnTo>
                    <a:pt x="684" y="125"/>
                  </a:lnTo>
                  <a:lnTo>
                    <a:pt x="7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F1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70" name="Freeform 351"/>
            <p:cNvSpPr>
              <a:spLocks/>
            </p:cNvSpPr>
            <p:nvPr/>
          </p:nvSpPr>
          <p:spPr bwMode="auto">
            <a:xfrm>
              <a:off x="3108" y="1924"/>
              <a:ext cx="686" cy="123"/>
            </a:xfrm>
            <a:custGeom>
              <a:avLst/>
              <a:gdLst>
                <a:gd name="T0" fmla="*/ 0 w 686"/>
                <a:gd name="T1" fmla="*/ 0 h 123"/>
                <a:gd name="T2" fmla="*/ 686 w 686"/>
                <a:gd name="T3" fmla="*/ 120 h 123"/>
                <a:gd name="T4" fmla="*/ 681 w 686"/>
                <a:gd name="T5" fmla="*/ 122 h 123"/>
                <a:gd name="T6" fmla="*/ 674 w 686"/>
                <a:gd name="T7" fmla="*/ 123 h 123"/>
                <a:gd name="T8" fmla="*/ 7 w 686"/>
                <a:gd name="T9" fmla="*/ 5 h 123"/>
                <a:gd name="T10" fmla="*/ 4 w 686"/>
                <a:gd name="T11" fmla="*/ 2 h 123"/>
                <a:gd name="T12" fmla="*/ 0 w 686"/>
                <a:gd name="T13" fmla="*/ 0 h 1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86"/>
                <a:gd name="T22" fmla="*/ 0 h 123"/>
                <a:gd name="T23" fmla="*/ 686 w 686"/>
                <a:gd name="T24" fmla="*/ 123 h 12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86" h="123">
                  <a:moveTo>
                    <a:pt x="0" y="0"/>
                  </a:moveTo>
                  <a:lnTo>
                    <a:pt x="686" y="120"/>
                  </a:lnTo>
                  <a:lnTo>
                    <a:pt x="681" y="122"/>
                  </a:lnTo>
                  <a:lnTo>
                    <a:pt x="674" y="123"/>
                  </a:lnTo>
                  <a:lnTo>
                    <a:pt x="7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F1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71" name="Freeform 352"/>
            <p:cNvSpPr>
              <a:spLocks/>
            </p:cNvSpPr>
            <p:nvPr/>
          </p:nvSpPr>
          <p:spPr bwMode="auto">
            <a:xfrm>
              <a:off x="3112" y="1926"/>
              <a:ext cx="677" cy="121"/>
            </a:xfrm>
            <a:custGeom>
              <a:avLst/>
              <a:gdLst>
                <a:gd name="T0" fmla="*/ 0 w 677"/>
                <a:gd name="T1" fmla="*/ 0 h 121"/>
                <a:gd name="T2" fmla="*/ 677 w 677"/>
                <a:gd name="T3" fmla="*/ 120 h 121"/>
                <a:gd name="T4" fmla="*/ 670 w 677"/>
                <a:gd name="T5" fmla="*/ 121 h 121"/>
                <a:gd name="T6" fmla="*/ 665 w 677"/>
                <a:gd name="T7" fmla="*/ 121 h 121"/>
                <a:gd name="T8" fmla="*/ 6 w 677"/>
                <a:gd name="T9" fmla="*/ 6 h 121"/>
                <a:gd name="T10" fmla="*/ 3 w 677"/>
                <a:gd name="T11" fmla="*/ 3 h 121"/>
                <a:gd name="T12" fmla="*/ 0 w 677"/>
                <a:gd name="T13" fmla="*/ 0 h 1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77"/>
                <a:gd name="T22" fmla="*/ 0 h 121"/>
                <a:gd name="T23" fmla="*/ 677 w 677"/>
                <a:gd name="T24" fmla="*/ 121 h 1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77" h="121">
                  <a:moveTo>
                    <a:pt x="0" y="0"/>
                  </a:moveTo>
                  <a:lnTo>
                    <a:pt x="677" y="120"/>
                  </a:lnTo>
                  <a:lnTo>
                    <a:pt x="670" y="121"/>
                  </a:lnTo>
                  <a:lnTo>
                    <a:pt x="665" y="121"/>
                  </a:lnTo>
                  <a:lnTo>
                    <a:pt x="6" y="6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F1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72" name="Freeform 353"/>
            <p:cNvSpPr>
              <a:spLocks/>
            </p:cNvSpPr>
            <p:nvPr/>
          </p:nvSpPr>
          <p:spPr bwMode="auto">
            <a:xfrm>
              <a:off x="3115" y="1929"/>
              <a:ext cx="667" cy="120"/>
            </a:xfrm>
            <a:custGeom>
              <a:avLst/>
              <a:gdLst>
                <a:gd name="T0" fmla="*/ 0 w 667"/>
                <a:gd name="T1" fmla="*/ 0 h 120"/>
                <a:gd name="T2" fmla="*/ 667 w 667"/>
                <a:gd name="T3" fmla="*/ 118 h 120"/>
                <a:gd name="T4" fmla="*/ 660 w 667"/>
                <a:gd name="T5" fmla="*/ 118 h 120"/>
                <a:gd name="T6" fmla="*/ 655 w 667"/>
                <a:gd name="T7" fmla="*/ 120 h 120"/>
                <a:gd name="T8" fmla="*/ 7 w 667"/>
                <a:gd name="T9" fmla="*/ 5 h 120"/>
                <a:gd name="T10" fmla="*/ 3 w 667"/>
                <a:gd name="T11" fmla="*/ 3 h 120"/>
                <a:gd name="T12" fmla="*/ 0 w 667"/>
                <a:gd name="T13" fmla="*/ 0 h 1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67"/>
                <a:gd name="T22" fmla="*/ 0 h 120"/>
                <a:gd name="T23" fmla="*/ 667 w 667"/>
                <a:gd name="T24" fmla="*/ 120 h 12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67" h="120">
                  <a:moveTo>
                    <a:pt x="0" y="0"/>
                  </a:moveTo>
                  <a:lnTo>
                    <a:pt x="667" y="118"/>
                  </a:lnTo>
                  <a:lnTo>
                    <a:pt x="660" y="118"/>
                  </a:lnTo>
                  <a:lnTo>
                    <a:pt x="655" y="120"/>
                  </a:lnTo>
                  <a:lnTo>
                    <a:pt x="7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F1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73" name="Freeform 354"/>
            <p:cNvSpPr>
              <a:spLocks/>
            </p:cNvSpPr>
            <p:nvPr/>
          </p:nvSpPr>
          <p:spPr bwMode="auto">
            <a:xfrm>
              <a:off x="3118" y="1932"/>
              <a:ext cx="659" cy="119"/>
            </a:xfrm>
            <a:custGeom>
              <a:avLst/>
              <a:gdLst>
                <a:gd name="T0" fmla="*/ 0 w 659"/>
                <a:gd name="T1" fmla="*/ 0 h 119"/>
                <a:gd name="T2" fmla="*/ 659 w 659"/>
                <a:gd name="T3" fmla="*/ 115 h 119"/>
                <a:gd name="T4" fmla="*/ 652 w 659"/>
                <a:gd name="T5" fmla="*/ 117 h 119"/>
                <a:gd name="T6" fmla="*/ 645 w 659"/>
                <a:gd name="T7" fmla="*/ 119 h 119"/>
                <a:gd name="T8" fmla="*/ 7 w 659"/>
                <a:gd name="T9" fmla="*/ 5 h 119"/>
                <a:gd name="T10" fmla="*/ 4 w 659"/>
                <a:gd name="T11" fmla="*/ 2 h 119"/>
                <a:gd name="T12" fmla="*/ 0 w 659"/>
                <a:gd name="T13" fmla="*/ 0 h 1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9"/>
                <a:gd name="T22" fmla="*/ 0 h 119"/>
                <a:gd name="T23" fmla="*/ 659 w 659"/>
                <a:gd name="T24" fmla="*/ 119 h 1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9" h="119">
                  <a:moveTo>
                    <a:pt x="0" y="0"/>
                  </a:moveTo>
                  <a:lnTo>
                    <a:pt x="659" y="115"/>
                  </a:lnTo>
                  <a:lnTo>
                    <a:pt x="652" y="117"/>
                  </a:lnTo>
                  <a:lnTo>
                    <a:pt x="645" y="119"/>
                  </a:lnTo>
                  <a:lnTo>
                    <a:pt x="7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F1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74" name="Freeform 355"/>
            <p:cNvSpPr>
              <a:spLocks/>
            </p:cNvSpPr>
            <p:nvPr/>
          </p:nvSpPr>
          <p:spPr bwMode="auto">
            <a:xfrm>
              <a:off x="3122" y="1934"/>
              <a:ext cx="648" cy="117"/>
            </a:xfrm>
            <a:custGeom>
              <a:avLst/>
              <a:gdLst>
                <a:gd name="T0" fmla="*/ 0 w 648"/>
                <a:gd name="T1" fmla="*/ 0 h 117"/>
                <a:gd name="T2" fmla="*/ 648 w 648"/>
                <a:gd name="T3" fmla="*/ 115 h 117"/>
                <a:gd name="T4" fmla="*/ 641 w 648"/>
                <a:gd name="T5" fmla="*/ 117 h 117"/>
                <a:gd name="T6" fmla="*/ 633 w 648"/>
                <a:gd name="T7" fmla="*/ 117 h 117"/>
                <a:gd name="T8" fmla="*/ 7 w 648"/>
                <a:gd name="T9" fmla="*/ 7 h 117"/>
                <a:gd name="T10" fmla="*/ 3 w 648"/>
                <a:gd name="T11" fmla="*/ 3 h 117"/>
                <a:gd name="T12" fmla="*/ 0 w 648"/>
                <a:gd name="T13" fmla="*/ 0 h 1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8"/>
                <a:gd name="T22" fmla="*/ 0 h 117"/>
                <a:gd name="T23" fmla="*/ 648 w 648"/>
                <a:gd name="T24" fmla="*/ 117 h 1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8" h="117">
                  <a:moveTo>
                    <a:pt x="0" y="0"/>
                  </a:moveTo>
                  <a:lnTo>
                    <a:pt x="648" y="115"/>
                  </a:lnTo>
                  <a:lnTo>
                    <a:pt x="641" y="117"/>
                  </a:lnTo>
                  <a:lnTo>
                    <a:pt x="633" y="117"/>
                  </a:lnTo>
                  <a:lnTo>
                    <a:pt x="7" y="7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F1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75" name="Freeform 356"/>
            <p:cNvSpPr>
              <a:spLocks/>
            </p:cNvSpPr>
            <p:nvPr/>
          </p:nvSpPr>
          <p:spPr bwMode="auto">
            <a:xfrm>
              <a:off x="3125" y="1937"/>
              <a:ext cx="638" cy="115"/>
            </a:xfrm>
            <a:custGeom>
              <a:avLst/>
              <a:gdLst>
                <a:gd name="T0" fmla="*/ 0 w 638"/>
                <a:gd name="T1" fmla="*/ 0 h 115"/>
                <a:gd name="T2" fmla="*/ 638 w 638"/>
                <a:gd name="T3" fmla="*/ 114 h 115"/>
                <a:gd name="T4" fmla="*/ 630 w 638"/>
                <a:gd name="T5" fmla="*/ 114 h 115"/>
                <a:gd name="T6" fmla="*/ 623 w 638"/>
                <a:gd name="T7" fmla="*/ 115 h 115"/>
                <a:gd name="T8" fmla="*/ 7 w 638"/>
                <a:gd name="T9" fmla="*/ 5 h 115"/>
                <a:gd name="T10" fmla="*/ 4 w 638"/>
                <a:gd name="T11" fmla="*/ 4 h 115"/>
                <a:gd name="T12" fmla="*/ 0 w 638"/>
                <a:gd name="T13" fmla="*/ 0 h 1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38"/>
                <a:gd name="T22" fmla="*/ 0 h 115"/>
                <a:gd name="T23" fmla="*/ 638 w 638"/>
                <a:gd name="T24" fmla="*/ 115 h 11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38" h="115">
                  <a:moveTo>
                    <a:pt x="0" y="0"/>
                  </a:moveTo>
                  <a:lnTo>
                    <a:pt x="638" y="114"/>
                  </a:lnTo>
                  <a:lnTo>
                    <a:pt x="630" y="114"/>
                  </a:lnTo>
                  <a:lnTo>
                    <a:pt x="623" y="115"/>
                  </a:lnTo>
                  <a:lnTo>
                    <a:pt x="7" y="5"/>
                  </a:ln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F2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76" name="Freeform 357"/>
            <p:cNvSpPr>
              <a:spLocks/>
            </p:cNvSpPr>
            <p:nvPr/>
          </p:nvSpPr>
          <p:spPr bwMode="auto">
            <a:xfrm>
              <a:off x="3129" y="1941"/>
              <a:ext cx="626" cy="111"/>
            </a:xfrm>
            <a:custGeom>
              <a:avLst/>
              <a:gdLst>
                <a:gd name="T0" fmla="*/ 0 w 626"/>
                <a:gd name="T1" fmla="*/ 0 h 111"/>
                <a:gd name="T2" fmla="*/ 626 w 626"/>
                <a:gd name="T3" fmla="*/ 110 h 111"/>
                <a:gd name="T4" fmla="*/ 619 w 626"/>
                <a:gd name="T5" fmla="*/ 111 h 111"/>
                <a:gd name="T6" fmla="*/ 611 w 626"/>
                <a:gd name="T7" fmla="*/ 111 h 111"/>
                <a:gd name="T8" fmla="*/ 6 w 626"/>
                <a:gd name="T9" fmla="*/ 5 h 111"/>
                <a:gd name="T10" fmla="*/ 3 w 626"/>
                <a:gd name="T11" fmla="*/ 1 h 111"/>
                <a:gd name="T12" fmla="*/ 0 w 626"/>
                <a:gd name="T13" fmla="*/ 0 h 1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26"/>
                <a:gd name="T22" fmla="*/ 0 h 111"/>
                <a:gd name="T23" fmla="*/ 626 w 626"/>
                <a:gd name="T24" fmla="*/ 111 h 11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26" h="111">
                  <a:moveTo>
                    <a:pt x="0" y="0"/>
                  </a:moveTo>
                  <a:lnTo>
                    <a:pt x="626" y="110"/>
                  </a:lnTo>
                  <a:lnTo>
                    <a:pt x="619" y="111"/>
                  </a:lnTo>
                  <a:lnTo>
                    <a:pt x="611" y="111"/>
                  </a:lnTo>
                  <a:lnTo>
                    <a:pt x="6" y="5"/>
                  </a:lnTo>
                  <a:lnTo>
                    <a:pt x="3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77" name="Freeform 358"/>
            <p:cNvSpPr>
              <a:spLocks/>
            </p:cNvSpPr>
            <p:nvPr/>
          </p:nvSpPr>
          <p:spPr bwMode="auto">
            <a:xfrm>
              <a:off x="3132" y="1942"/>
              <a:ext cx="616" cy="112"/>
            </a:xfrm>
            <a:custGeom>
              <a:avLst/>
              <a:gdLst>
                <a:gd name="T0" fmla="*/ 0 w 616"/>
                <a:gd name="T1" fmla="*/ 0 h 112"/>
                <a:gd name="T2" fmla="*/ 616 w 616"/>
                <a:gd name="T3" fmla="*/ 110 h 112"/>
                <a:gd name="T4" fmla="*/ 608 w 616"/>
                <a:gd name="T5" fmla="*/ 110 h 112"/>
                <a:gd name="T6" fmla="*/ 599 w 616"/>
                <a:gd name="T7" fmla="*/ 112 h 112"/>
                <a:gd name="T8" fmla="*/ 7 w 616"/>
                <a:gd name="T9" fmla="*/ 7 h 112"/>
                <a:gd name="T10" fmla="*/ 3 w 616"/>
                <a:gd name="T11" fmla="*/ 4 h 112"/>
                <a:gd name="T12" fmla="*/ 0 w 616"/>
                <a:gd name="T13" fmla="*/ 0 h 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16"/>
                <a:gd name="T22" fmla="*/ 0 h 112"/>
                <a:gd name="T23" fmla="*/ 616 w 616"/>
                <a:gd name="T24" fmla="*/ 112 h 11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16" h="112">
                  <a:moveTo>
                    <a:pt x="0" y="0"/>
                  </a:moveTo>
                  <a:lnTo>
                    <a:pt x="616" y="110"/>
                  </a:lnTo>
                  <a:lnTo>
                    <a:pt x="608" y="110"/>
                  </a:lnTo>
                  <a:lnTo>
                    <a:pt x="599" y="112"/>
                  </a:lnTo>
                  <a:lnTo>
                    <a:pt x="7" y="7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78" name="Freeform 359"/>
            <p:cNvSpPr>
              <a:spLocks/>
            </p:cNvSpPr>
            <p:nvPr/>
          </p:nvSpPr>
          <p:spPr bwMode="auto">
            <a:xfrm>
              <a:off x="3135" y="1946"/>
              <a:ext cx="605" cy="108"/>
            </a:xfrm>
            <a:custGeom>
              <a:avLst/>
              <a:gdLst>
                <a:gd name="T0" fmla="*/ 0 w 605"/>
                <a:gd name="T1" fmla="*/ 0 h 108"/>
                <a:gd name="T2" fmla="*/ 605 w 605"/>
                <a:gd name="T3" fmla="*/ 106 h 108"/>
                <a:gd name="T4" fmla="*/ 596 w 605"/>
                <a:gd name="T5" fmla="*/ 108 h 108"/>
                <a:gd name="T6" fmla="*/ 588 w 605"/>
                <a:gd name="T7" fmla="*/ 108 h 108"/>
                <a:gd name="T8" fmla="*/ 7 w 605"/>
                <a:gd name="T9" fmla="*/ 5 h 108"/>
                <a:gd name="T10" fmla="*/ 4 w 605"/>
                <a:gd name="T11" fmla="*/ 3 h 108"/>
                <a:gd name="T12" fmla="*/ 0 w 605"/>
                <a:gd name="T13" fmla="*/ 0 h 1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05"/>
                <a:gd name="T22" fmla="*/ 0 h 108"/>
                <a:gd name="T23" fmla="*/ 605 w 605"/>
                <a:gd name="T24" fmla="*/ 108 h 10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05" h="108">
                  <a:moveTo>
                    <a:pt x="0" y="0"/>
                  </a:moveTo>
                  <a:lnTo>
                    <a:pt x="605" y="106"/>
                  </a:lnTo>
                  <a:lnTo>
                    <a:pt x="596" y="108"/>
                  </a:lnTo>
                  <a:lnTo>
                    <a:pt x="588" y="108"/>
                  </a:lnTo>
                  <a:lnTo>
                    <a:pt x="7" y="5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79" name="Freeform 360"/>
            <p:cNvSpPr>
              <a:spLocks/>
            </p:cNvSpPr>
            <p:nvPr/>
          </p:nvSpPr>
          <p:spPr bwMode="auto">
            <a:xfrm>
              <a:off x="3139" y="1949"/>
              <a:ext cx="592" cy="105"/>
            </a:xfrm>
            <a:custGeom>
              <a:avLst/>
              <a:gdLst>
                <a:gd name="T0" fmla="*/ 0 w 592"/>
                <a:gd name="T1" fmla="*/ 0 h 105"/>
                <a:gd name="T2" fmla="*/ 592 w 592"/>
                <a:gd name="T3" fmla="*/ 105 h 105"/>
                <a:gd name="T4" fmla="*/ 582 w 592"/>
                <a:gd name="T5" fmla="*/ 105 h 105"/>
                <a:gd name="T6" fmla="*/ 574 w 592"/>
                <a:gd name="T7" fmla="*/ 105 h 105"/>
                <a:gd name="T8" fmla="*/ 6 w 592"/>
                <a:gd name="T9" fmla="*/ 5 h 105"/>
                <a:gd name="T10" fmla="*/ 3 w 592"/>
                <a:gd name="T11" fmla="*/ 2 h 105"/>
                <a:gd name="T12" fmla="*/ 0 w 592"/>
                <a:gd name="T13" fmla="*/ 0 h 1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05"/>
                <a:gd name="T23" fmla="*/ 592 w 592"/>
                <a:gd name="T24" fmla="*/ 105 h 10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05">
                  <a:moveTo>
                    <a:pt x="0" y="0"/>
                  </a:moveTo>
                  <a:lnTo>
                    <a:pt x="592" y="105"/>
                  </a:lnTo>
                  <a:lnTo>
                    <a:pt x="582" y="105"/>
                  </a:lnTo>
                  <a:lnTo>
                    <a:pt x="574" y="105"/>
                  </a:lnTo>
                  <a:lnTo>
                    <a:pt x="6" y="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80" name="Freeform 361"/>
            <p:cNvSpPr>
              <a:spLocks/>
            </p:cNvSpPr>
            <p:nvPr/>
          </p:nvSpPr>
          <p:spPr bwMode="auto">
            <a:xfrm>
              <a:off x="3142" y="1951"/>
              <a:ext cx="581" cy="103"/>
            </a:xfrm>
            <a:custGeom>
              <a:avLst/>
              <a:gdLst>
                <a:gd name="T0" fmla="*/ 0 w 581"/>
                <a:gd name="T1" fmla="*/ 0 h 103"/>
                <a:gd name="T2" fmla="*/ 581 w 581"/>
                <a:gd name="T3" fmla="*/ 103 h 103"/>
                <a:gd name="T4" fmla="*/ 571 w 581"/>
                <a:gd name="T5" fmla="*/ 103 h 103"/>
                <a:gd name="T6" fmla="*/ 559 w 581"/>
                <a:gd name="T7" fmla="*/ 103 h 103"/>
                <a:gd name="T8" fmla="*/ 7 w 581"/>
                <a:gd name="T9" fmla="*/ 7 h 103"/>
                <a:gd name="T10" fmla="*/ 3 w 581"/>
                <a:gd name="T11" fmla="*/ 3 h 103"/>
                <a:gd name="T12" fmla="*/ 0 w 581"/>
                <a:gd name="T13" fmla="*/ 0 h 1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81"/>
                <a:gd name="T22" fmla="*/ 0 h 103"/>
                <a:gd name="T23" fmla="*/ 581 w 581"/>
                <a:gd name="T24" fmla="*/ 103 h 10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81" h="103">
                  <a:moveTo>
                    <a:pt x="0" y="0"/>
                  </a:moveTo>
                  <a:lnTo>
                    <a:pt x="581" y="103"/>
                  </a:lnTo>
                  <a:lnTo>
                    <a:pt x="571" y="103"/>
                  </a:lnTo>
                  <a:lnTo>
                    <a:pt x="559" y="103"/>
                  </a:lnTo>
                  <a:lnTo>
                    <a:pt x="7" y="7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81" name="Freeform 362"/>
            <p:cNvSpPr>
              <a:spLocks/>
            </p:cNvSpPr>
            <p:nvPr/>
          </p:nvSpPr>
          <p:spPr bwMode="auto">
            <a:xfrm>
              <a:off x="3145" y="1954"/>
              <a:ext cx="568" cy="100"/>
            </a:xfrm>
            <a:custGeom>
              <a:avLst/>
              <a:gdLst>
                <a:gd name="T0" fmla="*/ 0 w 568"/>
                <a:gd name="T1" fmla="*/ 0 h 100"/>
                <a:gd name="T2" fmla="*/ 568 w 568"/>
                <a:gd name="T3" fmla="*/ 100 h 100"/>
                <a:gd name="T4" fmla="*/ 556 w 568"/>
                <a:gd name="T5" fmla="*/ 100 h 100"/>
                <a:gd name="T6" fmla="*/ 544 w 568"/>
                <a:gd name="T7" fmla="*/ 100 h 100"/>
                <a:gd name="T8" fmla="*/ 7 w 568"/>
                <a:gd name="T9" fmla="*/ 5 h 100"/>
                <a:gd name="T10" fmla="*/ 7 w 568"/>
                <a:gd name="T11" fmla="*/ 5 h 100"/>
                <a:gd name="T12" fmla="*/ 7 w 568"/>
                <a:gd name="T13" fmla="*/ 5 h 100"/>
                <a:gd name="T14" fmla="*/ 4 w 568"/>
                <a:gd name="T15" fmla="*/ 2 h 100"/>
                <a:gd name="T16" fmla="*/ 0 w 568"/>
                <a:gd name="T17" fmla="*/ 0 h 1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68"/>
                <a:gd name="T28" fmla="*/ 0 h 100"/>
                <a:gd name="T29" fmla="*/ 568 w 568"/>
                <a:gd name="T30" fmla="*/ 100 h 1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68" h="100">
                  <a:moveTo>
                    <a:pt x="0" y="0"/>
                  </a:moveTo>
                  <a:lnTo>
                    <a:pt x="568" y="100"/>
                  </a:lnTo>
                  <a:lnTo>
                    <a:pt x="556" y="100"/>
                  </a:lnTo>
                  <a:lnTo>
                    <a:pt x="544" y="100"/>
                  </a:lnTo>
                  <a:lnTo>
                    <a:pt x="7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82" name="Freeform 363"/>
            <p:cNvSpPr>
              <a:spLocks/>
            </p:cNvSpPr>
            <p:nvPr/>
          </p:nvSpPr>
          <p:spPr bwMode="auto">
            <a:xfrm>
              <a:off x="3149" y="1958"/>
              <a:ext cx="552" cy="96"/>
            </a:xfrm>
            <a:custGeom>
              <a:avLst/>
              <a:gdLst>
                <a:gd name="T0" fmla="*/ 0 w 552"/>
                <a:gd name="T1" fmla="*/ 0 h 96"/>
                <a:gd name="T2" fmla="*/ 552 w 552"/>
                <a:gd name="T3" fmla="*/ 96 h 96"/>
                <a:gd name="T4" fmla="*/ 540 w 552"/>
                <a:gd name="T5" fmla="*/ 96 h 96"/>
                <a:gd name="T6" fmla="*/ 528 w 552"/>
                <a:gd name="T7" fmla="*/ 96 h 96"/>
                <a:gd name="T8" fmla="*/ 7 w 552"/>
                <a:gd name="T9" fmla="*/ 5 h 96"/>
                <a:gd name="T10" fmla="*/ 5 w 552"/>
                <a:gd name="T11" fmla="*/ 3 h 96"/>
                <a:gd name="T12" fmla="*/ 3 w 552"/>
                <a:gd name="T13" fmla="*/ 1 h 96"/>
                <a:gd name="T14" fmla="*/ 2 w 552"/>
                <a:gd name="T15" fmla="*/ 0 h 96"/>
                <a:gd name="T16" fmla="*/ 0 w 552"/>
                <a:gd name="T17" fmla="*/ 0 h 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52"/>
                <a:gd name="T28" fmla="*/ 0 h 96"/>
                <a:gd name="T29" fmla="*/ 552 w 552"/>
                <a:gd name="T30" fmla="*/ 96 h 9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52" h="96">
                  <a:moveTo>
                    <a:pt x="0" y="0"/>
                  </a:moveTo>
                  <a:lnTo>
                    <a:pt x="552" y="96"/>
                  </a:lnTo>
                  <a:lnTo>
                    <a:pt x="540" y="96"/>
                  </a:lnTo>
                  <a:lnTo>
                    <a:pt x="528" y="96"/>
                  </a:lnTo>
                  <a:lnTo>
                    <a:pt x="7" y="5"/>
                  </a:lnTo>
                  <a:lnTo>
                    <a:pt x="5" y="3"/>
                  </a:lnTo>
                  <a:lnTo>
                    <a:pt x="3" y="1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83" name="Freeform 364"/>
            <p:cNvSpPr>
              <a:spLocks/>
            </p:cNvSpPr>
            <p:nvPr/>
          </p:nvSpPr>
          <p:spPr bwMode="auto">
            <a:xfrm>
              <a:off x="3152" y="1959"/>
              <a:ext cx="537" cy="95"/>
            </a:xfrm>
            <a:custGeom>
              <a:avLst/>
              <a:gdLst>
                <a:gd name="T0" fmla="*/ 0 w 537"/>
                <a:gd name="T1" fmla="*/ 0 h 95"/>
                <a:gd name="T2" fmla="*/ 537 w 537"/>
                <a:gd name="T3" fmla="*/ 95 h 95"/>
                <a:gd name="T4" fmla="*/ 524 w 537"/>
                <a:gd name="T5" fmla="*/ 95 h 95"/>
                <a:gd name="T6" fmla="*/ 510 w 537"/>
                <a:gd name="T7" fmla="*/ 95 h 95"/>
                <a:gd name="T8" fmla="*/ 7 w 537"/>
                <a:gd name="T9" fmla="*/ 7 h 95"/>
                <a:gd name="T10" fmla="*/ 4 w 537"/>
                <a:gd name="T11" fmla="*/ 4 h 95"/>
                <a:gd name="T12" fmla="*/ 0 w 537"/>
                <a:gd name="T13" fmla="*/ 0 h 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37"/>
                <a:gd name="T22" fmla="*/ 0 h 95"/>
                <a:gd name="T23" fmla="*/ 537 w 537"/>
                <a:gd name="T24" fmla="*/ 95 h 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37" h="95">
                  <a:moveTo>
                    <a:pt x="0" y="0"/>
                  </a:moveTo>
                  <a:lnTo>
                    <a:pt x="537" y="95"/>
                  </a:lnTo>
                  <a:lnTo>
                    <a:pt x="524" y="95"/>
                  </a:lnTo>
                  <a:lnTo>
                    <a:pt x="510" y="95"/>
                  </a:lnTo>
                  <a:lnTo>
                    <a:pt x="7" y="7"/>
                  </a:ln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84" name="Freeform 365"/>
            <p:cNvSpPr>
              <a:spLocks/>
            </p:cNvSpPr>
            <p:nvPr/>
          </p:nvSpPr>
          <p:spPr bwMode="auto">
            <a:xfrm>
              <a:off x="3156" y="1963"/>
              <a:ext cx="521" cy="91"/>
            </a:xfrm>
            <a:custGeom>
              <a:avLst/>
              <a:gdLst>
                <a:gd name="T0" fmla="*/ 0 w 521"/>
                <a:gd name="T1" fmla="*/ 0 h 91"/>
                <a:gd name="T2" fmla="*/ 521 w 521"/>
                <a:gd name="T3" fmla="*/ 91 h 91"/>
                <a:gd name="T4" fmla="*/ 508 w 521"/>
                <a:gd name="T5" fmla="*/ 91 h 91"/>
                <a:gd name="T6" fmla="*/ 496 w 521"/>
                <a:gd name="T7" fmla="*/ 91 h 91"/>
                <a:gd name="T8" fmla="*/ 449 w 521"/>
                <a:gd name="T9" fmla="*/ 83 h 91"/>
                <a:gd name="T10" fmla="*/ 8 w 521"/>
                <a:gd name="T11" fmla="*/ 7 h 91"/>
                <a:gd name="T12" fmla="*/ 5 w 521"/>
                <a:gd name="T13" fmla="*/ 3 h 91"/>
                <a:gd name="T14" fmla="*/ 0 w 521"/>
                <a:gd name="T15" fmla="*/ 0 h 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21"/>
                <a:gd name="T25" fmla="*/ 0 h 91"/>
                <a:gd name="T26" fmla="*/ 521 w 521"/>
                <a:gd name="T27" fmla="*/ 91 h 9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21" h="91">
                  <a:moveTo>
                    <a:pt x="0" y="0"/>
                  </a:moveTo>
                  <a:lnTo>
                    <a:pt x="521" y="91"/>
                  </a:lnTo>
                  <a:lnTo>
                    <a:pt x="508" y="91"/>
                  </a:lnTo>
                  <a:lnTo>
                    <a:pt x="496" y="91"/>
                  </a:lnTo>
                  <a:lnTo>
                    <a:pt x="449" y="83"/>
                  </a:lnTo>
                  <a:lnTo>
                    <a:pt x="8" y="7"/>
                  </a:lnTo>
                  <a:lnTo>
                    <a:pt x="5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85" name="Freeform 366"/>
            <p:cNvSpPr>
              <a:spLocks/>
            </p:cNvSpPr>
            <p:nvPr/>
          </p:nvSpPr>
          <p:spPr bwMode="auto">
            <a:xfrm>
              <a:off x="3159" y="1966"/>
              <a:ext cx="503" cy="88"/>
            </a:xfrm>
            <a:custGeom>
              <a:avLst/>
              <a:gdLst>
                <a:gd name="T0" fmla="*/ 0 w 503"/>
                <a:gd name="T1" fmla="*/ 0 h 88"/>
                <a:gd name="T2" fmla="*/ 503 w 503"/>
                <a:gd name="T3" fmla="*/ 88 h 88"/>
                <a:gd name="T4" fmla="*/ 498 w 503"/>
                <a:gd name="T5" fmla="*/ 88 h 88"/>
                <a:gd name="T6" fmla="*/ 493 w 503"/>
                <a:gd name="T7" fmla="*/ 88 h 88"/>
                <a:gd name="T8" fmla="*/ 304 w 503"/>
                <a:gd name="T9" fmla="*/ 58 h 88"/>
                <a:gd name="T10" fmla="*/ 12 w 503"/>
                <a:gd name="T11" fmla="*/ 7 h 88"/>
                <a:gd name="T12" fmla="*/ 7 w 503"/>
                <a:gd name="T13" fmla="*/ 4 h 88"/>
                <a:gd name="T14" fmla="*/ 0 w 503"/>
                <a:gd name="T15" fmla="*/ 0 h 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03"/>
                <a:gd name="T25" fmla="*/ 0 h 88"/>
                <a:gd name="T26" fmla="*/ 503 w 503"/>
                <a:gd name="T27" fmla="*/ 88 h 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03" h="88">
                  <a:moveTo>
                    <a:pt x="0" y="0"/>
                  </a:moveTo>
                  <a:lnTo>
                    <a:pt x="503" y="88"/>
                  </a:lnTo>
                  <a:lnTo>
                    <a:pt x="498" y="88"/>
                  </a:lnTo>
                  <a:lnTo>
                    <a:pt x="493" y="88"/>
                  </a:lnTo>
                  <a:lnTo>
                    <a:pt x="304" y="58"/>
                  </a:lnTo>
                  <a:lnTo>
                    <a:pt x="12" y="7"/>
                  </a:lnTo>
                  <a:lnTo>
                    <a:pt x="7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86" name="Freeform 367"/>
            <p:cNvSpPr>
              <a:spLocks/>
            </p:cNvSpPr>
            <p:nvPr/>
          </p:nvSpPr>
          <p:spPr bwMode="auto">
            <a:xfrm>
              <a:off x="3164" y="1970"/>
              <a:ext cx="441" cy="76"/>
            </a:xfrm>
            <a:custGeom>
              <a:avLst/>
              <a:gdLst>
                <a:gd name="T0" fmla="*/ 0 w 441"/>
                <a:gd name="T1" fmla="*/ 0 h 76"/>
                <a:gd name="T2" fmla="*/ 441 w 441"/>
                <a:gd name="T3" fmla="*/ 76 h 76"/>
                <a:gd name="T4" fmla="*/ 159 w 441"/>
                <a:gd name="T5" fmla="*/ 32 h 76"/>
                <a:gd name="T6" fmla="*/ 19 w 441"/>
                <a:gd name="T7" fmla="*/ 6 h 76"/>
                <a:gd name="T8" fmla="*/ 9 w 441"/>
                <a:gd name="T9" fmla="*/ 3 h 76"/>
                <a:gd name="T10" fmla="*/ 0 w 441"/>
                <a:gd name="T11" fmla="*/ 0 h 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41"/>
                <a:gd name="T19" fmla="*/ 0 h 76"/>
                <a:gd name="T20" fmla="*/ 441 w 441"/>
                <a:gd name="T21" fmla="*/ 76 h 7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41" h="76">
                  <a:moveTo>
                    <a:pt x="0" y="0"/>
                  </a:moveTo>
                  <a:lnTo>
                    <a:pt x="441" y="76"/>
                  </a:lnTo>
                  <a:lnTo>
                    <a:pt x="159" y="32"/>
                  </a:lnTo>
                  <a:lnTo>
                    <a:pt x="19" y="6"/>
                  </a:lnTo>
                  <a:lnTo>
                    <a:pt x="9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87" name="Freeform 368"/>
            <p:cNvSpPr>
              <a:spLocks/>
            </p:cNvSpPr>
            <p:nvPr/>
          </p:nvSpPr>
          <p:spPr bwMode="auto">
            <a:xfrm>
              <a:off x="3171" y="1973"/>
              <a:ext cx="292" cy="51"/>
            </a:xfrm>
            <a:custGeom>
              <a:avLst/>
              <a:gdLst>
                <a:gd name="T0" fmla="*/ 0 w 292"/>
                <a:gd name="T1" fmla="*/ 0 h 51"/>
                <a:gd name="T2" fmla="*/ 292 w 292"/>
                <a:gd name="T3" fmla="*/ 51 h 51"/>
                <a:gd name="T4" fmla="*/ 35 w 292"/>
                <a:gd name="T5" fmla="*/ 10 h 51"/>
                <a:gd name="T6" fmla="*/ 17 w 292"/>
                <a:gd name="T7" fmla="*/ 5 h 51"/>
                <a:gd name="T8" fmla="*/ 0 w 292"/>
                <a:gd name="T9" fmla="*/ 0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2"/>
                <a:gd name="T16" fmla="*/ 0 h 51"/>
                <a:gd name="T17" fmla="*/ 292 w 292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2" h="51">
                  <a:moveTo>
                    <a:pt x="0" y="0"/>
                  </a:moveTo>
                  <a:lnTo>
                    <a:pt x="292" y="51"/>
                  </a:lnTo>
                  <a:lnTo>
                    <a:pt x="35" y="10"/>
                  </a:lnTo>
                  <a:lnTo>
                    <a:pt x="17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F4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88" name="Freeform 369"/>
            <p:cNvSpPr>
              <a:spLocks/>
            </p:cNvSpPr>
            <p:nvPr/>
          </p:nvSpPr>
          <p:spPr bwMode="auto">
            <a:xfrm>
              <a:off x="3183" y="1976"/>
              <a:ext cx="140" cy="26"/>
            </a:xfrm>
            <a:custGeom>
              <a:avLst/>
              <a:gdLst>
                <a:gd name="T0" fmla="*/ 0 w 140"/>
                <a:gd name="T1" fmla="*/ 0 h 26"/>
                <a:gd name="T2" fmla="*/ 140 w 140"/>
                <a:gd name="T3" fmla="*/ 26 h 26"/>
                <a:gd name="T4" fmla="*/ 23 w 140"/>
                <a:gd name="T5" fmla="*/ 7 h 26"/>
                <a:gd name="T6" fmla="*/ 11 w 140"/>
                <a:gd name="T7" fmla="*/ 4 h 26"/>
                <a:gd name="T8" fmla="*/ 0 w 140"/>
                <a:gd name="T9" fmla="*/ 0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0"/>
                <a:gd name="T16" fmla="*/ 0 h 26"/>
                <a:gd name="T17" fmla="*/ 140 w 140"/>
                <a:gd name="T18" fmla="*/ 26 h 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0" h="26">
                  <a:moveTo>
                    <a:pt x="0" y="0"/>
                  </a:moveTo>
                  <a:lnTo>
                    <a:pt x="140" y="26"/>
                  </a:lnTo>
                  <a:lnTo>
                    <a:pt x="23" y="7"/>
                  </a:lnTo>
                  <a:lnTo>
                    <a:pt x="11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F4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89" name="Freeform 370"/>
            <p:cNvSpPr>
              <a:spLocks/>
            </p:cNvSpPr>
            <p:nvPr/>
          </p:nvSpPr>
          <p:spPr bwMode="auto">
            <a:xfrm>
              <a:off x="2911" y="1682"/>
              <a:ext cx="1048" cy="372"/>
            </a:xfrm>
            <a:custGeom>
              <a:avLst/>
              <a:gdLst>
                <a:gd name="T0" fmla="*/ 5 w 1048"/>
                <a:gd name="T1" fmla="*/ 2 h 372"/>
                <a:gd name="T2" fmla="*/ 1 w 1048"/>
                <a:gd name="T3" fmla="*/ 10 h 372"/>
                <a:gd name="T4" fmla="*/ 0 w 1048"/>
                <a:gd name="T5" fmla="*/ 21 h 372"/>
                <a:gd name="T6" fmla="*/ 1 w 1048"/>
                <a:gd name="T7" fmla="*/ 29 h 372"/>
                <a:gd name="T8" fmla="*/ 5 w 1048"/>
                <a:gd name="T9" fmla="*/ 37 h 372"/>
                <a:gd name="T10" fmla="*/ 30 w 1048"/>
                <a:gd name="T11" fmla="*/ 70 h 372"/>
                <a:gd name="T12" fmla="*/ 56 w 1048"/>
                <a:gd name="T13" fmla="*/ 102 h 372"/>
                <a:gd name="T14" fmla="*/ 84 w 1048"/>
                <a:gd name="T15" fmla="*/ 132 h 372"/>
                <a:gd name="T16" fmla="*/ 113 w 1048"/>
                <a:gd name="T17" fmla="*/ 162 h 372"/>
                <a:gd name="T18" fmla="*/ 143 w 1048"/>
                <a:gd name="T19" fmla="*/ 193 h 372"/>
                <a:gd name="T20" fmla="*/ 174 w 1048"/>
                <a:gd name="T21" fmla="*/ 222 h 372"/>
                <a:gd name="T22" fmla="*/ 207 w 1048"/>
                <a:gd name="T23" fmla="*/ 249 h 372"/>
                <a:gd name="T24" fmla="*/ 241 w 1048"/>
                <a:gd name="T25" fmla="*/ 277 h 372"/>
                <a:gd name="T26" fmla="*/ 251 w 1048"/>
                <a:gd name="T27" fmla="*/ 286 h 372"/>
                <a:gd name="T28" fmla="*/ 265 w 1048"/>
                <a:gd name="T29" fmla="*/ 293 h 372"/>
                <a:gd name="T30" fmla="*/ 280 w 1048"/>
                <a:gd name="T31" fmla="*/ 296 h 372"/>
                <a:gd name="T32" fmla="*/ 295 w 1048"/>
                <a:gd name="T33" fmla="*/ 301 h 372"/>
                <a:gd name="T34" fmla="*/ 741 w 1048"/>
                <a:gd name="T35" fmla="*/ 372 h 372"/>
                <a:gd name="T36" fmla="*/ 770 w 1048"/>
                <a:gd name="T37" fmla="*/ 372 h 372"/>
                <a:gd name="T38" fmla="*/ 795 w 1048"/>
                <a:gd name="T39" fmla="*/ 372 h 372"/>
                <a:gd name="T40" fmla="*/ 822 w 1048"/>
                <a:gd name="T41" fmla="*/ 370 h 372"/>
                <a:gd name="T42" fmla="*/ 846 w 1048"/>
                <a:gd name="T43" fmla="*/ 369 h 372"/>
                <a:gd name="T44" fmla="*/ 869 w 1048"/>
                <a:gd name="T45" fmla="*/ 365 h 372"/>
                <a:gd name="T46" fmla="*/ 891 w 1048"/>
                <a:gd name="T47" fmla="*/ 360 h 372"/>
                <a:gd name="T48" fmla="*/ 913 w 1048"/>
                <a:gd name="T49" fmla="*/ 355 h 372"/>
                <a:gd name="T50" fmla="*/ 932 w 1048"/>
                <a:gd name="T51" fmla="*/ 348 h 372"/>
                <a:gd name="T52" fmla="*/ 950 w 1048"/>
                <a:gd name="T53" fmla="*/ 340 h 372"/>
                <a:gd name="T54" fmla="*/ 969 w 1048"/>
                <a:gd name="T55" fmla="*/ 331 h 372"/>
                <a:gd name="T56" fmla="*/ 984 w 1048"/>
                <a:gd name="T57" fmla="*/ 321 h 372"/>
                <a:gd name="T58" fmla="*/ 999 w 1048"/>
                <a:gd name="T59" fmla="*/ 311 h 372"/>
                <a:gd name="T60" fmla="*/ 1013 w 1048"/>
                <a:gd name="T61" fmla="*/ 299 h 372"/>
                <a:gd name="T62" fmla="*/ 1026 w 1048"/>
                <a:gd name="T63" fmla="*/ 286 h 372"/>
                <a:gd name="T64" fmla="*/ 1036 w 1048"/>
                <a:gd name="T65" fmla="*/ 272 h 372"/>
                <a:gd name="T66" fmla="*/ 1048 w 1048"/>
                <a:gd name="T67" fmla="*/ 257 h 372"/>
                <a:gd name="T68" fmla="*/ 1038 w 1048"/>
                <a:gd name="T69" fmla="*/ 254 h 372"/>
                <a:gd name="T70" fmla="*/ 1033 w 1048"/>
                <a:gd name="T71" fmla="*/ 250 h 372"/>
                <a:gd name="T72" fmla="*/ 988 w 1048"/>
                <a:gd name="T73" fmla="*/ 213 h 372"/>
                <a:gd name="T74" fmla="*/ 944 w 1048"/>
                <a:gd name="T75" fmla="*/ 179 h 372"/>
                <a:gd name="T76" fmla="*/ 896 w 1048"/>
                <a:gd name="T77" fmla="*/ 149 h 372"/>
                <a:gd name="T78" fmla="*/ 851 w 1048"/>
                <a:gd name="T79" fmla="*/ 122 h 372"/>
                <a:gd name="T80" fmla="*/ 802 w 1048"/>
                <a:gd name="T81" fmla="*/ 97 h 372"/>
                <a:gd name="T82" fmla="*/ 753 w 1048"/>
                <a:gd name="T83" fmla="*/ 76 h 372"/>
                <a:gd name="T84" fmla="*/ 704 w 1048"/>
                <a:gd name="T85" fmla="*/ 58 h 372"/>
                <a:gd name="T86" fmla="*/ 653 w 1048"/>
                <a:gd name="T87" fmla="*/ 42 h 372"/>
                <a:gd name="T88" fmla="*/ 603 w 1048"/>
                <a:gd name="T89" fmla="*/ 29 h 372"/>
                <a:gd name="T90" fmla="*/ 550 w 1048"/>
                <a:gd name="T91" fmla="*/ 19 h 372"/>
                <a:gd name="T92" fmla="*/ 498 w 1048"/>
                <a:gd name="T93" fmla="*/ 10 h 372"/>
                <a:gd name="T94" fmla="*/ 446 w 1048"/>
                <a:gd name="T95" fmla="*/ 5 h 372"/>
                <a:gd name="T96" fmla="*/ 392 w 1048"/>
                <a:gd name="T97" fmla="*/ 2 h 372"/>
                <a:gd name="T98" fmla="*/ 337 w 1048"/>
                <a:gd name="T99" fmla="*/ 0 h 372"/>
                <a:gd name="T100" fmla="*/ 283 w 1048"/>
                <a:gd name="T101" fmla="*/ 0 h 372"/>
                <a:gd name="T102" fmla="*/ 229 w 1048"/>
                <a:gd name="T103" fmla="*/ 2 h 372"/>
                <a:gd name="T104" fmla="*/ 213 w 1048"/>
                <a:gd name="T105" fmla="*/ 4 h 372"/>
                <a:gd name="T106" fmla="*/ 167 w 1048"/>
                <a:gd name="T107" fmla="*/ 4 h 372"/>
                <a:gd name="T108" fmla="*/ 96 w 1048"/>
                <a:gd name="T109" fmla="*/ 4 h 372"/>
                <a:gd name="T110" fmla="*/ 5 w 1048"/>
                <a:gd name="T111" fmla="*/ 2 h 37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48"/>
                <a:gd name="T169" fmla="*/ 0 h 372"/>
                <a:gd name="T170" fmla="*/ 1048 w 1048"/>
                <a:gd name="T171" fmla="*/ 372 h 37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48" h="372">
                  <a:moveTo>
                    <a:pt x="5" y="2"/>
                  </a:moveTo>
                  <a:lnTo>
                    <a:pt x="1" y="10"/>
                  </a:lnTo>
                  <a:lnTo>
                    <a:pt x="0" y="21"/>
                  </a:lnTo>
                  <a:lnTo>
                    <a:pt x="1" y="29"/>
                  </a:lnTo>
                  <a:lnTo>
                    <a:pt x="5" y="37"/>
                  </a:lnTo>
                  <a:lnTo>
                    <a:pt x="30" y="70"/>
                  </a:lnTo>
                  <a:lnTo>
                    <a:pt x="56" y="102"/>
                  </a:lnTo>
                  <a:lnTo>
                    <a:pt x="84" y="132"/>
                  </a:lnTo>
                  <a:lnTo>
                    <a:pt x="113" y="162"/>
                  </a:lnTo>
                  <a:lnTo>
                    <a:pt x="143" y="193"/>
                  </a:lnTo>
                  <a:lnTo>
                    <a:pt x="174" y="222"/>
                  </a:lnTo>
                  <a:lnTo>
                    <a:pt x="207" y="249"/>
                  </a:lnTo>
                  <a:lnTo>
                    <a:pt x="241" y="277"/>
                  </a:lnTo>
                  <a:lnTo>
                    <a:pt x="251" y="286"/>
                  </a:lnTo>
                  <a:lnTo>
                    <a:pt x="265" y="293"/>
                  </a:lnTo>
                  <a:lnTo>
                    <a:pt x="280" y="296"/>
                  </a:lnTo>
                  <a:lnTo>
                    <a:pt x="295" y="301"/>
                  </a:lnTo>
                  <a:lnTo>
                    <a:pt x="741" y="372"/>
                  </a:lnTo>
                  <a:lnTo>
                    <a:pt x="770" y="372"/>
                  </a:lnTo>
                  <a:lnTo>
                    <a:pt x="795" y="372"/>
                  </a:lnTo>
                  <a:lnTo>
                    <a:pt x="822" y="370"/>
                  </a:lnTo>
                  <a:lnTo>
                    <a:pt x="846" y="369"/>
                  </a:lnTo>
                  <a:lnTo>
                    <a:pt x="869" y="365"/>
                  </a:lnTo>
                  <a:lnTo>
                    <a:pt x="891" y="360"/>
                  </a:lnTo>
                  <a:lnTo>
                    <a:pt x="913" y="355"/>
                  </a:lnTo>
                  <a:lnTo>
                    <a:pt x="932" y="348"/>
                  </a:lnTo>
                  <a:lnTo>
                    <a:pt x="950" y="340"/>
                  </a:lnTo>
                  <a:lnTo>
                    <a:pt x="969" y="331"/>
                  </a:lnTo>
                  <a:lnTo>
                    <a:pt x="984" y="321"/>
                  </a:lnTo>
                  <a:lnTo>
                    <a:pt x="999" y="311"/>
                  </a:lnTo>
                  <a:lnTo>
                    <a:pt x="1013" y="299"/>
                  </a:lnTo>
                  <a:lnTo>
                    <a:pt x="1026" y="286"/>
                  </a:lnTo>
                  <a:lnTo>
                    <a:pt x="1036" y="272"/>
                  </a:lnTo>
                  <a:lnTo>
                    <a:pt x="1048" y="257"/>
                  </a:lnTo>
                  <a:lnTo>
                    <a:pt x="1038" y="254"/>
                  </a:lnTo>
                  <a:lnTo>
                    <a:pt x="1033" y="250"/>
                  </a:lnTo>
                  <a:lnTo>
                    <a:pt x="988" y="213"/>
                  </a:lnTo>
                  <a:lnTo>
                    <a:pt x="944" y="179"/>
                  </a:lnTo>
                  <a:lnTo>
                    <a:pt x="896" y="149"/>
                  </a:lnTo>
                  <a:lnTo>
                    <a:pt x="851" y="122"/>
                  </a:lnTo>
                  <a:lnTo>
                    <a:pt x="802" y="97"/>
                  </a:lnTo>
                  <a:lnTo>
                    <a:pt x="753" y="76"/>
                  </a:lnTo>
                  <a:lnTo>
                    <a:pt x="704" y="58"/>
                  </a:lnTo>
                  <a:lnTo>
                    <a:pt x="653" y="42"/>
                  </a:lnTo>
                  <a:lnTo>
                    <a:pt x="603" y="29"/>
                  </a:lnTo>
                  <a:lnTo>
                    <a:pt x="550" y="19"/>
                  </a:lnTo>
                  <a:lnTo>
                    <a:pt x="498" y="10"/>
                  </a:lnTo>
                  <a:lnTo>
                    <a:pt x="446" y="5"/>
                  </a:lnTo>
                  <a:lnTo>
                    <a:pt x="392" y="2"/>
                  </a:lnTo>
                  <a:lnTo>
                    <a:pt x="337" y="0"/>
                  </a:lnTo>
                  <a:lnTo>
                    <a:pt x="283" y="0"/>
                  </a:lnTo>
                  <a:lnTo>
                    <a:pt x="229" y="2"/>
                  </a:lnTo>
                  <a:lnTo>
                    <a:pt x="213" y="4"/>
                  </a:lnTo>
                  <a:lnTo>
                    <a:pt x="167" y="4"/>
                  </a:lnTo>
                  <a:lnTo>
                    <a:pt x="96" y="4"/>
                  </a:lnTo>
                  <a:lnTo>
                    <a:pt x="5" y="2"/>
                  </a:lnTo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90" name="Freeform 371"/>
            <p:cNvSpPr>
              <a:spLocks/>
            </p:cNvSpPr>
            <p:nvPr/>
          </p:nvSpPr>
          <p:spPr bwMode="auto">
            <a:xfrm>
              <a:off x="2936" y="1699"/>
              <a:ext cx="998" cy="249"/>
            </a:xfrm>
            <a:custGeom>
              <a:avLst/>
              <a:gdLst>
                <a:gd name="T0" fmla="*/ 14 w 998"/>
                <a:gd name="T1" fmla="*/ 25 h 249"/>
                <a:gd name="T2" fmla="*/ 186 w 998"/>
                <a:gd name="T3" fmla="*/ 29 h 249"/>
                <a:gd name="T4" fmla="*/ 328 w 998"/>
                <a:gd name="T5" fmla="*/ 32 h 249"/>
                <a:gd name="T6" fmla="*/ 390 w 998"/>
                <a:gd name="T7" fmla="*/ 34 h 249"/>
                <a:gd name="T8" fmla="*/ 448 w 998"/>
                <a:gd name="T9" fmla="*/ 36 h 249"/>
                <a:gd name="T10" fmla="*/ 502 w 998"/>
                <a:gd name="T11" fmla="*/ 41 h 249"/>
                <a:gd name="T12" fmla="*/ 552 w 998"/>
                <a:gd name="T13" fmla="*/ 47 h 249"/>
                <a:gd name="T14" fmla="*/ 578 w 998"/>
                <a:gd name="T15" fmla="*/ 51 h 249"/>
                <a:gd name="T16" fmla="*/ 603 w 998"/>
                <a:gd name="T17" fmla="*/ 56 h 249"/>
                <a:gd name="T18" fmla="*/ 628 w 998"/>
                <a:gd name="T19" fmla="*/ 63 h 249"/>
                <a:gd name="T20" fmla="*/ 654 w 998"/>
                <a:gd name="T21" fmla="*/ 69 h 249"/>
                <a:gd name="T22" fmla="*/ 679 w 998"/>
                <a:gd name="T23" fmla="*/ 76 h 249"/>
                <a:gd name="T24" fmla="*/ 704 w 998"/>
                <a:gd name="T25" fmla="*/ 86 h 249"/>
                <a:gd name="T26" fmla="*/ 730 w 998"/>
                <a:gd name="T27" fmla="*/ 96 h 249"/>
                <a:gd name="T28" fmla="*/ 755 w 998"/>
                <a:gd name="T29" fmla="*/ 107 h 249"/>
                <a:gd name="T30" fmla="*/ 811 w 998"/>
                <a:gd name="T31" fmla="*/ 134 h 249"/>
                <a:gd name="T32" fmla="*/ 868 w 998"/>
                <a:gd name="T33" fmla="*/ 166 h 249"/>
                <a:gd name="T34" fmla="*/ 930 w 998"/>
                <a:gd name="T35" fmla="*/ 203 h 249"/>
                <a:gd name="T36" fmla="*/ 998 w 998"/>
                <a:gd name="T37" fmla="*/ 249 h 249"/>
                <a:gd name="T38" fmla="*/ 969 w 998"/>
                <a:gd name="T39" fmla="*/ 223 h 249"/>
                <a:gd name="T40" fmla="*/ 941 w 998"/>
                <a:gd name="T41" fmla="*/ 200 h 249"/>
                <a:gd name="T42" fmla="*/ 912 w 998"/>
                <a:gd name="T43" fmla="*/ 179 h 249"/>
                <a:gd name="T44" fmla="*/ 883 w 998"/>
                <a:gd name="T45" fmla="*/ 159 h 249"/>
                <a:gd name="T46" fmla="*/ 853 w 998"/>
                <a:gd name="T47" fmla="*/ 140 h 249"/>
                <a:gd name="T48" fmla="*/ 824 w 998"/>
                <a:gd name="T49" fmla="*/ 123 h 249"/>
                <a:gd name="T50" fmla="*/ 795 w 998"/>
                <a:gd name="T51" fmla="*/ 108 h 249"/>
                <a:gd name="T52" fmla="*/ 765 w 998"/>
                <a:gd name="T53" fmla="*/ 95 h 249"/>
                <a:gd name="T54" fmla="*/ 736 w 998"/>
                <a:gd name="T55" fmla="*/ 81 h 249"/>
                <a:gd name="T56" fmla="*/ 706 w 998"/>
                <a:gd name="T57" fmla="*/ 69 h 249"/>
                <a:gd name="T58" fmla="*/ 675 w 998"/>
                <a:gd name="T59" fmla="*/ 59 h 249"/>
                <a:gd name="T60" fmla="*/ 645 w 998"/>
                <a:gd name="T61" fmla="*/ 51 h 249"/>
                <a:gd name="T62" fmla="*/ 615 w 998"/>
                <a:gd name="T63" fmla="*/ 42 h 249"/>
                <a:gd name="T64" fmla="*/ 584 w 998"/>
                <a:gd name="T65" fmla="*/ 34 h 249"/>
                <a:gd name="T66" fmla="*/ 554 w 998"/>
                <a:gd name="T67" fmla="*/ 29 h 249"/>
                <a:gd name="T68" fmla="*/ 524 w 998"/>
                <a:gd name="T69" fmla="*/ 24 h 249"/>
                <a:gd name="T70" fmla="*/ 461 w 998"/>
                <a:gd name="T71" fmla="*/ 15 h 249"/>
                <a:gd name="T72" fmla="*/ 399 w 998"/>
                <a:gd name="T73" fmla="*/ 9 h 249"/>
                <a:gd name="T74" fmla="*/ 334 w 998"/>
                <a:gd name="T75" fmla="*/ 5 h 249"/>
                <a:gd name="T76" fmla="*/ 270 w 998"/>
                <a:gd name="T77" fmla="*/ 4 h 249"/>
                <a:gd name="T78" fmla="*/ 139 w 998"/>
                <a:gd name="T79" fmla="*/ 2 h 249"/>
                <a:gd name="T80" fmla="*/ 2 w 998"/>
                <a:gd name="T81" fmla="*/ 0 h 249"/>
                <a:gd name="T82" fmla="*/ 0 w 998"/>
                <a:gd name="T83" fmla="*/ 2 h 249"/>
                <a:gd name="T84" fmla="*/ 0 w 998"/>
                <a:gd name="T85" fmla="*/ 4 h 249"/>
                <a:gd name="T86" fmla="*/ 4 w 998"/>
                <a:gd name="T87" fmla="*/ 9 h 249"/>
                <a:gd name="T88" fmla="*/ 9 w 998"/>
                <a:gd name="T89" fmla="*/ 12 h 249"/>
                <a:gd name="T90" fmla="*/ 12 w 998"/>
                <a:gd name="T91" fmla="*/ 17 h 249"/>
                <a:gd name="T92" fmla="*/ 15 w 998"/>
                <a:gd name="T93" fmla="*/ 22 h 249"/>
                <a:gd name="T94" fmla="*/ 15 w 998"/>
                <a:gd name="T95" fmla="*/ 22 h 249"/>
                <a:gd name="T96" fmla="*/ 17 w 998"/>
                <a:gd name="T97" fmla="*/ 24 h 249"/>
                <a:gd name="T98" fmla="*/ 15 w 998"/>
                <a:gd name="T99" fmla="*/ 25 h 249"/>
                <a:gd name="T100" fmla="*/ 14 w 998"/>
                <a:gd name="T101" fmla="*/ 25 h 24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998"/>
                <a:gd name="T154" fmla="*/ 0 h 249"/>
                <a:gd name="T155" fmla="*/ 998 w 998"/>
                <a:gd name="T156" fmla="*/ 249 h 24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998" h="249">
                  <a:moveTo>
                    <a:pt x="14" y="25"/>
                  </a:moveTo>
                  <a:lnTo>
                    <a:pt x="186" y="29"/>
                  </a:lnTo>
                  <a:lnTo>
                    <a:pt x="328" y="32"/>
                  </a:lnTo>
                  <a:lnTo>
                    <a:pt x="390" y="34"/>
                  </a:lnTo>
                  <a:lnTo>
                    <a:pt x="448" y="36"/>
                  </a:lnTo>
                  <a:lnTo>
                    <a:pt x="502" y="41"/>
                  </a:lnTo>
                  <a:lnTo>
                    <a:pt x="552" y="47"/>
                  </a:lnTo>
                  <a:lnTo>
                    <a:pt x="578" y="51"/>
                  </a:lnTo>
                  <a:lnTo>
                    <a:pt x="603" y="56"/>
                  </a:lnTo>
                  <a:lnTo>
                    <a:pt x="628" y="63"/>
                  </a:lnTo>
                  <a:lnTo>
                    <a:pt x="654" y="69"/>
                  </a:lnTo>
                  <a:lnTo>
                    <a:pt x="679" y="76"/>
                  </a:lnTo>
                  <a:lnTo>
                    <a:pt x="704" y="86"/>
                  </a:lnTo>
                  <a:lnTo>
                    <a:pt x="730" y="96"/>
                  </a:lnTo>
                  <a:lnTo>
                    <a:pt x="755" y="107"/>
                  </a:lnTo>
                  <a:lnTo>
                    <a:pt x="811" y="134"/>
                  </a:lnTo>
                  <a:lnTo>
                    <a:pt x="868" y="166"/>
                  </a:lnTo>
                  <a:lnTo>
                    <a:pt x="930" y="203"/>
                  </a:lnTo>
                  <a:lnTo>
                    <a:pt x="998" y="249"/>
                  </a:lnTo>
                  <a:lnTo>
                    <a:pt x="969" y="223"/>
                  </a:lnTo>
                  <a:lnTo>
                    <a:pt x="941" y="200"/>
                  </a:lnTo>
                  <a:lnTo>
                    <a:pt x="912" y="179"/>
                  </a:lnTo>
                  <a:lnTo>
                    <a:pt x="883" y="159"/>
                  </a:lnTo>
                  <a:lnTo>
                    <a:pt x="853" y="140"/>
                  </a:lnTo>
                  <a:lnTo>
                    <a:pt x="824" y="123"/>
                  </a:lnTo>
                  <a:lnTo>
                    <a:pt x="795" y="108"/>
                  </a:lnTo>
                  <a:lnTo>
                    <a:pt x="765" y="95"/>
                  </a:lnTo>
                  <a:lnTo>
                    <a:pt x="736" y="81"/>
                  </a:lnTo>
                  <a:lnTo>
                    <a:pt x="706" y="69"/>
                  </a:lnTo>
                  <a:lnTo>
                    <a:pt x="675" y="59"/>
                  </a:lnTo>
                  <a:lnTo>
                    <a:pt x="645" y="51"/>
                  </a:lnTo>
                  <a:lnTo>
                    <a:pt x="615" y="42"/>
                  </a:lnTo>
                  <a:lnTo>
                    <a:pt x="584" y="34"/>
                  </a:lnTo>
                  <a:lnTo>
                    <a:pt x="554" y="29"/>
                  </a:lnTo>
                  <a:lnTo>
                    <a:pt x="524" y="24"/>
                  </a:lnTo>
                  <a:lnTo>
                    <a:pt x="461" y="15"/>
                  </a:lnTo>
                  <a:lnTo>
                    <a:pt x="399" y="9"/>
                  </a:lnTo>
                  <a:lnTo>
                    <a:pt x="334" y="5"/>
                  </a:lnTo>
                  <a:lnTo>
                    <a:pt x="270" y="4"/>
                  </a:lnTo>
                  <a:lnTo>
                    <a:pt x="139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4" y="9"/>
                  </a:lnTo>
                  <a:lnTo>
                    <a:pt x="9" y="12"/>
                  </a:lnTo>
                  <a:lnTo>
                    <a:pt x="12" y="17"/>
                  </a:lnTo>
                  <a:lnTo>
                    <a:pt x="15" y="22"/>
                  </a:lnTo>
                  <a:lnTo>
                    <a:pt x="17" y="24"/>
                  </a:lnTo>
                  <a:lnTo>
                    <a:pt x="15" y="25"/>
                  </a:lnTo>
                  <a:lnTo>
                    <a:pt x="14" y="2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91" name="Freeform 372"/>
            <p:cNvSpPr>
              <a:spLocks/>
            </p:cNvSpPr>
            <p:nvPr/>
          </p:nvSpPr>
          <p:spPr bwMode="auto">
            <a:xfrm>
              <a:off x="2715" y="2111"/>
              <a:ext cx="981" cy="154"/>
            </a:xfrm>
            <a:custGeom>
              <a:avLst/>
              <a:gdLst>
                <a:gd name="T0" fmla="*/ 981 w 981"/>
                <a:gd name="T1" fmla="*/ 154 h 154"/>
                <a:gd name="T2" fmla="*/ 971 w 981"/>
                <a:gd name="T3" fmla="*/ 146 h 154"/>
                <a:gd name="T4" fmla="*/ 959 w 981"/>
                <a:gd name="T5" fmla="*/ 139 h 154"/>
                <a:gd name="T6" fmla="*/ 945 w 981"/>
                <a:gd name="T7" fmla="*/ 132 h 154"/>
                <a:gd name="T8" fmla="*/ 930 w 981"/>
                <a:gd name="T9" fmla="*/ 124 h 154"/>
                <a:gd name="T10" fmla="*/ 896 w 981"/>
                <a:gd name="T11" fmla="*/ 112 h 154"/>
                <a:gd name="T12" fmla="*/ 858 w 981"/>
                <a:gd name="T13" fmla="*/ 98 h 154"/>
                <a:gd name="T14" fmla="*/ 814 w 981"/>
                <a:gd name="T15" fmla="*/ 87 h 154"/>
                <a:gd name="T16" fmla="*/ 765 w 981"/>
                <a:gd name="T17" fmla="*/ 77 h 154"/>
                <a:gd name="T18" fmla="*/ 711 w 981"/>
                <a:gd name="T19" fmla="*/ 66 h 154"/>
                <a:gd name="T20" fmla="*/ 652 w 981"/>
                <a:gd name="T21" fmla="*/ 56 h 154"/>
                <a:gd name="T22" fmla="*/ 588 w 981"/>
                <a:gd name="T23" fmla="*/ 48 h 154"/>
                <a:gd name="T24" fmla="*/ 520 w 981"/>
                <a:gd name="T25" fmla="*/ 39 h 154"/>
                <a:gd name="T26" fmla="*/ 447 w 981"/>
                <a:gd name="T27" fmla="*/ 31 h 154"/>
                <a:gd name="T28" fmla="*/ 371 w 981"/>
                <a:gd name="T29" fmla="*/ 24 h 154"/>
                <a:gd name="T30" fmla="*/ 206 w 981"/>
                <a:gd name="T31" fmla="*/ 12 h 154"/>
                <a:gd name="T32" fmla="*/ 27 w 981"/>
                <a:gd name="T33" fmla="*/ 0 h 154"/>
                <a:gd name="T34" fmla="*/ 0 w 981"/>
                <a:gd name="T35" fmla="*/ 19 h 154"/>
                <a:gd name="T36" fmla="*/ 142 w 981"/>
                <a:gd name="T37" fmla="*/ 26 h 154"/>
                <a:gd name="T38" fmla="*/ 285 w 981"/>
                <a:gd name="T39" fmla="*/ 34 h 154"/>
                <a:gd name="T40" fmla="*/ 429 w 981"/>
                <a:gd name="T41" fmla="*/ 44 h 154"/>
                <a:gd name="T42" fmla="*/ 566 w 981"/>
                <a:gd name="T43" fmla="*/ 58 h 154"/>
                <a:gd name="T44" fmla="*/ 630 w 981"/>
                <a:gd name="T45" fmla="*/ 65 h 154"/>
                <a:gd name="T46" fmla="*/ 692 w 981"/>
                <a:gd name="T47" fmla="*/ 73 h 154"/>
                <a:gd name="T48" fmla="*/ 751 w 981"/>
                <a:gd name="T49" fmla="*/ 83 h 154"/>
                <a:gd name="T50" fmla="*/ 807 w 981"/>
                <a:gd name="T51" fmla="*/ 95 h 154"/>
                <a:gd name="T52" fmla="*/ 858 w 981"/>
                <a:gd name="T53" fmla="*/ 107 h 154"/>
                <a:gd name="T54" fmla="*/ 903 w 981"/>
                <a:gd name="T55" fmla="*/ 120 h 154"/>
                <a:gd name="T56" fmla="*/ 925 w 981"/>
                <a:gd name="T57" fmla="*/ 129 h 154"/>
                <a:gd name="T58" fmla="*/ 945 w 981"/>
                <a:gd name="T59" fmla="*/ 137 h 154"/>
                <a:gd name="T60" fmla="*/ 964 w 981"/>
                <a:gd name="T61" fmla="*/ 146 h 154"/>
                <a:gd name="T62" fmla="*/ 981 w 981"/>
                <a:gd name="T63" fmla="*/ 154 h 15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81"/>
                <a:gd name="T97" fmla="*/ 0 h 154"/>
                <a:gd name="T98" fmla="*/ 981 w 981"/>
                <a:gd name="T99" fmla="*/ 154 h 15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81" h="154">
                  <a:moveTo>
                    <a:pt x="981" y="154"/>
                  </a:moveTo>
                  <a:lnTo>
                    <a:pt x="971" y="146"/>
                  </a:lnTo>
                  <a:lnTo>
                    <a:pt x="959" y="139"/>
                  </a:lnTo>
                  <a:lnTo>
                    <a:pt x="945" y="132"/>
                  </a:lnTo>
                  <a:lnTo>
                    <a:pt x="930" y="124"/>
                  </a:lnTo>
                  <a:lnTo>
                    <a:pt x="896" y="112"/>
                  </a:lnTo>
                  <a:lnTo>
                    <a:pt x="858" y="98"/>
                  </a:lnTo>
                  <a:lnTo>
                    <a:pt x="814" y="87"/>
                  </a:lnTo>
                  <a:lnTo>
                    <a:pt x="765" y="77"/>
                  </a:lnTo>
                  <a:lnTo>
                    <a:pt x="711" y="66"/>
                  </a:lnTo>
                  <a:lnTo>
                    <a:pt x="652" y="56"/>
                  </a:lnTo>
                  <a:lnTo>
                    <a:pt x="588" y="48"/>
                  </a:lnTo>
                  <a:lnTo>
                    <a:pt x="520" y="39"/>
                  </a:lnTo>
                  <a:lnTo>
                    <a:pt x="447" y="31"/>
                  </a:lnTo>
                  <a:lnTo>
                    <a:pt x="371" y="24"/>
                  </a:lnTo>
                  <a:lnTo>
                    <a:pt x="206" y="12"/>
                  </a:lnTo>
                  <a:lnTo>
                    <a:pt x="27" y="0"/>
                  </a:lnTo>
                  <a:lnTo>
                    <a:pt x="0" y="19"/>
                  </a:lnTo>
                  <a:lnTo>
                    <a:pt x="142" y="26"/>
                  </a:lnTo>
                  <a:lnTo>
                    <a:pt x="285" y="34"/>
                  </a:lnTo>
                  <a:lnTo>
                    <a:pt x="429" y="44"/>
                  </a:lnTo>
                  <a:lnTo>
                    <a:pt x="566" y="58"/>
                  </a:lnTo>
                  <a:lnTo>
                    <a:pt x="630" y="65"/>
                  </a:lnTo>
                  <a:lnTo>
                    <a:pt x="692" y="73"/>
                  </a:lnTo>
                  <a:lnTo>
                    <a:pt x="751" y="83"/>
                  </a:lnTo>
                  <a:lnTo>
                    <a:pt x="807" y="95"/>
                  </a:lnTo>
                  <a:lnTo>
                    <a:pt x="858" y="107"/>
                  </a:lnTo>
                  <a:lnTo>
                    <a:pt x="903" y="120"/>
                  </a:lnTo>
                  <a:lnTo>
                    <a:pt x="925" y="129"/>
                  </a:lnTo>
                  <a:lnTo>
                    <a:pt x="945" y="137"/>
                  </a:lnTo>
                  <a:lnTo>
                    <a:pt x="964" y="146"/>
                  </a:lnTo>
                  <a:lnTo>
                    <a:pt x="981" y="15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92" name="Freeform 373"/>
            <p:cNvSpPr>
              <a:spLocks/>
            </p:cNvSpPr>
            <p:nvPr/>
          </p:nvSpPr>
          <p:spPr bwMode="auto">
            <a:xfrm>
              <a:off x="1324" y="1757"/>
              <a:ext cx="348" cy="59"/>
            </a:xfrm>
            <a:custGeom>
              <a:avLst/>
              <a:gdLst>
                <a:gd name="T0" fmla="*/ 348 w 348"/>
                <a:gd name="T1" fmla="*/ 59 h 59"/>
                <a:gd name="T2" fmla="*/ 344 w 348"/>
                <a:gd name="T3" fmla="*/ 52 h 59"/>
                <a:gd name="T4" fmla="*/ 339 w 348"/>
                <a:gd name="T5" fmla="*/ 47 h 59"/>
                <a:gd name="T6" fmla="*/ 329 w 348"/>
                <a:gd name="T7" fmla="*/ 42 h 59"/>
                <a:gd name="T8" fmla="*/ 317 w 348"/>
                <a:gd name="T9" fmla="*/ 37 h 59"/>
                <a:gd name="T10" fmla="*/ 285 w 348"/>
                <a:gd name="T11" fmla="*/ 27 h 59"/>
                <a:gd name="T12" fmla="*/ 245 w 348"/>
                <a:gd name="T13" fmla="*/ 18 h 59"/>
                <a:gd name="T14" fmla="*/ 196 w 348"/>
                <a:gd name="T15" fmla="*/ 11 h 59"/>
                <a:gd name="T16" fmla="*/ 140 w 348"/>
                <a:gd name="T17" fmla="*/ 6 h 59"/>
                <a:gd name="T18" fmla="*/ 81 w 348"/>
                <a:gd name="T19" fmla="*/ 1 h 59"/>
                <a:gd name="T20" fmla="*/ 18 w 348"/>
                <a:gd name="T21" fmla="*/ 0 h 59"/>
                <a:gd name="T22" fmla="*/ 0 w 348"/>
                <a:gd name="T23" fmla="*/ 3 h 59"/>
                <a:gd name="T24" fmla="*/ 45 w 348"/>
                <a:gd name="T25" fmla="*/ 8 h 59"/>
                <a:gd name="T26" fmla="*/ 98 w 348"/>
                <a:gd name="T27" fmla="*/ 13 h 59"/>
                <a:gd name="T28" fmla="*/ 152 w 348"/>
                <a:gd name="T29" fmla="*/ 18 h 59"/>
                <a:gd name="T30" fmla="*/ 204 w 348"/>
                <a:gd name="T31" fmla="*/ 23 h 59"/>
                <a:gd name="T32" fmla="*/ 253 w 348"/>
                <a:gd name="T33" fmla="*/ 30 h 59"/>
                <a:gd name="T34" fmla="*/ 295 w 348"/>
                <a:gd name="T35" fmla="*/ 38 h 59"/>
                <a:gd name="T36" fmla="*/ 314 w 348"/>
                <a:gd name="T37" fmla="*/ 42 h 59"/>
                <a:gd name="T38" fmla="*/ 327 w 348"/>
                <a:gd name="T39" fmla="*/ 47 h 59"/>
                <a:gd name="T40" fmla="*/ 339 w 348"/>
                <a:gd name="T41" fmla="*/ 54 h 59"/>
                <a:gd name="T42" fmla="*/ 348 w 348"/>
                <a:gd name="T43" fmla="*/ 59 h 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48"/>
                <a:gd name="T67" fmla="*/ 0 h 59"/>
                <a:gd name="T68" fmla="*/ 348 w 348"/>
                <a:gd name="T69" fmla="*/ 59 h 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48" h="59">
                  <a:moveTo>
                    <a:pt x="348" y="59"/>
                  </a:moveTo>
                  <a:lnTo>
                    <a:pt x="344" y="52"/>
                  </a:lnTo>
                  <a:lnTo>
                    <a:pt x="339" y="47"/>
                  </a:lnTo>
                  <a:lnTo>
                    <a:pt x="329" y="42"/>
                  </a:lnTo>
                  <a:lnTo>
                    <a:pt x="317" y="37"/>
                  </a:lnTo>
                  <a:lnTo>
                    <a:pt x="285" y="27"/>
                  </a:lnTo>
                  <a:lnTo>
                    <a:pt x="245" y="18"/>
                  </a:lnTo>
                  <a:lnTo>
                    <a:pt x="196" y="11"/>
                  </a:lnTo>
                  <a:lnTo>
                    <a:pt x="140" y="6"/>
                  </a:lnTo>
                  <a:lnTo>
                    <a:pt x="81" y="1"/>
                  </a:lnTo>
                  <a:lnTo>
                    <a:pt x="18" y="0"/>
                  </a:lnTo>
                  <a:lnTo>
                    <a:pt x="0" y="3"/>
                  </a:lnTo>
                  <a:lnTo>
                    <a:pt x="45" y="8"/>
                  </a:lnTo>
                  <a:lnTo>
                    <a:pt x="98" y="13"/>
                  </a:lnTo>
                  <a:lnTo>
                    <a:pt x="152" y="18"/>
                  </a:lnTo>
                  <a:lnTo>
                    <a:pt x="204" y="23"/>
                  </a:lnTo>
                  <a:lnTo>
                    <a:pt x="253" y="30"/>
                  </a:lnTo>
                  <a:lnTo>
                    <a:pt x="295" y="38"/>
                  </a:lnTo>
                  <a:lnTo>
                    <a:pt x="314" y="42"/>
                  </a:lnTo>
                  <a:lnTo>
                    <a:pt x="327" y="47"/>
                  </a:lnTo>
                  <a:lnTo>
                    <a:pt x="339" y="54"/>
                  </a:lnTo>
                  <a:lnTo>
                    <a:pt x="348" y="59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93" name="Freeform 374"/>
            <p:cNvSpPr>
              <a:spLocks/>
            </p:cNvSpPr>
            <p:nvPr/>
          </p:nvSpPr>
          <p:spPr bwMode="auto">
            <a:xfrm>
              <a:off x="2624" y="2130"/>
              <a:ext cx="1074" cy="139"/>
            </a:xfrm>
            <a:custGeom>
              <a:avLst/>
              <a:gdLst>
                <a:gd name="T0" fmla="*/ 1070 w 1074"/>
                <a:gd name="T1" fmla="*/ 139 h 139"/>
                <a:gd name="T2" fmla="*/ 1072 w 1074"/>
                <a:gd name="T3" fmla="*/ 137 h 139"/>
                <a:gd name="T4" fmla="*/ 1074 w 1074"/>
                <a:gd name="T5" fmla="*/ 137 h 139"/>
                <a:gd name="T6" fmla="*/ 1062 w 1074"/>
                <a:gd name="T7" fmla="*/ 128 h 139"/>
                <a:gd name="T8" fmla="*/ 1050 w 1074"/>
                <a:gd name="T9" fmla="*/ 122 h 139"/>
                <a:gd name="T10" fmla="*/ 1035 w 1074"/>
                <a:gd name="T11" fmla="*/ 113 h 139"/>
                <a:gd name="T12" fmla="*/ 1020 w 1074"/>
                <a:gd name="T13" fmla="*/ 107 h 139"/>
                <a:gd name="T14" fmla="*/ 984 w 1074"/>
                <a:gd name="T15" fmla="*/ 95 h 139"/>
                <a:gd name="T16" fmla="*/ 942 w 1074"/>
                <a:gd name="T17" fmla="*/ 83 h 139"/>
                <a:gd name="T18" fmla="*/ 895 w 1074"/>
                <a:gd name="T19" fmla="*/ 71 h 139"/>
                <a:gd name="T20" fmla="*/ 842 w 1074"/>
                <a:gd name="T21" fmla="*/ 61 h 139"/>
                <a:gd name="T22" fmla="*/ 787 w 1074"/>
                <a:gd name="T23" fmla="*/ 52 h 139"/>
                <a:gd name="T24" fmla="*/ 724 w 1074"/>
                <a:gd name="T25" fmla="*/ 44 h 139"/>
                <a:gd name="T26" fmla="*/ 658 w 1074"/>
                <a:gd name="T27" fmla="*/ 37 h 139"/>
                <a:gd name="T28" fmla="*/ 587 w 1074"/>
                <a:gd name="T29" fmla="*/ 30 h 139"/>
                <a:gd name="T30" fmla="*/ 513 w 1074"/>
                <a:gd name="T31" fmla="*/ 24 h 139"/>
                <a:gd name="T32" fmla="*/ 435 w 1074"/>
                <a:gd name="T33" fmla="*/ 19 h 139"/>
                <a:gd name="T34" fmla="*/ 270 w 1074"/>
                <a:gd name="T35" fmla="*/ 8 h 139"/>
                <a:gd name="T36" fmla="*/ 91 w 1074"/>
                <a:gd name="T37" fmla="*/ 0 h 139"/>
                <a:gd name="T38" fmla="*/ 0 w 1074"/>
                <a:gd name="T39" fmla="*/ 63 h 139"/>
                <a:gd name="T40" fmla="*/ 121 w 1074"/>
                <a:gd name="T41" fmla="*/ 56 h 139"/>
                <a:gd name="T42" fmla="*/ 263 w 1074"/>
                <a:gd name="T43" fmla="*/ 52 h 139"/>
                <a:gd name="T44" fmla="*/ 341 w 1074"/>
                <a:gd name="T45" fmla="*/ 51 h 139"/>
                <a:gd name="T46" fmla="*/ 420 w 1074"/>
                <a:gd name="T47" fmla="*/ 51 h 139"/>
                <a:gd name="T48" fmla="*/ 500 w 1074"/>
                <a:gd name="T49" fmla="*/ 51 h 139"/>
                <a:gd name="T50" fmla="*/ 579 w 1074"/>
                <a:gd name="T51" fmla="*/ 54 h 139"/>
                <a:gd name="T52" fmla="*/ 658 w 1074"/>
                <a:gd name="T53" fmla="*/ 58 h 139"/>
                <a:gd name="T54" fmla="*/ 734 w 1074"/>
                <a:gd name="T55" fmla="*/ 63 h 139"/>
                <a:gd name="T56" fmla="*/ 805 w 1074"/>
                <a:gd name="T57" fmla="*/ 69 h 139"/>
                <a:gd name="T58" fmla="*/ 873 w 1074"/>
                <a:gd name="T59" fmla="*/ 79 h 139"/>
                <a:gd name="T60" fmla="*/ 905 w 1074"/>
                <a:gd name="T61" fmla="*/ 85 h 139"/>
                <a:gd name="T62" fmla="*/ 933 w 1074"/>
                <a:gd name="T63" fmla="*/ 90 h 139"/>
                <a:gd name="T64" fmla="*/ 962 w 1074"/>
                <a:gd name="T65" fmla="*/ 96 h 139"/>
                <a:gd name="T66" fmla="*/ 987 w 1074"/>
                <a:gd name="T67" fmla="*/ 103 h 139"/>
                <a:gd name="T68" fmla="*/ 1013 w 1074"/>
                <a:gd name="T69" fmla="*/ 112 h 139"/>
                <a:gd name="T70" fmla="*/ 1035 w 1074"/>
                <a:gd name="T71" fmla="*/ 120 h 139"/>
                <a:gd name="T72" fmla="*/ 1053 w 1074"/>
                <a:gd name="T73" fmla="*/ 130 h 139"/>
                <a:gd name="T74" fmla="*/ 1070 w 1074"/>
                <a:gd name="T75" fmla="*/ 139 h 1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074"/>
                <a:gd name="T115" fmla="*/ 0 h 139"/>
                <a:gd name="T116" fmla="*/ 1074 w 1074"/>
                <a:gd name="T117" fmla="*/ 139 h 1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074" h="139">
                  <a:moveTo>
                    <a:pt x="1070" y="139"/>
                  </a:moveTo>
                  <a:lnTo>
                    <a:pt x="1072" y="137"/>
                  </a:lnTo>
                  <a:lnTo>
                    <a:pt x="1074" y="137"/>
                  </a:lnTo>
                  <a:lnTo>
                    <a:pt x="1062" y="128"/>
                  </a:lnTo>
                  <a:lnTo>
                    <a:pt x="1050" y="122"/>
                  </a:lnTo>
                  <a:lnTo>
                    <a:pt x="1035" y="113"/>
                  </a:lnTo>
                  <a:lnTo>
                    <a:pt x="1020" y="107"/>
                  </a:lnTo>
                  <a:lnTo>
                    <a:pt x="984" y="95"/>
                  </a:lnTo>
                  <a:lnTo>
                    <a:pt x="942" y="83"/>
                  </a:lnTo>
                  <a:lnTo>
                    <a:pt x="895" y="71"/>
                  </a:lnTo>
                  <a:lnTo>
                    <a:pt x="842" y="61"/>
                  </a:lnTo>
                  <a:lnTo>
                    <a:pt x="787" y="52"/>
                  </a:lnTo>
                  <a:lnTo>
                    <a:pt x="724" y="44"/>
                  </a:lnTo>
                  <a:lnTo>
                    <a:pt x="658" y="37"/>
                  </a:lnTo>
                  <a:lnTo>
                    <a:pt x="587" y="30"/>
                  </a:lnTo>
                  <a:lnTo>
                    <a:pt x="513" y="24"/>
                  </a:lnTo>
                  <a:lnTo>
                    <a:pt x="435" y="19"/>
                  </a:lnTo>
                  <a:lnTo>
                    <a:pt x="270" y="8"/>
                  </a:lnTo>
                  <a:lnTo>
                    <a:pt x="91" y="0"/>
                  </a:lnTo>
                  <a:lnTo>
                    <a:pt x="0" y="63"/>
                  </a:lnTo>
                  <a:lnTo>
                    <a:pt x="121" y="56"/>
                  </a:lnTo>
                  <a:lnTo>
                    <a:pt x="263" y="52"/>
                  </a:lnTo>
                  <a:lnTo>
                    <a:pt x="341" y="51"/>
                  </a:lnTo>
                  <a:lnTo>
                    <a:pt x="420" y="51"/>
                  </a:lnTo>
                  <a:lnTo>
                    <a:pt x="500" y="51"/>
                  </a:lnTo>
                  <a:lnTo>
                    <a:pt x="579" y="54"/>
                  </a:lnTo>
                  <a:lnTo>
                    <a:pt x="658" y="58"/>
                  </a:lnTo>
                  <a:lnTo>
                    <a:pt x="734" y="63"/>
                  </a:lnTo>
                  <a:lnTo>
                    <a:pt x="805" y="69"/>
                  </a:lnTo>
                  <a:lnTo>
                    <a:pt x="873" y="79"/>
                  </a:lnTo>
                  <a:lnTo>
                    <a:pt x="905" y="85"/>
                  </a:lnTo>
                  <a:lnTo>
                    <a:pt x="933" y="90"/>
                  </a:lnTo>
                  <a:lnTo>
                    <a:pt x="962" y="96"/>
                  </a:lnTo>
                  <a:lnTo>
                    <a:pt x="987" y="103"/>
                  </a:lnTo>
                  <a:lnTo>
                    <a:pt x="1013" y="112"/>
                  </a:lnTo>
                  <a:lnTo>
                    <a:pt x="1035" y="120"/>
                  </a:lnTo>
                  <a:lnTo>
                    <a:pt x="1053" y="130"/>
                  </a:lnTo>
                  <a:lnTo>
                    <a:pt x="1070" y="139"/>
                  </a:lnTo>
                  <a:close/>
                </a:path>
              </a:pathLst>
            </a:custGeom>
            <a:solidFill>
              <a:srgbClr val="3BB3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94" name="Freeform 375"/>
            <p:cNvSpPr>
              <a:spLocks/>
            </p:cNvSpPr>
            <p:nvPr/>
          </p:nvSpPr>
          <p:spPr bwMode="auto">
            <a:xfrm>
              <a:off x="1244" y="1760"/>
              <a:ext cx="428" cy="57"/>
            </a:xfrm>
            <a:custGeom>
              <a:avLst/>
              <a:gdLst>
                <a:gd name="T0" fmla="*/ 426 w 428"/>
                <a:gd name="T1" fmla="*/ 57 h 57"/>
                <a:gd name="T2" fmla="*/ 426 w 428"/>
                <a:gd name="T3" fmla="*/ 56 h 57"/>
                <a:gd name="T4" fmla="*/ 428 w 428"/>
                <a:gd name="T5" fmla="*/ 56 h 57"/>
                <a:gd name="T6" fmla="*/ 422 w 428"/>
                <a:gd name="T7" fmla="*/ 51 h 57"/>
                <a:gd name="T8" fmla="*/ 416 w 428"/>
                <a:gd name="T9" fmla="*/ 44 h 57"/>
                <a:gd name="T10" fmla="*/ 404 w 428"/>
                <a:gd name="T11" fmla="*/ 39 h 57"/>
                <a:gd name="T12" fmla="*/ 389 w 428"/>
                <a:gd name="T13" fmla="*/ 34 h 57"/>
                <a:gd name="T14" fmla="*/ 352 w 428"/>
                <a:gd name="T15" fmla="*/ 25 h 57"/>
                <a:gd name="T16" fmla="*/ 306 w 428"/>
                <a:gd name="T17" fmla="*/ 17 h 57"/>
                <a:gd name="T18" fmla="*/ 252 w 428"/>
                <a:gd name="T19" fmla="*/ 10 h 57"/>
                <a:gd name="T20" fmla="*/ 195 w 428"/>
                <a:gd name="T21" fmla="*/ 5 h 57"/>
                <a:gd name="T22" fmla="*/ 135 w 428"/>
                <a:gd name="T23" fmla="*/ 2 h 57"/>
                <a:gd name="T24" fmla="*/ 76 w 428"/>
                <a:gd name="T25" fmla="*/ 0 h 57"/>
                <a:gd name="T26" fmla="*/ 0 w 428"/>
                <a:gd name="T27" fmla="*/ 15 h 57"/>
                <a:gd name="T28" fmla="*/ 44 w 428"/>
                <a:gd name="T29" fmla="*/ 12 h 57"/>
                <a:gd name="T30" fmla="*/ 103 w 428"/>
                <a:gd name="T31" fmla="*/ 12 h 57"/>
                <a:gd name="T32" fmla="*/ 171 w 428"/>
                <a:gd name="T33" fmla="*/ 13 h 57"/>
                <a:gd name="T34" fmla="*/ 240 w 428"/>
                <a:gd name="T35" fmla="*/ 17 h 57"/>
                <a:gd name="T36" fmla="*/ 274 w 428"/>
                <a:gd name="T37" fmla="*/ 19 h 57"/>
                <a:gd name="T38" fmla="*/ 306 w 428"/>
                <a:gd name="T39" fmla="*/ 22 h 57"/>
                <a:gd name="T40" fmla="*/ 336 w 428"/>
                <a:gd name="T41" fmla="*/ 27 h 57"/>
                <a:gd name="T42" fmla="*/ 363 w 428"/>
                <a:gd name="T43" fmla="*/ 30 h 57"/>
                <a:gd name="T44" fmla="*/ 385 w 428"/>
                <a:gd name="T45" fmla="*/ 37 h 57"/>
                <a:gd name="T46" fmla="*/ 404 w 428"/>
                <a:gd name="T47" fmla="*/ 42 h 57"/>
                <a:gd name="T48" fmla="*/ 412 w 428"/>
                <a:gd name="T49" fmla="*/ 46 h 57"/>
                <a:gd name="T50" fmla="*/ 417 w 428"/>
                <a:gd name="T51" fmla="*/ 49 h 57"/>
                <a:gd name="T52" fmla="*/ 422 w 428"/>
                <a:gd name="T53" fmla="*/ 52 h 57"/>
                <a:gd name="T54" fmla="*/ 426 w 428"/>
                <a:gd name="T55" fmla="*/ 57 h 5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8"/>
                <a:gd name="T85" fmla="*/ 0 h 57"/>
                <a:gd name="T86" fmla="*/ 428 w 428"/>
                <a:gd name="T87" fmla="*/ 57 h 5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8" h="57">
                  <a:moveTo>
                    <a:pt x="426" y="57"/>
                  </a:moveTo>
                  <a:lnTo>
                    <a:pt x="426" y="56"/>
                  </a:lnTo>
                  <a:lnTo>
                    <a:pt x="428" y="56"/>
                  </a:lnTo>
                  <a:lnTo>
                    <a:pt x="422" y="51"/>
                  </a:lnTo>
                  <a:lnTo>
                    <a:pt x="416" y="44"/>
                  </a:lnTo>
                  <a:lnTo>
                    <a:pt x="404" y="39"/>
                  </a:lnTo>
                  <a:lnTo>
                    <a:pt x="389" y="34"/>
                  </a:lnTo>
                  <a:lnTo>
                    <a:pt x="352" y="25"/>
                  </a:lnTo>
                  <a:lnTo>
                    <a:pt x="306" y="17"/>
                  </a:lnTo>
                  <a:lnTo>
                    <a:pt x="252" y="10"/>
                  </a:lnTo>
                  <a:lnTo>
                    <a:pt x="195" y="5"/>
                  </a:lnTo>
                  <a:lnTo>
                    <a:pt x="135" y="2"/>
                  </a:lnTo>
                  <a:lnTo>
                    <a:pt x="76" y="0"/>
                  </a:lnTo>
                  <a:lnTo>
                    <a:pt x="0" y="15"/>
                  </a:lnTo>
                  <a:lnTo>
                    <a:pt x="44" y="12"/>
                  </a:lnTo>
                  <a:lnTo>
                    <a:pt x="103" y="12"/>
                  </a:lnTo>
                  <a:lnTo>
                    <a:pt x="171" y="13"/>
                  </a:lnTo>
                  <a:lnTo>
                    <a:pt x="240" y="17"/>
                  </a:lnTo>
                  <a:lnTo>
                    <a:pt x="274" y="19"/>
                  </a:lnTo>
                  <a:lnTo>
                    <a:pt x="306" y="22"/>
                  </a:lnTo>
                  <a:lnTo>
                    <a:pt x="336" y="27"/>
                  </a:lnTo>
                  <a:lnTo>
                    <a:pt x="363" y="30"/>
                  </a:lnTo>
                  <a:lnTo>
                    <a:pt x="385" y="37"/>
                  </a:lnTo>
                  <a:lnTo>
                    <a:pt x="404" y="42"/>
                  </a:lnTo>
                  <a:lnTo>
                    <a:pt x="412" y="46"/>
                  </a:lnTo>
                  <a:lnTo>
                    <a:pt x="417" y="49"/>
                  </a:lnTo>
                  <a:lnTo>
                    <a:pt x="422" y="52"/>
                  </a:lnTo>
                  <a:lnTo>
                    <a:pt x="426" y="57"/>
                  </a:lnTo>
                  <a:close/>
                </a:path>
              </a:pathLst>
            </a:custGeom>
            <a:solidFill>
              <a:srgbClr val="3BB3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95" name="Freeform 376"/>
            <p:cNvSpPr>
              <a:spLocks/>
            </p:cNvSpPr>
            <p:nvPr/>
          </p:nvSpPr>
          <p:spPr bwMode="auto">
            <a:xfrm>
              <a:off x="2487" y="2191"/>
              <a:ext cx="1197" cy="93"/>
            </a:xfrm>
            <a:custGeom>
              <a:avLst/>
              <a:gdLst>
                <a:gd name="T0" fmla="*/ 1180 w 1197"/>
                <a:gd name="T1" fmla="*/ 91 h 93"/>
                <a:gd name="T2" fmla="*/ 1197 w 1197"/>
                <a:gd name="T3" fmla="*/ 83 h 93"/>
                <a:gd name="T4" fmla="*/ 1177 w 1197"/>
                <a:gd name="T5" fmla="*/ 73 h 93"/>
                <a:gd name="T6" fmla="*/ 1155 w 1197"/>
                <a:gd name="T7" fmla="*/ 62 h 93"/>
                <a:gd name="T8" fmla="*/ 1131 w 1197"/>
                <a:gd name="T9" fmla="*/ 54 h 93"/>
                <a:gd name="T10" fmla="*/ 1106 w 1197"/>
                <a:gd name="T11" fmla="*/ 46 h 93"/>
                <a:gd name="T12" fmla="*/ 1079 w 1197"/>
                <a:gd name="T13" fmla="*/ 39 h 93"/>
                <a:gd name="T14" fmla="*/ 1049 w 1197"/>
                <a:gd name="T15" fmla="*/ 32 h 93"/>
                <a:gd name="T16" fmla="*/ 1018 w 1197"/>
                <a:gd name="T17" fmla="*/ 27 h 93"/>
                <a:gd name="T18" fmla="*/ 986 w 1197"/>
                <a:gd name="T19" fmla="*/ 22 h 93"/>
                <a:gd name="T20" fmla="*/ 917 w 1197"/>
                <a:gd name="T21" fmla="*/ 13 h 93"/>
                <a:gd name="T22" fmla="*/ 844 w 1197"/>
                <a:gd name="T23" fmla="*/ 7 h 93"/>
                <a:gd name="T24" fmla="*/ 768 w 1197"/>
                <a:gd name="T25" fmla="*/ 3 h 93"/>
                <a:gd name="T26" fmla="*/ 691 w 1197"/>
                <a:gd name="T27" fmla="*/ 0 h 93"/>
                <a:gd name="T28" fmla="*/ 611 w 1197"/>
                <a:gd name="T29" fmla="*/ 0 h 93"/>
                <a:gd name="T30" fmla="*/ 532 w 1197"/>
                <a:gd name="T31" fmla="*/ 0 h 93"/>
                <a:gd name="T32" fmla="*/ 453 w 1197"/>
                <a:gd name="T33" fmla="*/ 2 h 93"/>
                <a:gd name="T34" fmla="*/ 377 w 1197"/>
                <a:gd name="T35" fmla="*/ 5 h 93"/>
                <a:gd name="T36" fmla="*/ 235 w 1197"/>
                <a:gd name="T37" fmla="*/ 12 h 93"/>
                <a:gd name="T38" fmla="*/ 111 w 1197"/>
                <a:gd name="T39" fmla="*/ 17 h 93"/>
                <a:gd name="T40" fmla="*/ 0 w 1197"/>
                <a:gd name="T41" fmla="*/ 93 h 93"/>
                <a:gd name="T42" fmla="*/ 56 w 1197"/>
                <a:gd name="T43" fmla="*/ 84 h 93"/>
                <a:gd name="T44" fmla="*/ 120 w 1197"/>
                <a:gd name="T45" fmla="*/ 74 h 93"/>
                <a:gd name="T46" fmla="*/ 193 w 1197"/>
                <a:gd name="T47" fmla="*/ 66 h 93"/>
                <a:gd name="T48" fmla="*/ 270 w 1197"/>
                <a:gd name="T49" fmla="*/ 57 h 93"/>
                <a:gd name="T50" fmla="*/ 355 w 1197"/>
                <a:gd name="T51" fmla="*/ 49 h 93"/>
                <a:gd name="T52" fmla="*/ 442 w 1197"/>
                <a:gd name="T53" fmla="*/ 42 h 93"/>
                <a:gd name="T54" fmla="*/ 532 w 1197"/>
                <a:gd name="T55" fmla="*/ 37 h 93"/>
                <a:gd name="T56" fmla="*/ 621 w 1197"/>
                <a:gd name="T57" fmla="*/ 32 h 93"/>
                <a:gd name="T58" fmla="*/ 709 w 1197"/>
                <a:gd name="T59" fmla="*/ 30 h 93"/>
                <a:gd name="T60" fmla="*/ 797 w 1197"/>
                <a:gd name="T61" fmla="*/ 30 h 93"/>
                <a:gd name="T62" fmla="*/ 878 w 1197"/>
                <a:gd name="T63" fmla="*/ 32 h 93"/>
                <a:gd name="T64" fmla="*/ 956 w 1197"/>
                <a:gd name="T65" fmla="*/ 37 h 93"/>
                <a:gd name="T66" fmla="*/ 993 w 1197"/>
                <a:gd name="T67" fmla="*/ 40 h 93"/>
                <a:gd name="T68" fmla="*/ 1027 w 1197"/>
                <a:gd name="T69" fmla="*/ 46 h 93"/>
                <a:gd name="T70" fmla="*/ 1059 w 1197"/>
                <a:gd name="T71" fmla="*/ 51 h 93"/>
                <a:gd name="T72" fmla="*/ 1087 w 1197"/>
                <a:gd name="T73" fmla="*/ 57 h 93"/>
                <a:gd name="T74" fmla="*/ 1116 w 1197"/>
                <a:gd name="T75" fmla="*/ 64 h 93"/>
                <a:gd name="T76" fmla="*/ 1140 w 1197"/>
                <a:gd name="T77" fmla="*/ 73 h 93"/>
                <a:gd name="T78" fmla="*/ 1162 w 1197"/>
                <a:gd name="T79" fmla="*/ 81 h 93"/>
                <a:gd name="T80" fmla="*/ 1180 w 1197"/>
                <a:gd name="T81" fmla="*/ 91 h 9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97"/>
                <a:gd name="T124" fmla="*/ 0 h 93"/>
                <a:gd name="T125" fmla="*/ 1197 w 1197"/>
                <a:gd name="T126" fmla="*/ 93 h 9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97" h="93">
                  <a:moveTo>
                    <a:pt x="1180" y="91"/>
                  </a:moveTo>
                  <a:lnTo>
                    <a:pt x="1197" y="83"/>
                  </a:lnTo>
                  <a:lnTo>
                    <a:pt x="1177" y="73"/>
                  </a:lnTo>
                  <a:lnTo>
                    <a:pt x="1155" y="62"/>
                  </a:lnTo>
                  <a:lnTo>
                    <a:pt x="1131" y="54"/>
                  </a:lnTo>
                  <a:lnTo>
                    <a:pt x="1106" y="46"/>
                  </a:lnTo>
                  <a:lnTo>
                    <a:pt x="1079" y="39"/>
                  </a:lnTo>
                  <a:lnTo>
                    <a:pt x="1049" y="32"/>
                  </a:lnTo>
                  <a:lnTo>
                    <a:pt x="1018" y="27"/>
                  </a:lnTo>
                  <a:lnTo>
                    <a:pt x="986" y="22"/>
                  </a:lnTo>
                  <a:lnTo>
                    <a:pt x="917" y="13"/>
                  </a:lnTo>
                  <a:lnTo>
                    <a:pt x="844" y="7"/>
                  </a:lnTo>
                  <a:lnTo>
                    <a:pt x="768" y="3"/>
                  </a:lnTo>
                  <a:lnTo>
                    <a:pt x="691" y="0"/>
                  </a:lnTo>
                  <a:lnTo>
                    <a:pt x="611" y="0"/>
                  </a:lnTo>
                  <a:lnTo>
                    <a:pt x="532" y="0"/>
                  </a:lnTo>
                  <a:lnTo>
                    <a:pt x="453" y="2"/>
                  </a:lnTo>
                  <a:lnTo>
                    <a:pt x="377" y="5"/>
                  </a:lnTo>
                  <a:lnTo>
                    <a:pt x="235" y="12"/>
                  </a:lnTo>
                  <a:lnTo>
                    <a:pt x="111" y="17"/>
                  </a:lnTo>
                  <a:lnTo>
                    <a:pt x="0" y="93"/>
                  </a:lnTo>
                  <a:lnTo>
                    <a:pt x="56" y="84"/>
                  </a:lnTo>
                  <a:lnTo>
                    <a:pt x="120" y="74"/>
                  </a:lnTo>
                  <a:lnTo>
                    <a:pt x="193" y="66"/>
                  </a:lnTo>
                  <a:lnTo>
                    <a:pt x="270" y="57"/>
                  </a:lnTo>
                  <a:lnTo>
                    <a:pt x="355" y="49"/>
                  </a:lnTo>
                  <a:lnTo>
                    <a:pt x="442" y="42"/>
                  </a:lnTo>
                  <a:lnTo>
                    <a:pt x="532" y="37"/>
                  </a:lnTo>
                  <a:lnTo>
                    <a:pt x="621" y="32"/>
                  </a:lnTo>
                  <a:lnTo>
                    <a:pt x="709" y="30"/>
                  </a:lnTo>
                  <a:lnTo>
                    <a:pt x="797" y="30"/>
                  </a:lnTo>
                  <a:lnTo>
                    <a:pt x="878" y="32"/>
                  </a:lnTo>
                  <a:lnTo>
                    <a:pt x="956" y="37"/>
                  </a:lnTo>
                  <a:lnTo>
                    <a:pt x="993" y="40"/>
                  </a:lnTo>
                  <a:lnTo>
                    <a:pt x="1027" y="46"/>
                  </a:lnTo>
                  <a:lnTo>
                    <a:pt x="1059" y="51"/>
                  </a:lnTo>
                  <a:lnTo>
                    <a:pt x="1087" y="57"/>
                  </a:lnTo>
                  <a:lnTo>
                    <a:pt x="1116" y="64"/>
                  </a:lnTo>
                  <a:lnTo>
                    <a:pt x="1140" y="73"/>
                  </a:lnTo>
                  <a:lnTo>
                    <a:pt x="1162" y="81"/>
                  </a:lnTo>
                  <a:lnTo>
                    <a:pt x="1180" y="91"/>
                  </a:lnTo>
                  <a:close/>
                </a:path>
              </a:pathLst>
            </a:custGeom>
            <a:solidFill>
              <a:srgbClr val="DA25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96" name="Freeform 377"/>
            <p:cNvSpPr>
              <a:spLocks/>
            </p:cNvSpPr>
            <p:nvPr/>
          </p:nvSpPr>
          <p:spPr bwMode="auto">
            <a:xfrm>
              <a:off x="1153" y="1779"/>
              <a:ext cx="512" cy="42"/>
            </a:xfrm>
            <a:custGeom>
              <a:avLst/>
              <a:gdLst>
                <a:gd name="T0" fmla="*/ 505 w 512"/>
                <a:gd name="T1" fmla="*/ 42 h 42"/>
                <a:gd name="T2" fmla="*/ 512 w 512"/>
                <a:gd name="T3" fmla="*/ 38 h 42"/>
                <a:gd name="T4" fmla="*/ 508 w 512"/>
                <a:gd name="T5" fmla="*/ 35 h 42"/>
                <a:gd name="T6" fmla="*/ 503 w 512"/>
                <a:gd name="T7" fmla="*/ 32 h 42"/>
                <a:gd name="T8" fmla="*/ 497 w 512"/>
                <a:gd name="T9" fmla="*/ 28 h 42"/>
                <a:gd name="T10" fmla="*/ 488 w 512"/>
                <a:gd name="T11" fmla="*/ 25 h 42"/>
                <a:gd name="T12" fmla="*/ 468 w 512"/>
                <a:gd name="T13" fmla="*/ 18 h 42"/>
                <a:gd name="T14" fmla="*/ 443 w 512"/>
                <a:gd name="T15" fmla="*/ 13 h 42"/>
                <a:gd name="T16" fmla="*/ 414 w 512"/>
                <a:gd name="T17" fmla="*/ 10 h 42"/>
                <a:gd name="T18" fmla="*/ 382 w 512"/>
                <a:gd name="T19" fmla="*/ 6 h 42"/>
                <a:gd name="T20" fmla="*/ 348 w 512"/>
                <a:gd name="T21" fmla="*/ 3 h 42"/>
                <a:gd name="T22" fmla="*/ 313 w 512"/>
                <a:gd name="T23" fmla="*/ 1 h 42"/>
                <a:gd name="T24" fmla="*/ 240 w 512"/>
                <a:gd name="T25" fmla="*/ 0 h 42"/>
                <a:gd name="T26" fmla="*/ 171 w 512"/>
                <a:gd name="T27" fmla="*/ 0 h 42"/>
                <a:gd name="T28" fmla="*/ 110 w 512"/>
                <a:gd name="T29" fmla="*/ 0 h 42"/>
                <a:gd name="T30" fmla="*/ 64 w 512"/>
                <a:gd name="T31" fmla="*/ 3 h 42"/>
                <a:gd name="T32" fmla="*/ 0 w 512"/>
                <a:gd name="T33" fmla="*/ 30 h 42"/>
                <a:gd name="T34" fmla="*/ 47 w 512"/>
                <a:gd name="T35" fmla="*/ 25 h 42"/>
                <a:gd name="T36" fmla="*/ 115 w 512"/>
                <a:gd name="T37" fmla="*/ 20 h 42"/>
                <a:gd name="T38" fmla="*/ 194 w 512"/>
                <a:gd name="T39" fmla="*/ 16 h 42"/>
                <a:gd name="T40" fmla="*/ 277 w 512"/>
                <a:gd name="T41" fmla="*/ 13 h 42"/>
                <a:gd name="T42" fmla="*/ 319 w 512"/>
                <a:gd name="T43" fmla="*/ 13 h 42"/>
                <a:gd name="T44" fmla="*/ 358 w 512"/>
                <a:gd name="T45" fmla="*/ 15 h 42"/>
                <a:gd name="T46" fmla="*/ 395 w 512"/>
                <a:gd name="T47" fmla="*/ 16 h 42"/>
                <a:gd name="T48" fmla="*/ 427 w 512"/>
                <a:gd name="T49" fmla="*/ 18 h 42"/>
                <a:gd name="T50" fmla="*/ 456 w 512"/>
                <a:gd name="T51" fmla="*/ 22 h 42"/>
                <a:gd name="T52" fmla="*/ 480 w 512"/>
                <a:gd name="T53" fmla="*/ 27 h 42"/>
                <a:gd name="T54" fmla="*/ 488 w 512"/>
                <a:gd name="T55" fmla="*/ 30 h 42"/>
                <a:gd name="T56" fmla="*/ 497 w 512"/>
                <a:gd name="T57" fmla="*/ 33 h 42"/>
                <a:gd name="T58" fmla="*/ 502 w 512"/>
                <a:gd name="T59" fmla="*/ 37 h 42"/>
                <a:gd name="T60" fmla="*/ 505 w 512"/>
                <a:gd name="T61" fmla="*/ 42 h 4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12"/>
                <a:gd name="T94" fmla="*/ 0 h 42"/>
                <a:gd name="T95" fmla="*/ 512 w 512"/>
                <a:gd name="T96" fmla="*/ 42 h 4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12" h="42">
                  <a:moveTo>
                    <a:pt x="505" y="42"/>
                  </a:moveTo>
                  <a:lnTo>
                    <a:pt x="512" y="38"/>
                  </a:lnTo>
                  <a:lnTo>
                    <a:pt x="508" y="35"/>
                  </a:lnTo>
                  <a:lnTo>
                    <a:pt x="503" y="32"/>
                  </a:lnTo>
                  <a:lnTo>
                    <a:pt x="497" y="28"/>
                  </a:lnTo>
                  <a:lnTo>
                    <a:pt x="488" y="25"/>
                  </a:lnTo>
                  <a:lnTo>
                    <a:pt x="468" y="18"/>
                  </a:lnTo>
                  <a:lnTo>
                    <a:pt x="443" y="13"/>
                  </a:lnTo>
                  <a:lnTo>
                    <a:pt x="414" y="10"/>
                  </a:lnTo>
                  <a:lnTo>
                    <a:pt x="382" y="6"/>
                  </a:lnTo>
                  <a:lnTo>
                    <a:pt x="348" y="3"/>
                  </a:lnTo>
                  <a:lnTo>
                    <a:pt x="313" y="1"/>
                  </a:lnTo>
                  <a:lnTo>
                    <a:pt x="240" y="0"/>
                  </a:lnTo>
                  <a:lnTo>
                    <a:pt x="171" y="0"/>
                  </a:lnTo>
                  <a:lnTo>
                    <a:pt x="110" y="0"/>
                  </a:lnTo>
                  <a:lnTo>
                    <a:pt x="64" y="3"/>
                  </a:lnTo>
                  <a:lnTo>
                    <a:pt x="0" y="30"/>
                  </a:lnTo>
                  <a:lnTo>
                    <a:pt x="47" y="25"/>
                  </a:lnTo>
                  <a:lnTo>
                    <a:pt x="115" y="20"/>
                  </a:lnTo>
                  <a:lnTo>
                    <a:pt x="194" y="16"/>
                  </a:lnTo>
                  <a:lnTo>
                    <a:pt x="277" y="13"/>
                  </a:lnTo>
                  <a:lnTo>
                    <a:pt x="319" y="13"/>
                  </a:lnTo>
                  <a:lnTo>
                    <a:pt x="358" y="15"/>
                  </a:lnTo>
                  <a:lnTo>
                    <a:pt x="395" y="16"/>
                  </a:lnTo>
                  <a:lnTo>
                    <a:pt x="427" y="18"/>
                  </a:lnTo>
                  <a:lnTo>
                    <a:pt x="456" y="22"/>
                  </a:lnTo>
                  <a:lnTo>
                    <a:pt x="480" y="27"/>
                  </a:lnTo>
                  <a:lnTo>
                    <a:pt x="488" y="30"/>
                  </a:lnTo>
                  <a:lnTo>
                    <a:pt x="497" y="33"/>
                  </a:lnTo>
                  <a:lnTo>
                    <a:pt x="502" y="37"/>
                  </a:lnTo>
                  <a:lnTo>
                    <a:pt x="505" y="42"/>
                  </a:lnTo>
                  <a:close/>
                </a:path>
              </a:pathLst>
            </a:custGeom>
            <a:solidFill>
              <a:srgbClr val="DA25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97" name="Freeform 378"/>
            <p:cNvSpPr>
              <a:spLocks/>
            </p:cNvSpPr>
            <p:nvPr/>
          </p:nvSpPr>
          <p:spPr bwMode="auto">
            <a:xfrm>
              <a:off x="1785" y="2267"/>
              <a:ext cx="1869" cy="796"/>
            </a:xfrm>
            <a:custGeom>
              <a:avLst/>
              <a:gdLst>
                <a:gd name="T0" fmla="*/ 376 w 1869"/>
                <a:gd name="T1" fmla="*/ 776 h 796"/>
                <a:gd name="T2" fmla="*/ 363 w 1869"/>
                <a:gd name="T3" fmla="*/ 782 h 796"/>
                <a:gd name="T4" fmla="*/ 347 w 1869"/>
                <a:gd name="T5" fmla="*/ 787 h 796"/>
                <a:gd name="T6" fmla="*/ 332 w 1869"/>
                <a:gd name="T7" fmla="*/ 792 h 796"/>
                <a:gd name="T8" fmla="*/ 317 w 1869"/>
                <a:gd name="T9" fmla="*/ 794 h 796"/>
                <a:gd name="T10" fmla="*/ 302 w 1869"/>
                <a:gd name="T11" fmla="*/ 796 h 796"/>
                <a:gd name="T12" fmla="*/ 285 w 1869"/>
                <a:gd name="T13" fmla="*/ 796 h 796"/>
                <a:gd name="T14" fmla="*/ 268 w 1869"/>
                <a:gd name="T15" fmla="*/ 796 h 796"/>
                <a:gd name="T16" fmla="*/ 248 w 1869"/>
                <a:gd name="T17" fmla="*/ 794 h 796"/>
                <a:gd name="T18" fmla="*/ 189 w 1869"/>
                <a:gd name="T19" fmla="*/ 782 h 796"/>
                <a:gd name="T20" fmla="*/ 123 w 1869"/>
                <a:gd name="T21" fmla="*/ 771 h 796"/>
                <a:gd name="T22" fmla="*/ 59 w 1869"/>
                <a:gd name="T23" fmla="*/ 757 h 796"/>
                <a:gd name="T24" fmla="*/ 0 w 1869"/>
                <a:gd name="T25" fmla="*/ 743 h 796"/>
                <a:gd name="T26" fmla="*/ 3 w 1869"/>
                <a:gd name="T27" fmla="*/ 732 h 796"/>
                <a:gd name="T28" fmla="*/ 11 w 1869"/>
                <a:gd name="T29" fmla="*/ 720 h 796"/>
                <a:gd name="T30" fmla="*/ 23 w 1869"/>
                <a:gd name="T31" fmla="*/ 708 h 796"/>
                <a:gd name="T32" fmla="*/ 42 w 1869"/>
                <a:gd name="T33" fmla="*/ 694 h 796"/>
                <a:gd name="T34" fmla="*/ 140 w 1869"/>
                <a:gd name="T35" fmla="*/ 671 h 796"/>
                <a:gd name="T36" fmla="*/ 241 w 1869"/>
                <a:gd name="T37" fmla="*/ 644 h 796"/>
                <a:gd name="T38" fmla="*/ 346 w 1869"/>
                <a:gd name="T39" fmla="*/ 613 h 796"/>
                <a:gd name="T40" fmla="*/ 454 w 1869"/>
                <a:gd name="T41" fmla="*/ 578 h 796"/>
                <a:gd name="T42" fmla="*/ 565 w 1869"/>
                <a:gd name="T43" fmla="*/ 542 h 796"/>
                <a:gd name="T44" fmla="*/ 678 w 1869"/>
                <a:gd name="T45" fmla="*/ 502 h 796"/>
                <a:gd name="T46" fmla="*/ 792 w 1869"/>
                <a:gd name="T47" fmla="*/ 460 h 796"/>
                <a:gd name="T48" fmla="*/ 908 w 1869"/>
                <a:gd name="T49" fmla="*/ 416 h 796"/>
                <a:gd name="T50" fmla="*/ 1023 w 1869"/>
                <a:gd name="T51" fmla="*/ 368 h 796"/>
                <a:gd name="T52" fmla="*/ 1139 w 1869"/>
                <a:gd name="T53" fmla="*/ 319 h 796"/>
                <a:gd name="T54" fmla="*/ 1258 w 1869"/>
                <a:gd name="T55" fmla="*/ 269 h 796"/>
                <a:gd name="T56" fmla="*/ 1372 w 1869"/>
                <a:gd name="T57" fmla="*/ 218 h 796"/>
                <a:gd name="T58" fmla="*/ 1489 w 1869"/>
                <a:gd name="T59" fmla="*/ 164 h 796"/>
                <a:gd name="T60" fmla="*/ 1602 w 1869"/>
                <a:gd name="T61" fmla="*/ 110 h 796"/>
                <a:gd name="T62" fmla="*/ 1713 w 1869"/>
                <a:gd name="T63" fmla="*/ 56 h 796"/>
                <a:gd name="T64" fmla="*/ 1825 w 1869"/>
                <a:gd name="T65" fmla="*/ 0 h 796"/>
                <a:gd name="T66" fmla="*/ 1838 w 1869"/>
                <a:gd name="T67" fmla="*/ 5 h 796"/>
                <a:gd name="T68" fmla="*/ 1850 w 1869"/>
                <a:gd name="T69" fmla="*/ 10 h 796"/>
                <a:gd name="T70" fmla="*/ 1862 w 1869"/>
                <a:gd name="T71" fmla="*/ 17 h 796"/>
                <a:gd name="T72" fmla="*/ 1869 w 1869"/>
                <a:gd name="T73" fmla="*/ 24 h 796"/>
                <a:gd name="T74" fmla="*/ 376 w 1869"/>
                <a:gd name="T75" fmla="*/ 776 h 79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869"/>
                <a:gd name="T115" fmla="*/ 0 h 796"/>
                <a:gd name="T116" fmla="*/ 1869 w 1869"/>
                <a:gd name="T117" fmla="*/ 796 h 79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869" h="796">
                  <a:moveTo>
                    <a:pt x="376" y="776"/>
                  </a:moveTo>
                  <a:lnTo>
                    <a:pt x="363" y="782"/>
                  </a:lnTo>
                  <a:lnTo>
                    <a:pt x="347" y="787"/>
                  </a:lnTo>
                  <a:lnTo>
                    <a:pt x="332" y="792"/>
                  </a:lnTo>
                  <a:lnTo>
                    <a:pt x="317" y="794"/>
                  </a:lnTo>
                  <a:lnTo>
                    <a:pt x="302" y="796"/>
                  </a:lnTo>
                  <a:lnTo>
                    <a:pt x="285" y="796"/>
                  </a:lnTo>
                  <a:lnTo>
                    <a:pt x="268" y="796"/>
                  </a:lnTo>
                  <a:lnTo>
                    <a:pt x="248" y="794"/>
                  </a:lnTo>
                  <a:lnTo>
                    <a:pt x="189" y="782"/>
                  </a:lnTo>
                  <a:lnTo>
                    <a:pt x="123" y="771"/>
                  </a:lnTo>
                  <a:lnTo>
                    <a:pt x="59" y="757"/>
                  </a:lnTo>
                  <a:lnTo>
                    <a:pt x="0" y="743"/>
                  </a:lnTo>
                  <a:lnTo>
                    <a:pt x="3" y="732"/>
                  </a:lnTo>
                  <a:lnTo>
                    <a:pt x="11" y="720"/>
                  </a:lnTo>
                  <a:lnTo>
                    <a:pt x="23" y="708"/>
                  </a:lnTo>
                  <a:lnTo>
                    <a:pt x="42" y="694"/>
                  </a:lnTo>
                  <a:lnTo>
                    <a:pt x="140" y="671"/>
                  </a:lnTo>
                  <a:lnTo>
                    <a:pt x="241" y="644"/>
                  </a:lnTo>
                  <a:lnTo>
                    <a:pt x="346" y="613"/>
                  </a:lnTo>
                  <a:lnTo>
                    <a:pt x="454" y="578"/>
                  </a:lnTo>
                  <a:lnTo>
                    <a:pt x="565" y="542"/>
                  </a:lnTo>
                  <a:lnTo>
                    <a:pt x="678" y="502"/>
                  </a:lnTo>
                  <a:lnTo>
                    <a:pt x="792" y="460"/>
                  </a:lnTo>
                  <a:lnTo>
                    <a:pt x="908" y="416"/>
                  </a:lnTo>
                  <a:lnTo>
                    <a:pt x="1023" y="368"/>
                  </a:lnTo>
                  <a:lnTo>
                    <a:pt x="1139" y="319"/>
                  </a:lnTo>
                  <a:lnTo>
                    <a:pt x="1258" y="269"/>
                  </a:lnTo>
                  <a:lnTo>
                    <a:pt x="1372" y="218"/>
                  </a:lnTo>
                  <a:lnTo>
                    <a:pt x="1489" y="164"/>
                  </a:lnTo>
                  <a:lnTo>
                    <a:pt x="1602" y="110"/>
                  </a:lnTo>
                  <a:lnTo>
                    <a:pt x="1713" y="56"/>
                  </a:lnTo>
                  <a:lnTo>
                    <a:pt x="1825" y="0"/>
                  </a:lnTo>
                  <a:lnTo>
                    <a:pt x="1838" y="5"/>
                  </a:lnTo>
                  <a:lnTo>
                    <a:pt x="1850" y="10"/>
                  </a:lnTo>
                  <a:lnTo>
                    <a:pt x="1862" y="17"/>
                  </a:lnTo>
                  <a:lnTo>
                    <a:pt x="1869" y="24"/>
                  </a:lnTo>
                  <a:lnTo>
                    <a:pt x="376" y="776"/>
                  </a:lnTo>
                  <a:close/>
                </a:path>
              </a:pathLst>
            </a:custGeom>
            <a:solidFill>
              <a:srgbClr val="F8C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98" name="Freeform 379"/>
            <p:cNvSpPr>
              <a:spLocks/>
            </p:cNvSpPr>
            <p:nvPr/>
          </p:nvSpPr>
          <p:spPr bwMode="auto">
            <a:xfrm>
              <a:off x="878" y="1814"/>
              <a:ext cx="773" cy="203"/>
            </a:xfrm>
            <a:custGeom>
              <a:avLst/>
              <a:gdLst>
                <a:gd name="T0" fmla="*/ 194 w 773"/>
                <a:gd name="T1" fmla="*/ 194 h 203"/>
                <a:gd name="T2" fmla="*/ 174 w 773"/>
                <a:gd name="T3" fmla="*/ 198 h 203"/>
                <a:gd name="T4" fmla="*/ 145 w 773"/>
                <a:gd name="T5" fmla="*/ 201 h 203"/>
                <a:gd name="T6" fmla="*/ 115 w 773"/>
                <a:gd name="T7" fmla="*/ 203 h 203"/>
                <a:gd name="T8" fmla="*/ 96 w 773"/>
                <a:gd name="T9" fmla="*/ 203 h 203"/>
                <a:gd name="T10" fmla="*/ 73 w 773"/>
                <a:gd name="T11" fmla="*/ 201 h 203"/>
                <a:gd name="T12" fmla="*/ 46 w 773"/>
                <a:gd name="T13" fmla="*/ 199 h 203"/>
                <a:gd name="T14" fmla="*/ 20 w 773"/>
                <a:gd name="T15" fmla="*/ 196 h 203"/>
                <a:gd name="T16" fmla="*/ 0 w 773"/>
                <a:gd name="T17" fmla="*/ 193 h 203"/>
                <a:gd name="T18" fmla="*/ 0 w 773"/>
                <a:gd name="T19" fmla="*/ 191 h 203"/>
                <a:gd name="T20" fmla="*/ 0 w 773"/>
                <a:gd name="T21" fmla="*/ 189 h 203"/>
                <a:gd name="T22" fmla="*/ 3 w 773"/>
                <a:gd name="T23" fmla="*/ 186 h 203"/>
                <a:gd name="T24" fmla="*/ 10 w 773"/>
                <a:gd name="T25" fmla="*/ 183 h 203"/>
                <a:gd name="T26" fmla="*/ 86 w 773"/>
                <a:gd name="T27" fmla="*/ 171 h 203"/>
                <a:gd name="T28" fmla="*/ 172 w 773"/>
                <a:gd name="T29" fmla="*/ 156 h 203"/>
                <a:gd name="T30" fmla="*/ 265 w 773"/>
                <a:gd name="T31" fmla="*/ 135 h 203"/>
                <a:gd name="T32" fmla="*/ 365 w 773"/>
                <a:gd name="T33" fmla="*/ 112 h 203"/>
                <a:gd name="T34" fmla="*/ 466 w 773"/>
                <a:gd name="T35" fmla="*/ 86 h 203"/>
                <a:gd name="T36" fmla="*/ 567 w 773"/>
                <a:gd name="T37" fmla="*/ 59 h 203"/>
                <a:gd name="T38" fmla="*/ 669 w 773"/>
                <a:gd name="T39" fmla="*/ 30 h 203"/>
                <a:gd name="T40" fmla="*/ 765 w 773"/>
                <a:gd name="T41" fmla="*/ 0 h 203"/>
                <a:gd name="T42" fmla="*/ 772 w 773"/>
                <a:gd name="T43" fmla="*/ 3 h 203"/>
                <a:gd name="T44" fmla="*/ 773 w 773"/>
                <a:gd name="T45" fmla="*/ 8 h 203"/>
                <a:gd name="T46" fmla="*/ 194 w 773"/>
                <a:gd name="T47" fmla="*/ 194 h 20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73"/>
                <a:gd name="T73" fmla="*/ 0 h 203"/>
                <a:gd name="T74" fmla="*/ 773 w 773"/>
                <a:gd name="T75" fmla="*/ 203 h 20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73" h="203">
                  <a:moveTo>
                    <a:pt x="194" y="194"/>
                  </a:moveTo>
                  <a:lnTo>
                    <a:pt x="174" y="198"/>
                  </a:lnTo>
                  <a:lnTo>
                    <a:pt x="145" y="201"/>
                  </a:lnTo>
                  <a:lnTo>
                    <a:pt x="115" y="203"/>
                  </a:lnTo>
                  <a:lnTo>
                    <a:pt x="96" y="203"/>
                  </a:lnTo>
                  <a:lnTo>
                    <a:pt x="73" y="201"/>
                  </a:lnTo>
                  <a:lnTo>
                    <a:pt x="46" y="199"/>
                  </a:lnTo>
                  <a:lnTo>
                    <a:pt x="20" y="196"/>
                  </a:lnTo>
                  <a:lnTo>
                    <a:pt x="0" y="193"/>
                  </a:lnTo>
                  <a:lnTo>
                    <a:pt x="0" y="191"/>
                  </a:lnTo>
                  <a:lnTo>
                    <a:pt x="0" y="189"/>
                  </a:lnTo>
                  <a:lnTo>
                    <a:pt x="3" y="186"/>
                  </a:lnTo>
                  <a:lnTo>
                    <a:pt x="10" y="183"/>
                  </a:lnTo>
                  <a:lnTo>
                    <a:pt x="86" y="171"/>
                  </a:lnTo>
                  <a:lnTo>
                    <a:pt x="172" y="156"/>
                  </a:lnTo>
                  <a:lnTo>
                    <a:pt x="265" y="135"/>
                  </a:lnTo>
                  <a:lnTo>
                    <a:pt x="365" y="112"/>
                  </a:lnTo>
                  <a:lnTo>
                    <a:pt x="466" y="86"/>
                  </a:lnTo>
                  <a:lnTo>
                    <a:pt x="567" y="59"/>
                  </a:lnTo>
                  <a:lnTo>
                    <a:pt x="669" y="30"/>
                  </a:lnTo>
                  <a:lnTo>
                    <a:pt x="765" y="0"/>
                  </a:lnTo>
                  <a:lnTo>
                    <a:pt x="772" y="3"/>
                  </a:lnTo>
                  <a:lnTo>
                    <a:pt x="773" y="8"/>
                  </a:lnTo>
                  <a:lnTo>
                    <a:pt x="194" y="194"/>
                  </a:lnTo>
                  <a:close/>
                </a:path>
              </a:pathLst>
            </a:custGeom>
            <a:solidFill>
              <a:srgbClr val="F8C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799" name="Freeform 380"/>
            <p:cNvSpPr>
              <a:spLocks/>
            </p:cNvSpPr>
            <p:nvPr/>
          </p:nvSpPr>
          <p:spPr bwMode="auto">
            <a:xfrm>
              <a:off x="1746" y="2265"/>
              <a:ext cx="1864" cy="745"/>
            </a:xfrm>
            <a:custGeom>
              <a:avLst/>
              <a:gdLst>
                <a:gd name="T0" fmla="*/ 39 w 1864"/>
                <a:gd name="T1" fmla="*/ 685 h 745"/>
                <a:gd name="T2" fmla="*/ 29 w 1864"/>
                <a:gd name="T3" fmla="*/ 690 h 745"/>
                <a:gd name="T4" fmla="*/ 20 w 1864"/>
                <a:gd name="T5" fmla="*/ 695 h 745"/>
                <a:gd name="T6" fmla="*/ 13 w 1864"/>
                <a:gd name="T7" fmla="*/ 702 h 745"/>
                <a:gd name="T8" fmla="*/ 10 w 1864"/>
                <a:gd name="T9" fmla="*/ 710 h 745"/>
                <a:gd name="T10" fmla="*/ 3 w 1864"/>
                <a:gd name="T11" fmla="*/ 724 h 745"/>
                <a:gd name="T12" fmla="*/ 0 w 1864"/>
                <a:gd name="T13" fmla="*/ 737 h 745"/>
                <a:gd name="T14" fmla="*/ 39 w 1864"/>
                <a:gd name="T15" fmla="*/ 745 h 745"/>
                <a:gd name="T16" fmla="*/ 42 w 1864"/>
                <a:gd name="T17" fmla="*/ 734 h 745"/>
                <a:gd name="T18" fmla="*/ 50 w 1864"/>
                <a:gd name="T19" fmla="*/ 722 h 745"/>
                <a:gd name="T20" fmla="*/ 62 w 1864"/>
                <a:gd name="T21" fmla="*/ 710 h 745"/>
                <a:gd name="T22" fmla="*/ 81 w 1864"/>
                <a:gd name="T23" fmla="*/ 696 h 745"/>
                <a:gd name="T24" fmla="*/ 179 w 1864"/>
                <a:gd name="T25" fmla="*/ 673 h 745"/>
                <a:gd name="T26" fmla="*/ 280 w 1864"/>
                <a:gd name="T27" fmla="*/ 646 h 745"/>
                <a:gd name="T28" fmla="*/ 385 w 1864"/>
                <a:gd name="T29" fmla="*/ 615 h 745"/>
                <a:gd name="T30" fmla="*/ 493 w 1864"/>
                <a:gd name="T31" fmla="*/ 580 h 745"/>
                <a:gd name="T32" fmla="*/ 604 w 1864"/>
                <a:gd name="T33" fmla="*/ 544 h 745"/>
                <a:gd name="T34" fmla="*/ 717 w 1864"/>
                <a:gd name="T35" fmla="*/ 504 h 745"/>
                <a:gd name="T36" fmla="*/ 831 w 1864"/>
                <a:gd name="T37" fmla="*/ 462 h 745"/>
                <a:gd name="T38" fmla="*/ 947 w 1864"/>
                <a:gd name="T39" fmla="*/ 418 h 745"/>
                <a:gd name="T40" fmla="*/ 1062 w 1864"/>
                <a:gd name="T41" fmla="*/ 370 h 745"/>
                <a:gd name="T42" fmla="*/ 1178 w 1864"/>
                <a:gd name="T43" fmla="*/ 321 h 745"/>
                <a:gd name="T44" fmla="*/ 1297 w 1864"/>
                <a:gd name="T45" fmla="*/ 271 h 745"/>
                <a:gd name="T46" fmla="*/ 1411 w 1864"/>
                <a:gd name="T47" fmla="*/ 220 h 745"/>
                <a:gd name="T48" fmla="*/ 1528 w 1864"/>
                <a:gd name="T49" fmla="*/ 166 h 745"/>
                <a:gd name="T50" fmla="*/ 1641 w 1864"/>
                <a:gd name="T51" fmla="*/ 112 h 745"/>
                <a:gd name="T52" fmla="*/ 1752 w 1864"/>
                <a:gd name="T53" fmla="*/ 58 h 745"/>
                <a:gd name="T54" fmla="*/ 1864 w 1864"/>
                <a:gd name="T55" fmla="*/ 2 h 745"/>
                <a:gd name="T56" fmla="*/ 1854 w 1864"/>
                <a:gd name="T57" fmla="*/ 0 h 745"/>
                <a:gd name="T58" fmla="*/ 1727 w 1864"/>
                <a:gd name="T59" fmla="*/ 58 h 745"/>
                <a:gd name="T60" fmla="*/ 1602 w 1864"/>
                <a:gd name="T61" fmla="*/ 115 h 745"/>
                <a:gd name="T62" fmla="*/ 1479 w 1864"/>
                <a:gd name="T63" fmla="*/ 171 h 745"/>
                <a:gd name="T64" fmla="*/ 1356 w 1864"/>
                <a:gd name="T65" fmla="*/ 227 h 745"/>
                <a:gd name="T66" fmla="*/ 1234 w 1864"/>
                <a:gd name="T67" fmla="*/ 279 h 745"/>
                <a:gd name="T68" fmla="*/ 1116 w 1864"/>
                <a:gd name="T69" fmla="*/ 330 h 745"/>
                <a:gd name="T70" fmla="*/ 998 w 1864"/>
                <a:gd name="T71" fmla="*/ 379 h 745"/>
                <a:gd name="T72" fmla="*/ 881 w 1864"/>
                <a:gd name="T73" fmla="*/ 424 h 745"/>
                <a:gd name="T74" fmla="*/ 768 w 1864"/>
                <a:gd name="T75" fmla="*/ 468 h 745"/>
                <a:gd name="T76" fmla="*/ 657 w 1864"/>
                <a:gd name="T77" fmla="*/ 509 h 745"/>
                <a:gd name="T78" fmla="*/ 547 w 1864"/>
                <a:gd name="T79" fmla="*/ 546 h 745"/>
                <a:gd name="T80" fmla="*/ 439 w 1864"/>
                <a:gd name="T81" fmla="*/ 582 h 745"/>
                <a:gd name="T82" fmla="*/ 334 w 1864"/>
                <a:gd name="T83" fmla="*/ 612 h 745"/>
                <a:gd name="T84" fmla="*/ 233 w 1864"/>
                <a:gd name="T85" fmla="*/ 641 h 745"/>
                <a:gd name="T86" fmla="*/ 135 w 1864"/>
                <a:gd name="T87" fmla="*/ 664 h 745"/>
                <a:gd name="T88" fmla="*/ 39 w 1864"/>
                <a:gd name="T89" fmla="*/ 685 h 74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864"/>
                <a:gd name="T136" fmla="*/ 0 h 745"/>
                <a:gd name="T137" fmla="*/ 1864 w 1864"/>
                <a:gd name="T138" fmla="*/ 745 h 74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864" h="745">
                  <a:moveTo>
                    <a:pt x="39" y="685"/>
                  </a:moveTo>
                  <a:lnTo>
                    <a:pt x="29" y="690"/>
                  </a:lnTo>
                  <a:lnTo>
                    <a:pt x="20" y="695"/>
                  </a:lnTo>
                  <a:lnTo>
                    <a:pt x="13" y="702"/>
                  </a:lnTo>
                  <a:lnTo>
                    <a:pt x="10" y="710"/>
                  </a:lnTo>
                  <a:lnTo>
                    <a:pt x="3" y="724"/>
                  </a:lnTo>
                  <a:lnTo>
                    <a:pt x="0" y="737"/>
                  </a:lnTo>
                  <a:lnTo>
                    <a:pt x="39" y="745"/>
                  </a:lnTo>
                  <a:lnTo>
                    <a:pt x="42" y="734"/>
                  </a:lnTo>
                  <a:lnTo>
                    <a:pt x="50" y="722"/>
                  </a:lnTo>
                  <a:lnTo>
                    <a:pt x="62" y="710"/>
                  </a:lnTo>
                  <a:lnTo>
                    <a:pt x="81" y="696"/>
                  </a:lnTo>
                  <a:lnTo>
                    <a:pt x="179" y="673"/>
                  </a:lnTo>
                  <a:lnTo>
                    <a:pt x="280" y="646"/>
                  </a:lnTo>
                  <a:lnTo>
                    <a:pt x="385" y="615"/>
                  </a:lnTo>
                  <a:lnTo>
                    <a:pt x="493" y="580"/>
                  </a:lnTo>
                  <a:lnTo>
                    <a:pt x="604" y="544"/>
                  </a:lnTo>
                  <a:lnTo>
                    <a:pt x="717" y="504"/>
                  </a:lnTo>
                  <a:lnTo>
                    <a:pt x="831" y="462"/>
                  </a:lnTo>
                  <a:lnTo>
                    <a:pt x="947" y="418"/>
                  </a:lnTo>
                  <a:lnTo>
                    <a:pt x="1062" y="370"/>
                  </a:lnTo>
                  <a:lnTo>
                    <a:pt x="1178" y="321"/>
                  </a:lnTo>
                  <a:lnTo>
                    <a:pt x="1297" y="271"/>
                  </a:lnTo>
                  <a:lnTo>
                    <a:pt x="1411" y="220"/>
                  </a:lnTo>
                  <a:lnTo>
                    <a:pt x="1528" y="166"/>
                  </a:lnTo>
                  <a:lnTo>
                    <a:pt x="1641" y="112"/>
                  </a:lnTo>
                  <a:lnTo>
                    <a:pt x="1752" y="58"/>
                  </a:lnTo>
                  <a:lnTo>
                    <a:pt x="1864" y="2"/>
                  </a:lnTo>
                  <a:lnTo>
                    <a:pt x="1854" y="0"/>
                  </a:lnTo>
                  <a:lnTo>
                    <a:pt x="1727" y="58"/>
                  </a:lnTo>
                  <a:lnTo>
                    <a:pt x="1602" y="115"/>
                  </a:lnTo>
                  <a:lnTo>
                    <a:pt x="1479" y="171"/>
                  </a:lnTo>
                  <a:lnTo>
                    <a:pt x="1356" y="227"/>
                  </a:lnTo>
                  <a:lnTo>
                    <a:pt x="1234" y="279"/>
                  </a:lnTo>
                  <a:lnTo>
                    <a:pt x="1116" y="330"/>
                  </a:lnTo>
                  <a:lnTo>
                    <a:pt x="998" y="379"/>
                  </a:lnTo>
                  <a:lnTo>
                    <a:pt x="881" y="424"/>
                  </a:lnTo>
                  <a:lnTo>
                    <a:pt x="768" y="468"/>
                  </a:lnTo>
                  <a:lnTo>
                    <a:pt x="657" y="509"/>
                  </a:lnTo>
                  <a:lnTo>
                    <a:pt x="547" y="546"/>
                  </a:lnTo>
                  <a:lnTo>
                    <a:pt x="439" y="582"/>
                  </a:lnTo>
                  <a:lnTo>
                    <a:pt x="334" y="612"/>
                  </a:lnTo>
                  <a:lnTo>
                    <a:pt x="233" y="641"/>
                  </a:lnTo>
                  <a:lnTo>
                    <a:pt x="135" y="664"/>
                  </a:lnTo>
                  <a:lnTo>
                    <a:pt x="39" y="68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800" name="Freeform 381"/>
            <p:cNvSpPr>
              <a:spLocks/>
            </p:cNvSpPr>
            <p:nvPr/>
          </p:nvSpPr>
          <p:spPr bwMode="auto">
            <a:xfrm>
              <a:off x="864" y="1814"/>
              <a:ext cx="779" cy="193"/>
            </a:xfrm>
            <a:custGeom>
              <a:avLst/>
              <a:gdLst>
                <a:gd name="T0" fmla="*/ 17 w 779"/>
                <a:gd name="T1" fmla="*/ 179 h 193"/>
                <a:gd name="T2" fmla="*/ 9 w 779"/>
                <a:gd name="T3" fmla="*/ 181 h 193"/>
                <a:gd name="T4" fmla="*/ 4 w 779"/>
                <a:gd name="T5" fmla="*/ 184 h 193"/>
                <a:gd name="T6" fmla="*/ 2 w 779"/>
                <a:gd name="T7" fmla="*/ 188 h 193"/>
                <a:gd name="T8" fmla="*/ 0 w 779"/>
                <a:gd name="T9" fmla="*/ 191 h 193"/>
                <a:gd name="T10" fmla="*/ 14 w 779"/>
                <a:gd name="T11" fmla="*/ 193 h 193"/>
                <a:gd name="T12" fmla="*/ 14 w 779"/>
                <a:gd name="T13" fmla="*/ 191 h 193"/>
                <a:gd name="T14" fmla="*/ 14 w 779"/>
                <a:gd name="T15" fmla="*/ 189 h 193"/>
                <a:gd name="T16" fmla="*/ 17 w 779"/>
                <a:gd name="T17" fmla="*/ 186 h 193"/>
                <a:gd name="T18" fmla="*/ 24 w 779"/>
                <a:gd name="T19" fmla="*/ 183 h 193"/>
                <a:gd name="T20" fmla="*/ 100 w 779"/>
                <a:gd name="T21" fmla="*/ 171 h 193"/>
                <a:gd name="T22" fmla="*/ 186 w 779"/>
                <a:gd name="T23" fmla="*/ 156 h 193"/>
                <a:gd name="T24" fmla="*/ 279 w 779"/>
                <a:gd name="T25" fmla="*/ 135 h 193"/>
                <a:gd name="T26" fmla="*/ 379 w 779"/>
                <a:gd name="T27" fmla="*/ 112 h 193"/>
                <a:gd name="T28" fmla="*/ 480 w 779"/>
                <a:gd name="T29" fmla="*/ 86 h 193"/>
                <a:gd name="T30" fmla="*/ 581 w 779"/>
                <a:gd name="T31" fmla="*/ 59 h 193"/>
                <a:gd name="T32" fmla="*/ 683 w 779"/>
                <a:gd name="T33" fmla="*/ 30 h 193"/>
                <a:gd name="T34" fmla="*/ 779 w 779"/>
                <a:gd name="T35" fmla="*/ 0 h 193"/>
                <a:gd name="T36" fmla="*/ 777 w 779"/>
                <a:gd name="T37" fmla="*/ 0 h 193"/>
                <a:gd name="T38" fmla="*/ 669 w 779"/>
                <a:gd name="T39" fmla="*/ 30 h 193"/>
                <a:gd name="T40" fmla="*/ 563 w 779"/>
                <a:gd name="T41" fmla="*/ 59 h 193"/>
                <a:gd name="T42" fmla="*/ 458 w 779"/>
                <a:gd name="T43" fmla="*/ 88 h 193"/>
                <a:gd name="T44" fmla="*/ 357 w 779"/>
                <a:gd name="T45" fmla="*/ 113 h 193"/>
                <a:gd name="T46" fmla="*/ 261 w 779"/>
                <a:gd name="T47" fmla="*/ 135 h 193"/>
                <a:gd name="T48" fmla="*/ 171 w 779"/>
                <a:gd name="T49" fmla="*/ 154 h 193"/>
                <a:gd name="T50" fmla="*/ 90 w 779"/>
                <a:gd name="T51" fmla="*/ 169 h 193"/>
                <a:gd name="T52" fmla="*/ 17 w 779"/>
                <a:gd name="T53" fmla="*/ 179 h 19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779"/>
                <a:gd name="T82" fmla="*/ 0 h 193"/>
                <a:gd name="T83" fmla="*/ 779 w 779"/>
                <a:gd name="T84" fmla="*/ 193 h 193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779" h="193">
                  <a:moveTo>
                    <a:pt x="17" y="179"/>
                  </a:moveTo>
                  <a:lnTo>
                    <a:pt x="9" y="181"/>
                  </a:lnTo>
                  <a:lnTo>
                    <a:pt x="4" y="184"/>
                  </a:lnTo>
                  <a:lnTo>
                    <a:pt x="2" y="188"/>
                  </a:lnTo>
                  <a:lnTo>
                    <a:pt x="0" y="191"/>
                  </a:lnTo>
                  <a:lnTo>
                    <a:pt x="14" y="193"/>
                  </a:lnTo>
                  <a:lnTo>
                    <a:pt x="14" y="191"/>
                  </a:lnTo>
                  <a:lnTo>
                    <a:pt x="14" y="189"/>
                  </a:lnTo>
                  <a:lnTo>
                    <a:pt x="17" y="186"/>
                  </a:lnTo>
                  <a:lnTo>
                    <a:pt x="24" y="183"/>
                  </a:lnTo>
                  <a:lnTo>
                    <a:pt x="100" y="171"/>
                  </a:lnTo>
                  <a:lnTo>
                    <a:pt x="186" y="156"/>
                  </a:lnTo>
                  <a:lnTo>
                    <a:pt x="279" y="135"/>
                  </a:lnTo>
                  <a:lnTo>
                    <a:pt x="379" y="112"/>
                  </a:lnTo>
                  <a:lnTo>
                    <a:pt x="480" y="86"/>
                  </a:lnTo>
                  <a:lnTo>
                    <a:pt x="581" y="59"/>
                  </a:lnTo>
                  <a:lnTo>
                    <a:pt x="683" y="30"/>
                  </a:lnTo>
                  <a:lnTo>
                    <a:pt x="779" y="0"/>
                  </a:lnTo>
                  <a:lnTo>
                    <a:pt x="777" y="0"/>
                  </a:lnTo>
                  <a:lnTo>
                    <a:pt x="669" y="30"/>
                  </a:lnTo>
                  <a:lnTo>
                    <a:pt x="563" y="59"/>
                  </a:lnTo>
                  <a:lnTo>
                    <a:pt x="458" y="88"/>
                  </a:lnTo>
                  <a:lnTo>
                    <a:pt x="357" y="113"/>
                  </a:lnTo>
                  <a:lnTo>
                    <a:pt x="261" y="135"/>
                  </a:lnTo>
                  <a:lnTo>
                    <a:pt x="171" y="154"/>
                  </a:lnTo>
                  <a:lnTo>
                    <a:pt x="90" y="169"/>
                  </a:lnTo>
                  <a:lnTo>
                    <a:pt x="17" y="179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801" name="Freeform 382"/>
            <p:cNvSpPr>
              <a:spLocks/>
            </p:cNvSpPr>
            <p:nvPr/>
          </p:nvSpPr>
          <p:spPr bwMode="auto">
            <a:xfrm>
              <a:off x="1530" y="2262"/>
              <a:ext cx="2009" cy="727"/>
            </a:xfrm>
            <a:custGeom>
              <a:avLst/>
              <a:gdLst>
                <a:gd name="T0" fmla="*/ 180 w 2009"/>
                <a:gd name="T1" fmla="*/ 544 h 727"/>
                <a:gd name="T2" fmla="*/ 3 w 2009"/>
                <a:gd name="T3" fmla="*/ 664 h 727"/>
                <a:gd name="T4" fmla="*/ 0 w 2009"/>
                <a:gd name="T5" fmla="*/ 666 h 727"/>
                <a:gd name="T6" fmla="*/ 0 w 2009"/>
                <a:gd name="T7" fmla="*/ 669 h 727"/>
                <a:gd name="T8" fmla="*/ 0 w 2009"/>
                <a:gd name="T9" fmla="*/ 672 h 727"/>
                <a:gd name="T10" fmla="*/ 0 w 2009"/>
                <a:gd name="T11" fmla="*/ 674 h 727"/>
                <a:gd name="T12" fmla="*/ 3 w 2009"/>
                <a:gd name="T13" fmla="*/ 679 h 727"/>
                <a:gd name="T14" fmla="*/ 6 w 2009"/>
                <a:gd name="T15" fmla="*/ 681 h 727"/>
                <a:gd name="T16" fmla="*/ 8 w 2009"/>
                <a:gd name="T17" fmla="*/ 683 h 727"/>
                <a:gd name="T18" fmla="*/ 94 w 2009"/>
                <a:gd name="T19" fmla="*/ 708 h 727"/>
                <a:gd name="T20" fmla="*/ 167 w 2009"/>
                <a:gd name="T21" fmla="*/ 727 h 727"/>
                <a:gd name="T22" fmla="*/ 172 w 2009"/>
                <a:gd name="T23" fmla="*/ 715 h 727"/>
                <a:gd name="T24" fmla="*/ 174 w 2009"/>
                <a:gd name="T25" fmla="*/ 699 h 727"/>
                <a:gd name="T26" fmla="*/ 174 w 2009"/>
                <a:gd name="T27" fmla="*/ 693 h 727"/>
                <a:gd name="T28" fmla="*/ 175 w 2009"/>
                <a:gd name="T29" fmla="*/ 686 h 727"/>
                <a:gd name="T30" fmla="*/ 177 w 2009"/>
                <a:gd name="T31" fmla="*/ 676 h 727"/>
                <a:gd name="T32" fmla="*/ 184 w 2009"/>
                <a:gd name="T33" fmla="*/ 666 h 727"/>
                <a:gd name="T34" fmla="*/ 282 w 2009"/>
                <a:gd name="T35" fmla="*/ 642 h 727"/>
                <a:gd name="T36" fmla="*/ 385 w 2009"/>
                <a:gd name="T37" fmla="*/ 615 h 727"/>
                <a:gd name="T38" fmla="*/ 493 w 2009"/>
                <a:gd name="T39" fmla="*/ 586 h 727"/>
                <a:gd name="T40" fmla="*/ 602 w 2009"/>
                <a:gd name="T41" fmla="*/ 554 h 727"/>
                <a:gd name="T42" fmla="*/ 717 w 2009"/>
                <a:gd name="T43" fmla="*/ 519 h 727"/>
                <a:gd name="T44" fmla="*/ 834 w 2009"/>
                <a:gd name="T45" fmla="*/ 481 h 727"/>
                <a:gd name="T46" fmla="*/ 952 w 2009"/>
                <a:gd name="T47" fmla="*/ 443 h 727"/>
                <a:gd name="T48" fmla="*/ 1072 w 2009"/>
                <a:gd name="T49" fmla="*/ 400 h 727"/>
                <a:gd name="T50" fmla="*/ 1192 w 2009"/>
                <a:gd name="T51" fmla="*/ 356 h 727"/>
                <a:gd name="T52" fmla="*/ 1313 w 2009"/>
                <a:gd name="T53" fmla="*/ 311 h 727"/>
                <a:gd name="T54" fmla="*/ 1433 w 2009"/>
                <a:gd name="T55" fmla="*/ 263 h 727"/>
                <a:gd name="T56" fmla="*/ 1553 w 2009"/>
                <a:gd name="T57" fmla="*/ 214 h 727"/>
                <a:gd name="T58" fmla="*/ 1670 w 2009"/>
                <a:gd name="T59" fmla="*/ 164 h 727"/>
                <a:gd name="T60" fmla="*/ 1786 w 2009"/>
                <a:gd name="T61" fmla="*/ 111 h 727"/>
                <a:gd name="T62" fmla="*/ 1899 w 2009"/>
                <a:gd name="T63" fmla="*/ 57 h 727"/>
                <a:gd name="T64" fmla="*/ 2009 w 2009"/>
                <a:gd name="T65" fmla="*/ 3 h 727"/>
                <a:gd name="T66" fmla="*/ 1999 w 2009"/>
                <a:gd name="T67" fmla="*/ 0 h 727"/>
                <a:gd name="T68" fmla="*/ 1872 w 2009"/>
                <a:gd name="T69" fmla="*/ 57 h 727"/>
                <a:gd name="T70" fmla="*/ 1747 w 2009"/>
                <a:gd name="T71" fmla="*/ 110 h 727"/>
                <a:gd name="T72" fmla="*/ 1624 w 2009"/>
                <a:gd name="T73" fmla="*/ 159 h 727"/>
                <a:gd name="T74" fmla="*/ 1501 w 2009"/>
                <a:gd name="T75" fmla="*/ 204 h 727"/>
                <a:gd name="T76" fmla="*/ 1379 w 2009"/>
                <a:gd name="T77" fmla="*/ 247 h 727"/>
                <a:gd name="T78" fmla="*/ 1259 w 2009"/>
                <a:gd name="T79" fmla="*/ 285 h 727"/>
                <a:gd name="T80" fmla="*/ 1141 w 2009"/>
                <a:gd name="T81" fmla="*/ 321 h 727"/>
                <a:gd name="T82" fmla="*/ 1026 w 2009"/>
                <a:gd name="T83" fmla="*/ 355 h 727"/>
                <a:gd name="T84" fmla="*/ 911 w 2009"/>
                <a:gd name="T85" fmla="*/ 385 h 727"/>
                <a:gd name="T86" fmla="*/ 800 w 2009"/>
                <a:gd name="T87" fmla="*/ 412 h 727"/>
                <a:gd name="T88" fmla="*/ 690 w 2009"/>
                <a:gd name="T89" fmla="*/ 439 h 727"/>
                <a:gd name="T90" fmla="*/ 582 w 2009"/>
                <a:gd name="T91" fmla="*/ 463 h 727"/>
                <a:gd name="T92" fmla="*/ 478 w 2009"/>
                <a:gd name="T93" fmla="*/ 485 h 727"/>
                <a:gd name="T94" fmla="*/ 376 w 2009"/>
                <a:gd name="T95" fmla="*/ 505 h 727"/>
                <a:gd name="T96" fmla="*/ 277 w 2009"/>
                <a:gd name="T97" fmla="*/ 525 h 727"/>
                <a:gd name="T98" fmla="*/ 180 w 2009"/>
                <a:gd name="T99" fmla="*/ 544 h 72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09"/>
                <a:gd name="T151" fmla="*/ 0 h 727"/>
                <a:gd name="T152" fmla="*/ 2009 w 2009"/>
                <a:gd name="T153" fmla="*/ 727 h 72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09" h="727">
                  <a:moveTo>
                    <a:pt x="180" y="544"/>
                  </a:moveTo>
                  <a:lnTo>
                    <a:pt x="3" y="664"/>
                  </a:lnTo>
                  <a:lnTo>
                    <a:pt x="0" y="666"/>
                  </a:lnTo>
                  <a:lnTo>
                    <a:pt x="0" y="669"/>
                  </a:lnTo>
                  <a:lnTo>
                    <a:pt x="0" y="672"/>
                  </a:lnTo>
                  <a:lnTo>
                    <a:pt x="0" y="674"/>
                  </a:lnTo>
                  <a:lnTo>
                    <a:pt x="3" y="679"/>
                  </a:lnTo>
                  <a:lnTo>
                    <a:pt x="6" y="681"/>
                  </a:lnTo>
                  <a:lnTo>
                    <a:pt x="8" y="683"/>
                  </a:lnTo>
                  <a:lnTo>
                    <a:pt x="94" y="708"/>
                  </a:lnTo>
                  <a:lnTo>
                    <a:pt x="167" y="727"/>
                  </a:lnTo>
                  <a:lnTo>
                    <a:pt x="172" y="715"/>
                  </a:lnTo>
                  <a:lnTo>
                    <a:pt x="174" y="699"/>
                  </a:lnTo>
                  <a:lnTo>
                    <a:pt x="174" y="693"/>
                  </a:lnTo>
                  <a:lnTo>
                    <a:pt x="175" y="686"/>
                  </a:lnTo>
                  <a:lnTo>
                    <a:pt x="177" y="676"/>
                  </a:lnTo>
                  <a:lnTo>
                    <a:pt x="184" y="666"/>
                  </a:lnTo>
                  <a:lnTo>
                    <a:pt x="282" y="642"/>
                  </a:lnTo>
                  <a:lnTo>
                    <a:pt x="385" y="615"/>
                  </a:lnTo>
                  <a:lnTo>
                    <a:pt x="493" y="586"/>
                  </a:lnTo>
                  <a:lnTo>
                    <a:pt x="602" y="554"/>
                  </a:lnTo>
                  <a:lnTo>
                    <a:pt x="717" y="519"/>
                  </a:lnTo>
                  <a:lnTo>
                    <a:pt x="834" y="481"/>
                  </a:lnTo>
                  <a:lnTo>
                    <a:pt x="952" y="443"/>
                  </a:lnTo>
                  <a:lnTo>
                    <a:pt x="1072" y="400"/>
                  </a:lnTo>
                  <a:lnTo>
                    <a:pt x="1192" y="356"/>
                  </a:lnTo>
                  <a:lnTo>
                    <a:pt x="1313" y="311"/>
                  </a:lnTo>
                  <a:lnTo>
                    <a:pt x="1433" y="263"/>
                  </a:lnTo>
                  <a:lnTo>
                    <a:pt x="1553" y="214"/>
                  </a:lnTo>
                  <a:lnTo>
                    <a:pt x="1670" y="164"/>
                  </a:lnTo>
                  <a:lnTo>
                    <a:pt x="1786" y="111"/>
                  </a:lnTo>
                  <a:lnTo>
                    <a:pt x="1899" y="57"/>
                  </a:lnTo>
                  <a:lnTo>
                    <a:pt x="2009" y="3"/>
                  </a:lnTo>
                  <a:lnTo>
                    <a:pt x="1999" y="0"/>
                  </a:lnTo>
                  <a:lnTo>
                    <a:pt x="1872" y="57"/>
                  </a:lnTo>
                  <a:lnTo>
                    <a:pt x="1747" y="110"/>
                  </a:lnTo>
                  <a:lnTo>
                    <a:pt x="1624" y="159"/>
                  </a:lnTo>
                  <a:lnTo>
                    <a:pt x="1501" y="204"/>
                  </a:lnTo>
                  <a:lnTo>
                    <a:pt x="1379" y="247"/>
                  </a:lnTo>
                  <a:lnTo>
                    <a:pt x="1259" y="285"/>
                  </a:lnTo>
                  <a:lnTo>
                    <a:pt x="1141" y="321"/>
                  </a:lnTo>
                  <a:lnTo>
                    <a:pt x="1026" y="355"/>
                  </a:lnTo>
                  <a:lnTo>
                    <a:pt x="911" y="385"/>
                  </a:lnTo>
                  <a:lnTo>
                    <a:pt x="800" y="412"/>
                  </a:lnTo>
                  <a:lnTo>
                    <a:pt x="690" y="439"/>
                  </a:lnTo>
                  <a:lnTo>
                    <a:pt x="582" y="463"/>
                  </a:lnTo>
                  <a:lnTo>
                    <a:pt x="478" y="485"/>
                  </a:lnTo>
                  <a:lnTo>
                    <a:pt x="376" y="505"/>
                  </a:lnTo>
                  <a:lnTo>
                    <a:pt x="277" y="525"/>
                  </a:lnTo>
                  <a:lnTo>
                    <a:pt x="180" y="544"/>
                  </a:lnTo>
                  <a:close/>
                </a:path>
              </a:pathLst>
            </a:custGeom>
            <a:solidFill>
              <a:srgbClr val="DA25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802" name="Freeform 383"/>
            <p:cNvSpPr>
              <a:spLocks/>
            </p:cNvSpPr>
            <p:nvPr/>
          </p:nvSpPr>
          <p:spPr bwMode="auto">
            <a:xfrm>
              <a:off x="758" y="1812"/>
              <a:ext cx="865" cy="186"/>
            </a:xfrm>
            <a:custGeom>
              <a:avLst/>
              <a:gdLst>
                <a:gd name="T0" fmla="*/ 83 w 865"/>
                <a:gd name="T1" fmla="*/ 132 h 186"/>
                <a:gd name="T2" fmla="*/ 4 w 865"/>
                <a:gd name="T3" fmla="*/ 166 h 186"/>
                <a:gd name="T4" fmla="*/ 0 w 865"/>
                <a:gd name="T5" fmla="*/ 169 h 186"/>
                <a:gd name="T6" fmla="*/ 0 w 865"/>
                <a:gd name="T7" fmla="*/ 171 h 186"/>
                <a:gd name="T8" fmla="*/ 0 w 865"/>
                <a:gd name="T9" fmla="*/ 171 h 186"/>
                <a:gd name="T10" fmla="*/ 19 w 865"/>
                <a:gd name="T11" fmla="*/ 176 h 186"/>
                <a:gd name="T12" fmla="*/ 37 w 865"/>
                <a:gd name="T13" fmla="*/ 179 h 186"/>
                <a:gd name="T14" fmla="*/ 54 w 865"/>
                <a:gd name="T15" fmla="*/ 183 h 186"/>
                <a:gd name="T16" fmla="*/ 73 w 865"/>
                <a:gd name="T17" fmla="*/ 186 h 186"/>
                <a:gd name="T18" fmla="*/ 73 w 865"/>
                <a:gd name="T19" fmla="*/ 185 h 186"/>
                <a:gd name="T20" fmla="*/ 73 w 865"/>
                <a:gd name="T21" fmla="*/ 181 h 186"/>
                <a:gd name="T22" fmla="*/ 74 w 865"/>
                <a:gd name="T23" fmla="*/ 178 h 186"/>
                <a:gd name="T24" fmla="*/ 76 w 865"/>
                <a:gd name="T25" fmla="*/ 176 h 186"/>
                <a:gd name="T26" fmla="*/ 88 w 865"/>
                <a:gd name="T27" fmla="*/ 171 h 186"/>
                <a:gd name="T28" fmla="*/ 103 w 865"/>
                <a:gd name="T29" fmla="*/ 163 h 186"/>
                <a:gd name="T30" fmla="*/ 181 w 865"/>
                <a:gd name="T31" fmla="*/ 152 h 186"/>
                <a:gd name="T32" fmla="*/ 267 w 865"/>
                <a:gd name="T33" fmla="*/ 137 h 186"/>
                <a:gd name="T34" fmla="*/ 361 w 865"/>
                <a:gd name="T35" fmla="*/ 120 h 186"/>
                <a:gd name="T36" fmla="*/ 461 w 865"/>
                <a:gd name="T37" fmla="*/ 102 h 186"/>
                <a:gd name="T38" fmla="*/ 562 w 865"/>
                <a:gd name="T39" fmla="*/ 80 h 186"/>
                <a:gd name="T40" fmla="*/ 665 w 865"/>
                <a:gd name="T41" fmla="*/ 54 h 186"/>
                <a:gd name="T42" fmla="*/ 767 w 865"/>
                <a:gd name="T43" fmla="*/ 29 h 186"/>
                <a:gd name="T44" fmla="*/ 865 w 865"/>
                <a:gd name="T45" fmla="*/ 0 h 186"/>
                <a:gd name="T46" fmla="*/ 861 w 865"/>
                <a:gd name="T47" fmla="*/ 0 h 186"/>
                <a:gd name="T48" fmla="*/ 807 w 865"/>
                <a:gd name="T49" fmla="*/ 14 h 186"/>
                <a:gd name="T50" fmla="*/ 753 w 865"/>
                <a:gd name="T51" fmla="*/ 27 h 186"/>
                <a:gd name="T52" fmla="*/ 699 w 865"/>
                <a:gd name="T53" fmla="*/ 41 h 186"/>
                <a:gd name="T54" fmla="*/ 645 w 865"/>
                <a:gd name="T55" fmla="*/ 53 h 186"/>
                <a:gd name="T56" fmla="*/ 537 w 865"/>
                <a:gd name="T57" fmla="*/ 73 h 186"/>
                <a:gd name="T58" fmla="*/ 432 w 865"/>
                <a:gd name="T59" fmla="*/ 90 h 186"/>
                <a:gd name="T60" fmla="*/ 333 w 865"/>
                <a:gd name="T61" fmla="*/ 103 h 186"/>
                <a:gd name="T62" fmla="*/ 240 w 865"/>
                <a:gd name="T63" fmla="*/ 115 h 186"/>
                <a:gd name="T64" fmla="*/ 155 w 865"/>
                <a:gd name="T65" fmla="*/ 124 h 186"/>
                <a:gd name="T66" fmla="*/ 83 w 865"/>
                <a:gd name="T67" fmla="*/ 132 h 18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865"/>
                <a:gd name="T103" fmla="*/ 0 h 186"/>
                <a:gd name="T104" fmla="*/ 865 w 865"/>
                <a:gd name="T105" fmla="*/ 186 h 18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865" h="186">
                  <a:moveTo>
                    <a:pt x="83" y="132"/>
                  </a:moveTo>
                  <a:lnTo>
                    <a:pt x="4" y="166"/>
                  </a:lnTo>
                  <a:lnTo>
                    <a:pt x="0" y="169"/>
                  </a:lnTo>
                  <a:lnTo>
                    <a:pt x="0" y="171"/>
                  </a:lnTo>
                  <a:lnTo>
                    <a:pt x="19" y="176"/>
                  </a:lnTo>
                  <a:lnTo>
                    <a:pt x="37" y="179"/>
                  </a:lnTo>
                  <a:lnTo>
                    <a:pt x="54" y="183"/>
                  </a:lnTo>
                  <a:lnTo>
                    <a:pt x="73" y="186"/>
                  </a:lnTo>
                  <a:lnTo>
                    <a:pt x="73" y="185"/>
                  </a:lnTo>
                  <a:lnTo>
                    <a:pt x="73" y="181"/>
                  </a:lnTo>
                  <a:lnTo>
                    <a:pt x="74" y="178"/>
                  </a:lnTo>
                  <a:lnTo>
                    <a:pt x="76" y="176"/>
                  </a:lnTo>
                  <a:lnTo>
                    <a:pt x="88" y="171"/>
                  </a:lnTo>
                  <a:lnTo>
                    <a:pt x="103" y="163"/>
                  </a:lnTo>
                  <a:lnTo>
                    <a:pt x="181" y="152"/>
                  </a:lnTo>
                  <a:lnTo>
                    <a:pt x="267" y="137"/>
                  </a:lnTo>
                  <a:lnTo>
                    <a:pt x="361" y="120"/>
                  </a:lnTo>
                  <a:lnTo>
                    <a:pt x="461" y="102"/>
                  </a:lnTo>
                  <a:lnTo>
                    <a:pt x="562" y="80"/>
                  </a:lnTo>
                  <a:lnTo>
                    <a:pt x="665" y="54"/>
                  </a:lnTo>
                  <a:lnTo>
                    <a:pt x="767" y="29"/>
                  </a:lnTo>
                  <a:lnTo>
                    <a:pt x="865" y="0"/>
                  </a:lnTo>
                  <a:lnTo>
                    <a:pt x="861" y="0"/>
                  </a:lnTo>
                  <a:lnTo>
                    <a:pt x="807" y="14"/>
                  </a:lnTo>
                  <a:lnTo>
                    <a:pt x="753" y="27"/>
                  </a:lnTo>
                  <a:lnTo>
                    <a:pt x="699" y="41"/>
                  </a:lnTo>
                  <a:lnTo>
                    <a:pt x="645" y="53"/>
                  </a:lnTo>
                  <a:lnTo>
                    <a:pt x="537" y="73"/>
                  </a:lnTo>
                  <a:lnTo>
                    <a:pt x="432" y="90"/>
                  </a:lnTo>
                  <a:lnTo>
                    <a:pt x="333" y="103"/>
                  </a:lnTo>
                  <a:lnTo>
                    <a:pt x="240" y="115"/>
                  </a:lnTo>
                  <a:lnTo>
                    <a:pt x="155" y="124"/>
                  </a:lnTo>
                  <a:lnTo>
                    <a:pt x="83" y="132"/>
                  </a:lnTo>
                  <a:close/>
                </a:path>
              </a:pathLst>
            </a:custGeom>
            <a:solidFill>
              <a:srgbClr val="DA25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803" name="Freeform 384"/>
            <p:cNvSpPr>
              <a:spLocks/>
            </p:cNvSpPr>
            <p:nvPr/>
          </p:nvSpPr>
          <p:spPr bwMode="auto">
            <a:xfrm>
              <a:off x="1710" y="2264"/>
              <a:ext cx="1817" cy="542"/>
            </a:xfrm>
            <a:custGeom>
              <a:avLst/>
              <a:gdLst>
                <a:gd name="T0" fmla="*/ 0 w 1817"/>
                <a:gd name="T1" fmla="*/ 542 h 542"/>
                <a:gd name="T2" fmla="*/ 54 w 1817"/>
                <a:gd name="T3" fmla="*/ 505 h 542"/>
                <a:gd name="T4" fmla="*/ 80 w 1817"/>
                <a:gd name="T5" fmla="*/ 503 h 542"/>
                <a:gd name="T6" fmla="*/ 125 w 1817"/>
                <a:gd name="T7" fmla="*/ 496 h 542"/>
                <a:gd name="T8" fmla="*/ 188 w 1817"/>
                <a:gd name="T9" fmla="*/ 486 h 542"/>
                <a:gd name="T10" fmla="*/ 265 w 1817"/>
                <a:gd name="T11" fmla="*/ 471 h 542"/>
                <a:gd name="T12" fmla="*/ 358 w 1817"/>
                <a:gd name="T13" fmla="*/ 452 h 542"/>
                <a:gd name="T14" fmla="*/ 465 w 1817"/>
                <a:gd name="T15" fmla="*/ 430 h 542"/>
                <a:gd name="T16" fmla="*/ 579 w 1817"/>
                <a:gd name="T17" fmla="*/ 403 h 542"/>
                <a:gd name="T18" fmla="*/ 706 w 1817"/>
                <a:gd name="T19" fmla="*/ 373 h 542"/>
                <a:gd name="T20" fmla="*/ 838 w 1817"/>
                <a:gd name="T21" fmla="*/ 339 h 542"/>
                <a:gd name="T22" fmla="*/ 975 w 1817"/>
                <a:gd name="T23" fmla="*/ 302 h 542"/>
                <a:gd name="T24" fmla="*/ 1116 w 1817"/>
                <a:gd name="T25" fmla="*/ 261 h 542"/>
                <a:gd name="T26" fmla="*/ 1260 w 1817"/>
                <a:gd name="T27" fmla="*/ 216 h 542"/>
                <a:gd name="T28" fmla="*/ 1333 w 1817"/>
                <a:gd name="T29" fmla="*/ 192 h 542"/>
                <a:gd name="T30" fmla="*/ 1403 w 1817"/>
                <a:gd name="T31" fmla="*/ 167 h 542"/>
                <a:gd name="T32" fmla="*/ 1474 w 1817"/>
                <a:gd name="T33" fmla="*/ 141 h 542"/>
                <a:gd name="T34" fmla="*/ 1545 w 1817"/>
                <a:gd name="T35" fmla="*/ 114 h 542"/>
                <a:gd name="T36" fmla="*/ 1614 w 1817"/>
                <a:gd name="T37" fmla="*/ 87 h 542"/>
                <a:gd name="T38" fmla="*/ 1684 w 1817"/>
                <a:gd name="T39" fmla="*/ 59 h 542"/>
                <a:gd name="T40" fmla="*/ 1751 w 1817"/>
                <a:gd name="T41" fmla="*/ 30 h 542"/>
                <a:gd name="T42" fmla="*/ 1817 w 1817"/>
                <a:gd name="T43" fmla="*/ 0 h 542"/>
                <a:gd name="T44" fmla="*/ 1817 w 1817"/>
                <a:gd name="T45" fmla="*/ 0 h 542"/>
                <a:gd name="T46" fmla="*/ 1692 w 1817"/>
                <a:gd name="T47" fmla="*/ 55 h 542"/>
                <a:gd name="T48" fmla="*/ 1567 w 1817"/>
                <a:gd name="T49" fmla="*/ 109 h 542"/>
                <a:gd name="T50" fmla="*/ 1442 w 1817"/>
                <a:gd name="T51" fmla="*/ 158 h 542"/>
                <a:gd name="T52" fmla="*/ 1321 w 1817"/>
                <a:gd name="T53" fmla="*/ 202 h 542"/>
                <a:gd name="T54" fmla="*/ 1199 w 1817"/>
                <a:gd name="T55" fmla="*/ 245 h 542"/>
                <a:gd name="T56" fmla="*/ 1079 w 1817"/>
                <a:gd name="T57" fmla="*/ 283 h 542"/>
                <a:gd name="T58" fmla="*/ 961 w 1817"/>
                <a:gd name="T59" fmla="*/ 319 h 542"/>
                <a:gd name="T60" fmla="*/ 845 w 1817"/>
                <a:gd name="T61" fmla="*/ 353 h 542"/>
                <a:gd name="T62" fmla="*/ 731 w 1817"/>
                <a:gd name="T63" fmla="*/ 383 h 542"/>
                <a:gd name="T64" fmla="*/ 620 w 1817"/>
                <a:gd name="T65" fmla="*/ 410 h 542"/>
                <a:gd name="T66" fmla="*/ 510 w 1817"/>
                <a:gd name="T67" fmla="*/ 437 h 542"/>
                <a:gd name="T68" fmla="*/ 402 w 1817"/>
                <a:gd name="T69" fmla="*/ 461 h 542"/>
                <a:gd name="T70" fmla="*/ 298 w 1817"/>
                <a:gd name="T71" fmla="*/ 483 h 542"/>
                <a:gd name="T72" fmla="*/ 196 w 1817"/>
                <a:gd name="T73" fmla="*/ 503 h 542"/>
                <a:gd name="T74" fmla="*/ 97 w 1817"/>
                <a:gd name="T75" fmla="*/ 523 h 542"/>
                <a:gd name="T76" fmla="*/ 0 w 1817"/>
                <a:gd name="T77" fmla="*/ 542 h 54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817"/>
                <a:gd name="T118" fmla="*/ 0 h 542"/>
                <a:gd name="T119" fmla="*/ 1817 w 1817"/>
                <a:gd name="T120" fmla="*/ 542 h 54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817" h="542">
                  <a:moveTo>
                    <a:pt x="0" y="542"/>
                  </a:moveTo>
                  <a:lnTo>
                    <a:pt x="54" y="505"/>
                  </a:lnTo>
                  <a:lnTo>
                    <a:pt x="80" y="503"/>
                  </a:lnTo>
                  <a:lnTo>
                    <a:pt x="125" y="496"/>
                  </a:lnTo>
                  <a:lnTo>
                    <a:pt x="188" y="486"/>
                  </a:lnTo>
                  <a:lnTo>
                    <a:pt x="265" y="471"/>
                  </a:lnTo>
                  <a:lnTo>
                    <a:pt x="358" y="452"/>
                  </a:lnTo>
                  <a:lnTo>
                    <a:pt x="465" y="430"/>
                  </a:lnTo>
                  <a:lnTo>
                    <a:pt x="579" y="403"/>
                  </a:lnTo>
                  <a:lnTo>
                    <a:pt x="706" y="373"/>
                  </a:lnTo>
                  <a:lnTo>
                    <a:pt x="838" y="339"/>
                  </a:lnTo>
                  <a:lnTo>
                    <a:pt x="975" y="302"/>
                  </a:lnTo>
                  <a:lnTo>
                    <a:pt x="1116" y="261"/>
                  </a:lnTo>
                  <a:lnTo>
                    <a:pt x="1260" y="216"/>
                  </a:lnTo>
                  <a:lnTo>
                    <a:pt x="1333" y="192"/>
                  </a:lnTo>
                  <a:lnTo>
                    <a:pt x="1403" y="167"/>
                  </a:lnTo>
                  <a:lnTo>
                    <a:pt x="1474" y="141"/>
                  </a:lnTo>
                  <a:lnTo>
                    <a:pt x="1545" y="114"/>
                  </a:lnTo>
                  <a:lnTo>
                    <a:pt x="1614" y="87"/>
                  </a:lnTo>
                  <a:lnTo>
                    <a:pt x="1684" y="59"/>
                  </a:lnTo>
                  <a:lnTo>
                    <a:pt x="1751" y="30"/>
                  </a:lnTo>
                  <a:lnTo>
                    <a:pt x="1817" y="0"/>
                  </a:lnTo>
                  <a:lnTo>
                    <a:pt x="1692" y="55"/>
                  </a:lnTo>
                  <a:lnTo>
                    <a:pt x="1567" y="109"/>
                  </a:lnTo>
                  <a:lnTo>
                    <a:pt x="1442" y="158"/>
                  </a:lnTo>
                  <a:lnTo>
                    <a:pt x="1321" y="202"/>
                  </a:lnTo>
                  <a:lnTo>
                    <a:pt x="1199" y="245"/>
                  </a:lnTo>
                  <a:lnTo>
                    <a:pt x="1079" y="283"/>
                  </a:lnTo>
                  <a:lnTo>
                    <a:pt x="961" y="319"/>
                  </a:lnTo>
                  <a:lnTo>
                    <a:pt x="845" y="353"/>
                  </a:lnTo>
                  <a:lnTo>
                    <a:pt x="731" y="383"/>
                  </a:lnTo>
                  <a:lnTo>
                    <a:pt x="620" y="410"/>
                  </a:lnTo>
                  <a:lnTo>
                    <a:pt x="510" y="437"/>
                  </a:lnTo>
                  <a:lnTo>
                    <a:pt x="402" y="461"/>
                  </a:lnTo>
                  <a:lnTo>
                    <a:pt x="298" y="483"/>
                  </a:lnTo>
                  <a:lnTo>
                    <a:pt x="196" y="503"/>
                  </a:lnTo>
                  <a:lnTo>
                    <a:pt x="97" y="523"/>
                  </a:lnTo>
                  <a:lnTo>
                    <a:pt x="0" y="54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804" name="Freeform 385"/>
            <p:cNvSpPr>
              <a:spLocks/>
            </p:cNvSpPr>
            <p:nvPr/>
          </p:nvSpPr>
          <p:spPr bwMode="auto">
            <a:xfrm>
              <a:off x="841" y="1812"/>
              <a:ext cx="778" cy="132"/>
            </a:xfrm>
            <a:custGeom>
              <a:avLst/>
              <a:gdLst>
                <a:gd name="T0" fmla="*/ 0 w 778"/>
                <a:gd name="T1" fmla="*/ 132 h 132"/>
                <a:gd name="T2" fmla="*/ 23 w 778"/>
                <a:gd name="T3" fmla="*/ 122 h 132"/>
                <a:gd name="T4" fmla="*/ 52 w 778"/>
                <a:gd name="T5" fmla="*/ 120 h 132"/>
                <a:gd name="T6" fmla="*/ 111 w 778"/>
                <a:gd name="T7" fmla="*/ 115 h 132"/>
                <a:gd name="T8" fmla="*/ 196 w 778"/>
                <a:gd name="T9" fmla="*/ 105 h 132"/>
                <a:gd name="T10" fmla="*/ 300 w 778"/>
                <a:gd name="T11" fmla="*/ 93 h 132"/>
                <a:gd name="T12" fmla="*/ 417 w 778"/>
                <a:gd name="T13" fmla="*/ 76 h 132"/>
                <a:gd name="T14" fmla="*/ 538 w 778"/>
                <a:gd name="T15" fmla="*/ 54 h 132"/>
                <a:gd name="T16" fmla="*/ 601 w 778"/>
                <a:gd name="T17" fmla="*/ 43 h 132"/>
                <a:gd name="T18" fmla="*/ 662 w 778"/>
                <a:gd name="T19" fmla="*/ 29 h 132"/>
                <a:gd name="T20" fmla="*/ 721 w 778"/>
                <a:gd name="T21" fmla="*/ 16 h 132"/>
                <a:gd name="T22" fmla="*/ 778 w 778"/>
                <a:gd name="T23" fmla="*/ 0 h 132"/>
                <a:gd name="T24" fmla="*/ 778 w 778"/>
                <a:gd name="T25" fmla="*/ 0 h 132"/>
                <a:gd name="T26" fmla="*/ 724 w 778"/>
                <a:gd name="T27" fmla="*/ 14 h 132"/>
                <a:gd name="T28" fmla="*/ 670 w 778"/>
                <a:gd name="T29" fmla="*/ 29 h 132"/>
                <a:gd name="T30" fmla="*/ 616 w 778"/>
                <a:gd name="T31" fmla="*/ 41 h 132"/>
                <a:gd name="T32" fmla="*/ 560 w 778"/>
                <a:gd name="T33" fmla="*/ 53 h 132"/>
                <a:gd name="T34" fmla="*/ 454 w 778"/>
                <a:gd name="T35" fmla="*/ 73 h 132"/>
                <a:gd name="T36" fmla="*/ 349 w 778"/>
                <a:gd name="T37" fmla="*/ 90 h 132"/>
                <a:gd name="T38" fmla="*/ 250 w 778"/>
                <a:gd name="T39" fmla="*/ 103 h 132"/>
                <a:gd name="T40" fmla="*/ 157 w 778"/>
                <a:gd name="T41" fmla="*/ 115 h 132"/>
                <a:gd name="T42" fmla="*/ 72 w 778"/>
                <a:gd name="T43" fmla="*/ 124 h 132"/>
                <a:gd name="T44" fmla="*/ 0 w 778"/>
                <a:gd name="T45" fmla="*/ 132 h 13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778"/>
                <a:gd name="T70" fmla="*/ 0 h 132"/>
                <a:gd name="T71" fmla="*/ 778 w 778"/>
                <a:gd name="T72" fmla="*/ 132 h 13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778" h="132">
                  <a:moveTo>
                    <a:pt x="0" y="132"/>
                  </a:moveTo>
                  <a:lnTo>
                    <a:pt x="23" y="122"/>
                  </a:lnTo>
                  <a:lnTo>
                    <a:pt x="52" y="120"/>
                  </a:lnTo>
                  <a:lnTo>
                    <a:pt x="111" y="115"/>
                  </a:lnTo>
                  <a:lnTo>
                    <a:pt x="196" y="105"/>
                  </a:lnTo>
                  <a:lnTo>
                    <a:pt x="300" y="93"/>
                  </a:lnTo>
                  <a:lnTo>
                    <a:pt x="417" y="76"/>
                  </a:lnTo>
                  <a:lnTo>
                    <a:pt x="538" y="54"/>
                  </a:lnTo>
                  <a:lnTo>
                    <a:pt x="601" y="43"/>
                  </a:lnTo>
                  <a:lnTo>
                    <a:pt x="662" y="29"/>
                  </a:lnTo>
                  <a:lnTo>
                    <a:pt x="721" y="16"/>
                  </a:lnTo>
                  <a:lnTo>
                    <a:pt x="778" y="0"/>
                  </a:lnTo>
                  <a:lnTo>
                    <a:pt x="724" y="14"/>
                  </a:lnTo>
                  <a:lnTo>
                    <a:pt x="670" y="29"/>
                  </a:lnTo>
                  <a:lnTo>
                    <a:pt x="616" y="41"/>
                  </a:lnTo>
                  <a:lnTo>
                    <a:pt x="560" y="53"/>
                  </a:lnTo>
                  <a:lnTo>
                    <a:pt x="454" y="73"/>
                  </a:lnTo>
                  <a:lnTo>
                    <a:pt x="349" y="90"/>
                  </a:lnTo>
                  <a:lnTo>
                    <a:pt x="250" y="103"/>
                  </a:lnTo>
                  <a:lnTo>
                    <a:pt x="157" y="115"/>
                  </a:lnTo>
                  <a:lnTo>
                    <a:pt x="72" y="124"/>
                  </a:lnTo>
                  <a:lnTo>
                    <a:pt x="0" y="13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805" name="Freeform 386"/>
            <p:cNvSpPr>
              <a:spLocks/>
            </p:cNvSpPr>
            <p:nvPr/>
          </p:nvSpPr>
          <p:spPr bwMode="auto">
            <a:xfrm>
              <a:off x="2056" y="2248"/>
              <a:ext cx="1474" cy="565"/>
            </a:xfrm>
            <a:custGeom>
              <a:avLst/>
              <a:gdLst>
                <a:gd name="T0" fmla="*/ 274 w 1474"/>
                <a:gd name="T1" fmla="*/ 240 h 565"/>
                <a:gd name="T2" fmla="*/ 269 w 1474"/>
                <a:gd name="T3" fmla="*/ 262 h 565"/>
                <a:gd name="T4" fmla="*/ 261 w 1474"/>
                <a:gd name="T5" fmla="*/ 284 h 565"/>
                <a:gd name="T6" fmla="*/ 249 w 1474"/>
                <a:gd name="T7" fmla="*/ 308 h 565"/>
                <a:gd name="T8" fmla="*/ 233 w 1474"/>
                <a:gd name="T9" fmla="*/ 332 h 565"/>
                <a:gd name="T10" fmla="*/ 218 w 1474"/>
                <a:gd name="T11" fmla="*/ 355 h 565"/>
                <a:gd name="T12" fmla="*/ 200 w 1474"/>
                <a:gd name="T13" fmla="*/ 379 h 565"/>
                <a:gd name="T14" fmla="*/ 181 w 1474"/>
                <a:gd name="T15" fmla="*/ 401 h 565"/>
                <a:gd name="T16" fmla="*/ 159 w 1474"/>
                <a:gd name="T17" fmla="*/ 424 h 565"/>
                <a:gd name="T18" fmla="*/ 117 w 1474"/>
                <a:gd name="T19" fmla="*/ 467 h 565"/>
                <a:gd name="T20" fmla="*/ 75 w 1474"/>
                <a:gd name="T21" fmla="*/ 506 h 565"/>
                <a:gd name="T22" fmla="*/ 34 w 1474"/>
                <a:gd name="T23" fmla="*/ 539 h 565"/>
                <a:gd name="T24" fmla="*/ 0 w 1474"/>
                <a:gd name="T25" fmla="*/ 565 h 565"/>
                <a:gd name="T26" fmla="*/ 83 w 1474"/>
                <a:gd name="T27" fmla="*/ 539 h 565"/>
                <a:gd name="T28" fmla="*/ 171 w 1474"/>
                <a:gd name="T29" fmla="*/ 512 h 565"/>
                <a:gd name="T30" fmla="*/ 262 w 1474"/>
                <a:gd name="T31" fmla="*/ 484 h 565"/>
                <a:gd name="T32" fmla="*/ 355 w 1474"/>
                <a:gd name="T33" fmla="*/ 452 h 565"/>
                <a:gd name="T34" fmla="*/ 450 w 1474"/>
                <a:gd name="T35" fmla="*/ 419 h 565"/>
                <a:gd name="T36" fmla="*/ 546 w 1474"/>
                <a:gd name="T37" fmla="*/ 384 h 565"/>
                <a:gd name="T38" fmla="*/ 644 w 1474"/>
                <a:gd name="T39" fmla="*/ 348 h 565"/>
                <a:gd name="T40" fmla="*/ 742 w 1474"/>
                <a:gd name="T41" fmla="*/ 313 h 565"/>
                <a:gd name="T42" fmla="*/ 840 w 1474"/>
                <a:gd name="T43" fmla="*/ 276 h 565"/>
                <a:gd name="T44" fmla="*/ 938 w 1474"/>
                <a:gd name="T45" fmla="*/ 237 h 565"/>
                <a:gd name="T46" fmla="*/ 1032 w 1474"/>
                <a:gd name="T47" fmla="*/ 198 h 565"/>
                <a:gd name="T48" fmla="*/ 1127 w 1474"/>
                <a:gd name="T49" fmla="*/ 159 h 565"/>
                <a:gd name="T50" fmla="*/ 1219 w 1474"/>
                <a:gd name="T51" fmla="*/ 120 h 565"/>
                <a:gd name="T52" fmla="*/ 1307 w 1474"/>
                <a:gd name="T53" fmla="*/ 81 h 565"/>
                <a:gd name="T54" fmla="*/ 1393 w 1474"/>
                <a:gd name="T55" fmla="*/ 43 h 565"/>
                <a:gd name="T56" fmla="*/ 1474 w 1474"/>
                <a:gd name="T57" fmla="*/ 4 h 565"/>
                <a:gd name="T58" fmla="*/ 1454 w 1474"/>
                <a:gd name="T59" fmla="*/ 0 h 565"/>
                <a:gd name="T60" fmla="*/ 1378 w 1474"/>
                <a:gd name="T61" fmla="*/ 27 h 565"/>
                <a:gd name="T62" fmla="*/ 1301 w 1474"/>
                <a:gd name="T63" fmla="*/ 53 h 565"/>
                <a:gd name="T64" fmla="*/ 1223 w 1474"/>
                <a:gd name="T65" fmla="*/ 78 h 565"/>
                <a:gd name="T66" fmla="*/ 1144 w 1474"/>
                <a:gd name="T67" fmla="*/ 102 h 565"/>
                <a:gd name="T68" fmla="*/ 1064 w 1474"/>
                <a:gd name="T69" fmla="*/ 124 h 565"/>
                <a:gd name="T70" fmla="*/ 983 w 1474"/>
                <a:gd name="T71" fmla="*/ 144 h 565"/>
                <a:gd name="T72" fmla="*/ 904 w 1474"/>
                <a:gd name="T73" fmla="*/ 163 h 565"/>
                <a:gd name="T74" fmla="*/ 826 w 1474"/>
                <a:gd name="T75" fmla="*/ 179 h 565"/>
                <a:gd name="T76" fmla="*/ 748 w 1474"/>
                <a:gd name="T77" fmla="*/ 195 h 565"/>
                <a:gd name="T78" fmla="*/ 672 w 1474"/>
                <a:gd name="T79" fmla="*/ 208 h 565"/>
                <a:gd name="T80" fmla="*/ 598 w 1474"/>
                <a:gd name="T81" fmla="*/ 218 h 565"/>
                <a:gd name="T82" fmla="*/ 527 w 1474"/>
                <a:gd name="T83" fmla="*/ 228 h 565"/>
                <a:gd name="T84" fmla="*/ 458 w 1474"/>
                <a:gd name="T85" fmla="*/ 234 h 565"/>
                <a:gd name="T86" fmla="*/ 394 w 1474"/>
                <a:gd name="T87" fmla="*/ 239 h 565"/>
                <a:gd name="T88" fmla="*/ 331 w 1474"/>
                <a:gd name="T89" fmla="*/ 240 h 565"/>
                <a:gd name="T90" fmla="*/ 274 w 1474"/>
                <a:gd name="T91" fmla="*/ 240 h 56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474"/>
                <a:gd name="T139" fmla="*/ 0 h 565"/>
                <a:gd name="T140" fmla="*/ 1474 w 1474"/>
                <a:gd name="T141" fmla="*/ 565 h 56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474" h="565">
                  <a:moveTo>
                    <a:pt x="274" y="240"/>
                  </a:moveTo>
                  <a:lnTo>
                    <a:pt x="269" y="262"/>
                  </a:lnTo>
                  <a:lnTo>
                    <a:pt x="261" y="284"/>
                  </a:lnTo>
                  <a:lnTo>
                    <a:pt x="249" y="308"/>
                  </a:lnTo>
                  <a:lnTo>
                    <a:pt x="233" y="332"/>
                  </a:lnTo>
                  <a:lnTo>
                    <a:pt x="218" y="355"/>
                  </a:lnTo>
                  <a:lnTo>
                    <a:pt x="200" y="379"/>
                  </a:lnTo>
                  <a:lnTo>
                    <a:pt x="181" y="401"/>
                  </a:lnTo>
                  <a:lnTo>
                    <a:pt x="159" y="424"/>
                  </a:lnTo>
                  <a:lnTo>
                    <a:pt x="117" y="467"/>
                  </a:lnTo>
                  <a:lnTo>
                    <a:pt x="75" y="506"/>
                  </a:lnTo>
                  <a:lnTo>
                    <a:pt x="34" y="539"/>
                  </a:lnTo>
                  <a:lnTo>
                    <a:pt x="0" y="565"/>
                  </a:lnTo>
                  <a:lnTo>
                    <a:pt x="83" y="539"/>
                  </a:lnTo>
                  <a:lnTo>
                    <a:pt x="171" y="512"/>
                  </a:lnTo>
                  <a:lnTo>
                    <a:pt x="262" y="484"/>
                  </a:lnTo>
                  <a:lnTo>
                    <a:pt x="355" y="452"/>
                  </a:lnTo>
                  <a:lnTo>
                    <a:pt x="450" y="419"/>
                  </a:lnTo>
                  <a:lnTo>
                    <a:pt x="546" y="384"/>
                  </a:lnTo>
                  <a:lnTo>
                    <a:pt x="644" y="348"/>
                  </a:lnTo>
                  <a:lnTo>
                    <a:pt x="742" y="313"/>
                  </a:lnTo>
                  <a:lnTo>
                    <a:pt x="840" y="276"/>
                  </a:lnTo>
                  <a:lnTo>
                    <a:pt x="938" y="237"/>
                  </a:lnTo>
                  <a:lnTo>
                    <a:pt x="1032" y="198"/>
                  </a:lnTo>
                  <a:lnTo>
                    <a:pt x="1127" y="159"/>
                  </a:lnTo>
                  <a:lnTo>
                    <a:pt x="1219" y="120"/>
                  </a:lnTo>
                  <a:lnTo>
                    <a:pt x="1307" y="81"/>
                  </a:lnTo>
                  <a:lnTo>
                    <a:pt x="1393" y="43"/>
                  </a:lnTo>
                  <a:lnTo>
                    <a:pt x="1474" y="4"/>
                  </a:lnTo>
                  <a:lnTo>
                    <a:pt x="1454" y="0"/>
                  </a:lnTo>
                  <a:lnTo>
                    <a:pt x="1378" y="27"/>
                  </a:lnTo>
                  <a:lnTo>
                    <a:pt x="1301" y="53"/>
                  </a:lnTo>
                  <a:lnTo>
                    <a:pt x="1223" y="78"/>
                  </a:lnTo>
                  <a:lnTo>
                    <a:pt x="1144" y="102"/>
                  </a:lnTo>
                  <a:lnTo>
                    <a:pt x="1064" y="124"/>
                  </a:lnTo>
                  <a:lnTo>
                    <a:pt x="983" y="144"/>
                  </a:lnTo>
                  <a:lnTo>
                    <a:pt x="904" y="163"/>
                  </a:lnTo>
                  <a:lnTo>
                    <a:pt x="826" y="179"/>
                  </a:lnTo>
                  <a:lnTo>
                    <a:pt x="748" y="195"/>
                  </a:lnTo>
                  <a:lnTo>
                    <a:pt x="672" y="208"/>
                  </a:lnTo>
                  <a:lnTo>
                    <a:pt x="598" y="218"/>
                  </a:lnTo>
                  <a:lnTo>
                    <a:pt x="527" y="228"/>
                  </a:lnTo>
                  <a:lnTo>
                    <a:pt x="458" y="234"/>
                  </a:lnTo>
                  <a:lnTo>
                    <a:pt x="394" y="239"/>
                  </a:lnTo>
                  <a:lnTo>
                    <a:pt x="331" y="240"/>
                  </a:lnTo>
                  <a:lnTo>
                    <a:pt x="274" y="240"/>
                  </a:lnTo>
                  <a:close/>
                </a:path>
              </a:pathLst>
            </a:custGeom>
            <a:solidFill>
              <a:srgbClr val="C3C3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806" name="Freeform 387"/>
            <p:cNvSpPr>
              <a:spLocks/>
            </p:cNvSpPr>
            <p:nvPr/>
          </p:nvSpPr>
          <p:spPr bwMode="auto">
            <a:xfrm>
              <a:off x="1028" y="1807"/>
              <a:ext cx="595" cy="135"/>
            </a:xfrm>
            <a:custGeom>
              <a:avLst/>
              <a:gdLst>
                <a:gd name="T0" fmla="*/ 156 w 595"/>
                <a:gd name="T1" fmla="*/ 49 h 135"/>
                <a:gd name="T2" fmla="*/ 140 w 595"/>
                <a:gd name="T3" fmla="*/ 63 h 135"/>
                <a:gd name="T4" fmla="*/ 122 w 595"/>
                <a:gd name="T5" fmla="*/ 76 h 135"/>
                <a:gd name="T6" fmla="*/ 102 w 595"/>
                <a:gd name="T7" fmla="*/ 88 h 135"/>
                <a:gd name="T8" fmla="*/ 80 w 595"/>
                <a:gd name="T9" fmla="*/ 100 h 135"/>
                <a:gd name="T10" fmla="*/ 36 w 595"/>
                <a:gd name="T11" fmla="*/ 120 h 135"/>
                <a:gd name="T12" fmla="*/ 0 w 595"/>
                <a:gd name="T13" fmla="*/ 135 h 135"/>
                <a:gd name="T14" fmla="*/ 66 w 595"/>
                <a:gd name="T15" fmla="*/ 124 h 135"/>
                <a:gd name="T16" fmla="*/ 139 w 595"/>
                <a:gd name="T17" fmla="*/ 110 h 135"/>
                <a:gd name="T18" fmla="*/ 215 w 595"/>
                <a:gd name="T19" fmla="*/ 95 h 135"/>
                <a:gd name="T20" fmla="*/ 292 w 595"/>
                <a:gd name="T21" fmla="*/ 78 h 135"/>
                <a:gd name="T22" fmla="*/ 372 w 595"/>
                <a:gd name="T23" fmla="*/ 59 h 135"/>
                <a:gd name="T24" fmla="*/ 449 w 595"/>
                <a:gd name="T25" fmla="*/ 41 h 135"/>
                <a:gd name="T26" fmla="*/ 524 w 595"/>
                <a:gd name="T27" fmla="*/ 22 h 135"/>
                <a:gd name="T28" fmla="*/ 595 w 595"/>
                <a:gd name="T29" fmla="*/ 2 h 135"/>
                <a:gd name="T30" fmla="*/ 590 w 595"/>
                <a:gd name="T31" fmla="*/ 0 h 135"/>
                <a:gd name="T32" fmla="*/ 529 w 595"/>
                <a:gd name="T33" fmla="*/ 14 h 135"/>
                <a:gd name="T34" fmla="*/ 466 w 595"/>
                <a:gd name="T35" fmla="*/ 24 h 135"/>
                <a:gd name="T36" fmla="*/ 405 w 595"/>
                <a:gd name="T37" fmla="*/ 34 h 135"/>
                <a:gd name="T38" fmla="*/ 346 w 595"/>
                <a:gd name="T39" fmla="*/ 43 h 135"/>
                <a:gd name="T40" fmla="*/ 289 w 595"/>
                <a:gd name="T41" fmla="*/ 48 h 135"/>
                <a:gd name="T42" fmla="*/ 238 w 595"/>
                <a:gd name="T43" fmla="*/ 51 h 135"/>
                <a:gd name="T44" fmla="*/ 193 w 595"/>
                <a:gd name="T45" fmla="*/ 53 h 135"/>
                <a:gd name="T46" fmla="*/ 156 w 595"/>
                <a:gd name="T47" fmla="*/ 49 h 13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95"/>
                <a:gd name="T73" fmla="*/ 0 h 135"/>
                <a:gd name="T74" fmla="*/ 595 w 595"/>
                <a:gd name="T75" fmla="*/ 135 h 13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95" h="135">
                  <a:moveTo>
                    <a:pt x="156" y="49"/>
                  </a:moveTo>
                  <a:lnTo>
                    <a:pt x="140" y="63"/>
                  </a:lnTo>
                  <a:lnTo>
                    <a:pt x="122" y="76"/>
                  </a:lnTo>
                  <a:lnTo>
                    <a:pt x="102" y="88"/>
                  </a:lnTo>
                  <a:lnTo>
                    <a:pt x="80" y="100"/>
                  </a:lnTo>
                  <a:lnTo>
                    <a:pt x="36" y="120"/>
                  </a:lnTo>
                  <a:lnTo>
                    <a:pt x="0" y="135"/>
                  </a:lnTo>
                  <a:lnTo>
                    <a:pt x="66" y="124"/>
                  </a:lnTo>
                  <a:lnTo>
                    <a:pt x="139" y="110"/>
                  </a:lnTo>
                  <a:lnTo>
                    <a:pt x="215" y="95"/>
                  </a:lnTo>
                  <a:lnTo>
                    <a:pt x="292" y="78"/>
                  </a:lnTo>
                  <a:lnTo>
                    <a:pt x="372" y="59"/>
                  </a:lnTo>
                  <a:lnTo>
                    <a:pt x="449" y="41"/>
                  </a:lnTo>
                  <a:lnTo>
                    <a:pt x="524" y="22"/>
                  </a:lnTo>
                  <a:lnTo>
                    <a:pt x="595" y="2"/>
                  </a:lnTo>
                  <a:lnTo>
                    <a:pt x="590" y="0"/>
                  </a:lnTo>
                  <a:lnTo>
                    <a:pt x="529" y="14"/>
                  </a:lnTo>
                  <a:lnTo>
                    <a:pt x="466" y="24"/>
                  </a:lnTo>
                  <a:lnTo>
                    <a:pt x="405" y="34"/>
                  </a:lnTo>
                  <a:lnTo>
                    <a:pt x="346" y="43"/>
                  </a:lnTo>
                  <a:lnTo>
                    <a:pt x="289" y="48"/>
                  </a:lnTo>
                  <a:lnTo>
                    <a:pt x="238" y="51"/>
                  </a:lnTo>
                  <a:lnTo>
                    <a:pt x="193" y="53"/>
                  </a:lnTo>
                  <a:lnTo>
                    <a:pt x="156" y="49"/>
                  </a:lnTo>
                  <a:close/>
                </a:path>
              </a:pathLst>
            </a:custGeom>
            <a:solidFill>
              <a:srgbClr val="C3C3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807" name="Freeform 388"/>
            <p:cNvSpPr>
              <a:spLocks/>
            </p:cNvSpPr>
            <p:nvPr/>
          </p:nvSpPr>
          <p:spPr bwMode="auto">
            <a:xfrm>
              <a:off x="2080" y="2252"/>
              <a:ext cx="1471" cy="586"/>
            </a:xfrm>
            <a:custGeom>
              <a:avLst/>
              <a:gdLst>
                <a:gd name="T0" fmla="*/ 275 w 1471"/>
                <a:gd name="T1" fmla="*/ 262 h 586"/>
                <a:gd name="T2" fmla="*/ 269 w 1471"/>
                <a:gd name="T3" fmla="*/ 284 h 586"/>
                <a:gd name="T4" fmla="*/ 260 w 1471"/>
                <a:gd name="T5" fmla="*/ 306 h 586"/>
                <a:gd name="T6" fmla="*/ 248 w 1471"/>
                <a:gd name="T7" fmla="*/ 329 h 586"/>
                <a:gd name="T8" fmla="*/ 235 w 1471"/>
                <a:gd name="T9" fmla="*/ 353 h 586"/>
                <a:gd name="T10" fmla="*/ 218 w 1471"/>
                <a:gd name="T11" fmla="*/ 377 h 586"/>
                <a:gd name="T12" fmla="*/ 199 w 1471"/>
                <a:gd name="T13" fmla="*/ 400 h 586"/>
                <a:gd name="T14" fmla="*/ 181 w 1471"/>
                <a:gd name="T15" fmla="*/ 422 h 586"/>
                <a:gd name="T16" fmla="*/ 161 w 1471"/>
                <a:gd name="T17" fmla="*/ 446 h 586"/>
                <a:gd name="T18" fmla="*/ 117 w 1471"/>
                <a:gd name="T19" fmla="*/ 488 h 586"/>
                <a:gd name="T20" fmla="*/ 74 w 1471"/>
                <a:gd name="T21" fmla="*/ 527 h 586"/>
                <a:gd name="T22" fmla="*/ 34 w 1471"/>
                <a:gd name="T23" fmla="*/ 561 h 586"/>
                <a:gd name="T24" fmla="*/ 0 w 1471"/>
                <a:gd name="T25" fmla="*/ 586 h 586"/>
                <a:gd name="T26" fmla="*/ 85 w 1471"/>
                <a:gd name="T27" fmla="*/ 561 h 586"/>
                <a:gd name="T28" fmla="*/ 171 w 1471"/>
                <a:gd name="T29" fmla="*/ 534 h 586"/>
                <a:gd name="T30" fmla="*/ 262 w 1471"/>
                <a:gd name="T31" fmla="*/ 503 h 586"/>
                <a:gd name="T32" fmla="*/ 355 w 1471"/>
                <a:gd name="T33" fmla="*/ 470 h 586"/>
                <a:gd name="T34" fmla="*/ 449 w 1471"/>
                <a:gd name="T35" fmla="*/ 436 h 586"/>
                <a:gd name="T36" fmla="*/ 545 w 1471"/>
                <a:gd name="T37" fmla="*/ 400 h 586"/>
                <a:gd name="T38" fmla="*/ 642 w 1471"/>
                <a:gd name="T39" fmla="*/ 361 h 586"/>
                <a:gd name="T40" fmla="*/ 740 w 1471"/>
                <a:gd name="T41" fmla="*/ 324 h 586"/>
                <a:gd name="T42" fmla="*/ 836 w 1471"/>
                <a:gd name="T43" fmla="*/ 284 h 586"/>
                <a:gd name="T44" fmla="*/ 934 w 1471"/>
                <a:gd name="T45" fmla="*/ 245 h 586"/>
                <a:gd name="T46" fmla="*/ 1028 w 1471"/>
                <a:gd name="T47" fmla="*/ 204 h 586"/>
                <a:gd name="T48" fmla="*/ 1123 w 1471"/>
                <a:gd name="T49" fmla="*/ 164 h 586"/>
                <a:gd name="T50" fmla="*/ 1214 w 1471"/>
                <a:gd name="T51" fmla="*/ 123 h 586"/>
                <a:gd name="T52" fmla="*/ 1304 w 1471"/>
                <a:gd name="T53" fmla="*/ 83 h 586"/>
                <a:gd name="T54" fmla="*/ 1388 w 1471"/>
                <a:gd name="T55" fmla="*/ 44 h 586"/>
                <a:gd name="T56" fmla="*/ 1471 w 1471"/>
                <a:gd name="T57" fmla="*/ 5 h 586"/>
                <a:gd name="T58" fmla="*/ 1449 w 1471"/>
                <a:gd name="T59" fmla="*/ 0 h 586"/>
                <a:gd name="T60" fmla="*/ 1373 w 1471"/>
                <a:gd name="T61" fmla="*/ 27 h 586"/>
                <a:gd name="T62" fmla="*/ 1297 w 1471"/>
                <a:gd name="T63" fmla="*/ 54 h 586"/>
                <a:gd name="T64" fmla="*/ 1217 w 1471"/>
                <a:gd name="T65" fmla="*/ 81 h 586"/>
                <a:gd name="T66" fmla="*/ 1140 w 1471"/>
                <a:gd name="T67" fmla="*/ 104 h 586"/>
                <a:gd name="T68" fmla="*/ 1059 w 1471"/>
                <a:gd name="T69" fmla="*/ 128 h 586"/>
                <a:gd name="T70" fmla="*/ 979 w 1471"/>
                <a:gd name="T71" fmla="*/ 150 h 586"/>
                <a:gd name="T72" fmla="*/ 902 w 1471"/>
                <a:gd name="T73" fmla="*/ 172 h 586"/>
                <a:gd name="T74" fmla="*/ 822 w 1471"/>
                <a:gd name="T75" fmla="*/ 191 h 586"/>
                <a:gd name="T76" fmla="*/ 746 w 1471"/>
                <a:gd name="T77" fmla="*/ 208 h 586"/>
                <a:gd name="T78" fmla="*/ 670 w 1471"/>
                <a:gd name="T79" fmla="*/ 223 h 586"/>
                <a:gd name="T80" fmla="*/ 598 w 1471"/>
                <a:gd name="T81" fmla="*/ 235 h 586"/>
                <a:gd name="T82" fmla="*/ 527 w 1471"/>
                <a:gd name="T83" fmla="*/ 246 h 586"/>
                <a:gd name="T84" fmla="*/ 458 w 1471"/>
                <a:gd name="T85" fmla="*/ 253 h 586"/>
                <a:gd name="T86" fmla="*/ 394 w 1471"/>
                <a:gd name="T87" fmla="*/ 260 h 586"/>
                <a:gd name="T88" fmla="*/ 333 w 1471"/>
                <a:gd name="T89" fmla="*/ 262 h 586"/>
                <a:gd name="T90" fmla="*/ 275 w 1471"/>
                <a:gd name="T91" fmla="*/ 262 h 58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471"/>
                <a:gd name="T139" fmla="*/ 0 h 586"/>
                <a:gd name="T140" fmla="*/ 1471 w 1471"/>
                <a:gd name="T141" fmla="*/ 586 h 58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471" h="586">
                  <a:moveTo>
                    <a:pt x="275" y="262"/>
                  </a:moveTo>
                  <a:lnTo>
                    <a:pt x="269" y="284"/>
                  </a:lnTo>
                  <a:lnTo>
                    <a:pt x="260" y="306"/>
                  </a:lnTo>
                  <a:lnTo>
                    <a:pt x="248" y="329"/>
                  </a:lnTo>
                  <a:lnTo>
                    <a:pt x="235" y="353"/>
                  </a:lnTo>
                  <a:lnTo>
                    <a:pt x="218" y="377"/>
                  </a:lnTo>
                  <a:lnTo>
                    <a:pt x="199" y="400"/>
                  </a:lnTo>
                  <a:lnTo>
                    <a:pt x="181" y="422"/>
                  </a:lnTo>
                  <a:lnTo>
                    <a:pt x="161" y="446"/>
                  </a:lnTo>
                  <a:lnTo>
                    <a:pt x="117" y="488"/>
                  </a:lnTo>
                  <a:lnTo>
                    <a:pt x="74" y="527"/>
                  </a:lnTo>
                  <a:lnTo>
                    <a:pt x="34" y="561"/>
                  </a:lnTo>
                  <a:lnTo>
                    <a:pt x="0" y="586"/>
                  </a:lnTo>
                  <a:lnTo>
                    <a:pt x="85" y="561"/>
                  </a:lnTo>
                  <a:lnTo>
                    <a:pt x="171" y="534"/>
                  </a:lnTo>
                  <a:lnTo>
                    <a:pt x="262" y="503"/>
                  </a:lnTo>
                  <a:lnTo>
                    <a:pt x="355" y="470"/>
                  </a:lnTo>
                  <a:lnTo>
                    <a:pt x="449" y="436"/>
                  </a:lnTo>
                  <a:lnTo>
                    <a:pt x="545" y="400"/>
                  </a:lnTo>
                  <a:lnTo>
                    <a:pt x="642" y="361"/>
                  </a:lnTo>
                  <a:lnTo>
                    <a:pt x="740" y="324"/>
                  </a:lnTo>
                  <a:lnTo>
                    <a:pt x="836" y="284"/>
                  </a:lnTo>
                  <a:lnTo>
                    <a:pt x="934" y="245"/>
                  </a:lnTo>
                  <a:lnTo>
                    <a:pt x="1028" y="204"/>
                  </a:lnTo>
                  <a:lnTo>
                    <a:pt x="1123" y="164"/>
                  </a:lnTo>
                  <a:lnTo>
                    <a:pt x="1214" y="123"/>
                  </a:lnTo>
                  <a:lnTo>
                    <a:pt x="1304" y="83"/>
                  </a:lnTo>
                  <a:lnTo>
                    <a:pt x="1388" y="44"/>
                  </a:lnTo>
                  <a:lnTo>
                    <a:pt x="1471" y="5"/>
                  </a:lnTo>
                  <a:lnTo>
                    <a:pt x="1449" y="0"/>
                  </a:lnTo>
                  <a:lnTo>
                    <a:pt x="1373" y="27"/>
                  </a:lnTo>
                  <a:lnTo>
                    <a:pt x="1297" y="54"/>
                  </a:lnTo>
                  <a:lnTo>
                    <a:pt x="1217" y="81"/>
                  </a:lnTo>
                  <a:lnTo>
                    <a:pt x="1140" y="104"/>
                  </a:lnTo>
                  <a:lnTo>
                    <a:pt x="1059" y="128"/>
                  </a:lnTo>
                  <a:lnTo>
                    <a:pt x="979" y="150"/>
                  </a:lnTo>
                  <a:lnTo>
                    <a:pt x="902" y="172"/>
                  </a:lnTo>
                  <a:lnTo>
                    <a:pt x="822" y="191"/>
                  </a:lnTo>
                  <a:lnTo>
                    <a:pt x="746" y="208"/>
                  </a:lnTo>
                  <a:lnTo>
                    <a:pt x="670" y="223"/>
                  </a:lnTo>
                  <a:lnTo>
                    <a:pt x="598" y="235"/>
                  </a:lnTo>
                  <a:lnTo>
                    <a:pt x="527" y="246"/>
                  </a:lnTo>
                  <a:lnTo>
                    <a:pt x="458" y="253"/>
                  </a:lnTo>
                  <a:lnTo>
                    <a:pt x="394" y="260"/>
                  </a:lnTo>
                  <a:lnTo>
                    <a:pt x="333" y="262"/>
                  </a:lnTo>
                  <a:lnTo>
                    <a:pt x="275" y="26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808" name="Freeform 389"/>
            <p:cNvSpPr>
              <a:spLocks/>
            </p:cNvSpPr>
            <p:nvPr/>
          </p:nvSpPr>
          <p:spPr bwMode="auto">
            <a:xfrm>
              <a:off x="4083" y="2235"/>
              <a:ext cx="494" cy="120"/>
            </a:xfrm>
            <a:custGeom>
              <a:avLst/>
              <a:gdLst>
                <a:gd name="T0" fmla="*/ 0 w 494"/>
                <a:gd name="T1" fmla="*/ 0 h 120"/>
                <a:gd name="T2" fmla="*/ 32 w 494"/>
                <a:gd name="T3" fmla="*/ 5 h 120"/>
                <a:gd name="T4" fmla="*/ 67 w 494"/>
                <a:gd name="T5" fmla="*/ 12 h 120"/>
                <a:gd name="T6" fmla="*/ 106 w 494"/>
                <a:gd name="T7" fmla="*/ 18 h 120"/>
                <a:gd name="T8" fmla="*/ 153 w 494"/>
                <a:gd name="T9" fmla="*/ 27 h 120"/>
                <a:gd name="T10" fmla="*/ 206 w 494"/>
                <a:gd name="T11" fmla="*/ 35 h 120"/>
                <a:gd name="T12" fmla="*/ 268 w 494"/>
                <a:gd name="T13" fmla="*/ 44 h 120"/>
                <a:gd name="T14" fmla="*/ 339 w 494"/>
                <a:gd name="T15" fmla="*/ 54 h 120"/>
                <a:gd name="T16" fmla="*/ 420 w 494"/>
                <a:gd name="T17" fmla="*/ 62 h 120"/>
                <a:gd name="T18" fmla="*/ 439 w 494"/>
                <a:gd name="T19" fmla="*/ 64 h 120"/>
                <a:gd name="T20" fmla="*/ 459 w 494"/>
                <a:gd name="T21" fmla="*/ 64 h 120"/>
                <a:gd name="T22" fmla="*/ 476 w 494"/>
                <a:gd name="T23" fmla="*/ 64 h 120"/>
                <a:gd name="T24" fmla="*/ 494 w 494"/>
                <a:gd name="T25" fmla="*/ 62 h 120"/>
                <a:gd name="T26" fmla="*/ 471 w 494"/>
                <a:gd name="T27" fmla="*/ 81 h 120"/>
                <a:gd name="T28" fmla="*/ 449 w 494"/>
                <a:gd name="T29" fmla="*/ 96 h 120"/>
                <a:gd name="T30" fmla="*/ 437 w 494"/>
                <a:gd name="T31" fmla="*/ 105 h 120"/>
                <a:gd name="T32" fmla="*/ 423 w 494"/>
                <a:gd name="T33" fmla="*/ 110 h 120"/>
                <a:gd name="T34" fmla="*/ 408 w 494"/>
                <a:gd name="T35" fmla="*/ 115 h 120"/>
                <a:gd name="T36" fmla="*/ 391 w 494"/>
                <a:gd name="T37" fmla="*/ 120 h 120"/>
                <a:gd name="T38" fmla="*/ 342 w 494"/>
                <a:gd name="T39" fmla="*/ 103 h 120"/>
                <a:gd name="T40" fmla="*/ 295 w 494"/>
                <a:gd name="T41" fmla="*/ 88 h 120"/>
                <a:gd name="T42" fmla="*/ 246 w 494"/>
                <a:gd name="T43" fmla="*/ 71 h 120"/>
                <a:gd name="T44" fmla="*/ 195 w 494"/>
                <a:gd name="T45" fmla="*/ 57 h 120"/>
                <a:gd name="T46" fmla="*/ 146 w 494"/>
                <a:gd name="T47" fmla="*/ 42 h 120"/>
                <a:gd name="T48" fmla="*/ 97 w 494"/>
                <a:gd name="T49" fmla="*/ 29 h 120"/>
                <a:gd name="T50" fmla="*/ 49 w 494"/>
                <a:gd name="T51" fmla="*/ 13 h 120"/>
                <a:gd name="T52" fmla="*/ 0 w 494"/>
                <a:gd name="T53" fmla="*/ 0 h 12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94"/>
                <a:gd name="T82" fmla="*/ 0 h 120"/>
                <a:gd name="T83" fmla="*/ 494 w 494"/>
                <a:gd name="T84" fmla="*/ 120 h 12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94" h="120">
                  <a:moveTo>
                    <a:pt x="0" y="0"/>
                  </a:moveTo>
                  <a:lnTo>
                    <a:pt x="32" y="5"/>
                  </a:lnTo>
                  <a:lnTo>
                    <a:pt x="67" y="12"/>
                  </a:lnTo>
                  <a:lnTo>
                    <a:pt x="106" y="18"/>
                  </a:lnTo>
                  <a:lnTo>
                    <a:pt x="153" y="27"/>
                  </a:lnTo>
                  <a:lnTo>
                    <a:pt x="206" y="35"/>
                  </a:lnTo>
                  <a:lnTo>
                    <a:pt x="268" y="44"/>
                  </a:lnTo>
                  <a:lnTo>
                    <a:pt x="339" y="54"/>
                  </a:lnTo>
                  <a:lnTo>
                    <a:pt x="420" y="62"/>
                  </a:lnTo>
                  <a:lnTo>
                    <a:pt x="439" y="64"/>
                  </a:lnTo>
                  <a:lnTo>
                    <a:pt x="459" y="64"/>
                  </a:lnTo>
                  <a:lnTo>
                    <a:pt x="476" y="64"/>
                  </a:lnTo>
                  <a:lnTo>
                    <a:pt x="494" y="62"/>
                  </a:lnTo>
                  <a:lnTo>
                    <a:pt x="471" y="81"/>
                  </a:lnTo>
                  <a:lnTo>
                    <a:pt x="449" y="96"/>
                  </a:lnTo>
                  <a:lnTo>
                    <a:pt x="437" y="105"/>
                  </a:lnTo>
                  <a:lnTo>
                    <a:pt x="423" y="110"/>
                  </a:lnTo>
                  <a:lnTo>
                    <a:pt x="408" y="115"/>
                  </a:lnTo>
                  <a:lnTo>
                    <a:pt x="391" y="120"/>
                  </a:lnTo>
                  <a:lnTo>
                    <a:pt x="342" y="103"/>
                  </a:lnTo>
                  <a:lnTo>
                    <a:pt x="295" y="88"/>
                  </a:lnTo>
                  <a:lnTo>
                    <a:pt x="246" y="71"/>
                  </a:lnTo>
                  <a:lnTo>
                    <a:pt x="195" y="57"/>
                  </a:lnTo>
                  <a:lnTo>
                    <a:pt x="146" y="42"/>
                  </a:lnTo>
                  <a:lnTo>
                    <a:pt x="97" y="29"/>
                  </a:lnTo>
                  <a:lnTo>
                    <a:pt x="49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DFD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809" name="Freeform 390"/>
            <p:cNvSpPr>
              <a:spLocks/>
            </p:cNvSpPr>
            <p:nvPr/>
          </p:nvSpPr>
          <p:spPr bwMode="auto">
            <a:xfrm>
              <a:off x="1037" y="1809"/>
              <a:ext cx="591" cy="144"/>
            </a:xfrm>
            <a:custGeom>
              <a:avLst/>
              <a:gdLst>
                <a:gd name="T0" fmla="*/ 153 w 591"/>
                <a:gd name="T1" fmla="*/ 54 h 144"/>
                <a:gd name="T2" fmla="*/ 138 w 591"/>
                <a:gd name="T3" fmla="*/ 68 h 144"/>
                <a:gd name="T4" fmla="*/ 120 w 591"/>
                <a:gd name="T5" fmla="*/ 79 h 144"/>
                <a:gd name="T6" fmla="*/ 99 w 591"/>
                <a:gd name="T7" fmla="*/ 93 h 144"/>
                <a:gd name="T8" fmla="*/ 79 w 591"/>
                <a:gd name="T9" fmla="*/ 106 h 144"/>
                <a:gd name="T10" fmla="*/ 35 w 591"/>
                <a:gd name="T11" fmla="*/ 128 h 144"/>
                <a:gd name="T12" fmla="*/ 0 w 591"/>
                <a:gd name="T13" fmla="*/ 144 h 144"/>
                <a:gd name="T14" fmla="*/ 66 w 591"/>
                <a:gd name="T15" fmla="*/ 132 h 144"/>
                <a:gd name="T16" fmla="*/ 136 w 591"/>
                <a:gd name="T17" fmla="*/ 117 h 144"/>
                <a:gd name="T18" fmla="*/ 212 w 591"/>
                <a:gd name="T19" fmla="*/ 100 h 144"/>
                <a:gd name="T20" fmla="*/ 290 w 591"/>
                <a:gd name="T21" fmla="*/ 81 h 144"/>
                <a:gd name="T22" fmla="*/ 368 w 591"/>
                <a:gd name="T23" fmla="*/ 62 h 144"/>
                <a:gd name="T24" fmla="*/ 445 w 591"/>
                <a:gd name="T25" fmla="*/ 42 h 144"/>
                <a:gd name="T26" fmla="*/ 520 w 591"/>
                <a:gd name="T27" fmla="*/ 22 h 144"/>
                <a:gd name="T28" fmla="*/ 591 w 591"/>
                <a:gd name="T29" fmla="*/ 2 h 144"/>
                <a:gd name="T30" fmla="*/ 586 w 591"/>
                <a:gd name="T31" fmla="*/ 0 h 144"/>
                <a:gd name="T32" fmla="*/ 525 w 591"/>
                <a:gd name="T33" fmla="*/ 13 h 144"/>
                <a:gd name="T34" fmla="*/ 462 w 591"/>
                <a:gd name="T35" fmla="*/ 25 h 144"/>
                <a:gd name="T36" fmla="*/ 402 w 591"/>
                <a:gd name="T37" fmla="*/ 35 h 144"/>
                <a:gd name="T38" fmla="*/ 342 w 591"/>
                <a:gd name="T39" fmla="*/ 44 h 144"/>
                <a:gd name="T40" fmla="*/ 287 w 591"/>
                <a:gd name="T41" fmla="*/ 51 h 144"/>
                <a:gd name="T42" fmla="*/ 236 w 591"/>
                <a:gd name="T43" fmla="*/ 54 h 144"/>
                <a:gd name="T44" fmla="*/ 190 w 591"/>
                <a:gd name="T45" fmla="*/ 56 h 144"/>
                <a:gd name="T46" fmla="*/ 153 w 591"/>
                <a:gd name="T47" fmla="*/ 54 h 14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91"/>
                <a:gd name="T73" fmla="*/ 0 h 144"/>
                <a:gd name="T74" fmla="*/ 591 w 591"/>
                <a:gd name="T75" fmla="*/ 144 h 14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91" h="144">
                  <a:moveTo>
                    <a:pt x="153" y="54"/>
                  </a:moveTo>
                  <a:lnTo>
                    <a:pt x="138" y="68"/>
                  </a:lnTo>
                  <a:lnTo>
                    <a:pt x="120" y="79"/>
                  </a:lnTo>
                  <a:lnTo>
                    <a:pt x="99" y="93"/>
                  </a:lnTo>
                  <a:lnTo>
                    <a:pt x="79" y="106"/>
                  </a:lnTo>
                  <a:lnTo>
                    <a:pt x="35" y="128"/>
                  </a:lnTo>
                  <a:lnTo>
                    <a:pt x="0" y="144"/>
                  </a:lnTo>
                  <a:lnTo>
                    <a:pt x="66" y="132"/>
                  </a:lnTo>
                  <a:lnTo>
                    <a:pt x="136" y="117"/>
                  </a:lnTo>
                  <a:lnTo>
                    <a:pt x="212" y="100"/>
                  </a:lnTo>
                  <a:lnTo>
                    <a:pt x="290" y="81"/>
                  </a:lnTo>
                  <a:lnTo>
                    <a:pt x="368" y="62"/>
                  </a:lnTo>
                  <a:lnTo>
                    <a:pt x="445" y="42"/>
                  </a:lnTo>
                  <a:lnTo>
                    <a:pt x="520" y="22"/>
                  </a:lnTo>
                  <a:lnTo>
                    <a:pt x="591" y="2"/>
                  </a:lnTo>
                  <a:lnTo>
                    <a:pt x="586" y="0"/>
                  </a:lnTo>
                  <a:lnTo>
                    <a:pt x="525" y="13"/>
                  </a:lnTo>
                  <a:lnTo>
                    <a:pt x="462" y="25"/>
                  </a:lnTo>
                  <a:lnTo>
                    <a:pt x="402" y="35"/>
                  </a:lnTo>
                  <a:lnTo>
                    <a:pt x="342" y="44"/>
                  </a:lnTo>
                  <a:lnTo>
                    <a:pt x="287" y="51"/>
                  </a:lnTo>
                  <a:lnTo>
                    <a:pt x="236" y="54"/>
                  </a:lnTo>
                  <a:lnTo>
                    <a:pt x="190" y="56"/>
                  </a:lnTo>
                  <a:lnTo>
                    <a:pt x="153" y="5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810" name="Freeform 391"/>
            <p:cNvSpPr>
              <a:spLocks/>
            </p:cNvSpPr>
            <p:nvPr/>
          </p:nvSpPr>
          <p:spPr bwMode="auto">
            <a:xfrm>
              <a:off x="2097" y="2255"/>
              <a:ext cx="1466" cy="598"/>
            </a:xfrm>
            <a:custGeom>
              <a:avLst/>
              <a:gdLst>
                <a:gd name="T0" fmla="*/ 275 w 1466"/>
                <a:gd name="T1" fmla="*/ 272 h 598"/>
                <a:gd name="T2" fmla="*/ 270 w 1466"/>
                <a:gd name="T3" fmla="*/ 294 h 598"/>
                <a:gd name="T4" fmla="*/ 260 w 1466"/>
                <a:gd name="T5" fmla="*/ 318 h 598"/>
                <a:gd name="T6" fmla="*/ 248 w 1466"/>
                <a:gd name="T7" fmla="*/ 340 h 598"/>
                <a:gd name="T8" fmla="*/ 235 w 1466"/>
                <a:gd name="T9" fmla="*/ 363 h 598"/>
                <a:gd name="T10" fmla="*/ 218 w 1466"/>
                <a:gd name="T11" fmla="*/ 387 h 598"/>
                <a:gd name="T12" fmla="*/ 201 w 1466"/>
                <a:gd name="T13" fmla="*/ 411 h 598"/>
                <a:gd name="T14" fmla="*/ 181 w 1466"/>
                <a:gd name="T15" fmla="*/ 434 h 598"/>
                <a:gd name="T16" fmla="*/ 160 w 1466"/>
                <a:gd name="T17" fmla="*/ 456 h 598"/>
                <a:gd name="T18" fmla="*/ 118 w 1466"/>
                <a:gd name="T19" fmla="*/ 500 h 598"/>
                <a:gd name="T20" fmla="*/ 74 w 1466"/>
                <a:gd name="T21" fmla="*/ 539 h 598"/>
                <a:gd name="T22" fmla="*/ 35 w 1466"/>
                <a:gd name="T23" fmla="*/ 571 h 598"/>
                <a:gd name="T24" fmla="*/ 0 w 1466"/>
                <a:gd name="T25" fmla="*/ 598 h 598"/>
                <a:gd name="T26" fmla="*/ 84 w 1466"/>
                <a:gd name="T27" fmla="*/ 573 h 598"/>
                <a:gd name="T28" fmla="*/ 171 w 1466"/>
                <a:gd name="T29" fmla="*/ 544 h 598"/>
                <a:gd name="T30" fmla="*/ 262 w 1466"/>
                <a:gd name="T31" fmla="*/ 512 h 598"/>
                <a:gd name="T32" fmla="*/ 355 w 1466"/>
                <a:gd name="T33" fmla="*/ 480 h 598"/>
                <a:gd name="T34" fmla="*/ 447 w 1466"/>
                <a:gd name="T35" fmla="*/ 445 h 598"/>
                <a:gd name="T36" fmla="*/ 544 w 1466"/>
                <a:gd name="T37" fmla="*/ 407 h 598"/>
                <a:gd name="T38" fmla="*/ 640 w 1466"/>
                <a:gd name="T39" fmla="*/ 368 h 598"/>
                <a:gd name="T40" fmla="*/ 738 w 1466"/>
                <a:gd name="T41" fmla="*/ 330 h 598"/>
                <a:gd name="T42" fmla="*/ 834 w 1466"/>
                <a:gd name="T43" fmla="*/ 289 h 598"/>
                <a:gd name="T44" fmla="*/ 930 w 1466"/>
                <a:gd name="T45" fmla="*/ 247 h 598"/>
                <a:gd name="T46" fmla="*/ 1025 w 1466"/>
                <a:gd name="T47" fmla="*/ 206 h 598"/>
                <a:gd name="T48" fmla="*/ 1119 w 1466"/>
                <a:gd name="T49" fmla="*/ 164 h 598"/>
                <a:gd name="T50" fmla="*/ 1211 w 1466"/>
                <a:gd name="T51" fmla="*/ 123 h 598"/>
                <a:gd name="T52" fmla="*/ 1298 w 1466"/>
                <a:gd name="T53" fmla="*/ 83 h 598"/>
                <a:gd name="T54" fmla="*/ 1384 w 1466"/>
                <a:gd name="T55" fmla="*/ 42 h 598"/>
                <a:gd name="T56" fmla="*/ 1466 w 1466"/>
                <a:gd name="T57" fmla="*/ 3 h 598"/>
                <a:gd name="T58" fmla="*/ 1444 w 1466"/>
                <a:gd name="T59" fmla="*/ 0 h 598"/>
                <a:gd name="T60" fmla="*/ 1369 w 1466"/>
                <a:gd name="T61" fmla="*/ 27 h 598"/>
                <a:gd name="T62" fmla="*/ 1292 w 1466"/>
                <a:gd name="T63" fmla="*/ 54 h 598"/>
                <a:gd name="T64" fmla="*/ 1214 w 1466"/>
                <a:gd name="T65" fmla="*/ 81 h 598"/>
                <a:gd name="T66" fmla="*/ 1135 w 1466"/>
                <a:gd name="T67" fmla="*/ 107 h 598"/>
                <a:gd name="T68" fmla="*/ 1057 w 1466"/>
                <a:gd name="T69" fmla="*/ 130 h 598"/>
                <a:gd name="T70" fmla="*/ 978 w 1466"/>
                <a:gd name="T71" fmla="*/ 154 h 598"/>
                <a:gd name="T72" fmla="*/ 898 w 1466"/>
                <a:gd name="T73" fmla="*/ 176 h 598"/>
                <a:gd name="T74" fmla="*/ 821 w 1466"/>
                <a:gd name="T75" fmla="*/ 196 h 598"/>
                <a:gd name="T76" fmla="*/ 745 w 1466"/>
                <a:gd name="T77" fmla="*/ 215 h 598"/>
                <a:gd name="T78" fmla="*/ 670 w 1466"/>
                <a:gd name="T79" fmla="*/ 230 h 598"/>
                <a:gd name="T80" fmla="*/ 596 w 1466"/>
                <a:gd name="T81" fmla="*/ 243 h 598"/>
                <a:gd name="T82" fmla="*/ 527 w 1466"/>
                <a:gd name="T83" fmla="*/ 255 h 598"/>
                <a:gd name="T84" fmla="*/ 458 w 1466"/>
                <a:gd name="T85" fmla="*/ 264 h 598"/>
                <a:gd name="T86" fmla="*/ 393 w 1466"/>
                <a:gd name="T87" fmla="*/ 270 h 598"/>
                <a:gd name="T88" fmla="*/ 333 w 1466"/>
                <a:gd name="T89" fmla="*/ 272 h 598"/>
                <a:gd name="T90" fmla="*/ 275 w 1466"/>
                <a:gd name="T91" fmla="*/ 272 h 59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466"/>
                <a:gd name="T139" fmla="*/ 0 h 598"/>
                <a:gd name="T140" fmla="*/ 1466 w 1466"/>
                <a:gd name="T141" fmla="*/ 598 h 59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466" h="598">
                  <a:moveTo>
                    <a:pt x="275" y="272"/>
                  </a:moveTo>
                  <a:lnTo>
                    <a:pt x="270" y="294"/>
                  </a:lnTo>
                  <a:lnTo>
                    <a:pt x="260" y="318"/>
                  </a:lnTo>
                  <a:lnTo>
                    <a:pt x="248" y="340"/>
                  </a:lnTo>
                  <a:lnTo>
                    <a:pt x="235" y="363"/>
                  </a:lnTo>
                  <a:lnTo>
                    <a:pt x="218" y="387"/>
                  </a:lnTo>
                  <a:lnTo>
                    <a:pt x="201" y="411"/>
                  </a:lnTo>
                  <a:lnTo>
                    <a:pt x="181" y="434"/>
                  </a:lnTo>
                  <a:lnTo>
                    <a:pt x="160" y="456"/>
                  </a:lnTo>
                  <a:lnTo>
                    <a:pt x="118" y="500"/>
                  </a:lnTo>
                  <a:lnTo>
                    <a:pt x="74" y="539"/>
                  </a:lnTo>
                  <a:lnTo>
                    <a:pt x="35" y="571"/>
                  </a:lnTo>
                  <a:lnTo>
                    <a:pt x="0" y="598"/>
                  </a:lnTo>
                  <a:lnTo>
                    <a:pt x="84" y="573"/>
                  </a:lnTo>
                  <a:lnTo>
                    <a:pt x="171" y="544"/>
                  </a:lnTo>
                  <a:lnTo>
                    <a:pt x="262" y="512"/>
                  </a:lnTo>
                  <a:lnTo>
                    <a:pt x="355" y="480"/>
                  </a:lnTo>
                  <a:lnTo>
                    <a:pt x="447" y="445"/>
                  </a:lnTo>
                  <a:lnTo>
                    <a:pt x="544" y="407"/>
                  </a:lnTo>
                  <a:lnTo>
                    <a:pt x="640" y="368"/>
                  </a:lnTo>
                  <a:lnTo>
                    <a:pt x="738" y="330"/>
                  </a:lnTo>
                  <a:lnTo>
                    <a:pt x="834" y="289"/>
                  </a:lnTo>
                  <a:lnTo>
                    <a:pt x="930" y="247"/>
                  </a:lnTo>
                  <a:lnTo>
                    <a:pt x="1025" y="206"/>
                  </a:lnTo>
                  <a:lnTo>
                    <a:pt x="1119" y="164"/>
                  </a:lnTo>
                  <a:lnTo>
                    <a:pt x="1211" y="123"/>
                  </a:lnTo>
                  <a:lnTo>
                    <a:pt x="1298" y="83"/>
                  </a:lnTo>
                  <a:lnTo>
                    <a:pt x="1384" y="42"/>
                  </a:lnTo>
                  <a:lnTo>
                    <a:pt x="1466" y="3"/>
                  </a:lnTo>
                  <a:lnTo>
                    <a:pt x="1444" y="0"/>
                  </a:lnTo>
                  <a:lnTo>
                    <a:pt x="1369" y="27"/>
                  </a:lnTo>
                  <a:lnTo>
                    <a:pt x="1292" y="54"/>
                  </a:lnTo>
                  <a:lnTo>
                    <a:pt x="1214" y="81"/>
                  </a:lnTo>
                  <a:lnTo>
                    <a:pt x="1135" y="107"/>
                  </a:lnTo>
                  <a:lnTo>
                    <a:pt x="1057" y="130"/>
                  </a:lnTo>
                  <a:lnTo>
                    <a:pt x="978" y="154"/>
                  </a:lnTo>
                  <a:lnTo>
                    <a:pt x="898" y="176"/>
                  </a:lnTo>
                  <a:lnTo>
                    <a:pt x="821" y="196"/>
                  </a:lnTo>
                  <a:lnTo>
                    <a:pt x="745" y="215"/>
                  </a:lnTo>
                  <a:lnTo>
                    <a:pt x="670" y="230"/>
                  </a:lnTo>
                  <a:lnTo>
                    <a:pt x="596" y="243"/>
                  </a:lnTo>
                  <a:lnTo>
                    <a:pt x="527" y="255"/>
                  </a:lnTo>
                  <a:lnTo>
                    <a:pt x="458" y="264"/>
                  </a:lnTo>
                  <a:lnTo>
                    <a:pt x="393" y="270"/>
                  </a:lnTo>
                  <a:lnTo>
                    <a:pt x="333" y="272"/>
                  </a:lnTo>
                  <a:lnTo>
                    <a:pt x="275" y="272"/>
                  </a:lnTo>
                  <a:close/>
                </a:path>
              </a:pathLst>
            </a:custGeom>
            <a:solidFill>
              <a:srgbClr val="3BB3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811" name="Freeform 392"/>
            <p:cNvSpPr>
              <a:spLocks/>
            </p:cNvSpPr>
            <p:nvPr/>
          </p:nvSpPr>
          <p:spPr bwMode="auto">
            <a:xfrm>
              <a:off x="1030" y="1809"/>
              <a:ext cx="601" cy="154"/>
            </a:xfrm>
            <a:custGeom>
              <a:avLst/>
              <a:gdLst>
                <a:gd name="T0" fmla="*/ 165 w 601"/>
                <a:gd name="T1" fmla="*/ 61 h 154"/>
                <a:gd name="T2" fmla="*/ 150 w 601"/>
                <a:gd name="T3" fmla="*/ 74 h 154"/>
                <a:gd name="T4" fmla="*/ 130 w 601"/>
                <a:gd name="T5" fmla="*/ 88 h 154"/>
                <a:gd name="T6" fmla="*/ 108 w 601"/>
                <a:gd name="T7" fmla="*/ 101 h 154"/>
                <a:gd name="T8" fmla="*/ 84 w 601"/>
                <a:gd name="T9" fmla="*/ 113 h 154"/>
                <a:gd name="T10" fmla="*/ 39 w 601"/>
                <a:gd name="T11" fmla="*/ 137 h 154"/>
                <a:gd name="T12" fmla="*/ 0 w 601"/>
                <a:gd name="T13" fmla="*/ 154 h 154"/>
                <a:gd name="T14" fmla="*/ 67 w 601"/>
                <a:gd name="T15" fmla="*/ 140 h 154"/>
                <a:gd name="T16" fmla="*/ 140 w 601"/>
                <a:gd name="T17" fmla="*/ 125 h 154"/>
                <a:gd name="T18" fmla="*/ 216 w 601"/>
                <a:gd name="T19" fmla="*/ 106 h 154"/>
                <a:gd name="T20" fmla="*/ 295 w 601"/>
                <a:gd name="T21" fmla="*/ 86 h 154"/>
                <a:gd name="T22" fmla="*/ 375 w 601"/>
                <a:gd name="T23" fmla="*/ 66 h 154"/>
                <a:gd name="T24" fmla="*/ 454 w 601"/>
                <a:gd name="T25" fmla="*/ 44 h 154"/>
                <a:gd name="T26" fmla="*/ 530 w 601"/>
                <a:gd name="T27" fmla="*/ 22 h 154"/>
                <a:gd name="T28" fmla="*/ 601 w 601"/>
                <a:gd name="T29" fmla="*/ 2 h 154"/>
                <a:gd name="T30" fmla="*/ 596 w 601"/>
                <a:gd name="T31" fmla="*/ 0 h 154"/>
                <a:gd name="T32" fmla="*/ 535 w 601"/>
                <a:gd name="T33" fmla="*/ 13 h 154"/>
                <a:gd name="T34" fmla="*/ 473 w 601"/>
                <a:gd name="T35" fmla="*/ 27 h 154"/>
                <a:gd name="T36" fmla="*/ 412 w 601"/>
                <a:gd name="T37" fmla="*/ 39 h 154"/>
                <a:gd name="T38" fmla="*/ 353 w 601"/>
                <a:gd name="T39" fmla="*/ 47 h 154"/>
                <a:gd name="T40" fmla="*/ 299 w 601"/>
                <a:gd name="T41" fmla="*/ 56 h 154"/>
                <a:gd name="T42" fmla="*/ 246 w 601"/>
                <a:gd name="T43" fmla="*/ 61 h 154"/>
                <a:gd name="T44" fmla="*/ 203 w 601"/>
                <a:gd name="T45" fmla="*/ 62 h 154"/>
                <a:gd name="T46" fmla="*/ 165 w 601"/>
                <a:gd name="T47" fmla="*/ 61 h 15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01"/>
                <a:gd name="T73" fmla="*/ 0 h 154"/>
                <a:gd name="T74" fmla="*/ 601 w 601"/>
                <a:gd name="T75" fmla="*/ 154 h 15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01" h="154">
                  <a:moveTo>
                    <a:pt x="165" y="61"/>
                  </a:moveTo>
                  <a:lnTo>
                    <a:pt x="150" y="74"/>
                  </a:lnTo>
                  <a:lnTo>
                    <a:pt x="130" y="88"/>
                  </a:lnTo>
                  <a:lnTo>
                    <a:pt x="108" y="101"/>
                  </a:lnTo>
                  <a:lnTo>
                    <a:pt x="84" y="113"/>
                  </a:lnTo>
                  <a:lnTo>
                    <a:pt x="39" y="137"/>
                  </a:lnTo>
                  <a:lnTo>
                    <a:pt x="0" y="154"/>
                  </a:lnTo>
                  <a:lnTo>
                    <a:pt x="67" y="140"/>
                  </a:lnTo>
                  <a:lnTo>
                    <a:pt x="140" y="125"/>
                  </a:lnTo>
                  <a:lnTo>
                    <a:pt x="216" y="106"/>
                  </a:lnTo>
                  <a:lnTo>
                    <a:pt x="295" y="86"/>
                  </a:lnTo>
                  <a:lnTo>
                    <a:pt x="375" y="66"/>
                  </a:lnTo>
                  <a:lnTo>
                    <a:pt x="454" y="44"/>
                  </a:lnTo>
                  <a:lnTo>
                    <a:pt x="530" y="22"/>
                  </a:lnTo>
                  <a:lnTo>
                    <a:pt x="601" y="2"/>
                  </a:lnTo>
                  <a:lnTo>
                    <a:pt x="596" y="0"/>
                  </a:lnTo>
                  <a:lnTo>
                    <a:pt x="535" y="13"/>
                  </a:lnTo>
                  <a:lnTo>
                    <a:pt x="473" y="27"/>
                  </a:lnTo>
                  <a:lnTo>
                    <a:pt x="412" y="39"/>
                  </a:lnTo>
                  <a:lnTo>
                    <a:pt x="353" y="47"/>
                  </a:lnTo>
                  <a:lnTo>
                    <a:pt x="299" y="56"/>
                  </a:lnTo>
                  <a:lnTo>
                    <a:pt x="246" y="61"/>
                  </a:lnTo>
                  <a:lnTo>
                    <a:pt x="203" y="62"/>
                  </a:lnTo>
                  <a:lnTo>
                    <a:pt x="165" y="61"/>
                  </a:lnTo>
                  <a:close/>
                </a:path>
              </a:pathLst>
            </a:custGeom>
            <a:solidFill>
              <a:srgbClr val="3BB3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812" name="Freeform 393"/>
            <p:cNvSpPr>
              <a:spLocks/>
            </p:cNvSpPr>
            <p:nvPr/>
          </p:nvSpPr>
          <p:spPr bwMode="auto">
            <a:xfrm>
              <a:off x="1705" y="2284"/>
              <a:ext cx="956" cy="711"/>
            </a:xfrm>
            <a:custGeom>
              <a:avLst/>
              <a:gdLst>
                <a:gd name="T0" fmla="*/ 9 w 956"/>
                <a:gd name="T1" fmla="*/ 711 h 711"/>
                <a:gd name="T2" fmla="*/ 5 w 956"/>
                <a:gd name="T3" fmla="*/ 701 h 711"/>
                <a:gd name="T4" fmla="*/ 2 w 956"/>
                <a:gd name="T5" fmla="*/ 689 h 711"/>
                <a:gd name="T6" fmla="*/ 0 w 956"/>
                <a:gd name="T7" fmla="*/ 679 h 711"/>
                <a:gd name="T8" fmla="*/ 0 w 956"/>
                <a:gd name="T9" fmla="*/ 669 h 711"/>
                <a:gd name="T10" fmla="*/ 2 w 956"/>
                <a:gd name="T11" fmla="*/ 657 h 711"/>
                <a:gd name="T12" fmla="*/ 7 w 956"/>
                <a:gd name="T13" fmla="*/ 647 h 711"/>
                <a:gd name="T14" fmla="*/ 14 w 956"/>
                <a:gd name="T15" fmla="*/ 637 h 711"/>
                <a:gd name="T16" fmla="*/ 24 w 956"/>
                <a:gd name="T17" fmla="*/ 628 h 711"/>
                <a:gd name="T18" fmla="*/ 956 w 956"/>
                <a:gd name="T19" fmla="*/ 12 h 711"/>
                <a:gd name="T20" fmla="*/ 782 w 956"/>
                <a:gd name="T21" fmla="*/ 0 h 7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56"/>
                <a:gd name="T34" fmla="*/ 0 h 711"/>
                <a:gd name="T35" fmla="*/ 956 w 956"/>
                <a:gd name="T36" fmla="*/ 711 h 71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56" h="711">
                  <a:moveTo>
                    <a:pt x="9" y="711"/>
                  </a:moveTo>
                  <a:lnTo>
                    <a:pt x="5" y="701"/>
                  </a:lnTo>
                  <a:lnTo>
                    <a:pt x="2" y="689"/>
                  </a:lnTo>
                  <a:lnTo>
                    <a:pt x="0" y="679"/>
                  </a:lnTo>
                  <a:lnTo>
                    <a:pt x="0" y="669"/>
                  </a:lnTo>
                  <a:lnTo>
                    <a:pt x="2" y="657"/>
                  </a:lnTo>
                  <a:lnTo>
                    <a:pt x="7" y="647"/>
                  </a:lnTo>
                  <a:lnTo>
                    <a:pt x="14" y="637"/>
                  </a:lnTo>
                  <a:lnTo>
                    <a:pt x="24" y="628"/>
                  </a:lnTo>
                  <a:lnTo>
                    <a:pt x="956" y="12"/>
                  </a:lnTo>
                  <a:lnTo>
                    <a:pt x="782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813" name="Freeform 394"/>
            <p:cNvSpPr>
              <a:spLocks/>
            </p:cNvSpPr>
            <p:nvPr/>
          </p:nvSpPr>
          <p:spPr bwMode="auto">
            <a:xfrm>
              <a:off x="2870" y="2230"/>
              <a:ext cx="353" cy="148"/>
            </a:xfrm>
            <a:custGeom>
              <a:avLst/>
              <a:gdLst>
                <a:gd name="T0" fmla="*/ 85 w 353"/>
                <a:gd name="T1" fmla="*/ 45 h 148"/>
                <a:gd name="T2" fmla="*/ 110 w 353"/>
                <a:gd name="T3" fmla="*/ 88 h 148"/>
                <a:gd name="T4" fmla="*/ 0 w 353"/>
                <a:gd name="T5" fmla="*/ 137 h 148"/>
                <a:gd name="T6" fmla="*/ 139 w 353"/>
                <a:gd name="T7" fmla="*/ 111 h 148"/>
                <a:gd name="T8" fmla="*/ 166 w 353"/>
                <a:gd name="T9" fmla="*/ 148 h 148"/>
                <a:gd name="T10" fmla="*/ 227 w 353"/>
                <a:gd name="T11" fmla="*/ 89 h 148"/>
                <a:gd name="T12" fmla="*/ 353 w 353"/>
                <a:gd name="T13" fmla="*/ 64 h 148"/>
                <a:gd name="T14" fmla="*/ 252 w 353"/>
                <a:gd name="T15" fmla="*/ 54 h 148"/>
                <a:gd name="T16" fmla="*/ 303 w 353"/>
                <a:gd name="T17" fmla="*/ 0 h 148"/>
                <a:gd name="T18" fmla="*/ 179 w 353"/>
                <a:gd name="T19" fmla="*/ 52 h 148"/>
                <a:gd name="T20" fmla="*/ 85 w 353"/>
                <a:gd name="T21" fmla="*/ 45 h 14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53"/>
                <a:gd name="T34" fmla="*/ 0 h 148"/>
                <a:gd name="T35" fmla="*/ 353 w 353"/>
                <a:gd name="T36" fmla="*/ 148 h 14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53" h="148">
                  <a:moveTo>
                    <a:pt x="85" y="45"/>
                  </a:moveTo>
                  <a:lnTo>
                    <a:pt x="110" y="88"/>
                  </a:lnTo>
                  <a:lnTo>
                    <a:pt x="0" y="137"/>
                  </a:lnTo>
                  <a:lnTo>
                    <a:pt x="139" y="111"/>
                  </a:lnTo>
                  <a:lnTo>
                    <a:pt x="166" y="148"/>
                  </a:lnTo>
                  <a:lnTo>
                    <a:pt x="227" y="89"/>
                  </a:lnTo>
                  <a:lnTo>
                    <a:pt x="353" y="64"/>
                  </a:lnTo>
                  <a:lnTo>
                    <a:pt x="252" y="54"/>
                  </a:lnTo>
                  <a:lnTo>
                    <a:pt x="303" y="0"/>
                  </a:lnTo>
                  <a:lnTo>
                    <a:pt x="179" y="52"/>
                  </a:lnTo>
                  <a:lnTo>
                    <a:pt x="85" y="4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814" name="Freeform 395"/>
            <p:cNvSpPr>
              <a:spLocks/>
            </p:cNvSpPr>
            <p:nvPr/>
          </p:nvSpPr>
          <p:spPr bwMode="auto">
            <a:xfrm>
              <a:off x="2870" y="2230"/>
              <a:ext cx="353" cy="148"/>
            </a:xfrm>
            <a:custGeom>
              <a:avLst/>
              <a:gdLst>
                <a:gd name="T0" fmla="*/ 85 w 353"/>
                <a:gd name="T1" fmla="*/ 45 h 148"/>
                <a:gd name="T2" fmla="*/ 110 w 353"/>
                <a:gd name="T3" fmla="*/ 88 h 148"/>
                <a:gd name="T4" fmla="*/ 0 w 353"/>
                <a:gd name="T5" fmla="*/ 137 h 148"/>
                <a:gd name="T6" fmla="*/ 139 w 353"/>
                <a:gd name="T7" fmla="*/ 111 h 148"/>
                <a:gd name="T8" fmla="*/ 166 w 353"/>
                <a:gd name="T9" fmla="*/ 148 h 148"/>
                <a:gd name="T10" fmla="*/ 227 w 353"/>
                <a:gd name="T11" fmla="*/ 89 h 148"/>
                <a:gd name="T12" fmla="*/ 353 w 353"/>
                <a:gd name="T13" fmla="*/ 64 h 148"/>
                <a:gd name="T14" fmla="*/ 252 w 353"/>
                <a:gd name="T15" fmla="*/ 54 h 148"/>
                <a:gd name="T16" fmla="*/ 303 w 353"/>
                <a:gd name="T17" fmla="*/ 0 h 148"/>
                <a:gd name="T18" fmla="*/ 179 w 353"/>
                <a:gd name="T19" fmla="*/ 52 h 148"/>
                <a:gd name="T20" fmla="*/ 85 w 353"/>
                <a:gd name="T21" fmla="*/ 45 h 14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53"/>
                <a:gd name="T34" fmla="*/ 0 h 148"/>
                <a:gd name="T35" fmla="*/ 353 w 353"/>
                <a:gd name="T36" fmla="*/ 148 h 14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53" h="148">
                  <a:moveTo>
                    <a:pt x="85" y="45"/>
                  </a:moveTo>
                  <a:lnTo>
                    <a:pt x="110" y="88"/>
                  </a:lnTo>
                  <a:lnTo>
                    <a:pt x="0" y="137"/>
                  </a:lnTo>
                  <a:lnTo>
                    <a:pt x="139" y="111"/>
                  </a:lnTo>
                  <a:lnTo>
                    <a:pt x="166" y="148"/>
                  </a:lnTo>
                  <a:lnTo>
                    <a:pt x="227" y="89"/>
                  </a:lnTo>
                  <a:lnTo>
                    <a:pt x="353" y="64"/>
                  </a:lnTo>
                  <a:lnTo>
                    <a:pt x="252" y="54"/>
                  </a:lnTo>
                  <a:lnTo>
                    <a:pt x="303" y="0"/>
                  </a:lnTo>
                  <a:lnTo>
                    <a:pt x="179" y="52"/>
                  </a:lnTo>
                  <a:lnTo>
                    <a:pt x="85" y="45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815" name="Freeform 396"/>
            <p:cNvSpPr>
              <a:spLocks/>
            </p:cNvSpPr>
            <p:nvPr/>
          </p:nvSpPr>
          <p:spPr bwMode="auto">
            <a:xfrm>
              <a:off x="1390" y="1795"/>
              <a:ext cx="126" cy="43"/>
            </a:xfrm>
            <a:custGeom>
              <a:avLst/>
              <a:gdLst>
                <a:gd name="T0" fmla="*/ 47 w 126"/>
                <a:gd name="T1" fmla="*/ 11 h 43"/>
                <a:gd name="T2" fmla="*/ 45 w 126"/>
                <a:gd name="T3" fmla="*/ 22 h 43"/>
                <a:gd name="T4" fmla="*/ 0 w 126"/>
                <a:gd name="T5" fmla="*/ 36 h 43"/>
                <a:gd name="T6" fmla="*/ 49 w 126"/>
                <a:gd name="T7" fmla="*/ 31 h 43"/>
                <a:gd name="T8" fmla="*/ 49 w 126"/>
                <a:gd name="T9" fmla="*/ 43 h 43"/>
                <a:gd name="T10" fmla="*/ 81 w 126"/>
                <a:gd name="T11" fmla="*/ 26 h 43"/>
                <a:gd name="T12" fmla="*/ 126 w 126"/>
                <a:gd name="T13" fmla="*/ 21 h 43"/>
                <a:gd name="T14" fmla="*/ 98 w 126"/>
                <a:gd name="T15" fmla="*/ 16 h 43"/>
                <a:gd name="T16" fmla="*/ 126 w 126"/>
                <a:gd name="T17" fmla="*/ 0 h 43"/>
                <a:gd name="T18" fmla="*/ 76 w 126"/>
                <a:gd name="T19" fmla="*/ 14 h 43"/>
                <a:gd name="T20" fmla="*/ 47 w 126"/>
                <a:gd name="T21" fmla="*/ 11 h 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43"/>
                <a:gd name="T35" fmla="*/ 126 w 126"/>
                <a:gd name="T36" fmla="*/ 43 h 4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43">
                  <a:moveTo>
                    <a:pt x="47" y="11"/>
                  </a:moveTo>
                  <a:lnTo>
                    <a:pt x="45" y="22"/>
                  </a:lnTo>
                  <a:lnTo>
                    <a:pt x="0" y="36"/>
                  </a:lnTo>
                  <a:lnTo>
                    <a:pt x="49" y="31"/>
                  </a:lnTo>
                  <a:lnTo>
                    <a:pt x="49" y="43"/>
                  </a:lnTo>
                  <a:lnTo>
                    <a:pt x="81" y="26"/>
                  </a:lnTo>
                  <a:lnTo>
                    <a:pt x="126" y="21"/>
                  </a:lnTo>
                  <a:lnTo>
                    <a:pt x="98" y="16"/>
                  </a:lnTo>
                  <a:lnTo>
                    <a:pt x="126" y="0"/>
                  </a:lnTo>
                  <a:lnTo>
                    <a:pt x="76" y="14"/>
                  </a:lnTo>
                  <a:lnTo>
                    <a:pt x="47" y="1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816" name="Freeform 397"/>
            <p:cNvSpPr>
              <a:spLocks/>
            </p:cNvSpPr>
            <p:nvPr/>
          </p:nvSpPr>
          <p:spPr bwMode="auto">
            <a:xfrm>
              <a:off x="1390" y="1795"/>
              <a:ext cx="126" cy="43"/>
            </a:xfrm>
            <a:custGeom>
              <a:avLst/>
              <a:gdLst>
                <a:gd name="T0" fmla="*/ 47 w 126"/>
                <a:gd name="T1" fmla="*/ 11 h 43"/>
                <a:gd name="T2" fmla="*/ 45 w 126"/>
                <a:gd name="T3" fmla="*/ 22 h 43"/>
                <a:gd name="T4" fmla="*/ 0 w 126"/>
                <a:gd name="T5" fmla="*/ 36 h 43"/>
                <a:gd name="T6" fmla="*/ 49 w 126"/>
                <a:gd name="T7" fmla="*/ 31 h 43"/>
                <a:gd name="T8" fmla="*/ 49 w 126"/>
                <a:gd name="T9" fmla="*/ 43 h 43"/>
                <a:gd name="T10" fmla="*/ 81 w 126"/>
                <a:gd name="T11" fmla="*/ 26 h 43"/>
                <a:gd name="T12" fmla="*/ 126 w 126"/>
                <a:gd name="T13" fmla="*/ 21 h 43"/>
                <a:gd name="T14" fmla="*/ 98 w 126"/>
                <a:gd name="T15" fmla="*/ 16 h 43"/>
                <a:gd name="T16" fmla="*/ 126 w 126"/>
                <a:gd name="T17" fmla="*/ 0 h 43"/>
                <a:gd name="T18" fmla="*/ 76 w 126"/>
                <a:gd name="T19" fmla="*/ 14 h 43"/>
                <a:gd name="T20" fmla="*/ 47 w 126"/>
                <a:gd name="T21" fmla="*/ 11 h 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43"/>
                <a:gd name="T35" fmla="*/ 126 w 126"/>
                <a:gd name="T36" fmla="*/ 43 h 4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43">
                  <a:moveTo>
                    <a:pt x="47" y="11"/>
                  </a:moveTo>
                  <a:lnTo>
                    <a:pt x="45" y="22"/>
                  </a:lnTo>
                  <a:lnTo>
                    <a:pt x="0" y="36"/>
                  </a:lnTo>
                  <a:lnTo>
                    <a:pt x="49" y="31"/>
                  </a:lnTo>
                  <a:lnTo>
                    <a:pt x="49" y="43"/>
                  </a:lnTo>
                  <a:lnTo>
                    <a:pt x="81" y="26"/>
                  </a:lnTo>
                  <a:lnTo>
                    <a:pt x="126" y="21"/>
                  </a:lnTo>
                  <a:lnTo>
                    <a:pt x="98" y="16"/>
                  </a:lnTo>
                  <a:lnTo>
                    <a:pt x="126" y="0"/>
                  </a:lnTo>
                  <a:lnTo>
                    <a:pt x="76" y="14"/>
                  </a:lnTo>
                  <a:lnTo>
                    <a:pt x="47" y="11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817" name="Freeform 398"/>
            <p:cNvSpPr>
              <a:spLocks/>
            </p:cNvSpPr>
            <p:nvPr/>
          </p:nvSpPr>
          <p:spPr bwMode="auto">
            <a:xfrm>
              <a:off x="831" y="1755"/>
              <a:ext cx="565" cy="245"/>
            </a:xfrm>
            <a:custGeom>
              <a:avLst/>
              <a:gdLst>
                <a:gd name="T0" fmla="*/ 565 w 565"/>
                <a:gd name="T1" fmla="*/ 0 h 245"/>
                <a:gd name="T2" fmla="*/ 6 w 565"/>
                <a:gd name="T3" fmla="*/ 231 h 245"/>
                <a:gd name="T4" fmla="*/ 3 w 565"/>
                <a:gd name="T5" fmla="*/ 235 h 245"/>
                <a:gd name="T6" fmla="*/ 1 w 565"/>
                <a:gd name="T7" fmla="*/ 238 h 245"/>
                <a:gd name="T8" fmla="*/ 0 w 565"/>
                <a:gd name="T9" fmla="*/ 242 h 245"/>
                <a:gd name="T10" fmla="*/ 1 w 565"/>
                <a:gd name="T11" fmla="*/ 245 h 2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65"/>
                <a:gd name="T19" fmla="*/ 0 h 245"/>
                <a:gd name="T20" fmla="*/ 565 w 565"/>
                <a:gd name="T21" fmla="*/ 245 h 2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65" h="245">
                  <a:moveTo>
                    <a:pt x="565" y="0"/>
                  </a:moveTo>
                  <a:lnTo>
                    <a:pt x="6" y="231"/>
                  </a:lnTo>
                  <a:lnTo>
                    <a:pt x="3" y="235"/>
                  </a:lnTo>
                  <a:lnTo>
                    <a:pt x="1" y="238"/>
                  </a:lnTo>
                  <a:lnTo>
                    <a:pt x="0" y="242"/>
                  </a:lnTo>
                  <a:lnTo>
                    <a:pt x="1" y="245"/>
                  </a:lnTo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818" name="Freeform 399"/>
            <p:cNvSpPr>
              <a:spLocks/>
            </p:cNvSpPr>
            <p:nvPr/>
          </p:nvSpPr>
          <p:spPr bwMode="auto">
            <a:xfrm>
              <a:off x="1202" y="1370"/>
              <a:ext cx="144" cy="243"/>
            </a:xfrm>
            <a:custGeom>
              <a:avLst/>
              <a:gdLst>
                <a:gd name="T0" fmla="*/ 0 w 144"/>
                <a:gd name="T1" fmla="*/ 0 h 243"/>
                <a:gd name="T2" fmla="*/ 4 w 144"/>
                <a:gd name="T3" fmla="*/ 211 h 243"/>
                <a:gd name="T4" fmla="*/ 140 w 144"/>
                <a:gd name="T5" fmla="*/ 243 h 243"/>
                <a:gd name="T6" fmla="*/ 144 w 144"/>
                <a:gd name="T7" fmla="*/ 180 h 243"/>
                <a:gd name="T8" fmla="*/ 127 w 144"/>
                <a:gd name="T9" fmla="*/ 103 h 243"/>
                <a:gd name="T10" fmla="*/ 101 w 144"/>
                <a:gd name="T11" fmla="*/ 37 h 243"/>
                <a:gd name="T12" fmla="*/ 95 w 144"/>
                <a:gd name="T13" fmla="*/ 28 h 243"/>
                <a:gd name="T14" fmla="*/ 73 w 144"/>
                <a:gd name="T15" fmla="*/ 20 h 243"/>
                <a:gd name="T16" fmla="*/ 49 w 144"/>
                <a:gd name="T17" fmla="*/ 11 h 243"/>
                <a:gd name="T18" fmla="*/ 25 w 144"/>
                <a:gd name="T19" fmla="*/ 5 h 243"/>
                <a:gd name="T20" fmla="*/ 0 w 144"/>
                <a:gd name="T21" fmla="*/ 0 h 2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4"/>
                <a:gd name="T34" fmla="*/ 0 h 243"/>
                <a:gd name="T35" fmla="*/ 144 w 144"/>
                <a:gd name="T36" fmla="*/ 243 h 24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4" h="243">
                  <a:moveTo>
                    <a:pt x="0" y="0"/>
                  </a:moveTo>
                  <a:lnTo>
                    <a:pt x="4" y="211"/>
                  </a:lnTo>
                  <a:lnTo>
                    <a:pt x="140" y="243"/>
                  </a:lnTo>
                  <a:lnTo>
                    <a:pt x="144" y="180"/>
                  </a:lnTo>
                  <a:lnTo>
                    <a:pt x="127" y="103"/>
                  </a:lnTo>
                  <a:lnTo>
                    <a:pt x="101" y="37"/>
                  </a:lnTo>
                  <a:lnTo>
                    <a:pt x="95" y="28"/>
                  </a:lnTo>
                  <a:lnTo>
                    <a:pt x="73" y="20"/>
                  </a:lnTo>
                  <a:lnTo>
                    <a:pt x="49" y="11"/>
                  </a:lnTo>
                  <a:lnTo>
                    <a:pt x="25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A25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819" name="Freeform 400"/>
            <p:cNvSpPr>
              <a:spLocks/>
            </p:cNvSpPr>
            <p:nvPr/>
          </p:nvSpPr>
          <p:spPr bwMode="auto">
            <a:xfrm>
              <a:off x="1260" y="1346"/>
              <a:ext cx="3344" cy="953"/>
            </a:xfrm>
            <a:custGeom>
              <a:avLst/>
              <a:gdLst>
                <a:gd name="T0" fmla="*/ 3343 w 3344"/>
                <a:gd name="T1" fmla="*/ 946 h 953"/>
                <a:gd name="T2" fmla="*/ 3272 w 3344"/>
                <a:gd name="T3" fmla="*/ 945 h 953"/>
                <a:gd name="T4" fmla="*/ 3175 w 3344"/>
                <a:gd name="T5" fmla="*/ 936 h 953"/>
                <a:gd name="T6" fmla="*/ 3050 w 3344"/>
                <a:gd name="T7" fmla="*/ 923 h 953"/>
                <a:gd name="T8" fmla="*/ 2919 w 3344"/>
                <a:gd name="T9" fmla="*/ 904 h 953"/>
                <a:gd name="T10" fmla="*/ 2698 w 3344"/>
                <a:gd name="T11" fmla="*/ 863 h 953"/>
                <a:gd name="T12" fmla="*/ 2389 w 3344"/>
                <a:gd name="T13" fmla="*/ 801 h 953"/>
                <a:gd name="T14" fmla="*/ 2086 w 3344"/>
                <a:gd name="T15" fmla="*/ 737 h 953"/>
                <a:gd name="T16" fmla="*/ 1791 w 3344"/>
                <a:gd name="T17" fmla="*/ 671 h 953"/>
                <a:gd name="T18" fmla="*/ 1499 w 3344"/>
                <a:gd name="T19" fmla="*/ 605 h 953"/>
                <a:gd name="T20" fmla="*/ 1210 w 3344"/>
                <a:gd name="T21" fmla="*/ 539 h 953"/>
                <a:gd name="T22" fmla="*/ 923 w 3344"/>
                <a:gd name="T23" fmla="*/ 471 h 953"/>
                <a:gd name="T24" fmla="*/ 634 w 3344"/>
                <a:gd name="T25" fmla="*/ 406 h 953"/>
                <a:gd name="T26" fmla="*/ 467 w 3344"/>
                <a:gd name="T27" fmla="*/ 367 h 953"/>
                <a:gd name="T28" fmla="*/ 427 w 3344"/>
                <a:gd name="T29" fmla="*/ 353 h 953"/>
                <a:gd name="T30" fmla="*/ 391 w 3344"/>
                <a:gd name="T31" fmla="*/ 336 h 953"/>
                <a:gd name="T32" fmla="*/ 359 w 3344"/>
                <a:gd name="T33" fmla="*/ 318 h 953"/>
                <a:gd name="T34" fmla="*/ 315 w 3344"/>
                <a:gd name="T35" fmla="*/ 282 h 953"/>
                <a:gd name="T36" fmla="*/ 265 w 3344"/>
                <a:gd name="T37" fmla="*/ 230 h 953"/>
                <a:gd name="T38" fmla="*/ 217 w 3344"/>
                <a:gd name="T39" fmla="*/ 172 h 953"/>
                <a:gd name="T40" fmla="*/ 168 w 3344"/>
                <a:gd name="T41" fmla="*/ 115 h 953"/>
                <a:gd name="T42" fmla="*/ 126 w 3344"/>
                <a:gd name="T43" fmla="*/ 76 h 953"/>
                <a:gd name="T44" fmla="*/ 96 w 3344"/>
                <a:gd name="T45" fmla="*/ 51 h 953"/>
                <a:gd name="T46" fmla="*/ 60 w 3344"/>
                <a:gd name="T47" fmla="*/ 29 h 953"/>
                <a:gd name="T48" fmla="*/ 22 w 3344"/>
                <a:gd name="T49" fmla="*/ 8 h 953"/>
                <a:gd name="T50" fmla="*/ 15 w 3344"/>
                <a:gd name="T51" fmla="*/ 25 h 953"/>
                <a:gd name="T52" fmla="*/ 40 w 3344"/>
                <a:gd name="T53" fmla="*/ 74 h 953"/>
                <a:gd name="T54" fmla="*/ 59 w 3344"/>
                <a:gd name="T55" fmla="*/ 120 h 953"/>
                <a:gd name="T56" fmla="*/ 70 w 3344"/>
                <a:gd name="T57" fmla="*/ 164 h 953"/>
                <a:gd name="T58" fmla="*/ 77 w 3344"/>
                <a:gd name="T59" fmla="*/ 203 h 953"/>
                <a:gd name="T60" fmla="*/ 79 w 3344"/>
                <a:gd name="T61" fmla="*/ 240 h 953"/>
                <a:gd name="T62" fmla="*/ 74 w 3344"/>
                <a:gd name="T63" fmla="*/ 289 h 953"/>
                <a:gd name="T64" fmla="*/ 243 w 3344"/>
                <a:gd name="T65" fmla="*/ 355 h 953"/>
                <a:gd name="T66" fmla="*/ 597 w 3344"/>
                <a:gd name="T67" fmla="*/ 431 h 953"/>
                <a:gd name="T68" fmla="*/ 954 w 3344"/>
                <a:gd name="T69" fmla="*/ 509 h 953"/>
                <a:gd name="T70" fmla="*/ 1311 w 3344"/>
                <a:gd name="T71" fmla="*/ 585 h 953"/>
                <a:gd name="T72" fmla="*/ 1664 w 3344"/>
                <a:gd name="T73" fmla="*/ 659 h 953"/>
                <a:gd name="T74" fmla="*/ 2012 w 3344"/>
                <a:gd name="T75" fmla="*/ 732 h 953"/>
                <a:gd name="T76" fmla="*/ 2350 w 3344"/>
                <a:gd name="T77" fmla="*/ 799 h 953"/>
                <a:gd name="T78" fmla="*/ 2674 w 3344"/>
                <a:gd name="T79" fmla="*/ 865 h 953"/>
                <a:gd name="T80" fmla="*/ 2899 w 3344"/>
                <a:gd name="T81" fmla="*/ 904 h 953"/>
                <a:gd name="T82" fmla="*/ 3034 w 3344"/>
                <a:gd name="T83" fmla="*/ 924 h 953"/>
                <a:gd name="T84" fmla="*/ 3162 w 3344"/>
                <a:gd name="T85" fmla="*/ 941 h 953"/>
                <a:gd name="T86" fmla="*/ 3270 w 3344"/>
                <a:gd name="T87" fmla="*/ 953 h 953"/>
                <a:gd name="T88" fmla="*/ 3344 w 3344"/>
                <a:gd name="T89" fmla="*/ 953 h 95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344"/>
                <a:gd name="T136" fmla="*/ 0 h 953"/>
                <a:gd name="T137" fmla="*/ 3344 w 3344"/>
                <a:gd name="T138" fmla="*/ 953 h 95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344" h="953">
                  <a:moveTo>
                    <a:pt x="3344" y="953"/>
                  </a:moveTo>
                  <a:lnTo>
                    <a:pt x="3343" y="946"/>
                  </a:lnTo>
                  <a:lnTo>
                    <a:pt x="3304" y="943"/>
                  </a:lnTo>
                  <a:lnTo>
                    <a:pt x="3272" y="945"/>
                  </a:lnTo>
                  <a:lnTo>
                    <a:pt x="3228" y="941"/>
                  </a:lnTo>
                  <a:lnTo>
                    <a:pt x="3175" y="936"/>
                  </a:lnTo>
                  <a:lnTo>
                    <a:pt x="3115" y="929"/>
                  </a:lnTo>
                  <a:lnTo>
                    <a:pt x="3050" y="923"/>
                  </a:lnTo>
                  <a:lnTo>
                    <a:pt x="2985" y="912"/>
                  </a:lnTo>
                  <a:lnTo>
                    <a:pt x="2919" y="904"/>
                  </a:lnTo>
                  <a:lnTo>
                    <a:pt x="2856" y="896"/>
                  </a:lnTo>
                  <a:lnTo>
                    <a:pt x="2698" y="863"/>
                  </a:lnTo>
                  <a:lnTo>
                    <a:pt x="2542" y="833"/>
                  </a:lnTo>
                  <a:lnTo>
                    <a:pt x="2389" y="801"/>
                  </a:lnTo>
                  <a:lnTo>
                    <a:pt x="2237" y="769"/>
                  </a:lnTo>
                  <a:lnTo>
                    <a:pt x="2086" y="737"/>
                  </a:lnTo>
                  <a:lnTo>
                    <a:pt x="1938" y="703"/>
                  </a:lnTo>
                  <a:lnTo>
                    <a:pt x="1791" y="671"/>
                  </a:lnTo>
                  <a:lnTo>
                    <a:pt x="1644" y="639"/>
                  </a:lnTo>
                  <a:lnTo>
                    <a:pt x="1499" y="605"/>
                  </a:lnTo>
                  <a:lnTo>
                    <a:pt x="1354" y="573"/>
                  </a:lnTo>
                  <a:lnTo>
                    <a:pt x="1210" y="539"/>
                  </a:lnTo>
                  <a:lnTo>
                    <a:pt x="1067" y="505"/>
                  </a:lnTo>
                  <a:lnTo>
                    <a:pt x="923" y="471"/>
                  </a:lnTo>
                  <a:lnTo>
                    <a:pt x="778" y="439"/>
                  </a:lnTo>
                  <a:lnTo>
                    <a:pt x="634" y="406"/>
                  </a:lnTo>
                  <a:lnTo>
                    <a:pt x="489" y="372"/>
                  </a:lnTo>
                  <a:lnTo>
                    <a:pt x="467" y="367"/>
                  </a:lnTo>
                  <a:lnTo>
                    <a:pt x="447" y="360"/>
                  </a:lnTo>
                  <a:lnTo>
                    <a:pt x="427" y="353"/>
                  </a:lnTo>
                  <a:lnTo>
                    <a:pt x="408" y="346"/>
                  </a:lnTo>
                  <a:lnTo>
                    <a:pt x="391" y="336"/>
                  </a:lnTo>
                  <a:lnTo>
                    <a:pt x="374" y="328"/>
                  </a:lnTo>
                  <a:lnTo>
                    <a:pt x="359" y="318"/>
                  </a:lnTo>
                  <a:lnTo>
                    <a:pt x="344" y="306"/>
                  </a:lnTo>
                  <a:lnTo>
                    <a:pt x="315" y="282"/>
                  </a:lnTo>
                  <a:lnTo>
                    <a:pt x="290" y="257"/>
                  </a:lnTo>
                  <a:lnTo>
                    <a:pt x="265" y="230"/>
                  </a:lnTo>
                  <a:lnTo>
                    <a:pt x="241" y="201"/>
                  </a:lnTo>
                  <a:lnTo>
                    <a:pt x="217" y="172"/>
                  </a:lnTo>
                  <a:lnTo>
                    <a:pt x="194" y="144"/>
                  </a:lnTo>
                  <a:lnTo>
                    <a:pt x="168" y="115"/>
                  </a:lnTo>
                  <a:lnTo>
                    <a:pt x="141" y="88"/>
                  </a:lnTo>
                  <a:lnTo>
                    <a:pt x="126" y="76"/>
                  </a:lnTo>
                  <a:lnTo>
                    <a:pt x="111" y="62"/>
                  </a:lnTo>
                  <a:lnTo>
                    <a:pt x="96" y="51"/>
                  </a:lnTo>
                  <a:lnTo>
                    <a:pt x="79" y="39"/>
                  </a:lnTo>
                  <a:lnTo>
                    <a:pt x="60" y="29"/>
                  </a:lnTo>
                  <a:lnTo>
                    <a:pt x="42" y="19"/>
                  </a:lnTo>
                  <a:lnTo>
                    <a:pt x="22" y="8"/>
                  </a:lnTo>
                  <a:lnTo>
                    <a:pt x="0" y="0"/>
                  </a:lnTo>
                  <a:lnTo>
                    <a:pt x="15" y="25"/>
                  </a:lnTo>
                  <a:lnTo>
                    <a:pt x="28" y="51"/>
                  </a:lnTo>
                  <a:lnTo>
                    <a:pt x="40" y="74"/>
                  </a:lnTo>
                  <a:lnTo>
                    <a:pt x="50" y="98"/>
                  </a:lnTo>
                  <a:lnTo>
                    <a:pt x="59" y="120"/>
                  </a:lnTo>
                  <a:lnTo>
                    <a:pt x="65" y="142"/>
                  </a:lnTo>
                  <a:lnTo>
                    <a:pt x="70" y="164"/>
                  </a:lnTo>
                  <a:lnTo>
                    <a:pt x="74" y="184"/>
                  </a:lnTo>
                  <a:lnTo>
                    <a:pt x="77" y="203"/>
                  </a:lnTo>
                  <a:lnTo>
                    <a:pt x="77" y="221"/>
                  </a:lnTo>
                  <a:lnTo>
                    <a:pt x="79" y="240"/>
                  </a:lnTo>
                  <a:lnTo>
                    <a:pt x="77" y="257"/>
                  </a:lnTo>
                  <a:lnTo>
                    <a:pt x="74" y="289"/>
                  </a:lnTo>
                  <a:lnTo>
                    <a:pt x="69" y="316"/>
                  </a:lnTo>
                  <a:lnTo>
                    <a:pt x="243" y="355"/>
                  </a:lnTo>
                  <a:lnTo>
                    <a:pt x="420" y="392"/>
                  </a:lnTo>
                  <a:lnTo>
                    <a:pt x="597" y="431"/>
                  </a:lnTo>
                  <a:lnTo>
                    <a:pt x="775" y="470"/>
                  </a:lnTo>
                  <a:lnTo>
                    <a:pt x="954" y="509"/>
                  </a:lnTo>
                  <a:lnTo>
                    <a:pt x="1132" y="546"/>
                  </a:lnTo>
                  <a:lnTo>
                    <a:pt x="1311" y="585"/>
                  </a:lnTo>
                  <a:lnTo>
                    <a:pt x="1489" y="622"/>
                  </a:lnTo>
                  <a:lnTo>
                    <a:pt x="1664" y="659"/>
                  </a:lnTo>
                  <a:lnTo>
                    <a:pt x="1840" y="696"/>
                  </a:lnTo>
                  <a:lnTo>
                    <a:pt x="2012" y="732"/>
                  </a:lnTo>
                  <a:lnTo>
                    <a:pt x="2183" y="765"/>
                  </a:lnTo>
                  <a:lnTo>
                    <a:pt x="2350" y="799"/>
                  </a:lnTo>
                  <a:lnTo>
                    <a:pt x="2514" y="833"/>
                  </a:lnTo>
                  <a:lnTo>
                    <a:pt x="2674" y="865"/>
                  </a:lnTo>
                  <a:lnTo>
                    <a:pt x="2831" y="896"/>
                  </a:lnTo>
                  <a:lnTo>
                    <a:pt x="2899" y="904"/>
                  </a:lnTo>
                  <a:lnTo>
                    <a:pt x="2968" y="914"/>
                  </a:lnTo>
                  <a:lnTo>
                    <a:pt x="3034" y="924"/>
                  </a:lnTo>
                  <a:lnTo>
                    <a:pt x="3099" y="933"/>
                  </a:lnTo>
                  <a:lnTo>
                    <a:pt x="3162" y="941"/>
                  </a:lnTo>
                  <a:lnTo>
                    <a:pt x="3219" y="948"/>
                  </a:lnTo>
                  <a:lnTo>
                    <a:pt x="3270" y="953"/>
                  </a:lnTo>
                  <a:lnTo>
                    <a:pt x="3314" y="953"/>
                  </a:lnTo>
                  <a:lnTo>
                    <a:pt x="3344" y="95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820" name="Freeform 401"/>
            <p:cNvSpPr>
              <a:spLocks/>
            </p:cNvSpPr>
            <p:nvPr/>
          </p:nvSpPr>
          <p:spPr bwMode="auto">
            <a:xfrm>
              <a:off x="1207" y="1650"/>
              <a:ext cx="3402" cy="683"/>
            </a:xfrm>
            <a:custGeom>
              <a:avLst/>
              <a:gdLst>
                <a:gd name="T0" fmla="*/ 3402 w 3402"/>
                <a:gd name="T1" fmla="*/ 676 h 683"/>
                <a:gd name="T2" fmla="*/ 3399 w 3402"/>
                <a:gd name="T3" fmla="*/ 668 h 683"/>
                <a:gd name="T4" fmla="*/ 3338 w 3402"/>
                <a:gd name="T5" fmla="*/ 673 h 683"/>
                <a:gd name="T6" fmla="*/ 3325 w 3402"/>
                <a:gd name="T7" fmla="*/ 673 h 683"/>
                <a:gd name="T8" fmla="*/ 3309 w 3402"/>
                <a:gd name="T9" fmla="*/ 673 h 683"/>
                <a:gd name="T10" fmla="*/ 3291 w 3402"/>
                <a:gd name="T11" fmla="*/ 671 h 683"/>
                <a:gd name="T12" fmla="*/ 3271 w 3402"/>
                <a:gd name="T13" fmla="*/ 668 h 683"/>
                <a:gd name="T14" fmla="*/ 3225 w 3402"/>
                <a:gd name="T15" fmla="*/ 661 h 683"/>
                <a:gd name="T16" fmla="*/ 3174 w 3402"/>
                <a:gd name="T17" fmla="*/ 649 h 683"/>
                <a:gd name="T18" fmla="*/ 3119 w 3402"/>
                <a:gd name="T19" fmla="*/ 637 h 683"/>
                <a:gd name="T20" fmla="*/ 3060 w 3402"/>
                <a:gd name="T21" fmla="*/ 625 h 683"/>
                <a:gd name="T22" fmla="*/ 2999 w 3402"/>
                <a:gd name="T23" fmla="*/ 614 h 683"/>
                <a:gd name="T24" fmla="*/ 2938 w 3402"/>
                <a:gd name="T25" fmla="*/ 605 h 683"/>
                <a:gd name="T26" fmla="*/ 2762 w 3402"/>
                <a:gd name="T27" fmla="*/ 570 h 683"/>
                <a:gd name="T28" fmla="*/ 2582 w 3402"/>
                <a:gd name="T29" fmla="*/ 536 h 683"/>
                <a:gd name="T30" fmla="*/ 2401 w 3402"/>
                <a:gd name="T31" fmla="*/ 499 h 683"/>
                <a:gd name="T32" fmla="*/ 2215 w 3402"/>
                <a:gd name="T33" fmla="*/ 463 h 683"/>
                <a:gd name="T34" fmla="*/ 2030 w 3402"/>
                <a:gd name="T35" fmla="*/ 426 h 683"/>
                <a:gd name="T36" fmla="*/ 1842 w 3402"/>
                <a:gd name="T37" fmla="*/ 389 h 683"/>
                <a:gd name="T38" fmla="*/ 1655 w 3402"/>
                <a:gd name="T39" fmla="*/ 352 h 683"/>
                <a:gd name="T40" fmla="*/ 1467 w 3402"/>
                <a:gd name="T41" fmla="*/ 313 h 683"/>
                <a:gd name="T42" fmla="*/ 1278 w 3402"/>
                <a:gd name="T43" fmla="*/ 274 h 683"/>
                <a:gd name="T44" fmla="*/ 1091 w 3402"/>
                <a:gd name="T45" fmla="*/ 235 h 683"/>
                <a:gd name="T46" fmla="*/ 904 w 3402"/>
                <a:gd name="T47" fmla="*/ 196 h 683"/>
                <a:gd name="T48" fmla="*/ 718 w 3402"/>
                <a:gd name="T49" fmla="*/ 157 h 683"/>
                <a:gd name="T50" fmla="*/ 535 w 3402"/>
                <a:gd name="T51" fmla="*/ 118 h 683"/>
                <a:gd name="T52" fmla="*/ 353 w 3402"/>
                <a:gd name="T53" fmla="*/ 80 h 683"/>
                <a:gd name="T54" fmla="*/ 176 w 3402"/>
                <a:gd name="T55" fmla="*/ 39 h 683"/>
                <a:gd name="T56" fmla="*/ 0 w 3402"/>
                <a:gd name="T57" fmla="*/ 0 h 683"/>
                <a:gd name="T58" fmla="*/ 0 w 3402"/>
                <a:gd name="T59" fmla="*/ 34 h 683"/>
                <a:gd name="T60" fmla="*/ 178 w 3402"/>
                <a:gd name="T61" fmla="*/ 71 h 683"/>
                <a:gd name="T62" fmla="*/ 362 w 3402"/>
                <a:gd name="T63" fmla="*/ 110 h 683"/>
                <a:gd name="T64" fmla="*/ 551 w 3402"/>
                <a:gd name="T65" fmla="*/ 149 h 683"/>
                <a:gd name="T66" fmla="*/ 745 w 3402"/>
                <a:gd name="T67" fmla="*/ 188 h 683"/>
                <a:gd name="T68" fmla="*/ 941 w 3402"/>
                <a:gd name="T69" fmla="*/ 228 h 683"/>
                <a:gd name="T70" fmla="*/ 1140 w 3402"/>
                <a:gd name="T71" fmla="*/ 267 h 683"/>
                <a:gd name="T72" fmla="*/ 1339 w 3402"/>
                <a:gd name="T73" fmla="*/ 306 h 683"/>
                <a:gd name="T74" fmla="*/ 1538 w 3402"/>
                <a:gd name="T75" fmla="*/ 345 h 683"/>
                <a:gd name="T76" fmla="*/ 1736 w 3402"/>
                <a:gd name="T77" fmla="*/ 382 h 683"/>
                <a:gd name="T78" fmla="*/ 1932 w 3402"/>
                <a:gd name="T79" fmla="*/ 421 h 683"/>
                <a:gd name="T80" fmla="*/ 2124 w 3402"/>
                <a:gd name="T81" fmla="*/ 456 h 683"/>
                <a:gd name="T82" fmla="*/ 2312 w 3402"/>
                <a:gd name="T83" fmla="*/ 492 h 683"/>
                <a:gd name="T84" fmla="*/ 2496 w 3402"/>
                <a:gd name="T85" fmla="*/ 527 h 683"/>
                <a:gd name="T86" fmla="*/ 2671 w 3402"/>
                <a:gd name="T87" fmla="*/ 561 h 683"/>
                <a:gd name="T88" fmla="*/ 2838 w 3402"/>
                <a:gd name="T89" fmla="*/ 592 h 683"/>
                <a:gd name="T90" fmla="*/ 2999 w 3402"/>
                <a:gd name="T91" fmla="*/ 622 h 683"/>
                <a:gd name="T92" fmla="*/ 3056 w 3402"/>
                <a:gd name="T93" fmla="*/ 636 h 683"/>
                <a:gd name="T94" fmla="*/ 3103 w 3402"/>
                <a:gd name="T95" fmla="*/ 646 h 683"/>
                <a:gd name="T96" fmla="*/ 3146 w 3402"/>
                <a:gd name="T97" fmla="*/ 656 h 683"/>
                <a:gd name="T98" fmla="*/ 3183 w 3402"/>
                <a:gd name="T99" fmla="*/ 666 h 683"/>
                <a:gd name="T100" fmla="*/ 3218 w 3402"/>
                <a:gd name="T101" fmla="*/ 673 h 683"/>
                <a:gd name="T102" fmla="*/ 3252 w 3402"/>
                <a:gd name="T103" fmla="*/ 678 h 683"/>
                <a:gd name="T104" fmla="*/ 3286 w 3402"/>
                <a:gd name="T105" fmla="*/ 681 h 683"/>
                <a:gd name="T106" fmla="*/ 3325 w 3402"/>
                <a:gd name="T107" fmla="*/ 683 h 683"/>
                <a:gd name="T108" fmla="*/ 3402 w 3402"/>
                <a:gd name="T109" fmla="*/ 676 h 68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402"/>
                <a:gd name="T166" fmla="*/ 0 h 683"/>
                <a:gd name="T167" fmla="*/ 3402 w 3402"/>
                <a:gd name="T168" fmla="*/ 683 h 68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402" h="683">
                  <a:moveTo>
                    <a:pt x="3402" y="676"/>
                  </a:moveTo>
                  <a:lnTo>
                    <a:pt x="3399" y="668"/>
                  </a:lnTo>
                  <a:lnTo>
                    <a:pt x="3338" y="673"/>
                  </a:lnTo>
                  <a:lnTo>
                    <a:pt x="3325" y="673"/>
                  </a:lnTo>
                  <a:lnTo>
                    <a:pt x="3309" y="673"/>
                  </a:lnTo>
                  <a:lnTo>
                    <a:pt x="3291" y="671"/>
                  </a:lnTo>
                  <a:lnTo>
                    <a:pt x="3271" y="668"/>
                  </a:lnTo>
                  <a:lnTo>
                    <a:pt x="3225" y="661"/>
                  </a:lnTo>
                  <a:lnTo>
                    <a:pt x="3174" y="649"/>
                  </a:lnTo>
                  <a:lnTo>
                    <a:pt x="3119" y="637"/>
                  </a:lnTo>
                  <a:lnTo>
                    <a:pt x="3060" y="625"/>
                  </a:lnTo>
                  <a:lnTo>
                    <a:pt x="2999" y="614"/>
                  </a:lnTo>
                  <a:lnTo>
                    <a:pt x="2938" y="605"/>
                  </a:lnTo>
                  <a:lnTo>
                    <a:pt x="2762" y="570"/>
                  </a:lnTo>
                  <a:lnTo>
                    <a:pt x="2582" y="536"/>
                  </a:lnTo>
                  <a:lnTo>
                    <a:pt x="2401" y="499"/>
                  </a:lnTo>
                  <a:lnTo>
                    <a:pt x="2215" y="463"/>
                  </a:lnTo>
                  <a:lnTo>
                    <a:pt x="2030" y="426"/>
                  </a:lnTo>
                  <a:lnTo>
                    <a:pt x="1842" y="389"/>
                  </a:lnTo>
                  <a:lnTo>
                    <a:pt x="1655" y="352"/>
                  </a:lnTo>
                  <a:lnTo>
                    <a:pt x="1467" y="313"/>
                  </a:lnTo>
                  <a:lnTo>
                    <a:pt x="1278" y="274"/>
                  </a:lnTo>
                  <a:lnTo>
                    <a:pt x="1091" y="235"/>
                  </a:lnTo>
                  <a:lnTo>
                    <a:pt x="904" y="196"/>
                  </a:lnTo>
                  <a:lnTo>
                    <a:pt x="718" y="157"/>
                  </a:lnTo>
                  <a:lnTo>
                    <a:pt x="535" y="118"/>
                  </a:lnTo>
                  <a:lnTo>
                    <a:pt x="353" y="80"/>
                  </a:lnTo>
                  <a:lnTo>
                    <a:pt x="176" y="39"/>
                  </a:lnTo>
                  <a:lnTo>
                    <a:pt x="0" y="0"/>
                  </a:lnTo>
                  <a:lnTo>
                    <a:pt x="0" y="34"/>
                  </a:lnTo>
                  <a:lnTo>
                    <a:pt x="178" y="71"/>
                  </a:lnTo>
                  <a:lnTo>
                    <a:pt x="362" y="110"/>
                  </a:lnTo>
                  <a:lnTo>
                    <a:pt x="551" y="149"/>
                  </a:lnTo>
                  <a:lnTo>
                    <a:pt x="745" y="188"/>
                  </a:lnTo>
                  <a:lnTo>
                    <a:pt x="941" y="228"/>
                  </a:lnTo>
                  <a:lnTo>
                    <a:pt x="1140" y="267"/>
                  </a:lnTo>
                  <a:lnTo>
                    <a:pt x="1339" y="306"/>
                  </a:lnTo>
                  <a:lnTo>
                    <a:pt x="1538" y="345"/>
                  </a:lnTo>
                  <a:lnTo>
                    <a:pt x="1736" y="382"/>
                  </a:lnTo>
                  <a:lnTo>
                    <a:pt x="1932" y="421"/>
                  </a:lnTo>
                  <a:lnTo>
                    <a:pt x="2124" y="456"/>
                  </a:lnTo>
                  <a:lnTo>
                    <a:pt x="2312" y="492"/>
                  </a:lnTo>
                  <a:lnTo>
                    <a:pt x="2496" y="527"/>
                  </a:lnTo>
                  <a:lnTo>
                    <a:pt x="2671" y="561"/>
                  </a:lnTo>
                  <a:lnTo>
                    <a:pt x="2838" y="592"/>
                  </a:lnTo>
                  <a:lnTo>
                    <a:pt x="2999" y="622"/>
                  </a:lnTo>
                  <a:lnTo>
                    <a:pt x="3056" y="636"/>
                  </a:lnTo>
                  <a:lnTo>
                    <a:pt x="3103" y="646"/>
                  </a:lnTo>
                  <a:lnTo>
                    <a:pt x="3146" y="656"/>
                  </a:lnTo>
                  <a:lnTo>
                    <a:pt x="3183" y="666"/>
                  </a:lnTo>
                  <a:lnTo>
                    <a:pt x="3218" y="673"/>
                  </a:lnTo>
                  <a:lnTo>
                    <a:pt x="3252" y="678"/>
                  </a:lnTo>
                  <a:lnTo>
                    <a:pt x="3286" y="681"/>
                  </a:lnTo>
                  <a:lnTo>
                    <a:pt x="3325" y="683"/>
                  </a:lnTo>
                  <a:lnTo>
                    <a:pt x="3402" y="676"/>
                  </a:lnTo>
                  <a:close/>
                </a:path>
              </a:pathLst>
            </a:custGeom>
            <a:solidFill>
              <a:srgbClr val="C3C3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821" name="Freeform 402"/>
            <p:cNvSpPr>
              <a:spLocks/>
            </p:cNvSpPr>
            <p:nvPr/>
          </p:nvSpPr>
          <p:spPr bwMode="auto">
            <a:xfrm>
              <a:off x="1265" y="1329"/>
              <a:ext cx="3339" cy="965"/>
            </a:xfrm>
            <a:custGeom>
              <a:avLst/>
              <a:gdLst>
                <a:gd name="T0" fmla="*/ 3338 w 3339"/>
                <a:gd name="T1" fmla="*/ 957 h 965"/>
                <a:gd name="T2" fmla="*/ 3267 w 3339"/>
                <a:gd name="T3" fmla="*/ 955 h 965"/>
                <a:gd name="T4" fmla="*/ 3175 w 3339"/>
                <a:gd name="T5" fmla="*/ 948 h 965"/>
                <a:gd name="T6" fmla="*/ 3059 w 3339"/>
                <a:gd name="T7" fmla="*/ 933 h 965"/>
                <a:gd name="T8" fmla="*/ 2931 w 3339"/>
                <a:gd name="T9" fmla="*/ 916 h 965"/>
                <a:gd name="T10" fmla="*/ 2711 w 3339"/>
                <a:gd name="T11" fmla="*/ 877 h 965"/>
                <a:gd name="T12" fmla="*/ 2401 w 3339"/>
                <a:gd name="T13" fmla="*/ 813 h 965"/>
                <a:gd name="T14" fmla="*/ 2098 w 3339"/>
                <a:gd name="T15" fmla="*/ 747 h 965"/>
                <a:gd name="T16" fmla="*/ 1803 w 3339"/>
                <a:gd name="T17" fmla="*/ 679 h 965"/>
                <a:gd name="T18" fmla="*/ 1511 w 3339"/>
                <a:gd name="T19" fmla="*/ 613 h 965"/>
                <a:gd name="T20" fmla="*/ 1222 w 3339"/>
                <a:gd name="T21" fmla="*/ 546 h 965"/>
                <a:gd name="T22" fmla="*/ 935 w 3339"/>
                <a:gd name="T23" fmla="*/ 478 h 965"/>
                <a:gd name="T24" fmla="*/ 646 w 3339"/>
                <a:gd name="T25" fmla="*/ 409 h 965"/>
                <a:gd name="T26" fmla="*/ 479 w 3339"/>
                <a:gd name="T27" fmla="*/ 372 h 965"/>
                <a:gd name="T28" fmla="*/ 439 w 3339"/>
                <a:gd name="T29" fmla="*/ 358 h 965"/>
                <a:gd name="T30" fmla="*/ 401 w 3339"/>
                <a:gd name="T31" fmla="*/ 341 h 965"/>
                <a:gd name="T32" fmla="*/ 369 w 3339"/>
                <a:gd name="T33" fmla="*/ 321 h 965"/>
                <a:gd name="T34" fmla="*/ 324 w 3339"/>
                <a:gd name="T35" fmla="*/ 286 h 965"/>
                <a:gd name="T36" fmla="*/ 271 w 3339"/>
                <a:gd name="T37" fmla="*/ 232 h 965"/>
                <a:gd name="T38" fmla="*/ 223 w 3339"/>
                <a:gd name="T39" fmla="*/ 174 h 965"/>
                <a:gd name="T40" fmla="*/ 170 w 3339"/>
                <a:gd name="T41" fmla="*/ 117 h 965"/>
                <a:gd name="T42" fmla="*/ 126 w 3339"/>
                <a:gd name="T43" fmla="*/ 76 h 965"/>
                <a:gd name="T44" fmla="*/ 94 w 3339"/>
                <a:gd name="T45" fmla="*/ 52 h 965"/>
                <a:gd name="T46" fmla="*/ 59 w 3339"/>
                <a:gd name="T47" fmla="*/ 29 h 965"/>
                <a:gd name="T48" fmla="*/ 20 w 3339"/>
                <a:gd name="T49" fmla="*/ 10 h 965"/>
                <a:gd name="T50" fmla="*/ 15 w 3339"/>
                <a:gd name="T51" fmla="*/ 25 h 965"/>
                <a:gd name="T52" fmla="*/ 40 w 3339"/>
                <a:gd name="T53" fmla="*/ 74 h 965"/>
                <a:gd name="T54" fmla="*/ 60 w 3339"/>
                <a:gd name="T55" fmla="*/ 120 h 965"/>
                <a:gd name="T56" fmla="*/ 74 w 3339"/>
                <a:gd name="T57" fmla="*/ 162 h 965"/>
                <a:gd name="T58" fmla="*/ 87 w 3339"/>
                <a:gd name="T59" fmla="*/ 221 h 965"/>
                <a:gd name="T60" fmla="*/ 91 w 3339"/>
                <a:gd name="T61" fmla="*/ 291 h 965"/>
                <a:gd name="T62" fmla="*/ 265 w 3339"/>
                <a:gd name="T63" fmla="*/ 362 h 965"/>
                <a:gd name="T64" fmla="*/ 616 w 3339"/>
                <a:gd name="T65" fmla="*/ 438 h 965"/>
                <a:gd name="T66" fmla="*/ 969 w 3339"/>
                <a:gd name="T67" fmla="*/ 515 h 965"/>
                <a:gd name="T68" fmla="*/ 1322 w 3339"/>
                <a:gd name="T69" fmla="*/ 593 h 965"/>
                <a:gd name="T70" fmla="*/ 1671 w 3339"/>
                <a:gd name="T71" fmla="*/ 669 h 965"/>
                <a:gd name="T72" fmla="*/ 2014 w 3339"/>
                <a:gd name="T73" fmla="*/ 744 h 965"/>
                <a:gd name="T74" fmla="*/ 2348 w 3339"/>
                <a:gd name="T75" fmla="*/ 813 h 965"/>
                <a:gd name="T76" fmla="*/ 2671 w 3339"/>
                <a:gd name="T77" fmla="*/ 879 h 965"/>
                <a:gd name="T78" fmla="*/ 2895 w 3339"/>
                <a:gd name="T79" fmla="*/ 918 h 965"/>
                <a:gd name="T80" fmla="*/ 3030 w 3339"/>
                <a:gd name="T81" fmla="*/ 936 h 965"/>
                <a:gd name="T82" fmla="*/ 3157 w 3339"/>
                <a:gd name="T83" fmla="*/ 953 h 965"/>
                <a:gd name="T84" fmla="*/ 3265 w 3339"/>
                <a:gd name="T85" fmla="*/ 963 h 965"/>
                <a:gd name="T86" fmla="*/ 3339 w 3339"/>
                <a:gd name="T87" fmla="*/ 965 h 96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339"/>
                <a:gd name="T133" fmla="*/ 0 h 965"/>
                <a:gd name="T134" fmla="*/ 3339 w 3339"/>
                <a:gd name="T135" fmla="*/ 965 h 96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339" h="965">
                  <a:moveTo>
                    <a:pt x="3339" y="965"/>
                  </a:moveTo>
                  <a:lnTo>
                    <a:pt x="3338" y="957"/>
                  </a:lnTo>
                  <a:lnTo>
                    <a:pt x="3297" y="953"/>
                  </a:lnTo>
                  <a:lnTo>
                    <a:pt x="3267" y="955"/>
                  </a:lnTo>
                  <a:lnTo>
                    <a:pt x="3224" y="953"/>
                  </a:lnTo>
                  <a:lnTo>
                    <a:pt x="3175" y="948"/>
                  </a:lnTo>
                  <a:lnTo>
                    <a:pt x="3118" y="941"/>
                  </a:lnTo>
                  <a:lnTo>
                    <a:pt x="3059" y="933"/>
                  </a:lnTo>
                  <a:lnTo>
                    <a:pt x="2995" y="924"/>
                  </a:lnTo>
                  <a:lnTo>
                    <a:pt x="2931" y="916"/>
                  </a:lnTo>
                  <a:lnTo>
                    <a:pt x="2870" y="908"/>
                  </a:lnTo>
                  <a:lnTo>
                    <a:pt x="2711" y="877"/>
                  </a:lnTo>
                  <a:lnTo>
                    <a:pt x="2554" y="845"/>
                  </a:lnTo>
                  <a:lnTo>
                    <a:pt x="2401" y="813"/>
                  </a:lnTo>
                  <a:lnTo>
                    <a:pt x="2249" y="779"/>
                  </a:lnTo>
                  <a:lnTo>
                    <a:pt x="2098" y="747"/>
                  </a:lnTo>
                  <a:lnTo>
                    <a:pt x="1950" y="713"/>
                  </a:lnTo>
                  <a:lnTo>
                    <a:pt x="1803" y="679"/>
                  </a:lnTo>
                  <a:lnTo>
                    <a:pt x="1656" y="647"/>
                  </a:lnTo>
                  <a:lnTo>
                    <a:pt x="1511" y="613"/>
                  </a:lnTo>
                  <a:lnTo>
                    <a:pt x="1366" y="580"/>
                  </a:lnTo>
                  <a:lnTo>
                    <a:pt x="1222" y="546"/>
                  </a:lnTo>
                  <a:lnTo>
                    <a:pt x="1079" y="512"/>
                  </a:lnTo>
                  <a:lnTo>
                    <a:pt x="935" y="478"/>
                  </a:lnTo>
                  <a:lnTo>
                    <a:pt x="790" y="443"/>
                  </a:lnTo>
                  <a:lnTo>
                    <a:pt x="646" y="409"/>
                  </a:lnTo>
                  <a:lnTo>
                    <a:pt x="501" y="375"/>
                  </a:lnTo>
                  <a:lnTo>
                    <a:pt x="479" y="372"/>
                  </a:lnTo>
                  <a:lnTo>
                    <a:pt x="459" y="365"/>
                  </a:lnTo>
                  <a:lnTo>
                    <a:pt x="439" y="358"/>
                  </a:lnTo>
                  <a:lnTo>
                    <a:pt x="420" y="350"/>
                  </a:lnTo>
                  <a:lnTo>
                    <a:pt x="401" y="341"/>
                  </a:lnTo>
                  <a:lnTo>
                    <a:pt x="385" y="331"/>
                  </a:lnTo>
                  <a:lnTo>
                    <a:pt x="369" y="321"/>
                  </a:lnTo>
                  <a:lnTo>
                    <a:pt x="354" y="309"/>
                  </a:lnTo>
                  <a:lnTo>
                    <a:pt x="324" y="286"/>
                  </a:lnTo>
                  <a:lnTo>
                    <a:pt x="298" y="260"/>
                  </a:lnTo>
                  <a:lnTo>
                    <a:pt x="271" y="232"/>
                  </a:lnTo>
                  <a:lnTo>
                    <a:pt x="248" y="205"/>
                  </a:lnTo>
                  <a:lnTo>
                    <a:pt x="223" y="174"/>
                  </a:lnTo>
                  <a:lnTo>
                    <a:pt x="197" y="145"/>
                  </a:lnTo>
                  <a:lnTo>
                    <a:pt x="170" y="117"/>
                  </a:lnTo>
                  <a:lnTo>
                    <a:pt x="141" y="90"/>
                  </a:lnTo>
                  <a:lnTo>
                    <a:pt x="126" y="76"/>
                  </a:lnTo>
                  <a:lnTo>
                    <a:pt x="111" y="64"/>
                  </a:lnTo>
                  <a:lnTo>
                    <a:pt x="94" y="52"/>
                  </a:lnTo>
                  <a:lnTo>
                    <a:pt x="77" y="41"/>
                  </a:lnTo>
                  <a:lnTo>
                    <a:pt x="59" y="29"/>
                  </a:lnTo>
                  <a:lnTo>
                    <a:pt x="40" y="19"/>
                  </a:lnTo>
                  <a:lnTo>
                    <a:pt x="20" y="10"/>
                  </a:lnTo>
                  <a:lnTo>
                    <a:pt x="0" y="0"/>
                  </a:lnTo>
                  <a:lnTo>
                    <a:pt x="15" y="25"/>
                  </a:lnTo>
                  <a:lnTo>
                    <a:pt x="28" y="51"/>
                  </a:lnTo>
                  <a:lnTo>
                    <a:pt x="40" y="74"/>
                  </a:lnTo>
                  <a:lnTo>
                    <a:pt x="50" y="98"/>
                  </a:lnTo>
                  <a:lnTo>
                    <a:pt x="60" y="120"/>
                  </a:lnTo>
                  <a:lnTo>
                    <a:pt x="67" y="142"/>
                  </a:lnTo>
                  <a:lnTo>
                    <a:pt x="74" y="162"/>
                  </a:lnTo>
                  <a:lnTo>
                    <a:pt x="79" y="183"/>
                  </a:lnTo>
                  <a:lnTo>
                    <a:pt x="87" y="221"/>
                  </a:lnTo>
                  <a:lnTo>
                    <a:pt x="91" y="257"/>
                  </a:lnTo>
                  <a:lnTo>
                    <a:pt x="91" y="291"/>
                  </a:lnTo>
                  <a:lnTo>
                    <a:pt x="89" y="323"/>
                  </a:lnTo>
                  <a:lnTo>
                    <a:pt x="265" y="362"/>
                  </a:lnTo>
                  <a:lnTo>
                    <a:pt x="440" y="399"/>
                  </a:lnTo>
                  <a:lnTo>
                    <a:pt x="616" y="438"/>
                  </a:lnTo>
                  <a:lnTo>
                    <a:pt x="793" y="477"/>
                  </a:lnTo>
                  <a:lnTo>
                    <a:pt x="969" y="515"/>
                  </a:lnTo>
                  <a:lnTo>
                    <a:pt x="1146" y="554"/>
                  </a:lnTo>
                  <a:lnTo>
                    <a:pt x="1322" y="593"/>
                  </a:lnTo>
                  <a:lnTo>
                    <a:pt x="1497" y="632"/>
                  </a:lnTo>
                  <a:lnTo>
                    <a:pt x="1671" y="669"/>
                  </a:lnTo>
                  <a:lnTo>
                    <a:pt x="1843" y="706"/>
                  </a:lnTo>
                  <a:lnTo>
                    <a:pt x="2014" y="744"/>
                  </a:lnTo>
                  <a:lnTo>
                    <a:pt x="2183" y="779"/>
                  </a:lnTo>
                  <a:lnTo>
                    <a:pt x="2348" y="813"/>
                  </a:lnTo>
                  <a:lnTo>
                    <a:pt x="2512" y="847"/>
                  </a:lnTo>
                  <a:lnTo>
                    <a:pt x="2671" y="879"/>
                  </a:lnTo>
                  <a:lnTo>
                    <a:pt x="2828" y="908"/>
                  </a:lnTo>
                  <a:lnTo>
                    <a:pt x="2895" y="918"/>
                  </a:lnTo>
                  <a:lnTo>
                    <a:pt x="2963" y="928"/>
                  </a:lnTo>
                  <a:lnTo>
                    <a:pt x="3030" y="936"/>
                  </a:lnTo>
                  <a:lnTo>
                    <a:pt x="3094" y="946"/>
                  </a:lnTo>
                  <a:lnTo>
                    <a:pt x="3157" y="953"/>
                  </a:lnTo>
                  <a:lnTo>
                    <a:pt x="3214" y="960"/>
                  </a:lnTo>
                  <a:lnTo>
                    <a:pt x="3265" y="963"/>
                  </a:lnTo>
                  <a:lnTo>
                    <a:pt x="3309" y="965"/>
                  </a:lnTo>
                  <a:lnTo>
                    <a:pt x="3339" y="965"/>
                  </a:lnTo>
                  <a:close/>
                </a:path>
              </a:pathLst>
            </a:custGeom>
            <a:solidFill>
              <a:srgbClr val="3BB3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822" name="Freeform 403"/>
            <p:cNvSpPr>
              <a:spLocks/>
            </p:cNvSpPr>
            <p:nvPr/>
          </p:nvSpPr>
          <p:spPr bwMode="auto">
            <a:xfrm>
              <a:off x="4083" y="2235"/>
              <a:ext cx="494" cy="120"/>
            </a:xfrm>
            <a:custGeom>
              <a:avLst/>
              <a:gdLst>
                <a:gd name="T0" fmla="*/ 0 w 494"/>
                <a:gd name="T1" fmla="*/ 0 h 120"/>
                <a:gd name="T2" fmla="*/ 50 w 494"/>
                <a:gd name="T3" fmla="*/ 3 h 120"/>
                <a:gd name="T4" fmla="*/ 103 w 494"/>
                <a:gd name="T5" fmla="*/ 3 h 120"/>
                <a:gd name="T6" fmla="*/ 153 w 494"/>
                <a:gd name="T7" fmla="*/ 5 h 120"/>
                <a:gd name="T8" fmla="*/ 204 w 494"/>
                <a:gd name="T9" fmla="*/ 5 h 120"/>
                <a:gd name="T10" fmla="*/ 253 w 494"/>
                <a:gd name="T11" fmla="*/ 5 h 120"/>
                <a:gd name="T12" fmla="*/ 303 w 494"/>
                <a:gd name="T13" fmla="*/ 3 h 120"/>
                <a:gd name="T14" fmla="*/ 354 w 494"/>
                <a:gd name="T15" fmla="*/ 3 h 120"/>
                <a:gd name="T16" fmla="*/ 403 w 494"/>
                <a:gd name="T17" fmla="*/ 0 h 120"/>
                <a:gd name="T18" fmla="*/ 418 w 494"/>
                <a:gd name="T19" fmla="*/ 7 h 120"/>
                <a:gd name="T20" fmla="*/ 430 w 494"/>
                <a:gd name="T21" fmla="*/ 12 h 120"/>
                <a:gd name="T22" fmla="*/ 444 w 494"/>
                <a:gd name="T23" fmla="*/ 18 h 120"/>
                <a:gd name="T24" fmla="*/ 454 w 494"/>
                <a:gd name="T25" fmla="*/ 27 h 120"/>
                <a:gd name="T26" fmla="*/ 474 w 494"/>
                <a:gd name="T27" fmla="*/ 42 h 120"/>
                <a:gd name="T28" fmla="*/ 494 w 494"/>
                <a:gd name="T29" fmla="*/ 62 h 120"/>
                <a:gd name="T30" fmla="*/ 471 w 494"/>
                <a:gd name="T31" fmla="*/ 81 h 120"/>
                <a:gd name="T32" fmla="*/ 449 w 494"/>
                <a:gd name="T33" fmla="*/ 96 h 120"/>
                <a:gd name="T34" fmla="*/ 437 w 494"/>
                <a:gd name="T35" fmla="*/ 105 h 120"/>
                <a:gd name="T36" fmla="*/ 423 w 494"/>
                <a:gd name="T37" fmla="*/ 110 h 120"/>
                <a:gd name="T38" fmla="*/ 408 w 494"/>
                <a:gd name="T39" fmla="*/ 115 h 120"/>
                <a:gd name="T40" fmla="*/ 391 w 494"/>
                <a:gd name="T41" fmla="*/ 120 h 120"/>
                <a:gd name="T42" fmla="*/ 342 w 494"/>
                <a:gd name="T43" fmla="*/ 103 h 120"/>
                <a:gd name="T44" fmla="*/ 295 w 494"/>
                <a:gd name="T45" fmla="*/ 88 h 120"/>
                <a:gd name="T46" fmla="*/ 246 w 494"/>
                <a:gd name="T47" fmla="*/ 71 h 120"/>
                <a:gd name="T48" fmla="*/ 195 w 494"/>
                <a:gd name="T49" fmla="*/ 57 h 120"/>
                <a:gd name="T50" fmla="*/ 146 w 494"/>
                <a:gd name="T51" fmla="*/ 42 h 120"/>
                <a:gd name="T52" fmla="*/ 97 w 494"/>
                <a:gd name="T53" fmla="*/ 29 h 120"/>
                <a:gd name="T54" fmla="*/ 49 w 494"/>
                <a:gd name="T55" fmla="*/ 13 h 120"/>
                <a:gd name="T56" fmla="*/ 0 w 494"/>
                <a:gd name="T57" fmla="*/ 0 h 12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94"/>
                <a:gd name="T88" fmla="*/ 0 h 120"/>
                <a:gd name="T89" fmla="*/ 494 w 494"/>
                <a:gd name="T90" fmla="*/ 120 h 12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94" h="120">
                  <a:moveTo>
                    <a:pt x="0" y="0"/>
                  </a:moveTo>
                  <a:lnTo>
                    <a:pt x="50" y="3"/>
                  </a:lnTo>
                  <a:lnTo>
                    <a:pt x="103" y="3"/>
                  </a:lnTo>
                  <a:lnTo>
                    <a:pt x="153" y="5"/>
                  </a:lnTo>
                  <a:lnTo>
                    <a:pt x="204" y="5"/>
                  </a:lnTo>
                  <a:lnTo>
                    <a:pt x="253" y="5"/>
                  </a:lnTo>
                  <a:lnTo>
                    <a:pt x="303" y="3"/>
                  </a:lnTo>
                  <a:lnTo>
                    <a:pt x="354" y="3"/>
                  </a:lnTo>
                  <a:lnTo>
                    <a:pt x="403" y="0"/>
                  </a:lnTo>
                  <a:lnTo>
                    <a:pt x="418" y="7"/>
                  </a:lnTo>
                  <a:lnTo>
                    <a:pt x="430" y="12"/>
                  </a:lnTo>
                  <a:lnTo>
                    <a:pt x="444" y="18"/>
                  </a:lnTo>
                  <a:lnTo>
                    <a:pt x="454" y="27"/>
                  </a:lnTo>
                  <a:lnTo>
                    <a:pt x="474" y="42"/>
                  </a:lnTo>
                  <a:lnTo>
                    <a:pt x="494" y="62"/>
                  </a:lnTo>
                  <a:lnTo>
                    <a:pt x="471" y="81"/>
                  </a:lnTo>
                  <a:lnTo>
                    <a:pt x="449" y="96"/>
                  </a:lnTo>
                  <a:lnTo>
                    <a:pt x="437" y="105"/>
                  </a:lnTo>
                  <a:lnTo>
                    <a:pt x="423" y="110"/>
                  </a:lnTo>
                  <a:lnTo>
                    <a:pt x="408" y="115"/>
                  </a:lnTo>
                  <a:lnTo>
                    <a:pt x="391" y="120"/>
                  </a:lnTo>
                  <a:lnTo>
                    <a:pt x="342" y="103"/>
                  </a:lnTo>
                  <a:lnTo>
                    <a:pt x="295" y="88"/>
                  </a:lnTo>
                  <a:lnTo>
                    <a:pt x="246" y="71"/>
                  </a:lnTo>
                  <a:lnTo>
                    <a:pt x="195" y="57"/>
                  </a:lnTo>
                  <a:lnTo>
                    <a:pt x="146" y="42"/>
                  </a:lnTo>
                  <a:lnTo>
                    <a:pt x="97" y="29"/>
                  </a:lnTo>
                  <a:lnTo>
                    <a:pt x="49" y="13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969595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823" name="Freeform 404"/>
            <p:cNvSpPr>
              <a:spLocks/>
            </p:cNvSpPr>
            <p:nvPr/>
          </p:nvSpPr>
          <p:spPr bwMode="auto">
            <a:xfrm>
              <a:off x="1325" y="1273"/>
              <a:ext cx="76" cy="479"/>
            </a:xfrm>
            <a:custGeom>
              <a:avLst/>
              <a:gdLst>
                <a:gd name="T0" fmla="*/ 7 w 76"/>
                <a:gd name="T1" fmla="*/ 0 h 479"/>
                <a:gd name="T2" fmla="*/ 4 w 76"/>
                <a:gd name="T3" fmla="*/ 2 h 479"/>
                <a:gd name="T4" fmla="*/ 2 w 76"/>
                <a:gd name="T5" fmla="*/ 5 h 479"/>
                <a:gd name="T6" fmla="*/ 0 w 76"/>
                <a:gd name="T7" fmla="*/ 9 h 479"/>
                <a:gd name="T8" fmla="*/ 0 w 76"/>
                <a:gd name="T9" fmla="*/ 12 h 479"/>
                <a:gd name="T10" fmla="*/ 76 w 76"/>
                <a:gd name="T11" fmla="*/ 479 h 47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6"/>
                <a:gd name="T19" fmla="*/ 0 h 479"/>
                <a:gd name="T20" fmla="*/ 76 w 76"/>
                <a:gd name="T21" fmla="*/ 479 h 47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6" h="479">
                  <a:moveTo>
                    <a:pt x="7" y="0"/>
                  </a:moveTo>
                  <a:lnTo>
                    <a:pt x="4" y="2"/>
                  </a:lnTo>
                  <a:lnTo>
                    <a:pt x="2" y="5"/>
                  </a:lnTo>
                  <a:lnTo>
                    <a:pt x="0" y="9"/>
                  </a:lnTo>
                  <a:lnTo>
                    <a:pt x="0" y="12"/>
                  </a:lnTo>
                  <a:lnTo>
                    <a:pt x="76" y="479"/>
                  </a:lnTo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824" name="Freeform 405"/>
            <p:cNvSpPr>
              <a:spLocks/>
            </p:cNvSpPr>
            <p:nvPr/>
          </p:nvSpPr>
          <p:spPr bwMode="auto">
            <a:xfrm>
              <a:off x="1910" y="1547"/>
              <a:ext cx="145" cy="103"/>
            </a:xfrm>
            <a:custGeom>
              <a:avLst/>
              <a:gdLst>
                <a:gd name="T0" fmla="*/ 64 w 145"/>
                <a:gd name="T1" fmla="*/ 0 h 103"/>
                <a:gd name="T2" fmla="*/ 65 w 145"/>
                <a:gd name="T3" fmla="*/ 7 h 103"/>
                <a:gd name="T4" fmla="*/ 67 w 145"/>
                <a:gd name="T5" fmla="*/ 14 h 103"/>
                <a:gd name="T6" fmla="*/ 67 w 145"/>
                <a:gd name="T7" fmla="*/ 19 h 103"/>
                <a:gd name="T8" fmla="*/ 67 w 145"/>
                <a:gd name="T9" fmla="*/ 25 h 103"/>
                <a:gd name="T10" fmla="*/ 62 w 145"/>
                <a:gd name="T11" fmla="*/ 39 h 103"/>
                <a:gd name="T12" fmla="*/ 54 w 145"/>
                <a:gd name="T13" fmla="*/ 51 h 103"/>
                <a:gd name="T14" fmla="*/ 44 w 145"/>
                <a:gd name="T15" fmla="*/ 63 h 103"/>
                <a:gd name="T16" fmla="*/ 30 w 145"/>
                <a:gd name="T17" fmla="*/ 76 h 103"/>
                <a:gd name="T18" fmla="*/ 15 w 145"/>
                <a:gd name="T19" fmla="*/ 88 h 103"/>
                <a:gd name="T20" fmla="*/ 0 w 145"/>
                <a:gd name="T21" fmla="*/ 101 h 103"/>
                <a:gd name="T22" fmla="*/ 20 w 145"/>
                <a:gd name="T23" fmla="*/ 101 h 103"/>
                <a:gd name="T24" fmla="*/ 40 w 145"/>
                <a:gd name="T25" fmla="*/ 103 h 103"/>
                <a:gd name="T26" fmla="*/ 138 w 145"/>
                <a:gd name="T27" fmla="*/ 44 h 103"/>
                <a:gd name="T28" fmla="*/ 141 w 145"/>
                <a:gd name="T29" fmla="*/ 39 h 103"/>
                <a:gd name="T30" fmla="*/ 145 w 145"/>
                <a:gd name="T31" fmla="*/ 36 h 103"/>
                <a:gd name="T32" fmla="*/ 145 w 145"/>
                <a:gd name="T33" fmla="*/ 32 h 103"/>
                <a:gd name="T34" fmla="*/ 145 w 145"/>
                <a:gd name="T35" fmla="*/ 29 h 103"/>
                <a:gd name="T36" fmla="*/ 145 w 145"/>
                <a:gd name="T37" fmla="*/ 25 h 103"/>
                <a:gd name="T38" fmla="*/ 141 w 145"/>
                <a:gd name="T39" fmla="*/ 24 h 103"/>
                <a:gd name="T40" fmla="*/ 138 w 145"/>
                <a:gd name="T41" fmla="*/ 20 h 103"/>
                <a:gd name="T42" fmla="*/ 133 w 145"/>
                <a:gd name="T43" fmla="*/ 19 h 103"/>
                <a:gd name="T44" fmla="*/ 116 w 145"/>
                <a:gd name="T45" fmla="*/ 14 h 103"/>
                <a:gd name="T46" fmla="*/ 99 w 145"/>
                <a:gd name="T47" fmla="*/ 8 h 103"/>
                <a:gd name="T48" fmla="*/ 81 w 145"/>
                <a:gd name="T49" fmla="*/ 3 h 103"/>
                <a:gd name="T50" fmla="*/ 64 w 145"/>
                <a:gd name="T51" fmla="*/ 0 h 10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45"/>
                <a:gd name="T79" fmla="*/ 0 h 103"/>
                <a:gd name="T80" fmla="*/ 145 w 145"/>
                <a:gd name="T81" fmla="*/ 103 h 10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45" h="103">
                  <a:moveTo>
                    <a:pt x="64" y="0"/>
                  </a:moveTo>
                  <a:lnTo>
                    <a:pt x="65" y="7"/>
                  </a:lnTo>
                  <a:lnTo>
                    <a:pt x="67" y="14"/>
                  </a:lnTo>
                  <a:lnTo>
                    <a:pt x="67" y="19"/>
                  </a:lnTo>
                  <a:lnTo>
                    <a:pt x="67" y="25"/>
                  </a:lnTo>
                  <a:lnTo>
                    <a:pt x="62" y="39"/>
                  </a:lnTo>
                  <a:lnTo>
                    <a:pt x="54" y="51"/>
                  </a:lnTo>
                  <a:lnTo>
                    <a:pt x="44" y="63"/>
                  </a:lnTo>
                  <a:lnTo>
                    <a:pt x="30" y="76"/>
                  </a:lnTo>
                  <a:lnTo>
                    <a:pt x="15" y="88"/>
                  </a:lnTo>
                  <a:lnTo>
                    <a:pt x="0" y="101"/>
                  </a:lnTo>
                  <a:lnTo>
                    <a:pt x="20" y="101"/>
                  </a:lnTo>
                  <a:lnTo>
                    <a:pt x="40" y="103"/>
                  </a:lnTo>
                  <a:lnTo>
                    <a:pt x="138" y="44"/>
                  </a:lnTo>
                  <a:lnTo>
                    <a:pt x="141" y="39"/>
                  </a:lnTo>
                  <a:lnTo>
                    <a:pt x="145" y="36"/>
                  </a:lnTo>
                  <a:lnTo>
                    <a:pt x="145" y="32"/>
                  </a:lnTo>
                  <a:lnTo>
                    <a:pt x="145" y="29"/>
                  </a:lnTo>
                  <a:lnTo>
                    <a:pt x="145" y="25"/>
                  </a:lnTo>
                  <a:lnTo>
                    <a:pt x="141" y="24"/>
                  </a:lnTo>
                  <a:lnTo>
                    <a:pt x="138" y="20"/>
                  </a:lnTo>
                  <a:lnTo>
                    <a:pt x="133" y="19"/>
                  </a:lnTo>
                  <a:lnTo>
                    <a:pt x="116" y="14"/>
                  </a:lnTo>
                  <a:lnTo>
                    <a:pt x="99" y="8"/>
                  </a:lnTo>
                  <a:lnTo>
                    <a:pt x="81" y="3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F8C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825" name="Freeform 406"/>
            <p:cNvSpPr>
              <a:spLocks/>
            </p:cNvSpPr>
            <p:nvPr/>
          </p:nvSpPr>
          <p:spPr bwMode="auto">
            <a:xfrm>
              <a:off x="3966" y="1520"/>
              <a:ext cx="365" cy="429"/>
            </a:xfrm>
            <a:custGeom>
              <a:avLst/>
              <a:gdLst>
                <a:gd name="T0" fmla="*/ 138 w 365"/>
                <a:gd name="T1" fmla="*/ 0 h 429"/>
                <a:gd name="T2" fmla="*/ 142 w 365"/>
                <a:gd name="T3" fmla="*/ 25 h 429"/>
                <a:gd name="T4" fmla="*/ 144 w 365"/>
                <a:gd name="T5" fmla="*/ 51 h 429"/>
                <a:gd name="T6" fmla="*/ 142 w 365"/>
                <a:gd name="T7" fmla="*/ 78 h 429"/>
                <a:gd name="T8" fmla="*/ 140 w 365"/>
                <a:gd name="T9" fmla="*/ 103 h 429"/>
                <a:gd name="T10" fmla="*/ 135 w 365"/>
                <a:gd name="T11" fmla="*/ 130 h 429"/>
                <a:gd name="T12" fmla="*/ 128 w 365"/>
                <a:gd name="T13" fmla="*/ 157 h 429"/>
                <a:gd name="T14" fmla="*/ 120 w 365"/>
                <a:gd name="T15" fmla="*/ 183 h 429"/>
                <a:gd name="T16" fmla="*/ 111 w 365"/>
                <a:gd name="T17" fmla="*/ 210 h 429"/>
                <a:gd name="T18" fmla="*/ 101 w 365"/>
                <a:gd name="T19" fmla="*/ 237 h 429"/>
                <a:gd name="T20" fmla="*/ 88 w 365"/>
                <a:gd name="T21" fmla="*/ 264 h 429"/>
                <a:gd name="T22" fmla="*/ 76 w 365"/>
                <a:gd name="T23" fmla="*/ 291 h 429"/>
                <a:gd name="T24" fmla="*/ 63 w 365"/>
                <a:gd name="T25" fmla="*/ 316 h 429"/>
                <a:gd name="T26" fmla="*/ 32 w 365"/>
                <a:gd name="T27" fmla="*/ 368 h 429"/>
                <a:gd name="T28" fmla="*/ 0 w 365"/>
                <a:gd name="T29" fmla="*/ 421 h 429"/>
                <a:gd name="T30" fmla="*/ 22 w 365"/>
                <a:gd name="T31" fmla="*/ 424 h 429"/>
                <a:gd name="T32" fmla="*/ 51 w 365"/>
                <a:gd name="T33" fmla="*/ 429 h 429"/>
                <a:gd name="T34" fmla="*/ 358 w 365"/>
                <a:gd name="T35" fmla="*/ 68 h 429"/>
                <a:gd name="T36" fmla="*/ 363 w 365"/>
                <a:gd name="T37" fmla="*/ 61 h 429"/>
                <a:gd name="T38" fmla="*/ 365 w 365"/>
                <a:gd name="T39" fmla="*/ 54 h 429"/>
                <a:gd name="T40" fmla="*/ 365 w 365"/>
                <a:gd name="T41" fmla="*/ 49 h 429"/>
                <a:gd name="T42" fmla="*/ 361 w 365"/>
                <a:gd name="T43" fmla="*/ 44 h 429"/>
                <a:gd name="T44" fmla="*/ 358 w 365"/>
                <a:gd name="T45" fmla="*/ 41 h 429"/>
                <a:gd name="T46" fmla="*/ 355 w 365"/>
                <a:gd name="T47" fmla="*/ 37 h 429"/>
                <a:gd name="T48" fmla="*/ 350 w 365"/>
                <a:gd name="T49" fmla="*/ 35 h 429"/>
                <a:gd name="T50" fmla="*/ 344 w 365"/>
                <a:gd name="T51" fmla="*/ 32 h 429"/>
                <a:gd name="T52" fmla="*/ 317 w 365"/>
                <a:gd name="T53" fmla="*/ 24 h 429"/>
                <a:gd name="T54" fmla="*/ 287 w 365"/>
                <a:gd name="T55" fmla="*/ 15 h 429"/>
                <a:gd name="T56" fmla="*/ 257 w 365"/>
                <a:gd name="T57" fmla="*/ 10 h 429"/>
                <a:gd name="T58" fmla="*/ 226 w 365"/>
                <a:gd name="T59" fmla="*/ 7 h 429"/>
                <a:gd name="T60" fmla="*/ 172 w 365"/>
                <a:gd name="T61" fmla="*/ 2 h 429"/>
                <a:gd name="T62" fmla="*/ 138 w 365"/>
                <a:gd name="T63" fmla="*/ 0 h 42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65"/>
                <a:gd name="T97" fmla="*/ 0 h 429"/>
                <a:gd name="T98" fmla="*/ 365 w 365"/>
                <a:gd name="T99" fmla="*/ 429 h 42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65" h="429">
                  <a:moveTo>
                    <a:pt x="138" y="0"/>
                  </a:moveTo>
                  <a:lnTo>
                    <a:pt x="142" y="25"/>
                  </a:lnTo>
                  <a:lnTo>
                    <a:pt x="144" y="51"/>
                  </a:lnTo>
                  <a:lnTo>
                    <a:pt x="142" y="78"/>
                  </a:lnTo>
                  <a:lnTo>
                    <a:pt x="140" y="103"/>
                  </a:lnTo>
                  <a:lnTo>
                    <a:pt x="135" y="130"/>
                  </a:lnTo>
                  <a:lnTo>
                    <a:pt x="128" y="157"/>
                  </a:lnTo>
                  <a:lnTo>
                    <a:pt x="120" y="183"/>
                  </a:lnTo>
                  <a:lnTo>
                    <a:pt x="111" y="210"/>
                  </a:lnTo>
                  <a:lnTo>
                    <a:pt x="101" y="237"/>
                  </a:lnTo>
                  <a:lnTo>
                    <a:pt x="88" y="264"/>
                  </a:lnTo>
                  <a:lnTo>
                    <a:pt x="76" y="291"/>
                  </a:lnTo>
                  <a:lnTo>
                    <a:pt x="63" y="316"/>
                  </a:lnTo>
                  <a:lnTo>
                    <a:pt x="32" y="368"/>
                  </a:lnTo>
                  <a:lnTo>
                    <a:pt x="0" y="421"/>
                  </a:lnTo>
                  <a:lnTo>
                    <a:pt x="22" y="424"/>
                  </a:lnTo>
                  <a:lnTo>
                    <a:pt x="51" y="429"/>
                  </a:lnTo>
                  <a:lnTo>
                    <a:pt x="358" y="68"/>
                  </a:lnTo>
                  <a:lnTo>
                    <a:pt x="363" y="61"/>
                  </a:lnTo>
                  <a:lnTo>
                    <a:pt x="365" y="54"/>
                  </a:lnTo>
                  <a:lnTo>
                    <a:pt x="365" y="49"/>
                  </a:lnTo>
                  <a:lnTo>
                    <a:pt x="361" y="44"/>
                  </a:lnTo>
                  <a:lnTo>
                    <a:pt x="358" y="41"/>
                  </a:lnTo>
                  <a:lnTo>
                    <a:pt x="355" y="37"/>
                  </a:lnTo>
                  <a:lnTo>
                    <a:pt x="350" y="35"/>
                  </a:lnTo>
                  <a:lnTo>
                    <a:pt x="344" y="32"/>
                  </a:lnTo>
                  <a:lnTo>
                    <a:pt x="317" y="24"/>
                  </a:lnTo>
                  <a:lnTo>
                    <a:pt x="287" y="15"/>
                  </a:lnTo>
                  <a:lnTo>
                    <a:pt x="257" y="10"/>
                  </a:lnTo>
                  <a:lnTo>
                    <a:pt x="226" y="7"/>
                  </a:lnTo>
                  <a:lnTo>
                    <a:pt x="172" y="2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8C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826" name="Freeform 407"/>
            <p:cNvSpPr>
              <a:spLocks/>
            </p:cNvSpPr>
            <p:nvPr/>
          </p:nvSpPr>
          <p:spPr bwMode="auto">
            <a:xfrm>
              <a:off x="1903" y="1544"/>
              <a:ext cx="76" cy="104"/>
            </a:xfrm>
            <a:custGeom>
              <a:avLst/>
              <a:gdLst>
                <a:gd name="T0" fmla="*/ 71 w 76"/>
                <a:gd name="T1" fmla="*/ 3 h 104"/>
                <a:gd name="T2" fmla="*/ 72 w 76"/>
                <a:gd name="T3" fmla="*/ 10 h 104"/>
                <a:gd name="T4" fmla="*/ 74 w 76"/>
                <a:gd name="T5" fmla="*/ 17 h 104"/>
                <a:gd name="T6" fmla="*/ 74 w 76"/>
                <a:gd name="T7" fmla="*/ 22 h 104"/>
                <a:gd name="T8" fmla="*/ 74 w 76"/>
                <a:gd name="T9" fmla="*/ 28 h 104"/>
                <a:gd name="T10" fmla="*/ 69 w 76"/>
                <a:gd name="T11" fmla="*/ 42 h 104"/>
                <a:gd name="T12" fmla="*/ 61 w 76"/>
                <a:gd name="T13" fmla="*/ 54 h 104"/>
                <a:gd name="T14" fmla="*/ 51 w 76"/>
                <a:gd name="T15" fmla="*/ 66 h 104"/>
                <a:gd name="T16" fmla="*/ 37 w 76"/>
                <a:gd name="T17" fmla="*/ 79 h 104"/>
                <a:gd name="T18" fmla="*/ 22 w 76"/>
                <a:gd name="T19" fmla="*/ 91 h 104"/>
                <a:gd name="T20" fmla="*/ 7 w 76"/>
                <a:gd name="T21" fmla="*/ 104 h 104"/>
                <a:gd name="T22" fmla="*/ 10 w 76"/>
                <a:gd name="T23" fmla="*/ 104 h 104"/>
                <a:gd name="T24" fmla="*/ 5 w 76"/>
                <a:gd name="T25" fmla="*/ 103 h 104"/>
                <a:gd name="T26" fmla="*/ 0 w 76"/>
                <a:gd name="T27" fmla="*/ 103 h 104"/>
                <a:gd name="T28" fmla="*/ 2 w 76"/>
                <a:gd name="T29" fmla="*/ 103 h 104"/>
                <a:gd name="T30" fmla="*/ 18 w 76"/>
                <a:gd name="T31" fmla="*/ 91 h 104"/>
                <a:gd name="T32" fmla="*/ 34 w 76"/>
                <a:gd name="T33" fmla="*/ 77 h 104"/>
                <a:gd name="T34" fmla="*/ 47 w 76"/>
                <a:gd name="T35" fmla="*/ 64 h 104"/>
                <a:gd name="T36" fmla="*/ 57 w 76"/>
                <a:gd name="T37" fmla="*/ 50 h 104"/>
                <a:gd name="T38" fmla="*/ 66 w 76"/>
                <a:gd name="T39" fmla="*/ 37 h 104"/>
                <a:gd name="T40" fmla="*/ 71 w 76"/>
                <a:gd name="T41" fmla="*/ 25 h 104"/>
                <a:gd name="T42" fmla="*/ 71 w 76"/>
                <a:gd name="T43" fmla="*/ 18 h 104"/>
                <a:gd name="T44" fmla="*/ 71 w 76"/>
                <a:gd name="T45" fmla="*/ 13 h 104"/>
                <a:gd name="T46" fmla="*/ 69 w 76"/>
                <a:gd name="T47" fmla="*/ 8 h 104"/>
                <a:gd name="T48" fmla="*/ 66 w 76"/>
                <a:gd name="T49" fmla="*/ 3 h 104"/>
                <a:gd name="T50" fmla="*/ 59 w 76"/>
                <a:gd name="T51" fmla="*/ 1 h 104"/>
                <a:gd name="T52" fmla="*/ 59 w 76"/>
                <a:gd name="T53" fmla="*/ 0 h 104"/>
                <a:gd name="T54" fmla="*/ 62 w 76"/>
                <a:gd name="T55" fmla="*/ 0 h 104"/>
                <a:gd name="T56" fmla="*/ 67 w 76"/>
                <a:gd name="T57" fmla="*/ 1 h 104"/>
                <a:gd name="T58" fmla="*/ 72 w 76"/>
                <a:gd name="T59" fmla="*/ 3 h 104"/>
                <a:gd name="T60" fmla="*/ 76 w 76"/>
                <a:gd name="T61" fmla="*/ 5 h 104"/>
                <a:gd name="T62" fmla="*/ 76 w 76"/>
                <a:gd name="T63" fmla="*/ 5 h 104"/>
                <a:gd name="T64" fmla="*/ 71 w 76"/>
                <a:gd name="T65" fmla="*/ 3 h 10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6"/>
                <a:gd name="T100" fmla="*/ 0 h 104"/>
                <a:gd name="T101" fmla="*/ 76 w 76"/>
                <a:gd name="T102" fmla="*/ 104 h 10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6" h="104">
                  <a:moveTo>
                    <a:pt x="71" y="3"/>
                  </a:moveTo>
                  <a:lnTo>
                    <a:pt x="72" y="10"/>
                  </a:lnTo>
                  <a:lnTo>
                    <a:pt x="74" y="17"/>
                  </a:lnTo>
                  <a:lnTo>
                    <a:pt x="74" y="22"/>
                  </a:lnTo>
                  <a:lnTo>
                    <a:pt x="74" y="28"/>
                  </a:lnTo>
                  <a:lnTo>
                    <a:pt x="69" y="42"/>
                  </a:lnTo>
                  <a:lnTo>
                    <a:pt x="61" y="54"/>
                  </a:lnTo>
                  <a:lnTo>
                    <a:pt x="51" y="66"/>
                  </a:lnTo>
                  <a:lnTo>
                    <a:pt x="37" y="79"/>
                  </a:lnTo>
                  <a:lnTo>
                    <a:pt x="22" y="91"/>
                  </a:lnTo>
                  <a:lnTo>
                    <a:pt x="7" y="104"/>
                  </a:lnTo>
                  <a:lnTo>
                    <a:pt x="10" y="104"/>
                  </a:lnTo>
                  <a:lnTo>
                    <a:pt x="5" y="103"/>
                  </a:lnTo>
                  <a:lnTo>
                    <a:pt x="0" y="103"/>
                  </a:lnTo>
                  <a:lnTo>
                    <a:pt x="2" y="103"/>
                  </a:lnTo>
                  <a:lnTo>
                    <a:pt x="18" y="91"/>
                  </a:lnTo>
                  <a:lnTo>
                    <a:pt x="34" y="77"/>
                  </a:lnTo>
                  <a:lnTo>
                    <a:pt x="47" y="64"/>
                  </a:lnTo>
                  <a:lnTo>
                    <a:pt x="57" y="50"/>
                  </a:lnTo>
                  <a:lnTo>
                    <a:pt x="66" y="37"/>
                  </a:lnTo>
                  <a:lnTo>
                    <a:pt x="71" y="25"/>
                  </a:lnTo>
                  <a:lnTo>
                    <a:pt x="71" y="18"/>
                  </a:lnTo>
                  <a:lnTo>
                    <a:pt x="71" y="13"/>
                  </a:lnTo>
                  <a:lnTo>
                    <a:pt x="69" y="8"/>
                  </a:lnTo>
                  <a:lnTo>
                    <a:pt x="66" y="3"/>
                  </a:lnTo>
                  <a:lnTo>
                    <a:pt x="59" y="1"/>
                  </a:lnTo>
                  <a:lnTo>
                    <a:pt x="59" y="0"/>
                  </a:lnTo>
                  <a:lnTo>
                    <a:pt x="62" y="0"/>
                  </a:lnTo>
                  <a:lnTo>
                    <a:pt x="67" y="1"/>
                  </a:lnTo>
                  <a:lnTo>
                    <a:pt x="72" y="3"/>
                  </a:lnTo>
                  <a:lnTo>
                    <a:pt x="76" y="5"/>
                  </a:lnTo>
                  <a:lnTo>
                    <a:pt x="71" y="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827" name="Freeform 408"/>
            <p:cNvSpPr>
              <a:spLocks/>
            </p:cNvSpPr>
            <p:nvPr/>
          </p:nvSpPr>
          <p:spPr bwMode="auto">
            <a:xfrm>
              <a:off x="3961" y="1520"/>
              <a:ext cx="149" cy="419"/>
            </a:xfrm>
            <a:custGeom>
              <a:avLst/>
              <a:gdLst>
                <a:gd name="T0" fmla="*/ 143 w 149"/>
                <a:gd name="T1" fmla="*/ 0 h 419"/>
                <a:gd name="T2" fmla="*/ 147 w 149"/>
                <a:gd name="T3" fmla="*/ 25 h 419"/>
                <a:gd name="T4" fmla="*/ 149 w 149"/>
                <a:gd name="T5" fmla="*/ 51 h 419"/>
                <a:gd name="T6" fmla="*/ 149 w 149"/>
                <a:gd name="T7" fmla="*/ 78 h 419"/>
                <a:gd name="T8" fmla="*/ 145 w 149"/>
                <a:gd name="T9" fmla="*/ 103 h 419"/>
                <a:gd name="T10" fmla="*/ 140 w 149"/>
                <a:gd name="T11" fmla="*/ 130 h 419"/>
                <a:gd name="T12" fmla="*/ 133 w 149"/>
                <a:gd name="T13" fmla="*/ 157 h 419"/>
                <a:gd name="T14" fmla="*/ 127 w 149"/>
                <a:gd name="T15" fmla="*/ 183 h 419"/>
                <a:gd name="T16" fmla="*/ 116 w 149"/>
                <a:gd name="T17" fmla="*/ 210 h 419"/>
                <a:gd name="T18" fmla="*/ 106 w 149"/>
                <a:gd name="T19" fmla="*/ 237 h 419"/>
                <a:gd name="T20" fmla="*/ 95 w 149"/>
                <a:gd name="T21" fmla="*/ 264 h 419"/>
                <a:gd name="T22" fmla="*/ 81 w 149"/>
                <a:gd name="T23" fmla="*/ 291 h 419"/>
                <a:gd name="T24" fmla="*/ 68 w 149"/>
                <a:gd name="T25" fmla="*/ 316 h 419"/>
                <a:gd name="T26" fmla="*/ 37 w 149"/>
                <a:gd name="T27" fmla="*/ 368 h 419"/>
                <a:gd name="T28" fmla="*/ 7 w 149"/>
                <a:gd name="T29" fmla="*/ 419 h 419"/>
                <a:gd name="T30" fmla="*/ 0 w 149"/>
                <a:gd name="T31" fmla="*/ 419 h 419"/>
                <a:gd name="T32" fmla="*/ 17 w 149"/>
                <a:gd name="T33" fmla="*/ 395 h 419"/>
                <a:gd name="T34" fmla="*/ 32 w 149"/>
                <a:gd name="T35" fmla="*/ 368 h 419"/>
                <a:gd name="T36" fmla="*/ 49 w 149"/>
                <a:gd name="T37" fmla="*/ 343 h 419"/>
                <a:gd name="T38" fmla="*/ 62 w 149"/>
                <a:gd name="T39" fmla="*/ 314 h 419"/>
                <a:gd name="T40" fmla="*/ 78 w 149"/>
                <a:gd name="T41" fmla="*/ 287 h 419"/>
                <a:gd name="T42" fmla="*/ 89 w 149"/>
                <a:gd name="T43" fmla="*/ 259 h 419"/>
                <a:gd name="T44" fmla="*/ 101 w 149"/>
                <a:gd name="T45" fmla="*/ 230 h 419"/>
                <a:gd name="T46" fmla="*/ 113 w 149"/>
                <a:gd name="T47" fmla="*/ 201 h 419"/>
                <a:gd name="T48" fmla="*/ 122 w 149"/>
                <a:gd name="T49" fmla="*/ 172 h 419"/>
                <a:gd name="T50" fmla="*/ 130 w 149"/>
                <a:gd name="T51" fmla="*/ 144 h 419"/>
                <a:gd name="T52" fmla="*/ 135 w 149"/>
                <a:gd name="T53" fmla="*/ 117 h 419"/>
                <a:gd name="T54" fmla="*/ 138 w 149"/>
                <a:gd name="T55" fmla="*/ 90 h 419"/>
                <a:gd name="T56" fmla="*/ 140 w 149"/>
                <a:gd name="T57" fmla="*/ 64 h 419"/>
                <a:gd name="T58" fmla="*/ 140 w 149"/>
                <a:gd name="T59" fmla="*/ 41 h 419"/>
                <a:gd name="T60" fmla="*/ 138 w 149"/>
                <a:gd name="T61" fmla="*/ 19 h 419"/>
                <a:gd name="T62" fmla="*/ 132 w 149"/>
                <a:gd name="T63" fmla="*/ 0 h 419"/>
                <a:gd name="T64" fmla="*/ 143 w 149"/>
                <a:gd name="T65" fmla="*/ 0 h 41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49"/>
                <a:gd name="T100" fmla="*/ 0 h 419"/>
                <a:gd name="T101" fmla="*/ 149 w 149"/>
                <a:gd name="T102" fmla="*/ 419 h 41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49" h="419">
                  <a:moveTo>
                    <a:pt x="143" y="0"/>
                  </a:moveTo>
                  <a:lnTo>
                    <a:pt x="147" y="25"/>
                  </a:lnTo>
                  <a:lnTo>
                    <a:pt x="149" y="51"/>
                  </a:lnTo>
                  <a:lnTo>
                    <a:pt x="149" y="78"/>
                  </a:lnTo>
                  <a:lnTo>
                    <a:pt x="145" y="103"/>
                  </a:lnTo>
                  <a:lnTo>
                    <a:pt x="140" y="130"/>
                  </a:lnTo>
                  <a:lnTo>
                    <a:pt x="133" y="157"/>
                  </a:lnTo>
                  <a:lnTo>
                    <a:pt x="127" y="183"/>
                  </a:lnTo>
                  <a:lnTo>
                    <a:pt x="116" y="210"/>
                  </a:lnTo>
                  <a:lnTo>
                    <a:pt x="106" y="237"/>
                  </a:lnTo>
                  <a:lnTo>
                    <a:pt x="95" y="264"/>
                  </a:lnTo>
                  <a:lnTo>
                    <a:pt x="81" y="291"/>
                  </a:lnTo>
                  <a:lnTo>
                    <a:pt x="68" y="316"/>
                  </a:lnTo>
                  <a:lnTo>
                    <a:pt x="37" y="368"/>
                  </a:lnTo>
                  <a:lnTo>
                    <a:pt x="7" y="419"/>
                  </a:lnTo>
                  <a:lnTo>
                    <a:pt x="0" y="419"/>
                  </a:lnTo>
                  <a:lnTo>
                    <a:pt x="17" y="395"/>
                  </a:lnTo>
                  <a:lnTo>
                    <a:pt x="32" y="368"/>
                  </a:lnTo>
                  <a:lnTo>
                    <a:pt x="49" y="343"/>
                  </a:lnTo>
                  <a:lnTo>
                    <a:pt x="62" y="314"/>
                  </a:lnTo>
                  <a:lnTo>
                    <a:pt x="78" y="287"/>
                  </a:lnTo>
                  <a:lnTo>
                    <a:pt x="89" y="259"/>
                  </a:lnTo>
                  <a:lnTo>
                    <a:pt x="101" y="230"/>
                  </a:lnTo>
                  <a:lnTo>
                    <a:pt x="113" y="201"/>
                  </a:lnTo>
                  <a:lnTo>
                    <a:pt x="122" y="172"/>
                  </a:lnTo>
                  <a:lnTo>
                    <a:pt x="130" y="144"/>
                  </a:lnTo>
                  <a:lnTo>
                    <a:pt x="135" y="117"/>
                  </a:lnTo>
                  <a:lnTo>
                    <a:pt x="138" y="90"/>
                  </a:lnTo>
                  <a:lnTo>
                    <a:pt x="140" y="64"/>
                  </a:lnTo>
                  <a:lnTo>
                    <a:pt x="140" y="41"/>
                  </a:lnTo>
                  <a:lnTo>
                    <a:pt x="138" y="19"/>
                  </a:lnTo>
                  <a:lnTo>
                    <a:pt x="132" y="0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828" name="Freeform 409"/>
            <p:cNvSpPr>
              <a:spLocks/>
            </p:cNvSpPr>
            <p:nvPr/>
          </p:nvSpPr>
          <p:spPr bwMode="auto">
            <a:xfrm>
              <a:off x="3801" y="2363"/>
              <a:ext cx="827" cy="92"/>
            </a:xfrm>
            <a:custGeom>
              <a:avLst/>
              <a:gdLst>
                <a:gd name="T0" fmla="*/ 827 w 827"/>
                <a:gd name="T1" fmla="*/ 48 h 92"/>
                <a:gd name="T2" fmla="*/ 827 w 827"/>
                <a:gd name="T3" fmla="*/ 53 h 92"/>
                <a:gd name="T4" fmla="*/ 824 w 827"/>
                <a:gd name="T5" fmla="*/ 58 h 92"/>
                <a:gd name="T6" fmla="*/ 820 w 827"/>
                <a:gd name="T7" fmla="*/ 61 h 92"/>
                <a:gd name="T8" fmla="*/ 817 w 827"/>
                <a:gd name="T9" fmla="*/ 66 h 92"/>
                <a:gd name="T10" fmla="*/ 810 w 827"/>
                <a:gd name="T11" fmla="*/ 70 h 92"/>
                <a:gd name="T12" fmla="*/ 803 w 827"/>
                <a:gd name="T13" fmla="*/ 75 h 92"/>
                <a:gd name="T14" fmla="*/ 795 w 827"/>
                <a:gd name="T15" fmla="*/ 78 h 92"/>
                <a:gd name="T16" fmla="*/ 785 w 827"/>
                <a:gd name="T17" fmla="*/ 80 h 92"/>
                <a:gd name="T18" fmla="*/ 761 w 827"/>
                <a:gd name="T19" fmla="*/ 85 h 92"/>
                <a:gd name="T20" fmla="*/ 731 w 827"/>
                <a:gd name="T21" fmla="*/ 86 h 92"/>
                <a:gd name="T22" fmla="*/ 695 w 827"/>
                <a:gd name="T23" fmla="*/ 86 h 92"/>
                <a:gd name="T24" fmla="*/ 651 w 827"/>
                <a:gd name="T25" fmla="*/ 85 h 92"/>
                <a:gd name="T26" fmla="*/ 564 w 827"/>
                <a:gd name="T27" fmla="*/ 78 h 92"/>
                <a:gd name="T28" fmla="*/ 476 w 827"/>
                <a:gd name="T29" fmla="*/ 71 h 92"/>
                <a:gd name="T30" fmla="*/ 388 w 827"/>
                <a:gd name="T31" fmla="*/ 61 h 92"/>
                <a:gd name="T32" fmla="*/ 302 w 827"/>
                <a:gd name="T33" fmla="*/ 51 h 92"/>
                <a:gd name="T34" fmla="*/ 219 w 827"/>
                <a:gd name="T35" fmla="*/ 39 h 92"/>
                <a:gd name="T36" fmla="*/ 140 w 827"/>
                <a:gd name="T37" fmla="*/ 26 h 92"/>
                <a:gd name="T38" fmla="*/ 65 w 827"/>
                <a:gd name="T39" fmla="*/ 14 h 92"/>
                <a:gd name="T40" fmla="*/ 0 w 827"/>
                <a:gd name="T41" fmla="*/ 0 h 92"/>
                <a:gd name="T42" fmla="*/ 60 w 827"/>
                <a:gd name="T43" fmla="*/ 12 h 92"/>
                <a:gd name="T44" fmla="*/ 121 w 827"/>
                <a:gd name="T45" fmla="*/ 24 h 92"/>
                <a:gd name="T46" fmla="*/ 180 w 827"/>
                <a:gd name="T47" fmla="*/ 36 h 92"/>
                <a:gd name="T48" fmla="*/ 248 w 827"/>
                <a:gd name="T49" fmla="*/ 46 h 92"/>
                <a:gd name="T50" fmla="*/ 324 w 827"/>
                <a:gd name="T51" fmla="*/ 56 h 92"/>
                <a:gd name="T52" fmla="*/ 413 w 827"/>
                <a:gd name="T53" fmla="*/ 68 h 92"/>
                <a:gd name="T54" fmla="*/ 521 w 827"/>
                <a:gd name="T55" fmla="*/ 78 h 92"/>
                <a:gd name="T56" fmla="*/ 650 w 827"/>
                <a:gd name="T57" fmla="*/ 90 h 92"/>
                <a:gd name="T58" fmla="*/ 697 w 827"/>
                <a:gd name="T59" fmla="*/ 92 h 92"/>
                <a:gd name="T60" fmla="*/ 734 w 827"/>
                <a:gd name="T61" fmla="*/ 92 h 92"/>
                <a:gd name="T62" fmla="*/ 764 w 827"/>
                <a:gd name="T63" fmla="*/ 90 h 92"/>
                <a:gd name="T64" fmla="*/ 788 w 827"/>
                <a:gd name="T65" fmla="*/ 85 h 92"/>
                <a:gd name="T66" fmla="*/ 798 w 827"/>
                <a:gd name="T67" fmla="*/ 81 h 92"/>
                <a:gd name="T68" fmla="*/ 807 w 827"/>
                <a:gd name="T69" fmla="*/ 78 h 92"/>
                <a:gd name="T70" fmla="*/ 813 w 827"/>
                <a:gd name="T71" fmla="*/ 73 h 92"/>
                <a:gd name="T72" fmla="*/ 818 w 827"/>
                <a:gd name="T73" fmla="*/ 70 h 92"/>
                <a:gd name="T74" fmla="*/ 822 w 827"/>
                <a:gd name="T75" fmla="*/ 64 h 92"/>
                <a:gd name="T76" fmla="*/ 825 w 827"/>
                <a:gd name="T77" fmla="*/ 59 h 92"/>
                <a:gd name="T78" fmla="*/ 827 w 827"/>
                <a:gd name="T79" fmla="*/ 53 h 92"/>
                <a:gd name="T80" fmla="*/ 827 w 827"/>
                <a:gd name="T81" fmla="*/ 48 h 9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827"/>
                <a:gd name="T124" fmla="*/ 0 h 92"/>
                <a:gd name="T125" fmla="*/ 827 w 827"/>
                <a:gd name="T126" fmla="*/ 92 h 9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827" h="92">
                  <a:moveTo>
                    <a:pt x="827" y="48"/>
                  </a:moveTo>
                  <a:lnTo>
                    <a:pt x="827" y="53"/>
                  </a:lnTo>
                  <a:lnTo>
                    <a:pt x="824" y="58"/>
                  </a:lnTo>
                  <a:lnTo>
                    <a:pt x="820" y="61"/>
                  </a:lnTo>
                  <a:lnTo>
                    <a:pt x="817" y="66"/>
                  </a:lnTo>
                  <a:lnTo>
                    <a:pt x="810" y="70"/>
                  </a:lnTo>
                  <a:lnTo>
                    <a:pt x="803" y="75"/>
                  </a:lnTo>
                  <a:lnTo>
                    <a:pt x="795" y="78"/>
                  </a:lnTo>
                  <a:lnTo>
                    <a:pt x="785" y="80"/>
                  </a:lnTo>
                  <a:lnTo>
                    <a:pt x="761" y="85"/>
                  </a:lnTo>
                  <a:lnTo>
                    <a:pt x="731" y="86"/>
                  </a:lnTo>
                  <a:lnTo>
                    <a:pt x="695" y="86"/>
                  </a:lnTo>
                  <a:lnTo>
                    <a:pt x="651" y="85"/>
                  </a:lnTo>
                  <a:lnTo>
                    <a:pt x="564" y="78"/>
                  </a:lnTo>
                  <a:lnTo>
                    <a:pt x="476" y="71"/>
                  </a:lnTo>
                  <a:lnTo>
                    <a:pt x="388" y="61"/>
                  </a:lnTo>
                  <a:lnTo>
                    <a:pt x="302" y="51"/>
                  </a:lnTo>
                  <a:lnTo>
                    <a:pt x="219" y="39"/>
                  </a:lnTo>
                  <a:lnTo>
                    <a:pt x="140" y="26"/>
                  </a:lnTo>
                  <a:lnTo>
                    <a:pt x="65" y="14"/>
                  </a:lnTo>
                  <a:lnTo>
                    <a:pt x="0" y="0"/>
                  </a:lnTo>
                  <a:lnTo>
                    <a:pt x="60" y="12"/>
                  </a:lnTo>
                  <a:lnTo>
                    <a:pt x="121" y="24"/>
                  </a:lnTo>
                  <a:lnTo>
                    <a:pt x="180" y="36"/>
                  </a:lnTo>
                  <a:lnTo>
                    <a:pt x="248" y="46"/>
                  </a:lnTo>
                  <a:lnTo>
                    <a:pt x="324" y="56"/>
                  </a:lnTo>
                  <a:lnTo>
                    <a:pt x="413" y="68"/>
                  </a:lnTo>
                  <a:lnTo>
                    <a:pt x="521" y="78"/>
                  </a:lnTo>
                  <a:lnTo>
                    <a:pt x="650" y="90"/>
                  </a:lnTo>
                  <a:lnTo>
                    <a:pt x="697" y="92"/>
                  </a:lnTo>
                  <a:lnTo>
                    <a:pt x="734" y="92"/>
                  </a:lnTo>
                  <a:lnTo>
                    <a:pt x="764" y="90"/>
                  </a:lnTo>
                  <a:lnTo>
                    <a:pt x="788" y="85"/>
                  </a:lnTo>
                  <a:lnTo>
                    <a:pt x="798" y="81"/>
                  </a:lnTo>
                  <a:lnTo>
                    <a:pt x="807" y="78"/>
                  </a:lnTo>
                  <a:lnTo>
                    <a:pt x="813" y="73"/>
                  </a:lnTo>
                  <a:lnTo>
                    <a:pt x="818" y="70"/>
                  </a:lnTo>
                  <a:lnTo>
                    <a:pt x="822" y="64"/>
                  </a:lnTo>
                  <a:lnTo>
                    <a:pt x="825" y="59"/>
                  </a:lnTo>
                  <a:lnTo>
                    <a:pt x="827" y="53"/>
                  </a:lnTo>
                  <a:lnTo>
                    <a:pt x="827" y="4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1829" name="Freeform 410"/>
            <p:cNvSpPr>
              <a:spLocks/>
            </p:cNvSpPr>
            <p:nvPr/>
          </p:nvSpPr>
          <p:spPr bwMode="auto">
            <a:xfrm>
              <a:off x="3801" y="2363"/>
              <a:ext cx="827" cy="92"/>
            </a:xfrm>
            <a:custGeom>
              <a:avLst/>
              <a:gdLst>
                <a:gd name="T0" fmla="*/ 827 w 827"/>
                <a:gd name="T1" fmla="*/ 48 h 92"/>
                <a:gd name="T2" fmla="*/ 827 w 827"/>
                <a:gd name="T3" fmla="*/ 53 h 92"/>
                <a:gd name="T4" fmla="*/ 824 w 827"/>
                <a:gd name="T5" fmla="*/ 58 h 92"/>
                <a:gd name="T6" fmla="*/ 820 w 827"/>
                <a:gd name="T7" fmla="*/ 61 h 92"/>
                <a:gd name="T8" fmla="*/ 817 w 827"/>
                <a:gd name="T9" fmla="*/ 66 h 92"/>
                <a:gd name="T10" fmla="*/ 810 w 827"/>
                <a:gd name="T11" fmla="*/ 70 h 92"/>
                <a:gd name="T12" fmla="*/ 803 w 827"/>
                <a:gd name="T13" fmla="*/ 75 h 92"/>
                <a:gd name="T14" fmla="*/ 795 w 827"/>
                <a:gd name="T15" fmla="*/ 78 h 92"/>
                <a:gd name="T16" fmla="*/ 785 w 827"/>
                <a:gd name="T17" fmla="*/ 80 h 92"/>
                <a:gd name="T18" fmla="*/ 761 w 827"/>
                <a:gd name="T19" fmla="*/ 85 h 92"/>
                <a:gd name="T20" fmla="*/ 731 w 827"/>
                <a:gd name="T21" fmla="*/ 86 h 92"/>
                <a:gd name="T22" fmla="*/ 695 w 827"/>
                <a:gd name="T23" fmla="*/ 86 h 92"/>
                <a:gd name="T24" fmla="*/ 651 w 827"/>
                <a:gd name="T25" fmla="*/ 85 h 92"/>
                <a:gd name="T26" fmla="*/ 564 w 827"/>
                <a:gd name="T27" fmla="*/ 78 h 92"/>
                <a:gd name="T28" fmla="*/ 476 w 827"/>
                <a:gd name="T29" fmla="*/ 71 h 92"/>
                <a:gd name="T30" fmla="*/ 388 w 827"/>
                <a:gd name="T31" fmla="*/ 61 h 92"/>
                <a:gd name="T32" fmla="*/ 302 w 827"/>
                <a:gd name="T33" fmla="*/ 51 h 92"/>
                <a:gd name="T34" fmla="*/ 219 w 827"/>
                <a:gd name="T35" fmla="*/ 39 h 92"/>
                <a:gd name="T36" fmla="*/ 140 w 827"/>
                <a:gd name="T37" fmla="*/ 26 h 92"/>
                <a:gd name="T38" fmla="*/ 65 w 827"/>
                <a:gd name="T39" fmla="*/ 14 h 92"/>
                <a:gd name="T40" fmla="*/ 0 w 827"/>
                <a:gd name="T41" fmla="*/ 0 h 92"/>
                <a:gd name="T42" fmla="*/ 60 w 827"/>
                <a:gd name="T43" fmla="*/ 12 h 92"/>
                <a:gd name="T44" fmla="*/ 121 w 827"/>
                <a:gd name="T45" fmla="*/ 24 h 92"/>
                <a:gd name="T46" fmla="*/ 180 w 827"/>
                <a:gd name="T47" fmla="*/ 36 h 92"/>
                <a:gd name="T48" fmla="*/ 248 w 827"/>
                <a:gd name="T49" fmla="*/ 46 h 92"/>
                <a:gd name="T50" fmla="*/ 324 w 827"/>
                <a:gd name="T51" fmla="*/ 56 h 92"/>
                <a:gd name="T52" fmla="*/ 413 w 827"/>
                <a:gd name="T53" fmla="*/ 68 h 92"/>
                <a:gd name="T54" fmla="*/ 521 w 827"/>
                <a:gd name="T55" fmla="*/ 78 h 92"/>
                <a:gd name="T56" fmla="*/ 650 w 827"/>
                <a:gd name="T57" fmla="*/ 90 h 92"/>
                <a:gd name="T58" fmla="*/ 697 w 827"/>
                <a:gd name="T59" fmla="*/ 92 h 92"/>
                <a:gd name="T60" fmla="*/ 734 w 827"/>
                <a:gd name="T61" fmla="*/ 92 h 92"/>
                <a:gd name="T62" fmla="*/ 764 w 827"/>
                <a:gd name="T63" fmla="*/ 90 h 92"/>
                <a:gd name="T64" fmla="*/ 788 w 827"/>
                <a:gd name="T65" fmla="*/ 85 h 92"/>
                <a:gd name="T66" fmla="*/ 798 w 827"/>
                <a:gd name="T67" fmla="*/ 81 h 92"/>
                <a:gd name="T68" fmla="*/ 807 w 827"/>
                <a:gd name="T69" fmla="*/ 78 h 92"/>
                <a:gd name="T70" fmla="*/ 813 w 827"/>
                <a:gd name="T71" fmla="*/ 73 h 92"/>
                <a:gd name="T72" fmla="*/ 818 w 827"/>
                <a:gd name="T73" fmla="*/ 70 h 92"/>
                <a:gd name="T74" fmla="*/ 822 w 827"/>
                <a:gd name="T75" fmla="*/ 64 h 92"/>
                <a:gd name="T76" fmla="*/ 825 w 827"/>
                <a:gd name="T77" fmla="*/ 59 h 92"/>
                <a:gd name="T78" fmla="*/ 827 w 827"/>
                <a:gd name="T79" fmla="*/ 53 h 92"/>
                <a:gd name="T80" fmla="*/ 827 w 827"/>
                <a:gd name="T81" fmla="*/ 48 h 9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827"/>
                <a:gd name="T124" fmla="*/ 0 h 92"/>
                <a:gd name="T125" fmla="*/ 827 w 827"/>
                <a:gd name="T126" fmla="*/ 92 h 9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827" h="92">
                  <a:moveTo>
                    <a:pt x="827" y="48"/>
                  </a:moveTo>
                  <a:lnTo>
                    <a:pt x="827" y="53"/>
                  </a:lnTo>
                  <a:lnTo>
                    <a:pt x="824" y="58"/>
                  </a:lnTo>
                  <a:lnTo>
                    <a:pt x="820" y="61"/>
                  </a:lnTo>
                  <a:lnTo>
                    <a:pt x="817" y="66"/>
                  </a:lnTo>
                  <a:lnTo>
                    <a:pt x="810" y="70"/>
                  </a:lnTo>
                  <a:lnTo>
                    <a:pt x="803" y="75"/>
                  </a:lnTo>
                  <a:lnTo>
                    <a:pt x="795" y="78"/>
                  </a:lnTo>
                  <a:lnTo>
                    <a:pt x="785" y="80"/>
                  </a:lnTo>
                  <a:lnTo>
                    <a:pt x="761" y="85"/>
                  </a:lnTo>
                  <a:lnTo>
                    <a:pt x="731" y="86"/>
                  </a:lnTo>
                  <a:lnTo>
                    <a:pt x="695" y="86"/>
                  </a:lnTo>
                  <a:lnTo>
                    <a:pt x="651" y="85"/>
                  </a:lnTo>
                  <a:lnTo>
                    <a:pt x="564" y="78"/>
                  </a:lnTo>
                  <a:lnTo>
                    <a:pt x="476" y="71"/>
                  </a:lnTo>
                  <a:lnTo>
                    <a:pt x="388" y="61"/>
                  </a:lnTo>
                  <a:lnTo>
                    <a:pt x="302" y="51"/>
                  </a:lnTo>
                  <a:lnTo>
                    <a:pt x="219" y="39"/>
                  </a:lnTo>
                  <a:lnTo>
                    <a:pt x="140" y="26"/>
                  </a:lnTo>
                  <a:lnTo>
                    <a:pt x="65" y="14"/>
                  </a:lnTo>
                  <a:lnTo>
                    <a:pt x="0" y="0"/>
                  </a:lnTo>
                  <a:lnTo>
                    <a:pt x="60" y="12"/>
                  </a:lnTo>
                  <a:lnTo>
                    <a:pt x="121" y="24"/>
                  </a:lnTo>
                  <a:lnTo>
                    <a:pt x="180" y="36"/>
                  </a:lnTo>
                  <a:lnTo>
                    <a:pt x="248" y="46"/>
                  </a:lnTo>
                  <a:lnTo>
                    <a:pt x="324" y="56"/>
                  </a:lnTo>
                  <a:lnTo>
                    <a:pt x="413" y="68"/>
                  </a:lnTo>
                  <a:lnTo>
                    <a:pt x="521" y="78"/>
                  </a:lnTo>
                  <a:lnTo>
                    <a:pt x="650" y="90"/>
                  </a:lnTo>
                  <a:lnTo>
                    <a:pt x="697" y="92"/>
                  </a:lnTo>
                  <a:lnTo>
                    <a:pt x="734" y="92"/>
                  </a:lnTo>
                  <a:lnTo>
                    <a:pt x="764" y="90"/>
                  </a:lnTo>
                  <a:lnTo>
                    <a:pt x="788" y="85"/>
                  </a:lnTo>
                  <a:lnTo>
                    <a:pt x="798" y="81"/>
                  </a:lnTo>
                  <a:lnTo>
                    <a:pt x="807" y="78"/>
                  </a:lnTo>
                  <a:lnTo>
                    <a:pt x="813" y="73"/>
                  </a:lnTo>
                  <a:lnTo>
                    <a:pt x="818" y="70"/>
                  </a:lnTo>
                  <a:lnTo>
                    <a:pt x="822" y="64"/>
                  </a:lnTo>
                  <a:lnTo>
                    <a:pt x="825" y="59"/>
                  </a:lnTo>
                  <a:lnTo>
                    <a:pt x="827" y="53"/>
                  </a:lnTo>
                  <a:lnTo>
                    <a:pt x="827" y="48"/>
                  </a:lnTo>
                  <a:close/>
                </a:path>
              </a:pathLst>
            </a:custGeom>
            <a:noFill/>
            <a:ln w="3175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63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3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4"/>
          <p:cNvSpPr>
            <a:spLocks noChangeArrowheads="1"/>
          </p:cNvSpPr>
          <p:nvPr/>
        </p:nvSpPr>
        <p:spPr bwMode="auto">
          <a:xfrm>
            <a:off x="0" y="0"/>
            <a:ext cx="9144000" cy="6324600"/>
          </a:xfrm>
          <a:prstGeom prst="rect">
            <a:avLst/>
          </a:prstGeom>
          <a:gradFill rotWithShape="0">
            <a:gsLst>
              <a:gs pos="0">
                <a:srgbClr val="66CCFF"/>
              </a:gs>
              <a:gs pos="100000">
                <a:srgbClr val="DFF8F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06498" name="Rectangle 5"/>
          <p:cNvSpPr>
            <a:spLocks noChangeArrowheads="1"/>
          </p:cNvSpPr>
          <p:nvPr/>
        </p:nvSpPr>
        <p:spPr bwMode="auto">
          <a:xfrm>
            <a:off x="0" y="5334000"/>
            <a:ext cx="9144000" cy="1524000"/>
          </a:xfrm>
          <a:prstGeom prst="rect">
            <a:avLst/>
          </a:prstGeom>
          <a:gradFill rotWithShape="0">
            <a:gsLst>
              <a:gs pos="0">
                <a:srgbClr val="3DA759"/>
              </a:gs>
              <a:gs pos="100000">
                <a:srgbClr val="BDE7A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106499" name="Freeform 6"/>
          <p:cNvSpPr>
            <a:spLocks/>
          </p:cNvSpPr>
          <p:nvPr/>
        </p:nvSpPr>
        <p:spPr bwMode="auto">
          <a:xfrm>
            <a:off x="5686425" y="3082925"/>
            <a:ext cx="69850" cy="109538"/>
          </a:xfrm>
          <a:custGeom>
            <a:avLst/>
            <a:gdLst>
              <a:gd name="T0" fmla="*/ 2147483647 w 8"/>
              <a:gd name="T1" fmla="*/ 0 h 109538"/>
              <a:gd name="T2" fmla="*/ 0 w 8"/>
              <a:gd name="T3" fmla="*/ 0 h 109538"/>
              <a:gd name="T4" fmla="*/ 2147483647 w 8"/>
              <a:gd name="T5" fmla="*/ 0 h 109538"/>
              <a:gd name="T6" fmla="*/ 2147483647 w 8"/>
              <a:gd name="T7" fmla="*/ 0 h 109538"/>
              <a:gd name="T8" fmla="*/ 0 60000 65536"/>
              <a:gd name="T9" fmla="*/ 0 60000 65536"/>
              <a:gd name="T10" fmla="*/ 0 60000 65536"/>
              <a:gd name="T11" fmla="*/ 0 60000 65536"/>
              <a:gd name="T12" fmla="*/ 0 w 8"/>
              <a:gd name="T13" fmla="*/ 0 h 109538"/>
              <a:gd name="T14" fmla="*/ 8 w 8"/>
              <a:gd name="T15" fmla="*/ 109538 h 1095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" h="109538">
                <a:moveTo>
                  <a:pt x="8" y="0"/>
                </a:moveTo>
                <a:lnTo>
                  <a:pt x="0" y="0"/>
                </a:lnTo>
                <a:lnTo>
                  <a:pt x="4" y="0"/>
                </a:lnTo>
                <a:lnTo>
                  <a:pt x="8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06500" name="Text Box 121"/>
          <p:cNvSpPr txBox="1">
            <a:spLocks noChangeArrowheads="1"/>
          </p:cNvSpPr>
          <p:nvPr/>
        </p:nvSpPr>
        <p:spPr bwMode="auto">
          <a:xfrm>
            <a:off x="908050" y="5143500"/>
            <a:ext cx="75247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8000" b="1">
                <a:solidFill>
                  <a:srgbClr val="02369E"/>
                </a:solidFill>
              </a:rPr>
              <a:t>Thank you!</a:t>
            </a:r>
          </a:p>
        </p:txBody>
      </p:sp>
      <p:sp>
        <p:nvSpPr>
          <p:cNvPr id="106501" name="Text Box 122"/>
          <p:cNvSpPr txBox="1">
            <a:spLocks noChangeArrowheads="1"/>
          </p:cNvSpPr>
          <p:nvPr/>
        </p:nvSpPr>
        <p:spPr bwMode="auto">
          <a:xfrm>
            <a:off x="495300" y="187325"/>
            <a:ext cx="8369300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altLang="de-DE" sz="3200" b="1">
                <a:solidFill>
                  <a:srgbClr val="02369E"/>
                </a:solidFill>
                <a:latin typeface="Balloon" pitchFamily="2" charset="0"/>
              </a:rPr>
              <a:t>Forget </a:t>
            </a:r>
            <a:r>
              <a:rPr lang="en-GB" altLang="de-DE" sz="3200" b="1">
                <a:solidFill>
                  <a:srgbClr val="FF0000"/>
                </a:solidFill>
                <a:latin typeface="Balloon" pitchFamily="2" charset="0"/>
              </a:rPr>
              <a:t>WHO</a:t>
            </a:r>
            <a:r>
              <a:rPr lang="en-GB" altLang="de-DE" sz="3200" b="1">
                <a:solidFill>
                  <a:srgbClr val="02369E"/>
                </a:solidFill>
                <a:latin typeface="Balloon" pitchFamily="2" charset="0"/>
              </a:rPr>
              <a:t> is flying</a:t>
            </a:r>
            <a:br>
              <a:rPr lang="en-GB" altLang="de-DE" sz="3200" b="1">
                <a:solidFill>
                  <a:srgbClr val="02369E"/>
                </a:solidFill>
                <a:latin typeface="Balloon" pitchFamily="2" charset="0"/>
              </a:rPr>
            </a:br>
            <a:r>
              <a:rPr lang="en-GB" altLang="de-DE" b="1">
                <a:solidFill>
                  <a:srgbClr val="02369E"/>
                </a:solidFill>
              </a:rPr>
              <a:t>(friend, rival, countryman, flier from other nation)</a:t>
            </a:r>
          </a:p>
          <a:p>
            <a:pPr algn="ctr"/>
            <a:r>
              <a:rPr lang="en-GB" altLang="de-DE" sz="3200" b="1">
                <a:solidFill>
                  <a:srgbClr val="02369E"/>
                </a:solidFill>
                <a:latin typeface="Balloon" pitchFamily="2" charset="0"/>
              </a:rPr>
              <a:t>Forget </a:t>
            </a:r>
            <a:r>
              <a:rPr lang="en-GB" altLang="de-DE" sz="3200" b="1">
                <a:solidFill>
                  <a:srgbClr val="FF0000"/>
                </a:solidFill>
                <a:latin typeface="Balloon" pitchFamily="2" charset="0"/>
              </a:rPr>
              <a:t>WHAT</a:t>
            </a:r>
            <a:r>
              <a:rPr lang="en-GB" altLang="de-DE" sz="3200" b="1">
                <a:solidFill>
                  <a:srgbClr val="02369E"/>
                </a:solidFill>
                <a:latin typeface="Balloon" pitchFamily="2" charset="0"/>
              </a:rPr>
              <a:t> is flying</a:t>
            </a:r>
            <a:br>
              <a:rPr lang="en-GB" altLang="de-DE" sz="3200" b="1">
                <a:solidFill>
                  <a:srgbClr val="02369E"/>
                </a:solidFill>
                <a:latin typeface="Balloon" pitchFamily="2" charset="0"/>
              </a:rPr>
            </a:br>
            <a:r>
              <a:rPr lang="en-GB" altLang="de-DE">
                <a:solidFill>
                  <a:srgbClr val="02369E"/>
                </a:solidFill>
                <a:latin typeface="Balloon" pitchFamily="2" charset="0"/>
              </a:rPr>
              <a:t>(2-stroke, 4-stroke, electric)</a:t>
            </a:r>
          </a:p>
          <a:p>
            <a:pPr algn="ctr"/>
            <a:r>
              <a:rPr lang="en-GB" altLang="de-DE" sz="3200" b="1">
                <a:solidFill>
                  <a:srgbClr val="FF0000"/>
                </a:solidFill>
                <a:latin typeface="Balloon" pitchFamily="2" charset="0"/>
              </a:rPr>
              <a:t>LOOK </a:t>
            </a:r>
            <a:r>
              <a:rPr lang="en-GB" altLang="de-DE" sz="3200" b="1" u="sng">
                <a:solidFill>
                  <a:srgbClr val="FF0000"/>
                </a:solidFill>
                <a:latin typeface="Balloon" pitchFamily="2" charset="0"/>
              </a:rPr>
              <a:t>ONLY</a:t>
            </a:r>
            <a:r>
              <a:rPr lang="en-GB" altLang="de-DE" sz="3200" b="1">
                <a:solidFill>
                  <a:srgbClr val="FF0000"/>
                </a:solidFill>
                <a:latin typeface="Balloon" pitchFamily="2" charset="0"/>
              </a:rPr>
              <a:t> AT LINES DESCRIBED IN THE SKY</a:t>
            </a:r>
            <a:r>
              <a:rPr lang="en-GB" altLang="de-DE" sz="3200">
                <a:solidFill>
                  <a:srgbClr val="FF0000"/>
                </a:solidFill>
                <a:latin typeface="Balloon" pitchFamily="2" charset="0"/>
              </a:rPr>
              <a:t>!</a:t>
            </a:r>
            <a:br>
              <a:rPr lang="en-GB" altLang="de-DE" sz="3200">
                <a:solidFill>
                  <a:srgbClr val="FF0000"/>
                </a:solidFill>
                <a:latin typeface="Balloon" pitchFamily="2" charset="0"/>
              </a:rPr>
            </a:br>
            <a:endParaRPr lang="en-ZA" altLang="de-DE">
              <a:solidFill>
                <a:srgbClr val="02369E"/>
              </a:solidFill>
              <a:latin typeface="Balloon" pitchFamily="2" charset="0"/>
            </a:endParaRPr>
          </a:p>
        </p:txBody>
      </p:sp>
      <p:grpSp>
        <p:nvGrpSpPr>
          <p:cNvPr id="106502" name="Group 134"/>
          <p:cNvGrpSpPr>
            <a:grpSpLocks/>
          </p:cNvGrpSpPr>
          <p:nvPr/>
        </p:nvGrpSpPr>
        <p:grpSpPr bwMode="auto">
          <a:xfrm>
            <a:off x="2752725" y="3313113"/>
            <a:ext cx="3783013" cy="1743075"/>
            <a:chOff x="748" y="1253"/>
            <a:chExt cx="4096" cy="1820"/>
          </a:xfrm>
        </p:grpSpPr>
        <p:sp>
          <p:nvSpPr>
            <p:cNvPr id="106505" name="AutoShape 135"/>
            <p:cNvSpPr>
              <a:spLocks noChangeAspect="1" noChangeArrowheads="1" noTextEdit="1"/>
            </p:cNvSpPr>
            <p:nvPr/>
          </p:nvSpPr>
          <p:spPr bwMode="auto">
            <a:xfrm>
              <a:off x="748" y="1253"/>
              <a:ext cx="4096" cy="18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06506" name="Group 136"/>
            <p:cNvGrpSpPr>
              <a:grpSpLocks/>
            </p:cNvGrpSpPr>
            <p:nvPr/>
          </p:nvGrpSpPr>
          <p:grpSpPr bwMode="auto">
            <a:xfrm>
              <a:off x="756" y="1261"/>
              <a:ext cx="4080" cy="1804"/>
              <a:chOff x="756" y="1261"/>
              <a:chExt cx="4080" cy="1804"/>
            </a:xfrm>
          </p:grpSpPr>
          <p:sp>
            <p:nvSpPr>
              <p:cNvPr id="106666" name="Freeform 137"/>
              <p:cNvSpPr>
                <a:spLocks/>
              </p:cNvSpPr>
              <p:nvPr/>
            </p:nvSpPr>
            <p:spPr bwMode="auto">
              <a:xfrm>
                <a:off x="1666" y="1532"/>
                <a:ext cx="390" cy="118"/>
              </a:xfrm>
              <a:custGeom>
                <a:avLst/>
                <a:gdLst>
                  <a:gd name="T0" fmla="*/ 203 w 390"/>
                  <a:gd name="T1" fmla="*/ 0 h 118"/>
                  <a:gd name="T2" fmla="*/ 0 w 390"/>
                  <a:gd name="T3" fmla="*/ 71 h 118"/>
                  <a:gd name="T4" fmla="*/ 12 w 390"/>
                  <a:gd name="T5" fmla="*/ 81 h 118"/>
                  <a:gd name="T6" fmla="*/ 24 w 390"/>
                  <a:gd name="T7" fmla="*/ 89 h 118"/>
                  <a:gd name="T8" fmla="*/ 41 w 390"/>
                  <a:gd name="T9" fmla="*/ 98 h 118"/>
                  <a:gd name="T10" fmla="*/ 58 w 390"/>
                  <a:gd name="T11" fmla="*/ 103 h 118"/>
                  <a:gd name="T12" fmla="*/ 115 w 390"/>
                  <a:gd name="T13" fmla="*/ 108 h 118"/>
                  <a:gd name="T14" fmla="*/ 171 w 390"/>
                  <a:gd name="T15" fmla="*/ 111 h 118"/>
                  <a:gd name="T16" fmla="*/ 227 w 390"/>
                  <a:gd name="T17" fmla="*/ 115 h 118"/>
                  <a:gd name="T18" fmla="*/ 284 w 390"/>
                  <a:gd name="T19" fmla="*/ 118 h 118"/>
                  <a:gd name="T20" fmla="*/ 380 w 390"/>
                  <a:gd name="T21" fmla="*/ 59 h 118"/>
                  <a:gd name="T22" fmla="*/ 385 w 390"/>
                  <a:gd name="T23" fmla="*/ 56 h 118"/>
                  <a:gd name="T24" fmla="*/ 389 w 390"/>
                  <a:gd name="T25" fmla="*/ 52 h 118"/>
                  <a:gd name="T26" fmla="*/ 390 w 390"/>
                  <a:gd name="T27" fmla="*/ 49 h 118"/>
                  <a:gd name="T28" fmla="*/ 390 w 390"/>
                  <a:gd name="T29" fmla="*/ 44 h 118"/>
                  <a:gd name="T30" fmla="*/ 389 w 390"/>
                  <a:gd name="T31" fmla="*/ 42 h 118"/>
                  <a:gd name="T32" fmla="*/ 387 w 390"/>
                  <a:gd name="T33" fmla="*/ 39 h 118"/>
                  <a:gd name="T34" fmla="*/ 384 w 390"/>
                  <a:gd name="T35" fmla="*/ 35 h 118"/>
                  <a:gd name="T36" fmla="*/ 379 w 390"/>
                  <a:gd name="T37" fmla="*/ 34 h 118"/>
                  <a:gd name="T38" fmla="*/ 336 w 390"/>
                  <a:gd name="T39" fmla="*/ 22 h 118"/>
                  <a:gd name="T40" fmla="*/ 293 w 390"/>
                  <a:gd name="T41" fmla="*/ 12 h 118"/>
                  <a:gd name="T42" fmla="*/ 249 w 390"/>
                  <a:gd name="T43" fmla="*/ 5 h 118"/>
                  <a:gd name="T44" fmla="*/ 203 w 390"/>
                  <a:gd name="T45" fmla="*/ 0 h 11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90"/>
                  <a:gd name="T70" fmla="*/ 0 h 118"/>
                  <a:gd name="T71" fmla="*/ 390 w 390"/>
                  <a:gd name="T72" fmla="*/ 118 h 11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90" h="118">
                    <a:moveTo>
                      <a:pt x="203" y="0"/>
                    </a:moveTo>
                    <a:lnTo>
                      <a:pt x="0" y="71"/>
                    </a:lnTo>
                    <a:lnTo>
                      <a:pt x="12" y="81"/>
                    </a:lnTo>
                    <a:lnTo>
                      <a:pt x="24" y="89"/>
                    </a:lnTo>
                    <a:lnTo>
                      <a:pt x="41" y="98"/>
                    </a:lnTo>
                    <a:lnTo>
                      <a:pt x="58" y="103"/>
                    </a:lnTo>
                    <a:lnTo>
                      <a:pt x="115" y="108"/>
                    </a:lnTo>
                    <a:lnTo>
                      <a:pt x="171" y="111"/>
                    </a:lnTo>
                    <a:lnTo>
                      <a:pt x="227" y="115"/>
                    </a:lnTo>
                    <a:lnTo>
                      <a:pt x="284" y="118"/>
                    </a:lnTo>
                    <a:lnTo>
                      <a:pt x="380" y="59"/>
                    </a:lnTo>
                    <a:lnTo>
                      <a:pt x="385" y="56"/>
                    </a:lnTo>
                    <a:lnTo>
                      <a:pt x="389" y="52"/>
                    </a:lnTo>
                    <a:lnTo>
                      <a:pt x="390" y="49"/>
                    </a:lnTo>
                    <a:lnTo>
                      <a:pt x="390" y="44"/>
                    </a:lnTo>
                    <a:lnTo>
                      <a:pt x="389" y="42"/>
                    </a:lnTo>
                    <a:lnTo>
                      <a:pt x="387" y="39"/>
                    </a:lnTo>
                    <a:lnTo>
                      <a:pt x="384" y="35"/>
                    </a:lnTo>
                    <a:lnTo>
                      <a:pt x="379" y="34"/>
                    </a:lnTo>
                    <a:lnTo>
                      <a:pt x="336" y="22"/>
                    </a:lnTo>
                    <a:lnTo>
                      <a:pt x="293" y="12"/>
                    </a:lnTo>
                    <a:lnTo>
                      <a:pt x="249" y="5"/>
                    </a:lnTo>
                    <a:lnTo>
                      <a:pt x="20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67" name="Freeform 138"/>
              <p:cNvSpPr>
                <a:spLocks/>
              </p:cNvSpPr>
              <p:nvPr/>
            </p:nvSpPr>
            <p:spPr bwMode="auto">
              <a:xfrm>
                <a:off x="1666" y="1532"/>
                <a:ext cx="390" cy="118"/>
              </a:xfrm>
              <a:custGeom>
                <a:avLst/>
                <a:gdLst>
                  <a:gd name="T0" fmla="*/ 203 w 390"/>
                  <a:gd name="T1" fmla="*/ 0 h 118"/>
                  <a:gd name="T2" fmla="*/ 0 w 390"/>
                  <a:gd name="T3" fmla="*/ 71 h 118"/>
                  <a:gd name="T4" fmla="*/ 12 w 390"/>
                  <a:gd name="T5" fmla="*/ 81 h 118"/>
                  <a:gd name="T6" fmla="*/ 24 w 390"/>
                  <a:gd name="T7" fmla="*/ 89 h 118"/>
                  <a:gd name="T8" fmla="*/ 41 w 390"/>
                  <a:gd name="T9" fmla="*/ 98 h 118"/>
                  <a:gd name="T10" fmla="*/ 58 w 390"/>
                  <a:gd name="T11" fmla="*/ 103 h 118"/>
                  <a:gd name="T12" fmla="*/ 115 w 390"/>
                  <a:gd name="T13" fmla="*/ 108 h 118"/>
                  <a:gd name="T14" fmla="*/ 171 w 390"/>
                  <a:gd name="T15" fmla="*/ 111 h 118"/>
                  <a:gd name="T16" fmla="*/ 227 w 390"/>
                  <a:gd name="T17" fmla="*/ 115 h 118"/>
                  <a:gd name="T18" fmla="*/ 284 w 390"/>
                  <a:gd name="T19" fmla="*/ 118 h 118"/>
                  <a:gd name="T20" fmla="*/ 380 w 390"/>
                  <a:gd name="T21" fmla="*/ 59 h 118"/>
                  <a:gd name="T22" fmla="*/ 385 w 390"/>
                  <a:gd name="T23" fmla="*/ 56 h 118"/>
                  <a:gd name="T24" fmla="*/ 389 w 390"/>
                  <a:gd name="T25" fmla="*/ 52 h 118"/>
                  <a:gd name="T26" fmla="*/ 390 w 390"/>
                  <a:gd name="T27" fmla="*/ 49 h 118"/>
                  <a:gd name="T28" fmla="*/ 390 w 390"/>
                  <a:gd name="T29" fmla="*/ 44 h 118"/>
                  <a:gd name="T30" fmla="*/ 389 w 390"/>
                  <a:gd name="T31" fmla="*/ 42 h 118"/>
                  <a:gd name="T32" fmla="*/ 387 w 390"/>
                  <a:gd name="T33" fmla="*/ 39 h 118"/>
                  <a:gd name="T34" fmla="*/ 384 w 390"/>
                  <a:gd name="T35" fmla="*/ 35 h 118"/>
                  <a:gd name="T36" fmla="*/ 379 w 390"/>
                  <a:gd name="T37" fmla="*/ 34 h 118"/>
                  <a:gd name="T38" fmla="*/ 336 w 390"/>
                  <a:gd name="T39" fmla="*/ 22 h 118"/>
                  <a:gd name="T40" fmla="*/ 293 w 390"/>
                  <a:gd name="T41" fmla="*/ 12 h 118"/>
                  <a:gd name="T42" fmla="*/ 249 w 390"/>
                  <a:gd name="T43" fmla="*/ 5 h 118"/>
                  <a:gd name="T44" fmla="*/ 203 w 390"/>
                  <a:gd name="T45" fmla="*/ 0 h 11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90"/>
                  <a:gd name="T70" fmla="*/ 0 h 118"/>
                  <a:gd name="T71" fmla="*/ 390 w 390"/>
                  <a:gd name="T72" fmla="*/ 118 h 11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90" h="118">
                    <a:moveTo>
                      <a:pt x="203" y="0"/>
                    </a:moveTo>
                    <a:lnTo>
                      <a:pt x="0" y="71"/>
                    </a:lnTo>
                    <a:lnTo>
                      <a:pt x="12" y="81"/>
                    </a:lnTo>
                    <a:lnTo>
                      <a:pt x="24" y="89"/>
                    </a:lnTo>
                    <a:lnTo>
                      <a:pt x="41" y="98"/>
                    </a:lnTo>
                    <a:lnTo>
                      <a:pt x="58" y="103"/>
                    </a:lnTo>
                    <a:lnTo>
                      <a:pt x="115" y="108"/>
                    </a:lnTo>
                    <a:lnTo>
                      <a:pt x="171" y="111"/>
                    </a:lnTo>
                    <a:lnTo>
                      <a:pt x="227" y="115"/>
                    </a:lnTo>
                    <a:lnTo>
                      <a:pt x="284" y="118"/>
                    </a:lnTo>
                    <a:lnTo>
                      <a:pt x="380" y="59"/>
                    </a:lnTo>
                    <a:lnTo>
                      <a:pt x="385" y="56"/>
                    </a:lnTo>
                    <a:lnTo>
                      <a:pt x="389" y="52"/>
                    </a:lnTo>
                    <a:lnTo>
                      <a:pt x="390" y="49"/>
                    </a:lnTo>
                    <a:lnTo>
                      <a:pt x="390" y="44"/>
                    </a:lnTo>
                    <a:lnTo>
                      <a:pt x="389" y="42"/>
                    </a:lnTo>
                    <a:lnTo>
                      <a:pt x="387" y="39"/>
                    </a:lnTo>
                    <a:lnTo>
                      <a:pt x="384" y="35"/>
                    </a:lnTo>
                    <a:lnTo>
                      <a:pt x="379" y="34"/>
                    </a:lnTo>
                    <a:lnTo>
                      <a:pt x="336" y="22"/>
                    </a:lnTo>
                    <a:lnTo>
                      <a:pt x="293" y="12"/>
                    </a:lnTo>
                    <a:lnTo>
                      <a:pt x="249" y="5"/>
                    </a:lnTo>
                    <a:lnTo>
                      <a:pt x="203" y="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68" name="Freeform 139"/>
              <p:cNvSpPr>
                <a:spLocks/>
              </p:cNvSpPr>
              <p:nvPr/>
            </p:nvSpPr>
            <p:spPr bwMode="auto">
              <a:xfrm>
                <a:off x="3517" y="1517"/>
                <a:ext cx="815" cy="432"/>
              </a:xfrm>
              <a:custGeom>
                <a:avLst/>
                <a:gdLst>
                  <a:gd name="T0" fmla="*/ 500 w 815"/>
                  <a:gd name="T1" fmla="*/ 432 h 432"/>
                  <a:gd name="T2" fmla="*/ 809 w 815"/>
                  <a:gd name="T3" fmla="*/ 71 h 432"/>
                  <a:gd name="T4" fmla="*/ 814 w 815"/>
                  <a:gd name="T5" fmla="*/ 62 h 432"/>
                  <a:gd name="T6" fmla="*/ 815 w 815"/>
                  <a:gd name="T7" fmla="*/ 54 h 432"/>
                  <a:gd name="T8" fmla="*/ 814 w 815"/>
                  <a:gd name="T9" fmla="*/ 50 h 432"/>
                  <a:gd name="T10" fmla="*/ 812 w 815"/>
                  <a:gd name="T11" fmla="*/ 47 h 432"/>
                  <a:gd name="T12" fmla="*/ 809 w 815"/>
                  <a:gd name="T13" fmla="*/ 44 h 432"/>
                  <a:gd name="T14" fmla="*/ 805 w 815"/>
                  <a:gd name="T15" fmla="*/ 40 h 432"/>
                  <a:gd name="T16" fmla="*/ 790 w 815"/>
                  <a:gd name="T17" fmla="*/ 33 h 432"/>
                  <a:gd name="T18" fmla="*/ 773 w 815"/>
                  <a:gd name="T19" fmla="*/ 28 h 432"/>
                  <a:gd name="T20" fmla="*/ 755 w 815"/>
                  <a:gd name="T21" fmla="*/ 23 h 432"/>
                  <a:gd name="T22" fmla="*/ 734 w 815"/>
                  <a:gd name="T23" fmla="*/ 18 h 432"/>
                  <a:gd name="T24" fmla="*/ 692 w 815"/>
                  <a:gd name="T25" fmla="*/ 11 h 432"/>
                  <a:gd name="T26" fmla="*/ 647 w 815"/>
                  <a:gd name="T27" fmla="*/ 6 h 432"/>
                  <a:gd name="T28" fmla="*/ 598 w 815"/>
                  <a:gd name="T29" fmla="*/ 3 h 432"/>
                  <a:gd name="T30" fmla="*/ 545 w 815"/>
                  <a:gd name="T31" fmla="*/ 0 h 432"/>
                  <a:gd name="T32" fmla="*/ 493 w 815"/>
                  <a:gd name="T33" fmla="*/ 0 h 432"/>
                  <a:gd name="T34" fmla="*/ 437 w 815"/>
                  <a:gd name="T35" fmla="*/ 0 h 432"/>
                  <a:gd name="T36" fmla="*/ 429 w 815"/>
                  <a:gd name="T37" fmla="*/ 0 h 432"/>
                  <a:gd name="T38" fmla="*/ 420 w 815"/>
                  <a:gd name="T39" fmla="*/ 1 h 432"/>
                  <a:gd name="T40" fmla="*/ 414 w 815"/>
                  <a:gd name="T41" fmla="*/ 3 h 432"/>
                  <a:gd name="T42" fmla="*/ 405 w 815"/>
                  <a:gd name="T43" fmla="*/ 6 h 432"/>
                  <a:gd name="T44" fmla="*/ 0 w 815"/>
                  <a:gd name="T45" fmla="*/ 196 h 432"/>
                  <a:gd name="T46" fmla="*/ 29 w 815"/>
                  <a:gd name="T47" fmla="*/ 202 h 432"/>
                  <a:gd name="T48" fmla="*/ 56 w 815"/>
                  <a:gd name="T49" fmla="*/ 209 h 432"/>
                  <a:gd name="T50" fmla="*/ 84 w 815"/>
                  <a:gd name="T51" fmla="*/ 218 h 432"/>
                  <a:gd name="T52" fmla="*/ 111 w 815"/>
                  <a:gd name="T53" fmla="*/ 226 h 432"/>
                  <a:gd name="T54" fmla="*/ 137 w 815"/>
                  <a:gd name="T55" fmla="*/ 236 h 432"/>
                  <a:gd name="T56" fmla="*/ 164 w 815"/>
                  <a:gd name="T57" fmla="*/ 248 h 432"/>
                  <a:gd name="T58" fmla="*/ 189 w 815"/>
                  <a:gd name="T59" fmla="*/ 258 h 432"/>
                  <a:gd name="T60" fmla="*/ 214 w 815"/>
                  <a:gd name="T61" fmla="*/ 272 h 432"/>
                  <a:gd name="T62" fmla="*/ 265 w 815"/>
                  <a:gd name="T63" fmla="*/ 299 h 432"/>
                  <a:gd name="T64" fmla="*/ 312 w 815"/>
                  <a:gd name="T65" fmla="*/ 329 h 432"/>
                  <a:gd name="T66" fmla="*/ 360 w 815"/>
                  <a:gd name="T67" fmla="*/ 361 h 432"/>
                  <a:gd name="T68" fmla="*/ 407 w 815"/>
                  <a:gd name="T69" fmla="*/ 397 h 432"/>
                  <a:gd name="T70" fmla="*/ 415 w 815"/>
                  <a:gd name="T71" fmla="*/ 407 h 432"/>
                  <a:gd name="T72" fmla="*/ 425 w 815"/>
                  <a:gd name="T73" fmla="*/ 415 h 432"/>
                  <a:gd name="T74" fmla="*/ 439 w 815"/>
                  <a:gd name="T75" fmla="*/ 420 h 432"/>
                  <a:gd name="T76" fmla="*/ 454 w 815"/>
                  <a:gd name="T77" fmla="*/ 425 h 432"/>
                  <a:gd name="T78" fmla="*/ 500 w 815"/>
                  <a:gd name="T79" fmla="*/ 432 h 43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815"/>
                  <a:gd name="T121" fmla="*/ 0 h 432"/>
                  <a:gd name="T122" fmla="*/ 815 w 815"/>
                  <a:gd name="T123" fmla="*/ 432 h 432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815" h="432">
                    <a:moveTo>
                      <a:pt x="500" y="432"/>
                    </a:moveTo>
                    <a:lnTo>
                      <a:pt x="809" y="71"/>
                    </a:lnTo>
                    <a:lnTo>
                      <a:pt x="814" y="62"/>
                    </a:lnTo>
                    <a:lnTo>
                      <a:pt x="815" y="54"/>
                    </a:lnTo>
                    <a:lnTo>
                      <a:pt x="814" y="50"/>
                    </a:lnTo>
                    <a:lnTo>
                      <a:pt x="812" y="47"/>
                    </a:lnTo>
                    <a:lnTo>
                      <a:pt x="809" y="44"/>
                    </a:lnTo>
                    <a:lnTo>
                      <a:pt x="805" y="40"/>
                    </a:lnTo>
                    <a:lnTo>
                      <a:pt x="790" y="33"/>
                    </a:lnTo>
                    <a:lnTo>
                      <a:pt x="773" y="28"/>
                    </a:lnTo>
                    <a:lnTo>
                      <a:pt x="755" y="23"/>
                    </a:lnTo>
                    <a:lnTo>
                      <a:pt x="734" y="18"/>
                    </a:lnTo>
                    <a:lnTo>
                      <a:pt x="692" y="11"/>
                    </a:lnTo>
                    <a:lnTo>
                      <a:pt x="647" y="6"/>
                    </a:lnTo>
                    <a:lnTo>
                      <a:pt x="598" y="3"/>
                    </a:lnTo>
                    <a:lnTo>
                      <a:pt x="545" y="0"/>
                    </a:lnTo>
                    <a:lnTo>
                      <a:pt x="493" y="0"/>
                    </a:lnTo>
                    <a:lnTo>
                      <a:pt x="437" y="0"/>
                    </a:lnTo>
                    <a:lnTo>
                      <a:pt x="429" y="0"/>
                    </a:lnTo>
                    <a:lnTo>
                      <a:pt x="420" y="1"/>
                    </a:lnTo>
                    <a:lnTo>
                      <a:pt x="414" y="3"/>
                    </a:lnTo>
                    <a:lnTo>
                      <a:pt x="405" y="6"/>
                    </a:lnTo>
                    <a:lnTo>
                      <a:pt x="0" y="196"/>
                    </a:lnTo>
                    <a:lnTo>
                      <a:pt x="29" y="202"/>
                    </a:lnTo>
                    <a:lnTo>
                      <a:pt x="56" y="209"/>
                    </a:lnTo>
                    <a:lnTo>
                      <a:pt x="84" y="218"/>
                    </a:lnTo>
                    <a:lnTo>
                      <a:pt x="111" y="226"/>
                    </a:lnTo>
                    <a:lnTo>
                      <a:pt x="137" y="236"/>
                    </a:lnTo>
                    <a:lnTo>
                      <a:pt x="164" y="248"/>
                    </a:lnTo>
                    <a:lnTo>
                      <a:pt x="189" y="258"/>
                    </a:lnTo>
                    <a:lnTo>
                      <a:pt x="214" y="272"/>
                    </a:lnTo>
                    <a:lnTo>
                      <a:pt x="265" y="299"/>
                    </a:lnTo>
                    <a:lnTo>
                      <a:pt x="312" y="329"/>
                    </a:lnTo>
                    <a:lnTo>
                      <a:pt x="360" y="361"/>
                    </a:lnTo>
                    <a:lnTo>
                      <a:pt x="407" y="397"/>
                    </a:lnTo>
                    <a:lnTo>
                      <a:pt x="415" y="407"/>
                    </a:lnTo>
                    <a:lnTo>
                      <a:pt x="425" y="415"/>
                    </a:lnTo>
                    <a:lnTo>
                      <a:pt x="439" y="420"/>
                    </a:lnTo>
                    <a:lnTo>
                      <a:pt x="454" y="425"/>
                    </a:lnTo>
                    <a:lnTo>
                      <a:pt x="500" y="43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69" name="Freeform 140"/>
              <p:cNvSpPr>
                <a:spLocks/>
              </p:cNvSpPr>
              <p:nvPr/>
            </p:nvSpPr>
            <p:spPr bwMode="auto">
              <a:xfrm>
                <a:off x="3517" y="1517"/>
                <a:ext cx="815" cy="432"/>
              </a:xfrm>
              <a:custGeom>
                <a:avLst/>
                <a:gdLst>
                  <a:gd name="T0" fmla="*/ 500 w 815"/>
                  <a:gd name="T1" fmla="*/ 432 h 432"/>
                  <a:gd name="T2" fmla="*/ 809 w 815"/>
                  <a:gd name="T3" fmla="*/ 71 h 432"/>
                  <a:gd name="T4" fmla="*/ 814 w 815"/>
                  <a:gd name="T5" fmla="*/ 62 h 432"/>
                  <a:gd name="T6" fmla="*/ 815 w 815"/>
                  <a:gd name="T7" fmla="*/ 54 h 432"/>
                  <a:gd name="T8" fmla="*/ 814 w 815"/>
                  <a:gd name="T9" fmla="*/ 50 h 432"/>
                  <a:gd name="T10" fmla="*/ 812 w 815"/>
                  <a:gd name="T11" fmla="*/ 47 h 432"/>
                  <a:gd name="T12" fmla="*/ 809 w 815"/>
                  <a:gd name="T13" fmla="*/ 44 h 432"/>
                  <a:gd name="T14" fmla="*/ 805 w 815"/>
                  <a:gd name="T15" fmla="*/ 40 h 432"/>
                  <a:gd name="T16" fmla="*/ 790 w 815"/>
                  <a:gd name="T17" fmla="*/ 33 h 432"/>
                  <a:gd name="T18" fmla="*/ 773 w 815"/>
                  <a:gd name="T19" fmla="*/ 28 h 432"/>
                  <a:gd name="T20" fmla="*/ 755 w 815"/>
                  <a:gd name="T21" fmla="*/ 23 h 432"/>
                  <a:gd name="T22" fmla="*/ 734 w 815"/>
                  <a:gd name="T23" fmla="*/ 18 h 432"/>
                  <a:gd name="T24" fmla="*/ 692 w 815"/>
                  <a:gd name="T25" fmla="*/ 11 h 432"/>
                  <a:gd name="T26" fmla="*/ 647 w 815"/>
                  <a:gd name="T27" fmla="*/ 6 h 432"/>
                  <a:gd name="T28" fmla="*/ 598 w 815"/>
                  <a:gd name="T29" fmla="*/ 3 h 432"/>
                  <a:gd name="T30" fmla="*/ 545 w 815"/>
                  <a:gd name="T31" fmla="*/ 0 h 432"/>
                  <a:gd name="T32" fmla="*/ 493 w 815"/>
                  <a:gd name="T33" fmla="*/ 0 h 432"/>
                  <a:gd name="T34" fmla="*/ 437 w 815"/>
                  <a:gd name="T35" fmla="*/ 0 h 432"/>
                  <a:gd name="T36" fmla="*/ 429 w 815"/>
                  <a:gd name="T37" fmla="*/ 0 h 432"/>
                  <a:gd name="T38" fmla="*/ 420 w 815"/>
                  <a:gd name="T39" fmla="*/ 1 h 432"/>
                  <a:gd name="T40" fmla="*/ 414 w 815"/>
                  <a:gd name="T41" fmla="*/ 3 h 432"/>
                  <a:gd name="T42" fmla="*/ 405 w 815"/>
                  <a:gd name="T43" fmla="*/ 6 h 432"/>
                  <a:gd name="T44" fmla="*/ 0 w 815"/>
                  <a:gd name="T45" fmla="*/ 196 h 432"/>
                  <a:gd name="T46" fmla="*/ 29 w 815"/>
                  <a:gd name="T47" fmla="*/ 202 h 432"/>
                  <a:gd name="T48" fmla="*/ 56 w 815"/>
                  <a:gd name="T49" fmla="*/ 209 h 432"/>
                  <a:gd name="T50" fmla="*/ 84 w 815"/>
                  <a:gd name="T51" fmla="*/ 218 h 432"/>
                  <a:gd name="T52" fmla="*/ 111 w 815"/>
                  <a:gd name="T53" fmla="*/ 226 h 432"/>
                  <a:gd name="T54" fmla="*/ 137 w 815"/>
                  <a:gd name="T55" fmla="*/ 236 h 432"/>
                  <a:gd name="T56" fmla="*/ 164 w 815"/>
                  <a:gd name="T57" fmla="*/ 248 h 432"/>
                  <a:gd name="T58" fmla="*/ 189 w 815"/>
                  <a:gd name="T59" fmla="*/ 258 h 432"/>
                  <a:gd name="T60" fmla="*/ 214 w 815"/>
                  <a:gd name="T61" fmla="*/ 272 h 432"/>
                  <a:gd name="T62" fmla="*/ 265 w 815"/>
                  <a:gd name="T63" fmla="*/ 299 h 432"/>
                  <a:gd name="T64" fmla="*/ 312 w 815"/>
                  <a:gd name="T65" fmla="*/ 329 h 432"/>
                  <a:gd name="T66" fmla="*/ 360 w 815"/>
                  <a:gd name="T67" fmla="*/ 361 h 432"/>
                  <a:gd name="T68" fmla="*/ 407 w 815"/>
                  <a:gd name="T69" fmla="*/ 397 h 432"/>
                  <a:gd name="T70" fmla="*/ 415 w 815"/>
                  <a:gd name="T71" fmla="*/ 407 h 432"/>
                  <a:gd name="T72" fmla="*/ 425 w 815"/>
                  <a:gd name="T73" fmla="*/ 415 h 432"/>
                  <a:gd name="T74" fmla="*/ 439 w 815"/>
                  <a:gd name="T75" fmla="*/ 420 h 432"/>
                  <a:gd name="T76" fmla="*/ 454 w 815"/>
                  <a:gd name="T77" fmla="*/ 425 h 432"/>
                  <a:gd name="T78" fmla="*/ 500 w 815"/>
                  <a:gd name="T79" fmla="*/ 432 h 43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815"/>
                  <a:gd name="T121" fmla="*/ 0 h 432"/>
                  <a:gd name="T122" fmla="*/ 815 w 815"/>
                  <a:gd name="T123" fmla="*/ 432 h 432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815" h="432">
                    <a:moveTo>
                      <a:pt x="500" y="432"/>
                    </a:moveTo>
                    <a:lnTo>
                      <a:pt x="809" y="71"/>
                    </a:lnTo>
                    <a:lnTo>
                      <a:pt x="814" y="62"/>
                    </a:lnTo>
                    <a:lnTo>
                      <a:pt x="815" y="54"/>
                    </a:lnTo>
                    <a:lnTo>
                      <a:pt x="814" y="50"/>
                    </a:lnTo>
                    <a:lnTo>
                      <a:pt x="812" y="47"/>
                    </a:lnTo>
                    <a:lnTo>
                      <a:pt x="809" y="44"/>
                    </a:lnTo>
                    <a:lnTo>
                      <a:pt x="805" y="40"/>
                    </a:lnTo>
                    <a:lnTo>
                      <a:pt x="790" y="33"/>
                    </a:lnTo>
                    <a:lnTo>
                      <a:pt x="773" y="28"/>
                    </a:lnTo>
                    <a:lnTo>
                      <a:pt x="755" y="23"/>
                    </a:lnTo>
                    <a:lnTo>
                      <a:pt x="734" y="18"/>
                    </a:lnTo>
                    <a:lnTo>
                      <a:pt x="692" y="11"/>
                    </a:lnTo>
                    <a:lnTo>
                      <a:pt x="647" y="6"/>
                    </a:lnTo>
                    <a:lnTo>
                      <a:pt x="598" y="3"/>
                    </a:lnTo>
                    <a:lnTo>
                      <a:pt x="545" y="0"/>
                    </a:lnTo>
                    <a:lnTo>
                      <a:pt x="493" y="0"/>
                    </a:lnTo>
                    <a:lnTo>
                      <a:pt x="437" y="0"/>
                    </a:lnTo>
                    <a:lnTo>
                      <a:pt x="429" y="0"/>
                    </a:lnTo>
                    <a:lnTo>
                      <a:pt x="420" y="1"/>
                    </a:lnTo>
                    <a:lnTo>
                      <a:pt x="414" y="3"/>
                    </a:lnTo>
                    <a:lnTo>
                      <a:pt x="405" y="6"/>
                    </a:lnTo>
                    <a:lnTo>
                      <a:pt x="0" y="196"/>
                    </a:lnTo>
                    <a:lnTo>
                      <a:pt x="29" y="202"/>
                    </a:lnTo>
                    <a:lnTo>
                      <a:pt x="56" y="209"/>
                    </a:lnTo>
                    <a:lnTo>
                      <a:pt x="84" y="218"/>
                    </a:lnTo>
                    <a:lnTo>
                      <a:pt x="111" y="226"/>
                    </a:lnTo>
                    <a:lnTo>
                      <a:pt x="137" y="236"/>
                    </a:lnTo>
                    <a:lnTo>
                      <a:pt x="164" y="248"/>
                    </a:lnTo>
                    <a:lnTo>
                      <a:pt x="189" y="258"/>
                    </a:lnTo>
                    <a:lnTo>
                      <a:pt x="214" y="272"/>
                    </a:lnTo>
                    <a:lnTo>
                      <a:pt x="265" y="299"/>
                    </a:lnTo>
                    <a:lnTo>
                      <a:pt x="312" y="329"/>
                    </a:lnTo>
                    <a:lnTo>
                      <a:pt x="360" y="361"/>
                    </a:lnTo>
                    <a:lnTo>
                      <a:pt x="407" y="397"/>
                    </a:lnTo>
                    <a:lnTo>
                      <a:pt x="415" y="407"/>
                    </a:lnTo>
                    <a:lnTo>
                      <a:pt x="425" y="415"/>
                    </a:lnTo>
                    <a:lnTo>
                      <a:pt x="439" y="420"/>
                    </a:lnTo>
                    <a:lnTo>
                      <a:pt x="454" y="425"/>
                    </a:lnTo>
                    <a:lnTo>
                      <a:pt x="500" y="432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70" name="Freeform 141"/>
              <p:cNvSpPr>
                <a:spLocks/>
              </p:cNvSpPr>
              <p:nvPr/>
            </p:nvSpPr>
            <p:spPr bwMode="auto">
              <a:xfrm>
                <a:off x="1753" y="1547"/>
                <a:ext cx="86" cy="171"/>
              </a:xfrm>
              <a:custGeom>
                <a:avLst/>
                <a:gdLst>
                  <a:gd name="T0" fmla="*/ 81 w 86"/>
                  <a:gd name="T1" fmla="*/ 41 h 171"/>
                  <a:gd name="T2" fmla="*/ 82 w 86"/>
                  <a:gd name="T3" fmla="*/ 32 h 171"/>
                  <a:gd name="T4" fmla="*/ 84 w 86"/>
                  <a:gd name="T5" fmla="*/ 25 h 171"/>
                  <a:gd name="T6" fmla="*/ 84 w 86"/>
                  <a:gd name="T7" fmla="*/ 19 h 171"/>
                  <a:gd name="T8" fmla="*/ 82 w 86"/>
                  <a:gd name="T9" fmla="*/ 14 h 171"/>
                  <a:gd name="T10" fmla="*/ 81 w 86"/>
                  <a:gd name="T11" fmla="*/ 8 h 171"/>
                  <a:gd name="T12" fmla="*/ 79 w 86"/>
                  <a:gd name="T13" fmla="*/ 5 h 171"/>
                  <a:gd name="T14" fmla="*/ 76 w 86"/>
                  <a:gd name="T15" fmla="*/ 2 h 171"/>
                  <a:gd name="T16" fmla="*/ 72 w 86"/>
                  <a:gd name="T17" fmla="*/ 0 h 171"/>
                  <a:gd name="T18" fmla="*/ 74 w 86"/>
                  <a:gd name="T19" fmla="*/ 0 h 171"/>
                  <a:gd name="T20" fmla="*/ 79 w 86"/>
                  <a:gd name="T21" fmla="*/ 2 h 171"/>
                  <a:gd name="T22" fmla="*/ 81 w 86"/>
                  <a:gd name="T23" fmla="*/ 3 h 171"/>
                  <a:gd name="T24" fmla="*/ 82 w 86"/>
                  <a:gd name="T25" fmla="*/ 7 h 171"/>
                  <a:gd name="T26" fmla="*/ 84 w 86"/>
                  <a:gd name="T27" fmla="*/ 10 h 171"/>
                  <a:gd name="T28" fmla="*/ 86 w 86"/>
                  <a:gd name="T29" fmla="*/ 20 h 171"/>
                  <a:gd name="T30" fmla="*/ 84 w 86"/>
                  <a:gd name="T31" fmla="*/ 32 h 171"/>
                  <a:gd name="T32" fmla="*/ 81 w 86"/>
                  <a:gd name="T33" fmla="*/ 44 h 171"/>
                  <a:gd name="T34" fmla="*/ 76 w 86"/>
                  <a:gd name="T35" fmla="*/ 59 h 171"/>
                  <a:gd name="T36" fmla="*/ 69 w 86"/>
                  <a:gd name="T37" fmla="*/ 74 h 171"/>
                  <a:gd name="T38" fmla="*/ 62 w 86"/>
                  <a:gd name="T39" fmla="*/ 90 h 171"/>
                  <a:gd name="T40" fmla="*/ 45 w 86"/>
                  <a:gd name="T41" fmla="*/ 118 h 171"/>
                  <a:gd name="T42" fmla="*/ 28 w 86"/>
                  <a:gd name="T43" fmla="*/ 145 h 171"/>
                  <a:gd name="T44" fmla="*/ 20 w 86"/>
                  <a:gd name="T45" fmla="*/ 156 h 171"/>
                  <a:gd name="T46" fmla="*/ 11 w 86"/>
                  <a:gd name="T47" fmla="*/ 164 h 171"/>
                  <a:gd name="T48" fmla="*/ 5 w 86"/>
                  <a:gd name="T49" fmla="*/ 169 h 171"/>
                  <a:gd name="T50" fmla="*/ 0 w 86"/>
                  <a:gd name="T51" fmla="*/ 171 h 171"/>
                  <a:gd name="T52" fmla="*/ 81 w 86"/>
                  <a:gd name="T53" fmla="*/ 41 h 17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86"/>
                  <a:gd name="T82" fmla="*/ 0 h 171"/>
                  <a:gd name="T83" fmla="*/ 86 w 86"/>
                  <a:gd name="T84" fmla="*/ 171 h 17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86" h="171">
                    <a:moveTo>
                      <a:pt x="81" y="41"/>
                    </a:moveTo>
                    <a:lnTo>
                      <a:pt x="82" y="32"/>
                    </a:lnTo>
                    <a:lnTo>
                      <a:pt x="84" y="25"/>
                    </a:lnTo>
                    <a:lnTo>
                      <a:pt x="84" y="19"/>
                    </a:lnTo>
                    <a:lnTo>
                      <a:pt x="82" y="14"/>
                    </a:lnTo>
                    <a:lnTo>
                      <a:pt x="81" y="8"/>
                    </a:lnTo>
                    <a:lnTo>
                      <a:pt x="79" y="5"/>
                    </a:lnTo>
                    <a:lnTo>
                      <a:pt x="76" y="2"/>
                    </a:lnTo>
                    <a:lnTo>
                      <a:pt x="72" y="0"/>
                    </a:lnTo>
                    <a:lnTo>
                      <a:pt x="74" y="0"/>
                    </a:lnTo>
                    <a:lnTo>
                      <a:pt x="79" y="2"/>
                    </a:lnTo>
                    <a:lnTo>
                      <a:pt x="81" y="3"/>
                    </a:lnTo>
                    <a:lnTo>
                      <a:pt x="82" y="7"/>
                    </a:lnTo>
                    <a:lnTo>
                      <a:pt x="84" y="10"/>
                    </a:lnTo>
                    <a:lnTo>
                      <a:pt x="86" y="20"/>
                    </a:lnTo>
                    <a:lnTo>
                      <a:pt x="84" y="32"/>
                    </a:lnTo>
                    <a:lnTo>
                      <a:pt x="81" y="44"/>
                    </a:lnTo>
                    <a:lnTo>
                      <a:pt x="76" y="59"/>
                    </a:lnTo>
                    <a:lnTo>
                      <a:pt x="69" y="74"/>
                    </a:lnTo>
                    <a:lnTo>
                      <a:pt x="62" y="90"/>
                    </a:lnTo>
                    <a:lnTo>
                      <a:pt x="45" y="118"/>
                    </a:lnTo>
                    <a:lnTo>
                      <a:pt x="28" y="145"/>
                    </a:lnTo>
                    <a:lnTo>
                      <a:pt x="20" y="156"/>
                    </a:lnTo>
                    <a:lnTo>
                      <a:pt x="11" y="164"/>
                    </a:lnTo>
                    <a:lnTo>
                      <a:pt x="5" y="169"/>
                    </a:lnTo>
                    <a:lnTo>
                      <a:pt x="0" y="171"/>
                    </a:lnTo>
                    <a:lnTo>
                      <a:pt x="81" y="4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71" name="Freeform 142"/>
              <p:cNvSpPr>
                <a:spLocks/>
              </p:cNvSpPr>
              <p:nvPr/>
            </p:nvSpPr>
            <p:spPr bwMode="auto">
              <a:xfrm>
                <a:off x="3838" y="1559"/>
                <a:ext cx="28" cy="164"/>
              </a:xfrm>
              <a:custGeom>
                <a:avLst/>
                <a:gdLst>
                  <a:gd name="T0" fmla="*/ 0 w 28"/>
                  <a:gd name="T1" fmla="*/ 164 h 164"/>
                  <a:gd name="T2" fmla="*/ 6 w 28"/>
                  <a:gd name="T3" fmla="*/ 133 h 164"/>
                  <a:gd name="T4" fmla="*/ 12 w 28"/>
                  <a:gd name="T5" fmla="*/ 105 h 164"/>
                  <a:gd name="T6" fmla="*/ 15 w 28"/>
                  <a:gd name="T7" fmla="*/ 78 h 164"/>
                  <a:gd name="T8" fmla="*/ 15 w 28"/>
                  <a:gd name="T9" fmla="*/ 54 h 164"/>
                  <a:gd name="T10" fmla="*/ 15 w 28"/>
                  <a:gd name="T11" fmla="*/ 35 h 164"/>
                  <a:gd name="T12" fmla="*/ 12 w 28"/>
                  <a:gd name="T13" fmla="*/ 20 h 164"/>
                  <a:gd name="T14" fmla="*/ 10 w 28"/>
                  <a:gd name="T15" fmla="*/ 13 h 164"/>
                  <a:gd name="T16" fmla="*/ 6 w 28"/>
                  <a:gd name="T17" fmla="*/ 8 h 164"/>
                  <a:gd name="T18" fmla="*/ 5 w 28"/>
                  <a:gd name="T19" fmla="*/ 5 h 164"/>
                  <a:gd name="T20" fmla="*/ 1 w 28"/>
                  <a:gd name="T21" fmla="*/ 3 h 164"/>
                  <a:gd name="T22" fmla="*/ 10 w 28"/>
                  <a:gd name="T23" fmla="*/ 0 h 164"/>
                  <a:gd name="T24" fmla="*/ 15 w 28"/>
                  <a:gd name="T25" fmla="*/ 3 h 164"/>
                  <a:gd name="T26" fmla="*/ 18 w 28"/>
                  <a:gd name="T27" fmla="*/ 10 h 164"/>
                  <a:gd name="T28" fmla="*/ 22 w 28"/>
                  <a:gd name="T29" fmla="*/ 17 h 164"/>
                  <a:gd name="T30" fmla="*/ 25 w 28"/>
                  <a:gd name="T31" fmla="*/ 25 h 164"/>
                  <a:gd name="T32" fmla="*/ 28 w 28"/>
                  <a:gd name="T33" fmla="*/ 45 h 164"/>
                  <a:gd name="T34" fmla="*/ 28 w 28"/>
                  <a:gd name="T35" fmla="*/ 69 h 164"/>
                  <a:gd name="T36" fmla="*/ 27 w 28"/>
                  <a:gd name="T37" fmla="*/ 95 h 164"/>
                  <a:gd name="T38" fmla="*/ 23 w 28"/>
                  <a:gd name="T39" fmla="*/ 118 h 164"/>
                  <a:gd name="T40" fmla="*/ 20 w 28"/>
                  <a:gd name="T41" fmla="*/ 144 h 164"/>
                  <a:gd name="T42" fmla="*/ 15 w 28"/>
                  <a:gd name="T43" fmla="*/ 164 h 164"/>
                  <a:gd name="T44" fmla="*/ 0 w 28"/>
                  <a:gd name="T45" fmla="*/ 164 h 16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8"/>
                  <a:gd name="T70" fmla="*/ 0 h 164"/>
                  <a:gd name="T71" fmla="*/ 28 w 28"/>
                  <a:gd name="T72" fmla="*/ 164 h 164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8" h="164">
                    <a:moveTo>
                      <a:pt x="0" y="164"/>
                    </a:moveTo>
                    <a:lnTo>
                      <a:pt x="6" y="133"/>
                    </a:lnTo>
                    <a:lnTo>
                      <a:pt x="12" y="105"/>
                    </a:lnTo>
                    <a:lnTo>
                      <a:pt x="15" y="78"/>
                    </a:lnTo>
                    <a:lnTo>
                      <a:pt x="15" y="54"/>
                    </a:lnTo>
                    <a:lnTo>
                      <a:pt x="15" y="35"/>
                    </a:lnTo>
                    <a:lnTo>
                      <a:pt x="12" y="20"/>
                    </a:lnTo>
                    <a:lnTo>
                      <a:pt x="10" y="13"/>
                    </a:lnTo>
                    <a:lnTo>
                      <a:pt x="6" y="8"/>
                    </a:lnTo>
                    <a:lnTo>
                      <a:pt x="5" y="5"/>
                    </a:lnTo>
                    <a:lnTo>
                      <a:pt x="1" y="3"/>
                    </a:lnTo>
                    <a:lnTo>
                      <a:pt x="10" y="0"/>
                    </a:lnTo>
                    <a:lnTo>
                      <a:pt x="15" y="3"/>
                    </a:lnTo>
                    <a:lnTo>
                      <a:pt x="18" y="10"/>
                    </a:lnTo>
                    <a:lnTo>
                      <a:pt x="22" y="17"/>
                    </a:lnTo>
                    <a:lnTo>
                      <a:pt x="25" y="25"/>
                    </a:lnTo>
                    <a:lnTo>
                      <a:pt x="28" y="45"/>
                    </a:lnTo>
                    <a:lnTo>
                      <a:pt x="28" y="69"/>
                    </a:lnTo>
                    <a:lnTo>
                      <a:pt x="27" y="95"/>
                    </a:lnTo>
                    <a:lnTo>
                      <a:pt x="23" y="118"/>
                    </a:lnTo>
                    <a:lnTo>
                      <a:pt x="20" y="144"/>
                    </a:lnTo>
                    <a:lnTo>
                      <a:pt x="15" y="164"/>
                    </a:lnTo>
                    <a:lnTo>
                      <a:pt x="0" y="164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72" name="Freeform 143"/>
              <p:cNvSpPr>
                <a:spLocks/>
              </p:cNvSpPr>
              <p:nvPr/>
            </p:nvSpPr>
            <p:spPr bwMode="auto">
              <a:xfrm>
                <a:off x="1753" y="1532"/>
                <a:ext cx="175" cy="186"/>
              </a:xfrm>
              <a:custGeom>
                <a:avLst/>
                <a:gdLst>
                  <a:gd name="T0" fmla="*/ 172 w 175"/>
                  <a:gd name="T1" fmla="*/ 7 h 186"/>
                  <a:gd name="T2" fmla="*/ 160 w 175"/>
                  <a:gd name="T3" fmla="*/ 5 h 186"/>
                  <a:gd name="T4" fmla="*/ 141 w 175"/>
                  <a:gd name="T5" fmla="*/ 3 h 186"/>
                  <a:gd name="T6" fmla="*/ 125 w 175"/>
                  <a:gd name="T7" fmla="*/ 0 h 186"/>
                  <a:gd name="T8" fmla="*/ 118 w 175"/>
                  <a:gd name="T9" fmla="*/ 0 h 186"/>
                  <a:gd name="T10" fmla="*/ 116 w 175"/>
                  <a:gd name="T11" fmla="*/ 0 h 186"/>
                  <a:gd name="T12" fmla="*/ 96 w 175"/>
                  <a:gd name="T13" fmla="*/ 7 h 186"/>
                  <a:gd name="T14" fmla="*/ 74 w 175"/>
                  <a:gd name="T15" fmla="*/ 15 h 186"/>
                  <a:gd name="T16" fmla="*/ 79 w 175"/>
                  <a:gd name="T17" fmla="*/ 17 h 186"/>
                  <a:gd name="T18" fmla="*/ 81 w 175"/>
                  <a:gd name="T19" fmla="*/ 18 h 186"/>
                  <a:gd name="T20" fmla="*/ 82 w 175"/>
                  <a:gd name="T21" fmla="*/ 22 h 186"/>
                  <a:gd name="T22" fmla="*/ 84 w 175"/>
                  <a:gd name="T23" fmla="*/ 25 h 186"/>
                  <a:gd name="T24" fmla="*/ 86 w 175"/>
                  <a:gd name="T25" fmla="*/ 35 h 186"/>
                  <a:gd name="T26" fmla="*/ 84 w 175"/>
                  <a:gd name="T27" fmla="*/ 47 h 186"/>
                  <a:gd name="T28" fmla="*/ 81 w 175"/>
                  <a:gd name="T29" fmla="*/ 59 h 186"/>
                  <a:gd name="T30" fmla="*/ 76 w 175"/>
                  <a:gd name="T31" fmla="*/ 74 h 186"/>
                  <a:gd name="T32" fmla="*/ 69 w 175"/>
                  <a:gd name="T33" fmla="*/ 89 h 186"/>
                  <a:gd name="T34" fmla="*/ 62 w 175"/>
                  <a:gd name="T35" fmla="*/ 105 h 186"/>
                  <a:gd name="T36" fmla="*/ 45 w 175"/>
                  <a:gd name="T37" fmla="*/ 133 h 186"/>
                  <a:gd name="T38" fmla="*/ 28 w 175"/>
                  <a:gd name="T39" fmla="*/ 160 h 186"/>
                  <a:gd name="T40" fmla="*/ 20 w 175"/>
                  <a:gd name="T41" fmla="*/ 171 h 186"/>
                  <a:gd name="T42" fmla="*/ 11 w 175"/>
                  <a:gd name="T43" fmla="*/ 179 h 186"/>
                  <a:gd name="T44" fmla="*/ 5 w 175"/>
                  <a:gd name="T45" fmla="*/ 184 h 186"/>
                  <a:gd name="T46" fmla="*/ 0 w 175"/>
                  <a:gd name="T47" fmla="*/ 186 h 186"/>
                  <a:gd name="T48" fmla="*/ 3 w 175"/>
                  <a:gd name="T49" fmla="*/ 186 h 186"/>
                  <a:gd name="T50" fmla="*/ 91 w 175"/>
                  <a:gd name="T51" fmla="*/ 118 h 186"/>
                  <a:gd name="T52" fmla="*/ 146 w 175"/>
                  <a:gd name="T53" fmla="*/ 74 h 186"/>
                  <a:gd name="T54" fmla="*/ 155 w 175"/>
                  <a:gd name="T55" fmla="*/ 66 h 186"/>
                  <a:gd name="T56" fmla="*/ 163 w 175"/>
                  <a:gd name="T57" fmla="*/ 57 h 186"/>
                  <a:gd name="T58" fmla="*/ 168 w 175"/>
                  <a:gd name="T59" fmla="*/ 49 h 186"/>
                  <a:gd name="T60" fmla="*/ 172 w 175"/>
                  <a:gd name="T61" fmla="*/ 40 h 186"/>
                  <a:gd name="T62" fmla="*/ 175 w 175"/>
                  <a:gd name="T63" fmla="*/ 32 h 186"/>
                  <a:gd name="T64" fmla="*/ 175 w 175"/>
                  <a:gd name="T65" fmla="*/ 25 h 186"/>
                  <a:gd name="T66" fmla="*/ 173 w 175"/>
                  <a:gd name="T67" fmla="*/ 15 h 186"/>
                  <a:gd name="T68" fmla="*/ 172 w 175"/>
                  <a:gd name="T69" fmla="*/ 7 h 18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75"/>
                  <a:gd name="T106" fmla="*/ 0 h 186"/>
                  <a:gd name="T107" fmla="*/ 175 w 175"/>
                  <a:gd name="T108" fmla="*/ 186 h 18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75" h="186">
                    <a:moveTo>
                      <a:pt x="172" y="7"/>
                    </a:moveTo>
                    <a:lnTo>
                      <a:pt x="160" y="5"/>
                    </a:lnTo>
                    <a:lnTo>
                      <a:pt x="141" y="3"/>
                    </a:lnTo>
                    <a:lnTo>
                      <a:pt x="125" y="0"/>
                    </a:lnTo>
                    <a:lnTo>
                      <a:pt x="118" y="0"/>
                    </a:lnTo>
                    <a:lnTo>
                      <a:pt x="116" y="0"/>
                    </a:lnTo>
                    <a:lnTo>
                      <a:pt x="96" y="7"/>
                    </a:lnTo>
                    <a:lnTo>
                      <a:pt x="74" y="15"/>
                    </a:lnTo>
                    <a:lnTo>
                      <a:pt x="79" y="17"/>
                    </a:lnTo>
                    <a:lnTo>
                      <a:pt x="81" y="18"/>
                    </a:lnTo>
                    <a:lnTo>
                      <a:pt x="82" y="22"/>
                    </a:lnTo>
                    <a:lnTo>
                      <a:pt x="84" y="25"/>
                    </a:lnTo>
                    <a:lnTo>
                      <a:pt x="86" y="35"/>
                    </a:lnTo>
                    <a:lnTo>
                      <a:pt x="84" y="47"/>
                    </a:lnTo>
                    <a:lnTo>
                      <a:pt x="81" y="59"/>
                    </a:lnTo>
                    <a:lnTo>
                      <a:pt x="76" y="74"/>
                    </a:lnTo>
                    <a:lnTo>
                      <a:pt x="69" y="89"/>
                    </a:lnTo>
                    <a:lnTo>
                      <a:pt x="62" y="105"/>
                    </a:lnTo>
                    <a:lnTo>
                      <a:pt x="45" y="133"/>
                    </a:lnTo>
                    <a:lnTo>
                      <a:pt x="28" y="160"/>
                    </a:lnTo>
                    <a:lnTo>
                      <a:pt x="20" y="171"/>
                    </a:lnTo>
                    <a:lnTo>
                      <a:pt x="11" y="179"/>
                    </a:lnTo>
                    <a:lnTo>
                      <a:pt x="5" y="184"/>
                    </a:lnTo>
                    <a:lnTo>
                      <a:pt x="0" y="186"/>
                    </a:lnTo>
                    <a:lnTo>
                      <a:pt x="3" y="186"/>
                    </a:lnTo>
                    <a:lnTo>
                      <a:pt x="91" y="118"/>
                    </a:lnTo>
                    <a:lnTo>
                      <a:pt x="146" y="74"/>
                    </a:lnTo>
                    <a:lnTo>
                      <a:pt x="155" y="66"/>
                    </a:lnTo>
                    <a:lnTo>
                      <a:pt x="163" y="57"/>
                    </a:lnTo>
                    <a:lnTo>
                      <a:pt x="168" y="49"/>
                    </a:lnTo>
                    <a:lnTo>
                      <a:pt x="172" y="40"/>
                    </a:lnTo>
                    <a:lnTo>
                      <a:pt x="175" y="32"/>
                    </a:lnTo>
                    <a:lnTo>
                      <a:pt x="175" y="25"/>
                    </a:lnTo>
                    <a:lnTo>
                      <a:pt x="173" y="15"/>
                    </a:lnTo>
                    <a:lnTo>
                      <a:pt x="172" y="7"/>
                    </a:lnTo>
                    <a:close/>
                  </a:path>
                </a:pathLst>
              </a:custGeom>
              <a:solidFill>
                <a:srgbClr val="DA25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73" name="Freeform 144"/>
              <p:cNvSpPr>
                <a:spLocks/>
              </p:cNvSpPr>
              <p:nvPr/>
            </p:nvSpPr>
            <p:spPr bwMode="auto">
              <a:xfrm>
                <a:off x="3652" y="1517"/>
                <a:ext cx="370" cy="696"/>
              </a:xfrm>
              <a:custGeom>
                <a:avLst/>
                <a:gdLst>
                  <a:gd name="T0" fmla="*/ 366 w 370"/>
                  <a:gd name="T1" fmla="*/ 1 h 696"/>
                  <a:gd name="T2" fmla="*/ 351 w 370"/>
                  <a:gd name="T3" fmla="*/ 0 h 696"/>
                  <a:gd name="T4" fmla="*/ 328 w 370"/>
                  <a:gd name="T5" fmla="*/ 0 h 696"/>
                  <a:gd name="T6" fmla="*/ 307 w 370"/>
                  <a:gd name="T7" fmla="*/ 0 h 696"/>
                  <a:gd name="T8" fmla="*/ 297 w 370"/>
                  <a:gd name="T9" fmla="*/ 0 h 696"/>
                  <a:gd name="T10" fmla="*/ 284 w 370"/>
                  <a:gd name="T11" fmla="*/ 1 h 696"/>
                  <a:gd name="T12" fmla="*/ 272 w 370"/>
                  <a:gd name="T13" fmla="*/ 5 h 696"/>
                  <a:gd name="T14" fmla="*/ 196 w 370"/>
                  <a:gd name="T15" fmla="*/ 42 h 696"/>
                  <a:gd name="T16" fmla="*/ 201 w 370"/>
                  <a:gd name="T17" fmla="*/ 49 h 696"/>
                  <a:gd name="T18" fmla="*/ 206 w 370"/>
                  <a:gd name="T19" fmla="*/ 57 h 696"/>
                  <a:gd name="T20" fmla="*/ 209 w 370"/>
                  <a:gd name="T21" fmla="*/ 71 h 696"/>
                  <a:gd name="T22" fmla="*/ 211 w 370"/>
                  <a:gd name="T23" fmla="*/ 86 h 696"/>
                  <a:gd name="T24" fmla="*/ 211 w 370"/>
                  <a:gd name="T25" fmla="*/ 103 h 696"/>
                  <a:gd name="T26" fmla="*/ 209 w 370"/>
                  <a:gd name="T27" fmla="*/ 121 h 696"/>
                  <a:gd name="T28" fmla="*/ 208 w 370"/>
                  <a:gd name="T29" fmla="*/ 143 h 696"/>
                  <a:gd name="T30" fmla="*/ 203 w 370"/>
                  <a:gd name="T31" fmla="*/ 165 h 696"/>
                  <a:gd name="T32" fmla="*/ 192 w 370"/>
                  <a:gd name="T33" fmla="*/ 216 h 696"/>
                  <a:gd name="T34" fmla="*/ 179 w 370"/>
                  <a:gd name="T35" fmla="*/ 270 h 696"/>
                  <a:gd name="T36" fmla="*/ 162 w 370"/>
                  <a:gd name="T37" fmla="*/ 326 h 696"/>
                  <a:gd name="T38" fmla="*/ 144 w 370"/>
                  <a:gd name="T39" fmla="*/ 385 h 696"/>
                  <a:gd name="T40" fmla="*/ 123 w 370"/>
                  <a:gd name="T41" fmla="*/ 441 h 696"/>
                  <a:gd name="T42" fmla="*/ 101 w 370"/>
                  <a:gd name="T43" fmla="*/ 496 h 696"/>
                  <a:gd name="T44" fmla="*/ 81 w 370"/>
                  <a:gd name="T45" fmla="*/ 549 h 696"/>
                  <a:gd name="T46" fmla="*/ 61 w 370"/>
                  <a:gd name="T47" fmla="*/ 594 h 696"/>
                  <a:gd name="T48" fmla="*/ 42 w 370"/>
                  <a:gd name="T49" fmla="*/ 633 h 696"/>
                  <a:gd name="T50" fmla="*/ 25 w 370"/>
                  <a:gd name="T51" fmla="*/ 665 h 696"/>
                  <a:gd name="T52" fmla="*/ 17 w 370"/>
                  <a:gd name="T53" fmla="*/ 677 h 696"/>
                  <a:gd name="T54" fmla="*/ 10 w 370"/>
                  <a:gd name="T55" fmla="*/ 686 h 696"/>
                  <a:gd name="T56" fmla="*/ 5 w 370"/>
                  <a:gd name="T57" fmla="*/ 692 h 696"/>
                  <a:gd name="T58" fmla="*/ 0 w 370"/>
                  <a:gd name="T59" fmla="*/ 696 h 696"/>
                  <a:gd name="T60" fmla="*/ 3 w 370"/>
                  <a:gd name="T61" fmla="*/ 692 h 696"/>
                  <a:gd name="T62" fmla="*/ 103 w 370"/>
                  <a:gd name="T63" fmla="*/ 542 h 696"/>
                  <a:gd name="T64" fmla="*/ 184 w 370"/>
                  <a:gd name="T65" fmla="*/ 419 h 696"/>
                  <a:gd name="T66" fmla="*/ 252 w 370"/>
                  <a:gd name="T67" fmla="*/ 319 h 696"/>
                  <a:gd name="T68" fmla="*/ 302 w 370"/>
                  <a:gd name="T69" fmla="*/ 236 h 696"/>
                  <a:gd name="T70" fmla="*/ 322 w 370"/>
                  <a:gd name="T71" fmla="*/ 201 h 696"/>
                  <a:gd name="T72" fmla="*/ 338 w 370"/>
                  <a:gd name="T73" fmla="*/ 169 h 696"/>
                  <a:gd name="T74" fmla="*/ 351 w 370"/>
                  <a:gd name="T75" fmla="*/ 138 h 696"/>
                  <a:gd name="T76" fmla="*/ 361 w 370"/>
                  <a:gd name="T77" fmla="*/ 109 h 696"/>
                  <a:gd name="T78" fmla="*/ 366 w 370"/>
                  <a:gd name="T79" fmla="*/ 82 h 696"/>
                  <a:gd name="T80" fmla="*/ 370 w 370"/>
                  <a:gd name="T81" fmla="*/ 55 h 696"/>
                  <a:gd name="T82" fmla="*/ 370 w 370"/>
                  <a:gd name="T83" fmla="*/ 28 h 696"/>
                  <a:gd name="T84" fmla="*/ 366 w 370"/>
                  <a:gd name="T85" fmla="*/ 1 h 69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70"/>
                  <a:gd name="T130" fmla="*/ 0 h 696"/>
                  <a:gd name="T131" fmla="*/ 370 w 370"/>
                  <a:gd name="T132" fmla="*/ 696 h 69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70" h="696">
                    <a:moveTo>
                      <a:pt x="366" y="1"/>
                    </a:moveTo>
                    <a:lnTo>
                      <a:pt x="351" y="0"/>
                    </a:lnTo>
                    <a:lnTo>
                      <a:pt x="328" y="0"/>
                    </a:lnTo>
                    <a:lnTo>
                      <a:pt x="307" y="0"/>
                    </a:lnTo>
                    <a:lnTo>
                      <a:pt x="297" y="0"/>
                    </a:lnTo>
                    <a:lnTo>
                      <a:pt x="284" y="1"/>
                    </a:lnTo>
                    <a:lnTo>
                      <a:pt x="272" y="5"/>
                    </a:lnTo>
                    <a:lnTo>
                      <a:pt x="196" y="42"/>
                    </a:lnTo>
                    <a:lnTo>
                      <a:pt x="201" y="49"/>
                    </a:lnTo>
                    <a:lnTo>
                      <a:pt x="206" y="57"/>
                    </a:lnTo>
                    <a:lnTo>
                      <a:pt x="209" y="71"/>
                    </a:lnTo>
                    <a:lnTo>
                      <a:pt x="211" y="86"/>
                    </a:lnTo>
                    <a:lnTo>
                      <a:pt x="211" y="103"/>
                    </a:lnTo>
                    <a:lnTo>
                      <a:pt x="209" y="121"/>
                    </a:lnTo>
                    <a:lnTo>
                      <a:pt x="208" y="143"/>
                    </a:lnTo>
                    <a:lnTo>
                      <a:pt x="203" y="165"/>
                    </a:lnTo>
                    <a:lnTo>
                      <a:pt x="192" y="216"/>
                    </a:lnTo>
                    <a:lnTo>
                      <a:pt x="179" y="270"/>
                    </a:lnTo>
                    <a:lnTo>
                      <a:pt x="162" y="326"/>
                    </a:lnTo>
                    <a:lnTo>
                      <a:pt x="144" y="385"/>
                    </a:lnTo>
                    <a:lnTo>
                      <a:pt x="123" y="441"/>
                    </a:lnTo>
                    <a:lnTo>
                      <a:pt x="101" y="496"/>
                    </a:lnTo>
                    <a:lnTo>
                      <a:pt x="81" y="549"/>
                    </a:lnTo>
                    <a:lnTo>
                      <a:pt x="61" y="594"/>
                    </a:lnTo>
                    <a:lnTo>
                      <a:pt x="42" y="633"/>
                    </a:lnTo>
                    <a:lnTo>
                      <a:pt x="25" y="665"/>
                    </a:lnTo>
                    <a:lnTo>
                      <a:pt x="17" y="677"/>
                    </a:lnTo>
                    <a:lnTo>
                      <a:pt x="10" y="686"/>
                    </a:lnTo>
                    <a:lnTo>
                      <a:pt x="5" y="692"/>
                    </a:lnTo>
                    <a:lnTo>
                      <a:pt x="0" y="696"/>
                    </a:lnTo>
                    <a:lnTo>
                      <a:pt x="3" y="692"/>
                    </a:lnTo>
                    <a:lnTo>
                      <a:pt x="103" y="542"/>
                    </a:lnTo>
                    <a:lnTo>
                      <a:pt x="184" y="419"/>
                    </a:lnTo>
                    <a:lnTo>
                      <a:pt x="252" y="319"/>
                    </a:lnTo>
                    <a:lnTo>
                      <a:pt x="302" y="236"/>
                    </a:lnTo>
                    <a:lnTo>
                      <a:pt x="322" y="201"/>
                    </a:lnTo>
                    <a:lnTo>
                      <a:pt x="338" y="169"/>
                    </a:lnTo>
                    <a:lnTo>
                      <a:pt x="351" y="138"/>
                    </a:lnTo>
                    <a:lnTo>
                      <a:pt x="361" y="109"/>
                    </a:lnTo>
                    <a:lnTo>
                      <a:pt x="366" y="82"/>
                    </a:lnTo>
                    <a:lnTo>
                      <a:pt x="370" y="55"/>
                    </a:lnTo>
                    <a:lnTo>
                      <a:pt x="370" y="28"/>
                    </a:lnTo>
                    <a:lnTo>
                      <a:pt x="366" y="1"/>
                    </a:lnTo>
                    <a:close/>
                  </a:path>
                </a:pathLst>
              </a:custGeom>
              <a:solidFill>
                <a:srgbClr val="DA25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74" name="Freeform 145"/>
              <p:cNvSpPr>
                <a:spLocks/>
              </p:cNvSpPr>
              <p:nvPr/>
            </p:nvSpPr>
            <p:spPr bwMode="auto">
              <a:xfrm>
                <a:off x="1791" y="1559"/>
                <a:ext cx="144" cy="86"/>
              </a:xfrm>
              <a:custGeom>
                <a:avLst/>
                <a:gdLst>
                  <a:gd name="T0" fmla="*/ 144 w 144"/>
                  <a:gd name="T1" fmla="*/ 0 h 86"/>
                  <a:gd name="T2" fmla="*/ 134 w 144"/>
                  <a:gd name="T3" fmla="*/ 7 h 86"/>
                  <a:gd name="T4" fmla="*/ 122 w 144"/>
                  <a:gd name="T5" fmla="*/ 13 h 86"/>
                  <a:gd name="T6" fmla="*/ 108 w 144"/>
                  <a:gd name="T7" fmla="*/ 18 h 86"/>
                  <a:gd name="T8" fmla="*/ 93 w 144"/>
                  <a:gd name="T9" fmla="*/ 24 h 86"/>
                  <a:gd name="T10" fmla="*/ 76 w 144"/>
                  <a:gd name="T11" fmla="*/ 25 h 86"/>
                  <a:gd name="T12" fmla="*/ 58 w 144"/>
                  <a:gd name="T13" fmla="*/ 27 h 86"/>
                  <a:gd name="T14" fmla="*/ 38 w 144"/>
                  <a:gd name="T15" fmla="*/ 29 h 86"/>
                  <a:gd name="T16" fmla="*/ 17 w 144"/>
                  <a:gd name="T17" fmla="*/ 29 h 86"/>
                  <a:gd name="T18" fmla="*/ 17 w 144"/>
                  <a:gd name="T19" fmla="*/ 37 h 86"/>
                  <a:gd name="T20" fmla="*/ 17 w 144"/>
                  <a:gd name="T21" fmla="*/ 45 h 86"/>
                  <a:gd name="T22" fmla="*/ 16 w 144"/>
                  <a:gd name="T23" fmla="*/ 54 h 86"/>
                  <a:gd name="T24" fmla="*/ 12 w 144"/>
                  <a:gd name="T25" fmla="*/ 61 h 86"/>
                  <a:gd name="T26" fmla="*/ 7 w 144"/>
                  <a:gd name="T27" fmla="*/ 74 h 86"/>
                  <a:gd name="T28" fmla="*/ 0 w 144"/>
                  <a:gd name="T29" fmla="*/ 81 h 86"/>
                  <a:gd name="T30" fmla="*/ 12 w 144"/>
                  <a:gd name="T31" fmla="*/ 83 h 86"/>
                  <a:gd name="T32" fmla="*/ 26 w 144"/>
                  <a:gd name="T33" fmla="*/ 84 h 86"/>
                  <a:gd name="T34" fmla="*/ 41 w 144"/>
                  <a:gd name="T35" fmla="*/ 84 h 86"/>
                  <a:gd name="T36" fmla="*/ 53 w 144"/>
                  <a:gd name="T37" fmla="*/ 86 h 86"/>
                  <a:gd name="T38" fmla="*/ 71 w 144"/>
                  <a:gd name="T39" fmla="*/ 76 h 86"/>
                  <a:gd name="T40" fmla="*/ 88 w 144"/>
                  <a:gd name="T41" fmla="*/ 66 h 86"/>
                  <a:gd name="T42" fmla="*/ 102 w 144"/>
                  <a:gd name="T43" fmla="*/ 56 h 86"/>
                  <a:gd name="T44" fmla="*/ 115 w 144"/>
                  <a:gd name="T45" fmla="*/ 45 h 86"/>
                  <a:gd name="T46" fmla="*/ 125 w 144"/>
                  <a:gd name="T47" fmla="*/ 35 h 86"/>
                  <a:gd name="T48" fmla="*/ 134 w 144"/>
                  <a:gd name="T49" fmla="*/ 24 h 86"/>
                  <a:gd name="T50" fmla="*/ 141 w 144"/>
                  <a:gd name="T51" fmla="*/ 12 h 86"/>
                  <a:gd name="T52" fmla="*/ 144 w 144"/>
                  <a:gd name="T53" fmla="*/ 0 h 8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44"/>
                  <a:gd name="T82" fmla="*/ 0 h 86"/>
                  <a:gd name="T83" fmla="*/ 144 w 144"/>
                  <a:gd name="T84" fmla="*/ 86 h 8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44" h="86">
                    <a:moveTo>
                      <a:pt x="144" y="0"/>
                    </a:moveTo>
                    <a:lnTo>
                      <a:pt x="134" y="7"/>
                    </a:lnTo>
                    <a:lnTo>
                      <a:pt x="122" y="13"/>
                    </a:lnTo>
                    <a:lnTo>
                      <a:pt x="108" y="18"/>
                    </a:lnTo>
                    <a:lnTo>
                      <a:pt x="93" y="24"/>
                    </a:lnTo>
                    <a:lnTo>
                      <a:pt x="76" y="25"/>
                    </a:lnTo>
                    <a:lnTo>
                      <a:pt x="58" y="27"/>
                    </a:lnTo>
                    <a:lnTo>
                      <a:pt x="38" y="29"/>
                    </a:lnTo>
                    <a:lnTo>
                      <a:pt x="17" y="29"/>
                    </a:lnTo>
                    <a:lnTo>
                      <a:pt x="17" y="37"/>
                    </a:lnTo>
                    <a:lnTo>
                      <a:pt x="17" y="45"/>
                    </a:lnTo>
                    <a:lnTo>
                      <a:pt x="16" y="54"/>
                    </a:lnTo>
                    <a:lnTo>
                      <a:pt x="12" y="61"/>
                    </a:lnTo>
                    <a:lnTo>
                      <a:pt x="7" y="74"/>
                    </a:lnTo>
                    <a:lnTo>
                      <a:pt x="0" y="81"/>
                    </a:lnTo>
                    <a:lnTo>
                      <a:pt x="12" y="83"/>
                    </a:lnTo>
                    <a:lnTo>
                      <a:pt x="26" y="84"/>
                    </a:lnTo>
                    <a:lnTo>
                      <a:pt x="41" y="84"/>
                    </a:lnTo>
                    <a:lnTo>
                      <a:pt x="53" y="86"/>
                    </a:lnTo>
                    <a:lnTo>
                      <a:pt x="71" y="76"/>
                    </a:lnTo>
                    <a:lnTo>
                      <a:pt x="88" y="66"/>
                    </a:lnTo>
                    <a:lnTo>
                      <a:pt x="102" y="56"/>
                    </a:lnTo>
                    <a:lnTo>
                      <a:pt x="115" y="45"/>
                    </a:lnTo>
                    <a:lnTo>
                      <a:pt x="125" y="35"/>
                    </a:lnTo>
                    <a:lnTo>
                      <a:pt x="134" y="24"/>
                    </a:lnTo>
                    <a:lnTo>
                      <a:pt x="141" y="12"/>
                    </a:lnTo>
                    <a:lnTo>
                      <a:pt x="144" y="0"/>
                    </a:lnTo>
                    <a:close/>
                  </a:path>
                </a:pathLst>
              </a:custGeom>
              <a:solidFill>
                <a:srgbClr val="C3C3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75" name="Freeform 146"/>
              <p:cNvSpPr>
                <a:spLocks/>
              </p:cNvSpPr>
              <p:nvPr/>
            </p:nvSpPr>
            <p:spPr bwMode="auto">
              <a:xfrm>
                <a:off x="3796" y="1583"/>
                <a:ext cx="243" cy="338"/>
              </a:xfrm>
              <a:custGeom>
                <a:avLst/>
                <a:gdLst>
                  <a:gd name="T0" fmla="*/ 243 w 243"/>
                  <a:gd name="T1" fmla="*/ 0 h 338"/>
                  <a:gd name="T2" fmla="*/ 233 w 243"/>
                  <a:gd name="T3" fmla="*/ 16 h 338"/>
                  <a:gd name="T4" fmla="*/ 222 w 243"/>
                  <a:gd name="T5" fmla="*/ 32 h 338"/>
                  <a:gd name="T6" fmla="*/ 211 w 243"/>
                  <a:gd name="T7" fmla="*/ 47 h 338"/>
                  <a:gd name="T8" fmla="*/ 199 w 243"/>
                  <a:gd name="T9" fmla="*/ 59 h 338"/>
                  <a:gd name="T10" fmla="*/ 185 w 243"/>
                  <a:gd name="T11" fmla="*/ 71 h 338"/>
                  <a:gd name="T12" fmla="*/ 172 w 243"/>
                  <a:gd name="T13" fmla="*/ 81 h 338"/>
                  <a:gd name="T14" fmla="*/ 158 w 243"/>
                  <a:gd name="T15" fmla="*/ 89 h 338"/>
                  <a:gd name="T16" fmla="*/ 143 w 243"/>
                  <a:gd name="T17" fmla="*/ 96 h 338"/>
                  <a:gd name="T18" fmla="*/ 128 w 243"/>
                  <a:gd name="T19" fmla="*/ 103 h 338"/>
                  <a:gd name="T20" fmla="*/ 113 w 243"/>
                  <a:gd name="T21" fmla="*/ 108 h 338"/>
                  <a:gd name="T22" fmla="*/ 96 w 243"/>
                  <a:gd name="T23" fmla="*/ 111 h 338"/>
                  <a:gd name="T24" fmla="*/ 79 w 243"/>
                  <a:gd name="T25" fmla="*/ 114 h 338"/>
                  <a:gd name="T26" fmla="*/ 60 w 243"/>
                  <a:gd name="T27" fmla="*/ 116 h 338"/>
                  <a:gd name="T28" fmla="*/ 42 w 243"/>
                  <a:gd name="T29" fmla="*/ 116 h 338"/>
                  <a:gd name="T30" fmla="*/ 21 w 243"/>
                  <a:gd name="T31" fmla="*/ 116 h 338"/>
                  <a:gd name="T32" fmla="*/ 1 w 243"/>
                  <a:gd name="T33" fmla="*/ 116 h 338"/>
                  <a:gd name="T34" fmla="*/ 8 w 243"/>
                  <a:gd name="T35" fmla="*/ 152 h 338"/>
                  <a:gd name="T36" fmla="*/ 11 w 243"/>
                  <a:gd name="T37" fmla="*/ 187 h 338"/>
                  <a:gd name="T38" fmla="*/ 13 w 243"/>
                  <a:gd name="T39" fmla="*/ 221 h 338"/>
                  <a:gd name="T40" fmla="*/ 13 w 243"/>
                  <a:gd name="T41" fmla="*/ 253 h 338"/>
                  <a:gd name="T42" fmla="*/ 13 w 243"/>
                  <a:gd name="T43" fmla="*/ 282 h 338"/>
                  <a:gd name="T44" fmla="*/ 10 w 243"/>
                  <a:gd name="T45" fmla="*/ 305 h 338"/>
                  <a:gd name="T46" fmla="*/ 5 w 243"/>
                  <a:gd name="T47" fmla="*/ 324 h 338"/>
                  <a:gd name="T48" fmla="*/ 0 w 243"/>
                  <a:gd name="T49" fmla="*/ 336 h 338"/>
                  <a:gd name="T50" fmla="*/ 13 w 243"/>
                  <a:gd name="T51" fmla="*/ 338 h 338"/>
                  <a:gd name="T52" fmla="*/ 21 w 243"/>
                  <a:gd name="T53" fmla="*/ 338 h 338"/>
                  <a:gd name="T54" fmla="*/ 28 w 243"/>
                  <a:gd name="T55" fmla="*/ 336 h 338"/>
                  <a:gd name="T56" fmla="*/ 42 w 243"/>
                  <a:gd name="T57" fmla="*/ 338 h 338"/>
                  <a:gd name="T58" fmla="*/ 79 w 243"/>
                  <a:gd name="T59" fmla="*/ 297 h 338"/>
                  <a:gd name="T60" fmla="*/ 114 w 243"/>
                  <a:gd name="T61" fmla="*/ 258 h 338"/>
                  <a:gd name="T62" fmla="*/ 145 w 243"/>
                  <a:gd name="T63" fmla="*/ 219 h 338"/>
                  <a:gd name="T64" fmla="*/ 173 w 243"/>
                  <a:gd name="T65" fmla="*/ 180 h 338"/>
                  <a:gd name="T66" fmla="*/ 185 w 243"/>
                  <a:gd name="T67" fmla="*/ 160 h 338"/>
                  <a:gd name="T68" fmla="*/ 197 w 243"/>
                  <a:gd name="T69" fmla="*/ 138 h 338"/>
                  <a:gd name="T70" fmla="*/ 207 w 243"/>
                  <a:gd name="T71" fmla="*/ 118 h 338"/>
                  <a:gd name="T72" fmla="*/ 217 w 243"/>
                  <a:gd name="T73" fmla="*/ 96 h 338"/>
                  <a:gd name="T74" fmla="*/ 224 w 243"/>
                  <a:gd name="T75" fmla="*/ 72 h 338"/>
                  <a:gd name="T76" fmla="*/ 233 w 243"/>
                  <a:gd name="T77" fmla="*/ 49 h 338"/>
                  <a:gd name="T78" fmla="*/ 238 w 243"/>
                  <a:gd name="T79" fmla="*/ 25 h 338"/>
                  <a:gd name="T80" fmla="*/ 243 w 243"/>
                  <a:gd name="T81" fmla="*/ 0 h 33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43"/>
                  <a:gd name="T124" fmla="*/ 0 h 338"/>
                  <a:gd name="T125" fmla="*/ 243 w 243"/>
                  <a:gd name="T126" fmla="*/ 338 h 33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43" h="338">
                    <a:moveTo>
                      <a:pt x="243" y="0"/>
                    </a:moveTo>
                    <a:lnTo>
                      <a:pt x="233" y="16"/>
                    </a:lnTo>
                    <a:lnTo>
                      <a:pt x="222" y="32"/>
                    </a:lnTo>
                    <a:lnTo>
                      <a:pt x="211" y="47"/>
                    </a:lnTo>
                    <a:lnTo>
                      <a:pt x="199" y="59"/>
                    </a:lnTo>
                    <a:lnTo>
                      <a:pt x="185" y="71"/>
                    </a:lnTo>
                    <a:lnTo>
                      <a:pt x="172" y="81"/>
                    </a:lnTo>
                    <a:lnTo>
                      <a:pt x="158" y="89"/>
                    </a:lnTo>
                    <a:lnTo>
                      <a:pt x="143" y="96"/>
                    </a:lnTo>
                    <a:lnTo>
                      <a:pt x="128" y="103"/>
                    </a:lnTo>
                    <a:lnTo>
                      <a:pt x="113" y="108"/>
                    </a:lnTo>
                    <a:lnTo>
                      <a:pt x="96" y="111"/>
                    </a:lnTo>
                    <a:lnTo>
                      <a:pt x="79" y="114"/>
                    </a:lnTo>
                    <a:lnTo>
                      <a:pt x="60" y="116"/>
                    </a:lnTo>
                    <a:lnTo>
                      <a:pt x="42" y="116"/>
                    </a:lnTo>
                    <a:lnTo>
                      <a:pt x="21" y="116"/>
                    </a:lnTo>
                    <a:lnTo>
                      <a:pt x="1" y="116"/>
                    </a:lnTo>
                    <a:lnTo>
                      <a:pt x="8" y="152"/>
                    </a:lnTo>
                    <a:lnTo>
                      <a:pt x="11" y="187"/>
                    </a:lnTo>
                    <a:lnTo>
                      <a:pt x="13" y="221"/>
                    </a:lnTo>
                    <a:lnTo>
                      <a:pt x="13" y="253"/>
                    </a:lnTo>
                    <a:lnTo>
                      <a:pt x="13" y="282"/>
                    </a:lnTo>
                    <a:lnTo>
                      <a:pt x="10" y="305"/>
                    </a:lnTo>
                    <a:lnTo>
                      <a:pt x="5" y="324"/>
                    </a:lnTo>
                    <a:lnTo>
                      <a:pt x="0" y="336"/>
                    </a:lnTo>
                    <a:lnTo>
                      <a:pt x="13" y="338"/>
                    </a:lnTo>
                    <a:lnTo>
                      <a:pt x="21" y="338"/>
                    </a:lnTo>
                    <a:lnTo>
                      <a:pt x="28" y="336"/>
                    </a:lnTo>
                    <a:lnTo>
                      <a:pt x="42" y="338"/>
                    </a:lnTo>
                    <a:lnTo>
                      <a:pt x="79" y="297"/>
                    </a:lnTo>
                    <a:lnTo>
                      <a:pt x="114" y="258"/>
                    </a:lnTo>
                    <a:lnTo>
                      <a:pt x="145" y="219"/>
                    </a:lnTo>
                    <a:lnTo>
                      <a:pt x="173" y="180"/>
                    </a:lnTo>
                    <a:lnTo>
                      <a:pt x="185" y="160"/>
                    </a:lnTo>
                    <a:lnTo>
                      <a:pt x="197" y="138"/>
                    </a:lnTo>
                    <a:lnTo>
                      <a:pt x="207" y="118"/>
                    </a:lnTo>
                    <a:lnTo>
                      <a:pt x="217" y="96"/>
                    </a:lnTo>
                    <a:lnTo>
                      <a:pt x="224" y="72"/>
                    </a:lnTo>
                    <a:lnTo>
                      <a:pt x="233" y="49"/>
                    </a:lnTo>
                    <a:lnTo>
                      <a:pt x="238" y="25"/>
                    </a:lnTo>
                    <a:lnTo>
                      <a:pt x="243" y="0"/>
                    </a:lnTo>
                    <a:close/>
                  </a:path>
                </a:pathLst>
              </a:custGeom>
              <a:solidFill>
                <a:srgbClr val="C3C3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76" name="Freeform 147"/>
              <p:cNvSpPr>
                <a:spLocks/>
              </p:cNvSpPr>
              <p:nvPr/>
            </p:nvSpPr>
            <p:spPr bwMode="auto">
              <a:xfrm>
                <a:off x="1796" y="1564"/>
                <a:ext cx="144" cy="88"/>
              </a:xfrm>
              <a:custGeom>
                <a:avLst/>
                <a:gdLst>
                  <a:gd name="T0" fmla="*/ 144 w 144"/>
                  <a:gd name="T1" fmla="*/ 0 h 88"/>
                  <a:gd name="T2" fmla="*/ 132 w 144"/>
                  <a:gd name="T3" fmla="*/ 7 h 88"/>
                  <a:gd name="T4" fmla="*/ 120 w 144"/>
                  <a:gd name="T5" fmla="*/ 13 h 88"/>
                  <a:gd name="T6" fmla="*/ 107 w 144"/>
                  <a:gd name="T7" fmla="*/ 19 h 88"/>
                  <a:gd name="T8" fmla="*/ 92 w 144"/>
                  <a:gd name="T9" fmla="*/ 22 h 88"/>
                  <a:gd name="T10" fmla="*/ 76 w 144"/>
                  <a:gd name="T11" fmla="*/ 25 h 88"/>
                  <a:gd name="T12" fmla="*/ 60 w 144"/>
                  <a:gd name="T13" fmla="*/ 27 h 88"/>
                  <a:gd name="T14" fmla="*/ 39 w 144"/>
                  <a:gd name="T15" fmla="*/ 29 h 88"/>
                  <a:gd name="T16" fmla="*/ 19 w 144"/>
                  <a:gd name="T17" fmla="*/ 29 h 88"/>
                  <a:gd name="T18" fmla="*/ 17 w 144"/>
                  <a:gd name="T19" fmla="*/ 44 h 88"/>
                  <a:gd name="T20" fmla="*/ 12 w 144"/>
                  <a:gd name="T21" fmla="*/ 59 h 88"/>
                  <a:gd name="T22" fmla="*/ 7 w 144"/>
                  <a:gd name="T23" fmla="*/ 71 h 88"/>
                  <a:gd name="T24" fmla="*/ 0 w 144"/>
                  <a:gd name="T25" fmla="*/ 83 h 88"/>
                  <a:gd name="T26" fmla="*/ 12 w 144"/>
                  <a:gd name="T27" fmla="*/ 83 h 88"/>
                  <a:gd name="T28" fmla="*/ 26 w 144"/>
                  <a:gd name="T29" fmla="*/ 84 h 88"/>
                  <a:gd name="T30" fmla="*/ 41 w 144"/>
                  <a:gd name="T31" fmla="*/ 86 h 88"/>
                  <a:gd name="T32" fmla="*/ 53 w 144"/>
                  <a:gd name="T33" fmla="*/ 88 h 88"/>
                  <a:gd name="T34" fmla="*/ 71 w 144"/>
                  <a:gd name="T35" fmla="*/ 78 h 88"/>
                  <a:gd name="T36" fmla="*/ 88 w 144"/>
                  <a:gd name="T37" fmla="*/ 68 h 88"/>
                  <a:gd name="T38" fmla="*/ 103 w 144"/>
                  <a:gd name="T39" fmla="*/ 57 h 88"/>
                  <a:gd name="T40" fmla="*/ 115 w 144"/>
                  <a:gd name="T41" fmla="*/ 46 h 88"/>
                  <a:gd name="T42" fmla="*/ 125 w 144"/>
                  <a:gd name="T43" fmla="*/ 35 h 88"/>
                  <a:gd name="T44" fmla="*/ 134 w 144"/>
                  <a:gd name="T45" fmla="*/ 24 h 88"/>
                  <a:gd name="T46" fmla="*/ 141 w 144"/>
                  <a:gd name="T47" fmla="*/ 12 h 88"/>
                  <a:gd name="T48" fmla="*/ 144 w 144"/>
                  <a:gd name="T49" fmla="*/ 0 h 8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44"/>
                  <a:gd name="T76" fmla="*/ 0 h 88"/>
                  <a:gd name="T77" fmla="*/ 144 w 144"/>
                  <a:gd name="T78" fmla="*/ 88 h 8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44" h="88">
                    <a:moveTo>
                      <a:pt x="144" y="0"/>
                    </a:moveTo>
                    <a:lnTo>
                      <a:pt x="132" y="7"/>
                    </a:lnTo>
                    <a:lnTo>
                      <a:pt x="120" y="13"/>
                    </a:lnTo>
                    <a:lnTo>
                      <a:pt x="107" y="19"/>
                    </a:lnTo>
                    <a:lnTo>
                      <a:pt x="92" y="22"/>
                    </a:lnTo>
                    <a:lnTo>
                      <a:pt x="76" y="25"/>
                    </a:lnTo>
                    <a:lnTo>
                      <a:pt x="60" y="27"/>
                    </a:lnTo>
                    <a:lnTo>
                      <a:pt x="39" y="29"/>
                    </a:lnTo>
                    <a:lnTo>
                      <a:pt x="19" y="29"/>
                    </a:lnTo>
                    <a:lnTo>
                      <a:pt x="17" y="44"/>
                    </a:lnTo>
                    <a:lnTo>
                      <a:pt x="12" y="59"/>
                    </a:lnTo>
                    <a:lnTo>
                      <a:pt x="7" y="71"/>
                    </a:lnTo>
                    <a:lnTo>
                      <a:pt x="0" y="83"/>
                    </a:lnTo>
                    <a:lnTo>
                      <a:pt x="12" y="83"/>
                    </a:lnTo>
                    <a:lnTo>
                      <a:pt x="26" y="84"/>
                    </a:lnTo>
                    <a:lnTo>
                      <a:pt x="41" y="86"/>
                    </a:lnTo>
                    <a:lnTo>
                      <a:pt x="53" y="88"/>
                    </a:lnTo>
                    <a:lnTo>
                      <a:pt x="71" y="78"/>
                    </a:lnTo>
                    <a:lnTo>
                      <a:pt x="88" y="68"/>
                    </a:lnTo>
                    <a:lnTo>
                      <a:pt x="103" y="57"/>
                    </a:lnTo>
                    <a:lnTo>
                      <a:pt x="115" y="46"/>
                    </a:lnTo>
                    <a:lnTo>
                      <a:pt x="125" y="35"/>
                    </a:lnTo>
                    <a:lnTo>
                      <a:pt x="134" y="24"/>
                    </a:lnTo>
                    <a:lnTo>
                      <a:pt x="141" y="12"/>
                    </a:lnTo>
                    <a:lnTo>
                      <a:pt x="144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77" name="Freeform 148"/>
              <p:cNvSpPr>
                <a:spLocks/>
              </p:cNvSpPr>
              <p:nvPr/>
            </p:nvSpPr>
            <p:spPr bwMode="auto">
              <a:xfrm>
                <a:off x="3785" y="1598"/>
                <a:ext cx="264" cy="344"/>
              </a:xfrm>
              <a:custGeom>
                <a:avLst/>
                <a:gdLst>
                  <a:gd name="T0" fmla="*/ 264 w 264"/>
                  <a:gd name="T1" fmla="*/ 0 h 344"/>
                  <a:gd name="T2" fmla="*/ 252 w 264"/>
                  <a:gd name="T3" fmla="*/ 15 h 344"/>
                  <a:gd name="T4" fmla="*/ 240 w 264"/>
                  <a:gd name="T5" fmla="*/ 28 h 344"/>
                  <a:gd name="T6" fmla="*/ 228 w 264"/>
                  <a:gd name="T7" fmla="*/ 42 h 344"/>
                  <a:gd name="T8" fmla="*/ 215 w 264"/>
                  <a:gd name="T9" fmla="*/ 54 h 344"/>
                  <a:gd name="T10" fmla="*/ 203 w 264"/>
                  <a:gd name="T11" fmla="*/ 64 h 344"/>
                  <a:gd name="T12" fmla="*/ 189 w 264"/>
                  <a:gd name="T13" fmla="*/ 72 h 344"/>
                  <a:gd name="T14" fmla="*/ 178 w 264"/>
                  <a:gd name="T15" fmla="*/ 81 h 344"/>
                  <a:gd name="T16" fmla="*/ 162 w 264"/>
                  <a:gd name="T17" fmla="*/ 88 h 344"/>
                  <a:gd name="T18" fmla="*/ 149 w 264"/>
                  <a:gd name="T19" fmla="*/ 94 h 344"/>
                  <a:gd name="T20" fmla="*/ 134 w 264"/>
                  <a:gd name="T21" fmla="*/ 99 h 344"/>
                  <a:gd name="T22" fmla="*/ 119 w 264"/>
                  <a:gd name="T23" fmla="*/ 103 h 344"/>
                  <a:gd name="T24" fmla="*/ 102 w 264"/>
                  <a:gd name="T25" fmla="*/ 106 h 344"/>
                  <a:gd name="T26" fmla="*/ 66 w 264"/>
                  <a:gd name="T27" fmla="*/ 111 h 344"/>
                  <a:gd name="T28" fmla="*/ 26 w 264"/>
                  <a:gd name="T29" fmla="*/ 113 h 344"/>
                  <a:gd name="T30" fmla="*/ 31 w 264"/>
                  <a:gd name="T31" fmla="*/ 135 h 344"/>
                  <a:gd name="T32" fmla="*/ 36 w 264"/>
                  <a:gd name="T33" fmla="*/ 155 h 344"/>
                  <a:gd name="T34" fmla="*/ 38 w 264"/>
                  <a:gd name="T35" fmla="*/ 174 h 344"/>
                  <a:gd name="T36" fmla="*/ 39 w 264"/>
                  <a:gd name="T37" fmla="*/ 192 h 344"/>
                  <a:gd name="T38" fmla="*/ 41 w 264"/>
                  <a:gd name="T39" fmla="*/ 209 h 344"/>
                  <a:gd name="T40" fmla="*/ 41 w 264"/>
                  <a:gd name="T41" fmla="*/ 226 h 344"/>
                  <a:gd name="T42" fmla="*/ 39 w 264"/>
                  <a:gd name="T43" fmla="*/ 241 h 344"/>
                  <a:gd name="T44" fmla="*/ 38 w 264"/>
                  <a:gd name="T45" fmla="*/ 257 h 344"/>
                  <a:gd name="T46" fmla="*/ 36 w 264"/>
                  <a:gd name="T47" fmla="*/ 270 h 344"/>
                  <a:gd name="T48" fmla="*/ 32 w 264"/>
                  <a:gd name="T49" fmla="*/ 282 h 344"/>
                  <a:gd name="T50" fmla="*/ 29 w 264"/>
                  <a:gd name="T51" fmla="*/ 294 h 344"/>
                  <a:gd name="T52" fmla="*/ 24 w 264"/>
                  <a:gd name="T53" fmla="*/ 304 h 344"/>
                  <a:gd name="T54" fmla="*/ 19 w 264"/>
                  <a:gd name="T55" fmla="*/ 314 h 344"/>
                  <a:gd name="T56" fmla="*/ 12 w 264"/>
                  <a:gd name="T57" fmla="*/ 323 h 344"/>
                  <a:gd name="T58" fmla="*/ 7 w 264"/>
                  <a:gd name="T59" fmla="*/ 329 h 344"/>
                  <a:gd name="T60" fmla="*/ 0 w 264"/>
                  <a:gd name="T61" fmla="*/ 336 h 344"/>
                  <a:gd name="T62" fmla="*/ 17 w 264"/>
                  <a:gd name="T63" fmla="*/ 339 h 344"/>
                  <a:gd name="T64" fmla="*/ 31 w 264"/>
                  <a:gd name="T65" fmla="*/ 339 h 344"/>
                  <a:gd name="T66" fmla="*/ 44 w 264"/>
                  <a:gd name="T67" fmla="*/ 341 h 344"/>
                  <a:gd name="T68" fmla="*/ 61 w 264"/>
                  <a:gd name="T69" fmla="*/ 344 h 344"/>
                  <a:gd name="T70" fmla="*/ 98 w 264"/>
                  <a:gd name="T71" fmla="*/ 304 h 344"/>
                  <a:gd name="T72" fmla="*/ 134 w 264"/>
                  <a:gd name="T73" fmla="*/ 265 h 344"/>
                  <a:gd name="T74" fmla="*/ 149 w 264"/>
                  <a:gd name="T75" fmla="*/ 245 h 344"/>
                  <a:gd name="T76" fmla="*/ 166 w 264"/>
                  <a:gd name="T77" fmla="*/ 224 h 344"/>
                  <a:gd name="T78" fmla="*/ 179 w 264"/>
                  <a:gd name="T79" fmla="*/ 204 h 344"/>
                  <a:gd name="T80" fmla="*/ 193 w 264"/>
                  <a:gd name="T81" fmla="*/ 184 h 344"/>
                  <a:gd name="T82" fmla="*/ 206 w 264"/>
                  <a:gd name="T83" fmla="*/ 162 h 344"/>
                  <a:gd name="T84" fmla="*/ 217 w 264"/>
                  <a:gd name="T85" fmla="*/ 140 h 344"/>
                  <a:gd name="T86" fmla="*/ 228 w 264"/>
                  <a:gd name="T87" fmla="*/ 118 h 344"/>
                  <a:gd name="T88" fmla="*/ 237 w 264"/>
                  <a:gd name="T89" fmla="*/ 96 h 344"/>
                  <a:gd name="T90" fmla="*/ 245 w 264"/>
                  <a:gd name="T91" fmla="*/ 72 h 344"/>
                  <a:gd name="T92" fmla="*/ 252 w 264"/>
                  <a:gd name="T93" fmla="*/ 49 h 344"/>
                  <a:gd name="T94" fmla="*/ 259 w 264"/>
                  <a:gd name="T95" fmla="*/ 25 h 344"/>
                  <a:gd name="T96" fmla="*/ 264 w 264"/>
                  <a:gd name="T97" fmla="*/ 0 h 34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64"/>
                  <a:gd name="T148" fmla="*/ 0 h 344"/>
                  <a:gd name="T149" fmla="*/ 264 w 264"/>
                  <a:gd name="T150" fmla="*/ 344 h 344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64" h="344">
                    <a:moveTo>
                      <a:pt x="264" y="0"/>
                    </a:moveTo>
                    <a:lnTo>
                      <a:pt x="252" y="15"/>
                    </a:lnTo>
                    <a:lnTo>
                      <a:pt x="240" y="28"/>
                    </a:lnTo>
                    <a:lnTo>
                      <a:pt x="228" y="42"/>
                    </a:lnTo>
                    <a:lnTo>
                      <a:pt x="215" y="54"/>
                    </a:lnTo>
                    <a:lnTo>
                      <a:pt x="203" y="64"/>
                    </a:lnTo>
                    <a:lnTo>
                      <a:pt x="189" y="72"/>
                    </a:lnTo>
                    <a:lnTo>
                      <a:pt x="178" y="81"/>
                    </a:lnTo>
                    <a:lnTo>
                      <a:pt x="162" y="88"/>
                    </a:lnTo>
                    <a:lnTo>
                      <a:pt x="149" y="94"/>
                    </a:lnTo>
                    <a:lnTo>
                      <a:pt x="134" y="99"/>
                    </a:lnTo>
                    <a:lnTo>
                      <a:pt x="119" y="103"/>
                    </a:lnTo>
                    <a:lnTo>
                      <a:pt x="102" y="106"/>
                    </a:lnTo>
                    <a:lnTo>
                      <a:pt x="66" y="111"/>
                    </a:lnTo>
                    <a:lnTo>
                      <a:pt x="26" y="113"/>
                    </a:lnTo>
                    <a:lnTo>
                      <a:pt x="31" y="135"/>
                    </a:lnTo>
                    <a:lnTo>
                      <a:pt x="36" y="155"/>
                    </a:lnTo>
                    <a:lnTo>
                      <a:pt x="38" y="174"/>
                    </a:lnTo>
                    <a:lnTo>
                      <a:pt x="39" y="192"/>
                    </a:lnTo>
                    <a:lnTo>
                      <a:pt x="41" y="209"/>
                    </a:lnTo>
                    <a:lnTo>
                      <a:pt x="41" y="226"/>
                    </a:lnTo>
                    <a:lnTo>
                      <a:pt x="39" y="241"/>
                    </a:lnTo>
                    <a:lnTo>
                      <a:pt x="38" y="257"/>
                    </a:lnTo>
                    <a:lnTo>
                      <a:pt x="36" y="270"/>
                    </a:lnTo>
                    <a:lnTo>
                      <a:pt x="32" y="282"/>
                    </a:lnTo>
                    <a:lnTo>
                      <a:pt x="29" y="294"/>
                    </a:lnTo>
                    <a:lnTo>
                      <a:pt x="24" y="304"/>
                    </a:lnTo>
                    <a:lnTo>
                      <a:pt x="19" y="314"/>
                    </a:lnTo>
                    <a:lnTo>
                      <a:pt x="12" y="323"/>
                    </a:lnTo>
                    <a:lnTo>
                      <a:pt x="7" y="329"/>
                    </a:lnTo>
                    <a:lnTo>
                      <a:pt x="0" y="336"/>
                    </a:lnTo>
                    <a:lnTo>
                      <a:pt x="17" y="339"/>
                    </a:lnTo>
                    <a:lnTo>
                      <a:pt x="31" y="339"/>
                    </a:lnTo>
                    <a:lnTo>
                      <a:pt x="44" y="341"/>
                    </a:lnTo>
                    <a:lnTo>
                      <a:pt x="61" y="344"/>
                    </a:lnTo>
                    <a:lnTo>
                      <a:pt x="98" y="304"/>
                    </a:lnTo>
                    <a:lnTo>
                      <a:pt x="134" y="265"/>
                    </a:lnTo>
                    <a:lnTo>
                      <a:pt x="149" y="245"/>
                    </a:lnTo>
                    <a:lnTo>
                      <a:pt x="166" y="224"/>
                    </a:lnTo>
                    <a:lnTo>
                      <a:pt x="179" y="204"/>
                    </a:lnTo>
                    <a:lnTo>
                      <a:pt x="193" y="184"/>
                    </a:lnTo>
                    <a:lnTo>
                      <a:pt x="206" y="162"/>
                    </a:lnTo>
                    <a:lnTo>
                      <a:pt x="217" y="140"/>
                    </a:lnTo>
                    <a:lnTo>
                      <a:pt x="228" y="118"/>
                    </a:lnTo>
                    <a:lnTo>
                      <a:pt x="237" y="96"/>
                    </a:lnTo>
                    <a:lnTo>
                      <a:pt x="245" y="72"/>
                    </a:lnTo>
                    <a:lnTo>
                      <a:pt x="252" y="49"/>
                    </a:lnTo>
                    <a:lnTo>
                      <a:pt x="259" y="25"/>
                    </a:lnTo>
                    <a:lnTo>
                      <a:pt x="264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78" name="Freeform 149"/>
              <p:cNvSpPr>
                <a:spLocks/>
              </p:cNvSpPr>
              <p:nvPr/>
            </p:nvSpPr>
            <p:spPr bwMode="auto">
              <a:xfrm>
                <a:off x="1800" y="1564"/>
                <a:ext cx="147" cy="91"/>
              </a:xfrm>
              <a:custGeom>
                <a:avLst/>
                <a:gdLst>
                  <a:gd name="T0" fmla="*/ 147 w 147"/>
                  <a:gd name="T1" fmla="*/ 0 h 91"/>
                  <a:gd name="T2" fmla="*/ 135 w 147"/>
                  <a:gd name="T3" fmla="*/ 8 h 91"/>
                  <a:gd name="T4" fmla="*/ 123 w 147"/>
                  <a:gd name="T5" fmla="*/ 15 h 91"/>
                  <a:gd name="T6" fmla="*/ 110 w 147"/>
                  <a:gd name="T7" fmla="*/ 20 h 91"/>
                  <a:gd name="T8" fmla="*/ 94 w 147"/>
                  <a:gd name="T9" fmla="*/ 25 h 91"/>
                  <a:gd name="T10" fmla="*/ 79 w 147"/>
                  <a:gd name="T11" fmla="*/ 29 h 91"/>
                  <a:gd name="T12" fmla="*/ 61 w 147"/>
                  <a:gd name="T13" fmla="*/ 30 h 91"/>
                  <a:gd name="T14" fmla="*/ 40 w 147"/>
                  <a:gd name="T15" fmla="*/ 32 h 91"/>
                  <a:gd name="T16" fmla="*/ 20 w 147"/>
                  <a:gd name="T17" fmla="*/ 30 h 91"/>
                  <a:gd name="T18" fmla="*/ 15 w 147"/>
                  <a:gd name="T19" fmla="*/ 52 h 91"/>
                  <a:gd name="T20" fmla="*/ 12 w 147"/>
                  <a:gd name="T21" fmla="*/ 68 h 91"/>
                  <a:gd name="T22" fmla="*/ 5 w 147"/>
                  <a:gd name="T23" fmla="*/ 78 h 91"/>
                  <a:gd name="T24" fmla="*/ 0 w 147"/>
                  <a:gd name="T25" fmla="*/ 88 h 91"/>
                  <a:gd name="T26" fmla="*/ 13 w 147"/>
                  <a:gd name="T27" fmla="*/ 88 h 91"/>
                  <a:gd name="T28" fmla="*/ 27 w 147"/>
                  <a:gd name="T29" fmla="*/ 90 h 91"/>
                  <a:gd name="T30" fmla="*/ 40 w 147"/>
                  <a:gd name="T31" fmla="*/ 91 h 91"/>
                  <a:gd name="T32" fmla="*/ 52 w 147"/>
                  <a:gd name="T33" fmla="*/ 91 h 91"/>
                  <a:gd name="T34" fmla="*/ 71 w 147"/>
                  <a:gd name="T35" fmla="*/ 81 h 91"/>
                  <a:gd name="T36" fmla="*/ 89 w 147"/>
                  <a:gd name="T37" fmla="*/ 71 h 91"/>
                  <a:gd name="T38" fmla="*/ 105 w 147"/>
                  <a:gd name="T39" fmla="*/ 61 h 91"/>
                  <a:gd name="T40" fmla="*/ 116 w 147"/>
                  <a:gd name="T41" fmla="*/ 49 h 91"/>
                  <a:gd name="T42" fmla="*/ 128 w 147"/>
                  <a:gd name="T43" fmla="*/ 37 h 91"/>
                  <a:gd name="T44" fmla="*/ 137 w 147"/>
                  <a:gd name="T45" fmla="*/ 25 h 91"/>
                  <a:gd name="T46" fmla="*/ 143 w 147"/>
                  <a:gd name="T47" fmla="*/ 13 h 91"/>
                  <a:gd name="T48" fmla="*/ 147 w 147"/>
                  <a:gd name="T49" fmla="*/ 0 h 9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47"/>
                  <a:gd name="T76" fmla="*/ 0 h 91"/>
                  <a:gd name="T77" fmla="*/ 147 w 147"/>
                  <a:gd name="T78" fmla="*/ 91 h 91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47" h="91">
                    <a:moveTo>
                      <a:pt x="147" y="0"/>
                    </a:moveTo>
                    <a:lnTo>
                      <a:pt x="135" y="8"/>
                    </a:lnTo>
                    <a:lnTo>
                      <a:pt x="123" y="15"/>
                    </a:lnTo>
                    <a:lnTo>
                      <a:pt x="110" y="20"/>
                    </a:lnTo>
                    <a:lnTo>
                      <a:pt x="94" y="25"/>
                    </a:lnTo>
                    <a:lnTo>
                      <a:pt x="79" y="29"/>
                    </a:lnTo>
                    <a:lnTo>
                      <a:pt x="61" y="30"/>
                    </a:lnTo>
                    <a:lnTo>
                      <a:pt x="40" y="32"/>
                    </a:lnTo>
                    <a:lnTo>
                      <a:pt x="20" y="30"/>
                    </a:lnTo>
                    <a:lnTo>
                      <a:pt x="15" y="52"/>
                    </a:lnTo>
                    <a:lnTo>
                      <a:pt x="12" y="68"/>
                    </a:lnTo>
                    <a:lnTo>
                      <a:pt x="5" y="78"/>
                    </a:lnTo>
                    <a:lnTo>
                      <a:pt x="0" y="88"/>
                    </a:lnTo>
                    <a:lnTo>
                      <a:pt x="13" y="88"/>
                    </a:lnTo>
                    <a:lnTo>
                      <a:pt x="27" y="90"/>
                    </a:lnTo>
                    <a:lnTo>
                      <a:pt x="40" y="91"/>
                    </a:lnTo>
                    <a:lnTo>
                      <a:pt x="52" y="91"/>
                    </a:lnTo>
                    <a:lnTo>
                      <a:pt x="71" y="81"/>
                    </a:lnTo>
                    <a:lnTo>
                      <a:pt x="89" y="71"/>
                    </a:lnTo>
                    <a:lnTo>
                      <a:pt x="105" y="61"/>
                    </a:lnTo>
                    <a:lnTo>
                      <a:pt x="116" y="49"/>
                    </a:lnTo>
                    <a:lnTo>
                      <a:pt x="128" y="37"/>
                    </a:lnTo>
                    <a:lnTo>
                      <a:pt x="137" y="25"/>
                    </a:lnTo>
                    <a:lnTo>
                      <a:pt x="143" y="13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3BB3C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79" name="Freeform 150"/>
              <p:cNvSpPr>
                <a:spLocks/>
              </p:cNvSpPr>
              <p:nvPr/>
            </p:nvSpPr>
            <p:spPr bwMode="auto">
              <a:xfrm>
                <a:off x="3807" y="1596"/>
                <a:ext cx="252" cy="367"/>
              </a:xfrm>
              <a:custGeom>
                <a:avLst/>
                <a:gdLst>
                  <a:gd name="T0" fmla="*/ 252 w 252"/>
                  <a:gd name="T1" fmla="*/ 0 h 367"/>
                  <a:gd name="T2" fmla="*/ 228 w 252"/>
                  <a:gd name="T3" fmla="*/ 30 h 367"/>
                  <a:gd name="T4" fmla="*/ 205 w 252"/>
                  <a:gd name="T5" fmla="*/ 56 h 367"/>
                  <a:gd name="T6" fmla="*/ 193 w 252"/>
                  <a:gd name="T7" fmla="*/ 68 h 367"/>
                  <a:gd name="T8" fmla="*/ 181 w 252"/>
                  <a:gd name="T9" fmla="*/ 78 h 367"/>
                  <a:gd name="T10" fmla="*/ 167 w 252"/>
                  <a:gd name="T11" fmla="*/ 86 h 367"/>
                  <a:gd name="T12" fmla="*/ 154 w 252"/>
                  <a:gd name="T13" fmla="*/ 95 h 367"/>
                  <a:gd name="T14" fmla="*/ 140 w 252"/>
                  <a:gd name="T15" fmla="*/ 101 h 367"/>
                  <a:gd name="T16" fmla="*/ 127 w 252"/>
                  <a:gd name="T17" fmla="*/ 107 h 367"/>
                  <a:gd name="T18" fmla="*/ 110 w 252"/>
                  <a:gd name="T19" fmla="*/ 112 h 367"/>
                  <a:gd name="T20" fmla="*/ 95 w 252"/>
                  <a:gd name="T21" fmla="*/ 115 h 367"/>
                  <a:gd name="T22" fmla="*/ 78 w 252"/>
                  <a:gd name="T23" fmla="*/ 118 h 367"/>
                  <a:gd name="T24" fmla="*/ 59 w 252"/>
                  <a:gd name="T25" fmla="*/ 120 h 367"/>
                  <a:gd name="T26" fmla="*/ 39 w 252"/>
                  <a:gd name="T27" fmla="*/ 122 h 367"/>
                  <a:gd name="T28" fmla="*/ 19 w 252"/>
                  <a:gd name="T29" fmla="*/ 123 h 367"/>
                  <a:gd name="T30" fmla="*/ 26 w 252"/>
                  <a:gd name="T31" fmla="*/ 161 h 367"/>
                  <a:gd name="T32" fmla="*/ 27 w 252"/>
                  <a:gd name="T33" fmla="*/ 194 h 367"/>
                  <a:gd name="T34" fmla="*/ 27 w 252"/>
                  <a:gd name="T35" fmla="*/ 226 h 367"/>
                  <a:gd name="T36" fmla="*/ 26 w 252"/>
                  <a:gd name="T37" fmla="*/ 254 h 367"/>
                  <a:gd name="T38" fmla="*/ 21 w 252"/>
                  <a:gd name="T39" fmla="*/ 279 h 367"/>
                  <a:gd name="T40" fmla="*/ 14 w 252"/>
                  <a:gd name="T41" fmla="*/ 303 h 367"/>
                  <a:gd name="T42" fmla="*/ 7 w 252"/>
                  <a:gd name="T43" fmla="*/ 326 h 367"/>
                  <a:gd name="T44" fmla="*/ 0 w 252"/>
                  <a:gd name="T45" fmla="*/ 346 h 367"/>
                  <a:gd name="T46" fmla="*/ 22 w 252"/>
                  <a:gd name="T47" fmla="*/ 352 h 367"/>
                  <a:gd name="T48" fmla="*/ 48 w 252"/>
                  <a:gd name="T49" fmla="*/ 357 h 367"/>
                  <a:gd name="T50" fmla="*/ 73 w 252"/>
                  <a:gd name="T51" fmla="*/ 362 h 367"/>
                  <a:gd name="T52" fmla="*/ 97 w 252"/>
                  <a:gd name="T53" fmla="*/ 367 h 367"/>
                  <a:gd name="T54" fmla="*/ 115 w 252"/>
                  <a:gd name="T55" fmla="*/ 346 h 367"/>
                  <a:gd name="T56" fmla="*/ 132 w 252"/>
                  <a:gd name="T57" fmla="*/ 325 h 367"/>
                  <a:gd name="T58" fmla="*/ 149 w 252"/>
                  <a:gd name="T59" fmla="*/ 303 h 367"/>
                  <a:gd name="T60" fmla="*/ 164 w 252"/>
                  <a:gd name="T61" fmla="*/ 279 h 367"/>
                  <a:gd name="T62" fmla="*/ 178 w 252"/>
                  <a:gd name="T63" fmla="*/ 257 h 367"/>
                  <a:gd name="T64" fmla="*/ 191 w 252"/>
                  <a:gd name="T65" fmla="*/ 233 h 367"/>
                  <a:gd name="T66" fmla="*/ 203 w 252"/>
                  <a:gd name="T67" fmla="*/ 210 h 367"/>
                  <a:gd name="T68" fmla="*/ 213 w 252"/>
                  <a:gd name="T69" fmla="*/ 184 h 367"/>
                  <a:gd name="T70" fmla="*/ 222 w 252"/>
                  <a:gd name="T71" fmla="*/ 161 h 367"/>
                  <a:gd name="T72" fmla="*/ 228 w 252"/>
                  <a:gd name="T73" fmla="*/ 137 h 367"/>
                  <a:gd name="T74" fmla="*/ 235 w 252"/>
                  <a:gd name="T75" fmla="*/ 113 h 367"/>
                  <a:gd name="T76" fmla="*/ 242 w 252"/>
                  <a:gd name="T77" fmla="*/ 90 h 367"/>
                  <a:gd name="T78" fmla="*/ 245 w 252"/>
                  <a:gd name="T79" fmla="*/ 66 h 367"/>
                  <a:gd name="T80" fmla="*/ 249 w 252"/>
                  <a:gd name="T81" fmla="*/ 44 h 367"/>
                  <a:gd name="T82" fmla="*/ 252 w 252"/>
                  <a:gd name="T83" fmla="*/ 22 h 367"/>
                  <a:gd name="T84" fmla="*/ 252 w 252"/>
                  <a:gd name="T85" fmla="*/ 0 h 36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252"/>
                  <a:gd name="T130" fmla="*/ 0 h 367"/>
                  <a:gd name="T131" fmla="*/ 252 w 252"/>
                  <a:gd name="T132" fmla="*/ 367 h 36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252" h="367">
                    <a:moveTo>
                      <a:pt x="252" y="0"/>
                    </a:moveTo>
                    <a:lnTo>
                      <a:pt x="228" y="30"/>
                    </a:lnTo>
                    <a:lnTo>
                      <a:pt x="205" y="56"/>
                    </a:lnTo>
                    <a:lnTo>
                      <a:pt x="193" y="68"/>
                    </a:lnTo>
                    <a:lnTo>
                      <a:pt x="181" y="78"/>
                    </a:lnTo>
                    <a:lnTo>
                      <a:pt x="167" y="86"/>
                    </a:lnTo>
                    <a:lnTo>
                      <a:pt x="154" y="95"/>
                    </a:lnTo>
                    <a:lnTo>
                      <a:pt x="140" y="101"/>
                    </a:lnTo>
                    <a:lnTo>
                      <a:pt x="127" y="107"/>
                    </a:lnTo>
                    <a:lnTo>
                      <a:pt x="110" y="112"/>
                    </a:lnTo>
                    <a:lnTo>
                      <a:pt x="95" y="115"/>
                    </a:lnTo>
                    <a:lnTo>
                      <a:pt x="78" y="118"/>
                    </a:lnTo>
                    <a:lnTo>
                      <a:pt x="59" y="120"/>
                    </a:lnTo>
                    <a:lnTo>
                      <a:pt x="39" y="122"/>
                    </a:lnTo>
                    <a:lnTo>
                      <a:pt x="19" y="123"/>
                    </a:lnTo>
                    <a:lnTo>
                      <a:pt x="26" y="161"/>
                    </a:lnTo>
                    <a:lnTo>
                      <a:pt x="27" y="194"/>
                    </a:lnTo>
                    <a:lnTo>
                      <a:pt x="27" y="226"/>
                    </a:lnTo>
                    <a:lnTo>
                      <a:pt x="26" y="254"/>
                    </a:lnTo>
                    <a:lnTo>
                      <a:pt x="21" y="279"/>
                    </a:lnTo>
                    <a:lnTo>
                      <a:pt x="14" y="303"/>
                    </a:lnTo>
                    <a:lnTo>
                      <a:pt x="7" y="326"/>
                    </a:lnTo>
                    <a:lnTo>
                      <a:pt x="0" y="346"/>
                    </a:lnTo>
                    <a:lnTo>
                      <a:pt x="22" y="352"/>
                    </a:lnTo>
                    <a:lnTo>
                      <a:pt x="48" y="357"/>
                    </a:lnTo>
                    <a:lnTo>
                      <a:pt x="73" y="362"/>
                    </a:lnTo>
                    <a:lnTo>
                      <a:pt x="97" y="367"/>
                    </a:lnTo>
                    <a:lnTo>
                      <a:pt x="115" y="346"/>
                    </a:lnTo>
                    <a:lnTo>
                      <a:pt x="132" y="325"/>
                    </a:lnTo>
                    <a:lnTo>
                      <a:pt x="149" y="303"/>
                    </a:lnTo>
                    <a:lnTo>
                      <a:pt x="164" y="279"/>
                    </a:lnTo>
                    <a:lnTo>
                      <a:pt x="178" y="257"/>
                    </a:lnTo>
                    <a:lnTo>
                      <a:pt x="191" y="233"/>
                    </a:lnTo>
                    <a:lnTo>
                      <a:pt x="203" y="210"/>
                    </a:lnTo>
                    <a:lnTo>
                      <a:pt x="213" y="184"/>
                    </a:lnTo>
                    <a:lnTo>
                      <a:pt x="222" y="161"/>
                    </a:lnTo>
                    <a:lnTo>
                      <a:pt x="228" y="137"/>
                    </a:lnTo>
                    <a:lnTo>
                      <a:pt x="235" y="113"/>
                    </a:lnTo>
                    <a:lnTo>
                      <a:pt x="242" y="90"/>
                    </a:lnTo>
                    <a:lnTo>
                      <a:pt x="245" y="66"/>
                    </a:lnTo>
                    <a:lnTo>
                      <a:pt x="249" y="44"/>
                    </a:lnTo>
                    <a:lnTo>
                      <a:pt x="252" y="22"/>
                    </a:lnTo>
                    <a:lnTo>
                      <a:pt x="252" y="0"/>
                    </a:lnTo>
                    <a:close/>
                  </a:path>
                </a:pathLst>
              </a:custGeom>
              <a:solidFill>
                <a:srgbClr val="3BB3C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80" name="Freeform 151"/>
              <p:cNvSpPr>
                <a:spLocks/>
              </p:cNvSpPr>
              <p:nvPr/>
            </p:nvSpPr>
            <p:spPr bwMode="auto">
              <a:xfrm>
                <a:off x="1704" y="1540"/>
                <a:ext cx="234" cy="88"/>
              </a:xfrm>
              <a:custGeom>
                <a:avLst/>
                <a:gdLst>
                  <a:gd name="T0" fmla="*/ 234 w 234"/>
                  <a:gd name="T1" fmla="*/ 0 h 88"/>
                  <a:gd name="T2" fmla="*/ 221 w 234"/>
                  <a:gd name="T3" fmla="*/ 0 h 88"/>
                  <a:gd name="T4" fmla="*/ 209 w 234"/>
                  <a:gd name="T5" fmla="*/ 4 h 88"/>
                  <a:gd name="T6" fmla="*/ 0 w 234"/>
                  <a:gd name="T7" fmla="*/ 88 h 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34"/>
                  <a:gd name="T13" fmla="*/ 0 h 88"/>
                  <a:gd name="T14" fmla="*/ 234 w 234"/>
                  <a:gd name="T15" fmla="*/ 88 h 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34" h="88">
                    <a:moveTo>
                      <a:pt x="234" y="0"/>
                    </a:moveTo>
                    <a:lnTo>
                      <a:pt x="221" y="0"/>
                    </a:lnTo>
                    <a:lnTo>
                      <a:pt x="209" y="4"/>
                    </a:lnTo>
                    <a:lnTo>
                      <a:pt x="0" y="88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81" name="Freeform 152"/>
              <p:cNvSpPr>
                <a:spLocks/>
              </p:cNvSpPr>
              <p:nvPr/>
            </p:nvSpPr>
            <p:spPr bwMode="auto">
              <a:xfrm>
                <a:off x="1200" y="1261"/>
                <a:ext cx="3458" cy="1283"/>
              </a:xfrm>
              <a:custGeom>
                <a:avLst/>
                <a:gdLst>
                  <a:gd name="T0" fmla="*/ 6 w 3458"/>
                  <a:gd name="T1" fmla="*/ 0 h 1283"/>
                  <a:gd name="T2" fmla="*/ 0 w 3458"/>
                  <a:gd name="T3" fmla="*/ 7 h 1283"/>
                  <a:gd name="T4" fmla="*/ 9 w 3458"/>
                  <a:gd name="T5" fmla="*/ 575 h 1283"/>
                  <a:gd name="T6" fmla="*/ 2305 w 3458"/>
                  <a:gd name="T7" fmla="*/ 1128 h 1283"/>
                  <a:gd name="T8" fmla="*/ 2445 w 3458"/>
                  <a:gd name="T9" fmla="*/ 1158 h 1283"/>
                  <a:gd name="T10" fmla="*/ 2582 w 3458"/>
                  <a:gd name="T11" fmla="*/ 1188 h 1283"/>
                  <a:gd name="T12" fmla="*/ 2722 w 3458"/>
                  <a:gd name="T13" fmla="*/ 1219 h 1283"/>
                  <a:gd name="T14" fmla="*/ 2866 w 3458"/>
                  <a:gd name="T15" fmla="*/ 1246 h 1283"/>
                  <a:gd name="T16" fmla="*/ 3004 w 3458"/>
                  <a:gd name="T17" fmla="*/ 1266 h 1283"/>
                  <a:gd name="T18" fmla="*/ 3136 w 3458"/>
                  <a:gd name="T19" fmla="*/ 1280 h 1283"/>
                  <a:gd name="T20" fmla="*/ 3197 w 3458"/>
                  <a:gd name="T21" fmla="*/ 1283 h 1283"/>
                  <a:gd name="T22" fmla="*/ 3256 w 3458"/>
                  <a:gd name="T23" fmla="*/ 1281 h 1283"/>
                  <a:gd name="T24" fmla="*/ 3308 w 3458"/>
                  <a:gd name="T25" fmla="*/ 1276 h 1283"/>
                  <a:gd name="T26" fmla="*/ 3355 w 3458"/>
                  <a:gd name="T27" fmla="*/ 1266 h 1283"/>
                  <a:gd name="T28" fmla="*/ 3381 w 3458"/>
                  <a:gd name="T29" fmla="*/ 1248 h 1283"/>
                  <a:gd name="T30" fmla="*/ 3401 w 3458"/>
                  <a:gd name="T31" fmla="*/ 1221 h 1283"/>
                  <a:gd name="T32" fmla="*/ 3416 w 3458"/>
                  <a:gd name="T33" fmla="*/ 1187 h 1283"/>
                  <a:gd name="T34" fmla="*/ 3428 w 3458"/>
                  <a:gd name="T35" fmla="*/ 1148 h 1283"/>
                  <a:gd name="T36" fmla="*/ 3425 w 3458"/>
                  <a:gd name="T37" fmla="*/ 1134 h 1283"/>
                  <a:gd name="T38" fmla="*/ 3425 w 3458"/>
                  <a:gd name="T39" fmla="*/ 1123 h 1283"/>
                  <a:gd name="T40" fmla="*/ 3431 w 3458"/>
                  <a:gd name="T41" fmla="*/ 1111 h 1283"/>
                  <a:gd name="T42" fmla="*/ 3440 w 3458"/>
                  <a:gd name="T43" fmla="*/ 1104 h 1283"/>
                  <a:gd name="T44" fmla="*/ 3425 w 3458"/>
                  <a:gd name="T45" fmla="*/ 1090 h 1283"/>
                  <a:gd name="T46" fmla="*/ 3411 w 3458"/>
                  <a:gd name="T47" fmla="*/ 1070 h 1283"/>
                  <a:gd name="T48" fmla="*/ 3404 w 3458"/>
                  <a:gd name="T49" fmla="*/ 1045 h 1283"/>
                  <a:gd name="T50" fmla="*/ 3403 w 3458"/>
                  <a:gd name="T51" fmla="*/ 1014 h 1283"/>
                  <a:gd name="T52" fmla="*/ 3408 w 3458"/>
                  <a:gd name="T53" fmla="*/ 982 h 1283"/>
                  <a:gd name="T54" fmla="*/ 3418 w 3458"/>
                  <a:gd name="T55" fmla="*/ 950 h 1283"/>
                  <a:gd name="T56" fmla="*/ 3435 w 3458"/>
                  <a:gd name="T57" fmla="*/ 921 h 1283"/>
                  <a:gd name="T58" fmla="*/ 3458 w 3458"/>
                  <a:gd name="T59" fmla="*/ 896 h 1283"/>
                  <a:gd name="T60" fmla="*/ 3404 w 3458"/>
                  <a:gd name="T61" fmla="*/ 867 h 1283"/>
                  <a:gd name="T62" fmla="*/ 3343 w 3458"/>
                  <a:gd name="T63" fmla="*/ 840 h 1283"/>
                  <a:gd name="T64" fmla="*/ 3274 w 3458"/>
                  <a:gd name="T65" fmla="*/ 812 h 1283"/>
                  <a:gd name="T66" fmla="*/ 3195 w 3458"/>
                  <a:gd name="T67" fmla="*/ 785 h 1283"/>
                  <a:gd name="T68" fmla="*/ 3011 w 3458"/>
                  <a:gd name="T69" fmla="*/ 734 h 1283"/>
                  <a:gd name="T70" fmla="*/ 2783 w 3458"/>
                  <a:gd name="T71" fmla="*/ 683 h 1283"/>
                  <a:gd name="T72" fmla="*/ 2744 w 3458"/>
                  <a:gd name="T73" fmla="*/ 671 h 1283"/>
                  <a:gd name="T74" fmla="*/ 2655 w 3458"/>
                  <a:gd name="T75" fmla="*/ 600 h 1283"/>
                  <a:gd name="T76" fmla="*/ 2562 w 3458"/>
                  <a:gd name="T77" fmla="*/ 543 h 1283"/>
                  <a:gd name="T78" fmla="*/ 2464 w 3458"/>
                  <a:gd name="T79" fmla="*/ 497 h 1283"/>
                  <a:gd name="T80" fmla="*/ 2364 w 3458"/>
                  <a:gd name="T81" fmla="*/ 463 h 1283"/>
                  <a:gd name="T82" fmla="*/ 2261 w 3458"/>
                  <a:gd name="T83" fmla="*/ 440 h 1283"/>
                  <a:gd name="T84" fmla="*/ 2157 w 3458"/>
                  <a:gd name="T85" fmla="*/ 426 h 1283"/>
                  <a:gd name="T86" fmla="*/ 2048 w 3458"/>
                  <a:gd name="T87" fmla="*/ 421 h 1283"/>
                  <a:gd name="T88" fmla="*/ 1940 w 3458"/>
                  <a:gd name="T89" fmla="*/ 423 h 1283"/>
                  <a:gd name="T90" fmla="*/ 1888 w 3458"/>
                  <a:gd name="T91" fmla="*/ 425 h 1283"/>
                  <a:gd name="T92" fmla="*/ 1750 w 3458"/>
                  <a:gd name="T93" fmla="*/ 423 h 1283"/>
                  <a:gd name="T94" fmla="*/ 1552 w 3458"/>
                  <a:gd name="T95" fmla="*/ 420 h 1283"/>
                  <a:gd name="T96" fmla="*/ 1319 w 3458"/>
                  <a:gd name="T97" fmla="*/ 413 h 1283"/>
                  <a:gd name="T98" fmla="*/ 1074 w 3458"/>
                  <a:gd name="T99" fmla="*/ 404 h 1283"/>
                  <a:gd name="T100" fmla="*/ 843 w 3458"/>
                  <a:gd name="T101" fmla="*/ 394 h 1283"/>
                  <a:gd name="T102" fmla="*/ 651 w 3458"/>
                  <a:gd name="T103" fmla="*/ 384 h 1283"/>
                  <a:gd name="T104" fmla="*/ 521 w 3458"/>
                  <a:gd name="T105" fmla="*/ 372 h 1283"/>
                  <a:gd name="T106" fmla="*/ 502 w 3458"/>
                  <a:gd name="T107" fmla="*/ 367 h 1283"/>
                  <a:gd name="T108" fmla="*/ 487 w 3458"/>
                  <a:gd name="T109" fmla="*/ 359 h 1283"/>
                  <a:gd name="T110" fmla="*/ 463 w 3458"/>
                  <a:gd name="T111" fmla="*/ 337 h 1283"/>
                  <a:gd name="T112" fmla="*/ 195 w 3458"/>
                  <a:gd name="T113" fmla="*/ 33 h 1283"/>
                  <a:gd name="T114" fmla="*/ 181 w 3458"/>
                  <a:gd name="T115" fmla="*/ 24 h 1283"/>
                  <a:gd name="T116" fmla="*/ 132 w 3458"/>
                  <a:gd name="T117" fmla="*/ 12 h 1283"/>
                  <a:gd name="T118" fmla="*/ 51 w 3458"/>
                  <a:gd name="T119" fmla="*/ 4 h 1283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458"/>
                  <a:gd name="T181" fmla="*/ 0 h 1283"/>
                  <a:gd name="T182" fmla="*/ 3458 w 3458"/>
                  <a:gd name="T183" fmla="*/ 1283 h 1283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458" h="1283">
                    <a:moveTo>
                      <a:pt x="11" y="0"/>
                    </a:moveTo>
                    <a:lnTo>
                      <a:pt x="6" y="0"/>
                    </a:lnTo>
                    <a:lnTo>
                      <a:pt x="2" y="2"/>
                    </a:lnTo>
                    <a:lnTo>
                      <a:pt x="0" y="7"/>
                    </a:lnTo>
                    <a:lnTo>
                      <a:pt x="0" y="12"/>
                    </a:lnTo>
                    <a:lnTo>
                      <a:pt x="9" y="575"/>
                    </a:lnTo>
                    <a:lnTo>
                      <a:pt x="1436" y="923"/>
                    </a:lnTo>
                    <a:lnTo>
                      <a:pt x="2305" y="1128"/>
                    </a:lnTo>
                    <a:lnTo>
                      <a:pt x="2376" y="1143"/>
                    </a:lnTo>
                    <a:lnTo>
                      <a:pt x="2445" y="1158"/>
                    </a:lnTo>
                    <a:lnTo>
                      <a:pt x="2513" y="1173"/>
                    </a:lnTo>
                    <a:lnTo>
                      <a:pt x="2582" y="1188"/>
                    </a:lnTo>
                    <a:lnTo>
                      <a:pt x="2653" y="1204"/>
                    </a:lnTo>
                    <a:lnTo>
                      <a:pt x="2722" y="1219"/>
                    </a:lnTo>
                    <a:lnTo>
                      <a:pt x="2793" y="1232"/>
                    </a:lnTo>
                    <a:lnTo>
                      <a:pt x="2866" y="1246"/>
                    </a:lnTo>
                    <a:lnTo>
                      <a:pt x="2935" y="1256"/>
                    </a:lnTo>
                    <a:lnTo>
                      <a:pt x="3004" y="1266"/>
                    </a:lnTo>
                    <a:lnTo>
                      <a:pt x="3070" y="1273"/>
                    </a:lnTo>
                    <a:lnTo>
                      <a:pt x="3136" y="1280"/>
                    </a:lnTo>
                    <a:lnTo>
                      <a:pt x="3166" y="1281"/>
                    </a:lnTo>
                    <a:lnTo>
                      <a:pt x="3197" y="1283"/>
                    </a:lnTo>
                    <a:lnTo>
                      <a:pt x="3227" y="1283"/>
                    </a:lnTo>
                    <a:lnTo>
                      <a:pt x="3256" y="1281"/>
                    </a:lnTo>
                    <a:lnTo>
                      <a:pt x="3283" y="1280"/>
                    </a:lnTo>
                    <a:lnTo>
                      <a:pt x="3308" y="1276"/>
                    </a:lnTo>
                    <a:lnTo>
                      <a:pt x="3332" y="1271"/>
                    </a:lnTo>
                    <a:lnTo>
                      <a:pt x="3355" y="1266"/>
                    </a:lnTo>
                    <a:lnTo>
                      <a:pt x="3369" y="1258"/>
                    </a:lnTo>
                    <a:lnTo>
                      <a:pt x="3381" y="1248"/>
                    </a:lnTo>
                    <a:lnTo>
                      <a:pt x="3391" y="1234"/>
                    </a:lnTo>
                    <a:lnTo>
                      <a:pt x="3401" y="1221"/>
                    </a:lnTo>
                    <a:lnTo>
                      <a:pt x="3409" y="1204"/>
                    </a:lnTo>
                    <a:lnTo>
                      <a:pt x="3416" y="1187"/>
                    </a:lnTo>
                    <a:lnTo>
                      <a:pt x="3423" y="1168"/>
                    </a:lnTo>
                    <a:lnTo>
                      <a:pt x="3428" y="1148"/>
                    </a:lnTo>
                    <a:lnTo>
                      <a:pt x="3426" y="1141"/>
                    </a:lnTo>
                    <a:lnTo>
                      <a:pt x="3425" y="1134"/>
                    </a:lnTo>
                    <a:lnTo>
                      <a:pt x="3425" y="1128"/>
                    </a:lnTo>
                    <a:lnTo>
                      <a:pt x="3425" y="1123"/>
                    </a:lnTo>
                    <a:lnTo>
                      <a:pt x="3428" y="1116"/>
                    </a:lnTo>
                    <a:lnTo>
                      <a:pt x="3431" y="1111"/>
                    </a:lnTo>
                    <a:lnTo>
                      <a:pt x="3435" y="1107"/>
                    </a:lnTo>
                    <a:lnTo>
                      <a:pt x="3440" y="1104"/>
                    </a:lnTo>
                    <a:lnTo>
                      <a:pt x="3431" y="1099"/>
                    </a:lnTo>
                    <a:lnTo>
                      <a:pt x="3425" y="1090"/>
                    </a:lnTo>
                    <a:lnTo>
                      <a:pt x="3418" y="1082"/>
                    </a:lnTo>
                    <a:lnTo>
                      <a:pt x="3411" y="1070"/>
                    </a:lnTo>
                    <a:lnTo>
                      <a:pt x="3408" y="1058"/>
                    </a:lnTo>
                    <a:lnTo>
                      <a:pt x="3404" y="1045"/>
                    </a:lnTo>
                    <a:lnTo>
                      <a:pt x="3403" y="1030"/>
                    </a:lnTo>
                    <a:lnTo>
                      <a:pt x="3403" y="1014"/>
                    </a:lnTo>
                    <a:lnTo>
                      <a:pt x="3404" y="997"/>
                    </a:lnTo>
                    <a:lnTo>
                      <a:pt x="3408" y="982"/>
                    </a:lnTo>
                    <a:lnTo>
                      <a:pt x="3411" y="965"/>
                    </a:lnTo>
                    <a:lnTo>
                      <a:pt x="3418" y="950"/>
                    </a:lnTo>
                    <a:lnTo>
                      <a:pt x="3425" y="935"/>
                    </a:lnTo>
                    <a:lnTo>
                      <a:pt x="3435" y="921"/>
                    </a:lnTo>
                    <a:lnTo>
                      <a:pt x="3445" y="908"/>
                    </a:lnTo>
                    <a:lnTo>
                      <a:pt x="3458" y="896"/>
                    </a:lnTo>
                    <a:lnTo>
                      <a:pt x="3433" y="881"/>
                    </a:lnTo>
                    <a:lnTo>
                      <a:pt x="3404" y="867"/>
                    </a:lnTo>
                    <a:lnTo>
                      <a:pt x="3374" y="854"/>
                    </a:lnTo>
                    <a:lnTo>
                      <a:pt x="3343" y="840"/>
                    </a:lnTo>
                    <a:lnTo>
                      <a:pt x="3310" y="825"/>
                    </a:lnTo>
                    <a:lnTo>
                      <a:pt x="3274" y="812"/>
                    </a:lnTo>
                    <a:lnTo>
                      <a:pt x="3235" y="798"/>
                    </a:lnTo>
                    <a:lnTo>
                      <a:pt x="3195" y="785"/>
                    </a:lnTo>
                    <a:lnTo>
                      <a:pt x="3109" y="759"/>
                    </a:lnTo>
                    <a:lnTo>
                      <a:pt x="3011" y="734"/>
                    </a:lnTo>
                    <a:lnTo>
                      <a:pt x="2903" y="709"/>
                    </a:lnTo>
                    <a:lnTo>
                      <a:pt x="2783" y="683"/>
                    </a:lnTo>
                    <a:lnTo>
                      <a:pt x="2758" y="678"/>
                    </a:lnTo>
                    <a:lnTo>
                      <a:pt x="2744" y="671"/>
                    </a:lnTo>
                    <a:lnTo>
                      <a:pt x="2699" y="634"/>
                    </a:lnTo>
                    <a:lnTo>
                      <a:pt x="2655" y="600"/>
                    </a:lnTo>
                    <a:lnTo>
                      <a:pt x="2607" y="570"/>
                    </a:lnTo>
                    <a:lnTo>
                      <a:pt x="2562" y="543"/>
                    </a:lnTo>
                    <a:lnTo>
                      <a:pt x="2513" y="518"/>
                    </a:lnTo>
                    <a:lnTo>
                      <a:pt x="2464" y="497"/>
                    </a:lnTo>
                    <a:lnTo>
                      <a:pt x="2415" y="479"/>
                    </a:lnTo>
                    <a:lnTo>
                      <a:pt x="2364" y="463"/>
                    </a:lnTo>
                    <a:lnTo>
                      <a:pt x="2314" y="450"/>
                    </a:lnTo>
                    <a:lnTo>
                      <a:pt x="2261" y="440"/>
                    </a:lnTo>
                    <a:lnTo>
                      <a:pt x="2209" y="431"/>
                    </a:lnTo>
                    <a:lnTo>
                      <a:pt x="2157" y="426"/>
                    </a:lnTo>
                    <a:lnTo>
                      <a:pt x="2103" y="423"/>
                    </a:lnTo>
                    <a:lnTo>
                      <a:pt x="2048" y="421"/>
                    </a:lnTo>
                    <a:lnTo>
                      <a:pt x="1994" y="421"/>
                    </a:lnTo>
                    <a:lnTo>
                      <a:pt x="1940" y="423"/>
                    </a:lnTo>
                    <a:lnTo>
                      <a:pt x="1925" y="425"/>
                    </a:lnTo>
                    <a:lnTo>
                      <a:pt x="1888" y="425"/>
                    </a:lnTo>
                    <a:lnTo>
                      <a:pt x="1827" y="425"/>
                    </a:lnTo>
                    <a:lnTo>
                      <a:pt x="1750" y="423"/>
                    </a:lnTo>
                    <a:lnTo>
                      <a:pt x="1657" y="421"/>
                    </a:lnTo>
                    <a:lnTo>
                      <a:pt x="1552" y="420"/>
                    </a:lnTo>
                    <a:lnTo>
                      <a:pt x="1439" y="416"/>
                    </a:lnTo>
                    <a:lnTo>
                      <a:pt x="1319" y="413"/>
                    </a:lnTo>
                    <a:lnTo>
                      <a:pt x="1198" y="409"/>
                    </a:lnTo>
                    <a:lnTo>
                      <a:pt x="1074" y="404"/>
                    </a:lnTo>
                    <a:lnTo>
                      <a:pt x="956" y="399"/>
                    </a:lnTo>
                    <a:lnTo>
                      <a:pt x="843" y="394"/>
                    </a:lnTo>
                    <a:lnTo>
                      <a:pt x="740" y="389"/>
                    </a:lnTo>
                    <a:lnTo>
                      <a:pt x="651" y="384"/>
                    </a:lnTo>
                    <a:lnTo>
                      <a:pt x="576" y="379"/>
                    </a:lnTo>
                    <a:lnTo>
                      <a:pt x="521" y="372"/>
                    </a:lnTo>
                    <a:lnTo>
                      <a:pt x="510" y="371"/>
                    </a:lnTo>
                    <a:lnTo>
                      <a:pt x="502" y="367"/>
                    </a:lnTo>
                    <a:lnTo>
                      <a:pt x="493" y="364"/>
                    </a:lnTo>
                    <a:lnTo>
                      <a:pt x="487" y="359"/>
                    </a:lnTo>
                    <a:lnTo>
                      <a:pt x="475" y="349"/>
                    </a:lnTo>
                    <a:lnTo>
                      <a:pt x="463" y="337"/>
                    </a:lnTo>
                    <a:lnTo>
                      <a:pt x="200" y="39"/>
                    </a:lnTo>
                    <a:lnTo>
                      <a:pt x="195" y="33"/>
                    </a:lnTo>
                    <a:lnTo>
                      <a:pt x="188" y="27"/>
                    </a:lnTo>
                    <a:lnTo>
                      <a:pt x="181" y="24"/>
                    </a:lnTo>
                    <a:lnTo>
                      <a:pt x="173" y="19"/>
                    </a:lnTo>
                    <a:lnTo>
                      <a:pt x="132" y="12"/>
                    </a:lnTo>
                    <a:lnTo>
                      <a:pt x="92" y="7"/>
                    </a:lnTo>
                    <a:lnTo>
                      <a:pt x="51" y="4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82" name="Freeform 153"/>
              <p:cNvSpPr>
                <a:spLocks/>
              </p:cNvSpPr>
              <p:nvPr/>
            </p:nvSpPr>
            <p:spPr bwMode="auto">
              <a:xfrm>
                <a:off x="1200" y="1261"/>
                <a:ext cx="3458" cy="1283"/>
              </a:xfrm>
              <a:custGeom>
                <a:avLst/>
                <a:gdLst>
                  <a:gd name="T0" fmla="*/ 6 w 3458"/>
                  <a:gd name="T1" fmla="*/ 0 h 1283"/>
                  <a:gd name="T2" fmla="*/ 0 w 3458"/>
                  <a:gd name="T3" fmla="*/ 7 h 1283"/>
                  <a:gd name="T4" fmla="*/ 9 w 3458"/>
                  <a:gd name="T5" fmla="*/ 575 h 1283"/>
                  <a:gd name="T6" fmla="*/ 2305 w 3458"/>
                  <a:gd name="T7" fmla="*/ 1128 h 1283"/>
                  <a:gd name="T8" fmla="*/ 2445 w 3458"/>
                  <a:gd name="T9" fmla="*/ 1158 h 1283"/>
                  <a:gd name="T10" fmla="*/ 2582 w 3458"/>
                  <a:gd name="T11" fmla="*/ 1188 h 1283"/>
                  <a:gd name="T12" fmla="*/ 2722 w 3458"/>
                  <a:gd name="T13" fmla="*/ 1219 h 1283"/>
                  <a:gd name="T14" fmla="*/ 2866 w 3458"/>
                  <a:gd name="T15" fmla="*/ 1246 h 1283"/>
                  <a:gd name="T16" fmla="*/ 3004 w 3458"/>
                  <a:gd name="T17" fmla="*/ 1266 h 1283"/>
                  <a:gd name="T18" fmla="*/ 3136 w 3458"/>
                  <a:gd name="T19" fmla="*/ 1280 h 1283"/>
                  <a:gd name="T20" fmla="*/ 3197 w 3458"/>
                  <a:gd name="T21" fmla="*/ 1283 h 1283"/>
                  <a:gd name="T22" fmla="*/ 3256 w 3458"/>
                  <a:gd name="T23" fmla="*/ 1281 h 1283"/>
                  <a:gd name="T24" fmla="*/ 3308 w 3458"/>
                  <a:gd name="T25" fmla="*/ 1276 h 1283"/>
                  <a:gd name="T26" fmla="*/ 3355 w 3458"/>
                  <a:gd name="T27" fmla="*/ 1266 h 1283"/>
                  <a:gd name="T28" fmla="*/ 3381 w 3458"/>
                  <a:gd name="T29" fmla="*/ 1248 h 1283"/>
                  <a:gd name="T30" fmla="*/ 3401 w 3458"/>
                  <a:gd name="T31" fmla="*/ 1221 h 1283"/>
                  <a:gd name="T32" fmla="*/ 3416 w 3458"/>
                  <a:gd name="T33" fmla="*/ 1187 h 1283"/>
                  <a:gd name="T34" fmla="*/ 3428 w 3458"/>
                  <a:gd name="T35" fmla="*/ 1148 h 1283"/>
                  <a:gd name="T36" fmla="*/ 3425 w 3458"/>
                  <a:gd name="T37" fmla="*/ 1134 h 1283"/>
                  <a:gd name="T38" fmla="*/ 3425 w 3458"/>
                  <a:gd name="T39" fmla="*/ 1123 h 1283"/>
                  <a:gd name="T40" fmla="*/ 3431 w 3458"/>
                  <a:gd name="T41" fmla="*/ 1111 h 1283"/>
                  <a:gd name="T42" fmla="*/ 3440 w 3458"/>
                  <a:gd name="T43" fmla="*/ 1104 h 1283"/>
                  <a:gd name="T44" fmla="*/ 3425 w 3458"/>
                  <a:gd name="T45" fmla="*/ 1090 h 1283"/>
                  <a:gd name="T46" fmla="*/ 3411 w 3458"/>
                  <a:gd name="T47" fmla="*/ 1070 h 1283"/>
                  <a:gd name="T48" fmla="*/ 3404 w 3458"/>
                  <a:gd name="T49" fmla="*/ 1045 h 1283"/>
                  <a:gd name="T50" fmla="*/ 3403 w 3458"/>
                  <a:gd name="T51" fmla="*/ 1014 h 1283"/>
                  <a:gd name="T52" fmla="*/ 3408 w 3458"/>
                  <a:gd name="T53" fmla="*/ 982 h 1283"/>
                  <a:gd name="T54" fmla="*/ 3418 w 3458"/>
                  <a:gd name="T55" fmla="*/ 950 h 1283"/>
                  <a:gd name="T56" fmla="*/ 3435 w 3458"/>
                  <a:gd name="T57" fmla="*/ 921 h 1283"/>
                  <a:gd name="T58" fmla="*/ 3458 w 3458"/>
                  <a:gd name="T59" fmla="*/ 896 h 1283"/>
                  <a:gd name="T60" fmla="*/ 3404 w 3458"/>
                  <a:gd name="T61" fmla="*/ 867 h 1283"/>
                  <a:gd name="T62" fmla="*/ 3343 w 3458"/>
                  <a:gd name="T63" fmla="*/ 840 h 1283"/>
                  <a:gd name="T64" fmla="*/ 3274 w 3458"/>
                  <a:gd name="T65" fmla="*/ 812 h 1283"/>
                  <a:gd name="T66" fmla="*/ 3195 w 3458"/>
                  <a:gd name="T67" fmla="*/ 785 h 1283"/>
                  <a:gd name="T68" fmla="*/ 3011 w 3458"/>
                  <a:gd name="T69" fmla="*/ 734 h 1283"/>
                  <a:gd name="T70" fmla="*/ 2783 w 3458"/>
                  <a:gd name="T71" fmla="*/ 683 h 1283"/>
                  <a:gd name="T72" fmla="*/ 2744 w 3458"/>
                  <a:gd name="T73" fmla="*/ 671 h 1283"/>
                  <a:gd name="T74" fmla="*/ 2655 w 3458"/>
                  <a:gd name="T75" fmla="*/ 600 h 1283"/>
                  <a:gd name="T76" fmla="*/ 2562 w 3458"/>
                  <a:gd name="T77" fmla="*/ 543 h 1283"/>
                  <a:gd name="T78" fmla="*/ 2464 w 3458"/>
                  <a:gd name="T79" fmla="*/ 497 h 1283"/>
                  <a:gd name="T80" fmla="*/ 2364 w 3458"/>
                  <a:gd name="T81" fmla="*/ 463 h 1283"/>
                  <a:gd name="T82" fmla="*/ 2261 w 3458"/>
                  <a:gd name="T83" fmla="*/ 440 h 1283"/>
                  <a:gd name="T84" fmla="*/ 2157 w 3458"/>
                  <a:gd name="T85" fmla="*/ 426 h 1283"/>
                  <a:gd name="T86" fmla="*/ 2048 w 3458"/>
                  <a:gd name="T87" fmla="*/ 421 h 1283"/>
                  <a:gd name="T88" fmla="*/ 1940 w 3458"/>
                  <a:gd name="T89" fmla="*/ 423 h 1283"/>
                  <a:gd name="T90" fmla="*/ 1888 w 3458"/>
                  <a:gd name="T91" fmla="*/ 425 h 1283"/>
                  <a:gd name="T92" fmla="*/ 1750 w 3458"/>
                  <a:gd name="T93" fmla="*/ 423 h 1283"/>
                  <a:gd name="T94" fmla="*/ 1552 w 3458"/>
                  <a:gd name="T95" fmla="*/ 420 h 1283"/>
                  <a:gd name="T96" fmla="*/ 1319 w 3458"/>
                  <a:gd name="T97" fmla="*/ 413 h 1283"/>
                  <a:gd name="T98" fmla="*/ 1074 w 3458"/>
                  <a:gd name="T99" fmla="*/ 404 h 1283"/>
                  <a:gd name="T100" fmla="*/ 843 w 3458"/>
                  <a:gd name="T101" fmla="*/ 394 h 1283"/>
                  <a:gd name="T102" fmla="*/ 651 w 3458"/>
                  <a:gd name="T103" fmla="*/ 384 h 1283"/>
                  <a:gd name="T104" fmla="*/ 521 w 3458"/>
                  <a:gd name="T105" fmla="*/ 372 h 1283"/>
                  <a:gd name="T106" fmla="*/ 502 w 3458"/>
                  <a:gd name="T107" fmla="*/ 367 h 1283"/>
                  <a:gd name="T108" fmla="*/ 487 w 3458"/>
                  <a:gd name="T109" fmla="*/ 359 h 1283"/>
                  <a:gd name="T110" fmla="*/ 463 w 3458"/>
                  <a:gd name="T111" fmla="*/ 337 h 1283"/>
                  <a:gd name="T112" fmla="*/ 195 w 3458"/>
                  <a:gd name="T113" fmla="*/ 33 h 1283"/>
                  <a:gd name="T114" fmla="*/ 181 w 3458"/>
                  <a:gd name="T115" fmla="*/ 24 h 1283"/>
                  <a:gd name="T116" fmla="*/ 132 w 3458"/>
                  <a:gd name="T117" fmla="*/ 12 h 1283"/>
                  <a:gd name="T118" fmla="*/ 51 w 3458"/>
                  <a:gd name="T119" fmla="*/ 4 h 1283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458"/>
                  <a:gd name="T181" fmla="*/ 0 h 1283"/>
                  <a:gd name="T182" fmla="*/ 3458 w 3458"/>
                  <a:gd name="T183" fmla="*/ 1283 h 1283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458" h="1283">
                    <a:moveTo>
                      <a:pt x="11" y="0"/>
                    </a:moveTo>
                    <a:lnTo>
                      <a:pt x="6" y="0"/>
                    </a:lnTo>
                    <a:lnTo>
                      <a:pt x="2" y="2"/>
                    </a:lnTo>
                    <a:lnTo>
                      <a:pt x="0" y="7"/>
                    </a:lnTo>
                    <a:lnTo>
                      <a:pt x="0" y="12"/>
                    </a:lnTo>
                    <a:lnTo>
                      <a:pt x="9" y="575"/>
                    </a:lnTo>
                    <a:lnTo>
                      <a:pt x="1436" y="923"/>
                    </a:lnTo>
                    <a:lnTo>
                      <a:pt x="2305" y="1128"/>
                    </a:lnTo>
                    <a:lnTo>
                      <a:pt x="2376" y="1143"/>
                    </a:lnTo>
                    <a:lnTo>
                      <a:pt x="2445" y="1158"/>
                    </a:lnTo>
                    <a:lnTo>
                      <a:pt x="2513" y="1173"/>
                    </a:lnTo>
                    <a:lnTo>
                      <a:pt x="2582" y="1188"/>
                    </a:lnTo>
                    <a:lnTo>
                      <a:pt x="2653" y="1204"/>
                    </a:lnTo>
                    <a:lnTo>
                      <a:pt x="2722" y="1219"/>
                    </a:lnTo>
                    <a:lnTo>
                      <a:pt x="2793" y="1232"/>
                    </a:lnTo>
                    <a:lnTo>
                      <a:pt x="2866" y="1246"/>
                    </a:lnTo>
                    <a:lnTo>
                      <a:pt x="2935" y="1256"/>
                    </a:lnTo>
                    <a:lnTo>
                      <a:pt x="3004" y="1266"/>
                    </a:lnTo>
                    <a:lnTo>
                      <a:pt x="3070" y="1273"/>
                    </a:lnTo>
                    <a:lnTo>
                      <a:pt x="3136" y="1280"/>
                    </a:lnTo>
                    <a:lnTo>
                      <a:pt x="3166" y="1281"/>
                    </a:lnTo>
                    <a:lnTo>
                      <a:pt x="3197" y="1283"/>
                    </a:lnTo>
                    <a:lnTo>
                      <a:pt x="3227" y="1283"/>
                    </a:lnTo>
                    <a:lnTo>
                      <a:pt x="3256" y="1281"/>
                    </a:lnTo>
                    <a:lnTo>
                      <a:pt x="3283" y="1280"/>
                    </a:lnTo>
                    <a:lnTo>
                      <a:pt x="3308" y="1276"/>
                    </a:lnTo>
                    <a:lnTo>
                      <a:pt x="3332" y="1271"/>
                    </a:lnTo>
                    <a:lnTo>
                      <a:pt x="3355" y="1266"/>
                    </a:lnTo>
                    <a:lnTo>
                      <a:pt x="3369" y="1258"/>
                    </a:lnTo>
                    <a:lnTo>
                      <a:pt x="3381" y="1248"/>
                    </a:lnTo>
                    <a:lnTo>
                      <a:pt x="3391" y="1234"/>
                    </a:lnTo>
                    <a:lnTo>
                      <a:pt x="3401" y="1221"/>
                    </a:lnTo>
                    <a:lnTo>
                      <a:pt x="3409" y="1204"/>
                    </a:lnTo>
                    <a:lnTo>
                      <a:pt x="3416" y="1187"/>
                    </a:lnTo>
                    <a:lnTo>
                      <a:pt x="3423" y="1168"/>
                    </a:lnTo>
                    <a:lnTo>
                      <a:pt x="3428" y="1148"/>
                    </a:lnTo>
                    <a:lnTo>
                      <a:pt x="3426" y="1141"/>
                    </a:lnTo>
                    <a:lnTo>
                      <a:pt x="3425" y="1134"/>
                    </a:lnTo>
                    <a:lnTo>
                      <a:pt x="3425" y="1128"/>
                    </a:lnTo>
                    <a:lnTo>
                      <a:pt x="3425" y="1123"/>
                    </a:lnTo>
                    <a:lnTo>
                      <a:pt x="3428" y="1116"/>
                    </a:lnTo>
                    <a:lnTo>
                      <a:pt x="3431" y="1111"/>
                    </a:lnTo>
                    <a:lnTo>
                      <a:pt x="3435" y="1107"/>
                    </a:lnTo>
                    <a:lnTo>
                      <a:pt x="3440" y="1104"/>
                    </a:lnTo>
                    <a:lnTo>
                      <a:pt x="3431" y="1099"/>
                    </a:lnTo>
                    <a:lnTo>
                      <a:pt x="3425" y="1090"/>
                    </a:lnTo>
                    <a:lnTo>
                      <a:pt x="3418" y="1082"/>
                    </a:lnTo>
                    <a:lnTo>
                      <a:pt x="3411" y="1070"/>
                    </a:lnTo>
                    <a:lnTo>
                      <a:pt x="3408" y="1058"/>
                    </a:lnTo>
                    <a:lnTo>
                      <a:pt x="3404" y="1045"/>
                    </a:lnTo>
                    <a:lnTo>
                      <a:pt x="3403" y="1030"/>
                    </a:lnTo>
                    <a:lnTo>
                      <a:pt x="3403" y="1014"/>
                    </a:lnTo>
                    <a:lnTo>
                      <a:pt x="3404" y="997"/>
                    </a:lnTo>
                    <a:lnTo>
                      <a:pt x="3408" y="982"/>
                    </a:lnTo>
                    <a:lnTo>
                      <a:pt x="3411" y="965"/>
                    </a:lnTo>
                    <a:lnTo>
                      <a:pt x="3418" y="950"/>
                    </a:lnTo>
                    <a:lnTo>
                      <a:pt x="3425" y="935"/>
                    </a:lnTo>
                    <a:lnTo>
                      <a:pt x="3435" y="921"/>
                    </a:lnTo>
                    <a:lnTo>
                      <a:pt x="3445" y="908"/>
                    </a:lnTo>
                    <a:lnTo>
                      <a:pt x="3458" y="896"/>
                    </a:lnTo>
                    <a:lnTo>
                      <a:pt x="3433" y="881"/>
                    </a:lnTo>
                    <a:lnTo>
                      <a:pt x="3404" y="867"/>
                    </a:lnTo>
                    <a:lnTo>
                      <a:pt x="3374" y="854"/>
                    </a:lnTo>
                    <a:lnTo>
                      <a:pt x="3343" y="840"/>
                    </a:lnTo>
                    <a:lnTo>
                      <a:pt x="3310" y="825"/>
                    </a:lnTo>
                    <a:lnTo>
                      <a:pt x="3274" y="812"/>
                    </a:lnTo>
                    <a:lnTo>
                      <a:pt x="3235" y="798"/>
                    </a:lnTo>
                    <a:lnTo>
                      <a:pt x="3195" y="785"/>
                    </a:lnTo>
                    <a:lnTo>
                      <a:pt x="3109" y="759"/>
                    </a:lnTo>
                    <a:lnTo>
                      <a:pt x="3011" y="734"/>
                    </a:lnTo>
                    <a:lnTo>
                      <a:pt x="2903" y="709"/>
                    </a:lnTo>
                    <a:lnTo>
                      <a:pt x="2783" y="683"/>
                    </a:lnTo>
                    <a:lnTo>
                      <a:pt x="2758" y="678"/>
                    </a:lnTo>
                    <a:lnTo>
                      <a:pt x="2744" y="671"/>
                    </a:lnTo>
                    <a:lnTo>
                      <a:pt x="2699" y="634"/>
                    </a:lnTo>
                    <a:lnTo>
                      <a:pt x="2655" y="600"/>
                    </a:lnTo>
                    <a:lnTo>
                      <a:pt x="2607" y="570"/>
                    </a:lnTo>
                    <a:lnTo>
                      <a:pt x="2562" y="543"/>
                    </a:lnTo>
                    <a:lnTo>
                      <a:pt x="2513" y="518"/>
                    </a:lnTo>
                    <a:lnTo>
                      <a:pt x="2464" y="497"/>
                    </a:lnTo>
                    <a:lnTo>
                      <a:pt x="2415" y="479"/>
                    </a:lnTo>
                    <a:lnTo>
                      <a:pt x="2364" y="463"/>
                    </a:lnTo>
                    <a:lnTo>
                      <a:pt x="2314" y="450"/>
                    </a:lnTo>
                    <a:lnTo>
                      <a:pt x="2261" y="440"/>
                    </a:lnTo>
                    <a:lnTo>
                      <a:pt x="2209" y="431"/>
                    </a:lnTo>
                    <a:lnTo>
                      <a:pt x="2157" y="426"/>
                    </a:lnTo>
                    <a:lnTo>
                      <a:pt x="2103" y="423"/>
                    </a:lnTo>
                    <a:lnTo>
                      <a:pt x="2048" y="421"/>
                    </a:lnTo>
                    <a:lnTo>
                      <a:pt x="1994" y="421"/>
                    </a:lnTo>
                    <a:lnTo>
                      <a:pt x="1940" y="423"/>
                    </a:lnTo>
                    <a:lnTo>
                      <a:pt x="1925" y="425"/>
                    </a:lnTo>
                    <a:lnTo>
                      <a:pt x="1888" y="425"/>
                    </a:lnTo>
                    <a:lnTo>
                      <a:pt x="1827" y="425"/>
                    </a:lnTo>
                    <a:lnTo>
                      <a:pt x="1750" y="423"/>
                    </a:lnTo>
                    <a:lnTo>
                      <a:pt x="1657" y="421"/>
                    </a:lnTo>
                    <a:lnTo>
                      <a:pt x="1552" y="420"/>
                    </a:lnTo>
                    <a:lnTo>
                      <a:pt x="1439" y="416"/>
                    </a:lnTo>
                    <a:lnTo>
                      <a:pt x="1319" y="413"/>
                    </a:lnTo>
                    <a:lnTo>
                      <a:pt x="1198" y="409"/>
                    </a:lnTo>
                    <a:lnTo>
                      <a:pt x="1074" y="404"/>
                    </a:lnTo>
                    <a:lnTo>
                      <a:pt x="956" y="399"/>
                    </a:lnTo>
                    <a:lnTo>
                      <a:pt x="843" y="394"/>
                    </a:lnTo>
                    <a:lnTo>
                      <a:pt x="740" y="389"/>
                    </a:lnTo>
                    <a:lnTo>
                      <a:pt x="651" y="384"/>
                    </a:lnTo>
                    <a:lnTo>
                      <a:pt x="576" y="379"/>
                    </a:lnTo>
                    <a:lnTo>
                      <a:pt x="521" y="372"/>
                    </a:lnTo>
                    <a:lnTo>
                      <a:pt x="510" y="371"/>
                    </a:lnTo>
                    <a:lnTo>
                      <a:pt x="502" y="367"/>
                    </a:lnTo>
                    <a:lnTo>
                      <a:pt x="493" y="364"/>
                    </a:lnTo>
                    <a:lnTo>
                      <a:pt x="487" y="359"/>
                    </a:lnTo>
                    <a:lnTo>
                      <a:pt x="475" y="349"/>
                    </a:lnTo>
                    <a:lnTo>
                      <a:pt x="463" y="337"/>
                    </a:lnTo>
                    <a:lnTo>
                      <a:pt x="200" y="39"/>
                    </a:lnTo>
                    <a:lnTo>
                      <a:pt x="195" y="33"/>
                    </a:lnTo>
                    <a:lnTo>
                      <a:pt x="188" y="27"/>
                    </a:lnTo>
                    <a:lnTo>
                      <a:pt x="181" y="24"/>
                    </a:lnTo>
                    <a:lnTo>
                      <a:pt x="173" y="19"/>
                    </a:lnTo>
                    <a:lnTo>
                      <a:pt x="132" y="12"/>
                    </a:lnTo>
                    <a:lnTo>
                      <a:pt x="92" y="7"/>
                    </a:lnTo>
                    <a:lnTo>
                      <a:pt x="51" y="4"/>
                    </a:lnTo>
                    <a:lnTo>
                      <a:pt x="11" y="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83" name="Freeform 154"/>
              <p:cNvSpPr>
                <a:spLocks/>
              </p:cNvSpPr>
              <p:nvPr/>
            </p:nvSpPr>
            <p:spPr bwMode="auto">
              <a:xfrm>
                <a:off x="1209" y="1795"/>
                <a:ext cx="3422" cy="717"/>
              </a:xfrm>
              <a:custGeom>
                <a:avLst/>
                <a:gdLst>
                  <a:gd name="T0" fmla="*/ 3422 w 3422"/>
                  <a:gd name="T1" fmla="*/ 565 h 717"/>
                  <a:gd name="T2" fmla="*/ 3416 w 3422"/>
                  <a:gd name="T3" fmla="*/ 585 h 717"/>
                  <a:gd name="T4" fmla="*/ 3410 w 3422"/>
                  <a:gd name="T5" fmla="*/ 605 h 717"/>
                  <a:gd name="T6" fmla="*/ 3402 w 3422"/>
                  <a:gd name="T7" fmla="*/ 626 h 717"/>
                  <a:gd name="T8" fmla="*/ 3394 w 3422"/>
                  <a:gd name="T9" fmla="*/ 646 h 717"/>
                  <a:gd name="T10" fmla="*/ 3383 w 3422"/>
                  <a:gd name="T11" fmla="*/ 663 h 717"/>
                  <a:gd name="T12" fmla="*/ 3372 w 3422"/>
                  <a:gd name="T13" fmla="*/ 678 h 717"/>
                  <a:gd name="T14" fmla="*/ 3367 w 3422"/>
                  <a:gd name="T15" fmla="*/ 685 h 717"/>
                  <a:gd name="T16" fmla="*/ 3360 w 3422"/>
                  <a:gd name="T17" fmla="*/ 692 h 717"/>
                  <a:gd name="T18" fmla="*/ 3353 w 3422"/>
                  <a:gd name="T19" fmla="*/ 697 h 717"/>
                  <a:gd name="T20" fmla="*/ 3346 w 3422"/>
                  <a:gd name="T21" fmla="*/ 700 h 717"/>
                  <a:gd name="T22" fmla="*/ 3323 w 3422"/>
                  <a:gd name="T23" fmla="*/ 707 h 717"/>
                  <a:gd name="T24" fmla="*/ 3299 w 3422"/>
                  <a:gd name="T25" fmla="*/ 712 h 717"/>
                  <a:gd name="T26" fmla="*/ 3274 w 3422"/>
                  <a:gd name="T27" fmla="*/ 715 h 717"/>
                  <a:gd name="T28" fmla="*/ 3247 w 3422"/>
                  <a:gd name="T29" fmla="*/ 717 h 717"/>
                  <a:gd name="T30" fmla="*/ 3218 w 3422"/>
                  <a:gd name="T31" fmla="*/ 717 h 717"/>
                  <a:gd name="T32" fmla="*/ 3188 w 3422"/>
                  <a:gd name="T33" fmla="*/ 717 h 717"/>
                  <a:gd name="T34" fmla="*/ 3157 w 3422"/>
                  <a:gd name="T35" fmla="*/ 717 h 717"/>
                  <a:gd name="T36" fmla="*/ 3127 w 3422"/>
                  <a:gd name="T37" fmla="*/ 714 h 717"/>
                  <a:gd name="T38" fmla="*/ 3061 w 3422"/>
                  <a:gd name="T39" fmla="*/ 709 h 717"/>
                  <a:gd name="T40" fmla="*/ 2995 w 3422"/>
                  <a:gd name="T41" fmla="*/ 700 h 717"/>
                  <a:gd name="T42" fmla="*/ 2926 w 3422"/>
                  <a:gd name="T43" fmla="*/ 690 h 717"/>
                  <a:gd name="T44" fmla="*/ 2857 w 3422"/>
                  <a:gd name="T45" fmla="*/ 680 h 717"/>
                  <a:gd name="T46" fmla="*/ 2784 w 3422"/>
                  <a:gd name="T47" fmla="*/ 666 h 717"/>
                  <a:gd name="T48" fmla="*/ 2713 w 3422"/>
                  <a:gd name="T49" fmla="*/ 653 h 717"/>
                  <a:gd name="T50" fmla="*/ 2644 w 3422"/>
                  <a:gd name="T51" fmla="*/ 638 h 717"/>
                  <a:gd name="T52" fmla="*/ 2573 w 3422"/>
                  <a:gd name="T53" fmla="*/ 622 h 717"/>
                  <a:gd name="T54" fmla="*/ 2504 w 3422"/>
                  <a:gd name="T55" fmla="*/ 607 h 717"/>
                  <a:gd name="T56" fmla="*/ 2436 w 3422"/>
                  <a:gd name="T57" fmla="*/ 592 h 717"/>
                  <a:gd name="T58" fmla="*/ 2367 w 3422"/>
                  <a:gd name="T59" fmla="*/ 577 h 717"/>
                  <a:gd name="T60" fmla="*/ 2296 w 3422"/>
                  <a:gd name="T61" fmla="*/ 563 h 717"/>
                  <a:gd name="T62" fmla="*/ 1427 w 3422"/>
                  <a:gd name="T63" fmla="*/ 357 h 717"/>
                  <a:gd name="T64" fmla="*/ 0 w 3422"/>
                  <a:gd name="T65" fmla="*/ 9 h 717"/>
                  <a:gd name="T66" fmla="*/ 0 w 3422"/>
                  <a:gd name="T67" fmla="*/ 0 h 717"/>
                  <a:gd name="T68" fmla="*/ 2375 w 3422"/>
                  <a:gd name="T69" fmla="*/ 499 h 717"/>
                  <a:gd name="T70" fmla="*/ 2387 w 3422"/>
                  <a:gd name="T71" fmla="*/ 502 h 717"/>
                  <a:gd name="T72" fmla="*/ 2391 w 3422"/>
                  <a:gd name="T73" fmla="*/ 504 h 717"/>
                  <a:gd name="T74" fmla="*/ 2391 w 3422"/>
                  <a:gd name="T75" fmla="*/ 506 h 717"/>
                  <a:gd name="T76" fmla="*/ 2387 w 3422"/>
                  <a:gd name="T77" fmla="*/ 507 h 717"/>
                  <a:gd name="T78" fmla="*/ 2384 w 3422"/>
                  <a:gd name="T79" fmla="*/ 507 h 717"/>
                  <a:gd name="T80" fmla="*/ 2384 w 3422"/>
                  <a:gd name="T81" fmla="*/ 509 h 717"/>
                  <a:gd name="T82" fmla="*/ 2387 w 3422"/>
                  <a:gd name="T83" fmla="*/ 511 h 717"/>
                  <a:gd name="T84" fmla="*/ 2399 w 3422"/>
                  <a:gd name="T85" fmla="*/ 512 h 717"/>
                  <a:gd name="T86" fmla="*/ 2487 w 3422"/>
                  <a:gd name="T87" fmla="*/ 524 h 717"/>
                  <a:gd name="T88" fmla="*/ 2600 w 3422"/>
                  <a:gd name="T89" fmla="*/ 536 h 717"/>
                  <a:gd name="T90" fmla="*/ 2722 w 3422"/>
                  <a:gd name="T91" fmla="*/ 546 h 717"/>
                  <a:gd name="T92" fmla="*/ 2847 w 3422"/>
                  <a:gd name="T93" fmla="*/ 555 h 717"/>
                  <a:gd name="T94" fmla="*/ 2971 w 3422"/>
                  <a:gd name="T95" fmla="*/ 560 h 717"/>
                  <a:gd name="T96" fmla="*/ 3034 w 3422"/>
                  <a:gd name="T97" fmla="*/ 561 h 717"/>
                  <a:gd name="T98" fmla="*/ 3095 w 3422"/>
                  <a:gd name="T99" fmla="*/ 561 h 717"/>
                  <a:gd name="T100" fmla="*/ 3152 w 3422"/>
                  <a:gd name="T101" fmla="*/ 561 h 717"/>
                  <a:gd name="T102" fmla="*/ 3210 w 3422"/>
                  <a:gd name="T103" fmla="*/ 560 h 717"/>
                  <a:gd name="T104" fmla="*/ 3264 w 3422"/>
                  <a:gd name="T105" fmla="*/ 556 h 717"/>
                  <a:gd name="T106" fmla="*/ 3314 w 3422"/>
                  <a:gd name="T107" fmla="*/ 553 h 717"/>
                  <a:gd name="T108" fmla="*/ 3361 w 3422"/>
                  <a:gd name="T109" fmla="*/ 548 h 717"/>
                  <a:gd name="T110" fmla="*/ 3404 w 3422"/>
                  <a:gd name="T111" fmla="*/ 540 h 717"/>
                  <a:gd name="T112" fmla="*/ 3407 w 3422"/>
                  <a:gd name="T113" fmla="*/ 546 h 717"/>
                  <a:gd name="T114" fmla="*/ 3410 w 3422"/>
                  <a:gd name="T115" fmla="*/ 553 h 717"/>
                  <a:gd name="T116" fmla="*/ 3416 w 3422"/>
                  <a:gd name="T117" fmla="*/ 560 h 717"/>
                  <a:gd name="T118" fmla="*/ 3422 w 3422"/>
                  <a:gd name="T119" fmla="*/ 565 h 717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422"/>
                  <a:gd name="T181" fmla="*/ 0 h 717"/>
                  <a:gd name="T182" fmla="*/ 3422 w 3422"/>
                  <a:gd name="T183" fmla="*/ 717 h 717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422" h="717">
                    <a:moveTo>
                      <a:pt x="3422" y="565"/>
                    </a:moveTo>
                    <a:lnTo>
                      <a:pt x="3416" y="585"/>
                    </a:lnTo>
                    <a:lnTo>
                      <a:pt x="3410" y="605"/>
                    </a:lnTo>
                    <a:lnTo>
                      <a:pt x="3402" y="626"/>
                    </a:lnTo>
                    <a:lnTo>
                      <a:pt x="3394" y="646"/>
                    </a:lnTo>
                    <a:lnTo>
                      <a:pt x="3383" y="663"/>
                    </a:lnTo>
                    <a:lnTo>
                      <a:pt x="3372" y="678"/>
                    </a:lnTo>
                    <a:lnTo>
                      <a:pt x="3367" y="685"/>
                    </a:lnTo>
                    <a:lnTo>
                      <a:pt x="3360" y="692"/>
                    </a:lnTo>
                    <a:lnTo>
                      <a:pt x="3353" y="697"/>
                    </a:lnTo>
                    <a:lnTo>
                      <a:pt x="3346" y="700"/>
                    </a:lnTo>
                    <a:lnTo>
                      <a:pt x="3323" y="707"/>
                    </a:lnTo>
                    <a:lnTo>
                      <a:pt x="3299" y="712"/>
                    </a:lnTo>
                    <a:lnTo>
                      <a:pt x="3274" y="715"/>
                    </a:lnTo>
                    <a:lnTo>
                      <a:pt x="3247" y="717"/>
                    </a:lnTo>
                    <a:lnTo>
                      <a:pt x="3218" y="717"/>
                    </a:lnTo>
                    <a:lnTo>
                      <a:pt x="3188" y="717"/>
                    </a:lnTo>
                    <a:lnTo>
                      <a:pt x="3157" y="717"/>
                    </a:lnTo>
                    <a:lnTo>
                      <a:pt x="3127" y="714"/>
                    </a:lnTo>
                    <a:lnTo>
                      <a:pt x="3061" y="709"/>
                    </a:lnTo>
                    <a:lnTo>
                      <a:pt x="2995" y="700"/>
                    </a:lnTo>
                    <a:lnTo>
                      <a:pt x="2926" y="690"/>
                    </a:lnTo>
                    <a:lnTo>
                      <a:pt x="2857" y="680"/>
                    </a:lnTo>
                    <a:lnTo>
                      <a:pt x="2784" y="666"/>
                    </a:lnTo>
                    <a:lnTo>
                      <a:pt x="2713" y="653"/>
                    </a:lnTo>
                    <a:lnTo>
                      <a:pt x="2644" y="638"/>
                    </a:lnTo>
                    <a:lnTo>
                      <a:pt x="2573" y="622"/>
                    </a:lnTo>
                    <a:lnTo>
                      <a:pt x="2504" y="607"/>
                    </a:lnTo>
                    <a:lnTo>
                      <a:pt x="2436" y="592"/>
                    </a:lnTo>
                    <a:lnTo>
                      <a:pt x="2367" y="577"/>
                    </a:lnTo>
                    <a:lnTo>
                      <a:pt x="2296" y="563"/>
                    </a:lnTo>
                    <a:lnTo>
                      <a:pt x="1427" y="357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2375" y="499"/>
                    </a:lnTo>
                    <a:lnTo>
                      <a:pt x="2387" y="502"/>
                    </a:lnTo>
                    <a:lnTo>
                      <a:pt x="2391" y="504"/>
                    </a:lnTo>
                    <a:lnTo>
                      <a:pt x="2391" y="506"/>
                    </a:lnTo>
                    <a:lnTo>
                      <a:pt x="2387" y="507"/>
                    </a:lnTo>
                    <a:lnTo>
                      <a:pt x="2384" y="507"/>
                    </a:lnTo>
                    <a:lnTo>
                      <a:pt x="2384" y="509"/>
                    </a:lnTo>
                    <a:lnTo>
                      <a:pt x="2387" y="511"/>
                    </a:lnTo>
                    <a:lnTo>
                      <a:pt x="2399" y="512"/>
                    </a:lnTo>
                    <a:lnTo>
                      <a:pt x="2487" y="524"/>
                    </a:lnTo>
                    <a:lnTo>
                      <a:pt x="2600" y="536"/>
                    </a:lnTo>
                    <a:lnTo>
                      <a:pt x="2722" y="546"/>
                    </a:lnTo>
                    <a:lnTo>
                      <a:pt x="2847" y="555"/>
                    </a:lnTo>
                    <a:lnTo>
                      <a:pt x="2971" y="560"/>
                    </a:lnTo>
                    <a:lnTo>
                      <a:pt x="3034" y="561"/>
                    </a:lnTo>
                    <a:lnTo>
                      <a:pt x="3095" y="561"/>
                    </a:lnTo>
                    <a:lnTo>
                      <a:pt x="3152" y="561"/>
                    </a:lnTo>
                    <a:lnTo>
                      <a:pt x="3210" y="560"/>
                    </a:lnTo>
                    <a:lnTo>
                      <a:pt x="3264" y="556"/>
                    </a:lnTo>
                    <a:lnTo>
                      <a:pt x="3314" y="553"/>
                    </a:lnTo>
                    <a:lnTo>
                      <a:pt x="3361" y="548"/>
                    </a:lnTo>
                    <a:lnTo>
                      <a:pt x="3404" y="540"/>
                    </a:lnTo>
                    <a:lnTo>
                      <a:pt x="3407" y="546"/>
                    </a:lnTo>
                    <a:lnTo>
                      <a:pt x="3410" y="553"/>
                    </a:lnTo>
                    <a:lnTo>
                      <a:pt x="3416" y="560"/>
                    </a:lnTo>
                    <a:lnTo>
                      <a:pt x="3422" y="565"/>
                    </a:lnTo>
                    <a:close/>
                  </a:path>
                </a:pathLst>
              </a:custGeom>
              <a:solidFill>
                <a:srgbClr val="C3C3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84" name="Freeform 155"/>
              <p:cNvSpPr>
                <a:spLocks/>
              </p:cNvSpPr>
              <p:nvPr/>
            </p:nvSpPr>
            <p:spPr bwMode="auto">
              <a:xfrm>
                <a:off x="1209" y="1802"/>
                <a:ext cx="3431" cy="742"/>
              </a:xfrm>
              <a:custGeom>
                <a:avLst/>
                <a:gdLst>
                  <a:gd name="T0" fmla="*/ 3427 w 3431"/>
                  <a:gd name="T1" fmla="*/ 561 h 742"/>
                  <a:gd name="T2" fmla="*/ 3426 w 3431"/>
                  <a:gd name="T3" fmla="*/ 566 h 742"/>
                  <a:gd name="T4" fmla="*/ 3419 w 3431"/>
                  <a:gd name="T5" fmla="*/ 575 h 742"/>
                  <a:gd name="T6" fmla="*/ 3416 w 3431"/>
                  <a:gd name="T7" fmla="*/ 587 h 742"/>
                  <a:gd name="T8" fmla="*/ 3417 w 3431"/>
                  <a:gd name="T9" fmla="*/ 600 h 742"/>
                  <a:gd name="T10" fmla="*/ 3414 w 3431"/>
                  <a:gd name="T11" fmla="*/ 627 h 742"/>
                  <a:gd name="T12" fmla="*/ 3400 w 3431"/>
                  <a:gd name="T13" fmla="*/ 663 h 742"/>
                  <a:gd name="T14" fmla="*/ 3382 w 3431"/>
                  <a:gd name="T15" fmla="*/ 693 h 742"/>
                  <a:gd name="T16" fmla="*/ 3360 w 3431"/>
                  <a:gd name="T17" fmla="*/ 717 h 742"/>
                  <a:gd name="T18" fmla="*/ 3323 w 3431"/>
                  <a:gd name="T19" fmla="*/ 730 h 742"/>
                  <a:gd name="T20" fmla="*/ 3274 w 3431"/>
                  <a:gd name="T21" fmla="*/ 739 h 742"/>
                  <a:gd name="T22" fmla="*/ 3218 w 3431"/>
                  <a:gd name="T23" fmla="*/ 742 h 742"/>
                  <a:gd name="T24" fmla="*/ 3157 w 3431"/>
                  <a:gd name="T25" fmla="*/ 740 h 742"/>
                  <a:gd name="T26" fmla="*/ 3061 w 3431"/>
                  <a:gd name="T27" fmla="*/ 732 h 742"/>
                  <a:gd name="T28" fmla="*/ 2926 w 3431"/>
                  <a:gd name="T29" fmla="*/ 715 h 742"/>
                  <a:gd name="T30" fmla="*/ 2784 w 3431"/>
                  <a:gd name="T31" fmla="*/ 691 h 742"/>
                  <a:gd name="T32" fmla="*/ 2644 w 3431"/>
                  <a:gd name="T33" fmla="*/ 663 h 742"/>
                  <a:gd name="T34" fmla="*/ 2504 w 3431"/>
                  <a:gd name="T35" fmla="*/ 632 h 742"/>
                  <a:gd name="T36" fmla="*/ 2367 w 3431"/>
                  <a:gd name="T37" fmla="*/ 602 h 742"/>
                  <a:gd name="T38" fmla="*/ 1427 w 3431"/>
                  <a:gd name="T39" fmla="*/ 382 h 742"/>
                  <a:gd name="T40" fmla="*/ 0 w 3431"/>
                  <a:gd name="T41" fmla="*/ 0 h 742"/>
                  <a:gd name="T42" fmla="*/ 2408 w 3431"/>
                  <a:gd name="T43" fmla="*/ 529 h 742"/>
                  <a:gd name="T44" fmla="*/ 2472 w 3431"/>
                  <a:gd name="T45" fmla="*/ 538 h 742"/>
                  <a:gd name="T46" fmla="*/ 2505 w 3431"/>
                  <a:gd name="T47" fmla="*/ 539 h 742"/>
                  <a:gd name="T48" fmla="*/ 2514 w 3431"/>
                  <a:gd name="T49" fmla="*/ 536 h 742"/>
                  <a:gd name="T50" fmla="*/ 2585 w 3431"/>
                  <a:gd name="T51" fmla="*/ 543 h 742"/>
                  <a:gd name="T52" fmla="*/ 2590 w 3431"/>
                  <a:gd name="T53" fmla="*/ 553 h 742"/>
                  <a:gd name="T54" fmla="*/ 2806 w 3431"/>
                  <a:gd name="T55" fmla="*/ 573 h 742"/>
                  <a:gd name="T56" fmla="*/ 3015 w 3431"/>
                  <a:gd name="T57" fmla="*/ 582 h 742"/>
                  <a:gd name="T58" fmla="*/ 3115 w 3431"/>
                  <a:gd name="T59" fmla="*/ 582 h 742"/>
                  <a:gd name="T60" fmla="*/ 3210 w 3431"/>
                  <a:gd name="T61" fmla="*/ 576 h 742"/>
                  <a:gd name="T62" fmla="*/ 3301 w 3431"/>
                  <a:gd name="T63" fmla="*/ 568 h 742"/>
                  <a:gd name="T64" fmla="*/ 3385 w 3431"/>
                  <a:gd name="T65" fmla="*/ 554 h 742"/>
                  <a:gd name="T66" fmla="*/ 3405 w 3431"/>
                  <a:gd name="T67" fmla="*/ 560 h 742"/>
                  <a:gd name="T68" fmla="*/ 3424 w 3431"/>
                  <a:gd name="T69" fmla="*/ 558 h 74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431"/>
                  <a:gd name="T106" fmla="*/ 0 h 742"/>
                  <a:gd name="T107" fmla="*/ 3431 w 3431"/>
                  <a:gd name="T108" fmla="*/ 742 h 74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431" h="742">
                    <a:moveTo>
                      <a:pt x="3424" y="558"/>
                    </a:moveTo>
                    <a:lnTo>
                      <a:pt x="3427" y="561"/>
                    </a:lnTo>
                    <a:lnTo>
                      <a:pt x="3431" y="563"/>
                    </a:lnTo>
                    <a:lnTo>
                      <a:pt x="3426" y="566"/>
                    </a:lnTo>
                    <a:lnTo>
                      <a:pt x="3422" y="570"/>
                    </a:lnTo>
                    <a:lnTo>
                      <a:pt x="3419" y="575"/>
                    </a:lnTo>
                    <a:lnTo>
                      <a:pt x="3416" y="582"/>
                    </a:lnTo>
                    <a:lnTo>
                      <a:pt x="3416" y="587"/>
                    </a:lnTo>
                    <a:lnTo>
                      <a:pt x="3416" y="593"/>
                    </a:lnTo>
                    <a:lnTo>
                      <a:pt x="3417" y="600"/>
                    </a:lnTo>
                    <a:lnTo>
                      <a:pt x="3419" y="607"/>
                    </a:lnTo>
                    <a:lnTo>
                      <a:pt x="3414" y="627"/>
                    </a:lnTo>
                    <a:lnTo>
                      <a:pt x="3407" y="646"/>
                    </a:lnTo>
                    <a:lnTo>
                      <a:pt x="3400" y="663"/>
                    </a:lnTo>
                    <a:lnTo>
                      <a:pt x="3392" y="680"/>
                    </a:lnTo>
                    <a:lnTo>
                      <a:pt x="3382" y="693"/>
                    </a:lnTo>
                    <a:lnTo>
                      <a:pt x="3372" y="707"/>
                    </a:lnTo>
                    <a:lnTo>
                      <a:pt x="3360" y="717"/>
                    </a:lnTo>
                    <a:lnTo>
                      <a:pt x="3346" y="725"/>
                    </a:lnTo>
                    <a:lnTo>
                      <a:pt x="3323" y="730"/>
                    </a:lnTo>
                    <a:lnTo>
                      <a:pt x="3299" y="735"/>
                    </a:lnTo>
                    <a:lnTo>
                      <a:pt x="3274" y="739"/>
                    </a:lnTo>
                    <a:lnTo>
                      <a:pt x="3247" y="740"/>
                    </a:lnTo>
                    <a:lnTo>
                      <a:pt x="3218" y="742"/>
                    </a:lnTo>
                    <a:lnTo>
                      <a:pt x="3188" y="742"/>
                    </a:lnTo>
                    <a:lnTo>
                      <a:pt x="3157" y="740"/>
                    </a:lnTo>
                    <a:lnTo>
                      <a:pt x="3127" y="739"/>
                    </a:lnTo>
                    <a:lnTo>
                      <a:pt x="3061" y="732"/>
                    </a:lnTo>
                    <a:lnTo>
                      <a:pt x="2995" y="725"/>
                    </a:lnTo>
                    <a:lnTo>
                      <a:pt x="2926" y="715"/>
                    </a:lnTo>
                    <a:lnTo>
                      <a:pt x="2857" y="705"/>
                    </a:lnTo>
                    <a:lnTo>
                      <a:pt x="2784" y="691"/>
                    </a:lnTo>
                    <a:lnTo>
                      <a:pt x="2713" y="678"/>
                    </a:lnTo>
                    <a:lnTo>
                      <a:pt x="2644" y="663"/>
                    </a:lnTo>
                    <a:lnTo>
                      <a:pt x="2573" y="647"/>
                    </a:lnTo>
                    <a:lnTo>
                      <a:pt x="2504" y="632"/>
                    </a:lnTo>
                    <a:lnTo>
                      <a:pt x="2436" y="617"/>
                    </a:lnTo>
                    <a:lnTo>
                      <a:pt x="2367" y="602"/>
                    </a:lnTo>
                    <a:lnTo>
                      <a:pt x="2296" y="587"/>
                    </a:lnTo>
                    <a:lnTo>
                      <a:pt x="1427" y="382"/>
                    </a:lnTo>
                    <a:lnTo>
                      <a:pt x="0" y="34"/>
                    </a:lnTo>
                    <a:lnTo>
                      <a:pt x="0" y="0"/>
                    </a:lnTo>
                    <a:lnTo>
                      <a:pt x="2375" y="524"/>
                    </a:lnTo>
                    <a:lnTo>
                      <a:pt x="2408" y="529"/>
                    </a:lnTo>
                    <a:lnTo>
                      <a:pt x="2440" y="533"/>
                    </a:lnTo>
                    <a:lnTo>
                      <a:pt x="2472" y="538"/>
                    </a:lnTo>
                    <a:lnTo>
                      <a:pt x="2504" y="541"/>
                    </a:lnTo>
                    <a:lnTo>
                      <a:pt x="2505" y="539"/>
                    </a:lnTo>
                    <a:lnTo>
                      <a:pt x="2509" y="538"/>
                    </a:lnTo>
                    <a:lnTo>
                      <a:pt x="2514" y="536"/>
                    </a:lnTo>
                    <a:lnTo>
                      <a:pt x="2519" y="536"/>
                    </a:lnTo>
                    <a:lnTo>
                      <a:pt x="2585" y="543"/>
                    </a:lnTo>
                    <a:lnTo>
                      <a:pt x="2588" y="546"/>
                    </a:lnTo>
                    <a:lnTo>
                      <a:pt x="2590" y="553"/>
                    </a:lnTo>
                    <a:lnTo>
                      <a:pt x="2700" y="563"/>
                    </a:lnTo>
                    <a:lnTo>
                      <a:pt x="2806" y="573"/>
                    </a:lnTo>
                    <a:lnTo>
                      <a:pt x="2912" y="578"/>
                    </a:lnTo>
                    <a:lnTo>
                      <a:pt x="3015" y="582"/>
                    </a:lnTo>
                    <a:lnTo>
                      <a:pt x="3066" y="582"/>
                    </a:lnTo>
                    <a:lnTo>
                      <a:pt x="3115" y="582"/>
                    </a:lnTo>
                    <a:lnTo>
                      <a:pt x="3162" y="580"/>
                    </a:lnTo>
                    <a:lnTo>
                      <a:pt x="3210" y="576"/>
                    </a:lnTo>
                    <a:lnTo>
                      <a:pt x="3257" y="573"/>
                    </a:lnTo>
                    <a:lnTo>
                      <a:pt x="3301" y="568"/>
                    </a:lnTo>
                    <a:lnTo>
                      <a:pt x="3345" y="561"/>
                    </a:lnTo>
                    <a:lnTo>
                      <a:pt x="3385" y="554"/>
                    </a:lnTo>
                    <a:lnTo>
                      <a:pt x="3397" y="558"/>
                    </a:lnTo>
                    <a:lnTo>
                      <a:pt x="3405" y="560"/>
                    </a:lnTo>
                    <a:lnTo>
                      <a:pt x="3414" y="560"/>
                    </a:lnTo>
                    <a:lnTo>
                      <a:pt x="3424" y="558"/>
                    </a:lnTo>
                    <a:close/>
                  </a:path>
                </a:pathLst>
              </a:custGeom>
              <a:solidFill>
                <a:srgbClr val="DA25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85" name="Freeform 156"/>
              <p:cNvSpPr>
                <a:spLocks/>
              </p:cNvSpPr>
              <p:nvPr/>
            </p:nvSpPr>
            <p:spPr bwMode="auto">
              <a:xfrm>
                <a:off x="1200" y="1261"/>
                <a:ext cx="3458" cy="1003"/>
              </a:xfrm>
              <a:custGeom>
                <a:avLst/>
                <a:gdLst>
                  <a:gd name="T0" fmla="*/ 0 w 3458"/>
                  <a:gd name="T1" fmla="*/ 7 h 1003"/>
                  <a:gd name="T2" fmla="*/ 11 w 3458"/>
                  <a:gd name="T3" fmla="*/ 0 h 1003"/>
                  <a:gd name="T4" fmla="*/ 132 w 3458"/>
                  <a:gd name="T5" fmla="*/ 12 h 1003"/>
                  <a:gd name="T6" fmla="*/ 188 w 3458"/>
                  <a:gd name="T7" fmla="*/ 27 h 1003"/>
                  <a:gd name="T8" fmla="*/ 463 w 3458"/>
                  <a:gd name="T9" fmla="*/ 337 h 1003"/>
                  <a:gd name="T10" fmla="*/ 493 w 3458"/>
                  <a:gd name="T11" fmla="*/ 364 h 1003"/>
                  <a:gd name="T12" fmla="*/ 521 w 3458"/>
                  <a:gd name="T13" fmla="*/ 372 h 1003"/>
                  <a:gd name="T14" fmla="*/ 666 w 3458"/>
                  <a:gd name="T15" fmla="*/ 384 h 1003"/>
                  <a:gd name="T16" fmla="*/ 884 w 3458"/>
                  <a:gd name="T17" fmla="*/ 396 h 1003"/>
                  <a:gd name="T18" fmla="*/ 1140 w 3458"/>
                  <a:gd name="T19" fmla="*/ 408 h 1003"/>
                  <a:gd name="T20" fmla="*/ 1405 w 3458"/>
                  <a:gd name="T21" fmla="*/ 416 h 1003"/>
                  <a:gd name="T22" fmla="*/ 1647 w 3458"/>
                  <a:gd name="T23" fmla="*/ 421 h 1003"/>
                  <a:gd name="T24" fmla="*/ 1711 w 3458"/>
                  <a:gd name="T25" fmla="*/ 442 h 1003"/>
                  <a:gd name="T26" fmla="*/ 1741 w 3458"/>
                  <a:gd name="T27" fmla="*/ 491 h 1003"/>
                  <a:gd name="T28" fmla="*/ 1824 w 3458"/>
                  <a:gd name="T29" fmla="*/ 583 h 1003"/>
                  <a:gd name="T30" fmla="*/ 1918 w 3458"/>
                  <a:gd name="T31" fmla="*/ 670 h 1003"/>
                  <a:gd name="T32" fmla="*/ 1976 w 3458"/>
                  <a:gd name="T33" fmla="*/ 714 h 1003"/>
                  <a:gd name="T34" fmla="*/ 2452 w 3458"/>
                  <a:gd name="T35" fmla="*/ 793 h 1003"/>
                  <a:gd name="T36" fmla="*/ 2533 w 3458"/>
                  <a:gd name="T37" fmla="*/ 791 h 1003"/>
                  <a:gd name="T38" fmla="*/ 2602 w 3458"/>
                  <a:gd name="T39" fmla="*/ 781 h 1003"/>
                  <a:gd name="T40" fmla="*/ 2661 w 3458"/>
                  <a:gd name="T41" fmla="*/ 761 h 1003"/>
                  <a:gd name="T42" fmla="*/ 2710 w 3458"/>
                  <a:gd name="T43" fmla="*/ 732 h 1003"/>
                  <a:gd name="T44" fmla="*/ 2747 w 3458"/>
                  <a:gd name="T45" fmla="*/ 693 h 1003"/>
                  <a:gd name="T46" fmla="*/ 2783 w 3458"/>
                  <a:gd name="T47" fmla="*/ 683 h 1003"/>
                  <a:gd name="T48" fmla="*/ 3109 w 3458"/>
                  <a:gd name="T49" fmla="*/ 759 h 1003"/>
                  <a:gd name="T50" fmla="*/ 3274 w 3458"/>
                  <a:gd name="T51" fmla="*/ 812 h 1003"/>
                  <a:gd name="T52" fmla="*/ 3374 w 3458"/>
                  <a:gd name="T53" fmla="*/ 854 h 1003"/>
                  <a:gd name="T54" fmla="*/ 3458 w 3458"/>
                  <a:gd name="T55" fmla="*/ 896 h 1003"/>
                  <a:gd name="T56" fmla="*/ 3428 w 3458"/>
                  <a:gd name="T57" fmla="*/ 928 h 1003"/>
                  <a:gd name="T58" fmla="*/ 3411 w 3458"/>
                  <a:gd name="T59" fmla="*/ 967 h 1003"/>
                  <a:gd name="T60" fmla="*/ 3403 w 3458"/>
                  <a:gd name="T61" fmla="*/ 1003 h 1003"/>
                  <a:gd name="T62" fmla="*/ 3296 w 3458"/>
                  <a:gd name="T63" fmla="*/ 999 h 1003"/>
                  <a:gd name="T64" fmla="*/ 3203 w 3458"/>
                  <a:gd name="T65" fmla="*/ 986 h 1003"/>
                  <a:gd name="T66" fmla="*/ 3036 w 3458"/>
                  <a:gd name="T67" fmla="*/ 962 h 1003"/>
                  <a:gd name="T68" fmla="*/ 2839 w 3458"/>
                  <a:gd name="T69" fmla="*/ 930 h 1003"/>
                  <a:gd name="T70" fmla="*/ 2619 w 3458"/>
                  <a:gd name="T71" fmla="*/ 889 h 1003"/>
                  <a:gd name="T72" fmla="*/ 2378 w 3458"/>
                  <a:gd name="T73" fmla="*/ 840 h 1003"/>
                  <a:gd name="T74" fmla="*/ 2116 w 3458"/>
                  <a:gd name="T75" fmla="*/ 785 h 1003"/>
                  <a:gd name="T76" fmla="*/ 569 w 3458"/>
                  <a:gd name="T77" fmla="*/ 430 h 1003"/>
                  <a:gd name="T78" fmla="*/ 510 w 3458"/>
                  <a:gd name="T79" fmla="*/ 409 h 1003"/>
                  <a:gd name="T80" fmla="*/ 456 w 3458"/>
                  <a:gd name="T81" fmla="*/ 379 h 1003"/>
                  <a:gd name="T82" fmla="*/ 392 w 3458"/>
                  <a:gd name="T83" fmla="*/ 323 h 1003"/>
                  <a:gd name="T84" fmla="*/ 301 w 3458"/>
                  <a:gd name="T85" fmla="*/ 224 h 1003"/>
                  <a:gd name="T86" fmla="*/ 223 w 3458"/>
                  <a:gd name="T87" fmla="*/ 142 h 1003"/>
                  <a:gd name="T88" fmla="*/ 171 w 3458"/>
                  <a:gd name="T89" fmla="*/ 100 h 1003"/>
                  <a:gd name="T90" fmla="*/ 114 w 3458"/>
                  <a:gd name="T91" fmla="*/ 66 h 1003"/>
                  <a:gd name="T92" fmla="*/ 49 w 3458"/>
                  <a:gd name="T93" fmla="*/ 46 h 1003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3458"/>
                  <a:gd name="T142" fmla="*/ 0 h 1003"/>
                  <a:gd name="T143" fmla="*/ 3458 w 3458"/>
                  <a:gd name="T144" fmla="*/ 1003 h 1003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3458" h="1003">
                    <a:moveTo>
                      <a:pt x="0" y="39"/>
                    </a:moveTo>
                    <a:lnTo>
                      <a:pt x="0" y="12"/>
                    </a:lnTo>
                    <a:lnTo>
                      <a:pt x="0" y="7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51" y="4"/>
                    </a:lnTo>
                    <a:lnTo>
                      <a:pt x="92" y="7"/>
                    </a:lnTo>
                    <a:lnTo>
                      <a:pt x="132" y="12"/>
                    </a:lnTo>
                    <a:lnTo>
                      <a:pt x="173" y="19"/>
                    </a:lnTo>
                    <a:lnTo>
                      <a:pt x="181" y="24"/>
                    </a:lnTo>
                    <a:lnTo>
                      <a:pt x="188" y="27"/>
                    </a:lnTo>
                    <a:lnTo>
                      <a:pt x="195" y="33"/>
                    </a:lnTo>
                    <a:lnTo>
                      <a:pt x="200" y="39"/>
                    </a:lnTo>
                    <a:lnTo>
                      <a:pt x="463" y="337"/>
                    </a:lnTo>
                    <a:lnTo>
                      <a:pt x="475" y="349"/>
                    </a:lnTo>
                    <a:lnTo>
                      <a:pt x="487" y="359"/>
                    </a:lnTo>
                    <a:lnTo>
                      <a:pt x="493" y="364"/>
                    </a:lnTo>
                    <a:lnTo>
                      <a:pt x="502" y="367"/>
                    </a:lnTo>
                    <a:lnTo>
                      <a:pt x="510" y="371"/>
                    </a:lnTo>
                    <a:lnTo>
                      <a:pt x="521" y="372"/>
                    </a:lnTo>
                    <a:lnTo>
                      <a:pt x="559" y="377"/>
                    </a:lnTo>
                    <a:lnTo>
                      <a:pt x="608" y="381"/>
                    </a:lnTo>
                    <a:lnTo>
                      <a:pt x="666" y="384"/>
                    </a:lnTo>
                    <a:lnTo>
                      <a:pt x="732" y="389"/>
                    </a:lnTo>
                    <a:lnTo>
                      <a:pt x="804" y="393"/>
                    </a:lnTo>
                    <a:lnTo>
                      <a:pt x="884" y="396"/>
                    </a:lnTo>
                    <a:lnTo>
                      <a:pt x="966" y="401"/>
                    </a:lnTo>
                    <a:lnTo>
                      <a:pt x="1052" y="404"/>
                    </a:lnTo>
                    <a:lnTo>
                      <a:pt x="1140" y="408"/>
                    </a:lnTo>
                    <a:lnTo>
                      <a:pt x="1230" y="409"/>
                    </a:lnTo>
                    <a:lnTo>
                      <a:pt x="1317" y="413"/>
                    </a:lnTo>
                    <a:lnTo>
                      <a:pt x="1405" y="416"/>
                    </a:lnTo>
                    <a:lnTo>
                      <a:pt x="1490" y="418"/>
                    </a:lnTo>
                    <a:lnTo>
                      <a:pt x="1571" y="420"/>
                    </a:lnTo>
                    <a:lnTo>
                      <a:pt x="1647" y="421"/>
                    </a:lnTo>
                    <a:lnTo>
                      <a:pt x="1716" y="423"/>
                    </a:lnTo>
                    <a:lnTo>
                      <a:pt x="1712" y="431"/>
                    </a:lnTo>
                    <a:lnTo>
                      <a:pt x="1711" y="442"/>
                    </a:lnTo>
                    <a:lnTo>
                      <a:pt x="1712" y="450"/>
                    </a:lnTo>
                    <a:lnTo>
                      <a:pt x="1716" y="458"/>
                    </a:lnTo>
                    <a:lnTo>
                      <a:pt x="1741" y="491"/>
                    </a:lnTo>
                    <a:lnTo>
                      <a:pt x="1767" y="523"/>
                    </a:lnTo>
                    <a:lnTo>
                      <a:pt x="1795" y="553"/>
                    </a:lnTo>
                    <a:lnTo>
                      <a:pt x="1824" y="583"/>
                    </a:lnTo>
                    <a:lnTo>
                      <a:pt x="1854" y="614"/>
                    </a:lnTo>
                    <a:lnTo>
                      <a:pt x="1885" y="643"/>
                    </a:lnTo>
                    <a:lnTo>
                      <a:pt x="1918" y="670"/>
                    </a:lnTo>
                    <a:lnTo>
                      <a:pt x="1952" y="698"/>
                    </a:lnTo>
                    <a:lnTo>
                      <a:pt x="1962" y="707"/>
                    </a:lnTo>
                    <a:lnTo>
                      <a:pt x="1976" y="714"/>
                    </a:lnTo>
                    <a:lnTo>
                      <a:pt x="1991" y="717"/>
                    </a:lnTo>
                    <a:lnTo>
                      <a:pt x="2006" y="722"/>
                    </a:lnTo>
                    <a:lnTo>
                      <a:pt x="2452" y="793"/>
                    </a:lnTo>
                    <a:lnTo>
                      <a:pt x="2481" y="793"/>
                    </a:lnTo>
                    <a:lnTo>
                      <a:pt x="2506" y="793"/>
                    </a:lnTo>
                    <a:lnTo>
                      <a:pt x="2533" y="791"/>
                    </a:lnTo>
                    <a:lnTo>
                      <a:pt x="2557" y="790"/>
                    </a:lnTo>
                    <a:lnTo>
                      <a:pt x="2580" y="786"/>
                    </a:lnTo>
                    <a:lnTo>
                      <a:pt x="2602" y="781"/>
                    </a:lnTo>
                    <a:lnTo>
                      <a:pt x="2624" y="776"/>
                    </a:lnTo>
                    <a:lnTo>
                      <a:pt x="2643" y="769"/>
                    </a:lnTo>
                    <a:lnTo>
                      <a:pt x="2661" y="761"/>
                    </a:lnTo>
                    <a:lnTo>
                      <a:pt x="2680" y="752"/>
                    </a:lnTo>
                    <a:lnTo>
                      <a:pt x="2695" y="742"/>
                    </a:lnTo>
                    <a:lnTo>
                      <a:pt x="2710" y="732"/>
                    </a:lnTo>
                    <a:lnTo>
                      <a:pt x="2724" y="720"/>
                    </a:lnTo>
                    <a:lnTo>
                      <a:pt x="2737" y="707"/>
                    </a:lnTo>
                    <a:lnTo>
                      <a:pt x="2747" y="693"/>
                    </a:lnTo>
                    <a:lnTo>
                      <a:pt x="2759" y="678"/>
                    </a:lnTo>
                    <a:lnTo>
                      <a:pt x="2769" y="680"/>
                    </a:lnTo>
                    <a:lnTo>
                      <a:pt x="2783" y="683"/>
                    </a:lnTo>
                    <a:lnTo>
                      <a:pt x="2903" y="709"/>
                    </a:lnTo>
                    <a:lnTo>
                      <a:pt x="3011" y="734"/>
                    </a:lnTo>
                    <a:lnTo>
                      <a:pt x="3109" y="759"/>
                    </a:lnTo>
                    <a:lnTo>
                      <a:pt x="3195" y="785"/>
                    </a:lnTo>
                    <a:lnTo>
                      <a:pt x="3235" y="798"/>
                    </a:lnTo>
                    <a:lnTo>
                      <a:pt x="3274" y="812"/>
                    </a:lnTo>
                    <a:lnTo>
                      <a:pt x="3310" y="825"/>
                    </a:lnTo>
                    <a:lnTo>
                      <a:pt x="3343" y="840"/>
                    </a:lnTo>
                    <a:lnTo>
                      <a:pt x="3374" y="854"/>
                    </a:lnTo>
                    <a:lnTo>
                      <a:pt x="3404" y="867"/>
                    </a:lnTo>
                    <a:lnTo>
                      <a:pt x="3433" y="881"/>
                    </a:lnTo>
                    <a:lnTo>
                      <a:pt x="3458" y="896"/>
                    </a:lnTo>
                    <a:lnTo>
                      <a:pt x="3446" y="906"/>
                    </a:lnTo>
                    <a:lnTo>
                      <a:pt x="3436" y="916"/>
                    </a:lnTo>
                    <a:lnTo>
                      <a:pt x="3428" y="928"/>
                    </a:lnTo>
                    <a:lnTo>
                      <a:pt x="3421" y="940"/>
                    </a:lnTo>
                    <a:lnTo>
                      <a:pt x="3416" y="954"/>
                    </a:lnTo>
                    <a:lnTo>
                      <a:pt x="3411" y="967"/>
                    </a:lnTo>
                    <a:lnTo>
                      <a:pt x="3408" y="981"/>
                    </a:lnTo>
                    <a:lnTo>
                      <a:pt x="3404" y="994"/>
                    </a:lnTo>
                    <a:lnTo>
                      <a:pt x="3403" y="1003"/>
                    </a:lnTo>
                    <a:lnTo>
                      <a:pt x="3328" y="996"/>
                    </a:lnTo>
                    <a:lnTo>
                      <a:pt x="3315" y="997"/>
                    </a:lnTo>
                    <a:lnTo>
                      <a:pt x="3296" y="999"/>
                    </a:lnTo>
                    <a:lnTo>
                      <a:pt x="3276" y="997"/>
                    </a:lnTo>
                    <a:lnTo>
                      <a:pt x="3252" y="994"/>
                    </a:lnTo>
                    <a:lnTo>
                      <a:pt x="3203" y="986"/>
                    </a:lnTo>
                    <a:lnTo>
                      <a:pt x="3153" y="979"/>
                    </a:lnTo>
                    <a:lnTo>
                      <a:pt x="3095" y="970"/>
                    </a:lnTo>
                    <a:lnTo>
                      <a:pt x="3036" y="962"/>
                    </a:lnTo>
                    <a:lnTo>
                      <a:pt x="2972" y="952"/>
                    </a:lnTo>
                    <a:lnTo>
                      <a:pt x="2906" y="942"/>
                    </a:lnTo>
                    <a:lnTo>
                      <a:pt x="2839" y="930"/>
                    </a:lnTo>
                    <a:lnTo>
                      <a:pt x="2768" y="918"/>
                    </a:lnTo>
                    <a:lnTo>
                      <a:pt x="2693" y="903"/>
                    </a:lnTo>
                    <a:lnTo>
                      <a:pt x="2619" y="889"/>
                    </a:lnTo>
                    <a:lnTo>
                      <a:pt x="2540" y="874"/>
                    </a:lnTo>
                    <a:lnTo>
                      <a:pt x="2460" y="857"/>
                    </a:lnTo>
                    <a:lnTo>
                      <a:pt x="2378" y="840"/>
                    </a:lnTo>
                    <a:lnTo>
                      <a:pt x="2292" y="822"/>
                    </a:lnTo>
                    <a:lnTo>
                      <a:pt x="2206" y="803"/>
                    </a:lnTo>
                    <a:lnTo>
                      <a:pt x="2116" y="785"/>
                    </a:lnTo>
                    <a:lnTo>
                      <a:pt x="2025" y="764"/>
                    </a:lnTo>
                    <a:lnTo>
                      <a:pt x="1932" y="742"/>
                    </a:lnTo>
                    <a:lnTo>
                      <a:pt x="569" y="430"/>
                    </a:lnTo>
                    <a:lnTo>
                      <a:pt x="549" y="425"/>
                    </a:lnTo>
                    <a:lnTo>
                      <a:pt x="529" y="418"/>
                    </a:lnTo>
                    <a:lnTo>
                      <a:pt x="510" y="409"/>
                    </a:lnTo>
                    <a:lnTo>
                      <a:pt x="492" y="401"/>
                    </a:lnTo>
                    <a:lnTo>
                      <a:pt x="473" y="391"/>
                    </a:lnTo>
                    <a:lnTo>
                      <a:pt x="456" y="379"/>
                    </a:lnTo>
                    <a:lnTo>
                      <a:pt x="439" y="365"/>
                    </a:lnTo>
                    <a:lnTo>
                      <a:pt x="423" y="352"/>
                    </a:lnTo>
                    <a:lnTo>
                      <a:pt x="392" y="323"/>
                    </a:lnTo>
                    <a:lnTo>
                      <a:pt x="362" y="291"/>
                    </a:lnTo>
                    <a:lnTo>
                      <a:pt x="331" y="257"/>
                    </a:lnTo>
                    <a:lnTo>
                      <a:pt x="301" y="224"/>
                    </a:lnTo>
                    <a:lnTo>
                      <a:pt x="271" y="190"/>
                    </a:lnTo>
                    <a:lnTo>
                      <a:pt x="240" y="158"/>
                    </a:lnTo>
                    <a:lnTo>
                      <a:pt x="223" y="142"/>
                    </a:lnTo>
                    <a:lnTo>
                      <a:pt x="206" y="127"/>
                    </a:lnTo>
                    <a:lnTo>
                      <a:pt x="190" y="114"/>
                    </a:lnTo>
                    <a:lnTo>
                      <a:pt x="171" y="100"/>
                    </a:lnTo>
                    <a:lnTo>
                      <a:pt x="154" y="88"/>
                    </a:lnTo>
                    <a:lnTo>
                      <a:pt x="134" y="76"/>
                    </a:lnTo>
                    <a:lnTo>
                      <a:pt x="114" y="66"/>
                    </a:lnTo>
                    <a:lnTo>
                      <a:pt x="93" y="58"/>
                    </a:lnTo>
                    <a:lnTo>
                      <a:pt x="71" y="51"/>
                    </a:lnTo>
                    <a:lnTo>
                      <a:pt x="49" y="46"/>
                    </a:lnTo>
                    <a:lnTo>
                      <a:pt x="26" y="41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F8C4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86" name="Freeform 157"/>
              <p:cNvSpPr>
                <a:spLocks/>
              </p:cNvSpPr>
              <p:nvPr/>
            </p:nvSpPr>
            <p:spPr bwMode="auto">
              <a:xfrm>
                <a:off x="2364" y="1669"/>
                <a:ext cx="2011" cy="471"/>
              </a:xfrm>
              <a:custGeom>
                <a:avLst/>
                <a:gdLst>
                  <a:gd name="T0" fmla="*/ 72 w 2011"/>
                  <a:gd name="T1" fmla="*/ 3 h 471"/>
                  <a:gd name="T2" fmla="*/ 219 w 2011"/>
                  <a:gd name="T3" fmla="*/ 6 h 471"/>
                  <a:gd name="T4" fmla="*/ 363 w 2011"/>
                  <a:gd name="T5" fmla="*/ 10 h 471"/>
                  <a:gd name="T6" fmla="*/ 494 w 2011"/>
                  <a:gd name="T7" fmla="*/ 13 h 471"/>
                  <a:gd name="T8" fmla="*/ 548 w 2011"/>
                  <a:gd name="T9" fmla="*/ 23 h 471"/>
                  <a:gd name="T10" fmla="*/ 548 w 2011"/>
                  <a:gd name="T11" fmla="*/ 42 h 471"/>
                  <a:gd name="T12" fmla="*/ 577 w 2011"/>
                  <a:gd name="T13" fmla="*/ 83 h 471"/>
                  <a:gd name="T14" fmla="*/ 631 w 2011"/>
                  <a:gd name="T15" fmla="*/ 145 h 471"/>
                  <a:gd name="T16" fmla="*/ 690 w 2011"/>
                  <a:gd name="T17" fmla="*/ 206 h 471"/>
                  <a:gd name="T18" fmla="*/ 754 w 2011"/>
                  <a:gd name="T19" fmla="*/ 262 h 471"/>
                  <a:gd name="T20" fmla="*/ 798 w 2011"/>
                  <a:gd name="T21" fmla="*/ 299 h 471"/>
                  <a:gd name="T22" fmla="*/ 827 w 2011"/>
                  <a:gd name="T23" fmla="*/ 309 h 471"/>
                  <a:gd name="T24" fmla="*/ 1288 w 2011"/>
                  <a:gd name="T25" fmla="*/ 385 h 471"/>
                  <a:gd name="T26" fmla="*/ 1342 w 2011"/>
                  <a:gd name="T27" fmla="*/ 385 h 471"/>
                  <a:gd name="T28" fmla="*/ 1393 w 2011"/>
                  <a:gd name="T29" fmla="*/ 382 h 471"/>
                  <a:gd name="T30" fmla="*/ 1438 w 2011"/>
                  <a:gd name="T31" fmla="*/ 373 h 471"/>
                  <a:gd name="T32" fmla="*/ 1479 w 2011"/>
                  <a:gd name="T33" fmla="*/ 361 h 471"/>
                  <a:gd name="T34" fmla="*/ 1516 w 2011"/>
                  <a:gd name="T35" fmla="*/ 344 h 471"/>
                  <a:gd name="T36" fmla="*/ 1546 w 2011"/>
                  <a:gd name="T37" fmla="*/ 324 h 471"/>
                  <a:gd name="T38" fmla="*/ 1573 w 2011"/>
                  <a:gd name="T39" fmla="*/ 299 h 471"/>
                  <a:gd name="T40" fmla="*/ 1595 w 2011"/>
                  <a:gd name="T41" fmla="*/ 270 h 471"/>
                  <a:gd name="T42" fmla="*/ 1619 w 2011"/>
                  <a:gd name="T43" fmla="*/ 275 h 471"/>
                  <a:gd name="T44" fmla="*/ 1730 w 2011"/>
                  <a:gd name="T45" fmla="*/ 299 h 471"/>
                  <a:gd name="T46" fmla="*/ 1833 w 2011"/>
                  <a:gd name="T47" fmla="*/ 322 h 471"/>
                  <a:gd name="T48" fmla="*/ 1926 w 2011"/>
                  <a:gd name="T49" fmla="*/ 346 h 471"/>
                  <a:gd name="T50" fmla="*/ 2011 w 2011"/>
                  <a:gd name="T51" fmla="*/ 371 h 471"/>
                  <a:gd name="T52" fmla="*/ 1973 w 2011"/>
                  <a:gd name="T53" fmla="*/ 397 h 471"/>
                  <a:gd name="T54" fmla="*/ 1930 w 2011"/>
                  <a:gd name="T55" fmla="*/ 417 h 471"/>
                  <a:gd name="T56" fmla="*/ 1884 w 2011"/>
                  <a:gd name="T57" fmla="*/ 434 h 471"/>
                  <a:gd name="T58" fmla="*/ 1833 w 2011"/>
                  <a:gd name="T59" fmla="*/ 448 h 471"/>
                  <a:gd name="T60" fmla="*/ 1725 w 2011"/>
                  <a:gd name="T61" fmla="*/ 464 h 471"/>
                  <a:gd name="T62" fmla="*/ 1614 w 2011"/>
                  <a:gd name="T63" fmla="*/ 471 h 471"/>
                  <a:gd name="T64" fmla="*/ 1506 w 2011"/>
                  <a:gd name="T65" fmla="*/ 469 h 471"/>
                  <a:gd name="T66" fmla="*/ 1408 w 2011"/>
                  <a:gd name="T67" fmla="*/ 463 h 471"/>
                  <a:gd name="T68" fmla="*/ 1268 w 2011"/>
                  <a:gd name="T69" fmla="*/ 444 h 471"/>
                  <a:gd name="T70" fmla="*/ 1148 w 2011"/>
                  <a:gd name="T71" fmla="*/ 419 h 471"/>
                  <a:gd name="T72" fmla="*/ 1026 w 2011"/>
                  <a:gd name="T73" fmla="*/ 392 h 471"/>
                  <a:gd name="T74" fmla="*/ 898 w 2011"/>
                  <a:gd name="T75" fmla="*/ 365 h 471"/>
                  <a:gd name="T76" fmla="*/ 768 w 2011"/>
                  <a:gd name="T77" fmla="*/ 334 h 47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011"/>
                  <a:gd name="T118" fmla="*/ 0 h 471"/>
                  <a:gd name="T119" fmla="*/ 2011 w 2011"/>
                  <a:gd name="T120" fmla="*/ 471 h 47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011" h="471">
                    <a:moveTo>
                      <a:pt x="0" y="0"/>
                    </a:moveTo>
                    <a:lnTo>
                      <a:pt x="72" y="3"/>
                    </a:lnTo>
                    <a:lnTo>
                      <a:pt x="147" y="5"/>
                    </a:lnTo>
                    <a:lnTo>
                      <a:pt x="219" y="6"/>
                    </a:lnTo>
                    <a:lnTo>
                      <a:pt x="292" y="10"/>
                    </a:lnTo>
                    <a:lnTo>
                      <a:pt x="363" y="10"/>
                    </a:lnTo>
                    <a:lnTo>
                      <a:pt x="430" y="12"/>
                    </a:lnTo>
                    <a:lnTo>
                      <a:pt x="494" y="13"/>
                    </a:lnTo>
                    <a:lnTo>
                      <a:pt x="552" y="15"/>
                    </a:lnTo>
                    <a:lnTo>
                      <a:pt x="548" y="23"/>
                    </a:lnTo>
                    <a:lnTo>
                      <a:pt x="547" y="34"/>
                    </a:lnTo>
                    <a:lnTo>
                      <a:pt x="548" y="42"/>
                    </a:lnTo>
                    <a:lnTo>
                      <a:pt x="552" y="50"/>
                    </a:lnTo>
                    <a:lnTo>
                      <a:pt x="577" y="83"/>
                    </a:lnTo>
                    <a:lnTo>
                      <a:pt x="603" y="115"/>
                    </a:lnTo>
                    <a:lnTo>
                      <a:pt x="631" y="145"/>
                    </a:lnTo>
                    <a:lnTo>
                      <a:pt x="660" y="175"/>
                    </a:lnTo>
                    <a:lnTo>
                      <a:pt x="690" y="206"/>
                    </a:lnTo>
                    <a:lnTo>
                      <a:pt x="721" y="235"/>
                    </a:lnTo>
                    <a:lnTo>
                      <a:pt x="754" y="262"/>
                    </a:lnTo>
                    <a:lnTo>
                      <a:pt x="788" y="290"/>
                    </a:lnTo>
                    <a:lnTo>
                      <a:pt x="798" y="299"/>
                    </a:lnTo>
                    <a:lnTo>
                      <a:pt x="812" y="306"/>
                    </a:lnTo>
                    <a:lnTo>
                      <a:pt x="827" y="309"/>
                    </a:lnTo>
                    <a:lnTo>
                      <a:pt x="842" y="314"/>
                    </a:lnTo>
                    <a:lnTo>
                      <a:pt x="1288" y="385"/>
                    </a:lnTo>
                    <a:lnTo>
                      <a:pt x="1317" y="385"/>
                    </a:lnTo>
                    <a:lnTo>
                      <a:pt x="1342" y="385"/>
                    </a:lnTo>
                    <a:lnTo>
                      <a:pt x="1369" y="383"/>
                    </a:lnTo>
                    <a:lnTo>
                      <a:pt x="1393" y="382"/>
                    </a:lnTo>
                    <a:lnTo>
                      <a:pt x="1416" y="378"/>
                    </a:lnTo>
                    <a:lnTo>
                      <a:pt x="1438" y="373"/>
                    </a:lnTo>
                    <a:lnTo>
                      <a:pt x="1460" y="368"/>
                    </a:lnTo>
                    <a:lnTo>
                      <a:pt x="1479" y="361"/>
                    </a:lnTo>
                    <a:lnTo>
                      <a:pt x="1497" y="353"/>
                    </a:lnTo>
                    <a:lnTo>
                      <a:pt x="1516" y="344"/>
                    </a:lnTo>
                    <a:lnTo>
                      <a:pt x="1531" y="334"/>
                    </a:lnTo>
                    <a:lnTo>
                      <a:pt x="1546" y="324"/>
                    </a:lnTo>
                    <a:lnTo>
                      <a:pt x="1560" y="312"/>
                    </a:lnTo>
                    <a:lnTo>
                      <a:pt x="1573" y="299"/>
                    </a:lnTo>
                    <a:lnTo>
                      <a:pt x="1583" y="285"/>
                    </a:lnTo>
                    <a:lnTo>
                      <a:pt x="1595" y="270"/>
                    </a:lnTo>
                    <a:lnTo>
                      <a:pt x="1605" y="272"/>
                    </a:lnTo>
                    <a:lnTo>
                      <a:pt x="1619" y="275"/>
                    </a:lnTo>
                    <a:lnTo>
                      <a:pt x="1676" y="287"/>
                    </a:lnTo>
                    <a:lnTo>
                      <a:pt x="1730" y="299"/>
                    </a:lnTo>
                    <a:lnTo>
                      <a:pt x="1783" y="311"/>
                    </a:lnTo>
                    <a:lnTo>
                      <a:pt x="1833" y="322"/>
                    </a:lnTo>
                    <a:lnTo>
                      <a:pt x="1881" y="334"/>
                    </a:lnTo>
                    <a:lnTo>
                      <a:pt x="1926" y="346"/>
                    </a:lnTo>
                    <a:lnTo>
                      <a:pt x="1970" y="358"/>
                    </a:lnTo>
                    <a:lnTo>
                      <a:pt x="2011" y="371"/>
                    </a:lnTo>
                    <a:lnTo>
                      <a:pt x="1992" y="383"/>
                    </a:lnTo>
                    <a:lnTo>
                      <a:pt x="1973" y="397"/>
                    </a:lnTo>
                    <a:lnTo>
                      <a:pt x="1952" y="407"/>
                    </a:lnTo>
                    <a:lnTo>
                      <a:pt x="1930" y="417"/>
                    </a:lnTo>
                    <a:lnTo>
                      <a:pt x="1908" y="426"/>
                    </a:lnTo>
                    <a:lnTo>
                      <a:pt x="1884" y="434"/>
                    </a:lnTo>
                    <a:lnTo>
                      <a:pt x="1859" y="441"/>
                    </a:lnTo>
                    <a:lnTo>
                      <a:pt x="1833" y="448"/>
                    </a:lnTo>
                    <a:lnTo>
                      <a:pt x="1779" y="458"/>
                    </a:lnTo>
                    <a:lnTo>
                      <a:pt x="1725" y="464"/>
                    </a:lnTo>
                    <a:lnTo>
                      <a:pt x="1670" y="469"/>
                    </a:lnTo>
                    <a:lnTo>
                      <a:pt x="1614" y="471"/>
                    </a:lnTo>
                    <a:lnTo>
                      <a:pt x="1560" y="471"/>
                    </a:lnTo>
                    <a:lnTo>
                      <a:pt x="1506" y="469"/>
                    </a:lnTo>
                    <a:lnTo>
                      <a:pt x="1455" y="466"/>
                    </a:lnTo>
                    <a:lnTo>
                      <a:pt x="1408" y="463"/>
                    </a:lnTo>
                    <a:lnTo>
                      <a:pt x="1325" y="453"/>
                    </a:lnTo>
                    <a:lnTo>
                      <a:pt x="1268" y="444"/>
                    </a:lnTo>
                    <a:lnTo>
                      <a:pt x="1209" y="431"/>
                    </a:lnTo>
                    <a:lnTo>
                      <a:pt x="1148" y="419"/>
                    </a:lnTo>
                    <a:lnTo>
                      <a:pt x="1087" y="405"/>
                    </a:lnTo>
                    <a:lnTo>
                      <a:pt x="1026" y="392"/>
                    </a:lnTo>
                    <a:lnTo>
                      <a:pt x="962" y="378"/>
                    </a:lnTo>
                    <a:lnTo>
                      <a:pt x="898" y="365"/>
                    </a:lnTo>
                    <a:lnTo>
                      <a:pt x="834" y="350"/>
                    </a:lnTo>
                    <a:lnTo>
                      <a:pt x="768" y="3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25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87" name="Freeform 158"/>
              <p:cNvSpPr>
                <a:spLocks/>
              </p:cNvSpPr>
              <p:nvPr/>
            </p:nvSpPr>
            <p:spPr bwMode="auto">
              <a:xfrm>
                <a:off x="2791" y="1682"/>
                <a:ext cx="1395" cy="421"/>
              </a:xfrm>
              <a:custGeom>
                <a:avLst/>
                <a:gdLst>
                  <a:gd name="T0" fmla="*/ 30 w 1395"/>
                  <a:gd name="T1" fmla="*/ 0 h 421"/>
                  <a:gd name="T2" fmla="*/ 98 w 1395"/>
                  <a:gd name="T3" fmla="*/ 2 h 421"/>
                  <a:gd name="T4" fmla="*/ 121 w 1395"/>
                  <a:gd name="T5" fmla="*/ 10 h 421"/>
                  <a:gd name="T6" fmla="*/ 121 w 1395"/>
                  <a:gd name="T7" fmla="*/ 29 h 421"/>
                  <a:gd name="T8" fmla="*/ 150 w 1395"/>
                  <a:gd name="T9" fmla="*/ 70 h 421"/>
                  <a:gd name="T10" fmla="*/ 204 w 1395"/>
                  <a:gd name="T11" fmla="*/ 132 h 421"/>
                  <a:gd name="T12" fmla="*/ 263 w 1395"/>
                  <a:gd name="T13" fmla="*/ 193 h 421"/>
                  <a:gd name="T14" fmla="*/ 327 w 1395"/>
                  <a:gd name="T15" fmla="*/ 249 h 421"/>
                  <a:gd name="T16" fmla="*/ 371 w 1395"/>
                  <a:gd name="T17" fmla="*/ 286 h 421"/>
                  <a:gd name="T18" fmla="*/ 400 w 1395"/>
                  <a:gd name="T19" fmla="*/ 296 h 421"/>
                  <a:gd name="T20" fmla="*/ 861 w 1395"/>
                  <a:gd name="T21" fmla="*/ 372 h 421"/>
                  <a:gd name="T22" fmla="*/ 915 w 1395"/>
                  <a:gd name="T23" fmla="*/ 372 h 421"/>
                  <a:gd name="T24" fmla="*/ 966 w 1395"/>
                  <a:gd name="T25" fmla="*/ 369 h 421"/>
                  <a:gd name="T26" fmla="*/ 1011 w 1395"/>
                  <a:gd name="T27" fmla="*/ 360 h 421"/>
                  <a:gd name="T28" fmla="*/ 1052 w 1395"/>
                  <a:gd name="T29" fmla="*/ 348 h 421"/>
                  <a:gd name="T30" fmla="*/ 1089 w 1395"/>
                  <a:gd name="T31" fmla="*/ 331 h 421"/>
                  <a:gd name="T32" fmla="*/ 1119 w 1395"/>
                  <a:gd name="T33" fmla="*/ 311 h 421"/>
                  <a:gd name="T34" fmla="*/ 1146 w 1395"/>
                  <a:gd name="T35" fmla="*/ 286 h 421"/>
                  <a:gd name="T36" fmla="*/ 1168 w 1395"/>
                  <a:gd name="T37" fmla="*/ 257 h 421"/>
                  <a:gd name="T38" fmla="*/ 1192 w 1395"/>
                  <a:gd name="T39" fmla="*/ 262 h 421"/>
                  <a:gd name="T40" fmla="*/ 1297 w 1395"/>
                  <a:gd name="T41" fmla="*/ 284 h 421"/>
                  <a:gd name="T42" fmla="*/ 1395 w 1395"/>
                  <a:gd name="T43" fmla="*/ 306 h 421"/>
                  <a:gd name="T44" fmla="*/ 1381 w 1395"/>
                  <a:gd name="T45" fmla="*/ 325 h 421"/>
                  <a:gd name="T46" fmla="*/ 1361 w 1395"/>
                  <a:gd name="T47" fmla="*/ 342 h 421"/>
                  <a:gd name="T48" fmla="*/ 1335 w 1395"/>
                  <a:gd name="T49" fmla="*/ 357 h 421"/>
                  <a:gd name="T50" fmla="*/ 1307 w 1395"/>
                  <a:gd name="T51" fmla="*/ 370 h 421"/>
                  <a:gd name="T52" fmla="*/ 1234 w 1395"/>
                  <a:gd name="T53" fmla="*/ 392 h 421"/>
                  <a:gd name="T54" fmla="*/ 1153 w 1395"/>
                  <a:gd name="T55" fmla="*/ 407 h 421"/>
                  <a:gd name="T56" fmla="*/ 1067 w 1395"/>
                  <a:gd name="T57" fmla="*/ 418 h 421"/>
                  <a:gd name="T58" fmla="*/ 984 w 1395"/>
                  <a:gd name="T59" fmla="*/ 421 h 421"/>
                  <a:gd name="T60" fmla="*/ 908 w 1395"/>
                  <a:gd name="T61" fmla="*/ 419 h 421"/>
                  <a:gd name="T62" fmla="*/ 847 w 1395"/>
                  <a:gd name="T63" fmla="*/ 413 h 421"/>
                  <a:gd name="T64" fmla="*/ 385 w 1395"/>
                  <a:gd name="T65" fmla="*/ 320 h 421"/>
                  <a:gd name="T66" fmla="*/ 371 w 1395"/>
                  <a:gd name="T67" fmla="*/ 315 h 421"/>
                  <a:gd name="T68" fmla="*/ 341 w 1395"/>
                  <a:gd name="T69" fmla="*/ 298 h 421"/>
                  <a:gd name="T70" fmla="*/ 282 w 1395"/>
                  <a:gd name="T71" fmla="*/ 260 h 421"/>
                  <a:gd name="T72" fmla="*/ 213 w 1395"/>
                  <a:gd name="T73" fmla="*/ 210 h 421"/>
                  <a:gd name="T74" fmla="*/ 140 w 1395"/>
                  <a:gd name="T75" fmla="*/ 154 h 421"/>
                  <a:gd name="T76" fmla="*/ 76 w 1395"/>
                  <a:gd name="T77" fmla="*/ 98 h 421"/>
                  <a:gd name="T78" fmla="*/ 25 w 1395"/>
                  <a:gd name="T79" fmla="*/ 49 h 421"/>
                  <a:gd name="T80" fmla="*/ 5 w 1395"/>
                  <a:gd name="T81" fmla="*/ 19 h 421"/>
                  <a:gd name="T82" fmla="*/ 0 w 1395"/>
                  <a:gd name="T83" fmla="*/ 5 h 421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395"/>
                  <a:gd name="T127" fmla="*/ 0 h 421"/>
                  <a:gd name="T128" fmla="*/ 1395 w 1395"/>
                  <a:gd name="T129" fmla="*/ 421 h 421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395" h="421">
                    <a:moveTo>
                      <a:pt x="2" y="0"/>
                    </a:moveTo>
                    <a:lnTo>
                      <a:pt x="30" y="0"/>
                    </a:lnTo>
                    <a:lnTo>
                      <a:pt x="66" y="0"/>
                    </a:lnTo>
                    <a:lnTo>
                      <a:pt x="98" y="2"/>
                    </a:lnTo>
                    <a:lnTo>
                      <a:pt x="125" y="2"/>
                    </a:lnTo>
                    <a:lnTo>
                      <a:pt x="121" y="10"/>
                    </a:lnTo>
                    <a:lnTo>
                      <a:pt x="120" y="21"/>
                    </a:lnTo>
                    <a:lnTo>
                      <a:pt x="121" y="29"/>
                    </a:lnTo>
                    <a:lnTo>
                      <a:pt x="125" y="37"/>
                    </a:lnTo>
                    <a:lnTo>
                      <a:pt x="150" y="70"/>
                    </a:lnTo>
                    <a:lnTo>
                      <a:pt x="176" y="102"/>
                    </a:lnTo>
                    <a:lnTo>
                      <a:pt x="204" y="132"/>
                    </a:lnTo>
                    <a:lnTo>
                      <a:pt x="233" y="162"/>
                    </a:lnTo>
                    <a:lnTo>
                      <a:pt x="263" y="193"/>
                    </a:lnTo>
                    <a:lnTo>
                      <a:pt x="294" y="222"/>
                    </a:lnTo>
                    <a:lnTo>
                      <a:pt x="327" y="249"/>
                    </a:lnTo>
                    <a:lnTo>
                      <a:pt x="361" y="277"/>
                    </a:lnTo>
                    <a:lnTo>
                      <a:pt x="371" y="286"/>
                    </a:lnTo>
                    <a:lnTo>
                      <a:pt x="385" y="293"/>
                    </a:lnTo>
                    <a:lnTo>
                      <a:pt x="400" y="296"/>
                    </a:lnTo>
                    <a:lnTo>
                      <a:pt x="415" y="301"/>
                    </a:lnTo>
                    <a:lnTo>
                      <a:pt x="861" y="372"/>
                    </a:lnTo>
                    <a:lnTo>
                      <a:pt x="890" y="372"/>
                    </a:lnTo>
                    <a:lnTo>
                      <a:pt x="915" y="372"/>
                    </a:lnTo>
                    <a:lnTo>
                      <a:pt x="942" y="370"/>
                    </a:lnTo>
                    <a:lnTo>
                      <a:pt x="966" y="369"/>
                    </a:lnTo>
                    <a:lnTo>
                      <a:pt x="989" y="365"/>
                    </a:lnTo>
                    <a:lnTo>
                      <a:pt x="1011" y="360"/>
                    </a:lnTo>
                    <a:lnTo>
                      <a:pt x="1033" y="355"/>
                    </a:lnTo>
                    <a:lnTo>
                      <a:pt x="1052" y="348"/>
                    </a:lnTo>
                    <a:lnTo>
                      <a:pt x="1070" y="340"/>
                    </a:lnTo>
                    <a:lnTo>
                      <a:pt x="1089" y="331"/>
                    </a:lnTo>
                    <a:lnTo>
                      <a:pt x="1104" y="321"/>
                    </a:lnTo>
                    <a:lnTo>
                      <a:pt x="1119" y="311"/>
                    </a:lnTo>
                    <a:lnTo>
                      <a:pt x="1133" y="299"/>
                    </a:lnTo>
                    <a:lnTo>
                      <a:pt x="1146" y="286"/>
                    </a:lnTo>
                    <a:lnTo>
                      <a:pt x="1156" y="272"/>
                    </a:lnTo>
                    <a:lnTo>
                      <a:pt x="1168" y="257"/>
                    </a:lnTo>
                    <a:lnTo>
                      <a:pt x="1178" y="259"/>
                    </a:lnTo>
                    <a:lnTo>
                      <a:pt x="1192" y="262"/>
                    </a:lnTo>
                    <a:lnTo>
                      <a:pt x="1246" y="272"/>
                    </a:lnTo>
                    <a:lnTo>
                      <a:pt x="1297" y="284"/>
                    </a:lnTo>
                    <a:lnTo>
                      <a:pt x="1347" y="294"/>
                    </a:lnTo>
                    <a:lnTo>
                      <a:pt x="1395" y="306"/>
                    </a:lnTo>
                    <a:lnTo>
                      <a:pt x="1388" y="316"/>
                    </a:lnTo>
                    <a:lnTo>
                      <a:pt x="1381" y="325"/>
                    </a:lnTo>
                    <a:lnTo>
                      <a:pt x="1373" y="333"/>
                    </a:lnTo>
                    <a:lnTo>
                      <a:pt x="1361" y="342"/>
                    </a:lnTo>
                    <a:lnTo>
                      <a:pt x="1349" y="348"/>
                    </a:lnTo>
                    <a:lnTo>
                      <a:pt x="1335" y="357"/>
                    </a:lnTo>
                    <a:lnTo>
                      <a:pt x="1322" y="364"/>
                    </a:lnTo>
                    <a:lnTo>
                      <a:pt x="1307" y="370"/>
                    </a:lnTo>
                    <a:lnTo>
                      <a:pt x="1271" y="382"/>
                    </a:lnTo>
                    <a:lnTo>
                      <a:pt x="1234" y="392"/>
                    </a:lnTo>
                    <a:lnTo>
                      <a:pt x="1195" y="401"/>
                    </a:lnTo>
                    <a:lnTo>
                      <a:pt x="1153" y="407"/>
                    </a:lnTo>
                    <a:lnTo>
                      <a:pt x="1111" y="413"/>
                    </a:lnTo>
                    <a:lnTo>
                      <a:pt x="1067" y="418"/>
                    </a:lnTo>
                    <a:lnTo>
                      <a:pt x="1025" y="421"/>
                    </a:lnTo>
                    <a:lnTo>
                      <a:pt x="984" y="421"/>
                    </a:lnTo>
                    <a:lnTo>
                      <a:pt x="944" y="421"/>
                    </a:lnTo>
                    <a:lnTo>
                      <a:pt x="908" y="419"/>
                    </a:lnTo>
                    <a:lnTo>
                      <a:pt x="875" y="418"/>
                    </a:lnTo>
                    <a:lnTo>
                      <a:pt x="847" y="413"/>
                    </a:lnTo>
                    <a:lnTo>
                      <a:pt x="388" y="318"/>
                    </a:lnTo>
                    <a:lnTo>
                      <a:pt x="385" y="320"/>
                    </a:lnTo>
                    <a:lnTo>
                      <a:pt x="380" y="318"/>
                    </a:lnTo>
                    <a:lnTo>
                      <a:pt x="371" y="315"/>
                    </a:lnTo>
                    <a:lnTo>
                      <a:pt x="363" y="311"/>
                    </a:lnTo>
                    <a:lnTo>
                      <a:pt x="341" y="298"/>
                    </a:lnTo>
                    <a:lnTo>
                      <a:pt x="312" y="281"/>
                    </a:lnTo>
                    <a:lnTo>
                      <a:pt x="282" y="260"/>
                    </a:lnTo>
                    <a:lnTo>
                      <a:pt x="248" y="237"/>
                    </a:lnTo>
                    <a:lnTo>
                      <a:pt x="213" y="210"/>
                    </a:lnTo>
                    <a:lnTo>
                      <a:pt x="176" y="183"/>
                    </a:lnTo>
                    <a:lnTo>
                      <a:pt x="140" y="154"/>
                    </a:lnTo>
                    <a:lnTo>
                      <a:pt x="106" y="125"/>
                    </a:lnTo>
                    <a:lnTo>
                      <a:pt x="76" y="98"/>
                    </a:lnTo>
                    <a:lnTo>
                      <a:pt x="49" y="73"/>
                    </a:lnTo>
                    <a:lnTo>
                      <a:pt x="25" y="49"/>
                    </a:lnTo>
                    <a:lnTo>
                      <a:pt x="10" y="29"/>
                    </a:lnTo>
                    <a:lnTo>
                      <a:pt x="5" y="19"/>
                    </a:lnTo>
                    <a:lnTo>
                      <a:pt x="2" y="12"/>
                    </a:lnTo>
                    <a:lnTo>
                      <a:pt x="0" y="5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3C3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88" name="Freeform 159"/>
              <p:cNvSpPr>
                <a:spLocks/>
              </p:cNvSpPr>
              <p:nvPr/>
            </p:nvSpPr>
            <p:spPr bwMode="auto">
              <a:xfrm>
                <a:off x="2904" y="1684"/>
                <a:ext cx="1065" cy="380"/>
              </a:xfrm>
              <a:custGeom>
                <a:avLst/>
                <a:gdLst>
                  <a:gd name="T0" fmla="*/ 12 w 1065"/>
                  <a:gd name="T1" fmla="*/ 0 h 380"/>
                  <a:gd name="T2" fmla="*/ 7 w 1065"/>
                  <a:gd name="T3" fmla="*/ 19 h 380"/>
                  <a:gd name="T4" fmla="*/ 12 w 1065"/>
                  <a:gd name="T5" fmla="*/ 35 h 380"/>
                  <a:gd name="T6" fmla="*/ 63 w 1065"/>
                  <a:gd name="T7" fmla="*/ 100 h 380"/>
                  <a:gd name="T8" fmla="*/ 120 w 1065"/>
                  <a:gd name="T9" fmla="*/ 160 h 380"/>
                  <a:gd name="T10" fmla="*/ 181 w 1065"/>
                  <a:gd name="T11" fmla="*/ 220 h 380"/>
                  <a:gd name="T12" fmla="*/ 248 w 1065"/>
                  <a:gd name="T13" fmla="*/ 275 h 380"/>
                  <a:gd name="T14" fmla="*/ 272 w 1065"/>
                  <a:gd name="T15" fmla="*/ 291 h 380"/>
                  <a:gd name="T16" fmla="*/ 302 w 1065"/>
                  <a:gd name="T17" fmla="*/ 299 h 380"/>
                  <a:gd name="T18" fmla="*/ 777 w 1065"/>
                  <a:gd name="T19" fmla="*/ 370 h 380"/>
                  <a:gd name="T20" fmla="*/ 829 w 1065"/>
                  <a:gd name="T21" fmla="*/ 368 h 380"/>
                  <a:gd name="T22" fmla="*/ 876 w 1065"/>
                  <a:gd name="T23" fmla="*/ 363 h 380"/>
                  <a:gd name="T24" fmla="*/ 920 w 1065"/>
                  <a:gd name="T25" fmla="*/ 353 h 380"/>
                  <a:gd name="T26" fmla="*/ 957 w 1065"/>
                  <a:gd name="T27" fmla="*/ 338 h 380"/>
                  <a:gd name="T28" fmla="*/ 991 w 1065"/>
                  <a:gd name="T29" fmla="*/ 319 h 380"/>
                  <a:gd name="T30" fmla="*/ 1020 w 1065"/>
                  <a:gd name="T31" fmla="*/ 297 h 380"/>
                  <a:gd name="T32" fmla="*/ 1043 w 1065"/>
                  <a:gd name="T33" fmla="*/ 270 h 380"/>
                  <a:gd name="T34" fmla="*/ 1060 w 1065"/>
                  <a:gd name="T35" fmla="*/ 257 h 380"/>
                  <a:gd name="T36" fmla="*/ 1052 w 1065"/>
                  <a:gd name="T37" fmla="*/ 277 h 380"/>
                  <a:gd name="T38" fmla="*/ 1016 w 1065"/>
                  <a:gd name="T39" fmla="*/ 311 h 380"/>
                  <a:gd name="T40" fmla="*/ 978 w 1065"/>
                  <a:gd name="T41" fmla="*/ 336 h 380"/>
                  <a:gd name="T42" fmla="*/ 934 w 1065"/>
                  <a:gd name="T43" fmla="*/ 356 h 380"/>
                  <a:gd name="T44" fmla="*/ 888 w 1065"/>
                  <a:gd name="T45" fmla="*/ 368 h 380"/>
                  <a:gd name="T46" fmla="*/ 844 w 1065"/>
                  <a:gd name="T47" fmla="*/ 377 h 380"/>
                  <a:gd name="T48" fmla="*/ 802 w 1065"/>
                  <a:gd name="T49" fmla="*/ 380 h 380"/>
                  <a:gd name="T50" fmla="*/ 763 w 1065"/>
                  <a:gd name="T51" fmla="*/ 378 h 380"/>
                  <a:gd name="T52" fmla="*/ 299 w 1065"/>
                  <a:gd name="T53" fmla="*/ 304 h 380"/>
                  <a:gd name="T54" fmla="*/ 269 w 1065"/>
                  <a:gd name="T55" fmla="*/ 296 h 380"/>
                  <a:gd name="T56" fmla="*/ 243 w 1065"/>
                  <a:gd name="T57" fmla="*/ 280 h 380"/>
                  <a:gd name="T58" fmla="*/ 186 w 1065"/>
                  <a:gd name="T59" fmla="*/ 231 h 380"/>
                  <a:gd name="T60" fmla="*/ 120 w 1065"/>
                  <a:gd name="T61" fmla="*/ 171 h 380"/>
                  <a:gd name="T62" fmla="*/ 56 w 1065"/>
                  <a:gd name="T63" fmla="*/ 103 h 380"/>
                  <a:gd name="T64" fmla="*/ 7 w 1065"/>
                  <a:gd name="T65" fmla="*/ 39 h 380"/>
                  <a:gd name="T66" fmla="*/ 0 w 1065"/>
                  <a:gd name="T67" fmla="*/ 25 h 380"/>
                  <a:gd name="T68" fmla="*/ 0 w 1065"/>
                  <a:gd name="T69" fmla="*/ 17 h 380"/>
                  <a:gd name="T70" fmla="*/ 5 w 1065"/>
                  <a:gd name="T71" fmla="*/ 0 h 38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65"/>
                  <a:gd name="T109" fmla="*/ 0 h 380"/>
                  <a:gd name="T110" fmla="*/ 1065 w 1065"/>
                  <a:gd name="T111" fmla="*/ 380 h 38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65" h="380">
                    <a:moveTo>
                      <a:pt x="5" y="0"/>
                    </a:moveTo>
                    <a:lnTo>
                      <a:pt x="12" y="0"/>
                    </a:lnTo>
                    <a:lnTo>
                      <a:pt x="8" y="8"/>
                    </a:lnTo>
                    <a:lnTo>
                      <a:pt x="7" y="19"/>
                    </a:lnTo>
                    <a:lnTo>
                      <a:pt x="8" y="27"/>
                    </a:lnTo>
                    <a:lnTo>
                      <a:pt x="12" y="35"/>
                    </a:lnTo>
                    <a:lnTo>
                      <a:pt x="37" y="68"/>
                    </a:lnTo>
                    <a:lnTo>
                      <a:pt x="63" y="100"/>
                    </a:lnTo>
                    <a:lnTo>
                      <a:pt x="91" y="130"/>
                    </a:lnTo>
                    <a:lnTo>
                      <a:pt x="120" y="160"/>
                    </a:lnTo>
                    <a:lnTo>
                      <a:pt x="150" y="191"/>
                    </a:lnTo>
                    <a:lnTo>
                      <a:pt x="181" y="220"/>
                    </a:lnTo>
                    <a:lnTo>
                      <a:pt x="214" y="247"/>
                    </a:lnTo>
                    <a:lnTo>
                      <a:pt x="248" y="275"/>
                    </a:lnTo>
                    <a:lnTo>
                      <a:pt x="258" y="284"/>
                    </a:lnTo>
                    <a:lnTo>
                      <a:pt x="272" y="291"/>
                    </a:lnTo>
                    <a:lnTo>
                      <a:pt x="287" y="294"/>
                    </a:lnTo>
                    <a:lnTo>
                      <a:pt x="302" y="299"/>
                    </a:lnTo>
                    <a:lnTo>
                      <a:pt x="748" y="370"/>
                    </a:lnTo>
                    <a:lnTo>
                      <a:pt x="777" y="370"/>
                    </a:lnTo>
                    <a:lnTo>
                      <a:pt x="802" y="370"/>
                    </a:lnTo>
                    <a:lnTo>
                      <a:pt x="829" y="368"/>
                    </a:lnTo>
                    <a:lnTo>
                      <a:pt x="853" y="367"/>
                    </a:lnTo>
                    <a:lnTo>
                      <a:pt x="876" y="363"/>
                    </a:lnTo>
                    <a:lnTo>
                      <a:pt x="898" y="358"/>
                    </a:lnTo>
                    <a:lnTo>
                      <a:pt x="920" y="353"/>
                    </a:lnTo>
                    <a:lnTo>
                      <a:pt x="939" y="346"/>
                    </a:lnTo>
                    <a:lnTo>
                      <a:pt x="957" y="338"/>
                    </a:lnTo>
                    <a:lnTo>
                      <a:pt x="976" y="329"/>
                    </a:lnTo>
                    <a:lnTo>
                      <a:pt x="991" y="319"/>
                    </a:lnTo>
                    <a:lnTo>
                      <a:pt x="1006" y="309"/>
                    </a:lnTo>
                    <a:lnTo>
                      <a:pt x="1020" y="297"/>
                    </a:lnTo>
                    <a:lnTo>
                      <a:pt x="1033" y="284"/>
                    </a:lnTo>
                    <a:lnTo>
                      <a:pt x="1043" y="270"/>
                    </a:lnTo>
                    <a:lnTo>
                      <a:pt x="1055" y="255"/>
                    </a:lnTo>
                    <a:lnTo>
                      <a:pt x="1060" y="257"/>
                    </a:lnTo>
                    <a:lnTo>
                      <a:pt x="1065" y="257"/>
                    </a:lnTo>
                    <a:lnTo>
                      <a:pt x="1052" y="277"/>
                    </a:lnTo>
                    <a:lnTo>
                      <a:pt x="1035" y="296"/>
                    </a:lnTo>
                    <a:lnTo>
                      <a:pt x="1016" y="311"/>
                    </a:lnTo>
                    <a:lnTo>
                      <a:pt x="998" y="324"/>
                    </a:lnTo>
                    <a:lnTo>
                      <a:pt x="978" y="336"/>
                    </a:lnTo>
                    <a:lnTo>
                      <a:pt x="956" y="346"/>
                    </a:lnTo>
                    <a:lnTo>
                      <a:pt x="934" y="356"/>
                    </a:lnTo>
                    <a:lnTo>
                      <a:pt x="910" y="363"/>
                    </a:lnTo>
                    <a:lnTo>
                      <a:pt x="888" y="368"/>
                    </a:lnTo>
                    <a:lnTo>
                      <a:pt x="866" y="373"/>
                    </a:lnTo>
                    <a:lnTo>
                      <a:pt x="844" y="377"/>
                    </a:lnTo>
                    <a:lnTo>
                      <a:pt x="822" y="378"/>
                    </a:lnTo>
                    <a:lnTo>
                      <a:pt x="802" y="380"/>
                    </a:lnTo>
                    <a:lnTo>
                      <a:pt x="782" y="380"/>
                    </a:lnTo>
                    <a:lnTo>
                      <a:pt x="763" y="378"/>
                    </a:lnTo>
                    <a:lnTo>
                      <a:pt x="748" y="377"/>
                    </a:lnTo>
                    <a:lnTo>
                      <a:pt x="299" y="304"/>
                    </a:lnTo>
                    <a:lnTo>
                      <a:pt x="284" y="301"/>
                    </a:lnTo>
                    <a:lnTo>
                      <a:pt x="269" y="296"/>
                    </a:lnTo>
                    <a:lnTo>
                      <a:pt x="255" y="289"/>
                    </a:lnTo>
                    <a:lnTo>
                      <a:pt x="243" y="280"/>
                    </a:lnTo>
                    <a:lnTo>
                      <a:pt x="216" y="258"/>
                    </a:lnTo>
                    <a:lnTo>
                      <a:pt x="186" y="231"/>
                    </a:lnTo>
                    <a:lnTo>
                      <a:pt x="154" y="203"/>
                    </a:lnTo>
                    <a:lnTo>
                      <a:pt x="120" y="171"/>
                    </a:lnTo>
                    <a:lnTo>
                      <a:pt x="88" y="137"/>
                    </a:lnTo>
                    <a:lnTo>
                      <a:pt x="56" y="103"/>
                    </a:lnTo>
                    <a:lnTo>
                      <a:pt x="29" y="71"/>
                    </a:lnTo>
                    <a:lnTo>
                      <a:pt x="7" y="39"/>
                    </a:lnTo>
                    <a:lnTo>
                      <a:pt x="3" y="32"/>
                    </a:lnTo>
                    <a:lnTo>
                      <a:pt x="0" y="25"/>
                    </a:lnTo>
                    <a:lnTo>
                      <a:pt x="0" y="20"/>
                    </a:lnTo>
                    <a:lnTo>
                      <a:pt x="0" y="17"/>
                    </a:lnTo>
                    <a:lnTo>
                      <a:pt x="2" y="8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89" name="Freeform 160"/>
              <p:cNvSpPr>
                <a:spLocks/>
              </p:cNvSpPr>
              <p:nvPr/>
            </p:nvSpPr>
            <p:spPr bwMode="auto">
              <a:xfrm>
                <a:off x="4655" y="2155"/>
                <a:ext cx="7" cy="4"/>
              </a:xfrm>
              <a:custGeom>
                <a:avLst/>
                <a:gdLst>
                  <a:gd name="T0" fmla="*/ 7 w 7"/>
                  <a:gd name="T1" fmla="*/ 4 h 4"/>
                  <a:gd name="T2" fmla="*/ 0 w 7"/>
                  <a:gd name="T3" fmla="*/ 4 h 4"/>
                  <a:gd name="T4" fmla="*/ 2 w 7"/>
                  <a:gd name="T5" fmla="*/ 2 h 4"/>
                  <a:gd name="T6" fmla="*/ 2 w 7"/>
                  <a:gd name="T7" fmla="*/ 0 h 4"/>
                  <a:gd name="T8" fmla="*/ 5 w 7"/>
                  <a:gd name="T9" fmla="*/ 2 h 4"/>
                  <a:gd name="T10" fmla="*/ 7 w 7"/>
                  <a:gd name="T11" fmla="*/ 4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"/>
                  <a:gd name="T19" fmla="*/ 0 h 4"/>
                  <a:gd name="T20" fmla="*/ 7 w 7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" h="4">
                    <a:moveTo>
                      <a:pt x="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" y="2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5A57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90" name="Freeform 161"/>
              <p:cNvSpPr>
                <a:spLocks/>
              </p:cNvSpPr>
              <p:nvPr/>
            </p:nvSpPr>
            <p:spPr bwMode="auto">
              <a:xfrm>
                <a:off x="4653" y="2157"/>
                <a:ext cx="14" cy="5"/>
              </a:xfrm>
              <a:custGeom>
                <a:avLst/>
                <a:gdLst>
                  <a:gd name="T0" fmla="*/ 4 w 14"/>
                  <a:gd name="T1" fmla="*/ 0 h 5"/>
                  <a:gd name="T2" fmla="*/ 5 w 14"/>
                  <a:gd name="T3" fmla="*/ 0 h 5"/>
                  <a:gd name="T4" fmla="*/ 9 w 14"/>
                  <a:gd name="T5" fmla="*/ 2 h 5"/>
                  <a:gd name="T6" fmla="*/ 14 w 14"/>
                  <a:gd name="T7" fmla="*/ 5 h 5"/>
                  <a:gd name="T8" fmla="*/ 0 w 14"/>
                  <a:gd name="T9" fmla="*/ 2 h 5"/>
                  <a:gd name="T10" fmla="*/ 2 w 14"/>
                  <a:gd name="T11" fmla="*/ 2 h 5"/>
                  <a:gd name="T12" fmla="*/ 4 w 14"/>
                  <a:gd name="T13" fmla="*/ 0 h 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"/>
                  <a:gd name="T22" fmla="*/ 0 h 5"/>
                  <a:gd name="T23" fmla="*/ 14 w 14"/>
                  <a:gd name="T24" fmla="*/ 5 h 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" h="5">
                    <a:moveTo>
                      <a:pt x="4" y="0"/>
                    </a:moveTo>
                    <a:lnTo>
                      <a:pt x="5" y="0"/>
                    </a:lnTo>
                    <a:lnTo>
                      <a:pt x="9" y="2"/>
                    </a:lnTo>
                    <a:lnTo>
                      <a:pt x="14" y="5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5B595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91" name="Freeform 162"/>
              <p:cNvSpPr>
                <a:spLocks/>
              </p:cNvSpPr>
              <p:nvPr/>
            </p:nvSpPr>
            <p:spPr bwMode="auto">
              <a:xfrm>
                <a:off x="4653" y="2159"/>
                <a:ext cx="19" cy="5"/>
              </a:xfrm>
              <a:custGeom>
                <a:avLst/>
                <a:gdLst>
                  <a:gd name="T0" fmla="*/ 2 w 19"/>
                  <a:gd name="T1" fmla="*/ 0 h 5"/>
                  <a:gd name="T2" fmla="*/ 9 w 19"/>
                  <a:gd name="T3" fmla="*/ 0 h 5"/>
                  <a:gd name="T4" fmla="*/ 14 w 19"/>
                  <a:gd name="T5" fmla="*/ 3 h 5"/>
                  <a:gd name="T6" fmla="*/ 19 w 19"/>
                  <a:gd name="T7" fmla="*/ 5 h 5"/>
                  <a:gd name="T8" fmla="*/ 0 w 19"/>
                  <a:gd name="T9" fmla="*/ 1 h 5"/>
                  <a:gd name="T10" fmla="*/ 0 w 19"/>
                  <a:gd name="T11" fmla="*/ 0 h 5"/>
                  <a:gd name="T12" fmla="*/ 2 w 19"/>
                  <a:gd name="T13" fmla="*/ 0 h 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"/>
                  <a:gd name="T22" fmla="*/ 0 h 5"/>
                  <a:gd name="T23" fmla="*/ 19 w 19"/>
                  <a:gd name="T24" fmla="*/ 5 h 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" h="5">
                    <a:moveTo>
                      <a:pt x="2" y="0"/>
                    </a:moveTo>
                    <a:lnTo>
                      <a:pt x="9" y="0"/>
                    </a:lnTo>
                    <a:lnTo>
                      <a:pt x="14" y="3"/>
                    </a:lnTo>
                    <a:lnTo>
                      <a:pt x="19" y="5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5F5D5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92" name="Freeform 163"/>
              <p:cNvSpPr>
                <a:spLocks/>
              </p:cNvSpPr>
              <p:nvPr/>
            </p:nvSpPr>
            <p:spPr bwMode="auto">
              <a:xfrm>
                <a:off x="4652" y="2159"/>
                <a:ext cx="23" cy="8"/>
              </a:xfrm>
              <a:custGeom>
                <a:avLst/>
                <a:gdLst>
                  <a:gd name="T0" fmla="*/ 1 w 23"/>
                  <a:gd name="T1" fmla="*/ 0 h 8"/>
                  <a:gd name="T2" fmla="*/ 15 w 23"/>
                  <a:gd name="T3" fmla="*/ 3 h 8"/>
                  <a:gd name="T4" fmla="*/ 18 w 23"/>
                  <a:gd name="T5" fmla="*/ 5 h 8"/>
                  <a:gd name="T6" fmla="*/ 23 w 23"/>
                  <a:gd name="T7" fmla="*/ 8 h 8"/>
                  <a:gd name="T8" fmla="*/ 0 w 23"/>
                  <a:gd name="T9" fmla="*/ 3 h 8"/>
                  <a:gd name="T10" fmla="*/ 0 w 23"/>
                  <a:gd name="T11" fmla="*/ 1 h 8"/>
                  <a:gd name="T12" fmla="*/ 1 w 23"/>
                  <a:gd name="T13" fmla="*/ 0 h 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3"/>
                  <a:gd name="T22" fmla="*/ 0 h 8"/>
                  <a:gd name="T23" fmla="*/ 23 w 23"/>
                  <a:gd name="T24" fmla="*/ 8 h 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3" h="8">
                    <a:moveTo>
                      <a:pt x="1" y="0"/>
                    </a:moveTo>
                    <a:lnTo>
                      <a:pt x="15" y="3"/>
                    </a:lnTo>
                    <a:lnTo>
                      <a:pt x="18" y="5"/>
                    </a:lnTo>
                    <a:lnTo>
                      <a:pt x="23" y="8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625F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93" name="Freeform 164"/>
              <p:cNvSpPr>
                <a:spLocks/>
              </p:cNvSpPr>
              <p:nvPr/>
            </p:nvSpPr>
            <p:spPr bwMode="auto">
              <a:xfrm>
                <a:off x="4650" y="2160"/>
                <a:ext cx="27" cy="9"/>
              </a:xfrm>
              <a:custGeom>
                <a:avLst/>
                <a:gdLst>
                  <a:gd name="T0" fmla="*/ 3 w 27"/>
                  <a:gd name="T1" fmla="*/ 0 h 9"/>
                  <a:gd name="T2" fmla="*/ 22 w 27"/>
                  <a:gd name="T3" fmla="*/ 4 h 9"/>
                  <a:gd name="T4" fmla="*/ 23 w 27"/>
                  <a:gd name="T5" fmla="*/ 6 h 9"/>
                  <a:gd name="T6" fmla="*/ 27 w 27"/>
                  <a:gd name="T7" fmla="*/ 7 h 9"/>
                  <a:gd name="T8" fmla="*/ 27 w 27"/>
                  <a:gd name="T9" fmla="*/ 9 h 9"/>
                  <a:gd name="T10" fmla="*/ 27 w 27"/>
                  <a:gd name="T11" fmla="*/ 9 h 9"/>
                  <a:gd name="T12" fmla="*/ 0 w 27"/>
                  <a:gd name="T13" fmla="*/ 4 h 9"/>
                  <a:gd name="T14" fmla="*/ 2 w 27"/>
                  <a:gd name="T15" fmla="*/ 2 h 9"/>
                  <a:gd name="T16" fmla="*/ 3 w 27"/>
                  <a:gd name="T17" fmla="*/ 0 h 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7"/>
                  <a:gd name="T28" fmla="*/ 0 h 9"/>
                  <a:gd name="T29" fmla="*/ 27 w 27"/>
                  <a:gd name="T30" fmla="*/ 9 h 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7" h="9">
                    <a:moveTo>
                      <a:pt x="3" y="0"/>
                    </a:moveTo>
                    <a:lnTo>
                      <a:pt x="22" y="4"/>
                    </a:lnTo>
                    <a:lnTo>
                      <a:pt x="23" y="6"/>
                    </a:lnTo>
                    <a:lnTo>
                      <a:pt x="27" y="7"/>
                    </a:lnTo>
                    <a:lnTo>
                      <a:pt x="27" y="9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64626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94" name="Freeform 165"/>
              <p:cNvSpPr>
                <a:spLocks/>
              </p:cNvSpPr>
              <p:nvPr/>
            </p:nvSpPr>
            <p:spPr bwMode="auto">
              <a:xfrm>
                <a:off x="4648" y="2162"/>
                <a:ext cx="29" cy="9"/>
              </a:xfrm>
              <a:custGeom>
                <a:avLst/>
                <a:gdLst>
                  <a:gd name="T0" fmla="*/ 4 w 29"/>
                  <a:gd name="T1" fmla="*/ 0 h 9"/>
                  <a:gd name="T2" fmla="*/ 27 w 29"/>
                  <a:gd name="T3" fmla="*/ 5 h 9"/>
                  <a:gd name="T4" fmla="*/ 27 w 29"/>
                  <a:gd name="T5" fmla="*/ 5 h 9"/>
                  <a:gd name="T6" fmla="*/ 29 w 29"/>
                  <a:gd name="T7" fmla="*/ 5 h 9"/>
                  <a:gd name="T8" fmla="*/ 29 w 29"/>
                  <a:gd name="T9" fmla="*/ 7 h 9"/>
                  <a:gd name="T10" fmla="*/ 29 w 29"/>
                  <a:gd name="T11" fmla="*/ 9 h 9"/>
                  <a:gd name="T12" fmla="*/ 0 w 29"/>
                  <a:gd name="T13" fmla="*/ 4 h 9"/>
                  <a:gd name="T14" fmla="*/ 2 w 29"/>
                  <a:gd name="T15" fmla="*/ 2 h 9"/>
                  <a:gd name="T16" fmla="*/ 4 w 29"/>
                  <a:gd name="T17" fmla="*/ 0 h 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9"/>
                  <a:gd name="T28" fmla="*/ 0 h 9"/>
                  <a:gd name="T29" fmla="*/ 29 w 29"/>
                  <a:gd name="T30" fmla="*/ 9 h 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9" h="9">
                    <a:moveTo>
                      <a:pt x="4" y="0"/>
                    </a:moveTo>
                    <a:lnTo>
                      <a:pt x="27" y="5"/>
                    </a:lnTo>
                    <a:lnTo>
                      <a:pt x="29" y="5"/>
                    </a:lnTo>
                    <a:lnTo>
                      <a:pt x="29" y="7"/>
                    </a:lnTo>
                    <a:lnTo>
                      <a:pt x="29" y="9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6866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95" name="Freeform 166"/>
              <p:cNvSpPr>
                <a:spLocks/>
              </p:cNvSpPr>
              <p:nvPr/>
            </p:nvSpPr>
            <p:spPr bwMode="auto">
              <a:xfrm>
                <a:off x="4648" y="2164"/>
                <a:ext cx="29" cy="8"/>
              </a:xfrm>
              <a:custGeom>
                <a:avLst/>
                <a:gdLst>
                  <a:gd name="T0" fmla="*/ 2 w 29"/>
                  <a:gd name="T1" fmla="*/ 0 h 8"/>
                  <a:gd name="T2" fmla="*/ 29 w 29"/>
                  <a:gd name="T3" fmla="*/ 5 h 8"/>
                  <a:gd name="T4" fmla="*/ 29 w 29"/>
                  <a:gd name="T5" fmla="*/ 7 h 8"/>
                  <a:gd name="T6" fmla="*/ 29 w 29"/>
                  <a:gd name="T7" fmla="*/ 8 h 8"/>
                  <a:gd name="T8" fmla="*/ 0 w 29"/>
                  <a:gd name="T9" fmla="*/ 3 h 8"/>
                  <a:gd name="T10" fmla="*/ 0 w 29"/>
                  <a:gd name="T11" fmla="*/ 2 h 8"/>
                  <a:gd name="T12" fmla="*/ 2 w 29"/>
                  <a:gd name="T13" fmla="*/ 0 h 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9"/>
                  <a:gd name="T22" fmla="*/ 0 h 8"/>
                  <a:gd name="T23" fmla="*/ 29 w 29"/>
                  <a:gd name="T24" fmla="*/ 8 h 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9" h="8">
                    <a:moveTo>
                      <a:pt x="2" y="0"/>
                    </a:moveTo>
                    <a:lnTo>
                      <a:pt x="29" y="5"/>
                    </a:lnTo>
                    <a:lnTo>
                      <a:pt x="29" y="7"/>
                    </a:lnTo>
                    <a:lnTo>
                      <a:pt x="29" y="8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6A686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96" name="Freeform 167"/>
              <p:cNvSpPr>
                <a:spLocks/>
              </p:cNvSpPr>
              <p:nvPr/>
            </p:nvSpPr>
            <p:spPr bwMode="auto">
              <a:xfrm>
                <a:off x="4646" y="2166"/>
                <a:ext cx="31" cy="8"/>
              </a:xfrm>
              <a:custGeom>
                <a:avLst/>
                <a:gdLst>
                  <a:gd name="T0" fmla="*/ 2 w 31"/>
                  <a:gd name="T1" fmla="*/ 0 h 8"/>
                  <a:gd name="T2" fmla="*/ 31 w 31"/>
                  <a:gd name="T3" fmla="*/ 5 h 8"/>
                  <a:gd name="T4" fmla="*/ 31 w 31"/>
                  <a:gd name="T5" fmla="*/ 6 h 8"/>
                  <a:gd name="T6" fmla="*/ 31 w 31"/>
                  <a:gd name="T7" fmla="*/ 8 h 8"/>
                  <a:gd name="T8" fmla="*/ 0 w 31"/>
                  <a:gd name="T9" fmla="*/ 3 h 8"/>
                  <a:gd name="T10" fmla="*/ 2 w 31"/>
                  <a:gd name="T11" fmla="*/ 1 h 8"/>
                  <a:gd name="T12" fmla="*/ 2 w 31"/>
                  <a:gd name="T13" fmla="*/ 0 h 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1"/>
                  <a:gd name="T22" fmla="*/ 0 h 8"/>
                  <a:gd name="T23" fmla="*/ 31 w 31"/>
                  <a:gd name="T24" fmla="*/ 8 h 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1" h="8">
                    <a:moveTo>
                      <a:pt x="2" y="0"/>
                    </a:moveTo>
                    <a:lnTo>
                      <a:pt x="31" y="5"/>
                    </a:lnTo>
                    <a:lnTo>
                      <a:pt x="31" y="6"/>
                    </a:lnTo>
                    <a:lnTo>
                      <a:pt x="31" y="8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6C6A6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97" name="Freeform 168"/>
              <p:cNvSpPr>
                <a:spLocks/>
              </p:cNvSpPr>
              <p:nvPr/>
            </p:nvSpPr>
            <p:spPr bwMode="auto">
              <a:xfrm>
                <a:off x="4645" y="2167"/>
                <a:ext cx="32" cy="9"/>
              </a:xfrm>
              <a:custGeom>
                <a:avLst/>
                <a:gdLst>
                  <a:gd name="T0" fmla="*/ 3 w 32"/>
                  <a:gd name="T1" fmla="*/ 0 h 9"/>
                  <a:gd name="T2" fmla="*/ 32 w 32"/>
                  <a:gd name="T3" fmla="*/ 5 h 9"/>
                  <a:gd name="T4" fmla="*/ 32 w 32"/>
                  <a:gd name="T5" fmla="*/ 7 h 9"/>
                  <a:gd name="T6" fmla="*/ 32 w 32"/>
                  <a:gd name="T7" fmla="*/ 9 h 9"/>
                  <a:gd name="T8" fmla="*/ 0 w 32"/>
                  <a:gd name="T9" fmla="*/ 4 h 9"/>
                  <a:gd name="T10" fmla="*/ 1 w 32"/>
                  <a:gd name="T11" fmla="*/ 2 h 9"/>
                  <a:gd name="T12" fmla="*/ 3 w 32"/>
                  <a:gd name="T13" fmla="*/ 0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2"/>
                  <a:gd name="T22" fmla="*/ 0 h 9"/>
                  <a:gd name="T23" fmla="*/ 32 w 32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2" h="9">
                    <a:moveTo>
                      <a:pt x="3" y="0"/>
                    </a:moveTo>
                    <a:lnTo>
                      <a:pt x="32" y="5"/>
                    </a:lnTo>
                    <a:lnTo>
                      <a:pt x="32" y="7"/>
                    </a:lnTo>
                    <a:lnTo>
                      <a:pt x="32" y="9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706E6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98" name="Freeform 169"/>
              <p:cNvSpPr>
                <a:spLocks/>
              </p:cNvSpPr>
              <p:nvPr/>
            </p:nvSpPr>
            <p:spPr bwMode="auto">
              <a:xfrm>
                <a:off x="4645" y="2169"/>
                <a:ext cx="34" cy="8"/>
              </a:xfrm>
              <a:custGeom>
                <a:avLst/>
                <a:gdLst>
                  <a:gd name="T0" fmla="*/ 1 w 34"/>
                  <a:gd name="T1" fmla="*/ 0 h 8"/>
                  <a:gd name="T2" fmla="*/ 32 w 34"/>
                  <a:gd name="T3" fmla="*/ 5 h 8"/>
                  <a:gd name="T4" fmla="*/ 32 w 34"/>
                  <a:gd name="T5" fmla="*/ 7 h 8"/>
                  <a:gd name="T6" fmla="*/ 34 w 34"/>
                  <a:gd name="T7" fmla="*/ 8 h 8"/>
                  <a:gd name="T8" fmla="*/ 0 w 34"/>
                  <a:gd name="T9" fmla="*/ 3 h 8"/>
                  <a:gd name="T10" fmla="*/ 0 w 34"/>
                  <a:gd name="T11" fmla="*/ 2 h 8"/>
                  <a:gd name="T12" fmla="*/ 1 w 34"/>
                  <a:gd name="T13" fmla="*/ 0 h 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4"/>
                  <a:gd name="T22" fmla="*/ 0 h 8"/>
                  <a:gd name="T23" fmla="*/ 34 w 34"/>
                  <a:gd name="T24" fmla="*/ 8 h 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4" h="8">
                    <a:moveTo>
                      <a:pt x="1" y="0"/>
                    </a:moveTo>
                    <a:lnTo>
                      <a:pt x="32" y="5"/>
                    </a:lnTo>
                    <a:lnTo>
                      <a:pt x="32" y="7"/>
                    </a:lnTo>
                    <a:lnTo>
                      <a:pt x="34" y="8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71706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699" name="Freeform 170"/>
              <p:cNvSpPr>
                <a:spLocks/>
              </p:cNvSpPr>
              <p:nvPr/>
            </p:nvSpPr>
            <p:spPr bwMode="auto">
              <a:xfrm>
                <a:off x="4643" y="2171"/>
                <a:ext cx="36" cy="8"/>
              </a:xfrm>
              <a:custGeom>
                <a:avLst/>
                <a:gdLst>
                  <a:gd name="T0" fmla="*/ 2 w 36"/>
                  <a:gd name="T1" fmla="*/ 0 h 8"/>
                  <a:gd name="T2" fmla="*/ 34 w 36"/>
                  <a:gd name="T3" fmla="*/ 5 h 8"/>
                  <a:gd name="T4" fmla="*/ 36 w 36"/>
                  <a:gd name="T5" fmla="*/ 6 h 8"/>
                  <a:gd name="T6" fmla="*/ 36 w 36"/>
                  <a:gd name="T7" fmla="*/ 8 h 8"/>
                  <a:gd name="T8" fmla="*/ 0 w 36"/>
                  <a:gd name="T9" fmla="*/ 3 h 8"/>
                  <a:gd name="T10" fmla="*/ 2 w 36"/>
                  <a:gd name="T11" fmla="*/ 1 h 8"/>
                  <a:gd name="T12" fmla="*/ 2 w 36"/>
                  <a:gd name="T13" fmla="*/ 0 h 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"/>
                  <a:gd name="T22" fmla="*/ 0 h 8"/>
                  <a:gd name="T23" fmla="*/ 36 w 36"/>
                  <a:gd name="T24" fmla="*/ 8 h 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" h="8">
                    <a:moveTo>
                      <a:pt x="2" y="0"/>
                    </a:moveTo>
                    <a:lnTo>
                      <a:pt x="34" y="5"/>
                    </a:lnTo>
                    <a:lnTo>
                      <a:pt x="36" y="6"/>
                    </a:lnTo>
                    <a:lnTo>
                      <a:pt x="36" y="8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73727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00" name="Freeform 171"/>
              <p:cNvSpPr>
                <a:spLocks/>
              </p:cNvSpPr>
              <p:nvPr/>
            </p:nvSpPr>
            <p:spPr bwMode="auto">
              <a:xfrm>
                <a:off x="4641" y="2172"/>
                <a:ext cx="38" cy="9"/>
              </a:xfrm>
              <a:custGeom>
                <a:avLst/>
                <a:gdLst>
                  <a:gd name="T0" fmla="*/ 4 w 38"/>
                  <a:gd name="T1" fmla="*/ 0 h 9"/>
                  <a:gd name="T2" fmla="*/ 38 w 38"/>
                  <a:gd name="T3" fmla="*/ 5 h 9"/>
                  <a:gd name="T4" fmla="*/ 38 w 38"/>
                  <a:gd name="T5" fmla="*/ 7 h 9"/>
                  <a:gd name="T6" fmla="*/ 38 w 38"/>
                  <a:gd name="T7" fmla="*/ 9 h 9"/>
                  <a:gd name="T8" fmla="*/ 0 w 38"/>
                  <a:gd name="T9" fmla="*/ 2 h 9"/>
                  <a:gd name="T10" fmla="*/ 2 w 38"/>
                  <a:gd name="T11" fmla="*/ 2 h 9"/>
                  <a:gd name="T12" fmla="*/ 4 w 38"/>
                  <a:gd name="T13" fmla="*/ 0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8"/>
                  <a:gd name="T22" fmla="*/ 0 h 9"/>
                  <a:gd name="T23" fmla="*/ 38 w 38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8" h="9">
                    <a:moveTo>
                      <a:pt x="4" y="0"/>
                    </a:moveTo>
                    <a:lnTo>
                      <a:pt x="38" y="5"/>
                    </a:lnTo>
                    <a:lnTo>
                      <a:pt x="38" y="7"/>
                    </a:lnTo>
                    <a:lnTo>
                      <a:pt x="38" y="9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77767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01" name="Freeform 172"/>
              <p:cNvSpPr>
                <a:spLocks noEditPoints="1"/>
              </p:cNvSpPr>
              <p:nvPr/>
            </p:nvSpPr>
            <p:spPr bwMode="auto">
              <a:xfrm>
                <a:off x="4641" y="2174"/>
                <a:ext cx="76" cy="15"/>
              </a:xfrm>
              <a:custGeom>
                <a:avLst/>
                <a:gdLst>
                  <a:gd name="T0" fmla="*/ 2 w 76"/>
                  <a:gd name="T1" fmla="*/ 0 h 15"/>
                  <a:gd name="T2" fmla="*/ 38 w 76"/>
                  <a:gd name="T3" fmla="*/ 5 h 15"/>
                  <a:gd name="T4" fmla="*/ 38 w 76"/>
                  <a:gd name="T5" fmla="*/ 7 h 15"/>
                  <a:gd name="T6" fmla="*/ 38 w 76"/>
                  <a:gd name="T7" fmla="*/ 8 h 15"/>
                  <a:gd name="T8" fmla="*/ 0 w 76"/>
                  <a:gd name="T9" fmla="*/ 2 h 15"/>
                  <a:gd name="T10" fmla="*/ 0 w 76"/>
                  <a:gd name="T11" fmla="*/ 0 h 15"/>
                  <a:gd name="T12" fmla="*/ 2 w 76"/>
                  <a:gd name="T13" fmla="*/ 0 h 15"/>
                  <a:gd name="T14" fmla="*/ 76 w 76"/>
                  <a:gd name="T15" fmla="*/ 15 h 15"/>
                  <a:gd name="T16" fmla="*/ 73 w 76"/>
                  <a:gd name="T17" fmla="*/ 15 h 15"/>
                  <a:gd name="T18" fmla="*/ 73 w 76"/>
                  <a:gd name="T19" fmla="*/ 15 h 15"/>
                  <a:gd name="T20" fmla="*/ 73 w 76"/>
                  <a:gd name="T21" fmla="*/ 14 h 15"/>
                  <a:gd name="T22" fmla="*/ 75 w 76"/>
                  <a:gd name="T23" fmla="*/ 15 h 15"/>
                  <a:gd name="T24" fmla="*/ 76 w 76"/>
                  <a:gd name="T25" fmla="*/ 15 h 1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76"/>
                  <a:gd name="T40" fmla="*/ 0 h 15"/>
                  <a:gd name="T41" fmla="*/ 76 w 76"/>
                  <a:gd name="T42" fmla="*/ 15 h 1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76" h="15">
                    <a:moveTo>
                      <a:pt x="2" y="0"/>
                    </a:moveTo>
                    <a:lnTo>
                      <a:pt x="38" y="5"/>
                    </a:lnTo>
                    <a:lnTo>
                      <a:pt x="38" y="7"/>
                    </a:lnTo>
                    <a:lnTo>
                      <a:pt x="38" y="8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  <a:moveTo>
                      <a:pt x="76" y="15"/>
                    </a:moveTo>
                    <a:lnTo>
                      <a:pt x="73" y="15"/>
                    </a:lnTo>
                    <a:lnTo>
                      <a:pt x="73" y="14"/>
                    </a:lnTo>
                    <a:lnTo>
                      <a:pt x="75" y="15"/>
                    </a:lnTo>
                    <a:lnTo>
                      <a:pt x="76" y="15"/>
                    </a:lnTo>
                    <a:close/>
                  </a:path>
                </a:pathLst>
              </a:custGeom>
              <a:solidFill>
                <a:srgbClr val="7978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02" name="Freeform 173"/>
              <p:cNvSpPr>
                <a:spLocks noEditPoints="1"/>
              </p:cNvSpPr>
              <p:nvPr/>
            </p:nvSpPr>
            <p:spPr bwMode="auto">
              <a:xfrm>
                <a:off x="4640" y="2174"/>
                <a:ext cx="82" cy="19"/>
              </a:xfrm>
              <a:custGeom>
                <a:avLst/>
                <a:gdLst>
                  <a:gd name="T0" fmla="*/ 1 w 82"/>
                  <a:gd name="T1" fmla="*/ 0 h 19"/>
                  <a:gd name="T2" fmla="*/ 39 w 82"/>
                  <a:gd name="T3" fmla="*/ 7 h 19"/>
                  <a:gd name="T4" fmla="*/ 39 w 82"/>
                  <a:gd name="T5" fmla="*/ 8 h 19"/>
                  <a:gd name="T6" fmla="*/ 40 w 82"/>
                  <a:gd name="T7" fmla="*/ 10 h 19"/>
                  <a:gd name="T8" fmla="*/ 0 w 82"/>
                  <a:gd name="T9" fmla="*/ 3 h 19"/>
                  <a:gd name="T10" fmla="*/ 1 w 82"/>
                  <a:gd name="T11" fmla="*/ 2 h 19"/>
                  <a:gd name="T12" fmla="*/ 1 w 82"/>
                  <a:gd name="T13" fmla="*/ 0 h 19"/>
                  <a:gd name="T14" fmla="*/ 82 w 82"/>
                  <a:gd name="T15" fmla="*/ 19 h 19"/>
                  <a:gd name="T16" fmla="*/ 74 w 82"/>
                  <a:gd name="T17" fmla="*/ 17 h 19"/>
                  <a:gd name="T18" fmla="*/ 74 w 82"/>
                  <a:gd name="T19" fmla="*/ 15 h 19"/>
                  <a:gd name="T20" fmla="*/ 74 w 82"/>
                  <a:gd name="T21" fmla="*/ 14 h 19"/>
                  <a:gd name="T22" fmla="*/ 79 w 82"/>
                  <a:gd name="T23" fmla="*/ 17 h 19"/>
                  <a:gd name="T24" fmla="*/ 82 w 82"/>
                  <a:gd name="T25" fmla="*/ 19 h 1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82"/>
                  <a:gd name="T40" fmla="*/ 0 h 19"/>
                  <a:gd name="T41" fmla="*/ 82 w 82"/>
                  <a:gd name="T42" fmla="*/ 19 h 19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82" h="19">
                    <a:moveTo>
                      <a:pt x="1" y="0"/>
                    </a:moveTo>
                    <a:lnTo>
                      <a:pt x="39" y="7"/>
                    </a:lnTo>
                    <a:lnTo>
                      <a:pt x="39" y="8"/>
                    </a:lnTo>
                    <a:lnTo>
                      <a:pt x="40" y="10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  <a:moveTo>
                      <a:pt x="82" y="19"/>
                    </a:moveTo>
                    <a:lnTo>
                      <a:pt x="74" y="17"/>
                    </a:lnTo>
                    <a:lnTo>
                      <a:pt x="74" y="15"/>
                    </a:lnTo>
                    <a:lnTo>
                      <a:pt x="74" y="14"/>
                    </a:lnTo>
                    <a:lnTo>
                      <a:pt x="79" y="17"/>
                    </a:lnTo>
                    <a:lnTo>
                      <a:pt x="82" y="19"/>
                    </a:lnTo>
                    <a:close/>
                  </a:path>
                </a:pathLst>
              </a:custGeom>
              <a:solidFill>
                <a:srgbClr val="7C7A7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03" name="Freeform 174"/>
              <p:cNvSpPr>
                <a:spLocks noEditPoints="1"/>
              </p:cNvSpPr>
              <p:nvPr/>
            </p:nvSpPr>
            <p:spPr bwMode="auto">
              <a:xfrm>
                <a:off x="4640" y="2176"/>
                <a:ext cx="89" cy="20"/>
              </a:xfrm>
              <a:custGeom>
                <a:avLst/>
                <a:gdLst>
                  <a:gd name="T0" fmla="*/ 1 w 89"/>
                  <a:gd name="T1" fmla="*/ 0 h 20"/>
                  <a:gd name="T2" fmla="*/ 39 w 89"/>
                  <a:gd name="T3" fmla="*/ 6 h 20"/>
                  <a:gd name="T4" fmla="*/ 40 w 89"/>
                  <a:gd name="T5" fmla="*/ 8 h 20"/>
                  <a:gd name="T6" fmla="*/ 40 w 89"/>
                  <a:gd name="T7" fmla="*/ 10 h 20"/>
                  <a:gd name="T8" fmla="*/ 0 w 89"/>
                  <a:gd name="T9" fmla="*/ 3 h 20"/>
                  <a:gd name="T10" fmla="*/ 0 w 89"/>
                  <a:gd name="T11" fmla="*/ 1 h 20"/>
                  <a:gd name="T12" fmla="*/ 1 w 89"/>
                  <a:gd name="T13" fmla="*/ 0 h 20"/>
                  <a:gd name="T14" fmla="*/ 74 w 89"/>
                  <a:gd name="T15" fmla="*/ 13 h 20"/>
                  <a:gd name="T16" fmla="*/ 77 w 89"/>
                  <a:gd name="T17" fmla="*/ 13 h 20"/>
                  <a:gd name="T18" fmla="*/ 82 w 89"/>
                  <a:gd name="T19" fmla="*/ 17 h 20"/>
                  <a:gd name="T20" fmla="*/ 89 w 89"/>
                  <a:gd name="T21" fmla="*/ 20 h 20"/>
                  <a:gd name="T22" fmla="*/ 74 w 89"/>
                  <a:gd name="T23" fmla="*/ 17 h 20"/>
                  <a:gd name="T24" fmla="*/ 74 w 89"/>
                  <a:gd name="T25" fmla="*/ 15 h 20"/>
                  <a:gd name="T26" fmla="*/ 74 w 89"/>
                  <a:gd name="T27" fmla="*/ 13 h 2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89"/>
                  <a:gd name="T43" fmla="*/ 0 h 20"/>
                  <a:gd name="T44" fmla="*/ 89 w 89"/>
                  <a:gd name="T45" fmla="*/ 20 h 2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89" h="20">
                    <a:moveTo>
                      <a:pt x="1" y="0"/>
                    </a:moveTo>
                    <a:lnTo>
                      <a:pt x="39" y="6"/>
                    </a:lnTo>
                    <a:lnTo>
                      <a:pt x="40" y="8"/>
                    </a:lnTo>
                    <a:lnTo>
                      <a:pt x="40" y="10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  <a:moveTo>
                      <a:pt x="74" y="13"/>
                    </a:moveTo>
                    <a:lnTo>
                      <a:pt x="77" y="13"/>
                    </a:lnTo>
                    <a:lnTo>
                      <a:pt x="82" y="17"/>
                    </a:lnTo>
                    <a:lnTo>
                      <a:pt x="89" y="20"/>
                    </a:lnTo>
                    <a:lnTo>
                      <a:pt x="74" y="17"/>
                    </a:lnTo>
                    <a:lnTo>
                      <a:pt x="74" y="15"/>
                    </a:lnTo>
                    <a:lnTo>
                      <a:pt x="74" y="13"/>
                    </a:lnTo>
                    <a:close/>
                  </a:path>
                </a:pathLst>
              </a:custGeom>
              <a:solidFill>
                <a:srgbClr val="7F7E7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04" name="Freeform 175"/>
              <p:cNvSpPr>
                <a:spLocks noEditPoints="1"/>
              </p:cNvSpPr>
              <p:nvPr/>
            </p:nvSpPr>
            <p:spPr bwMode="auto">
              <a:xfrm>
                <a:off x="4638" y="2177"/>
                <a:ext cx="96" cy="21"/>
              </a:xfrm>
              <a:custGeom>
                <a:avLst/>
                <a:gdLst>
                  <a:gd name="T0" fmla="*/ 2 w 96"/>
                  <a:gd name="T1" fmla="*/ 0 h 21"/>
                  <a:gd name="T2" fmla="*/ 42 w 96"/>
                  <a:gd name="T3" fmla="*/ 7 h 21"/>
                  <a:gd name="T4" fmla="*/ 42 w 96"/>
                  <a:gd name="T5" fmla="*/ 9 h 21"/>
                  <a:gd name="T6" fmla="*/ 42 w 96"/>
                  <a:gd name="T7" fmla="*/ 12 h 21"/>
                  <a:gd name="T8" fmla="*/ 0 w 96"/>
                  <a:gd name="T9" fmla="*/ 4 h 21"/>
                  <a:gd name="T10" fmla="*/ 2 w 96"/>
                  <a:gd name="T11" fmla="*/ 2 h 21"/>
                  <a:gd name="T12" fmla="*/ 2 w 96"/>
                  <a:gd name="T13" fmla="*/ 0 h 21"/>
                  <a:gd name="T14" fmla="*/ 76 w 96"/>
                  <a:gd name="T15" fmla="*/ 14 h 21"/>
                  <a:gd name="T16" fmla="*/ 84 w 96"/>
                  <a:gd name="T17" fmla="*/ 16 h 21"/>
                  <a:gd name="T18" fmla="*/ 90 w 96"/>
                  <a:gd name="T19" fmla="*/ 17 h 21"/>
                  <a:gd name="T20" fmla="*/ 96 w 96"/>
                  <a:gd name="T21" fmla="*/ 21 h 21"/>
                  <a:gd name="T22" fmla="*/ 76 w 96"/>
                  <a:gd name="T23" fmla="*/ 17 h 21"/>
                  <a:gd name="T24" fmla="*/ 76 w 96"/>
                  <a:gd name="T25" fmla="*/ 16 h 21"/>
                  <a:gd name="T26" fmla="*/ 76 w 96"/>
                  <a:gd name="T27" fmla="*/ 14 h 2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96"/>
                  <a:gd name="T43" fmla="*/ 0 h 21"/>
                  <a:gd name="T44" fmla="*/ 96 w 96"/>
                  <a:gd name="T45" fmla="*/ 21 h 2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96" h="21">
                    <a:moveTo>
                      <a:pt x="2" y="0"/>
                    </a:moveTo>
                    <a:lnTo>
                      <a:pt x="42" y="7"/>
                    </a:lnTo>
                    <a:lnTo>
                      <a:pt x="42" y="9"/>
                    </a:lnTo>
                    <a:lnTo>
                      <a:pt x="42" y="12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  <a:moveTo>
                      <a:pt x="76" y="14"/>
                    </a:moveTo>
                    <a:lnTo>
                      <a:pt x="84" y="16"/>
                    </a:lnTo>
                    <a:lnTo>
                      <a:pt x="90" y="17"/>
                    </a:lnTo>
                    <a:lnTo>
                      <a:pt x="96" y="21"/>
                    </a:lnTo>
                    <a:lnTo>
                      <a:pt x="76" y="17"/>
                    </a:lnTo>
                    <a:lnTo>
                      <a:pt x="76" y="16"/>
                    </a:lnTo>
                    <a:lnTo>
                      <a:pt x="76" y="14"/>
                    </a:lnTo>
                    <a:close/>
                  </a:path>
                </a:pathLst>
              </a:custGeom>
              <a:solidFill>
                <a:srgbClr val="8280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05" name="Freeform 176"/>
              <p:cNvSpPr>
                <a:spLocks noEditPoints="1"/>
              </p:cNvSpPr>
              <p:nvPr/>
            </p:nvSpPr>
            <p:spPr bwMode="auto">
              <a:xfrm>
                <a:off x="4636" y="2179"/>
                <a:ext cx="102" cy="22"/>
              </a:xfrm>
              <a:custGeom>
                <a:avLst/>
                <a:gdLst>
                  <a:gd name="T0" fmla="*/ 4 w 102"/>
                  <a:gd name="T1" fmla="*/ 0 h 22"/>
                  <a:gd name="T2" fmla="*/ 44 w 102"/>
                  <a:gd name="T3" fmla="*/ 7 h 22"/>
                  <a:gd name="T4" fmla="*/ 44 w 102"/>
                  <a:gd name="T5" fmla="*/ 10 h 22"/>
                  <a:gd name="T6" fmla="*/ 46 w 102"/>
                  <a:gd name="T7" fmla="*/ 12 h 22"/>
                  <a:gd name="T8" fmla="*/ 0 w 102"/>
                  <a:gd name="T9" fmla="*/ 3 h 22"/>
                  <a:gd name="T10" fmla="*/ 2 w 102"/>
                  <a:gd name="T11" fmla="*/ 2 h 22"/>
                  <a:gd name="T12" fmla="*/ 4 w 102"/>
                  <a:gd name="T13" fmla="*/ 0 h 22"/>
                  <a:gd name="T14" fmla="*/ 78 w 102"/>
                  <a:gd name="T15" fmla="*/ 14 h 22"/>
                  <a:gd name="T16" fmla="*/ 93 w 102"/>
                  <a:gd name="T17" fmla="*/ 17 h 22"/>
                  <a:gd name="T18" fmla="*/ 98 w 102"/>
                  <a:gd name="T19" fmla="*/ 19 h 22"/>
                  <a:gd name="T20" fmla="*/ 102 w 102"/>
                  <a:gd name="T21" fmla="*/ 22 h 22"/>
                  <a:gd name="T22" fmla="*/ 78 w 102"/>
                  <a:gd name="T23" fmla="*/ 17 h 22"/>
                  <a:gd name="T24" fmla="*/ 78 w 102"/>
                  <a:gd name="T25" fmla="*/ 15 h 22"/>
                  <a:gd name="T26" fmla="*/ 78 w 102"/>
                  <a:gd name="T27" fmla="*/ 14 h 2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2"/>
                  <a:gd name="T43" fmla="*/ 0 h 22"/>
                  <a:gd name="T44" fmla="*/ 102 w 102"/>
                  <a:gd name="T45" fmla="*/ 22 h 2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2" h="22">
                    <a:moveTo>
                      <a:pt x="4" y="0"/>
                    </a:moveTo>
                    <a:lnTo>
                      <a:pt x="44" y="7"/>
                    </a:lnTo>
                    <a:lnTo>
                      <a:pt x="44" y="10"/>
                    </a:lnTo>
                    <a:lnTo>
                      <a:pt x="46" y="12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close/>
                    <a:moveTo>
                      <a:pt x="78" y="14"/>
                    </a:moveTo>
                    <a:lnTo>
                      <a:pt x="93" y="17"/>
                    </a:lnTo>
                    <a:lnTo>
                      <a:pt x="98" y="19"/>
                    </a:lnTo>
                    <a:lnTo>
                      <a:pt x="102" y="22"/>
                    </a:lnTo>
                    <a:lnTo>
                      <a:pt x="78" y="17"/>
                    </a:lnTo>
                    <a:lnTo>
                      <a:pt x="78" y="15"/>
                    </a:lnTo>
                    <a:lnTo>
                      <a:pt x="78" y="14"/>
                    </a:lnTo>
                    <a:close/>
                  </a:path>
                </a:pathLst>
              </a:custGeom>
              <a:solidFill>
                <a:srgbClr val="84828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06" name="Freeform 177"/>
              <p:cNvSpPr>
                <a:spLocks noEditPoints="1"/>
              </p:cNvSpPr>
              <p:nvPr/>
            </p:nvSpPr>
            <p:spPr bwMode="auto">
              <a:xfrm>
                <a:off x="4636" y="2181"/>
                <a:ext cx="107" cy="22"/>
              </a:xfrm>
              <a:custGeom>
                <a:avLst/>
                <a:gdLst>
                  <a:gd name="T0" fmla="*/ 2 w 107"/>
                  <a:gd name="T1" fmla="*/ 0 h 22"/>
                  <a:gd name="T2" fmla="*/ 44 w 107"/>
                  <a:gd name="T3" fmla="*/ 8 h 22"/>
                  <a:gd name="T4" fmla="*/ 46 w 107"/>
                  <a:gd name="T5" fmla="*/ 10 h 22"/>
                  <a:gd name="T6" fmla="*/ 46 w 107"/>
                  <a:gd name="T7" fmla="*/ 12 h 22"/>
                  <a:gd name="T8" fmla="*/ 0 w 107"/>
                  <a:gd name="T9" fmla="*/ 3 h 22"/>
                  <a:gd name="T10" fmla="*/ 0 w 107"/>
                  <a:gd name="T11" fmla="*/ 1 h 22"/>
                  <a:gd name="T12" fmla="*/ 2 w 107"/>
                  <a:gd name="T13" fmla="*/ 0 h 22"/>
                  <a:gd name="T14" fmla="*/ 78 w 107"/>
                  <a:gd name="T15" fmla="*/ 13 h 22"/>
                  <a:gd name="T16" fmla="*/ 98 w 107"/>
                  <a:gd name="T17" fmla="*/ 17 h 22"/>
                  <a:gd name="T18" fmla="*/ 102 w 107"/>
                  <a:gd name="T19" fmla="*/ 20 h 22"/>
                  <a:gd name="T20" fmla="*/ 107 w 107"/>
                  <a:gd name="T21" fmla="*/ 22 h 22"/>
                  <a:gd name="T22" fmla="*/ 78 w 107"/>
                  <a:gd name="T23" fmla="*/ 17 h 22"/>
                  <a:gd name="T24" fmla="*/ 78 w 107"/>
                  <a:gd name="T25" fmla="*/ 15 h 22"/>
                  <a:gd name="T26" fmla="*/ 78 w 107"/>
                  <a:gd name="T27" fmla="*/ 13 h 2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7"/>
                  <a:gd name="T43" fmla="*/ 0 h 22"/>
                  <a:gd name="T44" fmla="*/ 107 w 107"/>
                  <a:gd name="T45" fmla="*/ 22 h 2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7" h="22">
                    <a:moveTo>
                      <a:pt x="2" y="0"/>
                    </a:moveTo>
                    <a:lnTo>
                      <a:pt x="44" y="8"/>
                    </a:lnTo>
                    <a:lnTo>
                      <a:pt x="46" y="10"/>
                    </a:lnTo>
                    <a:lnTo>
                      <a:pt x="46" y="1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close/>
                    <a:moveTo>
                      <a:pt x="78" y="13"/>
                    </a:moveTo>
                    <a:lnTo>
                      <a:pt x="98" y="17"/>
                    </a:lnTo>
                    <a:lnTo>
                      <a:pt x="102" y="20"/>
                    </a:lnTo>
                    <a:lnTo>
                      <a:pt x="107" y="22"/>
                    </a:lnTo>
                    <a:lnTo>
                      <a:pt x="78" y="17"/>
                    </a:lnTo>
                    <a:lnTo>
                      <a:pt x="78" y="15"/>
                    </a:lnTo>
                    <a:lnTo>
                      <a:pt x="78" y="13"/>
                    </a:lnTo>
                    <a:close/>
                  </a:path>
                </a:pathLst>
              </a:custGeom>
              <a:solidFill>
                <a:srgbClr val="88878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07" name="Freeform 178"/>
              <p:cNvSpPr>
                <a:spLocks noEditPoints="1"/>
              </p:cNvSpPr>
              <p:nvPr/>
            </p:nvSpPr>
            <p:spPr bwMode="auto">
              <a:xfrm>
                <a:off x="4635" y="2182"/>
                <a:ext cx="113" cy="24"/>
              </a:xfrm>
              <a:custGeom>
                <a:avLst/>
                <a:gdLst>
                  <a:gd name="T0" fmla="*/ 1 w 113"/>
                  <a:gd name="T1" fmla="*/ 0 h 24"/>
                  <a:gd name="T2" fmla="*/ 47 w 113"/>
                  <a:gd name="T3" fmla="*/ 9 h 24"/>
                  <a:gd name="T4" fmla="*/ 47 w 113"/>
                  <a:gd name="T5" fmla="*/ 11 h 24"/>
                  <a:gd name="T6" fmla="*/ 49 w 113"/>
                  <a:gd name="T7" fmla="*/ 12 h 24"/>
                  <a:gd name="T8" fmla="*/ 0 w 113"/>
                  <a:gd name="T9" fmla="*/ 4 h 24"/>
                  <a:gd name="T10" fmla="*/ 1 w 113"/>
                  <a:gd name="T11" fmla="*/ 2 h 24"/>
                  <a:gd name="T12" fmla="*/ 1 w 113"/>
                  <a:gd name="T13" fmla="*/ 0 h 24"/>
                  <a:gd name="T14" fmla="*/ 79 w 113"/>
                  <a:gd name="T15" fmla="*/ 14 h 24"/>
                  <a:gd name="T16" fmla="*/ 103 w 113"/>
                  <a:gd name="T17" fmla="*/ 19 h 24"/>
                  <a:gd name="T18" fmla="*/ 108 w 113"/>
                  <a:gd name="T19" fmla="*/ 21 h 24"/>
                  <a:gd name="T20" fmla="*/ 113 w 113"/>
                  <a:gd name="T21" fmla="*/ 24 h 24"/>
                  <a:gd name="T22" fmla="*/ 79 w 113"/>
                  <a:gd name="T23" fmla="*/ 17 h 24"/>
                  <a:gd name="T24" fmla="*/ 79 w 113"/>
                  <a:gd name="T25" fmla="*/ 16 h 24"/>
                  <a:gd name="T26" fmla="*/ 79 w 113"/>
                  <a:gd name="T27" fmla="*/ 14 h 2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3"/>
                  <a:gd name="T43" fmla="*/ 0 h 24"/>
                  <a:gd name="T44" fmla="*/ 113 w 113"/>
                  <a:gd name="T45" fmla="*/ 24 h 2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3" h="24">
                    <a:moveTo>
                      <a:pt x="1" y="0"/>
                    </a:moveTo>
                    <a:lnTo>
                      <a:pt x="47" y="9"/>
                    </a:lnTo>
                    <a:lnTo>
                      <a:pt x="47" y="11"/>
                    </a:lnTo>
                    <a:lnTo>
                      <a:pt x="49" y="12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  <a:moveTo>
                      <a:pt x="79" y="14"/>
                    </a:moveTo>
                    <a:lnTo>
                      <a:pt x="103" y="19"/>
                    </a:lnTo>
                    <a:lnTo>
                      <a:pt x="108" y="21"/>
                    </a:lnTo>
                    <a:lnTo>
                      <a:pt x="113" y="24"/>
                    </a:lnTo>
                    <a:lnTo>
                      <a:pt x="79" y="17"/>
                    </a:lnTo>
                    <a:lnTo>
                      <a:pt x="79" y="16"/>
                    </a:lnTo>
                    <a:lnTo>
                      <a:pt x="79" y="14"/>
                    </a:lnTo>
                    <a:close/>
                  </a:path>
                </a:pathLst>
              </a:custGeom>
              <a:solidFill>
                <a:srgbClr val="8A898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08" name="Freeform 179"/>
              <p:cNvSpPr>
                <a:spLocks noEditPoints="1"/>
              </p:cNvSpPr>
              <p:nvPr/>
            </p:nvSpPr>
            <p:spPr bwMode="auto">
              <a:xfrm>
                <a:off x="4635" y="2184"/>
                <a:ext cx="118" cy="24"/>
              </a:xfrm>
              <a:custGeom>
                <a:avLst/>
                <a:gdLst>
                  <a:gd name="T0" fmla="*/ 1 w 118"/>
                  <a:gd name="T1" fmla="*/ 0 h 24"/>
                  <a:gd name="T2" fmla="*/ 47 w 118"/>
                  <a:gd name="T3" fmla="*/ 9 h 24"/>
                  <a:gd name="T4" fmla="*/ 49 w 118"/>
                  <a:gd name="T5" fmla="*/ 10 h 24"/>
                  <a:gd name="T6" fmla="*/ 49 w 118"/>
                  <a:gd name="T7" fmla="*/ 12 h 24"/>
                  <a:gd name="T8" fmla="*/ 0 w 118"/>
                  <a:gd name="T9" fmla="*/ 4 h 24"/>
                  <a:gd name="T10" fmla="*/ 0 w 118"/>
                  <a:gd name="T11" fmla="*/ 2 h 24"/>
                  <a:gd name="T12" fmla="*/ 1 w 118"/>
                  <a:gd name="T13" fmla="*/ 0 h 24"/>
                  <a:gd name="T14" fmla="*/ 79 w 118"/>
                  <a:gd name="T15" fmla="*/ 14 h 24"/>
                  <a:gd name="T16" fmla="*/ 108 w 118"/>
                  <a:gd name="T17" fmla="*/ 19 h 24"/>
                  <a:gd name="T18" fmla="*/ 113 w 118"/>
                  <a:gd name="T19" fmla="*/ 22 h 24"/>
                  <a:gd name="T20" fmla="*/ 118 w 118"/>
                  <a:gd name="T21" fmla="*/ 24 h 24"/>
                  <a:gd name="T22" fmla="*/ 79 w 118"/>
                  <a:gd name="T23" fmla="*/ 17 h 24"/>
                  <a:gd name="T24" fmla="*/ 79 w 118"/>
                  <a:gd name="T25" fmla="*/ 15 h 24"/>
                  <a:gd name="T26" fmla="*/ 79 w 118"/>
                  <a:gd name="T27" fmla="*/ 14 h 2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8"/>
                  <a:gd name="T43" fmla="*/ 0 h 24"/>
                  <a:gd name="T44" fmla="*/ 118 w 118"/>
                  <a:gd name="T45" fmla="*/ 24 h 2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8" h="24">
                    <a:moveTo>
                      <a:pt x="1" y="0"/>
                    </a:moveTo>
                    <a:lnTo>
                      <a:pt x="47" y="9"/>
                    </a:lnTo>
                    <a:lnTo>
                      <a:pt x="49" y="10"/>
                    </a:lnTo>
                    <a:lnTo>
                      <a:pt x="49" y="12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  <a:moveTo>
                      <a:pt x="79" y="14"/>
                    </a:moveTo>
                    <a:lnTo>
                      <a:pt x="108" y="19"/>
                    </a:lnTo>
                    <a:lnTo>
                      <a:pt x="113" y="22"/>
                    </a:lnTo>
                    <a:lnTo>
                      <a:pt x="118" y="24"/>
                    </a:lnTo>
                    <a:lnTo>
                      <a:pt x="79" y="17"/>
                    </a:lnTo>
                    <a:lnTo>
                      <a:pt x="79" y="15"/>
                    </a:lnTo>
                    <a:lnTo>
                      <a:pt x="79" y="14"/>
                    </a:lnTo>
                    <a:close/>
                  </a:path>
                </a:pathLst>
              </a:custGeom>
              <a:solidFill>
                <a:srgbClr val="8C8B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09" name="Freeform 180"/>
              <p:cNvSpPr>
                <a:spLocks noEditPoints="1"/>
              </p:cNvSpPr>
              <p:nvPr/>
            </p:nvSpPr>
            <p:spPr bwMode="auto">
              <a:xfrm>
                <a:off x="4633" y="2186"/>
                <a:ext cx="123" cy="25"/>
              </a:xfrm>
              <a:custGeom>
                <a:avLst/>
                <a:gdLst>
                  <a:gd name="T0" fmla="*/ 2 w 123"/>
                  <a:gd name="T1" fmla="*/ 0 h 25"/>
                  <a:gd name="T2" fmla="*/ 51 w 123"/>
                  <a:gd name="T3" fmla="*/ 8 h 25"/>
                  <a:gd name="T4" fmla="*/ 51 w 123"/>
                  <a:gd name="T5" fmla="*/ 10 h 25"/>
                  <a:gd name="T6" fmla="*/ 52 w 123"/>
                  <a:gd name="T7" fmla="*/ 12 h 25"/>
                  <a:gd name="T8" fmla="*/ 0 w 123"/>
                  <a:gd name="T9" fmla="*/ 3 h 25"/>
                  <a:gd name="T10" fmla="*/ 2 w 123"/>
                  <a:gd name="T11" fmla="*/ 2 h 25"/>
                  <a:gd name="T12" fmla="*/ 2 w 123"/>
                  <a:gd name="T13" fmla="*/ 0 h 25"/>
                  <a:gd name="T14" fmla="*/ 81 w 123"/>
                  <a:gd name="T15" fmla="*/ 13 h 25"/>
                  <a:gd name="T16" fmla="*/ 115 w 123"/>
                  <a:gd name="T17" fmla="*/ 20 h 25"/>
                  <a:gd name="T18" fmla="*/ 118 w 123"/>
                  <a:gd name="T19" fmla="*/ 22 h 25"/>
                  <a:gd name="T20" fmla="*/ 123 w 123"/>
                  <a:gd name="T21" fmla="*/ 25 h 25"/>
                  <a:gd name="T22" fmla="*/ 79 w 123"/>
                  <a:gd name="T23" fmla="*/ 17 h 25"/>
                  <a:gd name="T24" fmla="*/ 81 w 123"/>
                  <a:gd name="T25" fmla="*/ 15 h 25"/>
                  <a:gd name="T26" fmla="*/ 81 w 123"/>
                  <a:gd name="T27" fmla="*/ 13 h 2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3"/>
                  <a:gd name="T43" fmla="*/ 0 h 25"/>
                  <a:gd name="T44" fmla="*/ 123 w 123"/>
                  <a:gd name="T45" fmla="*/ 25 h 2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3" h="25">
                    <a:moveTo>
                      <a:pt x="2" y="0"/>
                    </a:moveTo>
                    <a:lnTo>
                      <a:pt x="51" y="8"/>
                    </a:lnTo>
                    <a:lnTo>
                      <a:pt x="51" y="10"/>
                    </a:lnTo>
                    <a:lnTo>
                      <a:pt x="52" y="12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  <a:moveTo>
                      <a:pt x="81" y="13"/>
                    </a:moveTo>
                    <a:lnTo>
                      <a:pt x="115" y="20"/>
                    </a:lnTo>
                    <a:lnTo>
                      <a:pt x="118" y="22"/>
                    </a:lnTo>
                    <a:lnTo>
                      <a:pt x="123" y="25"/>
                    </a:lnTo>
                    <a:lnTo>
                      <a:pt x="79" y="17"/>
                    </a:lnTo>
                    <a:lnTo>
                      <a:pt x="81" y="15"/>
                    </a:lnTo>
                    <a:lnTo>
                      <a:pt x="81" y="13"/>
                    </a:lnTo>
                    <a:close/>
                  </a:path>
                </a:pathLst>
              </a:custGeom>
              <a:solidFill>
                <a:srgbClr val="908F8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10" name="Freeform 181"/>
              <p:cNvSpPr>
                <a:spLocks noEditPoints="1"/>
              </p:cNvSpPr>
              <p:nvPr/>
            </p:nvSpPr>
            <p:spPr bwMode="auto">
              <a:xfrm>
                <a:off x="4631" y="2188"/>
                <a:ext cx="130" cy="25"/>
              </a:xfrm>
              <a:custGeom>
                <a:avLst/>
                <a:gdLst>
                  <a:gd name="T0" fmla="*/ 4 w 130"/>
                  <a:gd name="T1" fmla="*/ 0 h 25"/>
                  <a:gd name="T2" fmla="*/ 53 w 130"/>
                  <a:gd name="T3" fmla="*/ 8 h 25"/>
                  <a:gd name="T4" fmla="*/ 54 w 130"/>
                  <a:gd name="T5" fmla="*/ 10 h 25"/>
                  <a:gd name="T6" fmla="*/ 56 w 130"/>
                  <a:gd name="T7" fmla="*/ 11 h 25"/>
                  <a:gd name="T8" fmla="*/ 0 w 130"/>
                  <a:gd name="T9" fmla="*/ 3 h 25"/>
                  <a:gd name="T10" fmla="*/ 2 w 130"/>
                  <a:gd name="T11" fmla="*/ 1 h 25"/>
                  <a:gd name="T12" fmla="*/ 4 w 130"/>
                  <a:gd name="T13" fmla="*/ 0 h 25"/>
                  <a:gd name="T14" fmla="*/ 83 w 130"/>
                  <a:gd name="T15" fmla="*/ 13 h 25"/>
                  <a:gd name="T16" fmla="*/ 122 w 130"/>
                  <a:gd name="T17" fmla="*/ 20 h 25"/>
                  <a:gd name="T18" fmla="*/ 125 w 130"/>
                  <a:gd name="T19" fmla="*/ 23 h 25"/>
                  <a:gd name="T20" fmla="*/ 130 w 130"/>
                  <a:gd name="T21" fmla="*/ 25 h 25"/>
                  <a:gd name="T22" fmla="*/ 81 w 130"/>
                  <a:gd name="T23" fmla="*/ 16 h 25"/>
                  <a:gd name="T24" fmla="*/ 81 w 130"/>
                  <a:gd name="T25" fmla="*/ 15 h 25"/>
                  <a:gd name="T26" fmla="*/ 83 w 130"/>
                  <a:gd name="T27" fmla="*/ 13 h 2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0"/>
                  <a:gd name="T43" fmla="*/ 0 h 25"/>
                  <a:gd name="T44" fmla="*/ 130 w 130"/>
                  <a:gd name="T45" fmla="*/ 25 h 2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0" h="25">
                    <a:moveTo>
                      <a:pt x="4" y="0"/>
                    </a:moveTo>
                    <a:lnTo>
                      <a:pt x="53" y="8"/>
                    </a:lnTo>
                    <a:lnTo>
                      <a:pt x="54" y="10"/>
                    </a:lnTo>
                    <a:lnTo>
                      <a:pt x="56" y="11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close/>
                    <a:moveTo>
                      <a:pt x="83" y="13"/>
                    </a:moveTo>
                    <a:lnTo>
                      <a:pt x="122" y="20"/>
                    </a:lnTo>
                    <a:lnTo>
                      <a:pt x="125" y="23"/>
                    </a:lnTo>
                    <a:lnTo>
                      <a:pt x="130" y="25"/>
                    </a:lnTo>
                    <a:lnTo>
                      <a:pt x="81" y="16"/>
                    </a:lnTo>
                    <a:lnTo>
                      <a:pt x="81" y="15"/>
                    </a:lnTo>
                    <a:lnTo>
                      <a:pt x="83" y="13"/>
                    </a:lnTo>
                    <a:close/>
                  </a:path>
                </a:pathLst>
              </a:custGeom>
              <a:solidFill>
                <a:srgbClr val="92919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11" name="Freeform 182"/>
              <p:cNvSpPr>
                <a:spLocks noEditPoints="1"/>
              </p:cNvSpPr>
              <p:nvPr/>
            </p:nvSpPr>
            <p:spPr bwMode="auto">
              <a:xfrm>
                <a:off x="4631" y="2189"/>
                <a:ext cx="134" cy="26"/>
              </a:xfrm>
              <a:custGeom>
                <a:avLst/>
                <a:gdLst>
                  <a:gd name="T0" fmla="*/ 2 w 134"/>
                  <a:gd name="T1" fmla="*/ 0 h 26"/>
                  <a:gd name="T2" fmla="*/ 54 w 134"/>
                  <a:gd name="T3" fmla="*/ 9 h 26"/>
                  <a:gd name="T4" fmla="*/ 56 w 134"/>
                  <a:gd name="T5" fmla="*/ 10 h 26"/>
                  <a:gd name="T6" fmla="*/ 56 w 134"/>
                  <a:gd name="T7" fmla="*/ 12 h 26"/>
                  <a:gd name="T8" fmla="*/ 0 w 134"/>
                  <a:gd name="T9" fmla="*/ 4 h 26"/>
                  <a:gd name="T10" fmla="*/ 0 w 134"/>
                  <a:gd name="T11" fmla="*/ 2 h 26"/>
                  <a:gd name="T12" fmla="*/ 2 w 134"/>
                  <a:gd name="T13" fmla="*/ 0 h 26"/>
                  <a:gd name="T14" fmla="*/ 81 w 134"/>
                  <a:gd name="T15" fmla="*/ 14 h 26"/>
                  <a:gd name="T16" fmla="*/ 125 w 134"/>
                  <a:gd name="T17" fmla="*/ 22 h 26"/>
                  <a:gd name="T18" fmla="*/ 129 w 134"/>
                  <a:gd name="T19" fmla="*/ 24 h 26"/>
                  <a:gd name="T20" fmla="*/ 134 w 134"/>
                  <a:gd name="T21" fmla="*/ 26 h 26"/>
                  <a:gd name="T22" fmla="*/ 81 w 134"/>
                  <a:gd name="T23" fmla="*/ 17 h 26"/>
                  <a:gd name="T24" fmla="*/ 81 w 134"/>
                  <a:gd name="T25" fmla="*/ 15 h 26"/>
                  <a:gd name="T26" fmla="*/ 81 w 134"/>
                  <a:gd name="T27" fmla="*/ 14 h 2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6"/>
                  <a:gd name="T44" fmla="*/ 134 w 134"/>
                  <a:gd name="T45" fmla="*/ 26 h 2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6">
                    <a:moveTo>
                      <a:pt x="2" y="0"/>
                    </a:moveTo>
                    <a:lnTo>
                      <a:pt x="54" y="9"/>
                    </a:lnTo>
                    <a:lnTo>
                      <a:pt x="56" y="10"/>
                    </a:lnTo>
                    <a:lnTo>
                      <a:pt x="56" y="12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  <a:moveTo>
                      <a:pt x="81" y="14"/>
                    </a:moveTo>
                    <a:lnTo>
                      <a:pt x="125" y="22"/>
                    </a:lnTo>
                    <a:lnTo>
                      <a:pt x="129" y="24"/>
                    </a:lnTo>
                    <a:lnTo>
                      <a:pt x="134" y="26"/>
                    </a:lnTo>
                    <a:lnTo>
                      <a:pt x="81" y="17"/>
                    </a:lnTo>
                    <a:lnTo>
                      <a:pt x="81" y="15"/>
                    </a:lnTo>
                    <a:lnTo>
                      <a:pt x="81" y="14"/>
                    </a:lnTo>
                    <a:close/>
                  </a:path>
                </a:pathLst>
              </a:custGeom>
              <a:solidFill>
                <a:srgbClr val="94939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12" name="Freeform 183"/>
              <p:cNvSpPr>
                <a:spLocks noEditPoints="1"/>
              </p:cNvSpPr>
              <p:nvPr/>
            </p:nvSpPr>
            <p:spPr bwMode="auto">
              <a:xfrm>
                <a:off x="4630" y="2191"/>
                <a:ext cx="138" cy="27"/>
              </a:xfrm>
              <a:custGeom>
                <a:avLst/>
                <a:gdLst>
                  <a:gd name="T0" fmla="*/ 1 w 138"/>
                  <a:gd name="T1" fmla="*/ 0 h 27"/>
                  <a:gd name="T2" fmla="*/ 57 w 138"/>
                  <a:gd name="T3" fmla="*/ 8 h 27"/>
                  <a:gd name="T4" fmla="*/ 57 w 138"/>
                  <a:gd name="T5" fmla="*/ 10 h 27"/>
                  <a:gd name="T6" fmla="*/ 59 w 138"/>
                  <a:gd name="T7" fmla="*/ 13 h 27"/>
                  <a:gd name="T8" fmla="*/ 0 w 138"/>
                  <a:gd name="T9" fmla="*/ 2 h 27"/>
                  <a:gd name="T10" fmla="*/ 1 w 138"/>
                  <a:gd name="T11" fmla="*/ 2 h 27"/>
                  <a:gd name="T12" fmla="*/ 1 w 138"/>
                  <a:gd name="T13" fmla="*/ 0 h 27"/>
                  <a:gd name="T14" fmla="*/ 82 w 138"/>
                  <a:gd name="T15" fmla="*/ 13 h 27"/>
                  <a:gd name="T16" fmla="*/ 131 w 138"/>
                  <a:gd name="T17" fmla="*/ 22 h 27"/>
                  <a:gd name="T18" fmla="*/ 135 w 138"/>
                  <a:gd name="T19" fmla="*/ 24 h 27"/>
                  <a:gd name="T20" fmla="*/ 138 w 138"/>
                  <a:gd name="T21" fmla="*/ 27 h 27"/>
                  <a:gd name="T22" fmla="*/ 81 w 138"/>
                  <a:gd name="T23" fmla="*/ 17 h 27"/>
                  <a:gd name="T24" fmla="*/ 82 w 138"/>
                  <a:gd name="T25" fmla="*/ 15 h 27"/>
                  <a:gd name="T26" fmla="*/ 82 w 138"/>
                  <a:gd name="T27" fmla="*/ 13 h 2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8"/>
                  <a:gd name="T43" fmla="*/ 0 h 27"/>
                  <a:gd name="T44" fmla="*/ 138 w 138"/>
                  <a:gd name="T45" fmla="*/ 27 h 2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8" h="27">
                    <a:moveTo>
                      <a:pt x="1" y="0"/>
                    </a:moveTo>
                    <a:lnTo>
                      <a:pt x="57" y="8"/>
                    </a:lnTo>
                    <a:lnTo>
                      <a:pt x="57" y="10"/>
                    </a:lnTo>
                    <a:lnTo>
                      <a:pt x="59" y="1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  <a:moveTo>
                      <a:pt x="82" y="13"/>
                    </a:moveTo>
                    <a:lnTo>
                      <a:pt x="131" y="22"/>
                    </a:lnTo>
                    <a:lnTo>
                      <a:pt x="135" y="24"/>
                    </a:lnTo>
                    <a:lnTo>
                      <a:pt x="138" y="27"/>
                    </a:lnTo>
                    <a:lnTo>
                      <a:pt x="81" y="17"/>
                    </a:lnTo>
                    <a:lnTo>
                      <a:pt x="82" y="15"/>
                    </a:lnTo>
                    <a:lnTo>
                      <a:pt x="82" y="13"/>
                    </a:lnTo>
                    <a:close/>
                  </a:path>
                </a:pathLst>
              </a:custGeom>
              <a:solidFill>
                <a:srgbClr val="99989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13" name="Freeform 184"/>
              <p:cNvSpPr>
                <a:spLocks noEditPoints="1"/>
              </p:cNvSpPr>
              <p:nvPr/>
            </p:nvSpPr>
            <p:spPr bwMode="auto">
              <a:xfrm>
                <a:off x="4630" y="2193"/>
                <a:ext cx="141" cy="27"/>
              </a:xfrm>
              <a:custGeom>
                <a:avLst/>
                <a:gdLst>
                  <a:gd name="T0" fmla="*/ 1 w 141"/>
                  <a:gd name="T1" fmla="*/ 0 h 27"/>
                  <a:gd name="T2" fmla="*/ 57 w 141"/>
                  <a:gd name="T3" fmla="*/ 8 h 27"/>
                  <a:gd name="T4" fmla="*/ 59 w 141"/>
                  <a:gd name="T5" fmla="*/ 11 h 27"/>
                  <a:gd name="T6" fmla="*/ 60 w 141"/>
                  <a:gd name="T7" fmla="*/ 13 h 27"/>
                  <a:gd name="T8" fmla="*/ 0 w 141"/>
                  <a:gd name="T9" fmla="*/ 1 h 27"/>
                  <a:gd name="T10" fmla="*/ 0 w 141"/>
                  <a:gd name="T11" fmla="*/ 0 h 27"/>
                  <a:gd name="T12" fmla="*/ 1 w 141"/>
                  <a:gd name="T13" fmla="*/ 0 h 27"/>
                  <a:gd name="T14" fmla="*/ 82 w 141"/>
                  <a:gd name="T15" fmla="*/ 13 h 27"/>
                  <a:gd name="T16" fmla="*/ 135 w 141"/>
                  <a:gd name="T17" fmla="*/ 22 h 27"/>
                  <a:gd name="T18" fmla="*/ 138 w 141"/>
                  <a:gd name="T19" fmla="*/ 25 h 27"/>
                  <a:gd name="T20" fmla="*/ 141 w 141"/>
                  <a:gd name="T21" fmla="*/ 27 h 27"/>
                  <a:gd name="T22" fmla="*/ 81 w 141"/>
                  <a:gd name="T23" fmla="*/ 16 h 27"/>
                  <a:gd name="T24" fmla="*/ 81 w 141"/>
                  <a:gd name="T25" fmla="*/ 15 h 27"/>
                  <a:gd name="T26" fmla="*/ 82 w 141"/>
                  <a:gd name="T27" fmla="*/ 13 h 2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41"/>
                  <a:gd name="T43" fmla="*/ 0 h 27"/>
                  <a:gd name="T44" fmla="*/ 141 w 141"/>
                  <a:gd name="T45" fmla="*/ 27 h 2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41" h="27">
                    <a:moveTo>
                      <a:pt x="1" y="0"/>
                    </a:moveTo>
                    <a:lnTo>
                      <a:pt x="57" y="8"/>
                    </a:lnTo>
                    <a:lnTo>
                      <a:pt x="59" y="11"/>
                    </a:lnTo>
                    <a:lnTo>
                      <a:pt x="60" y="1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  <a:moveTo>
                      <a:pt x="82" y="13"/>
                    </a:moveTo>
                    <a:lnTo>
                      <a:pt x="135" y="22"/>
                    </a:lnTo>
                    <a:lnTo>
                      <a:pt x="138" y="25"/>
                    </a:lnTo>
                    <a:lnTo>
                      <a:pt x="141" y="27"/>
                    </a:lnTo>
                    <a:lnTo>
                      <a:pt x="81" y="16"/>
                    </a:lnTo>
                    <a:lnTo>
                      <a:pt x="81" y="15"/>
                    </a:lnTo>
                    <a:lnTo>
                      <a:pt x="82" y="13"/>
                    </a:lnTo>
                    <a:close/>
                  </a:path>
                </a:pathLst>
              </a:custGeom>
              <a:solidFill>
                <a:srgbClr val="9B9A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14" name="Freeform 185"/>
              <p:cNvSpPr>
                <a:spLocks noEditPoints="1"/>
              </p:cNvSpPr>
              <p:nvPr/>
            </p:nvSpPr>
            <p:spPr bwMode="auto">
              <a:xfrm>
                <a:off x="4628" y="2193"/>
                <a:ext cx="148" cy="30"/>
              </a:xfrm>
              <a:custGeom>
                <a:avLst/>
                <a:gdLst>
                  <a:gd name="T0" fmla="*/ 2 w 148"/>
                  <a:gd name="T1" fmla="*/ 0 h 30"/>
                  <a:gd name="T2" fmla="*/ 61 w 148"/>
                  <a:gd name="T3" fmla="*/ 11 h 30"/>
                  <a:gd name="T4" fmla="*/ 62 w 148"/>
                  <a:gd name="T5" fmla="*/ 13 h 30"/>
                  <a:gd name="T6" fmla="*/ 64 w 148"/>
                  <a:gd name="T7" fmla="*/ 15 h 30"/>
                  <a:gd name="T8" fmla="*/ 0 w 148"/>
                  <a:gd name="T9" fmla="*/ 3 h 30"/>
                  <a:gd name="T10" fmla="*/ 2 w 148"/>
                  <a:gd name="T11" fmla="*/ 1 h 30"/>
                  <a:gd name="T12" fmla="*/ 2 w 148"/>
                  <a:gd name="T13" fmla="*/ 0 h 30"/>
                  <a:gd name="T14" fmla="*/ 83 w 148"/>
                  <a:gd name="T15" fmla="*/ 15 h 30"/>
                  <a:gd name="T16" fmla="*/ 140 w 148"/>
                  <a:gd name="T17" fmla="*/ 25 h 30"/>
                  <a:gd name="T18" fmla="*/ 143 w 148"/>
                  <a:gd name="T19" fmla="*/ 27 h 30"/>
                  <a:gd name="T20" fmla="*/ 148 w 148"/>
                  <a:gd name="T21" fmla="*/ 30 h 30"/>
                  <a:gd name="T22" fmla="*/ 81 w 148"/>
                  <a:gd name="T23" fmla="*/ 18 h 30"/>
                  <a:gd name="T24" fmla="*/ 83 w 148"/>
                  <a:gd name="T25" fmla="*/ 16 h 30"/>
                  <a:gd name="T26" fmla="*/ 83 w 148"/>
                  <a:gd name="T27" fmla="*/ 15 h 3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48"/>
                  <a:gd name="T43" fmla="*/ 0 h 30"/>
                  <a:gd name="T44" fmla="*/ 148 w 148"/>
                  <a:gd name="T45" fmla="*/ 30 h 3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48" h="30">
                    <a:moveTo>
                      <a:pt x="2" y="0"/>
                    </a:moveTo>
                    <a:lnTo>
                      <a:pt x="61" y="11"/>
                    </a:lnTo>
                    <a:lnTo>
                      <a:pt x="62" y="13"/>
                    </a:lnTo>
                    <a:lnTo>
                      <a:pt x="64" y="15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  <a:moveTo>
                      <a:pt x="83" y="15"/>
                    </a:moveTo>
                    <a:lnTo>
                      <a:pt x="140" y="25"/>
                    </a:lnTo>
                    <a:lnTo>
                      <a:pt x="143" y="27"/>
                    </a:lnTo>
                    <a:lnTo>
                      <a:pt x="148" y="30"/>
                    </a:lnTo>
                    <a:lnTo>
                      <a:pt x="81" y="18"/>
                    </a:lnTo>
                    <a:lnTo>
                      <a:pt x="83" y="16"/>
                    </a:lnTo>
                    <a:lnTo>
                      <a:pt x="83" y="15"/>
                    </a:lnTo>
                    <a:close/>
                  </a:path>
                </a:pathLst>
              </a:custGeom>
              <a:solidFill>
                <a:srgbClr val="9E9D9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15" name="Freeform 186"/>
              <p:cNvSpPr>
                <a:spLocks noEditPoints="1"/>
              </p:cNvSpPr>
              <p:nvPr/>
            </p:nvSpPr>
            <p:spPr bwMode="auto">
              <a:xfrm>
                <a:off x="4628" y="2194"/>
                <a:ext cx="152" cy="31"/>
              </a:xfrm>
              <a:custGeom>
                <a:avLst/>
                <a:gdLst>
                  <a:gd name="T0" fmla="*/ 2 w 152"/>
                  <a:gd name="T1" fmla="*/ 0 h 31"/>
                  <a:gd name="T2" fmla="*/ 62 w 152"/>
                  <a:gd name="T3" fmla="*/ 12 h 31"/>
                  <a:gd name="T4" fmla="*/ 64 w 152"/>
                  <a:gd name="T5" fmla="*/ 14 h 31"/>
                  <a:gd name="T6" fmla="*/ 67 w 152"/>
                  <a:gd name="T7" fmla="*/ 15 h 31"/>
                  <a:gd name="T8" fmla="*/ 0 w 152"/>
                  <a:gd name="T9" fmla="*/ 4 h 31"/>
                  <a:gd name="T10" fmla="*/ 0 w 152"/>
                  <a:gd name="T11" fmla="*/ 2 h 31"/>
                  <a:gd name="T12" fmla="*/ 2 w 152"/>
                  <a:gd name="T13" fmla="*/ 0 h 31"/>
                  <a:gd name="T14" fmla="*/ 83 w 152"/>
                  <a:gd name="T15" fmla="*/ 15 h 31"/>
                  <a:gd name="T16" fmla="*/ 143 w 152"/>
                  <a:gd name="T17" fmla="*/ 26 h 31"/>
                  <a:gd name="T18" fmla="*/ 148 w 152"/>
                  <a:gd name="T19" fmla="*/ 29 h 31"/>
                  <a:gd name="T20" fmla="*/ 152 w 152"/>
                  <a:gd name="T21" fmla="*/ 31 h 31"/>
                  <a:gd name="T22" fmla="*/ 79 w 152"/>
                  <a:gd name="T23" fmla="*/ 19 h 31"/>
                  <a:gd name="T24" fmla="*/ 81 w 152"/>
                  <a:gd name="T25" fmla="*/ 17 h 31"/>
                  <a:gd name="T26" fmla="*/ 83 w 152"/>
                  <a:gd name="T27" fmla="*/ 15 h 3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52"/>
                  <a:gd name="T43" fmla="*/ 0 h 31"/>
                  <a:gd name="T44" fmla="*/ 152 w 152"/>
                  <a:gd name="T45" fmla="*/ 31 h 3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52" h="31">
                    <a:moveTo>
                      <a:pt x="2" y="0"/>
                    </a:moveTo>
                    <a:lnTo>
                      <a:pt x="62" y="12"/>
                    </a:lnTo>
                    <a:lnTo>
                      <a:pt x="64" y="14"/>
                    </a:lnTo>
                    <a:lnTo>
                      <a:pt x="67" y="1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  <a:moveTo>
                      <a:pt x="83" y="15"/>
                    </a:moveTo>
                    <a:lnTo>
                      <a:pt x="143" y="26"/>
                    </a:lnTo>
                    <a:lnTo>
                      <a:pt x="148" y="29"/>
                    </a:lnTo>
                    <a:lnTo>
                      <a:pt x="152" y="31"/>
                    </a:lnTo>
                    <a:lnTo>
                      <a:pt x="79" y="19"/>
                    </a:lnTo>
                    <a:lnTo>
                      <a:pt x="81" y="17"/>
                    </a:lnTo>
                    <a:lnTo>
                      <a:pt x="83" y="15"/>
                    </a:lnTo>
                    <a:close/>
                  </a:path>
                </a:pathLst>
              </a:custGeom>
              <a:solidFill>
                <a:srgbClr val="A2A2A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16" name="Freeform 187"/>
              <p:cNvSpPr>
                <a:spLocks noEditPoints="1"/>
              </p:cNvSpPr>
              <p:nvPr/>
            </p:nvSpPr>
            <p:spPr bwMode="auto">
              <a:xfrm>
                <a:off x="4626" y="2196"/>
                <a:ext cx="157" cy="30"/>
              </a:xfrm>
              <a:custGeom>
                <a:avLst/>
                <a:gdLst>
                  <a:gd name="T0" fmla="*/ 2 w 157"/>
                  <a:gd name="T1" fmla="*/ 0 h 30"/>
                  <a:gd name="T2" fmla="*/ 66 w 157"/>
                  <a:gd name="T3" fmla="*/ 12 h 30"/>
                  <a:gd name="T4" fmla="*/ 69 w 157"/>
                  <a:gd name="T5" fmla="*/ 15 h 30"/>
                  <a:gd name="T6" fmla="*/ 73 w 157"/>
                  <a:gd name="T7" fmla="*/ 17 h 30"/>
                  <a:gd name="T8" fmla="*/ 0 w 157"/>
                  <a:gd name="T9" fmla="*/ 3 h 30"/>
                  <a:gd name="T10" fmla="*/ 2 w 157"/>
                  <a:gd name="T11" fmla="*/ 2 h 30"/>
                  <a:gd name="T12" fmla="*/ 2 w 157"/>
                  <a:gd name="T13" fmla="*/ 0 h 30"/>
                  <a:gd name="T14" fmla="*/ 83 w 157"/>
                  <a:gd name="T15" fmla="*/ 15 h 30"/>
                  <a:gd name="T16" fmla="*/ 150 w 157"/>
                  <a:gd name="T17" fmla="*/ 27 h 30"/>
                  <a:gd name="T18" fmla="*/ 154 w 157"/>
                  <a:gd name="T19" fmla="*/ 29 h 30"/>
                  <a:gd name="T20" fmla="*/ 157 w 157"/>
                  <a:gd name="T21" fmla="*/ 30 h 30"/>
                  <a:gd name="T22" fmla="*/ 78 w 157"/>
                  <a:gd name="T23" fmla="*/ 17 h 30"/>
                  <a:gd name="T24" fmla="*/ 81 w 157"/>
                  <a:gd name="T25" fmla="*/ 17 h 30"/>
                  <a:gd name="T26" fmla="*/ 83 w 157"/>
                  <a:gd name="T27" fmla="*/ 15 h 3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57"/>
                  <a:gd name="T43" fmla="*/ 0 h 30"/>
                  <a:gd name="T44" fmla="*/ 157 w 157"/>
                  <a:gd name="T45" fmla="*/ 30 h 3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57" h="30">
                    <a:moveTo>
                      <a:pt x="2" y="0"/>
                    </a:moveTo>
                    <a:lnTo>
                      <a:pt x="66" y="12"/>
                    </a:lnTo>
                    <a:lnTo>
                      <a:pt x="69" y="15"/>
                    </a:lnTo>
                    <a:lnTo>
                      <a:pt x="73" y="17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  <a:moveTo>
                      <a:pt x="83" y="15"/>
                    </a:moveTo>
                    <a:lnTo>
                      <a:pt x="150" y="27"/>
                    </a:lnTo>
                    <a:lnTo>
                      <a:pt x="154" y="29"/>
                    </a:lnTo>
                    <a:lnTo>
                      <a:pt x="157" y="30"/>
                    </a:lnTo>
                    <a:lnTo>
                      <a:pt x="78" y="17"/>
                    </a:lnTo>
                    <a:lnTo>
                      <a:pt x="81" y="17"/>
                    </a:lnTo>
                    <a:lnTo>
                      <a:pt x="83" y="15"/>
                    </a:lnTo>
                    <a:close/>
                  </a:path>
                </a:pathLst>
              </a:custGeom>
              <a:solidFill>
                <a:srgbClr val="A5A4A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17" name="Freeform 188"/>
              <p:cNvSpPr>
                <a:spLocks/>
              </p:cNvSpPr>
              <p:nvPr/>
            </p:nvSpPr>
            <p:spPr bwMode="auto">
              <a:xfrm>
                <a:off x="4626" y="2198"/>
                <a:ext cx="161" cy="32"/>
              </a:xfrm>
              <a:custGeom>
                <a:avLst/>
                <a:gdLst>
                  <a:gd name="T0" fmla="*/ 2 w 161"/>
                  <a:gd name="T1" fmla="*/ 0 h 32"/>
                  <a:gd name="T2" fmla="*/ 69 w 161"/>
                  <a:gd name="T3" fmla="*/ 11 h 32"/>
                  <a:gd name="T4" fmla="*/ 73 w 161"/>
                  <a:gd name="T5" fmla="*/ 15 h 32"/>
                  <a:gd name="T6" fmla="*/ 76 w 161"/>
                  <a:gd name="T7" fmla="*/ 15 h 32"/>
                  <a:gd name="T8" fmla="*/ 78 w 161"/>
                  <a:gd name="T9" fmla="*/ 15 h 32"/>
                  <a:gd name="T10" fmla="*/ 81 w 161"/>
                  <a:gd name="T11" fmla="*/ 15 h 32"/>
                  <a:gd name="T12" fmla="*/ 154 w 161"/>
                  <a:gd name="T13" fmla="*/ 27 h 32"/>
                  <a:gd name="T14" fmla="*/ 157 w 161"/>
                  <a:gd name="T15" fmla="*/ 28 h 32"/>
                  <a:gd name="T16" fmla="*/ 161 w 161"/>
                  <a:gd name="T17" fmla="*/ 32 h 32"/>
                  <a:gd name="T18" fmla="*/ 0 w 161"/>
                  <a:gd name="T19" fmla="*/ 3 h 32"/>
                  <a:gd name="T20" fmla="*/ 0 w 161"/>
                  <a:gd name="T21" fmla="*/ 1 h 32"/>
                  <a:gd name="T22" fmla="*/ 2 w 161"/>
                  <a:gd name="T23" fmla="*/ 0 h 3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61"/>
                  <a:gd name="T37" fmla="*/ 0 h 32"/>
                  <a:gd name="T38" fmla="*/ 161 w 161"/>
                  <a:gd name="T39" fmla="*/ 32 h 3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61" h="32">
                    <a:moveTo>
                      <a:pt x="2" y="0"/>
                    </a:moveTo>
                    <a:lnTo>
                      <a:pt x="69" y="11"/>
                    </a:lnTo>
                    <a:lnTo>
                      <a:pt x="73" y="15"/>
                    </a:lnTo>
                    <a:lnTo>
                      <a:pt x="76" y="15"/>
                    </a:lnTo>
                    <a:lnTo>
                      <a:pt x="78" y="15"/>
                    </a:lnTo>
                    <a:lnTo>
                      <a:pt x="81" y="15"/>
                    </a:lnTo>
                    <a:lnTo>
                      <a:pt x="154" y="27"/>
                    </a:lnTo>
                    <a:lnTo>
                      <a:pt x="157" y="28"/>
                    </a:lnTo>
                    <a:lnTo>
                      <a:pt x="161" y="3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7A6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18" name="Freeform 189"/>
              <p:cNvSpPr>
                <a:spLocks/>
              </p:cNvSpPr>
              <p:nvPr/>
            </p:nvSpPr>
            <p:spPr bwMode="auto">
              <a:xfrm>
                <a:off x="4625" y="2199"/>
                <a:ext cx="165" cy="32"/>
              </a:xfrm>
              <a:custGeom>
                <a:avLst/>
                <a:gdLst>
                  <a:gd name="T0" fmla="*/ 1 w 165"/>
                  <a:gd name="T1" fmla="*/ 0 h 32"/>
                  <a:gd name="T2" fmla="*/ 74 w 165"/>
                  <a:gd name="T3" fmla="*/ 14 h 32"/>
                  <a:gd name="T4" fmla="*/ 77 w 165"/>
                  <a:gd name="T5" fmla="*/ 14 h 32"/>
                  <a:gd name="T6" fmla="*/ 79 w 165"/>
                  <a:gd name="T7" fmla="*/ 14 h 32"/>
                  <a:gd name="T8" fmla="*/ 158 w 165"/>
                  <a:gd name="T9" fmla="*/ 27 h 32"/>
                  <a:gd name="T10" fmla="*/ 162 w 165"/>
                  <a:gd name="T11" fmla="*/ 31 h 32"/>
                  <a:gd name="T12" fmla="*/ 165 w 165"/>
                  <a:gd name="T13" fmla="*/ 32 h 32"/>
                  <a:gd name="T14" fmla="*/ 0 w 165"/>
                  <a:gd name="T15" fmla="*/ 4 h 32"/>
                  <a:gd name="T16" fmla="*/ 1 w 165"/>
                  <a:gd name="T17" fmla="*/ 2 h 32"/>
                  <a:gd name="T18" fmla="*/ 1 w 165"/>
                  <a:gd name="T19" fmla="*/ 0 h 3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65"/>
                  <a:gd name="T31" fmla="*/ 0 h 32"/>
                  <a:gd name="T32" fmla="*/ 165 w 165"/>
                  <a:gd name="T33" fmla="*/ 32 h 3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65" h="32">
                    <a:moveTo>
                      <a:pt x="1" y="0"/>
                    </a:moveTo>
                    <a:lnTo>
                      <a:pt x="74" y="14"/>
                    </a:lnTo>
                    <a:lnTo>
                      <a:pt x="77" y="14"/>
                    </a:lnTo>
                    <a:lnTo>
                      <a:pt x="79" y="14"/>
                    </a:lnTo>
                    <a:lnTo>
                      <a:pt x="158" y="27"/>
                    </a:lnTo>
                    <a:lnTo>
                      <a:pt x="162" y="31"/>
                    </a:lnTo>
                    <a:lnTo>
                      <a:pt x="165" y="32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BAAA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19" name="Freeform 190"/>
              <p:cNvSpPr>
                <a:spLocks/>
              </p:cNvSpPr>
              <p:nvPr/>
            </p:nvSpPr>
            <p:spPr bwMode="auto">
              <a:xfrm>
                <a:off x="4625" y="2201"/>
                <a:ext cx="168" cy="34"/>
              </a:xfrm>
              <a:custGeom>
                <a:avLst/>
                <a:gdLst>
                  <a:gd name="T0" fmla="*/ 1 w 168"/>
                  <a:gd name="T1" fmla="*/ 0 h 34"/>
                  <a:gd name="T2" fmla="*/ 162 w 168"/>
                  <a:gd name="T3" fmla="*/ 29 h 34"/>
                  <a:gd name="T4" fmla="*/ 165 w 168"/>
                  <a:gd name="T5" fmla="*/ 30 h 34"/>
                  <a:gd name="T6" fmla="*/ 168 w 168"/>
                  <a:gd name="T7" fmla="*/ 34 h 34"/>
                  <a:gd name="T8" fmla="*/ 0 w 168"/>
                  <a:gd name="T9" fmla="*/ 3 h 34"/>
                  <a:gd name="T10" fmla="*/ 0 w 168"/>
                  <a:gd name="T11" fmla="*/ 2 h 34"/>
                  <a:gd name="T12" fmla="*/ 1 w 168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8"/>
                  <a:gd name="T22" fmla="*/ 0 h 34"/>
                  <a:gd name="T23" fmla="*/ 168 w 168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8" h="34">
                    <a:moveTo>
                      <a:pt x="1" y="0"/>
                    </a:moveTo>
                    <a:lnTo>
                      <a:pt x="162" y="29"/>
                    </a:lnTo>
                    <a:lnTo>
                      <a:pt x="165" y="30"/>
                    </a:lnTo>
                    <a:lnTo>
                      <a:pt x="168" y="3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DACA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20" name="Freeform 191"/>
              <p:cNvSpPr>
                <a:spLocks/>
              </p:cNvSpPr>
              <p:nvPr/>
            </p:nvSpPr>
            <p:spPr bwMode="auto">
              <a:xfrm>
                <a:off x="4625" y="2203"/>
                <a:ext cx="172" cy="34"/>
              </a:xfrm>
              <a:custGeom>
                <a:avLst/>
                <a:gdLst>
                  <a:gd name="T0" fmla="*/ 0 w 172"/>
                  <a:gd name="T1" fmla="*/ 0 h 34"/>
                  <a:gd name="T2" fmla="*/ 165 w 172"/>
                  <a:gd name="T3" fmla="*/ 28 h 34"/>
                  <a:gd name="T4" fmla="*/ 168 w 172"/>
                  <a:gd name="T5" fmla="*/ 32 h 34"/>
                  <a:gd name="T6" fmla="*/ 172 w 172"/>
                  <a:gd name="T7" fmla="*/ 34 h 34"/>
                  <a:gd name="T8" fmla="*/ 0 w 172"/>
                  <a:gd name="T9" fmla="*/ 3 h 34"/>
                  <a:gd name="T10" fmla="*/ 0 w 172"/>
                  <a:gd name="T11" fmla="*/ 1 h 34"/>
                  <a:gd name="T12" fmla="*/ 0 w 172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2"/>
                  <a:gd name="T22" fmla="*/ 0 h 34"/>
                  <a:gd name="T23" fmla="*/ 172 w 172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2" h="34">
                    <a:moveTo>
                      <a:pt x="0" y="0"/>
                    </a:moveTo>
                    <a:lnTo>
                      <a:pt x="165" y="28"/>
                    </a:lnTo>
                    <a:lnTo>
                      <a:pt x="168" y="32"/>
                    </a:lnTo>
                    <a:lnTo>
                      <a:pt x="172" y="3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0AFA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21" name="Freeform 192"/>
              <p:cNvSpPr>
                <a:spLocks/>
              </p:cNvSpPr>
              <p:nvPr/>
            </p:nvSpPr>
            <p:spPr bwMode="auto">
              <a:xfrm>
                <a:off x="4623" y="2204"/>
                <a:ext cx="175" cy="34"/>
              </a:xfrm>
              <a:custGeom>
                <a:avLst/>
                <a:gdLst>
                  <a:gd name="T0" fmla="*/ 2 w 175"/>
                  <a:gd name="T1" fmla="*/ 0 h 34"/>
                  <a:gd name="T2" fmla="*/ 170 w 175"/>
                  <a:gd name="T3" fmla="*/ 31 h 34"/>
                  <a:gd name="T4" fmla="*/ 174 w 175"/>
                  <a:gd name="T5" fmla="*/ 33 h 34"/>
                  <a:gd name="T6" fmla="*/ 175 w 175"/>
                  <a:gd name="T7" fmla="*/ 34 h 34"/>
                  <a:gd name="T8" fmla="*/ 0 w 175"/>
                  <a:gd name="T9" fmla="*/ 4 h 34"/>
                  <a:gd name="T10" fmla="*/ 2 w 175"/>
                  <a:gd name="T11" fmla="*/ 2 h 34"/>
                  <a:gd name="T12" fmla="*/ 2 w 175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5"/>
                  <a:gd name="T22" fmla="*/ 0 h 34"/>
                  <a:gd name="T23" fmla="*/ 175 w 175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5" h="34">
                    <a:moveTo>
                      <a:pt x="2" y="0"/>
                    </a:moveTo>
                    <a:lnTo>
                      <a:pt x="170" y="31"/>
                    </a:lnTo>
                    <a:lnTo>
                      <a:pt x="174" y="33"/>
                    </a:lnTo>
                    <a:lnTo>
                      <a:pt x="175" y="3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B6B6B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22" name="Freeform 193"/>
              <p:cNvSpPr>
                <a:spLocks/>
              </p:cNvSpPr>
              <p:nvPr/>
            </p:nvSpPr>
            <p:spPr bwMode="auto">
              <a:xfrm>
                <a:off x="4623" y="2206"/>
                <a:ext cx="179" cy="36"/>
              </a:xfrm>
              <a:custGeom>
                <a:avLst/>
                <a:gdLst>
                  <a:gd name="T0" fmla="*/ 2 w 179"/>
                  <a:gd name="T1" fmla="*/ 0 h 36"/>
                  <a:gd name="T2" fmla="*/ 174 w 179"/>
                  <a:gd name="T3" fmla="*/ 31 h 36"/>
                  <a:gd name="T4" fmla="*/ 175 w 179"/>
                  <a:gd name="T5" fmla="*/ 32 h 36"/>
                  <a:gd name="T6" fmla="*/ 179 w 179"/>
                  <a:gd name="T7" fmla="*/ 36 h 36"/>
                  <a:gd name="T8" fmla="*/ 0 w 179"/>
                  <a:gd name="T9" fmla="*/ 3 h 36"/>
                  <a:gd name="T10" fmla="*/ 0 w 179"/>
                  <a:gd name="T11" fmla="*/ 2 h 36"/>
                  <a:gd name="T12" fmla="*/ 2 w 179"/>
                  <a:gd name="T13" fmla="*/ 0 h 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9"/>
                  <a:gd name="T22" fmla="*/ 0 h 36"/>
                  <a:gd name="T23" fmla="*/ 179 w 179"/>
                  <a:gd name="T24" fmla="*/ 36 h 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9" h="36">
                    <a:moveTo>
                      <a:pt x="2" y="0"/>
                    </a:moveTo>
                    <a:lnTo>
                      <a:pt x="174" y="31"/>
                    </a:lnTo>
                    <a:lnTo>
                      <a:pt x="175" y="32"/>
                    </a:lnTo>
                    <a:lnTo>
                      <a:pt x="179" y="36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B9B9B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23" name="Freeform 194"/>
              <p:cNvSpPr>
                <a:spLocks/>
              </p:cNvSpPr>
              <p:nvPr/>
            </p:nvSpPr>
            <p:spPr bwMode="auto">
              <a:xfrm>
                <a:off x="4621" y="2208"/>
                <a:ext cx="184" cy="35"/>
              </a:xfrm>
              <a:custGeom>
                <a:avLst/>
                <a:gdLst>
                  <a:gd name="T0" fmla="*/ 2 w 184"/>
                  <a:gd name="T1" fmla="*/ 0 h 35"/>
                  <a:gd name="T2" fmla="*/ 177 w 184"/>
                  <a:gd name="T3" fmla="*/ 30 h 35"/>
                  <a:gd name="T4" fmla="*/ 181 w 184"/>
                  <a:gd name="T5" fmla="*/ 34 h 35"/>
                  <a:gd name="T6" fmla="*/ 184 w 184"/>
                  <a:gd name="T7" fmla="*/ 35 h 35"/>
                  <a:gd name="T8" fmla="*/ 0 w 184"/>
                  <a:gd name="T9" fmla="*/ 3 h 35"/>
                  <a:gd name="T10" fmla="*/ 2 w 184"/>
                  <a:gd name="T11" fmla="*/ 1 h 35"/>
                  <a:gd name="T12" fmla="*/ 2 w 184"/>
                  <a:gd name="T13" fmla="*/ 0 h 3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4"/>
                  <a:gd name="T22" fmla="*/ 0 h 35"/>
                  <a:gd name="T23" fmla="*/ 184 w 184"/>
                  <a:gd name="T24" fmla="*/ 35 h 3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4" h="35">
                    <a:moveTo>
                      <a:pt x="2" y="0"/>
                    </a:moveTo>
                    <a:lnTo>
                      <a:pt x="177" y="30"/>
                    </a:lnTo>
                    <a:lnTo>
                      <a:pt x="181" y="34"/>
                    </a:lnTo>
                    <a:lnTo>
                      <a:pt x="184" y="35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BCBCB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24" name="Freeform 195"/>
              <p:cNvSpPr>
                <a:spLocks/>
              </p:cNvSpPr>
              <p:nvPr/>
            </p:nvSpPr>
            <p:spPr bwMode="auto">
              <a:xfrm>
                <a:off x="4621" y="2209"/>
                <a:ext cx="188" cy="36"/>
              </a:xfrm>
              <a:custGeom>
                <a:avLst/>
                <a:gdLst>
                  <a:gd name="T0" fmla="*/ 2 w 188"/>
                  <a:gd name="T1" fmla="*/ 0 h 36"/>
                  <a:gd name="T2" fmla="*/ 181 w 188"/>
                  <a:gd name="T3" fmla="*/ 33 h 36"/>
                  <a:gd name="T4" fmla="*/ 184 w 188"/>
                  <a:gd name="T5" fmla="*/ 34 h 36"/>
                  <a:gd name="T6" fmla="*/ 188 w 188"/>
                  <a:gd name="T7" fmla="*/ 36 h 36"/>
                  <a:gd name="T8" fmla="*/ 0 w 188"/>
                  <a:gd name="T9" fmla="*/ 4 h 36"/>
                  <a:gd name="T10" fmla="*/ 0 w 188"/>
                  <a:gd name="T11" fmla="*/ 2 h 36"/>
                  <a:gd name="T12" fmla="*/ 2 w 188"/>
                  <a:gd name="T13" fmla="*/ 0 h 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8"/>
                  <a:gd name="T22" fmla="*/ 0 h 36"/>
                  <a:gd name="T23" fmla="*/ 188 w 188"/>
                  <a:gd name="T24" fmla="*/ 36 h 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8" h="36">
                    <a:moveTo>
                      <a:pt x="2" y="0"/>
                    </a:moveTo>
                    <a:lnTo>
                      <a:pt x="181" y="33"/>
                    </a:lnTo>
                    <a:lnTo>
                      <a:pt x="184" y="34"/>
                    </a:lnTo>
                    <a:lnTo>
                      <a:pt x="188" y="3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1C1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25" name="Freeform 196"/>
              <p:cNvSpPr>
                <a:spLocks/>
              </p:cNvSpPr>
              <p:nvPr/>
            </p:nvSpPr>
            <p:spPr bwMode="auto">
              <a:xfrm>
                <a:off x="4619" y="2211"/>
                <a:ext cx="191" cy="36"/>
              </a:xfrm>
              <a:custGeom>
                <a:avLst/>
                <a:gdLst>
                  <a:gd name="T0" fmla="*/ 2 w 191"/>
                  <a:gd name="T1" fmla="*/ 0 h 36"/>
                  <a:gd name="T2" fmla="*/ 186 w 191"/>
                  <a:gd name="T3" fmla="*/ 32 h 36"/>
                  <a:gd name="T4" fmla="*/ 190 w 191"/>
                  <a:gd name="T5" fmla="*/ 34 h 36"/>
                  <a:gd name="T6" fmla="*/ 191 w 191"/>
                  <a:gd name="T7" fmla="*/ 36 h 36"/>
                  <a:gd name="T8" fmla="*/ 0 w 191"/>
                  <a:gd name="T9" fmla="*/ 4 h 36"/>
                  <a:gd name="T10" fmla="*/ 2 w 191"/>
                  <a:gd name="T11" fmla="*/ 2 h 36"/>
                  <a:gd name="T12" fmla="*/ 2 w 191"/>
                  <a:gd name="T13" fmla="*/ 0 h 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1"/>
                  <a:gd name="T22" fmla="*/ 0 h 36"/>
                  <a:gd name="T23" fmla="*/ 191 w 191"/>
                  <a:gd name="T24" fmla="*/ 36 h 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1" h="36">
                    <a:moveTo>
                      <a:pt x="2" y="0"/>
                    </a:moveTo>
                    <a:lnTo>
                      <a:pt x="186" y="32"/>
                    </a:lnTo>
                    <a:lnTo>
                      <a:pt x="190" y="34"/>
                    </a:lnTo>
                    <a:lnTo>
                      <a:pt x="191" y="3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4C4C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26" name="Freeform 197"/>
              <p:cNvSpPr>
                <a:spLocks/>
              </p:cNvSpPr>
              <p:nvPr/>
            </p:nvSpPr>
            <p:spPr bwMode="auto">
              <a:xfrm>
                <a:off x="4619" y="2213"/>
                <a:ext cx="195" cy="37"/>
              </a:xfrm>
              <a:custGeom>
                <a:avLst/>
                <a:gdLst>
                  <a:gd name="T0" fmla="*/ 2 w 195"/>
                  <a:gd name="T1" fmla="*/ 0 h 37"/>
                  <a:gd name="T2" fmla="*/ 190 w 195"/>
                  <a:gd name="T3" fmla="*/ 32 h 37"/>
                  <a:gd name="T4" fmla="*/ 191 w 195"/>
                  <a:gd name="T5" fmla="*/ 34 h 37"/>
                  <a:gd name="T6" fmla="*/ 195 w 195"/>
                  <a:gd name="T7" fmla="*/ 37 h 37"/>
                  <a:gd name="T8" fmla="*/ 0 w 195"/>
                  <a:gd name="T9" fmla="*/ 3 h 37"/>
                  <a:gd name="T10" fmla="*/ 0 w 195"/>
                  <a:gd name="T11" fmla="*/ 2 h 37"/>
                  <a:gd name="T12" fmla="*/ 2 w 195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5"/>
                  <a:gd name="T22" fmla="*/ 0 h 37"/>
                  <a:gd name="T23" fmla="*/ 195 w 195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5" h="37">
                    <a:moveTo>
                      <a:pt x="2" y="0"/>
                    </a:moveTo>
                    <a:lnTo>
                      <a:pt x="190" y="32"/>
                    </a:lnTo>
                    <a:lnTo>
                      <a:pt x="191" y="34"/>
                    </a:lnTo>
                    <a:lnTo>
                      <a:pt x="195" y="37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7C6C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27" name="Freeform 198"/>
              <p:cNvSpPr>
                <a:spLocks/>
              </p:cNvSpPr>
              <p:nvPr/>
            </p:nvSpPr>
            <p:spPr bwMode="auto">
              <a:xfrm>
                <a:off x="4619" y="2215"/>
                <a:ext cx="196" cy="37"/>
              </a:xfrm>
              <a:custGeom>
                <a:avLst/>
                <a:gdLst>
                  <a:gd name="T0" fmla="*/ 0 w 196"/>
                  <a:gd name="T1" fmla="*/ 0 h 37"/>
                  <a:gd name="T2" fmla="*/ 191 w 196"/>
                  <a:gd name="T3" fmla="*/ 32 h 37"/>
                  <a:gd name="T4" fmla="*/ 195 w 196"/>
                  <a:gd name="T5" fmla="*/ 35 h 37"/>
                  <a:gd name="T6" fmla="*/ 196 w 196"/>
                  <a:gd name="T7" fmla="*/ 37 h 37"/>
                  <a:gd name="T8" fmla="*/ 0 w 196"/>
                  <a:gd name="T9" fmla="*/ 3 h 37"/>
                  <a:gd name="T10" fmla="*/ 0 w 196"/>
                  <a:gd name="T11" fmla="*/ 1 h 37"/>
                  <a:gd name="T12" fmla="*/ 0 w 196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6"/>
                  <a:gd name="T22" fmla="*/ 0 h 37"/>
                  <a:gd name="T23" fmla="*/ 196 w 196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6" h="37">
                    <a:moveTo>
                      <a:pt x="0" y="0"/>
                    </a:moveTo>
                    <a:lnTo>
                      <a:pt x="191" y="32"/>
                    </a:lnTo>
                    <a:lnTo>
                      <a:pt x="195" y="35"/>
                    </a:lnTo>
                    <a:lnTo>
                      <a:pt x="196" y="37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C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28" name="Freeform 199"/>
              <p:cNvSpPr>
                <a:spLocks/>
              </p:cNvSpPr>
              <p:nvPr/>
            </p:nvSpPr>
            <p:spPr bwMode="auto">
              <a:xfrm>
                <a:off x="4618" y="2216"/>
                <a:ext cx="199" cy="37"/>
              </a:xfrm>
              <a:custGeom>
                <a:avLst/>
                <a:gdLst>
                  <a:gd name="T0" fmla="*/ 1 w 199"/>
                  <a:gd name="T1" fmla="*/ 0 h 37"/>
                  <a:gd name="T2" fmla="*/ 196 w 199"/>
                  <a:gd name="T3" fmla="*/ 34 h 37"/>
                  <a:gd name="T4" fmla="*/ 197 w 199"/>
                  <a:gd name="T5" fmla="*/ 36 h 37"/>
                  <a:gd name="T6" fmla="*/ 199 w 199"/>
                  <a:gd name="T7" fmla="*/ 37 h 37"/>
                  <a:gd name="T8" fmla="*/ 0 w 199"/>
                  <a:gd name="T9" fmla="*/ 2 h 37"/>
                  <a:gd name="T10" fmla="*/ 1 w 199"/>
                  <a:gd name="T11" fmla="*/ 2 h 37"/>
                  <a:gd name="T12" fmla="*/ 1 w 199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9"/>
                  <a:gd name="T22" fmla="*/ 0 h 37"/>
                  <a:gd name="T23" fmla="*/ 199 w 199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9" h="37">
                    <a:moveTo>
                      <a:pt x="1" y="0"/>
                    </a:moveTo>
                    <a:lnTo>
                      <a:pt x="196" y="34"/>
                    </a:lnTo>
                    <a:lnTo>
                      <a:pt x="197" y="36"/>
                    </a:lnTo>
                    <a:lnTo>
                      <a:pt x="199" y="37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FCEC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29" name="Freeform 200"/>
              <p:cNvSpPr>
                <a:spLocks/>
              </p:cNvSpPr>
              <p:nvPr/>
            </p:nvSpPr>
            <p:spPr bwMode="auto">
              <a:xfrm>
                <a:off x="4618" y="2218"/>
                <a:ext cx="202" cy="39"/>
              </a:xfrm>
              <a:custGeom>
                <a:avLst/>
                <a:gdLst>
                  <a:gd name="T0" fmla="*/ 1 w 202"/>
                  <a:gd name="T1" fmla="*/ 0 h 39"/>
                  <a:gd name="T2" fmla="*/ 197 w 202"/>
                  <a:gd name="T3" fmla="*/ 34 h 39"/>
                  <a:gd name="T4" fmla="*/ 199 w 202"/>
                  <a:gd name="T5" fmla="*/ 35 h 39"/>
                  <a:gd name="T6" fmla="*/ 202 w 202"/>
                  <a:gd name="T7" fmla="*/ 39 h 39"/>
                  <a:gd name="T8" fmla="*/ 0 w 202"/>
                  <a:gd name="T9" fmla="*/ 2 h 39"/>
                  <a:gd name="T10" fmla="*/ 0 w 202"/>
                  <a:gd name="T11" fmla="*/ 0 h 39"/>
                  <a:gd name="T12" fmla="*/ 1 w 202"/>
                  <a:gd name="T13" fmla="*/ 0 h 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2"/>
                  <a:gd name="T22" fmla="*/ 0 h 39"/>
                  <a:gd name="T23" fmla="*/ 202 w 202"/>
                  <a:gd name="T24" fmla="*/ 39 h 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2" h="39">
                    <a:moveTo>
                      <a:pt x="1" y="0"/>
                    </a:moveTo>
                    <a:lnTo>
                      <a:pt x="197" y="34"/>
                    </a:lnTo>
                    <a:lnTo>
                      <a:pt x="199" y="35"/>
                    </a:lnTo>
                    <a:lnTo>
                      <a:pt x="202" y="39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3D2D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30" name="Freeform 201"/>
              <p:cNvSpPr>
                <a:spLocks/>
              </p:cNvSpPr>
              <p:nvPr/>
            </p:nvSpPr>
            <p:spPr bwMode="auto">
              <a:xfrm>
                <a:off x="4616" y="2218"/>
                <a:ext cx="206" cy="40"/>
              </a:xfrm>
              <a:custGeom>
                <a:avLst/>
                <a:gdLst>
                  <a:gd name="T0" fmla="*/ 2 w 206"/>
                  <a:gd name="T1" fmla="*/ 0 h 40"/>
                  <a:gd name="T2" fmla="*/ 201 w 206"/>
                  <a:gd name="T3" fmla="*/ 35 h 40"/>
                  <a:gd name="T4" fmla="*/ 204 w 206"/>
                  <a:gd name="T5" fmla="*/ 39 h 40"/>
                  <a:gd name="T6" fmla="*/ 206 w 206"/>
                  <a:gd name="T7" fmla="*/ 40 h 40"/>
                  <a:gd name="T8" fmla="*/ 0 w 206"/>
                  <a:gd name="T9" fmla="*/ 3 h 40"/>
                  <a:gd name="T10" fmla="*/ 2 w 206"/>
                  <a:gd name="T11" fmla="*/ 2 h 40"/>
                  <a:gd name="T12" fmla="*/ 2 w 206"/>
                  <a:gd name="T13" fmla="*/ 0 h 4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6"/>
                  <a:gd name="T22" fmla="*/ 0 h 40"/>
                  <a:gd name="T23" fmla="*/ 206 w 206"/>
                  <a:gd name="T24" fmla="*/ 40 h 4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6" h="40">
                    <a:moveTo>
                      <a:pt x="2" y="0"/>
                    </a:moveTo>
                    <a:lnTo>
                      <a:pt x="201" y="35"/>
                    </a:lnTo>
                    <a:lnTo>
                      <a:pt x="204" y="39"/>
                    </a:lnTo>
                    <a:lnTo>
                      <a:pt x="206" y="40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DBDBD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31" name="Freeform 202"/>
              <p:cNvSpPr>
                <a:spLocks/>
              </p:cNvSpPr>
              <p:nvPr/>
            </p:nvSpPr>
            <p:spPr bwMode="auto">
              <a:xfrm>
                <a:off x="4616" y="2220"/>
                <a:ext cx="208" cy="40"/>
              </a:xfrm>
              <a:custGeom>
                <a:avLst/>
                <a:gdLst>
                  <a:gd name="T0" fmla="*/ 2 w 208"/>
                  <a:gd name="T1" fmla="*/ 0 h 40"/>
                  <a:gd name="T2" fmla="*/ 204 w 208"/>
                  <a:gd name="T3" fmla="*/ 37 h 40"/>
                  <a:gd name="T4" fmla="*/ 206 w 208"/>
                  <a:gd name="T5" fmla="*/ 38 h 40"/>
                  <a:gd name="T6" fmla="*/ 208 w 208"/>
                  <a:gd name="T7" fmla="*/ 40 h 40"/>
                  <a:gd name="T8" fmla="*/ 0 w 208"/>
                  <a:gd name="T9" fmla="*/ 3 h 40"/>
                  <a:gd name="T10" fmla="*/ 0 w 208"/>
                  <a:gd name="T11" fmla="*/ 1 h 40"/>
                  <a:gd name="T12" fmla="*/ 2 w 208"/>
                  <a:gd name="T13" fmla="*/ 0 h 4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8"/>
                  <a:gd name="T22" fmla="*/ 0 h 40"/>
                  <a:gd name="T23" fmla="*/ 208 w 208"/>
                  <a:gd name="T24" fmla="*/ 40 h 4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8" h="40">
                    <a:moveTo>
                      <a:pt x="2" y="0"/>
                    </a:moveTo>
                    <a:lnTo>
                      <a:pt x="204" y="37"/>
                    </a:lnTo>
                    <a:lnTo>
                      <a:pt x="206" y="38"/>
                    </a:lnTo>
                    <a:lnTo>
                      <a:pt x="208" y="40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DE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32" name="Freeform 203"/>
              <p:cNvSpPr>
                <a:spLocks/>
              </p:cNvSpPr>
              <p:nvPr/>
            </p:nvSpPr>
            <p:spPr bwMode="auto">
              <a:xfrm>
                <a:off x="4616" y="2221"/>
                <a:ext cx="209" cy="41"/>
              </a:xfrm>
              <a:custGeom>
                <a:avLst/>
                <a:gdLst>
                  <a:gd name="T0" fmla="*/ 0 w 209"/>
                  <a:gd name="T1" fmla="*/ 0 h 41"/>
                  <a:gd name="T2" fmla="*/ 206 w 209"/>
                  <a:gd name="T3" fmla="*/ 37 h 41"/>
                  <a:gd name="T4" fmla="*/ 208 w 209"/>
                  <a:gd name="T5" fmla="*/ 39 h 41"/>
                  <a:gd name="T6" fmla="*/ 209 w 209"/>
                  <a:gd name="T7" fmla="*/ 41 h 41"/>
                  <a:gd name="T8" fmla="*/ 0 w 209"/>
                  <a:gd name="T9" fmla="*/ 4 h 41"/>
                  <a:gd name="T10" fmla="*/ 0 w 209"/>
                  <a:gd name="T11" fmla="*/ 2 h 41"/>
                  <a:gd name="T12" fmla="*/ 0 w 209"/>
                  <a:gd name="T13" fmla="*/ 0 h 4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9"/>
                  <a:gd name="T22" fmla="*/ 0 h 41"/>
                  <a:gd name="T23" fmla="*/ 209 w 209"/>
                  <a:gd name="T24" fmla="*/ 41 h 4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9" h="41">
                    <a:moveTo>
                      <a:pt x="0" y="0"/>
                    </a:moveTo>
                    <a:lnTo>
                      <a:pt x="206" y="37"/>
                    </a:lnTo>
                    <a:lnTo>
                      <a:pt x="208" y="39"/>
                    </a:lnTo>
                    <a:lnTo>
                      <a:pt x="209" y="41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1E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33" name="Freeform 204"/>
              <p:cNvSpPr>
                <a:spLocks/>
              </p:cNvSpPr>
              <p:nvPr/>
            </p:nvSpPr>
            <p:spPr bwMode="auto">
              <a:xfrm>
                <a:off x="4614" y="2223"/>
                <a:ext cx="215" cy="41"/>
              </a:xfrm>
              <a:custGeom>
                <a:avLst/>
                <a:gdLst>
                  <a:gd name="T0" fmla="*/ 2 w 215"/>
                  <a:gd name="T1" fmla="*/ 0 h 41"/>
                  <a:gd name="T2" fmla="*/ 210 w 215"/>
                  <a:gd name="T3" fmla="*/ 37 h 41"/>
                  <a:gd name="T4" fmla="*/ 211 w 215"/>
                  <a:gd name="T5" fmla="*/ 39 h 41"/>
                  <a:gd name="T6" fmla="*/ 213 w 215"/>
                  <a:gd name="T7" fmla="*/ 41 h 41"/>
                  <a:gd name="T8" fmla="*/ 213 w 215"/>
                  <a:gd name="T9" fmla="*/ 41 h 41"/>
                  <a:gd name="T10" fmla="*/ 215 w 215"/>
                  <a:gd name="T11" fmla="*/ 41 h 41"/>
                  <a:gd name="T12" fmla="*/ 0 w 215"/>
                  <a:gd name="T13" fmla="*/ 3 h 41"/>
                  <a:gd name="T14" fmla="*/ 2 w 215"/>
                  <a:gd name="T15" fmla="*/ 2 h 41"/>
                  <a:gd name="T16" fmla="*/ 2 w 215"/>
                  <a:gd name="T17" fmla="*/ 0 h 4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5"/>
                  <a:gd name="T28" fmla="*/ 0 h 41"/>
                  <a:gd name="T29" fmla="*/ 215 w 215"/>
                  <a:gd name="T30" fmla="*/ 41 h 4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5" h="41">
                    <a:moveTo>
                      <a:pt x="2" y="0"/>
                    </a:moveTo>
                    <a:lnTo>
                      <a:pt x="210" y="37"/>
                    </a:lnTo>
                    <a:lnTo>
                      <a:pt x="211" y="39"/>
                    </a:lnTo>
                    <a:lnTo>
                      <a:pt x="213" y="41"/>
                    </a:lnTo>
                    <a:lnTo>
                      <a:pt x="215" y="41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9E9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34" name="Freeform 205"/>
              <p:cNvSpPr>
                <a:spLocks/>
              </p:cNvSpPr>
              <p:nvPr/>
            </p:nvSpPr>
            <p:spPr bwMode="auto">
              <a:xfrm>
                <a:off x="4614" y="2225"/>
                <a:ext cx="215" cy="42"/>
              </a:xfrm>
              <a:custGeom>
                <a:avLst/>
                <a:gdLst>
                  <a:gd name="T0" fmla="*/ 2 w 215"/>
                  <a:gd name="T1" fmla="*/ 0 h 42"/>
                  <a:gd name="T2" fmla="*/ 211 w 215"/>
                  <a:gd name="T3" fmla="*/ 37 h 42"/>
                  <a:gd name="T4" fmla="*/ 213 w 215"/>
                  <a:gd name="T5" fmla="*/ 39 h 42"/>
                  <a:gd name="T6" fmla="*/ 213 w 215"/>
                  <a:gd name="T7" fmla="*/ 39 h 42"/>
                  <a:gd name="T8" fmla="*/ 215 w 215"/>
                  <a:gd name="T9" fmla="*/ 40 h 42"/>
                  <a:gd name="T10" fmla="*/ 215 w 215"/>
                  <a:gd name="T11" fmla="*/ 42 h 42"/>
                  <a:gd name="T12" fmla="*/ 0 w 215"/>
                  <a:gd name="T13" fmla="*/ 3 h 42"/>
                  <a:gd name="T14" fmla="*/ 0 w 215"/>
                  <a:gd name="T15" fmla="*/ 1 h 42"/>
                  <a:gd name="T16" fmla="*/ 2 w 215"/>
                  <a:gd name="T17" fmla="*/ 0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5"/>
                  <a:gd name="T28" fmla="*/ 0 h 42"/>
                  <a:gd name="T29" fmla="*/ 215 w 215"/>
                  <a:gd name="T30" fmla="*/ 42 h 4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5" h="42">
                    <a:moveTo>
                      <a:pt x="2" y="0"/>
                    </a:moveTo>
                    <a:lnTo>
                      <a:pt x="211" y="37"/>
                    </a:lnTo>
                    <a:lnTo>
                      <a:pt x="213" y="39"/>
                    </a:lnTo>
                    <a:lnTo>
                      <a:pt x="215" y="40"/>
                    </a:lnTo>
                    <a:lnTo>
                      <a:pt x="215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DEDE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35" name="Freeform 206"/>
              <p:cNvSpPr>
                <a:spLocks/>
              </p:cNvSpPr>
              <p:nvPr/>
            </p:nvSpPr>
            <p:spPr bwMode="auto">
              <a:xfrm>
                <a:off x="4614" y="2226"/>
                <a:ext cx="216" cy="43"/>
              </a:xfrm>
              <a:custGeom>
                <a:avLst/>
                <a:gdLst>
                  <a:gd name="T0" fmla="*/ 0 w 216"/>
                  <a:gd name="T1" fmla="*/ 0 h 43"/>
                  <a:gd name="T2" fmla="*/ 215 w 216"/>
                  <a:gd name="T3" fmla="*/ 38 h 43"/>
                  <a:gd name="T4" fmla="*/ 215 w 216"/>
                  <a:gd name="T5" fmla="*/ 41 h 43"/>
                  <a:gd name="T6" fmla="*/ 216 w 216"/>
                  <a:gd name="T7" fmla="*/ 43 h 43"/>
                  <a:gd name="T8" fmla="*/ 0 w 216"/>
                  <a:gd name="T9" fmla="*/ 4 h 43"/>
                  <a:gd name="T10" fmla="*/ 0 w 216"/>
                  <a:gd name="T11" fmla="*/ 2 h 43"/>
                  <a:gd name="T12" fmla="*/ 0 w 216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6"/>
                  <a:gd name="T22" fmla="*/ 0 h 43"/>
                  <a:gd name="T23" fmla="*/ 216 w 216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6" h="43">
                    <a:moveTo>
                      <a:pt x="0" y="0"/>
                    </a:moveTo>
                    <a:lnTo>
                      <a:pt x="215" y="38"/>
                    </a:lnTo>
                    <a:lnTo>
                      <a:pt x="215" y="41"/>
                    </a:lnTo>
                    <a:lnTo>
                      <a:pt x="216" y="43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1F1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36" name="Freeform 207"/>
              <p:cNvSpPr>
                <a:spLocks/>
              </p:cNvSpPr>
              <p:nvPr/>
            </p:nvSpPr>
            <p:spPr bwMode="auto">
              <a:xfrm>
                <a:off x="4613" y="2228"/>
                <a:ext cx="219" cy="42"/>
              </a:xfrm>
              <a:custGeom>
                <a:avLst/>
                <a:gdLst>
                  <a:gd name="T0" fmla="*/ 1 w 219"/>
                  <a:gd name="T1" fmla="*/ 0 h 42"/>
                  <a:gd name="T2" fmla="*/ 216 w 219"/>
                  <a:gd name="T3" fmla="*/ 39 h 42"/>
                  <a:gd name="T4" fmla="*/ 217 w 219"/>
                  <a:gd name="T5" fmla="*/ 41 h 42"/>
                  <a:gd name="T6" fmla="*/ 219 w 219"/>
                  <a:gd name="T7" fmla="*/ 42 h 42"/>
                  <a:gd name="T8" fmla="*/ 0 w 219"/>
                  <a:gd name="T9" fmla="*/ 3 h 42"/>
                  <a:gd name="T10" fmla="*/ 1 w 219"/>
                  <a:gd name="T11" fmla="*/ 2 h 42"/>
                  <a:gd name="T12" fmla="*/ 1 w 219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9"/>
                  <a:gd name="T22" fmla="*/ 0 h 42"/>
                  <a:gd name="T23" fmla="*/ 219 w 219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9" h="42">
                    <a:moveTo>
                      <a:pt x="1" y="0"/>
                    </a:moveTo>
                    <a:lnTo>
                      <a:pt x="216" y="39"/>
                    </a:lnTo>
                    <a:lnTo>
                      <a:pt x="217" y="41"/>
                    </a:lnTo>
                    <a:lnTo>
                      <a:pt x="219" y="42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8F8F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37" name="Freeform 208"/>
              <p:cNvSpPr>
                <a:spLocks/>
              </p:cNvSpPr>
              <p:nvPr/>
            </p:nvSpPr>
            <p:spPr bwMode="auto">
              <a:xfrm>
                <a:off x="4613" y="2230"/>
                <a:ext cx="219" cy="42"/>
              </a:xfrm>
              <a:custGeom>
                <a:avLst/>
                <a:gdLst>
                  <a:gd name="T0" fmla="*/ 1 w 219"/>
                  <a:gd name="T1" fmla="*/ 0 h 42"/>
                  <a:gd name="T2" fmla="*/ 217 w 219"/>
                  <a:gd name="T3" fmla="*/ 39 h 42"/>
                  <a:gd name="T4" fmla="*/ 219 w 219"/>
                  <a:gd name="T5" fmla="*/ 40 h 42"/>
                  <a:gd name="T6" fmla="*/ 219 w 219"/>
                  <a:gd name="T7" fmla="*/ 42 h 42"/>
                  <a:gd name="T8" fmla="*/ 0 w 219"/>
                  <a:gd name="T9" fmla="*/ 3 h 42"/>
                  <a:gd name="T10" fmla="*/ 0 w 219"/>
                  <a:gd name="T11" fmla="*/ 1 h 42"/>
                  <a:gd name="T12" fmla="*/ 1 w 219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9"/>
                  <a:gd name="T22" fmla="*/ 0 h 42"/>
                  <a:gd name="T23" fmla="*/ 219 w 219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9" h="42">
                    <a:moveTo>
                      <a:pt x="1" y="0"/>
                    </a:moveTo>
                    <a:lnTo>
                      <a:pt x="217" y="39"/>
                    </a:lnTo>
                    <a:lnTo>
                      <a:pt x="219" y="40"/>
                    </a:lnTo>
                    <a:lnTo>
                      <a:pt x="219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CFCF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38" name="Freeform 209"/>
              <p:cNvSpPr>
                <a:spLocks/>
              </p:cNvSpPr>
              <p:nvPr/>
            </p:nvSpPr>
            <p:spPr bwMode="auto">
              <a:xfrm>
                <a:off x="4613" y="2231"/>
                <a:ext cx="221" cy="43"/>
              </a:xfrm>
              <a:custGeom>
                <a:avLst/>
                <a:gdLst>
                  <a:gd name="T0" fmla="*/ 0 w 221"/>
                  <a:gd name="T1" fmla="*/ 0 h 43"/>
                  <a:gd name="T2" fmla="*/ 219 w 221"/>
                  <a:gd name="T3" fmla="*/ 39 h 43"/>
                  <a:gd name="T4" fmla="*/ 219 w 221"/>
                  <a:gd name="T5" fmla="*/ 41 h 43"/>
                  <a:gd name="T6" fmla="*/ 221 w 221"/>
                  <a:gd name="T7" fmla="*/ 43 h 43"/>
                  <a:gd name="T8" fmla="*/ 0 w 221"/>
                  <a:gd name="T9" fmla="*/ 4 h 43"/>
                  <a:gd name="T10" fmla="*/ 0 w 221"/>
                  <a:gd name="T11" fmla="*/ 2 h 43"/>
                  <a:gd name="T12" fmla="*/ 0 w 221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1"/>
                  <a:gd name="T22" fmla="*/ 0 h 43"/>
                  <a:gd name="T23" fmla="*/ 221 w 221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1" h="43">
                    <a:moveTo>
                      <a:pt x="0" y="0"/>
                    </a:moveTo>
                    <a:lnTo>
                      <a:pt x="219" y="39"/>
                    </a:lnTo>
                    <a:lnTo>
                      <a:pt x="219" y="41"/>
                    </a:lnTo>
                    <a:lnTo>
                      <a:pt x="221" y="43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39" name="Freeform 210"/>
              <p:cNvSpPr>
                <a:spLocks/>
              </p:cNvSpPr>
              <p:nvPr/>
            </p:nvSpPr>
            <p:spPr bwMode="auto">
              <a:xfrm>
                <a:off x="4613" y="2233"/>
                <a:ext cx="221" cy="42"/>
              </a:xfrm>
              <a:custGeom>
                <a:avLst/>
                <a:gdLst>
                  <a:gd name="T0" fmla="*/ 0 w 221"/>
                  <a:gd name="T1" fmla="*/ 0 h 42"/>
                  <a:gd name="T2" fmla="*/ 219 w 221"/>
                  <a:gd name="T3" fmla="*/ 39 h 42"/>
                  <a:gd name="T4" fmla="*/ 221 w 221"/>
                  <a:gd name="T5" fmla="*/ 41 h 42"/>
                  <a:gd name="T6" fmla="*/ 221 w 221"/>
                  <a:gd name="T7" fmla="*/ 42 h 42"/>
                  <a:gd name="T8" fmla="*/ 0 w 221"/>
                  <a:gd name="T9" fmla="*/ 4 h 42"/>
                  <a:gd name="T10" fmla="*/ 0 w 221"/>
                  <a:gd name="T11" fmla="*/ 2 h 42"/>
                  <a:gd name="T12" fmla="*/ 0 w 221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1"/>
                  <a:gd name="T22" fmla="*/ 0 h 42"/>
                  <a:gd name="T23" fmla="*/ 221 w 221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1" h="42">
                    <a:moveTo>
                      <a:pt x="0" y="0"/>
                    </a:moveTo>
                    <a:lnTo>
                      <a:pt x="219" y="39"/>
                    </a:lnTo>
                    <a:lnTo>
                      <a:pt x="221" y="41"/>
                    </a:lnTo>
                    <a:lnTo>
                      <a:pt x="221" y="42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EFEF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40" name="Freeform 211"/>
              <p:cNvSpPr>
                <a:spLocks/>
              </p:cNvSpPr>
              <p:nvPr/>
            </p:nvSpPr>
            <p:spPr bwMode="auto">
              <a:xfrm>
                <a:off x="4611" y="2235"/>
                <a:ext cx="225" cy="42"/>
              </a:xfrm>
              <a:custGeom>
                <a:avLst/>
                <a:gdLst>
                  <a:gd name="T0" fmla="*/ 2 w 225"/>
                  <a:gd name="T1" fmla="*/ 0 h 42"/>
                  <a:gd name="T2" fmla="*/ 223 w 225"/>
                  <a:gd name="T3" fmla="*/ 39 h 42"/>
                  <a:gd name="T4" fmla="*/ 223 w 225"/>
                  <a:gd name="T5" fmla="*/ 40 h 42"/>
                  <a:gd name="T6" fmla="*/ 225 w 225"/>
                  <a:gd name="T7" fmla="*/ 42 h 42"/>
                  <a:gd name="T8" fmla="*/ 0 w 225"/>
                  <a:gd name="T9" fmla="*/ 3 h 42"/>
                  <a:gd name="T10" fmla="*/ 2 w 225"/>
                  <a:gd name="T11" fmla="*/ 2 h 42"/>
                  <a:gd name="T12" fmla="*/ 2 w 225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5"/>
                  <a:gd name="T22" fmla="*/ 0 h 42"/>
                  <a:gd name="T23" fmla="*/ 225 w 225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5" h="42">
                    <a:moveTo>
                      <a:pt x="2" y="0"/>
                    </a:moveTo>
                    <a:lnTo>
                      <a:pt x="223" y="39"/>
                    </a:lnTo>
                    <a:lnTo>
                      <a:pt x="223" y="40"/>
                    </a:lnTo>
                    <a:lnTo>
                      <a:pt x="225" y="42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EFEF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41" name="Freeform 212"/>
              <p:cNvSpPr>
                <a:spLocks/>
              </p:cNvSpPr>
              <p:nvPr/>
            </p:nvSpPr>
            <p:spPr bwMode="auto">
              <a:xfrm>
                <a:off x="4611" y="2237"/>
                <a:ext cx="225" cy="42"/>
              </a:xfrm>
              <a:custGeom>
                <a:avLst/>
                <a:gdLst>
                  <a:gd name="T0" fmla="*/ 2 w 225"/>
                  <a:gd name="T1" fmla="*/ 0 h 42"/>
                  <a:gd name="T2" fmla="*/ 223 w 225"/>
                  <a:gd name="T3" fmla="*/ 38 h 42"/>
                  <a:gd name="T4" fmla="*/ 225 w 225"/>
                  <a:gd name="T5" fmla="*/ 40 h 42"/>
                  <a:gd name="T6" fmla="*/ 225 w 225"/>
                  <a:gd name="T7" fmla="*/ 42 h 42"/>
                  <a:gd name="T8" fmla="*/ 0 w 225"/>
                  <a:gd name="T9" fmla="*/ 3 h 42"/>
                  <a:gd name="T10" fmla="*/ 0 w 225"/>
                  <a:gd name="T11" fmla="*/ 1 h 42"/>
                  <a:gd name="T12" fmla="*/ 2 w 225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5"/>
                  <a:gd name="T22" fmla="*/ 0 h 42"/>
                  <a:gd name="T23" fmla="*/ 225 w 225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5" h="42">
                    <a:moveTo>
                      <a:pt x="2" y="0"/>
                    </a:moveTo>
                    <a:lnTo>
                      <a:pt x="223" y="38"/>
                    </a:lnTo>
                    <a:lnTo>
                      <a:pt x="225" y="40"/>
                    </a:lnTo>
                    <a:lnTo>
                      <a:pt x="225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DF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42" name="Freeform 213"/>
              <p:cNvSpPr>
                <a:spLocks/>
              </p:cNvSpPr>
              <p:nvPr/>
            </p:nvSpPr>
            <p:spPr bwMode="auto">
              <a:xfrm>
                <a:off x="4611" y="2238"/>
                <a:ext cx="225" cy="42"/>
              </a:xfrm>
              <a:custGeom>
                <a:avLst/>
                <a:gdLst>
                  <a:gd name="T0" fmla="*/ 0 w 225"/>
                  <a:gd name="T1" fmla="*/ 0 h 42"/>
                  <a:gd name="T2" fmla="*/ 225 w 225"/>
                  <a:gd name="T3" fmla="*/ 39 h 42"/>
                  <a:gd name="T4" fmla="*/ 225 w 225"/>
                  <a:gd name="T5" fmla="*/ 41 h 42"/>
                  <a:gd name="T6" fmla="*/ 225 w 225"/>
                  <a:gd name="T7" fmla="*/ 42 h 42"/>
                  <a:gd name="T8" fmla="*/ 0 w 225"/>
                  <a:gd name="T9" fmla="*/ 4 h 42"/>
                  <a:gd name="T10" fmla="*/ 0 w 225"/>
                  <a:gd name="T11" fmla="*/ 2 h 42"/>
                  <a:gd name="T12" fmla="*/ 0 w 225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5"/>
                  <a:gd name="T22" fmla="*/ 0 h 42"/>
                  <a:gd name="T23" fmla="*/ 225 w 225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5" h="42">
                    <a:moveTo>
                      <a:pt x="0" y="0"/>
                    </a:moveTo>
                    <a:lnTo>
                      <a:pt x="225" y="39"/>
                    </a:lnTo>
                    <a:lnTo>
                      <a:pt x="225" y="41"/>
                    </a:lnTo>
                    <a:lnTo>
                      <a:pt x="225" y="42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CFCF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43" name="Freeform 214"/>
              <p:cNvSpPr>
                <a:spLocks/>
              </p:cNvSpPr>
              <p:nvPr/>
            </p:nvSpPr>
            <p:spPr bwMode="auto">
              <a:xfrm>
                <a:off x="4611" y="2240"/>
                <a:ext cx="225" cy="42"/>
              </a:xfrm>
              <a:custGeom>
                <a:avLst/>
                <a:gdLst>
                  <a:gd name="T0" fmla="*/ 0 w 225"/>
                  <a:gd name="T1" fmla="*/ 0 h 42"/>
                  <a:gd name="T2" fmla="*/ 225 w 225"/>
                  <a:gd name="T3" fmla="*/ 39 h 42"/>
                  <a:gd name="T4" fmla="*/ 225 w 225"/>
                  <a:gd name="T5" fmla="*/ 40 h 42"/>
                  <a:gd name="T6" fmla="*/ 225 w 225"/>
                  <a:gd name="T7" fmla="*/ 42 h 42"/>
                  <a:gd name="T8" fmla="*/ 0 w 225"/>
                  <a:gd name="T9" fmla="*/ 3 h 42"/>
                  <a:gd name="T10" fmla="*/ 0 w 225"/>
                  <a:gd name="T11" fmla="*/ 2 h 42"/>
                  <a:gd name="T12" fmla="*/ 0 w 225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5"/>
                  <a:gd name="T22" fmla="*/ 0 h 42"/>
                  <a:gd name="T23" fmla="*/ 225 w 225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5" h="42">
                    <a:moveTo>
                      <a:pt x="0" y="0"/>
                    </a:moveTo>
                    <a:lnTo>
                      <a:pt x="225" y="39"/>
                    </a:lnTo>
                    <a:lnTo>
                      <a:pt x="225" y="40"/>
                    </a:lnTo>
                    <a:lnTo>
                      <a:pt x="225" y="4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AFAF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44" name="Freeform 215"/>
              <p:cNvSpPr>
                <a:spLocks/>
              </p:cNvSpPr>
              <p:nvPr/>
            </p:nvSpPr>
            <p:spPr bwMode="auto">
              <a:xfrm>
                <a:off x="4609" y="2242"/>
                <a:ext cx="227" cy="42"/>
              </a:xfrm>
              <a:custGeom>
                <a:avLst/>
                <a:gdLst>
                  <a:gd name="T0" fmla="*/ 2 w 227"/>
                  <a:gd name="T1" fmla="*/ 0 h 42"/>
                  <a:gd name="T2" fmla="*/ 227 w 227"/>
                  <a:gd name="T3" fmla="*/ 38 h 42"/>
                  <a:gd name="T4" fmla="*/ 227 w 227"/>
                  <a:gd name="T5" fmla="*/ 40 h 42"/>
                  <a:gd name="T6" fmla="*/ 227 w 227"/>
                  <a:gd name="T7" fmla="*/ 42 h 42"/>
                  <a:gd name="T8" fmla="*/ 0 w 227"/>
                  <a:gd name="T9" fmla="*/ 3 h 42"/>
                  <a:gd name="T10" fmla="*/ 2 w 227"/>
                  <a:gd name="T11" fmla="*/ 1 h 42"/>
                  <a:gd name="T12" fmla="*/ 2 w 227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7"/>
                  <a:gd name="T22" fmla="*/ 0 h 42"/>
                  <a:gd name="T23" fmla="*/ 227 w 227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7" h="42">
                    <a:moveTo>
                      <a:pt x="2" y="0"/>
                    </a:moveTo>
                    <a:lnTo>
                      <a:pt x="227" y="38"/>
                    </a:lnTo>
                    <a:lnTo>
                      <a:pt x="227" y="40"/>
                    </a:lnTo>
                    <a:lnTo>
                      <a:pt x="227" y="42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AFAF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45" name="Freeform 216"/>
              <p:cNvSpPr>
                <a:spLocks/>
              </p:cNvSpPr>
              <p:nvPr/>
            </p:nvSpPr>
            <p:spPr bwMode="auto">
              <a:xfrm>
                <a:off x="4609" y="2243"/>
                <a:ext cx="227" cy="43"/>
              </a:xfrm>
              <a:custGeom>
                <a:avLst/>
                <a:gdLst>
                  <a:gd name="T0" fmla="*/ 2 w 227"/>
                  <a:gd name="T1" fmla="*/ 0 h 43"/>
                  <a:gd name="T2" fmla="*/ 227 w 227"/>
                  <a:gd name="T3" fmla="*/ 39 h 43"/>
                  <a:gd name="T4" fmla="*/ 227 w 227"/>
                  <a:gd name="T5" fmla="*/ 41 h 43"/>
                  <a:gd name="T6" fmla="*/ 227 w 227"/>
                  <a:gd name="T7" fmla="*/ 43 h 43"/>
                  <a:gd name="T8" fmla="*/ 0 w 227"/>
                  <a:gd name="T9" fmla="*/ 4 h 43"/>
                  <a:gd name="T10" fmla="*/ 0 w 227"/>
                  <a:gd name="T11" fmla="*/ 2 h 43"/>
                  <a:gd name="T12" fmla="*/ 2 w 227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7"/>
                  <a:gd name="T22" fmla="*/ 0 h 43"/>
                  <a:gd name="T23" fmla="*/ 227 w 227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7" h="43">
                    <a:moveTo>
                      <a:pt x="2" y="0"/>
                    </a:moveTo>
                    <a:lnTo>
                      <a:pt x="227" y="39"/>
                    </a:lnTo>
                    <a:lnTo>
                      <a:pt x="227" y="41"/>
                    </a:lnTo>
                    <a:lnTo>
                      <a:pt x="227" y="43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8F8F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46" name="Freeform 217"/>
              <p:cNvSpPr>
                <a:spLocks/>
              </p:cNvSpPr>
              <p:nvPr/>
            </p:nvSpPr>
            <p:spPr bwMode="auto">
              <a:xfrm>
                <a:off x="4609" y="2245"/>
                <a:ext cx="227" cy="42"/>
              </a:xfrm>
              <a:custGeom>
                <a:avLst/>
                <a:gdLst>
                  <a:gd name="T0" fmla="*/ 0 w 227"/>
                  <a:gd name="T1" fmla="*/ 0 h 42"/>
                  <a:gd name="T2" fmla="*/ 227 w 227"/>
                  <a:gd name="T3" fmla="*/ 39 h 42"/>
                  <a:gd name="T4" fmla="*/ 227 w 227"/>
                  <a:gd name="T5" fmla="*/ 41 h 42"/>
                  <a:gd name="T6" fmla="*/ 227 w 227"/>
                  <a:gd name="T7" fmla="*/ 42 h 42"/>
                  <a:gd name="T8" fmla="*/ 0 w 227"/>
                  <a:gd name="T9" fmla="*/ 3 h 42"/>
                  <a:gd name="T10" fmla="*/ 0 w 227"/>
                  <a:gd name="T11" fmla="*/ 2 h 42"/>
                  <a:gd name="T12" fmla="*/ 0 w 227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7"/>
                  <a:gd name="T22" fmla="*/ 0 h 42"/>
                  <a:gd name="T23" fmla="*/ 227 w 227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7" h="42">
                    <a:moveTo>
                      <a:pt x="0" y="0"/>
                    </a:moveTo>
                    <a:lnTo>
                      <a:pt x="227" y="39"/>
                    </a:lnTo>
                    <a:lnTo>
                      <a:pt x="227" y="41"/>
                    </a:lnTo>
                    <a:lnTo>
                      <a:pt x="227" y="4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F8F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47" name="Freeform 218"/>
              <p:cNvSpPr>
                <a:spLocks/>
              </p:cNvSpPr>
              <p:nvPr/>
            </p:nvSpPr>
            <p:spPr bwMode="auto">
              <a:xfrm>
                <a:off x="4609" y="2247"/>
                <a:ext cx="227" cy="42"/>
              </a:xfrm>
              <a:custGeom>
                <a:avLst/>
                <a:gdLst>
                  <a:gd name="T0" fmla="*/ 0 w 227"/>
                  <a:gd name="T1" fmla="*/ 0 h 42"/>
                  <a:gd name="T2" fmla="*/ 227 w 227"/>
                  <a:gd name="T3" fmla="*/ 39 h 42"/>
                  <a:gd name="T4" fmla="*/ 227 w 227"/>
                  <a:gd name="T5" fmla="*/ 40 h 42"/>
                  <a:gd name="T6" fmla="*/ 227 w 227"/>
                  <a:gd name="T7" fmla="*/ 42 h 42"/>
                  <a:gd name="T8" fmla="*/ 0 w 227"/>
                  <a:gd name="T9" fmla="*/ 3 h 42"/>
                  <a:gd name="T10" fmla="*/ 0 w 227"/>
                  <a:gd name="T11" fmla="*/ 1 h 42"/>
                  <a:gd name="T12" fmla="*/ 0 w 227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7"/>
                  <a:gd name="T22" fmla="*/ 0 h 42"/>
                  <a:gd name="T23" fmla="*/ 227 w 227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7" h="42">
                    <a:moveTo>
                      <a:pt x="0" y="0"/>
                    </a:moveTo>
                    <a:lnTo>
                      <a:pt x="227" y="39"/>
                    </a:lnTo>
                    <a:lnTo>
                      <a:pt x="227" y="40"/>
                    </a:lnTo>
                    <a:lnTo>
                      <a:pt x="227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F7F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48" name="Freeform 219"/>
              <p:cNvSpPr>
                <a:spLocks/>
              </p:cNvSpPr>
              <p:nvPr/>
            </p:nvSpPr>
            <p:spPr bwMode="auto">
              <a:xfrm>
                <a:off x="4608" y="2248"/>
                <a:ext cx="228" cy="43"/>
              </a:xfrm>
              <a:custGeom>
                <a:avLst/>
                <a:gdLst>
                  <a:gd name="T0" fmla="*/ 1 w 228"/>
                  <a:gd name="T1" fmla="*/ 0 h 43"/>
                  <a:gd name="T2" fmla="*/ 228 w 228"/>
                  <a:gd name="T3" fmla="*/ 39 h 43"/>
                  <a:gd name="T4" fmla="*/ 228 w 228"/>
                  <a:gd name="T5" fmla="*/ 41 h 43"/>
                  <a:gd name="T6" fmla="*/ 226 w 228"/>
                  <a:gd name="T7" fmla="*/ 43 h 43"/>
                  <a:gd name="T8" fmla="*/ 0 w 228"/>
                  <a:gd name="T9" fmla="*/ 4 h 43"/>
                  <a:gd name="T10" fmla="*/ 1 w 228"/>
                  <a:gd name="T11" fmla="*/ 2 h 43"/>
                  <a:gd name="T12" fmla="*/ 1 w 228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8"/>
                  <a:gd name="T22" fmla="*/ 0 h 43"/>
                  <a:gd name="T23" fmla="*/ 228 w 228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8" h="43">
                    <a:moveTo>
                      <a:pt x="1" y="0"/>
                    </a:moveTo>
                    <a:lnTo>
                      <a:pt x="228" y="39"/>
                    </a:lnTo>
                    <a:lnTo>
                      <a:pt x="228" y="41"/>
                    </a:lnTo>
                    <a:lnTo>
                      <a:pt x="226" y="43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6F6F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49" name="Freeform 220"/>
              <p:cNvSpPr>
                <a:spLocks/>
              </p:cNvSpPr>
              <p:nvPr/>
            </p:nvSpPr>
            <p:spPr bwMode="auto">
              <a:xfrm>
                <a:off x="4608" y="2250"/>
                <a:ext cx="228" cy="42"/>
              </a:xfrm>
              <a:custGeom>
                <a:avLst/>
                <a:gdLst>
                  <a:gd name="T0" fmla="*/ 1 w 228"/>
                  <a:gd name="T1" fmla="*/ 0 h 42"/>
                  <a:gd name="T2" fmla="*/ 228 w 228"/>
                  <a:gd name="T3" fmla="*/ 39 h 42"/>
                  <a:gd name="T4" fmla="*/ 226 w 228"/>
                  <a:gd name="T5" fmla="*/ 41 h 42"/>
                  <a:gd name="T6" fmla="*/ 226 w 228"/>
                  <a:gd name="T7" fmla="*/ 42 h 42"/>
                  <a:gd name="T8" fmla="*/ 0 w 228"/>
                  <a:gd name="T9" fmla="*/ 3 h 42"/>
                  <a:gd name="T10" fmla="*/ 0 w 228"/>
                  <a:gd name="T11" fmla="*/ 2 h 42"/>
                  <a:gd name="T12" fmla="*/ 1 w 228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8"/>
                  <a:gd name="T22" fmla="*/ 0 h 42"/>
                  <a:gd name="T23" fmla="*/ 228 w 228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8" h="42">
                    <a:moveTo>
                      <a:pt x="1" y="0"/>
                    </a:moveTo>
                    <a:lnTo>
                      <a:pt x="228" y="39"/>
                    </a:lnTo>
                    <a:lnTo>
                      <a:pt x="226" y="41"/>
                    </a:lnTo>
                    <a:lnTo>
                      <a:pt x="226" y="4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5F5F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50" name="Freeform 221"/>
              <p:cNvSpPr>
                <a:spLocks/>
              </p:cNvSpPr>
              <p:nvPr/>
            </p:nvSpPr>
            <p:spPr bwMode="auto">
              <a:xfrm>
                <a:off x="4608" y="2252"/>
                <a:ext cx="226" cy="42"/>
              </a:xfrm>
              <a:custGeom>
                <a:avLst/>
                <a:gdLst>
                  <a:gd name="T0" fmla="*/ 0 w 226"/>
                  <a:gd name="T1" fmla="*/ 0 h 42"/>
                  <a:gd name="T2" fmla="*/ 226 w 226"/>
                  <a:gd name="T3" fmla="*/ 39 h 42"/>
                  <a:gd name="T4" fmla="*/ 226 w 226"/>
                  <a:gd name="T5" fmla="*/ 40 h 42"/>
                  <a:gd name="T6" fmla="*/ 226 w 226"/>
                  <a:gd name="T7" fmla="*/ 42 h 42"/>
                  <a:gd name="T8" fmla="*/ 0 w 226"/>
                  <a:gd name="T9" fmla="*/ 3 h 42"/>
                  <a:gd name="T10" fmla="*/ 0 w 226"/>
                  <a:gd name="T11" fmla="*/ 1 h 42"/>
                  <a:gd name="T12" fmla="*/ 0 w 226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6"/>
                  <a:gd name="T22" fmla="*/ 0 h 42"/>
                  <a:gd name="T23" fmla="*/ 226 w 226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6" h="42">
                    <a:moveTo>
                      <a:pt x="0" y="0"/>
                    </a:moveTo>
                    <a:lnTo>
                      <a:pt x="226" y="39"/>
                    </a:lnTo>
                    <a:lnTo>
                      <a:pt x="226" y="40"/>
                    </a:lnTo>
                    <a:lnTo>
                      <a:pt x="226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5F5F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51" name="Freeform 222"/>
              <p:cNvSpPr>
                <a:spLocks/>
              </p:cNvSpPr>
              <p:nvPr/>
            </p:nvSpPr>
            <p:spPr bwMode="auto">
              <a:xfrm>
                <a:off x="4608" y="2253"/>
                <a:ext cx="226" cy="43"/>
              </a:xfrm>
              <a:custGeom>
                <a:avLst/>
                <a:gdLst>
                  <a:gd name="T0" fmla="*/ 0 w 226"/>
                  <a:gd name="T1" fmla="*/ 0 h 43"/>
                  <a:gd name="T2" fmla="*/ 226 w 226"/>
                  <a:gd name="T3" fmla="*/ 39 h 43"/>
                  <a:gd name="T4" fmla="*/ 226 w 226"/>
                  <a:gd name="T5" fmla="*/ 41 h 43"/>
                  <a:gd name="T6" fmla="*/ 224 w 226"/>
                  <a:gd name="T7" fmla="*/ 43 h 43"/>
                  <a:gd name="T8" fmla="*/ 0 w 226"/>
                  <a:gd name="T9" fmla="*/ 4 h 43"/>
                  <a:gd name="T10" fmla="*/ 0 w 226"/>
                  <a:gd name="T11" fmla="*/ 2 h 43"/>
                  <a:gd name="T12" fmla="*/ 0 w 226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6"/>
                  <a:gd name="T22" fmla="*/ 0 h 43"/>
                  <a:gd name="T23" fmla="*/ 226 w 226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6" h="43">
                    <a:moveTo>
                      <a:pt x="0" y="0"/>
                    </a:moveTo>
                    <a:lnTo>
                      <a:pt x="226" y="39"/>
                    </a:lnTo>
                    <a:lnTo>
                      <a:pt x="226" y="41"/>
                    </a:lnTo>
                    <a:lnTo>
                      <a:pt x="224" y="43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F2F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52" name="Freeform 223"/>
              <p:cNvSpPr>
                <a:spLocks/>
              </p:cNvSpPr>
              <p:nvPr/>
            </p:nvSpPr>
            <p:spPr bwMode="auto">
              <a:xfrm>
                <a:off x="4608" y="2255"/>
                <a:ext cx="226" cy="42"/>
              </a:xfrm>
              <a:custGeom>
                <a:avLst/>
                <a:gdLst>
                  <a:gd name="T0" fmla="*/ 0 w 226"/>
                  <a:gd name="T1" fmla="*/ 0 h 42"/>
                  <a:gd name="T2" fmla="*/ 226 w 226"/>
                  <a:gd name="T3" fmla="*/ 39 h 42"/>
                  <a:gd name="T4" fmla="*/ 224 w 226"/>
                  <a:gd name="T5" fmla="*/ 41 h 42"/>
                  <a:gd name="T6" fmla="*/ 224 w 226"/>
                  <a:gd name="T7" fmla="*/ 42 h 42"/>
                  <a:gd name="T8" fmla="*/ 0 w 226"/>
                  <a:gd name="T9" fmla="*/ 3 h 42"/>
                  <a:gd name="T10" fmla="*/ 0 w 226"/>
                  <a:gd name="T11" fmla="*/ 2 h 42"/>
                  <a:gd name="T12" fmla="*/ 0 w 226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6"/>
                  <a:gd name="T22" fmla="*/ 0 h 42"/>
                  <a:gd name="T23" fmla="*/ 226 w 226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6" h="42">
                    <a:moveTo>
                      <a:pt x="0" y="0"/>
                    </a:moveTo>
                    <a:lnTo>
                      <a:pt x="226" y="39"/>
                    </a:lnTo>
                    <a:lnTo>
                      <a:pt x="224" y="41"/>
                    </a:lnTo>
                    <a:lnTo>
                      <a:pt x="224" y="4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F2F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53" name="Freeform 224"/>
              <p:cNvSpPr>
                <a:spLocks/>
              </p:cNvSpPr>
              <p:nvPr/>
            </p:nvSpPr>
            <p:spPr bwMode="auto">
              <a:xfrm>
                <a:off x="4608" y="2257"/>
                <a:ext cx="224" cy="42"/>
              </a:xfrm>
              <a:custGeom>
                <a:avLst/>
                <a:gdLst>
                  <a:gd name="T0" fmla="*/ 0 w 224"/>
                  <a:gd name="T1" fmla="*/ 0 h 42"/>
                  <a:gd name="T2" fmla="*/ 224 w 224"/>
                  <a:gd name="T3" fmla="*/ 39 h 42"/>
                  <a:gd name="T4" fmla="*/ 224 w 224"/>
                  <a:gd name="T5" fmla="*/ 40 h 42"/>
                  <a:gd name="T6" fmla="*/ 222 w 224"/>
                  <a:gd name="T7" fmla="*/ 42 h 42"/>
                  <a:gd name="T8" fmla="*/ 0 w 224"/>
                  <a:gd name="T9" fmla="*/ 3 h 42"/>
                  <a:gd name="T10" fmla="*/ 0 w 224"/>
                  <a:gd name="T11" fmla="*/ 1 h 42"/>
                  <a:gd name="T12" fmla="*/ 0 w 224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4"/>
                  <a:gd name="T22" fmla="*/ 0 h 42"/>
                  <a:gd name="T23" fmla="*/ 224 w 224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4" h="42">
                    <a:moveTo>
                      <a:pt x="0" y="0"/>
                    </a:moveTo>
                    <a:lnTo>
                      <a:pt x="224" y="39"/>
                    </a:lnTo>
                    <a:lnTo>
                      <a:pt x="224" y="40"/>
                    </a:lnTo>
                    <a:lnTo>
                      <a:pt x="222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1F1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54" name="Freeform 225"/>
              <p:cNvSpPr>
                <a:spLocks/>
              </p:cNvSpPr>
              <p:nvPr/>
            </p:nvSpPr>
            <p:spPr bwMode="auto">
              <a:xfrm>
                <a:off x="4608" y="2258"/>
                <a:ext cx="224" cy="43"/>
              </a:xfrm>
              <a:custGeom>
                <a:avLst/>
                <a:gdLst>
                  <a:gd name="T0" fmla="*/ 0 w 224"/>
                  <a:gd name="T1" fmla="*/ 0 h 43"/>
                  <a:gd name="T2" fmla="*/ 224 w 224"/>
                  <a:gd name="T3" fmla="*/ 39 h 43"/>
                  <a:gd name="T4" fmla="*/ 222 w 224"/>
                  <a:gd name="T5" fmla="*/ 41 h 43"/>
                  <a:gd name="T6" fmla="*/ 222 w 224"/>
                  <a:gd name="T7" fmla="*/ 43 h 43"/>
                  <a:gd name="T8" fmla="*/ 0 w 224"/>
                  <a:gd name="T9" fmla="*/ 4 h 43"/>
                  <a:gd name="T10" fmla="*/ 0 w 224"/>
                  <a:gd name="T11" fmla="*/ 2 h 43"/>
                  <a:gd name="T12" fmla="*/ 0 w 224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4"/>
                  <a:gd name="T22" fmla="*/ 0 h 43"/>
                  <a:gd name="T23" fmla="*/ 224 w 224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4" h="43">
                    <a:moveTo>
                      <a:pt x="0" y="0"/>
                    </a:moveTo>
                    <a:lnTo>
                      <a:pt x="224" y="39"/>
                    </a:lnTo>
                    <a:lnTo>
                      <a:pt x="222" y="41"/>
                    </a:lnTo>
                    <a:lnTo>
                      <a:pt x="222" y="43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0F0E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55" name="Freeform 226"/>
              <p:cNvSpPr>
                <a:spLocks/>
              </p:cNvSpPr>
              <p:nvPr/>
            </p:nvSpPr>
            <p:spPr bwMode="auto">
              <a:xfrm>
                <a:off x="4606" y="2260"/>
                <a:ext cx="224" cy="42"/>
              </a:xfrm>
              <a:custGeom>
                <a:avLst/>
                <a:gdLst>
                  <a:gd name="T0" fmla="*/ 2 w 224"/>
                  <a:gd name="T1" fmla="*/ 0 h 42"/>
                  <a:gd name="T2" fmla="*/ 224 w 224"/>
                  <a:gd name="T3" fmla="*/ 39 h 42"/>
                  <a:gd name="T4" fmla="*/ 224 w 224"/>
                  <a:gd name="T5" fmla="*/ 41 h 42"/>
                  <a:gd name="T6" fmla="*/ 223 w 224"/>
                  <a:gd name="T7" fmla="*/ 42 h 42"/>
                  <a:gd name="T8" fmla="*/ 0 w 224"/>
                  <a:gd name="T9" fmla="*/ 4 h 42"/>
                  <a:gd name="T10" fmla="*/ 2 w 224"/>
                  <a:gd name="T11" fmla="*/ 2 h 42"/>
                  <a:gd name="T12" fmla="*/ 2 w 224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4"/>
                  <a:gd name="T22" fmla="*/ 0 h 42"/>
                  <a:gd name="T23" fmla="*/ 224 w 224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4" h="42">
                    <a:moveTo>
                      <a:pt x="2" y="0"/>
                    </a:moveTo>
                    <a:lnTo>
                      <a:pt x="224" y="39"/>
                    </a:lnTo>
                    <a:lnTo>
                      <a:pt x="224" y="41"/>
                    </a:lnTo>
                    <a:lnTo>
                      <a:pt x="223" y="42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FEEE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56" name="Freeform 227"/>
              <p:cNvSpPr>
                <a:spLocks/>
              </p:cNvSpPr>
              <p:nvPr/>
            </p:nvSpPr>
            <p:spPr bwMode="auto">
              <a:xfrm>
                <a:off x="4606" y="2262"/>
                <a:ext cx="224" cy="42"/>
              </a:xfrm>
              <a:custGeom>
                <a:avLst/>
                <a:gdLst>
                  <a:gd name="T0" fmla="*/ 2 w 224"/>
                  <a:gd name="T1" fmla="*/ 0 h 42"/>
                  <a:gd name="T2" fmla="*/ 224 w 224"/>
                  <a:gd name="T3" fmla="*/ 39 h 42"/>
                  <a:gd name="T4" fmla="*/ 223 w 224"/>
                  <a:gd name="T5" fmla="*/ 40 h 42"/>
                  <a:gd name="T6" fmla="*/ 223 w 224"/>
                  <a:gd name="T7" fmla="*/ 42 h 42"/>
                  <a:gd name="T8" fmla="*/ 0 w 224"/>
                  <a:gd name="T9" fmla="*/ 3 h 42"/>
                  <a:gd name="T10" fmla="*/ 0 w 224"/>
                  <a:gd name="T11" fmla="*/ 2 h 42"/>
                  <a:gd name="T12" fmla="*/ 2 w 224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4"/>
                  <a:gd name="T22" fmla="*/ 0 h 42"/>
                  <a:gd name="T23" fmla="*/ 224 w 224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4" h="42">
                    <a:moveTo>
                      <a:pt x="2" y="0"/>
                    </a:moveTo>
                    <a:lnTo>
                      <a:pt x="224" y="39"/>
                    </a:lnTo>
                    <a:lnTo>
                      <a:pt x="223" y="40"/>
                    </a:lnTo>
                    <a:lnTo>
                      <a:pt x="223" y="4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FEEE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57" name="Freeform 228"/>
              <p:cNvSpPr>
                <a:spLocks/>
              </p:cNvSpPr>
              <p:nvPr/>
            </p:nvSpPr>
            <p:spPr bwMode="auto">
              <a:xfrm>
                <a:off x="4606" y="2264"/>
                <a:ext cx="223" cy="42"/>
              </a:xfrm>
              <a:custGeom>
                <a:avLst/>
                <a:gdLst>
                  <a:gd name="T0" fmla="*/ 0 w 223"/>
                  <a:gd name="T1" fmla="*/ 0 h 42"/>
                  <a:gd name="T2" fmla="*/ 223 w 223"/>
                  <a:gd name="T3" fmla="*/ 38 h 42"/>
                  <a:gd name="T4" fmla="*/ 223 w 223"/>
                  <a:gd name="T5" fmla="*/ 40 h 42"/>
                  <a:gd name="T6" fmla="*/ 221 w 223"/>
                  <a:gd name="T7" fmla="*/ 42 h 42"/>
                  <a:gd name="T8" fmla="*/ 0 w 223"/>
                  <a:gd name="T9" fmla="*/ 3 h 42"/>
                  <a:gd name="T10" fmla="*/ 0 w 223"/>
                  <a:gd name="T11" fmla="*/ 1 h 42"/>
                  <a:gd name="T12" fmla="*/ 0 w 223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3"/>
                  <a:gd name="T22" fmla="*/ 0 h 42"/>
                  <a:gd name="T23" fmla="*/ 223 w 223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3" h="42">
                    <a:moveTo>
                      <a:pt x="0" y="0"/>
                    </a:moveTo>
                    <a:lnTo>
                      <a:pt x="223" y="38"/>
                    </a:lnTo>
                    <a:lnTo>
                      <a:pt x="223" y="40"/>
                    </a:lnTo>
                    <a:lnTo>
                      <a:pt x="221" y="42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CEC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58" name="Freeform 229"/>
              <p:cNvSpPr>
                <a:spLocks/>
              </p:cNvSpPr>
              <p:nvPr/>
            </p:nvSpPr>
            <p:spPr bwMode="auto">
              <a:xfrm>
                <a:off x="4606" y="2265"/>
                <a:ext cx="223" cy="42"/>
              </a:xfrm>
              <a:custGeom>
                <a:avLst/>
                <a:gdLst>
                  <a:gd name="T0" fmla="*/ 0 w 223"/>
                  <a:gd name="T1" fmla="*/ 0 h 42"/>
                  <a:gd name="T2" fmla="*/ 223 w 223"/>
                  <a:gd name="T3" fmla="*/ 39 h 42"/>
                  <a:gd name="T4" fmla="*/ 221 w 223"/>
                  <a:gd name="T5" fmla="*/ 41 h 42"/>
                  <a:gd name="T6" fmla="*/ 219 w 223"/>
                  <a:gd name="T7" fmla="*/ 42 h 42"/>
                  <a:gd name="T8" fmla="*/ 0 w 223"/>
                  <a:gd name="T9" fmla="*/ 4 h 42"/>
                  <a:gd name="T10" fmla="*/ 0 w 223"/>
                  <a:gd name="T11" fmla="*/ 2 h 42"/>
                  <a:gd name="T12" fmla="*/ 0 w 223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3"/>
                  <a:gd name="T22" fmla="*/ 0 h 42"/>
                  <a:gd name="T23" fmla="*/ 223 w 223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3" h="42">
                    <a:moveTo>
                      <a:pt x="0" y="0"/>
                    </a:moveTo>
                    <a:lnTo>
                      <a:pt x="223" y="39"/>
                    </a:lnTo>
                    <a:lnTo>
                      <a:pt x="221" y="41"/>
                    </a:lnTo>
                    <a:lnTo>
                      <a:pt x="219" y="42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CEC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59" name="Freeform 230"/>
              <p:cNvSpPr>
                <a:spLocks/>
              </p:cNvSpPr>
              <p:nvPr/>
            </p:nvSpPr>
            <p:spPr bwMode="auto">
              <a:xfrm>
                <a:off x="4606" y="2267"/>
                <a:ext cx="221" cy="42"/>
              </a:xfrm>
              <a:custGeom>
                <a:avLst/>
                <a:gdLst>
                  <a:gd name="T0" fmla="*/ 0 w 221"/>
                  <a:gd name="T1" fmla="*/ 0 h 42"/>
                  <a:gd name="T2" fmla="*/ 221 w 221"/>
                  <a:gd name="T3" fmla="*/ 39 h 42"/>
                  <a:gd name="T4" fmla="*/ 221 w 221"/>
                  <a:gd name="T5" fmla="*/ 39 h 42"/>
                  <a:gd name="T6" fmla="*/ 219 w 221"/>
                  <a:gd name="T7" fmla="*/ 40 h 42"/>
                  <a:gd name="T8" fmla="*/ 219 w 221"/>
                  <a:gd name="T9" fmla="*/ 40 h 42"/>
                  <a:gd name="T10" fmla="*/ 218 w 221"/>
                  <a:gd name="T11" fmla="*/ 42 h 42"/>
                  <a:gd name="T12" fmla="*/ 0 w 221"/>
                  <a:gd name="T13" fmla="*/ 3 h 42"/>
                  <a:gd name="T14" fmla="*/ 0 w 221"/>
                  <a:gd name="T15" fmla="*/ 2 h 42"/>
                  <a:gd name="T16" fmla="*/ 0 w 221"/>
                  <a:gd name="T17" fmla="*/ 0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21"/>
                  <a:gd name="T28" fmla="*/ 0 h 42"/>
                  <a:gd name="T29" fmla="*/ 221 w 221"/>
                  <a:gd name="T30" fmla="*/ 42 h 4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21" h="42">
                    <a:moveTo>
                      <a:pt x="0" y="0"/>
                    </a:moveTo>
                    <a:lnTo>
                      <a:pt x="221" y="39"/>
                    </a:lnTo>
                    <a:lnTo>
                      <a:pt x="219" y="40"/>
                    </a:lnTo>
                    <a:lnTo>
                      <a:pt x="218" y="4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BE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60" name="Freeform 231"/>
              <p:cNvSpPr>
                <a:spLocks/>
              </p:cNvSpPr>
              <p:nvPr/>
            </p:nvSpPr>
            <p:spPr bwMode="auto">
              <a:xfrm>
                <a:off x="4606" y="2269"/>
                <a:ext cx="219" cy="40"/>
              </a:xfrm>
              <a:custGeom>
                <a:avLst/>
                <a:gdLst>
                  <a:gd name="T0" fmla="*/ 0 w 219"/>
                  <a:gd name="T1" fmla="*/ 0 h 40"/>
                  <a:gd name="T2" fmla="*/ 219 w 219"/>
                  <a:gd name="T3" fmla="*/ 38 h 40"/>
                  <a:gd name="T4" fmla="*/ 219 w 219"/>
                  <a:gd name="T5" fmla="*/ 38 h 40"/>
                  <a:gd name="T6" fmla="*/ 219 w 219"/>
                  <a:gd name="T7" fmla="*/ 38 h 40"/>
                  <a:gd name="T8" fmla="*/ 218 w 219"/>
                  <a:gd name="T9" fmla="*/ 40 h 40"/>
                  <a:gd name="T10" fmla="*/ 216 w 219"/>
                  <a:gd name="T11" fmla="*/ 40 h 40"/>
                  <a:gd name="T12" fmla="*/ 0 w 219"/>
                  <a:gd name="T13" fmla="*/ 3 h 40"/>
                  <a:gd name="T14" fmla="*/ 0 w 219"/>
                  <a:gd name="T15" fmla="*/ 1 h 40"/>
                  <a:gd name="T16" fmla="*/ 0 w 219"/>
                  <a:gd name="T17" fmla="*/ 0 h 4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9"/>
                  <a:gd name="T28" fmla="*/ 0 h 40"/>
                  <a:gd name="T29" fmla="*/ 219 w 219"/>
                  <a:gd name="T30" fmla="*/ 40 h 4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9" h="40">
                    <a:moveTo>
                      <a:pt x="0" y="0"/>
                    </a:moveTo>
                    <a:lnTo>
                      <a:pt x="219" y="38"/>
                    </a:lnTo>
                    <a:lnTo>
                      <a:pt x="218" y="40"/>
                    </a:lnTo>
                    <a:lnTo>
                      <a:pt x="216" y="40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E9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61" name="Freeform 232"/>
              <p:cNvSpPr>
                <a:spLocks/>
              </p:cNvSpPr>
              <p:nvPr/>
            </p:nvSpPr>
            <p:spPr bwMode="auto">
              <a:xfrm>
                <a:off x="4606" y="2270"/>
                <a:ext cx="218" cy="41"/>
              </a:xfrm>
              <a:custGeom>
                <a:avLst/>
                <a:gdLst>
                  <a:gd name="T0" fmla="*/ 0 w 218"/>
                  <a:gd name="T1" fmla="*/ 0 h 41"/>
                  <a:gd name="T2" fmla="*/ 218 w 218"/>
                  <a:gd name="T3" fmla="*/ 39 h 41"/>
                  <a:gd name="T4" fmla="*/ 216 w 218"/>
                  <a:gd name="T5" fmla="*/ 39 h 41"/>
                  <a:gd name="T6" fmla="*/ 214 w 218"/>
                  <a:gd name="T7" fmla="*/ 41 h 41"/>
                  <a:gd name="T8" fmla="*/ 0 w 218"/>
                  <a:gd name="T9" fmla="*/ 4 h 41"/>
                  <a:gd name="T10" fmla="*/ 0 w 218"/>
                  <a:gd name="T11" fmla="*/ 2 h 41"/>
                  <a:gd name="T12" fmla="*/ 0 w 218"/>
                  <a:gd name="T13" fmla="*/ 0 h 4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8"/>
                  <a:gd name="T22" fmla="*/ 0 h 41"/>
                  <a:gd name="T23" fmla="*/ 218 w 218"/>
                  <a:gd name="T24" fmla="*/ 41 h 4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8" h="41">
                    <a:moveTo>
                      <a:pt x="0" y="0"/>
                    </a:moveTo>
                    <a:lnTo>
                      <a:pt x="218" y="39"/>
                    </a:lnTo>
                    <a:lnTo>
                      <a:pt x="216" y="39"/>
                    </a:lnTo>
                    <a:lnTo>
                      <a:pt x="214" y="41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8E8E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62" name="Freeform 233"/>
              <p:cNvSpPr>
                <a:spLocks/>
              </p:cNvSpPr>
              <p:nvPr/>
            </p:nvSpPr>
            <p:spPr bwMode="auto">
              <a:xfrm>
                <a:off x="4606" y="2272"/>
                <a:ext cx="216" cy="41"/>
              </a:xfrm>
              <a:custGeom>
                <a:avLst/>
                <a:gdLst>
                  <a:gd name="T0" fmla="*/ 0 w 216"/>
                  <a:gd name="T1" fmla="*/ 0 h 41"/>
                  <a:gd name="T2" fmla="*/ 216 w 216"/>
                  <a:gd name="T3" fmla="*/ 37 h 41"/>
                  <a:gd name="T4" fmla="*/ 214 w 216"/>
                  <a:gd name="T5" fmla="*/ 39 h 41"/>
                  <a:gd name="T6" fmla="*/ 213 w 216"/>
                  <a:gd name="T7" fmla="*/ 41 h 41"/>
                  <a:gd name="T8" fmla="*/ 0 w 216"/>
                  <a:gd name="T9" fmla="*/ 3 h 41"/>
                  <a:gd name="T10" fmla="*/ 0 w 216"/>
                  <a:gd name="T11" fmla="*/ 2 h 41"/>
                  <a:gd name="T12" fmla="*/ 0 w 216"/>
                  <a:gd name="T13" fmla="*/ 0 h 4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6"/>
                  <a:gd name="T22" fmla="*/ 0 h 41"/>
                  <a:gd name="T23" fmla="*/ 216 w 216"/>
                  <a:gd name="T24" fmla="*/ 41 h 4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6" h="41">
                    <a:moveTo>
                      <a:pt x="0" y="0"/>
                    </a:moveTo>
                    <a:lnTo>
                      <a:pt x="216" y="37"/>
                    </a:lnTo>
                    <a:lnTo>
                      <a:pt x="214" y="39"/>
                    </a:lnTo>
                    <a:lnTo>
                      <a:pt x="213" y="41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8E8E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63" name="Freeform 234"/>
              <p:cNvSpPr>
                <a:spLocks/>
              </p:cNvSpPr>
              <p:nvPr/>
            </p:nvSpPr>
            <p:spPr bwMode="auto">
              <a:xfrm>
                <a:off x="4606" y="2274"/>
                <a:ext cx="214" cy="40"/>
              </a:xfrm>
              <a:custGeom>
                <a:avLst/>
                <a:gdLst>
                  <a:gd name="T0" fmla="*/ 0 w 214"/>
                  <a:gd name="T1" fmla="*/ 0 h 40"/>
                  <a:gd name="T2" fmla="*/ 214 w 214"/>
                  <a:gd name="T3" fmla="*/ 37 h 40"/>
                  <a:gd name="T4" fmla="*/ 213 w 214"/>
                  <a:gd name="T5" fmla="*/ 39 h 40"/>
                  <a:gd name="T6" fmla="*/ 211 w 214"/>
                  <a:gd name="T7" fmla="*/ 40 h 40"/>
                  <a:gd name="T8" fmla="*/ 0 w 214"/>
                  <a:gd name="T9" fmla="*/ 3 h 40"/>
                  <a:gd name="T10" fmla="*/ 0 w 214"/>
                  <a:gd name="T11" fmla="*/ 1 h 40"/>
                  <a:gd name="T12" fmla="*/ 0 w 214"/>
                  <a:gd name="T13" fmla="*/ 0 h 4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4"/>
                  <a:gd name="T22" fmla="*/ 0 h 40"/>
                  <a:gd name="T23" fmla="*/ 214 w 214"/>
                  <a:gd name="T24" fmla="*/ 40 h 4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4" h="40">
                    <a:moveTo>
                      <a:pt x="0" y="0"/>
                    </a:moveTo>
                    <a:lnTo>
                      <a:pt x="214" y="37"/>
                    </a:lnTo>
                    <a:lnTo>
                      <a:pt x="213" y="39"/>
                    </a:lnTo>
                    <a:lnTo>
                      <a:pt x="211" y="40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5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64" name="Freeform 235"/>
              <p:cNvSpPr>
                <a:spLocks/>
              </p:cNvSpPr>
              <p:nvPr/>
            </p:nvSpPr>
            <p:spPr bwMode="auto">
              <a:xfrm>
                <a:off x="4606" y="2275"/>
                <a:ext cx="213" cy="41"/>
              </a:xfrm>
              <a:custGeom>
                <a:avLst/>
                <a:gdLst>
                  <a:gd name="T0" fmla="*/ 0 w 213"/>
                  <a:gd name="T1" fmla="*/ 0 h 41"/>
                  <a:gd name="T2" fmla="*/ 213 w 213"/>
                  <a:gd name="T3" fmla="*/ 38 h 41"/>
                  <a:gd name="T4" fmla="*/ 211 w 213"/>
                  <a:gd name="T5" fmla="*/ 39 h 41"/>
                  <a:gd name="T6" fmla="*/ 209 w 213"/>
                  <a:gd name="T7" fmla="*/ 41 h 41"/>
                  <a:gd name="T8" fmla="*/ 0 w 213"/>
                  <a:gd name="T9" fmla="*/ 4 h 41"/>
                  <a:gd name="T10" fmla="*/ 0 w 213"/>
                  <a:gd name="T11" fmla="*/ 2 h 41"/>
                  <a:gd name="T12" fmla="*/ 0 w 213"/>
                  <a:gd name="T13" fmla="*/ 0 h 4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3"/>
                  <a:gd name="T22" fmla="*/ 0 h 41"/>
                  <a:gd name="T23" fmla="*/ 213 w 213"/>
                  <a:gd name="T24" fmla="*/ 41 h 4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3" h="41">
                    <a:moveTo>
                      <a:pt x="0" y="0"/>
                    </a:moveTo>
                    <a:lnTo>
                      <a:pt x="213" y="38"/>
                    </a:lnTo>
                    <a:lnTo>
                      <a:pt x="211" y="39"/>
                    </a:lnTo>
                    <a:lnTo>
                      <a:pt x="209" y="41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5E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65" name="Freeform 236"/>
              <p:cNvSpPr>
                <a:spLocks/>
              </p:cNvSpPr>
              <p:nvPr/>
            </p:nvSpPr>
            <p:spPr bwMode="auto">
              <a:xfrm>
                <a:off x="4606" y="2277"/>
                <a:ext cx="211" cy="39"/>
              </a:xfrm>
              <a:custGeom>
                <a:avLst/>
                <a:gdLst>
                  <a:gd name="T0" fmla="*/ 0 w 211"/>
                  <a:gd name="T1" fmla="*/ 0 h 39"/>
                  <a:gd name="T2" fmla="*/ 211 w 211"/>
                  <a:gd name="T3" fmla="*/ 37 h 39"/>
                  <a:gd name="T4" fmla="*/ 209 w 211"/>
                  <a:gd name="T5" fmla="*/ 39 h 39"/>
                  <a:gd name="T6" fmla="*/ 206 w 211"/>
                  <a:gd name="T7" fmla="*/ 39 h 39"/>
                  <a:gd name="T8" fmla="*/ 0 w 211"/>
                  <a:gd name="T9" fmla="*/ 3 h 39"/>
                  <a:gd name="T10" fmla="*/ 0 w 211"/>
                  <a:gd name="T11" fmla="*/ 2 h 39"/>
                  <a:gd name="T12" fmla="*/ 0 w 211"/>
                  <a:gd name="T13" fmla="*/ 0 h 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1"/>
                  <a:gd name="T22" fmla="*/ 0 h 39"/>
                  <a:gd name="T23" fmla="*/ 211 w 211"/>
                  <a:gd name="T24" fmla="*/ 39 h 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1" h="39">
                    <a:moveTo>
                      <a:pt x="0" y="0"/>
                    </a:moveTo>
                    <a:lnTo>
                      <a:pt x="211" y="37"/>
                    </a:lnTo>
                    <a:lnTo>
                      <a:pt x="209" y="39"/>
                    </a:lnTo>
                    <a:lnTo>
                      <a:pt x="206" y="39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E4E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66" name="Freeform 237"/>
              <p:cNvSpPr>
                <a:spLocks/>
              </p:cNvSpPr>
              <p:nvPr/>
            </p:nvSpPr>
            <p:spPr bwMode="auto">
              <a:xfrm>
                <a:off x="4606" y="2279"/>
                <a:ext cx="209" cy="39"/>
              </a:xfrm>
              <a:custGeom>
                <a:avLst/>
                <a:gdLst>
                  <a:gd name="T0" fmla="*/ 0 w 209"/>
                  <a:gd name="T1" fmla="*/ 0 h 39"/>
                  <a:gd name="T2" fmla="*/ 209 w 209"/>
                  <a:gd name="T3" fmla="*/ 37 h 39"/>
                  <a:gd name="T4" fmla="*/ 206 w 209"/>
                  <a:gd name="T5" fmla="*/ 37 h 39"/>
                  <a:gd name="T6" fmla="*/ 204 w 209"/>
                  <a:gd name="T7" fmla="*/ 39 h 39"/>
                  <a:gd name="T8" fmla="*/ 0 w 209"/>
                  <a:gd name="T9" fmla="*/ 3 h 39"/>
                  <a:gd name="T10" fmla="*/ 0 w 209"/>
                  <a:gd name="T11" fmla="*/ 1 h 39"/>
                  <a:gd name="T12" fmla="*/ 0 w 209"/>
                  <a:gd name="T13" fmla="*/ 0 h 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9"/>
                  <a:gd name="T22" fmla="*/ 0 h 39"/>
                  <a:gd name="T23" fmla="*/ 209 w 209"/>
                  <a:gd name="T24" fmla="*/ 39 h 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9" h="39">
                    <a:moveTo>
                      <a:pt x="0" y="0"/>
                    </a:moveTo>
                    <a:lnTo>
                      <a:pt x="209" y="37"/>
                    </a:lnTo>
                    <a:lnTo>
                      <a:pt x="206" y="37"/>
                    </a:lnTo>
                    <a:lnTo>
                      <a:pt x="204" y="39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3E3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67" name="Freeform 238"/>
              <p:cNvSpPr>
                <a:spLocks/>
              </p:cNvSpPr>
              <p:nvPr/>
            </p:nvSpPr>
            <p:spPr bwMode="auto">
              <a:xfrm>
                <a:off x="4606" y="2280"/>
                <a:ext cx="206" cy="39"/>
              </a:xfrm>
              <a:custGeom>
                <a:avLst/>
                <a:gdLst>
                  <a:gd name="T0" fmla="*/ 0 w 206"/>
                  <a:gd name="T1" fmla="*/ 0 h 39"/>
                  <a:gd name="T2" fmla="*/ 206 w 206"/>
                  <a:gd name="T3" fmla="*/ 36 h 39"/>
                  <a:gd name="T4" fmla="*/ 204 w 206"/>
                  <a:gd name="T5" fmla="*/ 38 h 39"/>
                  <a:gd name="T6" fmla="*/ 203 w 206"/>
                  <a:gd name="T7" fmla="*/ 39 h 39"/>
                  <a:gd name="T8" fmla="*/ 0 w 206"/>
                  <a:gd name="T9" fmla="*/ 4 h 39"/>
                  <a:gd name="T10" fmla="*/ 0 w 206"/>
                  <a:gd name="T11" fmla="*/ 0 h 3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06"/>
                  <a:gd name="T19" fmla="*/ 0 h 39"/>
                  <a:gd name="T20" fmla="*/ 206 w 206"/>
                  <a:gd name="T21" fmla="*/ 39 h 3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06" h="39">
                    <a:moveTo>
                      <a:pt x="0" y="0"/>
                    </a:moveTo>
                    <a:lnTo>
                      <a:pt x="206" y="36"/>
                    </a:lnTo>
                    <a:lnTo>
                      <a:pt x="204" y="38"/>
                    </a:lnTo>
                    <a:lnTo>
                      <a:pt x="203" y="39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1E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68" name="Freeform 239"/>
              <p:cNvSpPr>
                <a:spLocks/>
              </p:cNvSpPr>
              <p:nvPr/>
            </p:nvSpPr>
            <p:spPr bwMode="auto">
              <a:xfrm>
                <a:off x="4606" y="2282"/>
                <a:ext cx="204" cy="39"/>
              </a:xfrm>
              <a:custGeom>
                <a:avLst/>
                <a:gdLst>
                  <a:gd name="T0" fmla="*/ 0 w 204"/>
                  <a:gd name="T1" fmla="*/ 0 h 39"/>
                  <a:gd name="T2" fmla="*/ 204 w 204"/>
                  <a:gd name="T3" fmla="*/ 36 h 39"/>
                  <a:gd name="T4" fmla="*/ 203 w 204"/>
                  <a:gd name="T5" fmla="*/ 37 h 39"/>
                  <a:gd name="T6" fmla="*/ 201 w 204"/>
                  <a:gd name="T7" fmla="*/ 39 h 39"/>
                  <a:gd name="T8" fmla="*/ 0 w 204"/>
                  <a:gd name="T9" fmla="*/ 4 h 39"/>
                  <a:gd name="T10" fmla="*/ 0 w 204"/>
                  <a:gd name="T11" fmla="*/ 2 h 39"/>
                  <a:gd name="T12" fmla="*/ 0 w 204"/>
                  <a:gd name="T13" fmla="*/ 0 h 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4"/>
                  <a:gd name="T22" fmla="*/ 0 h 39"/>
                  <a:gd name="T23" fmla="*/ 204 w 204"/>
                  <a:gd name="T24" fmla="*/ 39 h 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4" h="39">
                    <a:moveTo>
                      <a:pt x="0" y="0"/>
                    </a:moveTo>
                    <a:lnTo>
                      <a:pt x="204" y="36"/>
                    </a:lnTo>
                    <a:lnTo>
                      <a:pt x="203" y="37"/>
                    </a:lnTo>
                    <a:lnTo>
                      <a:pt x="201" y="39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1E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69" name="Freeform 240"/>
              <p:cNvSpPr>
                <a:spLocks/>
              </p:cNvSpPr>
              <p:nvPr/>
            </p:nvSpPr>
            <p:spPr bwMode="auto">
              <a:xfrm>
                <a:off x="4606" y="2284"/>
                <a:ext cx="203" cy="39"/>
              </a:xfrm>
              <a:custGeom>
                <a:avLst/>
                <a:gdLst>
                  <a:gd name="T0" fmla="*/ 0 w 203"/>
                  <a:gd name="T1" fmla="*/ 0 h 39"/>
                  <a:gd name="T2" fmla="*/ 203 w 203"/>
                  <a:gd name="T3" fmla="*/ 35 h 39"/>
                  <a:gd name="T4" fmla="*/ 201 w 203"/>
                  <a:gd name="T5" fmla="*/ 37 h 39"/>
                  <a:gd name="T6" fmla="*/ 197 w 203"/>
                  <a:gd name="T7" fmla="*/ 39 h 39"/>
                  <a:gd name="T8" fmla="*/ 0 w 203"/>
                  <a:gd name="T9" fmla="*/ 3 h 39"/>
                  <a:gd name="T10" fmla="*/ 0 w 203"/>
                  <a:gd name="T11" fmla="*/ 2 h 39"/>
                  <a:gd name="T12" fmla="*/ 0 w 203"/>
                  <a:gd name="T13" fmla="*/ 0 h 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3"/>
                  <a:gd name="T22" fmla="*/ 0 h 39"/>
                  <a:gd name="T23" fmla="*/ 203 w 203"/>
                  <a:gd name="T24" fmla="*/ 39 h 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3" h="39">
                    <a:moveTo>
                      <a:pt x="0" y="0"/>
                    </a:moveTo>
                    <a:lnTo>
                      <a:pt x="203" y="35"/>
                    </a:lnTo>
                    <a:lnTo>
                      <a:pt x="201" y="37"/>
                    </a:lnTo>
                    <a:lnTo>
                      <a:pt x="197" y="39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0E0E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70" name="Freeform 241"/>
              <p:cNvSpPr>
                <a:spLocks/>
              </p:cNvSpPr>
              <p:nvPr/>
            </p:nvSpPr>
            <p:spPr bwMode="auto">
              <a:xfrm>
                <a:off x="4606" y="2286"/>
                <a:ext cx="201" cy="37"/>
              </a:xfrm>
              <a:custGeom>
                <a:avLst/>
                <a:gdLst>
                  <a:gd name="T0" fmla="*/ 0 w 201"/>
                  <a:gd name="T1" fmla="*/ 0 h 37"/>
                  <a:gd name="T2" fmla="*/ 201 w 201"/>
                  <a:gd name="T3" fmla="*/ 35 h 37"/>
                  <a:gd name="T4" fmla="*/ 197 w 201"/>
                  <a:gd name="T5" fmla="*/ 37 h 37"/>
                  <a:gd name="T6" fmla="*/ 196 w 201"/>
                  <a:gd name="T7" fmla="*/ 37 h 37"/>
                  <a:gd name="T8" fmla="*/ 0 w 201"/>
                  <a:gd name="T9" fmla="*/ 3 h 37"/>
                  <a:gd name="T10" fmla="*/ 0 w 201"/>
                  <a:gd name="T11" fmla="*/ 1 h 37"/>
                  <a:gd name="T12" fmla="*/ 0 w 201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1"/>
                  <a:gd name="T22" fmla="*/ 0 h 37"/>
                  <a:gd name="T23" fmla="*/ 201 w 201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1" h="37">
                    <a:moveTo>
                      <a:pt x="0" y="0"/>
                    </a:moveTo>
                    <a:lnTo>
                      <a:pt x="201" y="35"/>
                    </a:lnTo>
                    <a:lnTo>
                      <a:pt x="197" y="37"/>
                    </a:lnTo>
                    <a:lnTo>
                      <a:pt x="196" y="37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FDFD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71" name="Freeform 242"/>
              <p:cNvSpPr>
                <a:spLocks/>
              </p:cNvSpPr>
              <p:nvPr/>
            </p:nvSpPr>
            <p:spPr bwMode="auto">
              <a:xfrm>
                <a:off x="4606" y="2287"/>
                <a:ext cx="197" cy="37"/>
              </a:xfrm>
              <a:custGeom>
                <a:avLst/>
                <a:gdLst>
                  <a:gd name="T0" fmla="*/ 0 w 197"/>
                  <a:gd name="T1" fmla="*/ 0 h 37"/>
                  <a:gd name="T2" fmla="*/ 197 w 197"/>
                  <a:gd name="T3" fmla="*/ 36 h 37"/>
                  <a:gd name="T4" fmla="*/ 196 w 197"/>
                  <a:gd name="T5" fmla="*/ 36 h 37"/>
                  <a:gd name="T6" fmla="*/ 194 w 197"/>
                  <a:gd name="T7" fmla="*/ 37 h 37"/>
                  <a:gd name="T8" fmla="*/ 0 w 197"/>
                  <a:gd name="T9" fmla="*/ 4 h 37"/>
                  <a:gd name="T10" fmla="*/ 0 w 197"/>
                  <a:gd name="T11" fmla="*/ 2 h 37"/>
                  <a:gd name="T12" fmla="*/ 0 w 197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7"/>
                  <a:gd name="T22" fmla="*/ 0 h 37"/>
                  <a:gd name="T23" fmla="*/ 197 w 197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7" h="37">
                    <a:moveTo>
                      <a:pt x="0" y="0"/>
                    </a:moveTo>
                    <a:lnTo>
                      <a:pt x="197" y="36"/>
                    </a:lnTo>
                    <a:lnTo>
                      <a:pt x="196" y="36"/>
                    </a:lnTo>
                    <a:lnTo>
                      <a:pt x="194" y="37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E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72" name="Freeform 243"/>
              <p:cNvSpPr>
                <a:spLocks/>
              </p:cNvSpPr>
              <p:nvPr/>
            </p:nvSpPr>
            <p:spPr bwMode="auto">
              <a:xfrm>
                <a:off x="4606" y="2289"/>
                <a:ext cx="196" cy="37"/>
              </a:xfrm>
              <a:custGeom>
                <a:avLst/>
                <a:gdLst>
                  <a:gd name="T0" fmla="*/ 0 w 196"/>
                  <a:gd name="T1" fmla="*/ 0 h 37"/>
                  <a:gd name="T2" fmla="*/ 196 w 196"/>
                  <a:gd name="T3" fmla="*/ 34 h 37"/>
                  <a:gd name="T4" fmla="*/ 194 w 196"/>
                  <a:gd name="T5" fmla="*/ 35 h 37"/>
                  <a:gd name="T6" fmla="*/ 191 w 196"/>
                  <a:gd name="T7" fmla="*/ 37 h 37"/>
                  <a:gd name="T8" fmla="*/ 0 w 196"/>
                  <a:gd name="T9" fmla="*/ 3 h 37"/>
                  <a:gd name="T10" fmla="*/ 0 w 196"/>
                  <a:gd name="T11" fmla="*/ 2 h 37"/>
                  <a:gd name="T12" fmla="*/ 0 w 196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6"/>
                  <a:gd name="T22" fmla="*/ 0 h 37"/>
                  <a:gd name="T23" fmla="*/ 196 w 196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6" h="37">
                    <a:moveTo>
                      <a:pt x="0" y="0"/>
                    </a:moveTo>
                    <a:lnTo>
                      <a:pt x="196" y="34"/>
                    </a:lnTo>
                    <a:lnTo>
                      <a:pt x="194" y="35"/>
                    </a:lnTo>
                    <a:lnTo>
                      <a:pt x="191" y="37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CDCD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73" name="Freeform 244"/>
              <p:cNvSpPr>
                <a:spLocks/>
              </p:cNvSpPr>
              <p:nvPr/>
            </p:nvSpPr>
            <p:spPr bwMode="auto">
              <a:xfrm>
                <a:off x="4606" y="2291"/>
                <a:ext cx="194" cy="37"/>
              </a:xfrm>
              <a:custGeom>
                <a:avLst/>
                <a:gdLst>
                  <a:gd name="T0" fmla="*/ 0 w 194"/>
                  <a:gd name="T1" fmla="*/ 0 h 37"/>
                  <a:gd name="T2" fmla="*/ 194 w 194"/>
                  <a:gd name="T3" fmla="*/ 33 h 37"/>
                  <a:gd name="T4" fmla="*/ 191 w 194"/>
                  <a:gd name="T5" fmla="*/ 35 h 37"/>
                  <a:gd name="T6" fmla="*/ 189 w 194"/>
                  <a:gd name="T7" fmla="*/ 37 h 37"/>
                  <a:gd name="T8" fmla="*/ 0 w 194"/>
                  <a:gd name="T9" fmla="*/ 3 h 37"/>
                  <a:gd name="T10" fmla="*/ 0 w 194"/>
                  <a:gd name="T11" fmla="*/ 1 h 37"/>
                  <a:gd name="T12" fmla="*/ 0 w 194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4"/>
                  <a:gd name="T22" fmla="*/ 0 h 37"/>
                  <a:gd name="T23" fmla="*/ 194 w 194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4" h="37">
                    <a:moveTo>
                      <a:pt x="0" y="0"/>
                    </a:moveTo>
                    <a:lnTo>
                      <a:pt x="194" y="33"/>
                    </a:lnTo>
                    <a:lnTo>
                      <a:pt x="191" y="35"/>
                    </a:lnTo>
                    <a:lnTo>
                      <a:pt x="189" y="37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DBD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74" name="Freeform 245"/>
              <p:cNvSpPr>
                <a:spLocks/>
              </p:cNvSpPr>
              <p:nvPr/>
            </p:nvSpPr>
            <p:spPr bwMode="auto">
              <a:xfrm>
                <a:off x="4606" y="2292"/>
                <a:ext cx="191" cy="37"/>
              </a:xfrm>
              <a:custGeom>
                <a:avLst/>
                <a:gdLst>
                  <a:gd name="T0" fmla="*/ 0 w 191"/>
                  <a:gd name="T1" fmla="*/ 0 h 37"/>
                  <a:gd name="T2" fmla="*/ 191 w 191"/>
                  <a:gd name="T3" fmla="*/ 34 h 37"/>
                  <a:gd name="T4" fmla="*/ 189 w 191"/>
                  <a:gd name="T5" fmla="*/ 36 h 37"/>
                  <a:gd name="T6" fmla="*/ 187 w 191"/>
                  <a:gd name="T7" fmla="*/ 37 h 37"/>
                  <a:gd name="T8" fmla="*/ 0 w 191"/>
                  <a:gd name="T9" fmla="*/ 4 h 37"/>
                  <a:gd name="T10" fmla="*/ 0 w 191"/>
                  <a:gd name="T11" fmla="*/ 2 h 37"/>
                  <a:gd name="T12" fmla="*/ 0 w 191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1"/>
                  <a:gd name="T22" fmla="*/ 0 h 37"/>
                  <a:gd name="T23" fmla="*/ 191 w 191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1" h="37">
                    <a:moveTo>
                      <a:pt x="0" y="0"/>
                    </a:moveTo>
                    <a:lnTo>
                      <a:pt x="191" y="34"/>
                    </a:lnTo>
                    <a:lnTo>
                      <a:pt x="189" y="36"/>
                    </a:lnTo>
                    <a:lnTo>
                      <a:pt x="187" y="37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DBD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75" name="Freeform 246"/>
              <p:cNvSpPr>
                <a:spLocks/>
              </p:cNvSpPr>
              <p:nvPr/>
            </p:nvSpPr>
            <p:spPr bwMode="auto">
              <a:xfrm>
                <a:off x="4606" y="2294"/>
                <a:ext cx="189" cy="35"/>
              </a:xfrm>
              <a:custGeom>
                <a:avLst/>
                <a:gdLst>
                  <a:gd name="T0" fmla="*/ 0 w 189"/>
                  <a:gd name="T1" fmla="*/ 0 h 35"/>
                  <a:gd name="T2" fmla="*/ 189 w 189"/>
                  <a:gd name="T3" fmla="*/ 34 h 35"/>
                  <a:gd name="T4" fmla="*/ 187 w 189"/>
                  <a:gd name="T5" fmla="*/ 35 h 35"/>
                  <a:gd name="T6" fmla="*/ 184 w 189"/>
                  <a:gd name="T7" fmla="*/ 35 h 35"/>
                  <a:gd name="T8" fmla="*/ 0 w 189"/>
                  <a:gd name="T9" fmla="*/ 3 h 35"/>
                  <a:gd name="T10" fmla="*/ 0 w 189"/>
                  <a:gd name="T11" fmla="*/ 2 h 35"/>
                  <a:gd name="T12" fmla="*/ 0 w 189"/>
                  <a:gd name="T13" fmla="*/ 0 h 3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9"/>
                  <a:gd name="T22" fmla="*/ 0 h 35"/>
                  <a:gd name="T23" fmla="*/ 189 w 189"/>
                  <a:gd name="T24" fmla="*/ 35 h 3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9" h="35">
                    <a:moveTo>
                      <a:pt x="0" y="0"/>
                    </a:moveTo>
                    <a:lnTo>
                      <a:pt x="189" y="34"/>
                    </a:lnTo>
                    <a:lnTo>
                      <a:pt x="187" y="35"/>
                    </a:lnTo>
                    <a:lnTo>
                      <a:pt x="184" y="3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D9D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76" name="Freeform 247"/>
              <p:cNvSpPr>
                <a:spLocks/>
              </p:cNvSpPr>
              <p:nvPr/>
            </p:nvSpPr>
            <p:spPr bwMode="auto">
              <a:xfrm>
                <a:off x="4606" y="2296"/>
                <a:ext cx="187" cy="35"/>
              </a:xfrm>
              <a:custGeom>
                <a:avLst/>
                <a:gdLst>
                  <a:gd name="T0" fmla="*/ 0 w 187"/>
                  <a:gd name="T1" fmla="*/ 0 h 35"/>
                  <a:gd name="T2" fmla="*/ 187 w 187"/>
                  <a:gd name="T3" fmla="*/ 33 h 35"/>
                  <a:gd name="T4" fmla="*/ 184 w 187"/>
                  <a:gd name="T5" fmla="*/ 33 h 35"/>
                  <a:gd name="T6" fmla="*/ 182 w 187"/>
                  <a:gd name="T7" fmla="*/ 35 h 35"/>
                  <a:gd name="T8" fmla="*/ 0 w 187"/>
                  <a:gd name="T9" fmla="*/ 3 h 35"/>
                  <a:gd name="T10" fmla="*/ 0 w 187"/>
                  <a:gd name="T11" fmla="*/ 1 h 35"/>
                  <a:gd name="T12" fmla="*/ 0 w 187"/>
                  <a:gd name="T13" fmla="*/ 0 h 3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7"/>
                  <a:gd name="T22" fmla="*/ 0 h 35"/>
                  <a:gd name="T23" fmla="*/ 187 w 187"/>
                  <a:gd name="T24" fmla="*/ 35 h 3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7" h="35">
                    <a:moveTo>
                      <a:pt x="0" y="0"/>
                    </a:moveTo>
                    <a:lnTo>
                      <a:pt x="187" y="33"/>
                    </a:lnTo>
                    <a:lnTo>
                      <a:pt x="184" y="33"/>
                    </a:lnTo>
                    <a:lnTo>
                      <a:pt x="182" y="35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8D8D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77" name="Freeform 248"/>
              <p:cNvSpPr>
                <a:spLocks/>
              </p:cNvSpPr>
              <p:nvPr/>
            </p:nvSpPr>
            <p:spPr bwMode="auto">
              <a:xfrm>
                <a:off x="4606" y="2297"/>
                <a:ext cx="184" cy="36"/>
              </a:xfrm>
              <a:custGeom>
                <a:avLst/>
                <a:gdLst>
                  <a:gd name="T0" fmla="*/ 0 w 184"/>
                  <a:gd name="T1" fmla="*/ 0 h 36"/>
                  <a:gd name="T2" fmla="*/ 184 w 184"/>
                  <a:gd name="T3" fmla="*/ 32 h 36"/>
                  <a:gd name="T4" fmla="*/ 182 w 184"/>
                  <a:gd name="T5" fmla="*/ 34 h 36"/>
                  <a:gd name="T6" fmla="*/ 179 w 184"/>
                  <a:gd name="T7" fmla="*/ 36 h 36"/>
                  <a:gd name="T8" fmla="*/ 0 w 184"/>
                  <a:gd name="T9" fmla="*/ 4 h 36"/>
                  <a:gd name="T10" fmla="*/ 0 w 184"/>
                  <a:gd name="T11" fmla="*/ 2 h 36"/>
                  <a:gd name="T12" fmla="*/ 0 w 184"/>
                  <a:gd name="T13" fmla="*/ 0 h 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4"/>
                  <a:gd name="T22" fmla="*/ 0 h 36"/>
                  <a:gd name="T23" fmla="*/ 184 w 184"/>
                  <a:gd name="T24" fmla="*/ 36 h 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4" h="36">
                    <a:moveTo>
                      <a:pt x="0" y="0"/>
                    </a:moveTo>
                    <a:lnTo>
                      <a:pt x="184" y="32"/>
                    </a:lnTo>
                    <a:lnTo>
                      <a:pt x="182" y="34"/>
                    </a:lnTo>
                    <a:lnTo>
                      <a:pt x="179" y="3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7D6D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78" name="Freeform 249"/>
              <p:cNvSpPr>
                <a:spLocks/>
              </p:cNvSpPr>
              <p:nvPr/>
            </p:nvSpPr>
            <p:spPr bwMode="auto">
              <a:xfrm>
                <a:off x="4606" y="2299"/>
                <a:ext cx="182" cy="36"/>
              </a:xfrm>
              <a:custGeom>
                <a:avLst/>
                <a:gdLst>
                  <a:gd name="T0" fmla="*/ 0 w 182"/>
                  <a:gd name="T1" fmla="*/ 0 h 36"/>
                  <a:gd name="T2" fmla="*/ 182 w 182"/>
                  <a:gd name="T3" fmla="*/ 32 h 36"/>
                  <a:gd name="T4" fmla="*/ 179 w 182"/>
                  <a:gd name="T5" fmla="*/ 34 h 36"/>
                  <a:gd name="T6" fmla="*/ 177 w 182"/>
                  <a:gd name="T7" fmla="*/ 36 h 36"/>
                  <a:gd name="T8" fmla="*/ 2 w 182"/>
                  <a:gd name="T9" fmla="*/ 3 h 36"/>
                  <a:gd name="T10" fmla="*/ 0 w 182"/>
                  <a:gd name="T11" fmla="*/ 2 h 36"/>
                  <a:gd name="T12" fmla="*/ 0 w 182"/>
                  <a:gd name="T13" fmla="*/ 0 h 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2"/>
                  <a:gd name="T22" fmla="*/ 0 h 36"/>
                  <a:gd name="T23" fmla="*/ 182 w 182"/>
                  <a:gd name="T24" fmla="*/ 36 h 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2" h="36">
                    <a:moveTo>
                      <a:pt x="0" y="0"/>
                    </a:moveTo>
                    <a:lnTo>
                      <a:pt x="182" y="32"/>
                    </a:lnTo>
                    <a:lnTo>
                      <a:pt x="179" y="34"/>
                    </a:lnTo>
                    <a:lnTo>
                      <a:pt x="177" y="36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5D5D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79" name="Freeform 250"/>
              <p:cNvSpPr>
                <a:spLocks/>
              </p:cNvSpPr>
              <p:nvPr/>
            </p:nvSpPr>
            <p:spPr bwMode="auto">
              <a:xfrm>
                <a:off x="4606" y="2301"/>
                <a:ext cx="179" cy="34"/>
              </a:xfrm>
              <a:custGeom>
                <a:avLst/>
                <a:gdLst>
                  <a:gd name="T0" fmla="*/ 0 w 179"/>
                  <a:gd name="T1" fmla="*/ 0 h 34"/>
                  <a:gd name="T2" fmla="*/ 179 w 179"/>
                  <a:gd name="T3" fmla="*/ 32 h 34"/>
                  <a:gd name="T4" fmla="*/ 177 w 179"/>
                  <a:gd name="T5" fmla="*/ 34 h 34"/>
                  <a:gd name="T6" fmla="*/ 174 w 179"/>
                  <a:gd name="T7" fmla="*/ 34 h 34"/>
                  <a:gd name="T8" fmla="*/ 2 w 179"/>
                  <a:gd name="T9" fmla="*/ 3 h 34"/>
                  <a:gd name="T10" fmla="*/ 2 w 179"/>
                  <a:gd name="T11" fmla="*/ 1 h 34"/>
                  <a:gd name="T12" fmla="*/ 0 w 179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9"/>
                  <a:gd name="T22" fmla="*/ 0 h 34"/>
                  <a:gd name="T23" fmla="*/ 179 w 179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9" h="34">
                    <a:moveTo>
                      <a:pt x="0" y="0"/>
                    </a:moveTo>
                    <a:lnTo>
                      <a:pt x="179" y="32"/>
                    </a:lnTo>
                    <a:lnTo>
                      <a:pt x="177" y="34"/>
                    </a:lnTo>
                    <a:lnTo>
                      <a:pt x="174" y="34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5D5D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80" name="Freeform 251"/>
              <p:cNvSpPr>
                <a:spLocks/>
              </p:cNvSpPr>
              <p:nvPr/>
            </p:nvSpPr>
            <p:spPr bwMode="auto">
              <a:xfrm>
                <a:off x="4608" y="2302"/>
                <a:ext cx="175" cy="34"/>
              </a:xfrm>
              <a:custGeom>
                <a:avLst/>
                <a:gdLst>
                  <a:gd name="T0" fmla="*/ 0 w 175"/>
                  <a:gd name="T1" fmla="*/ 0 h 34"/>
                  <a:gd name="T2" fmla="*/ 175 w 175"/>
                  <a:gd name="T3" fmla="*/ 33 h 34"/>
                  <a:gd name="T4" fmla="*/ 172 w 175"/>
                  <a:gd name="T5" fmla="*/ 33 h 34"/>
                  <a:gd name="T6" fmla="*/ 170 w 175"/>
                  <a:gd name="T7" fmla="*/ 34 h 34"/>
                  <a:gd name="T8" fmla="*/ 0 w 175"/>
                  <a:gd name="T9" fmla="*/ 4 h 34"/>
                  <a:gd name="T10" fmla="*/ 0 w 175"/>
                  <a:gd name="T11" fmla="*/ 2 h 34"/>
                  <a:gd name="T12" fmla="*/ 0 w 175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5"/>
                  <a:gd name="T22" fmla="*/ 0 h 34"/>
                  <a:gd name="T23" fmla="*/ 175 w 175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5" h="34">
                    <a:moveTo>
                      <a:pt x="0" y="0"/>
                    </a:moveTo>
                    <a:lnTo>
                      <a:pt x="175" y="33"/>
                    </a:lnTo>
                    <a:lnTo>
                      <a:pt x="172" y="33"/>
                    </a:lnTo>
                    <a:lnTo>
                      <a:pt x="170" y="3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4D3D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81" name="Freeform 252"/>
              <p:cNvSpPr>
                <a:spLocks/>
              </p:cNvSpPr>
              <p:nvPr/>
            </p:nvSpPr>
            <p:spPr bwMode="auto">
              <a:xfrm>
                <a:off x="4608" y="2304"/>
                <a:ext cx="172" cy="34"/>
              </a:xfrm>
              <a:custGeom>
                <a:avLst/>
                <a:gdLst>
                  <a:gd name="T0" fmla="*/ 0 w 172"/>
                  <a:gd name="T1" fmla="*/ 0 h 34"/>
                  <a:gd name="T2" fmla="*/ 172 w 172"/>
                  <a:gd name="T3" fmla="*/ 31 h 34"/>
                  <a:gd name="T4" fmla="*/ 170 w 172"/>
                  <a:gd name="T5" fmla="*/ 32 h 34"/>
                  <a:gd name="T6" fmla="*/ 167 w 172"/>
                  <a:gd name="T7" fmla="*/ 34 h 34"/>
                  <a:gd name="T8" fmla="*/ 0 w 172"/>
                  <a:gd name="T9" fmla="*/ 3 h 34"/>
                  <a:gd name="T10" fmla="*/ 0 w 172"/>
                  <a:gd name="T11" fmla="*/ 2 h 34"/>
                  <a:gd name="T12" fmla="*/ 0 w 172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2"/>
                  <a:gd name="T22" fmla="*/ 0 h 34"/>
                  <a:gd name="T23" fmla="*/ 172 w 172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2" h="34">
                    <a:moveTo>
                      <a:pt x="0" y="0"/>
                    </a:moveTo>
                    <a:lnTo>
                      <a:pt x="172" y="31"/>
                    </a:lnTo>
                    <a:lnTo>
                      <a:pt x="170" y="32"/>
                    </a:lnTo>
                    <a:lnTo>
                      <a:pt x="167" y="3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3D2D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82" name="Freeform 253"/>
              <p:cNvSpPr>
                <a:spLocks/>
              </p:cNvSpPr>
              <p:nvPr/>
            </p:nvSpPr>
            <p:spPr bwMode="auto">
              <a:xfrm>
                <a:off x="4608" y="2306"/>
                <a:ext cx="170" cy="34"/>
              </a:xfrm>
              <a:custGeom>
                <a:avLst/>
                <a:gdLst>
                  <a:gd name="T0" fmla="*/ 0 w 170"/>
                  <a:gd name="T1" fmla="*/ 0 h 34"/>
                  <a:gd name="T2" fmla="*/ 170 w 170"/>
                  <a:gd name="T3" fmla="*/ 30 h 34"/>
                  <a:gd name="T4" fmla="*/ 167 w 170"/>
                  <a:gd name="T5" fmla="*/ 32 h 34"/>
                  <a:gd name="T6" fmla="*/ 165 w 170"/>
                  <a:gd name="T7" fmla="*/ 34 h 34"/>
                  <a:gd name="T8" fmla="*/ 0 w 170"/>
                  <a:gd name="T9" fmla="*/ 3 h 34"/>
                  <a:gd name="T10" fmla="*/ 0 w 170"/>
                  <a:gd name="T11" fmla="*/ 1 h 34"/>
                  <a:gd name="T12" fmla="*/ 0 w 170"/>
                  <a:gd name="T13" fmla="*/ 0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0"/>
                  <a:gd name="T22" fmla="*/ 0 h 34"/>
                  <a:gd name="T23" fmla="*/ 170 w 170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0" h="34">
                    <a:moveTo>
                      <a:pt x="0" y="0"/>
                    </a:moveTo>
                    <a:lnTo>
                      <a:pt x="170" y="30"/>
                    </a:lnTo>
                    <a:lnTo>
                      <a:pt x="167" y="32"/>
                    </a:lnTo>
                    <a:lnTo>
                      <a:pt x="165" y="3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1D0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83" name="Freeform 254"/>
              <p:cNvSpPr>
                <a:spLocks/>
              </p:cNvSpPr>
              <p:nvPr/>
            </p:nvSpPr>
            <p:spPr bwMode="auto">
              <a:xfrm>
                <a:off x="4608" y="2307"/>
                <a:ext cx="167" cy="33"/>
              </a:xfrm>
              <a:custGeom>
                <a:avLst/>
                <a:gdLst>
                  <a:gd name="T0" fmla="*/ 0 w 167"/>
                  <a:gd name="T1" fmla="*/ 0 h 33"/>
                  <a:gd name="T2" fmla="*/ 167 w 167"/>
                  <a:gd name="T3" fmla="*/ 31 h 33"/>
                  <a:gd name="T4" fmla="*/ 165 w 167"/>
                  <a:gd name="T5" fmla="*/ 33 h 33"/>
                  <a:gd name="T6" fmla="*/ 162 w 167"/>
                  <a:gd name="T7" fmla="*/ 33 h 33"/>
                  <a:gd name="T8" fmla="*/ 1 w 167"/>
                  <a:gd name="T9" fmla="*/ 6 h 33"/>
                  <a:gd name="T10" fmla="*/ 0 w 167"/>
                  <a:gd name="T11" fmla="*/ 2 h 33"/>
                  <a:gd name="T12" fmla="*/ 0 w 167"/>
                  <a:gd name="T13" fmla="*/ 0 h 3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7"/>
                  <a:gd name="T22" fmla="*/ 0 h 33"/>
                  <a:gd name="T23" fmla="*/ 167 w 167"/>
                  <a:gd name="T24" fmla="*/ 33 h 3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7" h="33">
                    <a:moveTo>
                      <a:pt x="0" y="0"/>
                    </a:moveTo>
                    <a:lnTo>
                      <a:pt x="167" y="31"/>
                    </a:lnTo>
                    <a:lnTo>
                      <a:pt x="165" y="33"/>
                    </a:lnTo>
                    <a:lnTo>
                      <a:pt x="162" y="33"/>
                    </a:lnTo>
                    <a:lnTo>
                      <a:pt x="1" y="6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0CFC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84" name="Freeform 255"/>
              <p:cNvSpPr>
                <a:spLocks/>
              </p:cNvSpPr>
              <p:nvPr/>
            </p:nvSpPr>
            <p:spPr bwMode="auto">
              <a:xfrm>
                <a:off x="4608" y="2309"/>
                <a:ext cx="165" cy="32"/>
              </a:xfrm>
              <a:custGeom>
                <a:avLst/>
                <a:gdLst>
                  <a:gd name="T0" fmla="*/ 0 w 165"/>
                  <a:gd name="T1" fmla="*/ 0 h 32"/>
                  <a:gd name="T2" fmla="*/ 165 w 165"/>
                  <a:gd name="T3" fmla="*/ 31 h 32"/>
                  <a:gd name="T4" fmla="*/ 162 w 165"/>
                  <a:gd name="T5" fmla="*/ 31 h 32"/>
                  <a:gd name="T6" fmla="*/ 160 w 165"/>
                  <a:gd name="T7" fmla="*/ 32 h 32"/>
                  <a:gd name="T8" fmla="*/ 1 w 165"/>
                  <a:gd name="T9" fmla="*/ 5 h 32"/>
                  <a:gd name="T10" fmla="*/ 1 w 165"/>
                  <a:gd name="T11" fmla="*/ 4 h 32"/>
                  <a:gd name="T12" fmla="*/ 0 w 165"/>
                  <a:gd name="T13" fmla="*/ 0 h 3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5"/>
                  <a:gd name="T22" fmla="*/ 0 h 32"/>
                  <a:gd name="T23" fmla="*/ 165 w 165"/>
                  <a:gd name="T24" fmla="*/ 32 h 3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5" h="32">
                    <a:moveTo>
                      <a:pt x="0" y="0"/>
                    </a:moveTo>
                    <a:lnTo>
                      <a:pt x="165" y="31"/>
                    </a:lnTo>
                    <a:lnTo>
                      <a:pt x="162" y="31"/>
                    </a:lnTo>
                    <a:lnTo>
                      <a:pt x="160" y="32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FCEC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85" name="Freeform 256"/>
              <p:cNvSpPr>
                <a:spLocks/>
              </p:cNvSpPr>
              <p:nvPr/>
            </p:nvSpPr>
            <p:spPr bwMode="auto">
              <a:xfrm>
                <a:off x="4609" y="2313"/>
                <a:ext cx="161" cy="30"/>
              </a:xfrm>
              <a:custGeom>
                <a:avLst/>
                <a:gdLst>
                  <a:gd name="T0" fmla="*/ 0 w 161"/>
                  <a:gd name="T1" fmla="*/ 0 h 30"/>
                  <a:gd name="T2" fmla="*/ 161 w 161"/>
                  <a:gd name="T3" fmla="*/ 27 h 30"/>
                  <a:gd name="T4" fmla="*/ 159 w 161"/>
                  <a:gd name="T5" fmla="*/ 28 h 30"/>
                  <a:gd name="T6" fmla="*/ 156 w 161"/>
                  <a:gd name="T7" fmla="*/ 30 h 30"/>
                  <a:gd name="T8" fmla="*/ 0 w 161"/>
                  <a:gd name="T9" fmla="*/ 3 h 30"/>
                  <a:gd name="T10" fmla="*/ 0 w 161"/>
                  <a:gd name="T11" fmla="*/ 1 h 30"/>
                  <a:gd name="T12" fmla="*/ 0 w 161"/>
                  <a:gd name="T13" fmla="*/ 0 h 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1"/>
                  <a:gd name="T22" fmla="*/ 0 h 30"/>
                  <a:gd name="T23" fmla="*/ 161 w 161"/>
                  <a:gd name="T24" fmla="*/ 30 h 3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1" h="30">
                    <a:moveTo>
                      <a:pt x="0" y="0"/>
                    </a:moveTo>
                    <a:lnTo>
                      <a:pt x="161" y="27"/>
                    </a:lnTo>
                    <a:lnTo>
                      <a:pt x="159" y="28"/>
                    </a:lnTo>
                    <a:lnTo>
                      <a:pt x="156" y="30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FCEC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86" name="Freeform 257"/>
              <p:cNvSpPr>
                <a:spLocks/>
              </p:cNvSpPr>
              <p:nvPr/>
            </p:nvSpPr>
            <p:spPr bwMode="auto">
              <a:xfrm>
                <a:off x="4609" y="2314"/>
                <a:ext cx="159" cy="31"/>
              </a:xfrm>
              <a:custGeom>
                <a:avLst/>
                <a:gdLst>
                  <a:gd name="T0" fmla="*/ 0 w 159"/>
                  <a:gd name="T1" fmla="*/ 0 h 31"/>
                  <a:gd name="T2" fmla="*/ 159 w 159"/>
                  <a:gd name="T3" fmla="*/ 27 h 31"/>
                  <a:gd name="T4" fmla="*/ 156 w 159"/>
                  <a:gd name="T5" fmla="*/ 29 h 31"/>
                  <a:gd name="T6" fmla="*/ 152 w 159"/>
                  <a:gd name="T7" fmla="*/ 31 h 31"/>
                  <a:gd name="T8" fmla="*/ 0 w 159"/>
                  <a:gd name="T9" fmla="*/ 4 h 31"/>
                  <a:gd name="T10" fmla="*/ 0 w 159"/>
                  <a:gd name="T11" fmla="*/ 2 h 31"/>
                  <a:gd name="T12" fmla="*/ 0 w 159"/>
                  <a:gd name="T13" fmla="*/ 0 h 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9"/>
                  <a:gd name="T22" fmla="*/ 0 h 31"/>
                  <a:gd name="T23" fmla="*/ 159 w 159"/>
                  <a:gd name="T24" fmla="*/ 31 h 3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9" h="31">
                    <a:moveTo>
                      <a:pt x="0" y="0"/>
                    </a:moveTo>
                    <a:lnTo>
                      <a:pt x="159" y="27"/>
                    </a:lnTo>
                    <a:lnTo>
                      <a:pt x="156" y="29"/>
                    </a:lnTo>
                    <a:lnTo>
                      <a:pt x="152" y="31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ECEC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87" name="Freeform 258"/>
              <p:cNvSpPr>
                <a:spLocks/>
              </p:cNvSpPr>
              <p:nvPr/>
            </p:nvSpPr>
            <p:spPr bwMode="auto">
              <a:xfrm>
                <a:off x="4609" y="2316"/>
                <a:ext cx="156" cy="29"/>
              </a:xfrm>
              <a:custGeom>
                <a:avLst/>
                <a:gdLst>
                  <a:gd name="T0" fmla="*/ 0 w 156"/>
                  <a:gd name="T1" fmla="*/ 0 h 29"/>
                  <a:gd name="T2" fmla="*/ 156 w 156"/>
                  <a:gd name="T3" fmla="*/ 27 h 29"/>
                  <a:gd name="T4" fmla="*/ 152 w 156"/>
                  <a:gd name="T5" fmla="*/ 29 h 29"/>
                  <a:gd name="T6" fmla="*/ 151 w 156"/>
                  <a:gd name="T7" fmla="*/ 29 h 29"/>
                  <a:gd name="T8" fmla="*/ 2 w 156"/>
                  <a:gd name="T9" fmla="*/ 3 h 29"/>
                  <a:gd name="T10" fmla="*/ 0 w 156"/>
                  <a:gd name="T11" fmla="*/ 2 h 29"/>
                  <a:gd name="T12" fmla="*/ 0 w 156"/>
                  <a:gd name="T13" fmla="*/ 0 h 2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6"/>
                  <a:gd name="T22" fmla="*/ 0 h 29"/>
                  <a:gd name="T23" fmla="*/ 156 w 156"/>
                  <a:gd name="T24" fmla="*/ 29 h 2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6" h="29">
                    <a:moveTo>
                      <a:pt x="0" y="0"/>
                    </a:moveTo>
                    <a:lnTo>
                      <a:pt x="156" y="27"/>
                    </a:lnTo>
                    <a:lnTo>
                      <a:pt x="152" y="29"/>
                    </a:lnTo>
                    <a:lnTo>
                      <a:pt x="151" y="29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DCD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88" name="Freeform 259"/>
              <p:cNvSpPr>
                <a:spLocks/>
              </p:cNvSpPr>
              <p:nvPr/>
            </p:nvSpPr>
            <p:spPr bwMode="auto">
              <a:xfrm>
                <a:off x="4609" y="2318"/>
                <a:ext cx="152" cy="28"/>
              </a:xfrm>
              <a:custGeom>
                <a:avLst/>
                <a:gdLst>
                  <a:gd name="T0" fmla="*/ 0 w 152"/>
                  <a:gd name="T1" fmla="*/ 0 h 28"/>
                  <a:gd name="T2" fmla="*/ 152 w 152"/>
                  <a:gd name="T3" fmla="*/ 27 h 28"/>
                  <a:gd name="T4" fmla="*/ 151 w 152"/>
                  <a:gd name="T5" fmla="*/ 27 h 28"/>
                  <a:gd name="T6" fmla="*/ 147 w 152"/>
                  <a:gd name="T7" fmla="*/ 28 h 28"/>
                  <a:gd name="T8" fmla="*/ 2 w 152"/>
                  <a:gd name="T9" fmla="*/ 3 h 28"/>
                  <a:gd name="T10" fmla="*/ 2 w 152"/>
                  <a:gd name="T11" fmla="*/ 1 h 28"/>
                  <a:gd name="T12" fmla="*/ 0 w 152"/>
                  <a:gd name="T13" fmla="*/ 0 h 2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2"/>
                  <a:gd name="T22" fmla="*/ 0 h 28"/>
                  <a:gd name="T23" fmla="*/ 152 w 152"/>
                  <a:gd name="T24" fmla="*/ 28 h 2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2" h="28">
                    <a:moveTo>
                      <a:pt x="0" y="0"/>
                    </a:moveTo>
                    <a:lnTo>
                      <a:pt x="152" y="27"/>
                    </a:lnTo>
                    <a:lnTo>
                      <a:pt x="151" y="27"/>
                    </a:lnTo>
                    <a:lnTo>
                      <a:pt x="147" y="28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CC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89" name="Freeform 260"/>
              <p:cNvSpPr>
                <a:spLocks/>
              </p:cNvSpPr>
              <p:nvPr/>
            </p:nvSpPr>
            <p:spPr bwMode="auto">
              <a:xfrm>
                <a:off x="4611" y="2319"/>
                <a:ext cx="149" cy="29"/>
              </a:xfrm>
              <a:custGeom>
                <a:avLst/>
                <a:gdLst>
                  <a:gd name="T0" fmla="*/ 0 w 149"/>
                  <a:gd name="T1" fmla="*/ 0 h 29"/>
                  <a:gd name="T2" fmla="*/ 149 w 149"/>
                  <a:gd name="T3" fmla="*/ 26 h 29"/>
                  <a:gd name="T4" fmla="*/ 145 w 149"/>
                  <a:gd name="T5" fmla="*/ 27 h 29"/>
                  <a:gd name="T6" fmla="*/ 142 w 149"/>
                  <a:gd name="T7" fmla="*/ 29 h 29"/>
                  <a:gd name="T8" fmla="*/ 0 w 149"/>
                  <a:gd name="T9" fmla="*/ 4 h 29"/>
                  <a:gd name="T10" fmla="*/ 0 w 149"/>
                  <a:gd name="T11" fmla="*/ 2 h 29"/>
                  <a:gd name="T12" fmla="*/ 0 w 149"/>
                  <a:gd name="T13" fmla="*/ 0 h 2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9"/>
                  <a:gd name="T22" fmla="*/ 0 h 29"/>
                  <a:gd name="T23" fmla="*/ 149 w 149"/>
                  <a:gd name="T24" fmla="*/ 29 h 2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9" h="29">
                    <a:moveTo>
                      <a:pt x="0" y="0"/>
                    </a:moveTo>
                    <a:lnTo>
                      <a:pt x="149" y="26"/>
                    </a:lnTo>
                    <a:lnTo>
                      <a:pt x="145" y="27"/>
                    </a:lnTo>
                    <a:lnTo>
                      <a:pt x="142" y="29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BCBC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90" name="Freeform 261"/>
              <p:cNvSpPr>
                <a:spLocks/>
              </p:cNvSpPr>
              <p:nvPr/>
            </p:nvSpPr>
            <p:spPr bwMode="auto">
              <a:xfrm>
                <a:off x="4611" y="2321"/>
                <a:ext cx="145" cy="27"/>
              </a:xfrm>
              <a:custGeom>
                <a:avLst/>
                <a:gdLst>
                  <a:gd name="T0" fmla="*/ 0 w 145"/>
                  <a:gd name="T1" fmla="*/ 0 h 27"/>
                  <a:gd name="T2" fmla="*/ 145 w 145"/>
                  <a:gd name="T3" fmla="*/ 25 h 27"/>
                  <a:gd name="T4" fmla="*/ 142 w 145"/>
                  <a:gd name="T5" fmla="*/ 27 h 27"/>
                  <a:gd name="T6" fmla="*/ 140 w 145"/>
                  <a:gd name="T7" fmla="*/ 27 h 27"/>
                  <a:gd name="T8" fmla="*/ 2 w 145"/>
                  <a:gd name="T9" fmla="*/ 3 h 27"/>
                  <a:gd name="T10" fmla="*/ 0 w 145"/>
                  <a:gd name="T11" fmla="*/ 2 h 27"/>
                  <a:gd name="T12" fmla="*/ 0 w 145"/>
                  <a:gd name="T13" fmla="*/ 0 h 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5"/>
                  <a:gd name="T22" fmla="*/ 0 h 27"/>
                  <a:gd name="T23" fmla="*/ 145 w 145"/>
                  <a:gd name="T24" fmla="*/ 27 h 2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5" h="27">
                    <a:moveTo>
                      <a:pt x="0" y="0"/>
                    </a:moveTo>
                    <a:lnTo>
                      <a:pt x="145" y="25"/>
                    </a:lnTo>
                    <a:lnTo>
                      <a:pt x="142" y="27"/>
                    </a:lnTo>
                    <a:lnTo>
                      <a:pt x="140" y="27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C2C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91" name="Freeform 262"/>
              <p:cNvSpPr>
                <a:spLocks/>
              </p:cNvSpPr>
              <p:nvPr/>
            </p:nvSpPr>
            <p:spPr bwMode="auto">
              <a:xfrm>
                <a:off x="4611" y="2323"/>
                <a:ext cx="142" cy="27"/>
              </a:xfrm>
              <a:custGeom>
                <a:avLst/>
                <a:gdLst>
                  <a:gd name="T0" fmla="*/ 0 w 142"/>
                  <a:gd name="T1" fmla="*/ 0 h 27"/>
                  <a:gd name="T2" fmla="*/ 142 w 142"/>
                  <a:gd name="T3" fmla="*/ 25 h 27"/>
                  <a:gd name="T4" fmla="*/ 140 w 142"/>
                  <a:gd name="T5" fmla="*/ 25 h 27"/>
                  <a:gd name="T6" fmla="*/ 137 w 142"/>
                  <a:gd name="T7" fmla="*/ 27 h 27"/>
                  <a:gd name="T8" fmla="*/ 2 w 142"/>
                  <a:gd name="T9" fmla="*/ 3 h 27"/>
                  <a:gd name="T10" fmla="*/ 2 w 142"/>
                  <a:gd name="T11" fmla="*/ 1 h 27"/>
                  <a:gd name="T12" fmla="*/ 0 w 142"/>
                  <a:gd name="T13" fmla="*/ 0 h 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2"/>
                  <a:gd name="T22" fmla="*/ 0 h 27"/>
                  <a:gd name="T23" fmla="*/ 142 w 142"/>
                  <a:gd name="T24" fmla="*/ 27 h 2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2" h="27">
                    <a:moveTo>
                      <a:pt x="0" y="0"/>
                    </a:moveTo>
                    <a:lnTo>
                      <a:pt x="142" y="25"/>
                    </a:lnTo>
                    <a:lnTo>
                      <a:pt x="140" y="25"/>
                    </a:lnTo>
                    <a:lnTo>
                      <a:pt x="137" y="27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DBDB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92" name="Freeform 263"/>
              <p:cNvSpPr>
                <a:spLocks/>
              </p:cNvSpPr>
              <p:nvPr/>
            </p:nvSpPr>
            <p:spPr bwMode="auto">
              <a:xfrm>
                <a:off x="4613" y="2324"/>
                <a:ext cx="138" cy="27"/>
              </a:xfrm>
              <a:custGeom>
                <a:avLst/>
                <a:gdLst>
                  <a:gd name="T0" fmla="*/ 0 w 138"/>
                  <a:gd name="T1" fmla="*/ 0 h 27"/>
                  <a:gd name="T2" fmla="*/ 138 w 138"/>
                  <a:gd name="T3" fmla="*/ 24 h 27"/>
                  <a:gd name="T4" fmla="*/ 135 w 138"/>
                  <a:gd name="T5" fmla="*/ 26 h 27"/>
                  <a:gd name="T6" fmla="*/ 131 w 138"/>
                  <a:gd name="T7" fmla="*/ 27 h 27"/>
                  <a:gd name="T8" fmla="*/ 1 w 138"/>
                  <a:gd name="T9" fmla="*/ 4 h 27"/>
                  <a:gd name="T10" fmla="*/ 0 w 138"/>
                  <a:gd name="T11" fmla="*/ 2 h 27"/>
                  <a:gd name="T12" fmla="*/ 0 w 138"/>
                  <a:gd name="T13" fmla="*/ 0 h 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8"/>
                  <a:gd name="T22" fmla="*/ 0 h 27"/>
                  <a:gd name="T23" fmla="*/ 138 w 138"/>
                  <a:gd name="T24" fmla="*/ 27 h 2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8" h="27">
                    <a:moveTo>
                      <a:pt x="0" y="0"/>
                    </a:moveTo>
                    <a:lnTo>
                      <a:pt x="138" y="24"/>
                    </a:lnTo>
                    <a:lnTo>
                      <a:pt x="135" y="26"/>
                    </a:lnTo>
                    <a:lnTo>
                      <a:pt x="131" y="27"/>
                    </a:ln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8B8B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93" name="Freeform 264"/>
              <p:cNvSpPr>
                <a:spLocks/>
              </p:cNvSpPr>
              <p:nvPr/>
            </p:nvSpPr>
            <p:spPr bwMode="auto">
              <a:xfrm>
                <a:off x="4613" y="2326"/>
                <a:ext cx="135" cy="27"/>
              </a:xfrm>
              <a:custGeom>
                <a:avLst/>
                <a:gdLst>
                  <a:gd name="T0" fmla="*/ 0 w 135"/>
                  <a:gd name="T1" fmla="*/ 0 h 27"/>
                  <a:gd name="T2" fmla="*/ 135 w 135"/>
                  <a:gd name="T3" fmla="*/ 24 h 27"/>
                  <a:gd name="T4" fmla="*/ 131 w 135"/>
                  <a:gd name="T5" fmla="*/ 25 h 27"/>
                  <a:gd name="T6" fmla="*/ 130 w 135"/>
                  <a:gd name="T7" fmla="*/ 27 h 27"/>
                  <a:gd name="T8" fmla="*/ 1 w 135"/>
                  <a:gd name="T9" fmla="*/ 3 h 27"/>
                  <a:gd name="T10" fmla="*/ 1 w 135"/>
                  <a:gd name="T11" fmla="*/ 2 h 27"/>
                  <a:gd name="T12" fmla="*/ 0 w 135"/>
                  <a:gd name="T13" fmla="*/ 0 h 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5"/>
                  <a:gd name="T22" fmla="*/ 0 h 27"/>
                  <a:gd name="T23" fmla="*/ 135 w 135"/>
                  <a:gd name="T24" fmla="*/ 27 h 2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5" h="27">
                    <a:moveTo>
                      <a:pt x="0" y="0"/>
                    </a:moveTo>
                    <a:lnTo>
                      <a:pt x="135" y="24"/>
                    </a:lnTo>
                    <a:lnTo>
                      <a:pt x="131" y="25"/>
                    </a:lnTo>
                    <a:lnTo>
                      <a:pt x="130" y="27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EAD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94" name="Freeform 265"/>
              <p:cNvSpPr>
                <a:spLocks/>
              </p:cNvSpPr>
              <p:nvPr/>
            </p:nvSpPr>
            <p:spPr bwMode="auto">
              <a:xfrm>
                <a:off x="4614" y="2328"/>
                <a:ext cx="130" cy="25"/>
              </a:xfrm>
              <a:custGeom>
                <a:avLst/>
                <a:gdLst>
                  <a:gd name="T0" fmla="*/ 0 w 130"/>
                  <a:gd name="T1" fmla="*/ 0 h 25"/>
                  <a:gd name="T2" fmla="*/ 130 w 130"/>
                  <a:gd name="T3" fmla="*/ 23 h 25"/>
                  <a:gd name="T4" fmla="*/ 129 w 130"/>
                  <a:gd name="T5" fmla="*/ 25 h 25"/>
                  <a:gd name="T6" fmla="*/ 125 w 130"/>
                  <a:gd name="T7" fmla="*/ 25 h 25"/>
                  <a:gd name="T8" fmla="*/ 2 w 130"/>
                  <a:gd name="T9" fmla="*/ 3 h 25"/>
                  <a:gd name="T10" fmla="*/ 0 w 130"/>
                  <a:gd name="T11" fmla="*/ 1 h 25"/>
                  <a:gd name="T12" fmla="*/ 0 w 130"/>
                  <a:gd name="T13" fmla="*/ 0 h 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0"/>
                  <a:gd name="T22" fmla="*/ 0 h 25"/>
                  <a:gd name="T23" fmla="*/ 130 w 130"/>
                  <a:gd name="T24" fmla="*/ 25 h 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0" h="25">
                    <a:moveTo>
                      <a:pt x="0" y="0"/>
                    </a:moveTo>
                    <a:lnTo>
                      <a:pt x="130" y="23"/>
                    </a:lnTo>
                    <a:lnTo>
                      <a:pt x="129" y="25"/>
                    </a:lnTo>
                    <a:lnTo>
                      <a:pt x="125" y="25"/>
                    </a:ln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A9A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95" name="Freeform 266"/>
              <p:cNvSpPr>
                <a:spLocks/>
              </p:cNvSpPr>
              <p:nvPr/>
            </p:nvSpPr>
            <p:spPr bwMode="auto">
              <a:xfrm>
                <a:off x="4614" y="2329"/>
                <a:ext cx="129" cy="26"/>
              </a:xfrm>
              <a:custGeom>
                <a:avLst/>
                <a:gdLst>
                  <a:gd name="T0" fmla="*/ 0 w 129"/>
                  <a:gd name="T1" fmla="*/ 0 h 26"/>
                  <a:gd name="T2" fmla="*/ 129 w 129"/>
                  <a:gd name="T3" fmla="*/ 24 h 26"/>
                  <a:gd name="T4" fmla="*/ 125 w 129"/>
                  <a:gd name="T5" fmla="*/ 24 h 26"/>
                  <a:gd name="T6" fmla="*/ 122 w 129"/>
                  <a:gd name="T7" fmla="*/ 26 h 26"/>
                  <a:gd name="T8" fmla="*/ 2 w 129"/>
                  <a:gd name="T9" fmla="*/ 6 h 26"/>
                  <a:gd name="T10" fmla="*/ 2 w 129"/>
                  <a:gd name="T11" fmla="*/ 2 h 26"/>
                  <a:gd name="T12" fmla="*/ 0 w 129"/>
                  <a:gd name="T13" fmla="*/ 0 h 2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"/>
                  <a:gd name="T22" fmla="*/ 0 h 26"/>
                  <a:gd name="T23" fmla="*/ 129 w 129"/>
                  <a:gd name="T24" fmla="*/ 26 h 2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" h="26">
                    <a:moveTo>
                      <a:pt x="0" y="0"/>
                    </a:moveTo>
                    <a:lnTo>
                      <a:pt x="129" y="24"/>
                    </a:lnTo>
                    <a:lnTo>
                      <a:pt x="125" y="24"/>
                    </a:lnTo>
                    <a:lnTo>
                      <a:pt x="122" y="26"/>
                    </a:ln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6A5A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96" name="Freeform 267"/>
              <p:cNvSpPr>
                <a:spLocks/>
              </p:cNvSpPr>
              <p:nvPr/>
            </p:nvSpPr>
            <p:spPr bwMode="auto">
              <a:xfrm>
                <a:off x="4616" y="2331"/>
                <a:ext cx="123" cy="25"/>
              </a:xfrm>
              <a:custGeom>
                <a:avLst/>
                <a:gdLst>
                  <a:gd name="T0" fmla="*/ 0 w 123"/>
                  <a:gd name="T1" fmla="*/ 0 h 25"/>
                  <a:gd name="T2" fmla="*/ 123 w 123"/>
                  <a:gd name="T3" fmla="*/ 22 h 25"/>
                  <a:gd name="T4" fmla="*/ 120 w 123"/>
                  <a:gd name="T5" fmla="*/ 24 h 25"/>
                  <a:gd name="T6" fmla="*/ 117 w 123"/>
                  <a:gd name="T7" fmla="*/ 25 h 25"/>
                  <a:gd name="T8" fmla="*/ 2 w 123"/>
                  <a:gd name="T9" fmla="*/ 5 h 25"/>
                  <a:gd name="T10" fmla="*/ 0 w 123"/>
                  <a:gd name="T11" fmla="*/ 4 h 25"/>
                  <a:gd name="T12" fmla="*/ 0 w 123"/>
                  <a:gd name="T13" fmla="*/ 0 h 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3"/>
                  <a:gd name="T22" fmla="*/ 0 h 25"/>
                  <a:gd name="T23" fmla="*/ 123 w 123"/>
                  <a:gd name="T24" fmla="*/ 25 h 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3" h="25">
                    <a:moveTo>
                      <a:pt x="0" y="0"/>
                    </a:moveTo>
                    <a:lnTo>
                      <a:pt x="123" y="22"/>
                    </a:lnTo>
                    <a:lnTo>
                      <a:pt x="120" y="24"/>
                    </a:lnTo>
                    <a:lnTo>
                      <a:pt x="117" y="25"/>
                    </a:lnTo>
                    <a:lnTo>
                      <a:pt x="2" y="5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F9E9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97" name="Freeform 268"/>
              <p:cNvSpPr>
                <a:spLocks/>
              </p:cNvSpPr>
              <p:nvPr/>
            </p:nvSpPr>
            <p:spPr bwMode="auto">
              <a:xfrm>
                <a:off x="4616" y="2335"/>
                <a:ext cx="120" cy="21"/>
              </a:xfrm>
              <a:custGeom>
                <a:avLst/>
                <a:gdLst>
                  <a:gd name="T0" fmla="*/ 0 w 120"/>
                  <a:gd name="T1" fmla="*/ 0 h 21"/>
                  <a:gd name="T2" fmla="*/ 120 w 120"/>
                  <a:gd name="T3" fmla="*/ 20 h 21"/>
                  <a:gd name="T4" fmla="*/ 117 w 120"/>
                  <a:gd name="T5" fmla="*/ 21 h 21"/>
                  <a:gd name="T6" fmla="*/ 113 w 120"/>
                  <a:gd name="T7" fmla="*/ 21 h 21"/>
                  <a:gd name="T8" fmla="*/ 2 w 120"/>
                  <a:gd name="T9" fmla="*/ 3 h 21"/>
                  <a:gd name="T10" fmla="*/ 2 w 120"/>
                  <a:gd name="T11" fmla="*/ 1 h 21"/>
                  <a:gd name="T12" fmla="*/ 0 w 120"/>
                  <a:gd name="T13" fmla="*/ 0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0"/>
                  <a:gd name="T22" fmla="*/ 0 h 21"/>
                  <a:gd name="T23" fmla="*/ 120 w 120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0" h="21">
                    <a:moveTo>
                      <a:pt x="0" y="0"/>
                    </a:moveTo>
                    <a:lnTo>
                      <a:pt x="120" y="20"/>
                    </a:lnTo>
                    <a:lnTo>
                      <a:pt x="117" y="21"/>
                    </a:lnTo>
                    <a:lnTo>
                      <a:pt x="113" y="21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A9A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98" name="Freeform 269"/>
              <p:cNvSpPr>
                <a:spLocks/>
              </p:cNvSpPr>
              <p:nvPr/>
            </p:nvSpPr>
            <p:spPr bwMode="auto">
              <a:xfrm>
                <a:off x="4618" y="2336"/>
                <a:ext cx="115" cy="22"/>
              </a:xfrm>
              <a:custGeom>
                <a:avLst/>
                <a:gdLst>
                  <a:gd name="T0" fmla="*/ 0 w 115"/>
                  <a:gd name="T1" fmla="*/ 0 h 22"/>
                  <a:gd name="T2" fmla="*/ 115 w 115"/>
                  <a:gd name="T3" fmla="*/ 20 h 22"/>
                  <a:gd name="T4" fmla="*/ 111 w 115"/>
                  <a:gd name="T5" fmla="*/ 20 h 22"/>
                  <a:gd name="T6" fmla="*/ 108 w 115"/>
                  <a:gd name="T7" fmla="*/ 22 h 22"/>
                  <a:gd name="T8" fmla="*/ 66 w 115"/>
                  <a:gd name="T9" fmla="*/ 15 h 22"/>
                  <a:gd name="T10" fmla="*/ 61 w 115"/>
                  <a:gd name="T11" fmla="*/ 14 h 22"/>
                  <a:gd name="T12" fmla="*/ 55 w 115"/>
                  <a:gd name="T13" fmla="*/ 14 h 22"/>
                  <a:gd name="T14" fmla="*/ 1 w 115"/>
                  <a:gd name="T15" fmla="*/ 4 h 22"/>
                  <a:gd name="T16" fmla="*/ 0 w 115"/>
                  <a:gd name="T17" fmla="*/ 2 h 22"/>
                  <a:gd name="T18" fmla="*/ 0 w 115"/>
                  <a:gd name="T19" fmla="*/ 0 h 2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15"/>
                  <a:gd name="T31" fmla="*/ 0 h 22"/>
                  <a:gd name="T32" fmla="*/ 115 w 115"/>
                  <a:gd name="T33" fmla="*/ 22 h 2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15" h="22">
                    <a:moveTo>
                      <a:pt x="0" y="0"/>
                    </a:moveTo>
                    <a:lnTo>
                      <a:pt x="115" y="20"/>
                    </a:lnTo>
                    <a:lnTo>
                      <a:pt x="111" y="20"/>
                    </a:lnTo>
                    <a:lnTo>
                      <a:pt x="108" y="22"/>
                    </a:lnTo>
                    <a:lnTo>
                      <a:pt x="66" y="15"/>
                    </a:lnTo>
                    <a:lnTo>
                      <a:pt x="61" y="14"/>
                    </a:lnTo>
                    <a:lnTo>
                      <a:pt x="55" y="14"/>
                    </a:ln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6959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799" name="Freeform 270"/>
              <p:cNvSpPr>
                <a:spLocks/>
              </p:cNvSpPr>
              <p:nvPr/>
            </p:nvSpPr>
            <p:spPr bwMode="auto">
              <a:xfrm>
                <a:off x="4618" y="2338"/>
                <a:ext cx="111" cy="22"/>
              </a:xfrm>
              <a:custGeom>
                <a:avLst/>
                <a:gdLst>
                  <a:gd name="T0" fmla="*/ 0 w 111"/>
                  <a:gd name="T1" fmla="*/ 0 h 22"/>
                  <a:gd name="T2" fmla="*/ 111 w 111"/>
                  <a:gd name="T3" fmla="*/ 18 h 22"/>
                  <a:gd name="T4" fmla="*/ 108 w 111"/>
                  <a:gd name="T5" fmla="*/ 20 h 22"/>
                  <a:gd name="T6" fmla="*/ 106 w 111"/>
                  <a:gd name="T7" fmla="*/ 22 h 22"/>
                  <a:gd name="T8" fmla="*/ 67 w 111"/>
                  <a:gd name="T9" fmla="*/ 15 h 22"/>
                  <a:gd name="T10" fmla="*/ 64 w 111"/>
                  <a:gd name="T11" fmla="*/ 12 h 22"/>
                  <a:gd name="T12" fmla="*/ 61 w 111"/>
                  <a:gd name="T13" fmla="*/ 12 h 22"/>
                  <a:gd name="T14" fmla="*/ 55 w 111"/>
                  <a:gd name="T15" fmla="*/ 12 h 22"/>
                  <a:gd name="T16" fmla="*/ 50 w 111"/>
                  <a:gd name="T17" fmla="*/ 12 h 22"/>
                  <a:gd name="T18" fmla="*/ 1 w 111"/>
                  <a:gd name="T19" fmla="*/ 3 h 22"/>
                  <a:gd name="T20" fmla="*/ 1 w 111"/>
                  <a:gd name="T21" fmla="*/ 2 h 22"/>
                  <a:gd name="T22" fmla="*/ 0 w 111"/>
                  <a:gd name="T23" fmla="*/ 0 h 2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11"/>
                  <a:gd name="T37" fmla="*/ 0 h 22"/>
                  <a:gd name="T38" fmla="*/ 111 w 111"/>
                  <a:gd name="T39" fmla="*/ 22 h 2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11" h="22">
                    <a:moveTo>
                      <a:pt x="0" y="0"/>
                    </a:moveTo>
                    <a:lnTo>
                      <a:pt x="111" y="18"/>
                    </a:lnTo>
                    <a:lnTo>
                      <a:pt x="108" y="20"/>
                    </a:lnTo>
                    <a:lnTo>
                      <a:pt x="106" y="22"/>
                    </a:lnTo>
                    <a:lnTo>
                      <a:pt x="67" y="15"/>
                    </a:lnTo>
                    <a:lnTo>
                      <a:pt x="64" y="12"/>
                    </a:lnTo>
                    <a:lnTo>
                      <a:pt x="61" y="12"/>
                    </a:lnTo>
                    <a:lnTo>
                      <a:pt x="55" y="12"/>
                    </a:lnTo>
                    <a:lnTo>
                      <a:pt x="50" y="12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8D8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00" name="Freeform 271"/>
              <p:cNvSpPr>
                <a:spLocks noEditPoints="1"/>
              </p:cNvSpPr>
              <p:nvPr/>
            </p:nvSpPr>
            <p:spPr bwMode="auto">
              <a:xfrm>
                <a:off x="4619" y="2340"/>
                <a:ext cx="107" cy="20"/>
              </a:xfrm>
              <a:custGeom>
                <a:avLst/>
                <a:gdLst>
                  <a:gd name="T0" fmla="*/ 0 w 107"/>
                  <a:gd name="T1" fmla="*/ 0 h 20"/>
                  <a:gd name="T2" fmla="*/ 54 w 107"/>
                  <a:gd name="T3" fmla="*/ 10 h 20"/>
                  <a:gd name="T4" fmla="*/ 49 w 107"/>
                  <a:gd name="T5" fmla="*/ 10 h 20"/>
                  <a:gd name="T6" fmla="*/ 46 w 107"/>
                  <a:gd name="T7" fmla="*/ 11 h 20"/>
                  <a:gd name="T8" fmla="*/ 2 w 107"/>
                  <a:gd name="T9" fmla="*/ 3 h 20"/>
                  <a:gd name="T10" fmla="*/ 0 w 107"/>
                  <a:gd name="T11" fmla="*/ 1 h 20"/>
                  <a:gd name="T12" fmla="*/ 0 w 107"/>
                  <a:gd name="T13" fmla="*/ 0 h 20"/>
                  <a:gd name="T14" fmla="*/ 65 w 107"/>
                  <a:gd name="T15" fmla="*/ 11 h 20"/>
                  <a:gd name="T16" fmla="*/ 107 w 107"/>
                  <a:gd name="T17" fmla="*/ 18 h 20"/>
                  <a:gd name="T18" fmla="*/ 103 w 107"/>
                  <a:gd name="T19" fmla="*/ 20 h 20"/>
                  <a:gd name="T20" fmla="*/ 102 w 107"/>
                  <a:gd name="T21" fmla="*/ 20 h 20"/>
                  <a:gd name="T22" fmla="*/ 68 w 107"/>
                  <a:gd name="T23" fmla="*/ 15 h 20"/>
                  <a:gd name="T24" fmla="*/ 66 w 107"/>
                  <a:gd name="T25" fmla="*/ 13 h 20"/>
                  <a:gd name="T26" fmla="*/ 65 w 107"/>
                  <a:gd name="T27" fmla="*/ 11 h 2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7"/>
                  <a:gd name="T43" fmla="*/ 0 h 20"/>
                  <a:gd name="T44" fmla="*/ 107 w 107"/>
                  <a:gd name="T45" fmla="*/ 20 h 2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7" h="20">
                    <a:moveTo>
                      <a:pt x="0" y="0"/>
                    </a:moveTo>
                    <a:lnTo>
                      <a:pt x="54" y="10"/>
                    </a:lnTo>
                    <a:lnTo>
                      <a:pt x="49" y="10"/>
                    </a:lnTo>
                    <a:lnTo>
                      <a:pt x="46" y="11"/>
                    </a:ln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  <a:moveTo>
                      <a:pt x="65" y="11"/>
                    </a:moveTo>
                    <a:lnTo>
                      <a:pt x="107" y="18"/>
                    </a:lnTo>
                    <a:lnTo>
                      <a:pt x="103" y="20"/>
                    </a:lnTo>
                    <a:lnTo>
                      <a:pt x="102" y="20"/>
                    </a:lnTo>
                    <a:lnTo>
                      <a:pt x="68" y="15"/>
                    </a:lnTo>
                    <a:lnTo>
                      <a:pt x="66" y="13"/>
                    </a:lnTo>
                    <a:lnTo>
                      <a:pt x="65" y="11"/>
                    </a:lnTo>
                    <a:close/>
                  </a:path>
                </a:pathLst>
              </a:custGeom>
              <a:solidFill>
                <a:srgbClr val="8B898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01" name="Freeform 272"/>
              <p:cNvSpPr>
                <a:spLocks noEditPoints="1"/>
              </p:cNvSpPr>
              <p:nvPr/>
            </p:nvSpPr>
            <p:spPr bwMode="auto">
              <a:xfrm>
                <a:off x="4619" y="2341"/>
                <a:ext cx="105" cy="21"/>
              </a:xfrm>
              <a:custGeom>
                <a:avLst/>
                <a:gdLst>
                  <a:gd name="T0" fmla="*/ 0 w 105"/>
                  <a:gd name="T1" fmla="*/ 0 h 21"/>
                  <a:gd name="T2" fmla="*/ 49 w 105"/>
                  <a:gd name="T3" fmla="*/ 9 h 21"/>
                  <a:gd name="T4" fmla="*/ 46 w 105"/>
                  <a:gd name="T5" fmla="*/ 10 h 21"/>
                  <a:gd name="T6" fmla="*/ 43 w 105"/>
                  <a:gd name="T7" fmla="*/ 10 h 21"/>
                  <a:gd name="T8" fmla="*/ 4 w 105"/>
                  <a:gd name="T9" fmla="*/ 4 h 21"/>
                  <a:gd name="T10" fmla="*/ 2 w 105"/>
                  <a:gd name="T11" fmla="*/ 2 h 21"/>
                  <a:gd name="T12" fmla="*/ 0 w 105"/>
                  <a:gd name="T13" fmla="*/ 0 h 21"/>
                  <a:gd name="T14" fmla="*/ 66 w 105"/>
                  <a:gd name="T15" fmla="*/ 12 h 21"/>
                  <a:gd name="T16" fmla="*/ 105 w 105"/>
                  <a:gd name="T17" fmla="*/ 19 h 21"/>
                  <a:gd name="T18" fmla="*/ 102 w 105"/>
                  <a:gd name="T19" fmla="*/ 19 h 21"/>
                  <a:gd name="T20" fmla="*/ 98 w 105"/>
                  <a:gd name="T21" fmla="*/ 21 h 21"/>
                  <a:gd name="T22" fmla="*/ 70 w 105"/>
                  <a:gd name="T23" fmla="*/ 15 h 21"/>
                  <a:gd name="T24" fmla="*/ 68 w 105"/>
                  <a:gd name="T25" fmla="*/ 14 h 21"/>
                  <a:gd name="T26" fmla="*/ 66 w 105"/>
                  <a:gd name="T27" fmla="*/ 12 h 2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21"/>
                  <a:gd name="T44" fmla="*/ 105 w 105"/>
                  <a:gd name="T45" fmla="*/ 21 h 2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21">
                    <a:moveTo>
                      <a:pt x="0" y="0"/>
                    </a:moveTo>
                    <a:lnTo>
                      <a:pt x="49" y="9"/>
                    </a:lnTo>
                    <a:lnTo>
                      <a:pt x="46" y="10"/>
                    </a:lnTo>
                    <a:lnTo>
                      <a:pt x="43" y="10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  <a:moveTo>
                      <a:pt x="66" y="12"/>
                    </a:moveTo>
                    <a:lnTo>
                      <a:pt x="105" y="19"/>
                    </a:lnTo>
                    <a:lnTo>
                      <a:pt x="102" y="19"/>
                    </a:lnTo>
                    <a:lnTo>
                      <a:pt x="98" y="21"/>
                    </a:lnTo>
                    <a:lnTo>
                      <a:pt x="70" y="15"/>
                    </a:lnTo>
                    <a:lnTo>
                      <a:pt x="68" y="14"/>
                    </a:lnTo>
                    <a:lnTo>
                      <a:pt x="66" y="12"/>
                    </a:lnTo>
                    <a:close/>
                  </a:path>
                </a:pathLst>
              </a:custGeom>
              <a:solidFill>
                <a:srgbClr val="8786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02" name="Freeform 273"/>
              <p:cNvSpPr>
                <a:spLocks noEditPoints="1"/>
              </p:cNvSpPr>
              <p:nvPr/>
            </p:nvSpPr>
            <p:spPr bwMode="auto">
              <a:xfrm>
                <a:off x="4621" y="2343"/>
                <a:ext cx="100" cy="20"/>
              </a:xfrm>
              <a:custGeom>
                <a:avLst/>
                <a:gdLst>
                  <a:gd name="T0" fmla="*/ 0 w 100"/>
                  <a:gd name="T1" fmla="*/ 0 h 20"/>
                  <a:gd name="T2" fmla="*/ 44 w 100"/>
                  <a:gd name="T3" fmla="*/ 8 h 20"/>
                  <a:gd name="T4" fmla="*/ 41 w 100"/>
                  <a:gd name="T5" fmla="*/ 8 h 20"/>
                  <a:gd name="T6" fmla="*/ 37 w 100"/>
                  <a:gd name="T7" fmla="*/ 10 h 20"/>
                  <a:gd name="T8" fmla="*/ 4 w 100"/>
                  <a:gd name="T9" fmla="*/ 3 h 20"/>
                  <a:gd name="T10" fmla="*/ 2 w 100"/>
                  <a:gd name="T11" fmla="*/ 2 h 20"/>
                  <a:gd name="T12" fmla="*/ 0 w 100"/>
                  <a:gd name="T13" fmla="*/ 0 h 20"/>
                  <a:gd name="T14" fmla="*/ 66 w 100"/>
                  <a:gd name="T15" fmla="*/ 12 h 20"/>
                  <a:gd name="T16" fmla="*/ 100 w 100"/>
                  <a:gd name="T17" fmla="*/ 17 h 20"/>
                  <a:gd name="T18" fmla="*/ 96 w 100"/>
                  <a:gd name="T19" fmla="*/ 19 h 20"/>
                  <a:gd name="T20" fmla="*/ 93 w 100"/>
                  <a:gd name="T21" fmla="*/ 20 h 20"/>
                  <a:gd name="T22" fmla="*/ 69 w 100"/>
                  <a:gd name="T23" fmla="*/ 15 h 20"/>
                  <a:gd name="T24" fmla="*/ 68 w 100"/>
                  <a:gd name="T25" fmla="*/ 13 h 20"/>
                  <a:gd name="T26" fmla="*/ 66 w 100"/>
                  <a:gd name="T27" fmla="*/ 12 h 2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0"/>
                  <a:gd name="T43" fmla="*/ 0 h 20"/>
                  <a:gd name="T44" fmla="*/ 100 w 100"/>
                  <a:gd name="T45" fmla="*/ 20 h 2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0" h="20">
                    <a:moveTo>
                      <a:pt x="0" y="0"/>
                    </a:moveTo>
                    <a:lnTo>
                      <a:pt x="44" y="8"/>
                    </a:lnTo>
                    <a:lnTo>
                      <a:pt x="41" y="8"/>
                    </a:lnTo>
                    <a:lnTo>
                      <a:pt x="37" y="10"/>
                    </a:ln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  <a:moveTo>
                      <a:pt x="66" y="12"/>
                    </a:moveTo>
                    <a:lnTo>
                      <a:pt x="100" y="17"/>
                    </a:lnTo>
                    <a:lnTo>
                      <a:pt x="96" y="19"/>
                    </a:lnTo>
                    <a:lnTo>
                      <a:pt x="93" y="20"/>
                    </a:lnTo>
                    <a:lnTo>
                      <a:pt x="69" y="15"/>
                    </a:lnTo>
                    <a:lnTo>
                      <a:pt x="68" y="13"/>
                    </a:lnTo>
                    <a:lnTo>
                      <a:pt x="66" y="12"/>
                    </a:lnTo>
                    <a:close/>
                  </a:path>
                </a:pathLst>
              </a:custGeom>
              <a:solidFill>
                <a:srgbClr val="807F7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03" name="Freeform 274"/>
              <p:cNvSpPr>
                <a:spLocks noEditPoints="1"/>
              </p:cNvSpPr>
              <p:nvPr/>
            </p:nvSpPr>
            <p:spPr bwMode="auto">
              <a:xfrm>
                <a:off x="4623" y="2345"/>
                <a:ext cx="94" cy="18"/>
              </a:xfrm>
              <a:custGeom>
                <a:avLst/>
                <a:gdLst>
                  <a:gd name="T0" fmla="*/ 0 w 94"/>
                  <a:gd name="T1" fmla="*/ 0 h 18"/>
                  <a:gd name="T2" fmla="*/ 39 w 94"/>
                  <a:gd name="T3" fmla="*/ 6 h 18"/>
                  <a:gd name="T4" fmla="*/ 35 w 94"/>
                  <a:gd name="T5" fmla="*/ 8 h 18"/>
                  <a:gd name="T6" fmla="*/ 34 w 94"/>
                  <a:gd name="T7" fmla="*/ 10 h 18"/>
                  <a:gd name="T8" fmla="*/ 2 w 94"/>
                  <a:gd name="T9" fmla="*/ 5 h 18"/>
                  <a:gd name="T10" fmla="*/ 2 w 94"/>
                  <a:gd name="T11" fmla="*/ 1 h 18"/>
                  <a:gd name="T12" fmla="*/ 0 w 94"/>
                  <a:gd name="T13" fmla="*/ 0 h 18"/>
                  <a:gd name="T14" fmla="*/ 66 w 94"/>
                  <a:gd name="T15" fmla="*/ 11 h 18"/>
                  <a:gd name="T16" fmla="*/ 94 w 94"/>
                  <a:gd name="T17" fmla="*/ 17 h 18"/>
                  <a:gd name="T18" fmla="*/ 91 w 94"/>
                  <a:gd name="T19" fmla="*/ 18 h 18"/>
                  <a:gd name="T20" fmla="*/ 88 w 94"/>
                  <a:gd name="T21" fmla="*/ 18 h 18"/>
                  <a:gd name="T22" fmla="*/ 67 w 94"/>
                  <a:gd name="T23" fmla="*/ 15 h 18"/>
                  <a:gd name="T24" fmla="*/ 67 w 94"/>
                  <a:gd name="T25" fmla="*/ 13 h 18"/>
                  <a:gd name="T26" fmla="*/ 66 w 94"/>
                  <a:gd name="T27" fmla="*/ 11 h 1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94"/>
                  <a:gd name="T43" fmla="*/ 0 h 18"/>
                  <a:gd name="T44" fmla="*/ 94 w 94"/>
                  <a:gd name="T45" fmla="*/ 18 h 1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94" h="18">
                    <a:moveTo>
                      <a:pt x="0" y="0"/>
                    </a:moveTo>
                    <a:lnTo>
                      <a:pt x="39" y="6"/>
                    </a:lnTo>
                    <a:lnTo>
                      <a:pt x="35" y="8"/>
                    </a:lnTo>
                    <a:lnTo>
                      <a:pt x="34" y="10"/>
                    </a:ln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  <a:moveTo>
                      <a:pt x="66" y="11"/>
                    </a:moveTo>
                    <a:lnTo>
                      <a:pt x="94" y="17"/>
                    </a:lnTo>
                    <a:lnTo>
                      <a:pt x="91" y="18"/>
                    </a:lnTo>
                    <a:lnTo>
                      <a:pt x="88" y="18"/>
                    </a:lnTo>
                    <a:lnTo>
                      <a:pt x="67" y="15"/>
                    </a:lnTo>
                    <a:lnTo>
                      <a:pt x="67" y="13"/>
                    </a:lnTo>
                    <a:lnTo>
                      <a:pt x="66" y="11"/>
                    </a:lnTo>
                    <a:close/>
                  </a:path>
                </a:pathLst>
              </a:custGeom>
              <a:solidFill>
                <a:srgbClr val="7D7B7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04" name="Freeform 275"/>
              <p:cNvSpPr>
                <a:spLocks noEditPoints="1"/>
              </p:cNvSpPr>
              <p:nvPr/>
            </p:nvSpPr>
            <p:spPr bwMode="auto">
              <a:xfrm>
                <a:off x="4625" y="2346"/>
                <a:ext cx="89" cy="19"/>
              </a:xfrm>
              <a:custGeom>
                <a:avLst/>
                <a:gdLst>
                  <a:gd name="T0" fmla="*/ 0 w 89"/>
                  <a:gd name="T1" fmla="*/ 0 h 19"/>
                  <a:gd name="T2" fmla="*/ 33 w 89"/>
                  <a:gd name="T3" fmla="*/ 7 h 19"/>
                  <a:gd name="T4" fmla="*/ 32 w 89"/>
                  <a:gd name="T5" fmla="*/ 9 h 19"/>
                  <a:gd name="T6" fmla="*/ 28 w 89"/>
                  <a:gd name="T7" fmla="*/ 10 h 19"/>
                  <a:gd name="T8" fmla="*/ 1 w 89"/>
                  <a:gd name="T9" fmla="*/ 5 h 19"/>
                  <a:gd name="T10" fmla="*/ 0 w 89"/>
                  <a:gd name="T11" fmla="*/ 4 h 19"/>
                  <a:gd name="T12" fmla="*/ 0 w 89"/>
                  <a:gd name="T13" fmla="*/ 0 h 19"/>
                  <a:gd name="T14" fmla="*/ 65 w 89"/>
                  <a:gd name="T15" fmla="*/ 12 h 19"/>
                  <a:gd name="T16" fmla="*/ 89 w 89"/>
                  <a:gd name="T17" fmla="*/ 17 h 19"/>
                  <a:gd name="T18" fmla="*/ 86 w 89"/>
                  <a:gd name="T19" fmla="*/ 17 h 19"/>
                  <a:gd name="T20" fmla="*/ 82 w 89"/>
                  <a:gd name="T21" fmla="*/ 19 h 19"/>
                  <a:gd name="T22" fmla="*/ 67 w 89"/>
                  <a:gd name="T23" fmla="*/ 17 h 19"/>
                  <a:gd name="T24" fmla="*/ 65 w 89"/>
                  <a:gd name="T25" fmla="*/ 14 h 19"/>
                  <a:gd name="T26" fmla="*/ 65 w 89"/>
                  <a:gd name="T27" fmla="*/ 12 h 1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89"/>
                  <a:gd name="T43" fmla="*/ 0 h 19"/>
                  <a:gd name="T44" fmla="*/ 89 w 89"/>
                  <a:gd name="T45" fmla="*/ 19 h 1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89" h="19">
                    <a:moveTo>
                      <a:pt x="0" y="0"/>
                    </a:moveTo>
                    <a:lnTo>
                      <a:pt x="33" y="7"/>
                    </a:lnTo>
                    <a:lnTo>
                      <a:pt x="32" y="9"/>
                    </a:lnTo>
                    <a:lnTo>
                      <a:pt x="28" y="10"/>
                    </a:lnTo>
                    <a:lnTo>
                      <a:pt x="1" y="5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  <a:moveTo>
                      <a:pt x="65" y="12"/>
                    </a:moveTo>
                    <a:lnTo>
                      <a:pt x="89" y="17"/>
                    </a:lnTo>
                    <a:lnTo>
                      <a:pt x="86" y="17"/>
                    </a:lnTo>
                    <a:lnTo>
                      <a:pt x="82" y="19"/>
                    </a:lnTo>
                    <a:lnTo>
                      <a:pt x="67" y="17"/>
                    </a:lnTo>
                    <a:lnTo>
                      <a:pt x="65" y="14"/>
                    </a:lnTo>
                    <a:lnTo>
                      <a:pt x="65" y="12"/>
                    </a:lnTo>
                    <a:close/>
                  </a:path>
                </a:pathLst>
              </a:custGeom>
              <a:solidFill>
                <a:srgbClr val="79777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05" name="Freeform 276"/>
              <p:cNvSpPr>
                <a:spLocks noEditPoints="1"/>
              </p:cNvSpPr>
              <p:nvPr/>
            </p:nvSpPr>
            <p:spPr bwMode="auto">
              <a:xfrm>
                <a:off x="4625" y="2350"/>
                <a:ext cx="86" cy="17"/>
              </a:xfrm>
              <a:custGeom>
                <a:avLst/>
                <a:gdLst>
                  <a:gd name="T0" fmla="*/ 0 w 86"/>
                  <a:gd name="T1" fmla="*/ 0 h 17"/>
                  <a:gd name="T2" fmla="*/ 32 w 86"/>
                  <a:gd name="T3" fmla="*/ 5 h 17"/>
                  <a:gd name="T4" fmla="*/ 28 w 86"/>
                  <a:gd name="T5" fmla="*/ 6 h 17"/>
                  <a:gd name="T6" fmla="*/ 27 w 86"/>
                  <a:gd name="T7" fmla="*/ 6 h 17"/>
                  <a:gd name="T8" fmla="*/ 3 w 86"/>
                  <a:gd name="T9" fmla="*/ 3 h 17"/>
                  <a:gd name="T10" fmla="*/ 1 w 86"/>
                  <a:gd name="T11" fmla="*/ 1 h 17"/>
                  <a:gd name="T12" fmla="*/ 0 w 86"/>
                  <a:gd name="T13" fmla="*/ 0 h 17"/>
                  <a:gd name="T14" fmla="*/ 65 w 86"/>
                  <a:gd name="T15" fmla="*/ 10 h 17"/>
                  <a:gd name="T16" fmla="*/ 86 w 86"/>
                  <a:gd name="T17" fmla="*/ 13 h 17"/>
                  <a:gd name="T18" fmla="*/ 82 w 86"/>
                  <a:gd name="T19" fmla="*/ 15 h 17"/>
                  <a:gd name="T20" fmla="*/ 79 w 86"/>
                  <a:gd name="T21" fmla="*/ 17 h 17"/>
                  <a:gd name="T22" fmla="*/ 67 w 86"/>
                  <a:gd name="T23" fmla="*/ 15 h 17"/>
                  <a:gd name="T24" fmla="*/ 67 w 86"/>
                  <a:gd name="T25" fmla="*/ 13 h 17"/>
                  <a:gd name="T26" fmla="*/ 65 w 86"/>
                  <a:gd name="T27" fmla="*/ 10 h 1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86"/>
                  <a:gd name="T43" fmla="*/ 0 h 17"/>
                  <a:gd name="T44" fmla="*/ 86 w 86"/>
                  <a:gd name="T45" fmla="*/ 17 h 1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86" h="17">
                    <a:moveTo>
                      <a:pt x="0" y="0"/>
                    </a:moveTo>
                    <a:lnTo>
                      <a:pt x="32" y="5"/>
                    </a:lnTo>
                    <a:lnTo>
                      <a:pt x="28" y="6"/>
                    </a:lnTo>
                    <a:lnTo>
                      <a:pt x="27" y="6"/>
                    </a:lnTo>
                    <a:lnTo>
                      <a:pt x="3" y="3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  <a:moveTo>
                      <a:pt x="65" y="10"/>
                    </a:moveTo>
                    <a:lnTo>
                      <a:pt x="86" y="13"/>
                    </a:lnTo>
                    <a:lnTo>
                      <a:pt x="82" y="15"/>
                    </a:lnTo>
                    <a:lnTo>
                      <a:pt x="79" y="17"/>
                    </a:lnTo>
                    <a:lnTo>
                      <a:pt x="67" y="15"/>
                    </a:lnTo>
                    <a:lnTo>
                      <a:pt x="67" y="13"/>
                    </a:lnTo>
                    <a:lnTo>
                      <a:pt x="65" y="10"/>
                    </a:lnTo>
                    <a:close/>
                  </a:path>
                </a:pathLst>
              </a:custGeom>
              <a:solidFill>
                <a:srgbClr val="7270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06" name="Freeform 277"/>
              <p:cNvSpPr>
                <a:spLocks noEditPoints="1"/>
              </p:cNvSpPr>
              <p:nvPr/>
            </p:nvSpPr>
            <p:spPr bwMode="auto">
              <a:xfrm>
                <a:off x="4626" y="2351"/>
                <a:ext cx="81" cy="16"/>
              </a:xfrm>
              <a:custGeom>
                <a:avLst/>
                <a:gdLst>
                  <a:gd name="T0" fmla="*/ 0 w 81"/>
                  <a:gd name="T1" fmla="*/ 0 h 16"/>
                  <a:gd name="T2" fmla="*/ 27 w 81"/>
                  <a:gd name="T3" fmla="*/ 5 h 16"/>
                  <a:gd name="T4" fmla="*/ 26 w 81"/>
                  <a:gd name="T5" fmla="*/ 5 h 16"/>
                  <a:gd name="T6" fmla="*/ 24 w 81"/>
                  <a:gd name="T7" fmla="*/ 7 h 16"/>
                  <a:gd name="T8" fmla="*/ 4 w 81"/>
                  <a:gd name="T9" fmla="*/ 4 h 16"/>
                  <a:gd name="T10" fmla="*/ 2 w 81"/>
                  <a:gd name="T11" fmla="*/ 2 h 16"/>
                  <a:gd name="T12" fmla="*/ 0 w 81"/>
                  <a:gd name="T13" fmla="*/ 0 h 16"/>
                  <a:gd name="T14" fmla="*/ 66 w 81"/>
                  <a:gd name="T15" fmla="*/ 12 h 16"/>
                  <a:gd name="T16" fmla="*/ 81 w 81"/>
                  <a:gd name="T17" fmla="*/ 14 h 16"/>
                  <a:gd name="T18" fmla="*/ 78 w 81"/>
                  <a:gd name="T19" fmla="*/ 16 h 16"/>
                  <a:gd name="T20" fmla="*/ 73 w 81"/>
                  <a:gd name="T21" fmla="*/ 16 h 16"/>
                  <a:gd name="T22" fmla="*/ 66 w 81"/>
                  <a:gd name="T23" fmla="*/ 16 h 16"/>
                  <a:gd name="T24" fmla="*/ 66 w 81"/>
                  <a:gd name="T25" fmla="*/ 14 h 16"/>
                  <a:gd name="T26" fmla="*/ 66 w 81"/>
                  <a:gd name="T27" fmla="*/ 12 h 1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81"/>
                  <a:gd name="T43" fmla="*/ 0 h 16"/>
                  <a:gd name="T44" fmla="*/ 81 w 81"/>
                  <a:gd name="T45" fmla="*/ 16 h 1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81" h="16">
                    <a:moveTo>
                      <a:pt x="0" y="0"/>
                    </a:moveTo>
                    <a:lnTo>
                      <a:pt x="27" y="5"/>
                    </a:lnTo>
                    <a:lnTo>
                      <a:pt x="26" y="5"/>
                    </a:lnTo>
                    <a:lnTo>
                      <a:pt x="24" y="7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  <a:moveTo>
                      <a:pt x="66" y="12"/>
                    </a:moveTo>
                    <a:lnTo>
                      <a:pt x="81" y="14"/>
                    </a:lnTo>
                    <a:lnTo>
                      <a:pt x="78" y="16"/>
                    </a:lnTo>
                    <a:lnTo>
                      <a:pt x="73" y="16"/>
                    </a:lnTo>
                    <a:lnTo>
                      <a:pt x="66" y="16"/>
                    </a:lnTo>
                    <a:lnTo>
                      <a:pt x="66" y="14"/>
                    </a:lnTo>
                    <a:lnTo>
                      <a:pt x="66" y="12"/>
                    </a:lnTo>
                    <a:close/>
                  </a:path>
                </a:pathLst>
              </a:custGeom>
              <a:solidFill>
                <a:srgbClr val="6F6D6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07" name="Freeform 278"/>
              <p:cNvSpPr>
                <a:spLocks noEditPoints="1"/>
              </p:cNvSpPr>
              <p:nvPr/>
            </p:nvSpPr>
            <p:spPr bwMode="auto">
              <a:xfrm>
                <a:off x="4628" y="2353"/>
                <a:ext cx="76" cy="15"/>
              </a:xfrm>
              <a:custGeom>
                <a:avLst/>
                <a:gdLst>
                  <a:gd name="T0" fmla="*/ 0 w 76"/>
                  <a:gd name="T1" fmla="*/ 0 h 15"/>
                  <a:gd name="T2" fmla="*/ 24 w 76"/>
                  <a:gd name="T3" fmla="*/ 3 h 15"/>
                  <a:gd name="T4" fmla="*/ 22 w 76"/>
                  <a:gd name="T5" fmla="*/ 5 h 15"/>
                  <a:gd name="T6" fmla="*/ 18 w 76"/>
                  <a:gd name="T7" fmla="*/ 7 h 15"/>
                  <a:gd name="T8" fmla="*/ 3 w 76"/>
                  <a:gd name="T9" fmla="*/ 3 h 15"/>
                  <a:gd name="T10" fmla="*/ 2 w 76"/>
                  <a:gd name="T11" fmla="*/ 2 h 15"/>
                  <a:gd name="T12" fmla="*/ 0 w 76"/>
                  <a:gd name="T13" fmla="*/ 0 h 15"/>
                  <a:gd name="T14" fmla="*/ 64 w 76"/>
                  <a:gd name="T15" fmla="*/ 12 h 15"/>
                  <a:gd name="T16" fmla="*/ 76 w 76"/>
                  <a:gd name="T17" fmla="*/ 14 h 15"/>
                  <a:gd name="T18" fmla="*/ 71 w 76"/>
                  <a:gd name="T19" fmla="*/ 14 h 15"/>
                  <a:gd name="T20" fmla="*/ 67 w 76"/>
                  <a:gd name="T21" fmla="*/ 15 h 15"/>
                  <a:gd name="T22" fmla="*/ 64 w 76"/>
                  <a:gd name="T23" fmla="*/ 15 h 15"/>
                  <a:gd name="T24" fmla="*/ 64 w 76"/>
                  <a:gd name="T25" fmla="*/ 14 h 15"/>
                  <a:gd name="T26" fmla="*/ 64 w 76"/>
                  <a:gd name="T27" fmla="*/ 12 h 1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76"/>
                  <a:gd name="T43" fmla="*/ 0 h 15"/>
                  <a:gd name="T44" fmla="*/ 76 w 76"/>
                  <a:gd name="T45" fmla="*/ 15 h 1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76" h="15">
                    <a:moveTo>
                      <a:pt x="0" y="0"/>
                    </a:moveTo>
                    <a:lnTo>
                      <a:pt x="24" y="3"/>
                    </a:lnTo>
                    <a:lnTo>
                      <a:pt x="22" y="5"/>
                    </a:lnTo>
                    <a:lnTo>
                      <a:pt x="18" y="7"/>
                    </a:lnTo>
                    <a:lnTo>
                      <a:pt x="3" y="3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  <a:moveTo>
                      <a:pt x="64" y="12"/>
                    </a:moveTo>
                    <a:lnTo>
                      <a:pt x="76" y="14"/>
                    </a:lnTo>
                    <a:lnTo>
                      <a:pt x="71" y="14"/>
                    </a:lnTo>
                    <a:lnTo>
                      <a:pt x="67" y="15"/>
                    </a:lnTo>
                    <a:lnTo>
                      <a:pt x="64" y="15"/>
                    </a:lnTo>
                    <a:lnTo>
                      <a:pt x="64" y="14"/>
                    </a:lnTo>
                    <a:lnTo>
                      <a:pt x="64" y="12"/>
                    </a:lnTo>
                    <a:close/>
                  </a:path>
                </a:pathLst>
              </a:custGeom>
              <a:solidFill>
                <a:srgbClr val="6C6A6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08" name="Freeform 279"/>
              <p:cNvSpPr>
                <a:spLocks noEditPoints="1"/>
              </p:cNvSpPr>
              <p:nvPr/>
            </p:nvSpPr>
            <p:spPr bwMode="auto">
              <a:xfrm>
                <a:off x="4630" y="2355"/>
                <a:ext cx="69" cy="15"/>
              </a:xfrm>
              <a:custGeom>
                <a:avLst/>
                <a:gdLst>
                  <a:gd name="T0" fmla="*/ 0 w 69"/>
                  <a:gd name="T1" fmla="*/ 0 h 15"/>
                  <a:gd name="T2" fmla="*/ 20 w 69"/>
                  <a:gd name="T3" fmla="*/ 3 h 15"/>
                  <a:gd name="T4" fmla="*/ 16 w 69"/>
                  <a:gd name="T5" fmla="*/ 5 h 15"/>
                  <a:gd name="T6" fmla="*/ 15 w 69"/>
                  <a:gd name="T7" fmla="*/ 7 h 15"/>
                  <a:gd name="T8" fmla="*/ 3 w 69"/>
                  <a:gd name="T9" fmla="*/ 5 h 15"/>
                  <a:gd name="T10" fmla="*/ 1 w 69"/>
                  <a:gd name="T11" fmla="*/ 1 h 15"/>
                  <a:gd name="T12" fmla="*/ 0 w 69"/>
                  <a:gd name="T13" fmla="*/ 0 h 15"/>
                  <a:gd name="T14" fmla="*/ 62 w 69"/>
                  <a:gd name="T15" fmla="*/ 12 h 15"/>
                  <a:gd name="T16" fmla="*/ 69 w 69"/>
                  <a:gd name="T17" fmla="*/ 12 h 15"/>
                  <a:gd name="T18" fmla="*/ 65 w 69"/>
                  <a:gd name="T19" fmla="*/ 13 h 15"/>
                  <a:gd name="T20" fmla="*/ 64 w 69"/>
                  <a:gd name="T21" fmla="*/ 15 h 15"/>
                  <a:gd name="T22" fmla="*/ 62 w 69"/>
                  <a:gd name="T23" fmla="*/ 13 h 15"/>
                  <a:gd name="T24" fmla="*/ 62 w 69"/>
                  <a:gd name="T25" fmla="*/ 12 h 1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9"/>
                  <a:gd name="T40" fmla="*/ 0 h 15"/>
                  <a:gd name="T41" fmla="*/ 69 w 69"/>
                  <a:gd name="T42" fmla="*/ 15 h 1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9" h="15">
                    <a:moveTo>
                      <a:pt x="0" y="0"/>
                    </a:moveTo>
                    <a:lnTo>
                      <a:pt x="20" y="3"/>
                    </a:lnTo>
                    <a:lnTo>
                      <a:pt x="16" y="5"/>
                    </a:lnTo>
                    <a:lnTo>
                      <a:pt x="15" y="7"/>
                    </a:lnTo>
                    <a:lnTo>
                      <a:pt x="3" y="5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  <a:moveTo>
                      <a:pt x="62" y="12"/>
                    </a:moveTo>
                    <a:lnTo>
                      <a:pt x="69" y="12"/>
                    </a:lnTo>
                    <a:lnTo>
                      <a:pt x="65" y="13"/>
                    </a:lnTo>
                    <a:lnTo>
                      <a:pt x="64" y="15"/>
                    </a:lnTo>
                    <a:lnTo>
                      <a:pt x="62" y="13"/>
                    </a:lnTo>
                    <a:lnTo>
                      <a:pt x="62" y="12"/>
                    </a:lnTo>
                    <a:close/>
                  </a:path>
                </a:pathLst>
              </a:custGeom>
              <a:solidFill>
                <a:srgbClr val="65626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09" name="Freeform 280"/>
              <p:cNvSpPr>
                <a:spLocks noEditPoints="1"/>
              </p:cNvSpPr>
              <p:nvPr/>
            </p:nvSpPr>
            <p:spPr bwMode="auto">
              <a:xfrm>
                <a:off x="4631" y="2356"/>
                <a:ext cx="64" cy="14"/>
              </a:xfrm>
              <a:custGeom>
                <a:avLst/>
                <a:gdLst>
                  <a:gd name="T0" fmla="*/ 0 w 64"/>
                  <a:gd name="T1" fmla="*/ 0 h 14"/>
                  <a:gd name="T2" fmla="*/ 15 w 64"/>
                  <a:gd name="T3" fmla="*/ 4 h 14"/>
                  <a:gd name="T4" fmla="*/ 14 w 64"/>
                  <a:gd name="T5" fmla="*/ 6 h 14"/>
                  <a:gd name="T6" fmla="*/ 12 w 64"/>
                  <a:gd name="T7" fmla="*/ 7 h 14"/>
                  <a:gd name="T8" fmla="*/ 4 w 64"/>
                  <a:gd name="T9" fmla="*/ 6 h 14"/>
                  <a:gd name="T10" fmla="*/ 2 w 64"/>
                  <a:gd name="T11" fmla="*/ 4 h 14"/>
                  <a:gd name="T12" fmla="*/ 0 w 64"/>
                  <a:gd name="T13" fmla="*/ 0 h 14"/>
                  <a:gd name="T14" fmla="*/ 61 w 64"/>
                  <a:gd name="T15" fmla="*/ 12 h 14"/>
                  <a:gd name="T16" fmla="*/ 64 w 64"/>
                  <a:gd name="T17" fmla="*/ 12 h 14"/>
                  <a:gd name="T18" fmla="*/ 63 w 64"/>
                  <a:gd name="T19" fmla="*/ 12 h 14"/>
                  <a:gd name="T20" fmla="*/ 63 w 64"/>
                  <a:gd name="T21" fmla="*/ 14 h 14"/>
                  <a:gd name="T22" fmla="*/ 61 w 64"/>
                  <a:gd name="T23" fmla="*/ 12 h 14"/>
                  <a:gd name="T24" fmla="*/ 61 w 64"/>
                  <a:gd name="T25" fmla="*/ 12 h 1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4"/>
                  <a:gd name="T40" fmla="*/ 0 h 14"/>
                  <a:gd name="T41" fmla="*/ 64 w 64"/>
                  <a:gd name="T42" fmla="*/ 14 h 1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4" h="14">
                    <a:moveTo>
                      <a:pt x="0" y="0"/>
                    </a:moveTo>
                    <a:lnTo>
                      <a:pt x="15" y="4"/>
                    </a:lnTo>
                    <a:lnTo>
                      <a:pt x="14" y="6"/>
                    </a:lnTo>
                    <a:lnTo>
                      <a:pt x="12" y="7"/>
                    </a:ln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close/>
                    <a:moveTo>
                      <a:pt x="61" y="12"/>
                    </a:moveTo>
                    <a:lnTo>
                      <a:pt x="64" y="12"/>
                    </a:lnTo>
                    <a:lnTo>
                      <a:pt x="63" y="12"/>
                    </a:lnTo>
                    <a:lnTo>
                      <a:pt x="63" y="14"/>
                    </a:lnTo>
                    <a:lnTo>
                      <a:pt x="61" y="12"/>
                    </a:lnTo>
                    <a:close/>
                  </a:path>
                </a:pathLst>
              </a:custGeom>
              <a:solidFill>
                <a:srgbClr val="615E5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10" name="Freeform 281"/>
              <p:cNvSpPr>
                <a:spLocks/>
              </p:cNvSpPr>
              <p:nvPr/>
            </p:nvSpPr>
            <p:spPr bwMode="auto">
              <a:xfrm>
                <a:off x="4633" y="2360"/>
                <a:ext cx="12" cy="3"/>
              </a:xfrm>
              <a:custGeom>
                <a:avLst/>
                <a:gdLst>
                  <a:gd name="T0" fmla="*/ 0 w 12"/>
                  <a:gd name="T1" fmla="*/ 0 h 3"/>
                  <a:gd name="T2" fmla="*/ 12 w 12"/>
                  <a:gd name="T3" fmla="*/ 2 h 3"/>
                  <a:gd name="T4" fmla="*/ 10 w 12"/>
                  <a:gd name="T5" fmla="*/ 3 h 3"/>
                  <a:gd name="T6" fmla="*/ 8 w 12"/>
                  <a:gd name="T7" fmla="*/ 3 h 3"/>
                  <a:gd name="T8" fmla="*/ 5 w 12"/>
                  <a:gd name="T9" fmla="*/ 3 h 3"/>
                  <a:gd name="T10" fmla="*/ 3 w 12"/>
                  <a:gd name="T11" fmla="*/ 2 h 3"/>
                  <a:gd name="T12" fmla="*/ 0 w 12"/>
                  <a:gd name="T13" fmla="*/ 0 h 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"/>
                  <a:gd name="T22" fmla="*/ 0 h 3"/>
                  <a:gd name="T23" fmla="*/ 12 w 12"/>
                  <a:gd name="T24" fmla="*/ 3 h 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" h="3">
                    <a:moveTo>
                      <a:pt x="0" y="0"/>
                    </a:moveTo>
                    <a:lnTo>
                      <a:pt x="12" y="2"/>
                    </a:lnTo>
                    <a:lnTo>
                      <a:pt x="10" y="3"/>
                    </a:lnTo>
                    <a:lnTo>
                      <a:pt x="8" y="3"/>
                    </a:lnTo>
                    <a:lnTo>
                      <a:pt x="5" y="3"/>
                    </a:lnTo>
                    <a:lnTo>
                      <a:pt x="3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5A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11" name="Freeform 282"/>
              <p:cNvSpPr>
                <a:spLocks/>
              </p:cNvSpPr>
              <p:nvPr/>
            </p:nvSpPr>
            <p:spPr bwMode="auto">
              <a:xfrm>
                <a:off x="4635" y="2362"/>
                <a:ext cx="8" cy="3"/>
              </a:xfrm>
              <a:custGeom>
                <a:avLst/>
                <a:gdLst>
                  <a:gd name="T0" fmla="*/ 0 w 8"/>
                  <a:gd name="T1" fmla="*/ 0 h 3"/>
                  <a:gd name="T2" fmla="*/ 8 w 8"/>
                  <a:gd name="T3" fmla="*/ 1 h 3"/>
                  <a:gd name="T4" fmla="*/ 6 w 8"/>
                  <a:gd name="T5" fmla="*/ 1 h 3"/>
                  <a:gd name="T6" fmla="*/ 5 w 8"/>
                  <a:gd name="T7" fmla="*/ 3 h 3"/>
                  <a:gd name="T8" fmla="*/ 3 w 8"/>
                  <a:gd name="T9" fmla="*/ 1 h 3"/>
                  <a:gd name="T10" fmla="*/ 0 w 8"/>
                  <a:gd name="T11" fmla="*/ 0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"/>
                  <a:gd name="T19" fmla="*/ 0 h 3"/>
                  <a:gd name="T20" fmla="*/ 8 w 8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" h="3">
                    <a:moveTo>
                      <a:pt x="0" y="0"/>
                    </a:moveTo>
                    <a:lnTo>
                      <a:pt x="8" y="1"/>
                    </a:lnTo>
                    <a:lnTo>
                      <a:pt x="6" y="1"/>
                    </a:lnTo>
                    <a:lnTo>
                      <a:pt x="5" y="3"/>
                    </a:lnTo>
                    <a:lnTo>
                      <a:pt x="3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6535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12" name="Freeform 283"/>
              <p:cNvSpPr>
                <a:spLocks/>
              </p:cNvSpPr>
              <p:nvPr/>
            </p:nvSpPr>
            <p:spPr bwMode="auto">
              <a:xfrm>
                <a:off x="4638" y="2363"/>
                <a:ext cx="3" cy="2"/>
              </a:xfrm>
              <a:custGeom>
                <a:avLst/>
                <a:gdLst>
                  <a:gd name="T0" fmla="*/ 0 w 3"/>
                  <a:gd name="T1" fmla="*/ 0 h 2"/>
                  <a:gd name="T2" fmla="*/ 3 w 3"/>
                  <a:gd name="T3" fmla="*/ 0 h 2"/>
                  <a:gd name="T4" fmla="*/ 2 w 3"/>
                  <a:gd name="T5" fmla="*/ 2 h 2"/>
                  <a:gd name="T6" fmla="*/ 2 w 3"/>
                  <a:gd name="T7" fmla="*/ 2 h 2"/>
                  <a:gd name="T8" fmla="*/ 0 w 3"/>
                  <a:gd name="T9" fmla="*/ 0 h 2"/>
                  <a:gd name="T10" fmla="*/ 0 w 3"/>
                  <a:gd name="T11" fmla="*/ 0 h 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2"/>
                  <a:gd name="T20" fmla="*/ 3 w 3"/>
                  <a:gd name="T21" fmla="*/ 2 h 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2">
                    <a:moveTo>
                      <a:pt x="0" y="0"/>
                    </a:moveTo>
                    <a:lnTo>
                      <a:pt x="3" y="0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4F4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13" name="Freeform 284"/>
              <p:cNvSpPr>
                <a:spLocks/>
              </p:cNvSpPr>
              <p:nvPr/>
            </p:nvSpPr>
            <p:spPr bwMode="auto">
              <a:xfrm>
                <a:off x="4606" y="2155"/>
                <a:ext cx="230" cy="215"/>
              </a:xfrm>
              <a:custGeom>
                <a:avLst/>
                <a:gdLst>
                  <a:gd name="T0" fmla="*/ 221 w 230"/>
                  <a:gd name="T1" fmla="*/ 109 h 215"/>
                  <a:gd name="T2" fmla="*/ 224 w 230"/>
                  <a:gd name="T3" fmla="*/ 114 h 215"/>
                  <a:gd name="T4" fmla="*/ 228 w 230"/>
                  <a:gd name="T5" fmla="*/ 119 h 215"/>
                  <a:gd name="T6" fmla="*/ 230 w 230"/>
                  <a:gd name="T7" fmla="*/ 125 h 215"/>
                  <a:gd name="T8" fmla="*/ 230 w 230"/>
                  <a:gd name="T9" fmla="*/ 131 h 215"/>
                  <a:gd name="T10" fmla="*/ 228 w 230"/>
                  <a:gd name="T11" fmla="*/ 136 h 215"/>
                  <a:gd name="T12" fmla="*/ 226 w 230"/>
                  <a:gd name="T13" fmla="*/ 141 h 215"/>
                  <a:gd name="T14" fmla="*/ 224 w 230"/>
                  <a:gd name="T15" fmla="*/ 147 h 215"/>
                  <a:gd name="T16" fmla="*/ 219 w 230"/>
                  <a:gd name="T17" fmla="*/ 152 h 215"/>
                  <a:gd name="T18" fmla="*/ 208 w 230"/>
                  <a:gd name="T19" fmla="*/ 161 h 215"/>
                  <a:gd name="T20" fmla="*/ 192 w 230"/>
                  <a:gd name="T21" fmla="*/ 171 h 215"/>
                  <a:gd name="T22" fmla="*/ 176 w 230"/>
                  <a:gd name="T23" fmla="*/ 180 h 215"/>
                  <a:gd name="T24" fmla="*/ 159 w 230"/>
                  <a:gd name="T25" fmla="*/ 188 h 215"/>
                  <a:gd name="T26" fmla="*/ 122 w 230"/>
                  <a:gd name="T27" fmla="*/ 203 h 215"/>
                  <a:gd name="T28" fmla="*/ 88 w 230"/>
                  <a:gd name="T29" fmla="*/ 215 h 215"/>
                  <a:gd name="T30" fmla="*/ 84 w 230"/>
                  <a:gd name="T31" fmla="*/ 205 h 215"/>
                  <a:gd name="T32" fmla="*/ 81 w 230"/>
                  <a:gd name="T33" fmla="*/ 198 h 215"/>
                  <a:gd name="T34" fmla="*/ 76 w 230"/>
                  <a:gd name="T35" fmla="*/ 195 h 215"/>
                  <a:gd name="T36" fmla="*/ 69 w 230"/>
                  <a:gd name="T37" fmla="*/ 193 h 215"/>
                  <a:gd name="T38" fmla="*/ 62 w 230"/>
                  <a:gd name="T39" fmla="*/ 195 h 215"/>
                  <a:gd name="T40" fmla="*/ 52 w 230"/>
                  <a:gd name="T41" fmla="*/ 198 h 215"/>
                  <a:gd name="T42" fmla="*/ 44 w 230"/>
                  <a:gd name="T43" fmla="*/ 203 h 215"/>
                  <a:gd name="T44" fmla="*/ 34 w 230"/>
                  <a:gd name="T45" fmla="*/ 210 h 215"/>
                  <a:gd name="T46" fmla="*/ 25 w 230"/>
                  <a:gd name="T47" fmla="*/ 201 h 215"/>
                  <a:gd name="T48" fmla="*/ 17 w 230"/>
                  <a:gd name="T49" fmla="*/ 191 h 215"/>
                  <a:gd name="T50" fmla="*/ 12 w 230"/>
                  <a:gd name="T51" fmla="*/ 181 h 215"/>
                  <a:gd name="T52" fmla="*/ 7 w 230"/>
                  <a:gd name="T53" fmla="*/ 171 h 215"/>
                  <a:gd name="T54" fmla="*/ 3 w 230"/>
                  <a:gd name="T55" fmla="*/ 158 h 215"/>
                  <a:gd name="T56" fmla="*/ 0 w 230"/>
                  <a:gd name="T57" fmla="*/ 146 h 215"/>
                  <a:gd name="T58" fmla="*/ 0 w 230"/>
                  <a:gd name="T59" fmla="*/ 132 h 215"/>
                  <a:gd name="T60" fmla="*/ 0 w 230"/>
                  <a:gd name="T61" fmla="*/ 119 h 215"/>
                  <a:gd name="T62" fmla="*/ 2 w 230"/>
                  <a:gd name="T63" fmla="*/ 103 h 215"/>
                  <a:gd name="T64" fmla="*/ 3 w 230"/>
                  <a:gd name="T65" fmla="*/ 90 h 215"/>
                  <a:gd name="T66" fmla="*/ 8 w 230"/>
                  <a:gd name="T67" fmla="*/ 75 h 215"/>
                  <a:gd name="T68" fmla="*/ 13 w 230"/>
                  <a:gd name="T69" fmla="*/ 60 h 215"/>
                  <a:gd name="T70" fmla="*/ 20 w 230"/>
                  <a:gd name="T71" fmla="*/ 44 h 215"/>
                  <a:gd name="T72" fmla="*/ 29 w 230"/>
                  <a:gd name="T73" fmla="*/ 29 h 215"/>
                  <a:gd name="T74" fmla="*/ 39 w 230"/>
                  <a:gd name="T75" fmla="*/ 16 h 215"/>
                  <a:gd name="T76" fmla="*/ 51 w 230"/>
                  <a:gd name="T77" fmla="*/ 0 h 215"/>
                  <a:gd name="T78" fmla="*/ 61 w 230"/>
                  <a:gd name="T79" fmla="*/ 7 h 215"/>
                  <a:gd name="T80" fmla="*/ 71 w 230"/>
                  <a:gd name="T81" fmla="*/ 12 h 215"/>
                  <a:gd name="T82" fmla="*/ 73 w 230"/>
                  <a:gd name="T83" fmla="*/ 27 h 215"/>
                  <a:gd name="T84" fmla="*/ 78 w 230"/>
                  <a:gd name="T85" fmla="*/ 41 h 215"/>
                  <a:gd name="T86" fmla="*/ 84 w 230"/>
                  <a:gd name="T87" fmla="*/ 51 h 215"/>
                  <a:gd name="T88" fmla="*/ 91 w 230"/>
                  <a:gd name="T89" fmla="*/ 56 h 215"/>
                  <a:gd name="T90" fmla="*/ 94 w 230"/>
                  <a:gd name="T91" fmla="*/ 58 h 215"/>
                  <a:gd name="T92" fmla="*/ 98 w 230"/>
                  <a:gd name="T93" fmla="*/ 58 h 215"/>
                  <a:gd name="T94" fmla="*/ 101 w 230"/>
                  <a:gd name="T95" fmla="*/ 58 h 215"/>
                  <a:gd name="T96" fmla="*/ 103 w 230"/>
                  <a:gd name="T97" fmla="*/ 56 h 215"/>
                  <a:gd name="T98" fmla="*/ 106 w 230"/>
                  <a:gd name="T99" fmla="*/ 53 h 215"/>
                  <a:gd name="T100" fmla="*/ 108 w 230"/>
                  <a:gd name="T101" fmla="*/ 48 h 215"/>
                  <a:gd name="T102" fmla="*/ 108 w 230"/>
                  <a:gd name="T103" fmla="*/ 41 h 215"/>
                  <a:gd name="T104" fmla="*/ 108 w 230"/>
                  <a:gd name="T105" fmla="*/ 33 h 215"/>
                  <a:gd name="T106" fmla="*/ 137 w 230"/>
                  <a:gd name="T107" fmla="*/ 48 h 215"/>
                  <a:gd name="T108" fmla="*/ 169 w 230"/>
                  <a:gd name="T109" fmla="*/ 66 h 215"/>
                  <a:gd name="T110" fmla="*/ 184 w 230"/>
                  <a:gd name="T111" fmla="*/ 76 h 215"/>
                  <a:gd name="T112" fmla="*/ 199 w 230"/>
                  <a:gd name="T113" fmla="*/ 88 h 215"/>
                  <a:gd name="T114" fmla="*/ 211 w 230"/>
                  <a:gd name="T115" fmla="*/ 98 h 215"/>
                  <a:gd name="T116" fmla="*/ 221 w 230"/>
                  <a:gd name="T117" fmla="*/ 109 h 215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30"/>
                  <a:gd name="T178" fmla="*/ 0 h 215"/>
                  <a:gd name="T179" fmla="*/ 230 w 230"/>
                  <a:gd name="T180" fmla="*/ 215 h 215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30" h="215">
                    <a:moveTo>
                      <a:pt x="221" y="109"/>
                    </a:moveTo>
                    <a:lnTo>
                      <a:pt x="224" y="114"/>
                    </a:lnTo>
                    <a:lnTo>
                      <a:pt x="228" y="119"/>
                    </a:lnTo>
                    <a:lnTo>
                      <a:pt x="230" y="125"/>
                    </a:lnTo>
                    <a:lnTo>
                      <a:pt x="230" y="131"/>
                    </a:lnTo>
                    <a:lnTo>
                      <a:pt x="228" y="136"/>
                    </a:lnTo>
                    <a:lnTo>
                      <a:pt x="226" y="141"/>
                    </a:lnTo>
                    <a:lnTo>
                      <a:pt x="224" y="147"/>
                    </a:lnTo>
                    <a:lnTo>
                      <a:pt x="219" y="152"/>
                    </a:lnTo>
                    <a:lnTo>
                      <a:pt x="208" y="161"/>
                    </a:lnTo>
                    <a:lnTo>
                      <a:pt x="192" y="171"/>
                    </a:lnTo>
                    <a:lnTo>
                      <a:pt x="176" y="180"/>
                    </a:lnTo>
                    <a:lnTo>
                      <a:pt x="159" y="188"/>
                    </a:lnTo>
                    <a:lnTo>
                      <a:pt x="122" y="203"/>
                    </a:lnTo>
                    <a:lnTo>
                      <a:pt x="88" y="215"/>
                    </a:lnTo>
                    <a:lnTo>
                      <a:pt x="84" y="205"/>
                    </a:lnTo>
                    <a:lnTo>
                      <a:pt x="81" y="198"/>
                    </a:lnTo>
                    <a:lnTo>
                      <a:pt x="76" y="195"/>
                    </a:lnTo>
                    <a:lnTo>
                      <a:pt x="69" y="193"/>
                    </a:lnTo>
                    <a:lnTo>
                      <a:pt x="62" y="195"/>
                    </a:lnTo>
                    <a:lnTo>
                      <a:pt x="52" y="198"/>
                    </a:lnTo>
                    <a:lnTo>
                      <a:pt x="44" y="203"/>
                    </a:lnTo>
                    <a:lnTo>
                      <a:pt x="34" y="210"/>
                    </a:lnTo>
                    <a:lnTo>
                      <a:pt x="25" y="201"/>
                    </a:lnTo>
                    <a:lnTo>
                      <a:pt x="17" y="191"/>
                    </a:lnTo>
                    <a:lnTo>
                      <a:pt x="12" y="181"/>
                    </a:lnTo>
                    <a:lnTo>
                      <a:pt x="7" y="171"/>
                    </a:lnTo>
                    <a:lnTo>
                      <a:pt x="3" y="158"/>
                    </a:lnTo>
                    <a:lnTo>
                      <a:pt x="0" y="146"/>
                    </a:lnTo>
                    <a:lnTo>
                      <a:pt x="0" y="132"/>
                    </a:lnTo>
                    <a:lnTo>
                      <a:pt x="0" y="119"/>
                    </a:lnTo>
                    <a:lnTo>
                      <a:pt x="2" y="103"/>
                    </a:lnTo>
                    <a:lnTo>
                      <a:pt x="3" y="90"/>
                    </a:lnTo>
                    <a:lnTo>
                      <a:pt x="8" y="75"/>
                    </a:lnTo>
                    <a:lnTo>
                      <a:pt x="13" y="60"/>
                    </a:lnTo>
                    <a:lnTo>
                      <a:pt x="20" y="44"/>
                    </a:lnTo>
                    <a:lnTo>
                      <a:pt x="29" y="29"/>
                    </a:lnTo>
                    <a:lnTo>
                      <a:pt x="39" y="16"/>
                    </a:lnTo>
                    <a:lnTo>
                      <a:pt x="51" y="0"/>
                    </a:lnTo>
                    <a:lnTo>
                      <a:pt x="61" y="7"/>
                    </a:lnTo>
                    <a:lnTo>
                      <a:pt x="71" y="12"/>
                    </a:lnTo>
                    <a:lnTo>
                      <a:pt x="73" y="27"/>
                    </a:lnTo>
                    <a:lnTo>
                      <a:pt x="78" y="41"/>
                    </a:lnTo>
                    <a:lnTo>
                      <a:pt x="84" y="51"/>
                    </a:lnTo>
                    <a:lnTo>
                      <a:pt x="91" y="56"/>
                    </a:lnTo>
                    <a:lnTo>
                      <a:pt x="94" y="58"/>
                    </a:lnTo>
                    <a:lnTo>
                      <a:pt x="98" y="58"/>
                    </a:lnTo>
                    <a:lnTo>
                      <a:pt x="101" y="58"/>
                    </a:lnTo>
                    <a:lnTo>
                      <a:pt x="103" y="56"/>
                    </a:lnTo>
                    <a:lnTo>
                      <a:pt x="106" y="53"/>
                    </a:lnTo>
                    <a:lnTo>
                      <a:pt x="108" y="48"/>
                    </a:lnTo>
                    <a:lnTo>
                      <a:pt x="108" y="41"/>
                    </a:lnTo>
                    <a:lnTo>
                      <a:pt x="108" y="33"/>
                    </a:lnTo>
                    <a:lnTo>
                      <a:pt x="137" y="48"/>
                    </a:lnTo>
                    <a:lnTo>
                      <a:pt x="169" y="66"/>
                    </a:lnTo>
                    <a:lnTo>
                      <a:pt x="184" y="76"/>
                    </a:lnTo>
                    <a:lnTo>
                      <a:pt x="199" y="88"/>
                    </a:lnTo>
                    <a:lnTo>
                      <a:pt x="211" y="98"/>
                    </a:lnTo>
                    <a:lnTo>
                      <a:pt x="221" y="109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14" name="Freeform 285"/>
              <p:cNvSpPr>
                <a:spLocks/>
              </p:cNvSpPr>
              <p:nvPr/>
            </p:nvSpPr>
            <p:spPr bwMode="auto">
              <a:xfrm>
                <a:off x="4592" y="2350"/>
                <a:ext cx="102" cy="404"/>
              </a:xfrm>
              <a:custGeom>
                <a:avLst/>
                <a:gdLst>
                  <a:gd name="T0" fmla="*/ 102 w 102"/>
                  <a:gd name="T1" fmla="*/ 20 h 404"/>
                  <a:gd name="T2" fmla="*/ 98 w 102"/>
                  <a:gd name="T3" fmla="*/ 12 h 404"/>
                  <a:gd name="T4" fmla="*/ 97 w 102"/>
                  <a:gd name="T5" fmla="*/ 6 h 404"/>
                  <a:gd name="T6" fmla="*/ 92 w 102"/>
                  <a:gd name="T7" fmla="*/ 1 h 404"/>
                  <a:gd name="T8" fmla="*/ 85 w 102"/>
                  <a:gd name="T9" fmla="*/ 0 h 404"/>
                  <a:gd name="T10" fmla="*/ 78 w 102"/>
                  <a:gd name="T11" fmla="*/ 0 h 404"/>
                  <a:gd name="T12" fmla="*/ 70 w 102"/>
                  <a:gd name="T13" fmla="*/ 1 h 404"/>
                  <a:gd name="T14" fmla="*/ 60 w 102"/>
                  <a:gd name="T15" fmla="*/ 6 h 404"/>
                  <a:gd name="T16" fmla="*/ 49 w 102"/>
                  <a:gd name="T17" fmla="*/ 15 h 404"/>
                  <a:gd name="T18" fmla="*/ 44 w 102"/>
                  <a:gd name="T19" fmla="*/ 57 h 404"/>
                  <a:gd name="T20" fmla="*/ 39 w 102"/>
                  <a:gd name="T21" fmla="*/ 101 h 404"/>
                  <a:gd name="T22" fmla="*/ 34 w 102"/>
                  <a:gd name="T23" fmla="*/ 148 h 404"/>
                  <a:gd name="T24" fmla="*/ 27 w 102"/>
                  <a:gd name="T25" fmla="*/ 196 h 404"/>
                  <a:gd name="T26" fmla="*/ 21 w 102"/>
                  <a:gd name="T27" fmla="*/ 246 h 404"/>
                  <a:gd name="T28" fmla="*/ 14 w 102"/>
                  <a:gd name="T29" fmla="*/ 297 h 404"/>
                  <a:gd name="T30" fmla="*/ 7 w 102"/>
                  <a:gd name="T31" fmla="*/ 350 h 404"/>
                  <a:gd name="T32" fmla="*/ 0 w 102"/>
                  <a:gd name="T33" fmla="*/ 402 h 404"/>
                  <a:gd name="T34" fmla="*/ 2 w 102"/>
                  <a:gd name="T35" fmla="*/ 404 h 404"/>
                  <a:gd name="T36" fmla="*/ 4 w 102"/>
                  <a:gd name="T37" fmla="*/ 404 h 404"/>
                  <a:gd name="T38" fmla="*/ 7 w 102"/>
                  <a:gd name="T39" fmla="*/ 400 h 404"/>
                  <a:gd name="T40" fmla="*/ 11 w 102"/>
                  <a:gd name="T41" fmla="*/ 397 h 404"/>
                  <a:gd name="T42" fmla="*/ 33 w 102"/>
                  <a:gd name="T43" fmla="*/ 343 h 404"/>
                  <a:gd name="T44" fmla="*/ 49 w 102"/>
                  <a:gd name="T45" fmla="*/ 292 h 404"/>
                  <a:gd name="T46" fmla="*/ 66 w 102"/>
                  <a:gd name="T47" fmla="*/ 241 h 404"/>
                  <a:gd name="T48" fmla="*/ 78 w 102"/>
                  <a:gd name="T49" fmla="*/ 194 h 404"/>
                  <a:gd name="T50" fmla="*/ 88 w 102"/>
                  <a:gd name="T51" fmla="*/ 147 h 404"/>
                  <a:gd name="T52" fmla="*/ 95 w 102"/>
                  <a:gd name="T53" fmla="*/ 103 h 404"/>
                  <a:gd name="T54" fmla="*/ 100 w 102"/>
                  <a:gd name="T55" fmla="*/ 61 h 404"/>
                  <a:gd name="T56" fmla="*/ 102 w 102"/>
                  <a:gd name="T57" fmla="*/ 20 h 40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02"/>
                  <a:gd name="T88" fmla="*/ 0 h 404"/>
                  <a:gd name="T89" fmla="*/ 102 w 102"/>
                  <a:gd name="T90" fmla="*/ 404 h 404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02" h="404">
                    <a:moveTo>
                      <a:pt x="102" y="20"/>
                    </a:moveTo>
                    <a:lnTo>
                      <a:pt x="98" y="12"/>
                    </a:lnTo>
                    <a:lnTo>
                      <a:pt x="97" y="6"/>
                    </a:lnTo>
                    <a:lnTo>
                      <a:pt x="92" y="1"/>
                    </a:lnTo>
                    <a:lnTo>
                      <a:pt x="85" y="0"/>
                    </a:lnTo>
                    <a:lnTo>
                      <a:pt x="78" y="0"/>
                    </a:lnTo>
                    <a:lnTo>
                      <a:pt x="70" y="1"/>
                    </a:lnTo>
                    <a:lnTo>
                      <a:pt x="60" y="6"/>
                    </a:lnTo>
                    <a:lnTo>
                      <a:pt x="49" y="15"/>
                    </a:lnTo>
                    <a:lnTo>
                      <a:pt x="44" y="57"/>
                    </a:lnTo>
                    <a:lnTo>
                      <a:pt x="39" y="101"/>
                    </a:lnTo>
                    <a:lnTo>
                      <a:pt x="34" y="148"/>
                    </a:lnTo>
                    <a:lnTo>
                      <a:pt x="27" y="196"/>
                    </a:lnTo>
                    <a:lnTo>
                      <a:pt x="21" y="246"/>
                    </a:lnTo>
                    <a:lnTo>
                      <a:pt x="14" y="297"/>
                    </a:lnTo>
                    <a:lnTo>
                      <a:pt x="7" y="350"/>
                    </a:lnTo>
                    <a:lnTo>
                      <a:pt x="0" y="402"/>
                    </a:lnTo>
                    <a:lnTo>
                      <a:pt x="2" y="404"/>
                    </a:lnTo>
                    <a:lnTo>
                      <a:pt x="4" y="404"/>
                    </a:lnTo>
                    <a:lnTo>
                      <a:pt x="7" y="400"/>
                    </a:lnTo>
                    <a:lnTo>
                      <a:pt x="11" y="397"/>
                    </a:lnTo>
                    <a:lnTo>
                      <a:pt x="33" y="343"/>
                    </a:lnTo>
                    <a:lnTo>
                      <a:pt x="49" y="292"/>
                    </a:lnTo>
                    <a:lnTo>
                      <a:pt x="66" y="241"/>
                    </a:lnTo>
                    <a:lnTo>
                      <a:pt x="78" y="194"/>
                    </a:lnTo>
                    <a:lnTo>
                      <a:pt x="88" y="147"/>
                    </a:lnTo>
                    <a:lnTo>
                      <a:pt x="95" y="103"/>
                    </a:lnTo>
                    <a:lnTo>
                      <a:pt x="100" y="61"/>
                    </a:lnTo>
                    <a:lnTo>
                      <a:pt x="102" y="20"/>
                    </a:lnTo>
                    <a:close/>
                  </a:path>
                </a:pathLst>
              </a:custGeom>
              <a:solidFill>
                <a:srgbClr val="4E4B4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15" name="Freeform 286"/>
              <p:cNvSpPr>
                <a:spLocks/>
              </p:cNvSpPr>
              <p:nvPr/>
            </p:nvSpPr>
            <p:spPr bwMode="auto">
              <a:xfrm>
                <a:off x="4592" y="2350"/>
                <a:ext cx="102" cy="404"/>
              </a:xfrm>
              <a:custGeom>
                <a:avLst/>
                <a:gdLst>
                  <a:gd name="T0" fmla="*/ 102 w 102"/>
                  <a:gd name="T1" fmla="*/ 20 h 404"/>
                  <a:gd name="T2" fmla="*/ 98 w 102"/>
                  <a:gd name="T3" fmla="*/ 12 h 404"/>
                  <a:gd name="T4" fmla="*/ 97 w 102"/>
                  <a:gd name="T5" fmla="*/ 6 h 404"/>
                  <a:gd name="T6" fmla="*/ 92 w 102"/>
                  <a:gd name="T7" fmla="*/ 1 h 404"/>
                  <a:gd name="T8" fmla="*/ 85 w 102"/>
                  <a:gd name="T9" fmla="*/ 0 h 404"/>
                  <a:gd name="T10" fmla="*/ 78 w 102"/>
                  <a:gd name="T11" fmla="*/ 0 h 404"/>
                  <a:gd name="T12" fmla="*/ 70 w 102"/>
                  <a:gd name="T13" fmla="*/ 1 h 404"/>
                  <a:gd name="T14" fmla="*/ 60 w 102"/>
                  <a:gd name="T15" fmla="*/ 6 h 404"/>
                  <a:gd name="T16" fmla="*/ 49 w 102"/>
                  <a:gd name="T17" fmla="*/ 15 h 404"/>
                  <a:gd name="T18" fmla="*/ 44 w 102"/>
                  <a:gd name="T19" fmla="*/ 57 h 404"/>
                  <a:gd name="T20" fmla="*/ 39 w 102"/>
                  <a:gd name="T21" fmla="*/ 101 h 404"/>
                  <a:gd name="T22" fmla="*/ 34 w 102"/>
                  <a:gd name="T23" fmla="*/ 148 h 404"/>
                  <a:gd name="T24" fmla="*/ 27 w 102"/>
                  <a:gd name="T25" fmla="*/ 196 h 404"/>
                  <a:gd name="T26" fmla="*/ 21 w 102"/>
                  <a:gd name="T27" fmla="*/ 246 h 404"/>
                  <a:gd name="T28" fmla="*/ 14 w 102"/>
                  <a:gd name="T29" fmla="*/ 297 h 404"/>
                  <a:gd name="T30" fmla="*/ 7 w 102"/>
                  <a:gd name="T31" fmla="*/ 350 h 404"/>
                  <a:gd name="T32" fmla="*/ 0 w 102"/>
                  <a:gd name="T33" fmla="*/ 402 h 404"/>
                  <a:gd name="T34" fmla="*/ 2 w 102"/>
                  <a:gd name="T35" fmla="*/ 404 h 404"/>
                  <a:gd name="T36" fmla="*/ 4 w 102"/>
                  <a:gd name="T37" fmla="*/ 404 h 404"/>
                  <a:gd name="T38" fmla="*/ 7 w 102"/>
                  <a:gd name="T39" fmla="*/ 400 h 404"/>
                  <a:gd name="T40" fmla="*/ 11 w 102"/>
                  <a:gd name="T41" fmla="*/ 397 h 404"/>
                  <a:gd name="T42" fmla="*/ 33 w 102"/>
                  <a:gd name="T43" fmla="*/ 343 h 404"/>
                  <a:gd name="T44" fmla="*/ 49 w 102"/>
                  <a:gd name="T45" fmla="*/ 292 h 404"/>
                  <a:gd name="T46" fmla="*/ 66 w 102"/>
                  <a:gd name="T47" fmla="*/ 241 h 404"/>
                  <a:gd name="T48" fmla="*/ 78 w 102"/>
                  <a:gd name="T49" fmla="*/ 194 h 404"/>
                  <a:gd name="T50" fmla="*/ 88 w 102"/>
                  <a:gd name="T51" fmla="*/ 147 h 404"/>
                  <a:gd name="T52" fmla="*/ 95 w 102"/>
                  <a:gd name="T53" fmla="*/ 103 h 404"/>
                  <a:gd name="T54" fmla="*/ 100 w 102"/>
                  <a:gd name="T55" fmla="*/ 61 h 404"/>
                  <a:gd name="T56" fmla="*/ 102 w 102"/>
                  <a:gd name="T57" fmla="*/ 20 h 40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02"/>
                  <a:gd name="T88" fmla="*/ 0 h 404"/>
                  <a:gd name="T89" fmla="*/ 102 w 102"/>
                  <a:gd name="T90" fmla="*/ 404 h 404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02" h="404">
                    <a:moveTo>
                      <a:pt x="102" y="20"/>
                    </a:moveTo>
                    <a:lnTo>
                      <a:pt x="98" y="12"/>
                    </a:lnTo>
                    <a:lnTo>
                      <a:pt x="97" y="6"/>
                    </a:lnTo>
                    <a:lnTo>
                      <a:pt x="92" y="1"/>
                    </a:lnTo>
                    <a:lnTo>
                      <a:pt x="85" y="0"/>
                    </a:lnTo>
                    <a:lnTo>
                      <a:pt x="78" y="0"/>
                    </a:lnTo>
                    <a:lnTo>
                      <a:pt x="70" y="1"/>
                    </a:lnTo>
                    <a:lnTo>
                      <a:pt x="60" y="6"/>
                    </a:lnTo>
                    <a:lnTo>
                      <a:pt x="49" y="15"/>
                    </a:lnTo>
                    <a:lnTo>
                      <a:pt x="44" y="57"/>
                    </a:lnTo>
                    <a:lnTo>
                      <a:pt x="39" y="101"/>
                    </a:lnTo>
                    <a:lnTo>
                      <a:pt x="34" y="148"/>
                    </a:lnTo>
                    <a:lnTo>
                      <a:pt x="27" y="196"/>
                    </a:lnTo>
                    <a:lnTo>
                      <a:pt x="21" y="246"/>
                    </a:lnTo>
                    <a:lnTo>
                      <a:pt x="14" y="297"/>
                    </a:lnTo>
                    <a:lnTo>
                      <a:pt x="7" y="350"/>
                    </a:lnTo>
                    <a:lnTo>
                      <a:pt x="0" y="402"/>
                    </a:lnTo>
                    <a:lnTo>
                      <a:pt x="2" y="404"/>
                    </a:lnTo>
                    <a:lnTo>
                      <a:pt x="4" y="404"/>
                    </a:lnTo>
                    <a:lnTo>
                      <a:pt x="7" y="400"/>
                    </a:lnTo>
                    <a:lnTo>
                      <a:pt x="11" y="397"/>
                    </a:lnTo>
                    <a:lnTo>
                      <a:pt x="33" y="343"/>
                    </a:lnTo>
                    <a:lnTo>
                      <a:pt x="49" y="292"/>
                    </a:lnTo>
                    <a:lnTo>
                      <a:pt x="66" y="241"/>
                    </a:lnTo>
                    <a:lnTo>
                      <a:pt x="78" y="194"/>
                    </a:lnTo>
                    <a:lnTo>
                      <a:pt x="88" y="147"/>
                    </a:lnTo>
                    <a:lnTo>
                      <a:pt x="95" y="103"/>
                    </a:lnTo>
                    <a:lnTo>
                      <a:pt x="100" y="61"/>
                    </a:lnTo>
                    <a:lnTo>
                      <a:pt x="102" y="2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16" name="Freeform 287"/>
              <p:cNvSpPr>
                <a:spLocks/>
              </p:cNvSpPr>
              <p:nvPr/>
            </p:nvSpPr>
            <p:spPr bwMode="auto">
              <a:xfrm>
                <a:off x="4677" y="1728"/>
                <a:ext cx="78" cy="490"/>
              </a:xfrm>
              <a:custGeom>
                <a:avLst/>
                <a:gdLst>
                  <a:gd name="T0" fmla="*/ 0 w 78"/>
                  <a:gd name="T1" fmla="*/ 441 h 490"/>
                  <a:gd name="T2" fmla="*/ 5 w 78"/>
                  <a:gd name="T3" fmla="*/ 460 h 490"/>
                  <a:gd name="T4" fmla="*/ 10 w 78"/>
                  <a:gd name="T5" fmla="*/ 473 h 490"/>
                  <a:gd name="T6" fmla="*/ 17 w 78"/>
                  <a:gd name="T7" fmla="*/ 483 h 490"/>
                  <a:gd name="T8" fmla="*/ 22 w 78"/>
                  <a:gd name="T9" fmla="*/ 488 h 490"/>
                  <a:gd name="T10" fmla="*/ 25 w 78"/>
                  <a:gd name="T11" fmla="*/ 490 h 490"/>
                  <a:gd name="T12" fmla="*/ 27 w 78"/>
                  <a:gd name="T13" fmla="*/ 490 h 490"/>
                  <a:gd name="T14" fmla="*/ 30 w 78"/>
                  <a:gd name="T15" fmla="*/ 488 h 490"/>
                  <a:gd name="T16" fmla="*/ 32 w 78"/>
                  <a:gd name="T17" fmla="*/ 487 h 490"/>
                  <a:gd name="T18" fmla="*/ 34 w 78"/>
                  <a:gd name="T19" fmla="*/ 478 h 490"/>
                  <a:gd name="T20" fmla="*/ 35 w 78"/>
                  <a:gd name="T21" fmla="*/ 468 h 490"/>
                  <a:gd name="T22" fmla="*/ 44 w 78"/>
                  <a:gd name="T23" fmla="*/ 412 h 490"/>
                  <a:gd name="T24" fmla="*/ 51 w 78"/>
                  <a:gd name="T25" fmla="*/ 358 h 490"/>
                  <a:gd name="T26" fmla="*/ 56 w 78"/>
                  <a:gd name="T27" fmla="*/ 302 h 490"/>
                  <a:gd name="T28" fmla="*/ 61 w 78"/>
                  <a:gd name="T29" fmla="*/ 245 h 490"/>
                  <a:gd name="T30" fmla="*/ 66 w 78"/>
                  <a:gd name="T31" fmla="*/ 187 h 490"/>
                  <a:gd name="T32" fmla="*/ 71 w 78"/>
                  <a:gd name="T33" fmla="*/ 130 h 490"/>
                  <a:gd name="T34" fmla="*/ 74 w 78"/>
                  <a:gd name="T35" fmla="*/ 73 h 490"/>
                  <a:gd name="T36" fmla="*/ 78 w 78"/>
                  <a:gd name="T37" fmla="*/ 12 h 490"/>
                  <a:gd name="T38" fmla="*/ 76 w 78"/>
                  <a:gd name="T39" fmla="*/ 3 h 490"/>
                  <a:gd name="T40" fmla="*/ 74 w 78"/>
                  <a:gd name="T41" fmla="*/ 0 h 490"/>
                  <a:gd name="T42" fmla="*/ 71 w 78"/>
                  <a:gd name="T43" fmla="*/ 3 h 490"/>
                  <a:gd name="T44" fmla="*/ 69 w 78"/>
                  <a:gd name="T45" fmla="*/ 10 h 490"/>
                  <a:gd name="T46" fmla="*/ 64 w 78"/>
                  <a:gd name="T47" fmla="*/ 59 h 490"/>
                  <a:gd name="T48" fmla="*/ 59 w 78"/>
                  <a:gd name="T49" fmla="*/ 108 h 490"/>
                  <a:gd name="T50" fmla="*/ 54 w 78"/>
                  <a:gd name="T51" fmla="*/ 155 h 490"/>
                  <a:gd name="T52" fmla="*/ 47 w 78"/>
                  <a:gd name="T53" fmla="*/ 203 h 490"/>
                  <a:gd name="T54" fmla="*/ 40 w 78"/>
                  <a:gd name="T55" fmla="*/ 248 h 490"/>
                  <a:gd name="T56" fmla="*/ 32 w 78"/>
                  <a:gd name="T57" fmla="*/ 294 h 490"/>
                  <a:gd name="T58" fmla="*/ 23 w 78"/>
                  <a:gd name="T59" fmla="*/ 336 h 490"/>
                  <a:gd name="T60" fmla="*/ 15 w 78"/>
                  <a:gd name="T61" fmla="*/ 378 h 490"/>
                  <a:gd name="T62" fmla="*/ 10 w 78"/>
                  <a:gd name="T63" fmla="*/ 395 h 490"/>
                  <a:gd name="T64" fmla="*/ 7 w 78"/>
                  <a:gd name="T65" fmla="*/ 409 h 490"/>
                  <a:gd name="T66" fmla="*/ 2 w 78"/>
                  <a:gd name="T67" fmla="*/ 424 h 490"/>
                  <a:gd name="T68" fmla="*/ 0 w 78"/>
                  <a:gd name="T69" fmla="*/ 441 h 49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78"/>
                  <a:gd name="T106" fmla="*/ 0 h 490"/>
                  <a:gd name="T107" fmla="*/ 78 w 78"/>
                  <a:gd name="T108" fmla="*/ 490 h 49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78" h="490">
                    <a:moveTo>
                      <a:pt x="0" y="441"/>
                    </a:moveTo>
                    <a:lnTo>
                      <a:pt x="5" y="460"/>
                    </a:lnTo>
                    <a:lnTo>
                      <a:pt x="10" y="473"/>
                    </a:lnTo>
                    <a:lnTo>
                      <a:pt x="17" y="483"/>
                    </a:lnTo>
                    <a:lnTo>
                      <a:pt x="22" y="488"/>
                    </a:lnTo>
                    <a:lnTo>
                      <a:pt x="25" y="490"/>
                    </a:lnTo>
                    <a:lnTo>
                      <a:pt x="27" y="490"/>
                    </a:lnTo>
                    <a:lnTo>
                      <a:pt x="30" y="488"/>
                    </a:lnTo>
                    <a:lnTo>
                      <a:pt x="32" y="487"/>
                    </a:lnTo>
                    <a:lnTo>
                      <a:pt x="34" y="478"/>
                    </a:lnTo>
                    <a:lnTo>
                      <a:pt x="35" y="468"/>
                    </a:lnTo>
                    <a:lnTo>
                      <a:pt x="44" y="412"/>
                    </a:lnTo>
                    <a:lnTo>
                      <a:pt x="51" y="358"/>
                    </a:lnTo>
                    <a:lnTo>
                      <a:pt x="56" y="302"/>
                    </a:lnTo>
                    <a:lnTo>
                      <a:pt x="61" y="245"/>
                    </a:lnTo>
                    <a:lnTo>
                      <a:pt x="66" y="187"/>
                    </a:lnTo>
                    <a:lnTo>
                      <a:pt x="71" y="130"/>
                    </a:lnTo>
                    <a:lnTo>
                      <a:pt x="74" y="73"/>
                    </a:lnTo>
                    <a:lnTo>
                      <a:pt x="78" y="12"/>
                    </a:lnTo>
                    <a:lnTo>
                      <a:pt x="76" y="3"/>
                    </a:lnTo>
                    <a:lnTo>
                      <a:pt x="74" y="0"/>
                    </a:lnTo>
                    <a:lnTo>
                      <a:pt x="71" y="3"/>
                    </a:lnTo>
                    <a:lnTo>
                      <a:pt x="69" y="10"/>
                    </a:lnTo>
                    <a:lnTo>
                      <a:pt x="64" y="59"/>
                    </a:lnTo>
                    <a:lnTo>
                      <a:pt x="59" y="108"/>
                    </a:lnTo>
                    <a:lnTo>
                      <a:pt x="54" y="155"/>
                    </a:lnTo>
                    <a:lnTo>
                      <a:pt x="47" y="203"/>
                    </a:lnTo>
                    <a:lnTo>
                      <a:pt x="40" y="248"/>
                    </a:lnTo>
                    <a:lnTo>
                      <a:pt x="32" y="294"/>
                    </a:lnTo>
                    <a:lnTo>
                      <a:pt x="23" y="336"/>
                    </a:lnTo>
                    <a:lnTo>
                      <a:pt x="15" y="378"/>
                    </a:lnTo>
                    <a:lnTo>
                      <a:pt x="10" y="395"/>
                    </a:lnTo>
                    <a:lnTo>
                      <a:pt x="7" y="409"/>
                    </a:lnTo>
                    <a:lnTo>
                      <a:pt x="2" y="424"/>
                    </a:lnTo>
                    <a:lnTo>
                      <a:pt x="0" y="441"/>
                    </a:lnTo>
                    <a:close/>
                  </a:path>
                </a:pathLst>
              </a:custGeom>
              <a:solidFill>
                <a:srgbClr val="4E4B4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17" name="Freeform 288"/>
              <p:cNvSpPr>
                <a:spLocks/>
              </p:cNvSpPr>
              <p:nvPr/>
            </p:nvSpPr>
            <p:spPr bwMode="auto">
              <a:xfrm>
                <a:off x="4677" y="1728"/>
                <a:ext cx="78" cy="490"/>
              </a:xfrm>
              <a:custGeom>
                <a:avLst/>
                <a:gdLst>
                  <a:gd name="T0" fmla="*/ 0 w 78"/>
                  <a:gd name="T1" fmla="*/ 441 h 490"/>
                  <a:gd name="T2" fmla="*/ 5 w 78"/>
                  <a:gd name="T3" fmla="*/ 460 h 490"/>
                  <a:gd name="T4" fmla="*/ 10 w 78"/>
                  <a:gd name="T5" fmla="*/ 473 h 490"/>
                  <a:gd name="T6" fmla="*/ 17 w 78"/>
                  <a:gd name="T7" fmla="*/ 483 h 490"/>
                  <a:gd name="T8" fmla="*/ 22 w 78"/>
                  <a:gd name="T9" fmla="*/ 488 h 490"/>
                  <a:gd name="T10" fmla="*/ 25 w 78"/>
                  <a:gd name="T11" fmla="*/ 490 h 490"/>
                  <a:gd name="T12" fmla="*/ 27 w 78"/>
                  <a:gd name="T13" fmla="*/ 490 h 490"/>
                  <a:gd name="T14" fmla="*/ 30 w 78"/>
                  <a:gd name="T15" fmla="*/ 488 h 490"/>
                  <a:gd name="T16" fmla="*/ 32 w 78"/>
                  <a:gd name="T17" fmla="*/ 487 h 490"/>
                  <a:gd name="T18" fmla="*/ 34 w 78"/>
                  <a:gd name="T19" fmla="*/ 478 h 490"/>
                  <a:gd name="T20" fmla="*/ 35 w 78"/>
                  <a:gd name="T21" fmla="*/ 468 h 490"/>
                  <a:gd name="T22" fmla="*/ 44 w 78"/>
                  <a:gd name="T23" fmla="*/ 412 h 490"/>
                  <a:gd name="T24" fmla="*/ 51 w 78"/>
                  <a:gd name="T25" fmla="*/ 358 h 490"/>
                  <a:gd name="T26" fmla="*/ 56 w 78"/>
                  <a:gd name="T27" fmla="*/ 302 h 490"/>
                  <a:gd name="T28" fmla="*/ 61 w 78"/>
                  <a:gd name="T29" fmla="*/ 245 h 490"/>
                  <a:gd name="T30" fmla="*/ 66 w 78"/>
                  <a:gd name="T31" fmla="*/ 187 h 490"/>
                  <a:gd name="T32" fmla="*/ 71 w 78"/>
                  <a:gd name="T33" fmla="*/ 130 h 490"/>
                  <a:gd name="T34" fmla="*/ 74 w 78"/>
                  <a:gd name="T35" fmla="*/ 73 h 490"/>
                  <a:gd name="T36" fmla="*/ 78 w 78"/>
                  <a:gd name="T37" fmla="*/ 12 h 490"/>
                  <a:gd name="T38" fmla="*/ 76 w 78"/>
                  <a:gd name="T39" fmla="*/ 3 h 490"/>
                  <a:gd name="T40" fmla="*/ 74 w 78"/>
                  <a:gd name="T41" fmla="*/ 0 h 490"/>
                  <a:gd name="T42" fmla="*/ 71 w 78"/>
                  <a:gd name="T43" fmla="*/ 3 h 490"/>
                  <a:gd name="T44" fmla="*/ 69 w 78"/>
                  <a:gd name="T45" fmla="*/ 10 h 490"/>
                  <a:gd name="T46" fmla="*/ 64 w 78"/>
                  <a:gd name="T47" fmla="*/ 59 h 490"/>
                  <a:gd name="T48" fmla="*/ 59 w 78"/>
                  <a:gd name="T49" fmla="*/ 108 h 490"/>
                  <a:gd name="T50" fmla="*/ 54 w 78"/>
                  <a:gd name="T51" fmla="*/ 155 h 490"/>
                  <a:gd name="T52" fmla="*/ 47 w 78"/>
                  <a:gd name="T53" fmla="*/ 203 h 490"/>
                  <a:gd name="T54" fmla="*/ 40 w 78"/>
                  <a:gd name="T55" fmla="*/ 248 h 490"/>
                  <a:gd name="T56" fmla="*/ 32 w 78"/>
                  <a:gd name="T57" fmla="*/ 294 h 490"/>
                  <a:gd name="T58" fmla="*/ 23 w 78"/>
                  <a:gd name="T59" fmla="*/ 336 h 490"/>
                  <a:gd name="T60" fmla="*/ 15 w 78"/>
                  <a:gd name="T61" fmla="*/ 378 h 490"/>
                  <a:gd name="T62" fmla="*/ 10 w 78"/>
                  <a:gd name="T63" fmla="*/ 395 h 490"/>
                  <a:gd name="T64" fmla="*/ 7 w 78"/>
                  <a:gd name="T65" fmla="*/ 409 h 490"/>
                  <a:gd name="T66" fmla="*/ 2 w 78"/>
                  <a:gd name="T67" fmla="*/ 424 h 490"/>
                  <a:gd name="T68" fmla="*/ 0 w 78"/>
                  <a:gd name="T69" fmla="*/ 441 h 49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78"/>
                  <a:gd name="T106" fmla="*/ 0 h 490"/>
                  <a:gd name="T107" fmla="*/ 78 w 78"/>
                  <a:gd name="T108" fmla="*/ 490 h 49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78" h="490">
                    <a:moveTo>
                      <a:pt x="0" y="441"/>
                    </a:moveTo>
                    <a:lnTo>
                      <a:pt x="5" y="460"/>
                    </a:lnTo>
                    <a:lnTo>
                      <a:pt x="10" y="473"/>
                    </a:lnTo>
                    <a:lnTo>
                      <a:pt x="17" y="483"/>
                    </a:lnTo>
                    <a:lnTo>
                      <a:pt x="22" y="488"/>
                    </a:lnTo>
                    <a:lnTo>
                      <a:pt x="25" y="490"/>
                    </a:lnTo>
                    <a:lnTo>
                      <a:pt x="27" y="490"/>
                    </a:lnTo>
                    <a:lnTo>
                      <a:pt x="30" y="488"/>
                    </a:lnTo>
                    <a:lnTo>
                      <a:pt x="32" y="487"/>
                    </a:lnTo>
                    <a:lnTo>
                      <a:pt x="34" y="478"/>
                    </a:lnTo>
                    <a:lnTo>
                      <a:pt x="35" y="468"/>
                    </a:lnTo>
                    <a:lnTo>
                      <a:pt x="44" y="412"/>
                    </a:lnTo>
                    <a:lnTo>
                      <a:pt x="51" y="358"/>
                    </a:lnTo>
                    <a:lnTo>
                      <a:pt x="56" y="302"/>
                    </a:lnTo>
                    <a:lnTo>
                      <a:pt x="61" y="245"/>
                    </a:lnTo>
                    <a:lnTo>
                      <a:pt x="66" y="187"/>
                    </a:lnTo>
                    <a:lnTo>
                      <a:pt x="71" y="130"/>
                    </a:lnTo>
                    <a:lnTo>
                      <a:pt x="74" y="73"/>
                    </a:lnTo>
                    <a:lnTo>
                      <a:pt x="78" y="12"/>
                    </a:lnTo>
                    <a:lnTo>
                      <a:pt x="76" y="3"/>
                    </a:lnTo>
                    <a:lnTo>
                      <a:pt x="74" y="0"/>
                    </a:lnTo>
                    <a:lnTo>
                      <a:pt x="71" y="3"/>
                    </a:lnTo>
                    <a:lnTo>
                      <a:pt x="69" y="10"/>
                    </a:lnTo>
                    <a:lnTo>
                      <a:pt x="64" y="59"/>
                    </a:lnTo>
                    <a:lnTo>
                      <a:pt x="59" y="108"/>
                    </a:lnTo>
                    <a:lnTo>
                      <a:pt x="54" y="155"/>
                    </a:lnTo>
                    <a:lnTo>
                      <a:pt x="47" y="203"/>
                    </a:lnTo>
                    <a:lnTo>
                      <a:pt x="40" y="248"/>
                    </a:lnTo>
                    <a:lnTo>
                      <a:pt x="32" y="294"/>
                    </a:lnTo>
                    <a:lnTo>
                      <a:pt x="23" y="336"/>
                    </a:lnTo>
                    <a:lnTo>
                      <a:pt x="15" y="378"/>
                    </a:lnTo>
                    <a:lnTo>
                      <a:pt x="10" y="395"/>
                    </a:lnTo>
                    <a:lnTo>
                      <a:pt x="7" y="409"/>
                    </a:lnTo>
                    <a:lnTo>
                      <a:pt x="2" y="424"/>
                    </a:lnTo>
                    <a:lnTo>
                      <a:pt x="0" y="441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18" name="Freeform 289"/>
              <p:cNvSpPr>
                <a:spLocks/>
              </p:cNvSpPr>
              <p:nvPr/>
            </p:nvSpPr>
            <p:spPr bwMode="auto">
              <a:xfrm>
                <a:off x="1528" y="2089"/>
                <a:ext cx="2171" cy="976"/>
              </a:xfrm>
              <a:custGeom>
                <a:avLst/>
                <a:gdLst>
                  <a:gd name="T0" fmla="*/ 1248 w 2171"/>
                  <a:gd name="T1" fmla="*/ 0 h 976"/>
                  <a:gd name="T2" fmla="*/ 1376 w 2171"/>
                  <a:gd name="T3" fmla="*/ 6 h 976"/>
                  <a:gd name="T4" fmla="*/ 1504 w 2171"/>
                  <a:gd name="T5" fmla="*/ 12 h 976"/>
                  <a:gd name="T6" fmla="*/ 1567 w 2171"/>
                  <a:gd name="T7" fmla="*/ 17 h 976"/>
                  <a:gd name="T8" fmla="*/ 1629 w 2171"/>
                  <a:gd name="T9" fmla="*/ 22 h 976"/>
                  <a:gd name="T10" fmla="*/ 1690 w 2171"/>
                  <a:gd name="T11" fmla="*/ 29 h 976"/>
                  <a:gd name="T12" fmla="*/ 1749 w 2171"/>
                  <a:gd name="T13" fmla="*/ 36 h 976"/>
                  <a:gd name="T14" fmla="*/ 1808 w 2171"/>
                  <a:gd name="T15" fmla="*/ 44 h 976"/>
                  <a:gd name="T16" fmla="*/ 1866 w 2171"/>
                  <a:gd name="T17" fmla="*/ 55 h 976"/>
                  <a:gd name="T18" fmla="*/ 1920 w 2171"/>
                  <a:gd name="T19" fmla="*/ 66 h 976"/>
                  <a:gd name="T20" fmla="*/ 1972 w 2171"/>
                  <a:gd name="T21" fmla="*/ 80 h 976"/>
                  <a:gd name="T22" fmla="*/ 2024 w 2171"/>
                  <a:gd name="T23" fmla="*/ 97 h 976"/>
                  <a:gd name="T24" fmla="*/ 2072 w 2171"/>
                  <a:gd name="T25" fmla="*/ 114 h 976"/>
                  <a:gd name="T26" fmla="*/ 2095 w 2171"/>
                  <a:gd name="T27" fmla="*/ 124 h 976"/>
                  <a:gd name="T28" fmla="*/ 2117 w 2171"/>
                  <a:gd name="T29" fmla="*/ 134 h 976"/>
                  <a:gd name="T30" fmla="*/ 2139 w 2171"/>
                  <a:gd name="T31" fmla="*/ 146 h 976"/>
                  <a:gd name="T32" fmla="*/ 2161 w 2171"/>
                  <a:gd name="T33" fmla="*/ 158 h 976"/>
                  <a:gd name="T34" fmla="*/ 2168 w 2171"/>
                  <a:gd name="T35" fmla="*/ 163 h 976"/>
                  <a:gd name="T36" fmla="*/ 2171 w 2171"/>
                  <a:gd name="T37" fmla="*/ 169 h 976"/>
                  <a:gd name="T38" fmla="*/ 2170 w 2171"/>
                  <a:gd name="T39" fmla="*/ 175 h 976"/>
                  <a:gd name="T40" fmla="*/ 2166 w 2171"/>
                  <a:gd name="T41" fmla="*/ 181 h 976"/>
                  <a:gd name="T42" fmla="*/ 623 w 2171"/>
                  <a:gd name="T43" fmla="*/ 960 h 976"/>
                  <a:gd name="T44" fmla="*/ 608 w 2171"/>
                  <a:gd name="T45" fmla="*/ 965 h 976"/>
                  <a:gd name="T46" fmla="*/ 593 w 2171"/>
                  <a:gd name="T47" fmla="*/ 970 h 976"/>
                  <a:gd name="T48" fmla="*/ 577 w 2171"/>
                  <a:gd name="T49" fmla="*/ 974 h 976"/>
                  <a:gd name="T50" fmla="*/ 564 w 2171"/>
                  <a:gd name="T51" fmla="*/ 976 h 976"/>
                  <a:gd name="T52" fmla="*/ 534 w 2171"/>
                  <a:gd name="T53" fmla="*/ 976 h 976"/>
                  <a:gd name="T54" fmla="*/ 507 w 2171"/>
                  <a:gd name="T55" fmla="*/ 972 h 976"/>
                  <a:gd name="T56" fmla="*/ 459 w 2171"/>
                  <a:gd name="T57" fmla="*/ 964 h 976"/>
                  <a:gd name="T58" fmla="*/ 415 w 2171"/>
                  <a:gd name="T59" fmla="*/ 955 h 976"/>
                  <a:gd name="T60" fmla="*/ 375 w 2171"/>
                  <a:gd name="T61" fmla="*/ 949 h 976"/>
                  <a:gd name="T62" fmla="*/ 334 w 2171"/>
                  <a:gd name="T63" fmla="*/ 940 h 976"/>
                  <a:gd name="T64" fmla="*/ 295 w 2171"/>
                  <a:gd name="T65" fmla="*/ 932 h 976"/>
                  <a:gd name="T66" fmla="*/ 258 w 2171"/>
                  <a:gd name="T67" fmla="*/ 923 h 976"/>
                  <a:gd name="T68" fmla="*/ 221 w 2171"/>
                  <a:gd name="T69" fmla="*/ 913 h 976"/>
                  <a:gd name="T70" fmla="*/ 186 w 2171"/>
                  <a:gd name="T71" fmla="*/ 905 h 976"/>
                  <a:gd name="T72" fmla="*/ 181 w 2171"/>
                  <a:gd name="T73" fmla="*/ 889 h 976"/>
                  <a:gd name="T74" fmla="*/ 177 w 2171"/>
                  <a:gd name="T75" fmla="*/ 874 h 976"/>
                  <a:gd name="T76" fmla="*/ 169 w 2171"/>
                  <a:gd name="T77" fmla="*/ 900 h 976"/>
                  <a:gd name="T78" fmla="*/ 130 w 2171"/>
                  <a:gd name="T79" fmla="*/ 889 h 976"/>
                  <a:gd name="T80" fmla="*/ 91 w 2171"/>
                  <a:gd name="T81" fmla="*/ 879 h 976"/>
                  <a:gd name="T82" fmla="*/ 51 w 2171"/>
                  <a:gd name="T83" fmla="*/ 867 h 976"/>
                  <a:gd name="T84" fmla="*/ 10 w 2171"/>
                  <a:gd name="T85" fmla="*/ 856 h 976"/>
                  <a:gd name="T86" fmla="*/ 3 w 2171"/>
                  <a:gd name="T87" fmla="*/ 852 h 976"/>
                  <a:gd name="T88" fmla="*/ 2 w 2171"/>
                  <a:gd name="T89" fmla="*/ 847 h 976"/>
                  <a:gd name="T90" fmla="*/ 0 w 2171"/>
                  <a:gd name="T91" fmla="*/ 842 h 976"/>
                  <a:gd name="T92" fmla="*/ 3 w 2171"/>
                  <a:gd name="T93" fmla="*/ 837 h 976"/>
                  <a:gd name="T94" fmla="*/ 1248 w 2171"/>
                  <a:gd name="T95" fmla="*/ 0 h 97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171"/>
                  <a:gd name="T145" fmla="*/ 0 h 976"/>
                  <a:gd name="T146" fmla="*/ 2171 w 2171"/>
                  <a:gd name="T147" fmla="*/ 976 h 97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171" h="976">
                    <a:moveTo>
                      <a:pt x="1248" y="0"/>
                    </a:moveTo>
                    <a:lnTo>
                      <a:pt x="1376" y="6"/>
                    </a:lnTo>
                    <a:lnTo>
                      <a:pt x="1504" y="12"/>
                    </a:lnTo>
                    <a:lnTo>
                      <a:pt x="1567" y="17"/>
                    </a:lnTo>
                    <a:lnTo>
                      <a:pt x="1629" y="22"/>
                    </a:lnTo>
                    <a:lnTo>
                      <a:pt x="1690" y="29"/>
                    </a:lnTo>
                    <a:lnTo>
                      <a:pt x="1749" y="36"/>
                    </a:lnTo>
                    <a:lnTo>
                      <a:pt x="1808" y="44"/>
                    </a:lnTo>
                    <a:lnTo>
                      <a:pt x="1866" y="55"/>
                    </a:lnTo>
                    <a:lnTo>
                      <a:pt x="1920" y="66"/>
                    </a:lnTo>
                    <a:lnTo>
                      <a:pt x="1972" y="80"/>
                    </a:lnTo>
                    <a:lnTo>
                      <a:pt x="2024" y="97"/>
                    </a:lnTo>
                    <a:lnTo>
                      <a:pt x="2072" y="114"/>
                    </a:lnTo>
                    <a:lnTo>
                      <a:pt x="2095" y="124"/>
                    </a:lnTo>
                    <a:lnTo>
                      <a:pt x="2117" y="134"/>
                    </a:lnTo>
                    <a:lnTo>
                      <a:pt x="2139" y="146"/>
                    </a:lnTo>
                    <a:lnTo>
                      <a:pt x="2161" y="158"/>
                    </a:lnTo>
                    <a:lnTo>
                      <a:pt x="2168" y="163"/>
                    </a:lnTo>
                    <a:lnTo>
                      <a:pt x="2171" y="169"/>
                    </a:lnTo>
                    <a:lnTo>
                      <a:pt x="2170" y="175"/>
                    </a:lnTo>
                    <a:lnTo>
                      <a:pt x="2166" y="181"/>
                    </a:lnTo>
                    <a:lnTo>
                      <a:pt x="623" y="960"/>
                    </a:lnTo>
                    <a:lnTo>
                      <a:pt x="608" y="965"/>
                    </a:lnTo>
                    <a:lnTo>
                      <a:pt x="593" y="970"/>
                    </a:lnTo>
                    <a:lnTo>
                      <a:pt x="577" y="974"/>
                    </a:lnTo>
                    <a:lnTo>
                      <a:pt x="564" y="976"/>
                    </a:lnTo>
                    <a:lnTo>
                      <a:pt x="534" y="976"/>
                    </a:lnTo>
                    <a:lnTo>
                      <a:pt x="507" y="972"/>
                    </a:lnTo>
                    <a:lnTo>
                      <a:pt x="459" y="964"/>
                    </a:lnTo>
                    <a:lnTo>
                      <a:pt x="415" y="955"/>
                    </a:lnTo>
                    <a:lnTo>
                      <a:pt x="375" y="949"/>
                    </a:lnTo>
                    <a:lnTo>
                      <a:pt x="334" y="940"/>
                    </a:lnTo>
                    <a:lnTo>
                      <a:pt x="295" y="932"/>
                    </a:lnTo>
                    <a:lnTo>
                      <a:pt x="258" y="923"/>
                    </a:lnTo>
                    <a:lnTo>
                      <a:pt x="221" y="913"/>
                    </a:lnTo>
                    <a:lnTo>
                      <a:pt x="186" y="905"/>
                    </a:lnTo>
                    <a:lnTo>
                      <a:pt x="181" y="889"/>
                    </a:lnTo>
                    <a:lnTo>
                      <a:pt x="177" y="874"/>
                    </a:lnTo>
                    <a:lnTo>
                      <a:pt x="169" y="900"/>
                    </a:lnTo>
                    <a:lnTo>
                      <a:pt x="130" y="889"/>
                    </a:lnTo>
                    <a:lnTo>
                      <a:pt x="91" y="879"/>
                    </a:lnTo>
                    <a:lnTo>
                      <a:pt x="51" y="867"/>
                    </a:lnTo>
                    <a:lnTo>
                      <a:pt x="10" y="856"/>
                    </a:lnTo>
                    <a:lnTo>
                      <a:pt x="3" y="852"/>
                    </a:lnTo>
                    <a:lnTo>
                      <a:pt x="2" y="847"/>
                    </a:lnTo>
                    <a:lnTo>
                      <a:pt x="0" y="842"/>
                    </a:lnTo>
                    <a:lnTo>
                      <a:pt x="3" y="837"/>
                    </a:lnTo>
                    <a:lnTo>
                      <a:pt x="1248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19" name="Freeform 290"/>
              <p:cNvSpPr>
                <a:spLocks/>
              </p:cNvSpPr>
              <p:nvPr/>
            </p:nvSpPr>
            <p:spPr bwMode="auto">
              <a:xfrm>
                <a:off x="1528" y="2089"/>
                <a:ext cx="2171" cy="976"/>
              </a:xfrm>
              <a:custGeom>
                <a:avLst/>
                <a:gdLst>
                  <a:gd name="T0" fmla="*/ 1248 w 2171"/>
                  <a:gd name="T1" fmla="*/ 0 h 976"/>
                  <a:gd name="T2" fmla="*/ 1376 w 2171"/>
                  <a:gd name="T3" fmla="*/ 6 h 976"/>
                  <a:gd name="T4" fmla="*/ 1504 w 2171"/>
                  <a:gd name="T5" fmla="*/ 12 h 976"/>
                  <a:gd name="T6" fmla="*/ 1567 w 2171"/>
                  <a:gd name="T7" fmla="*/ 17 h 976"/>
                  <a:gd name="T8" fmla="*/ 1629 w 2171"/>
                  <a:gd name="T9" fmla="*/ 22 h 976"/>
                  <a:gd name="T10" fmla="*/ 1690 w 2171"/>
                  <a:gd name="T11" fmla="*/ 29 h 976"/>
                  <a:gd name="T12" fmla="*/ 1749 w 2171"/>
                  <a:gd name="T13" fmla="*/ 36 h 976"/>
                  <a:gd name="T14" fmla="*/ 1808 w 2171"/>
                  <a:gd name="T15" fmla="*/ 44 h 976"/>
                  <a:gd name="T16" fmla="*/ 1866 w 2171"/>
                  <a:gd name="T17" fmla="*/ 55 h 976"/>
                  <a:gd name="T18" fmla="*/ 1920 w 2171"/>
                  <a:gd name="T19" fmla="*/ 66 h 976"/>
                  <a:gd name="T20" fmla="*/ 1972 w 2171"/>
                  <a:gd name="T21" fmla="*/ 80 h 976"/>
                  <a:gd name="T22" fmla="*/ 2024 w 2171"/>
                  <a:gd name="T23" fmla="*/ 97 h 976"/>
                  <a:gd name="T24" fmla="*/ 2072 w 2171"/>
                  <a:gd name="T25" fmla="*/ 114 h 976"/>
                  <a:gd name="T26" fmla="*/ 2095 w 2171"/>
                  <a:gd name="T27" fmla="*/ 124 h 976"/>
                  <a:gd name="T28" fmla="*/ 2117 w 2171"/>
                  <a:gd name="T29" fmla="*/ 134 h 976"/>
                  <a:gd name="T30" fmla="*/ 2139 w 2171"/>
                  <a:gd name="T31" fmla="*/ 146 h 976"/>
                  <a:gd name="T32" fmla="*/ 2161 w 2171"/>
                  <a:gd name="T33" fmla="*/ 158 h 976"/>
                  <a:gd name="T34" fmla="*/ 2168 w 2171"/>
                  <a:gd name="T35" fmla="*/ 163 h 976"/>
                  <a:gd name="T36" fmla="*/ 2171 w 2171"/>
                  <a:gd name="T37" fmla="*/ 169 h 976"/>
                  <a:gd name="T38" fmla="*/ 2170 w 2171"/>
                  <a:gd name="T39" fmla="*/ 175 h 976"/>
                  <a:gd name="T40" fmla="*/ 2166 w 2171"/>
                  <a:gd name="T41" fmla="*/ 181 h 976"/>
                  <a:gd name="T42" fmla="*/ 623 w 2171"/>
                  <a:gd name="T43" fmla="*/ 960 h 976"/>
                  <a:gd name="T44" fmla="*/ 608 w 2171"/>
                  <a:gd name="T45" fmla="*/ 965 h 976"/>
                  <a:gd name="T46" fmla="*/ 593 w 2171"/>
                  <a:gd name="T47" fmla="*/ 970 h 976"/>
                  <a:gd name="T48" fmla="*/ 577 w 2171"/>
                  <a:gd name="T49" fmla="*/ 974 h 976"/>
                  <a:gd name="T50" fmla="*/ 564 w 2171"/>
                  <a:gd name="T51" fmla="*/ 976 h 976"/>
                  <a:gd name="T52" fmla="*/ 534 w 2171"/>
                  <a:gd name="T53" fmla="*/ 976 h 976"/>
                  <a:gd name="T54" fmla="*/ 507 w 2171"/>
                  <a:gd name="T55" fmla="*/ 972 h 976"/>
                  <a:gd name="T56" fmla="*/ 459 w 2171"/>
                  <a:gd name="T57" fmla="*/ 964 h 976"/>
                  <a:gd name="T58" fmla="*/ 415 w 2171"/>
                  <a:gd name="T59" fmla="*/ 955 h 976"/>
                  <a:gd name="T60" fmla="*/ 375 w 2171"/>
                  <a:gd name="T61" fmla="*/ 949 h 976"/>
                  <a:gd name="T62" fmla="*/ 334 w 2171"/>
                  <a:gd name="T63" fmla="*/ 940 h 976"/>
                  <a:gd name="T64" fmla="*/ 295 w 2171"/>
                  <a:gd name="T65" fmla="*/ 932 h 976"/>
                  <a:gd name="T66" fmla="*/ 258 w 2171"/>
                  <a:gd name="T67" fmla="*/ 923 h 976"/>
                  <a:gd name="T68" fmla="*/ 221 w 2171"/>
                  <a:gd name="T69" fmla="*/ 913 h 976"/>
                  <a:gd name="T70" fmla="*/ 186 w 2171"/>
                  <a:gd name="T71" fmla="*/ 905 h 976"/>
                  <a:gd name="T72" fmla="*/ 181 w 2171"/>
                  <a:gd name="T73" fmla="*/ 889 h 976"/>
                  <a:gd name="T74" fmla="*/ 177 w 2171"/>
                  <a:gd name="T75" fmla="*/ 874 h 976"/>
                  <a:gd name="T76" fmla="*/ 169 w 2171"/>
                  <a:gd name="T77" fmla="*/ 900 h 976"/>
                  <a:gd name="T78" fmla="*/ 130 w 2171"/>
                  <a:gd name="T79" fmla="*/ 889 h 976"/>
                  <a:gd name="T80" fmla="*/ 91 w 2171"/>
                  <a:gd name="T81" fmla="*/ 879 h 976"/>
                  <a:gd name="T82" fmla="*/ 51 w 2171"/>
                  <a:gd name="T83" fmla="*/ 867 h 976"/>
                  <a:gd name="T84" fmla="*/ 10 w 2171"/>
                  <a:gd name="T85" fmla="*/ 856 h 976"/>
                  <a:gd name="T86" fmla="*/ 3 w 2171"/>
                  <a:gd name="T87" fmla="*/ 852 h 976"/>
                  <a:gd name="T88" fmla="*/ 2 w 2171"/>
                  <a:gd name="T89" fmla="*/ 847 h 976"/>
                  <a:gd name="T90" fmla="*/ 0 w 2171"/>
                  <a:gd name="T91" fmla="*/ 842 h 976"/>
                  <a:gd name="T92" fmla="*/ 3 w 2171"/>
                  <a:gd name="T93" fmla="*/ 837 h 976"/>
                  <a:gd name="T94" fmla="*/ 1248 w 2171"/>
                  <a:gd name="T95" fmla="*/ 0 h 97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171"/>
                  <a:gd name="T145" fmla="*/ 0 h 976"/>
                  <a:gd name="T146" fmla="*/ 2171 w 2171"/>
                  <a:gd name="T147" fmla="*/ 976 h 97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171" h="976">
                    <a:moveTo>
                      <a:pt x="1248" y="0"/>
                    </a:moveTo>
                    <a:lnTo>
                      <a:pt x="1376" y="6"/>
                    </a:lnTo>
                    <a:lnTo>
                      <a:pt x="1504" y="12"/>
                    </a:lnTo>
                    <a:lnTo>
                      <a:pt x="1567" y="17"/>
                    </a:lnTo>
                    <a:lnTo>
                      <a:pt x="1629" y="22"/>
                    </a:lnTo>
                    <a:lnTo>
                      <a:pt x="1690" y="29"/>
                    </a:lnTo>
                    <a:lnTo>
                      <a:pt x="1749" y="36"/>
                    </a:lnTo>
                    <a:lnTo>
                      <a:pt x="1808" y="44"/>
                    </a:lnTo>
                    <a:lnTo>
                      <a:pt x="1866" y="55"/>
                    </a:lnTo>
                    <a:lnTo>
                      <a:pt x="1920" y="66"/>
                    </a:lnTo>
                    <a:lnTo>
                      <a:pt x="1972" y="80"/>
                    </a:lnTo>
                    <a:lnTo>
                      <a:pt x="2024" y="97"/>
                    </a:lnTo>
                    <a:lnTo>
                      <a:pt x="2072" y="114"/>
                    </a:lnTo>
                    <a:lnTo>
                      <a:pt x="2095" y="124"/>
                    </a:lnTo>
                    <a:lnTo>
                      <a:pt x="2117" y="134"/>
                    </a:lnTo>
                    <a:lnTo>
                      <a:pt x="2139" y="146"/>
                    </a:lnTo>
                    <a:lnTo>
                      <a:pt x="2161" y="158"/>
                    </a:lnTo>
                    <a:lnTo>
                      <a:pt x="2168" y="163"/>
                    </a:lnTo>
                    <a:lnTo>
                      <a:pt x="2171" y="169"/>
                    </a:lnTo>
                    <a:lnTo>
                      <a:pt x="2170" y="175"/>
                    </a:lnTo>
                    <a:lnTo>
                      <a:pt x="2166" y="181"/>
                    </a:lnTo>
                    <a:lnTo>
                      <a:pt x="623" y="960"/>
                    </a:lnTo>
                    <a:lnTo>
                      <a:pt x="608" y="965"/>
                    </a:lnTo>
                    <a:lnTo>
                      <a:pt x="593" y="970"/>
                    </a:lnTo>
                    <a:lnTo>
                      <a:pt x="577" y="974"/>
                    </a:lnTo>
                    <a:lnTo>
                      <a:pt x="564" y="976"/>
                    </a:lnTo>
                    <a:lnTo>
                      <a:pt x="534" y="976"/>
                    </a:lnTo>
                    <a:lnTo>
                      <a:pt x="507" y="972"/>
                    </a:lnTo>
                    <a:lnTo>
                      <a:pt x="459" y="964"/>
                    </a:lnTo>
                    <a:lnTo>
                      <a:pt x="415" y="955"/>
                    </a:lnTo>
                    <a:lnTo>
                      <a:pt x="375" y="949"/>
                    </a:lnTo>
                    <a:lnTo>
                      <a:pt x="334" y="940"/>
                    </a:lnTo>
                    <a:lnTo>
                      <a:pt x="295" y="932"/>
                    </a:lnTo>
                    <a:lnTo>
                      <a:pt x="258" y="923"/>
                    </a:lnTo>
                    <a:lnTo>
                      <a:pt x="221" y="913"/>
                    </a:lnTo>
                    <a:lnTo>
                      <a:pt x="186" y="905"/>
                    </a:lnTo>
                    <a:lnTo>
                      <a:pt x="181" y="889"/>
                    </a:lnTo>
                    <a:lnTo>
                      <a:pt x="177" y="874"/>
                    </a:lnTo>
                    <a:lnTo>
                      <a:pt x="169" y="900"/>
                    </a:lnTo>
                    <a:lnTo>
                      <a:pt x="130" y="889"/>
                    </a:lnTo>
                    <a:lnTo>
                      <a:pt x="91" y="879"/>
                    </a:lnTo>
                    <a:lnTo>
                      <a:pt x="51" y="867"/>
                    </a:lnTo>
                    <a:lnTo>
                      <a:pt x="10" y="856"/>
                    </a:lnTo>
                    <a:lnTo>
                      <a:pt x="3" y="852"/>
                    </a:lnTo>
                    <a:lnTo>
                      <a:pt x="2" y="847"/>
                    </a:lnTo>
                    <a:lnTo>
                      <a:pt x="0" y="842"/>
                    </a:lnTo>
                    <a:lnTo>
                      <a:pt x="3" y="837"/>
                    </a:lnTo>
                    <a:lnTo>
                      <a:pt x="1248" y="0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20" name="Freeform 291"/>
              <p:cNvSpPr>
                <a:spLocks/>
              </p:cNvSpPr>
              <p:nvPr/>
            </p:nvSpPr>
            <p:spPr bwMode="auto">
              <a:xfrm>
                <a:off x="3328" y="2774"/>
                <a:ext cx="137" cy="127"/>
              </a:xfrm>
              <a:custGeom>
                <a:avLst/>
                <a:gdLst>
                  <a:gd name="T0" fmla="*/ 69 w 137"/>
                  <a:gd name="T1" fmla="*/ 127 h 127"/>
                  <a:gd name="T2" fmla="*/ 83 w 137"/>
                  <a:gd name="T3" fmla="*/ 125 h 127"/>
                  <a:gd name="T4" fmla="*/ 96 w 137"/>
                  <a:gd name="T5" fmla="*/ 122 h 127"/>
                  <a:gd name="T6" fmla="*/ 106 w 137"/>
                  <a:gd name="T7" fmla="*/ 115 h 127"/>
                  <a:gd name="T8" fmla="*/ 116 w 137"/>
                  <a:gd name="T9" fmla="*/ 108 h 127"/>
                  <a:gd name="T10" fmla="*/ 125 w 137"/>
                  <a:gd name="T11" fmla="*/ 98 h 127"/>
                  <a:gd name="T12" fmla="*/ 132 w 137"/>
                  <a:gd name="T13" fmla="*/ 88 h 127"/>
                  <a:gd name="T14" fmla="*/ 135 w 137"/>
                  <a:gd name="T15" fmla="*/ 76 h 127"/>
                  <a:gd name="T16" fmla="*/ 137 w 137"/>
                  <a:gd name="T17" fmla="*/ 62 h 127"/>
                  <a:gd name="T18" fmla="*/ 135 w 137"/>
                  <a:gd name="T19" fmla="*/ 51 h 127"/>
                  <a:gd name="T20" fmla="*/ 132 w 137"/>
                  <a:gd name="T21" fmla="*/ 39 h 127"/>
                  <a:gd name="T22" fmla="*/ 125 w 137"/>
                  <a:gd name="T23" fmla="*/ 29 h 127"/>
                  <a:gd name="T24" fmla="*/ 116 w 137"/>
                  <a:gd name="T25" fmla="*/ 18 h 127"/>
                  <a:gd name="T26" fmla="*/ 106 w 137"/>
                  <a:gd name="T27" fmla="*/ 12 h 127"/>
                  <a:gd name="T28" fmla="*/ 96 w 137"/>
                  <a:gd name="T29" fmla="*/ 5 h 127"/>
                  <a:gd name="T30" fmla="*/ 83 w 137"/>
                  <a:gd name="T31" fmla="*/ 2 h 127"/>
                  <a:gd name="T32" fmla="*/ 69 w 137"/>
                  <a:gd name="T33" fmla="*/ 0 h 127"/>
                  <a:gd name="T34" fmla="*/ 56 w 137"/>
                  <a:gd name="T35" fmla="*/ 2 h 127"/>
                  <a:gd name="T36" fmla="*/ 42 w 137"/>
                  <a:gd name="T37" fmla="*/ 5 h 127"/>
                  <a:gd name="T38" fmla="*/ 30 w 137"/>
                  <a:gd name="T39" fmla="*/ 12 h 127"/>
                  <a:gd name="T40" fmla="*/ 20 w 137"/>
                  <a:gd name="T41" fmla="*/ 18 h 127"/>
                  <a:gd name="T42" fmla="*/ 12 w 137"/>
                  <a:gd name="T43" fmla="*/ 29 h 127"/>
                  <a:gd name="T44" fmla="*/ 5 w 137"/>
                  <a:gd name="T45" fmla="*/ 39 h 127"/>
                  <a:gd name="T46" fmla="*/ 2 w 137"/>
                  <a:gd name="T47" fmla="*/ 51 h 127"/>
                  <a:gd name="T48" fmla="*/ 0 w 137"/>
                  <a:gd name="T49" fmla="*/ 62 h 127"/>
                  <a:gd name="T50" fmla="*/ 2 w 137"/>
                  <a:gd name="T51" fmla="*/ 76 h 127"/>
                  <a:gd name="T52" fmla="*/ 5 w 137"/>
                  <a:gd name="T53" fmla="*/ 88 h 127"/>
                  <a:gd name="T54" fmla="*/ 12 w 137"/>
                  <a:gd name="T55" fmla="*/ 98 h 127"/>
                  <a:gd name="T56" fmla="*/ 20 w 137"/>
                  <a:gd name="T57" fmla="*/ 108 h 127"/>
                  <a:gd name="T58" fmla="*/ 30 w 137"/>
                  <a:gd name="T59" fmla="*/ 115 h 127"/>
                  <a:gd name="T60" fmla="*/ 42 w 137"/>
                  <a:gd name="T61" fmla="*/ 122 h 127"/>
                  <a:gd name="T62" fmla="*/ 56 w 137"/>
                  <a:gd name="T63" fmla="*/ 125 h 127"/>
                  <a:gd name="T64" fmla="*/ 69 w 137"/>
                  <a:gd name="T65" fmla="*/ 127 h 12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37"/>
                  <a:gd name="T100" fmla="*/ 0 h 127"/>
                  <a:gd name="T101" fmla="*/ 137 w 137"/>
                  <a:gd name="T102" fmla="*/ 127 h 12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37" h="127">
                    <a:moveTo>
                      <a:pt x="69" y="127"/>
                    </a:moveTo>
                    <a:lnTo>
                      <a:pt x="83" y="125"/>
                    </a:lnTo>
                    <a:lnTo>
                      <a:pt x="96" y="122"/>
                    </a:lnTo>
                    <a:lnTo>
                      <a:pt x="106" y="115"/>
                    </a:lnTo>
                    <a:lnTo>
                      <a:pt x="116" y="108"/>
                    </a:lnTo>
                    <a:lnTo>
                      <a:pt x="125" y="98"/>
                    </a:lnTo>
                    <a:lnTo>
                      <a:pt x="132" y="88"/>
                    </a:lnTo>
                    <a:lnTo>
                      <a:pt x="135" y="76"/>
                    </a:lnTo>
                    <a:lnTo>
                      <a:pt x="137" y="62"/>
                    </a:lnTo>
                    <a:lnTo>
                      <a:pt x="135" y="51"/>
                    </a:lnTo>
                    <a:lnTo>
                      <a:pt x="132" y="39"/>
                    </a:lnTo>
                    <a:lnTo>
                      <a:pt x="125" y="29"/>
                    </a:lnTo>
                    <a:lnTo>
                      <a:pt x="116" y="18"/>
                    </a:lnTo>
                    <a:lnTo>
                      <a:pt x="106" y="12"/>
                    </a:lnTo>
                    <a:lnTo>
                      <a:pt x="96" y="5"/>
                    </a:lnTo>
                    <a:lnTo>
                      <a:pt x="83" y="2"/>
                    </a:lnTo>
                    <a:lnTo>
                      <a:pt x="69" y="0"/>
                    </a:lnTo>
                    <a:lnTo>
                      <a:pt x="56" y="2"/>
                    </a:lnTo>
                    <a:lnTo>
                      <a:pt x="42" y="5"/>
                    </a:lnTo>
                    <a:lnTo>
                      <a:pt x="30" y="12"/>
                    </a:lnTo>
                    <a:lnTo>
                      <a:pt x="20" y="18"/>
                    </a:lnTo>
                    <a:lnTo>
                      <a:pt x="12" y="29"/>
                    </a:lnTo>
                    <a:lnTo>
                      <a:pt x="5" y="39"/>
                    </a:lnTo>
                    <a:lnTo>
                      <a:pt x="2" y="51"/>
                    </a:lnTo>
                    <a:lnTo>
                      <a:pt x="0" y="62"/>
                    </a:lnTo>
                    <a:lnTo>
                      <a:pt x="2" y="76"/>
                    </a:lnTo>
                    <a:lnTo>
                      <a:pt x="5" y="88"/>
                    </a:lnTo>
                    <a:lnTo>
                      <a:pt x="12" y="98"/>
                    </a:lnTo>
                    <a:lnTo>
                      <a:pt x="20" y="108"/>
                    </a:lnTo>
                    <a:lnTo>
                      <a:pt x="30" y="115"/>
                    </a:lnTo>
                    <a:lnTo>
                      <a:pt x="42" y="122"/>
                    </a:lnTo>
                    <a:lnTo>
                      <a:pt x="56" y="125"/>
                    </a:lnTo>
                    <a:lnTo>
                      <a:pt x="69" y="127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21" name="Freeform 292"/>
              <p:cNvSpPr>
                <a:spLocks/>
              </p:cNvSpPr>
              <p:nvPr/>
            </p:nvSpPr>
            <p:spPr bwMode="auto">
              <a:xfrm>
                <a:off x="3328" y="2774"/>
                <a:ext cx="137" cy="127"/>
              </a:xfrm>
              <a:custGeom>
                <a:avLst/>
                <a:gdLst>
                  <a:gd name="T0" fmla="*/ 69 w 137"/>
                  <a:gd name="T1" fmla="*/ 127 h 127"/>
                  <a:gd name="T2" fmla="*/ 83 w 137"/>
                  <a:gd name="T3" fmla="*/ 125 h 127"/>
                  <a:gd name="T4" fmla="*/ 96 w 137"/>
                  <a:gd name="T5" fmla="*/ 122 h 127"/>
                  <a:gd name="T6" fmla="*/ 106 w 137"/>
                  <a:gd name="T7" fmla="*/ 115 h 127"/>
                  <a:gd name="T8" fmla="*/ 116 w 137"/>
                  <a:gd name="T9" fmla="*/ 108 h 127"/>
                  <a:gd name="T10" fmla="*/ 125 w 137"/>
                  <a:gd name="T11" fmla="*/ 98 h 127"/>
                  <a:gd name="T12" fmla="*/ 132 w 137"/>
                  <a:gd name="T13" fmla="*/ 88 h 127"/>
                  <a:gd name="T14" fmla="*/ 135 w 137"/>
                  <a:gd name="T15" fmla="*/ 76 h 127"/>
                  <a:gd name="T16" fmla="*/ 137 w 137"/>
                  <a:gd name="T17" fmla="*/ 62 h 127"/>
                  <a:gd name="T18" fmla="*/ 135 w 137"/>
                  <a:gd name="T19" fmla="*/ 51 h 127"/>
                  <a:gd name="T20" fmla="*/ 132 w 137"/>
                  <a:gd name="T21" fmla="*/ 39 h 127"/>
                  <a:gd name="T22" fmla="*/ 125 w 137"/>
                  <a:gd name="T23" fmla="*/ 29 h 127"/>
                  <a:gd name="T24" fmla="*/ 116 w 137"/>
                  <a:gd name="T25" fmla="*/ 18 h 127"/>
                  <a:gd name="T26" fmla="*/ 106 w 137"/>
                  <a:gd name="T27" fmla="*/ 12 h 127"/>
                  <a:gd name="T28" fmla="*/ 96 w 137"/>
                  <a:gd name="T29" fmla="*/ 5 h 127"/>
                  <a:gd name="T30" fmla="*/ 83 w 137"/>
                  <a:gd name="T31" fmla="*/ 2 h 127"/>
                  <a:gd name="T32" fmla="*/ 69 w 137"/>
                  <a:gd name="T33" fmla="*/ 0 h 127"/>
                  <a:gd name="T34" fmla="*/ 56 w 137"/>
                  <a:gd name="T35" fmla="*/ 2 h 127"/>
                  <a:gd name="T36" fmla="*/ 42 w 137"/>
                  <a:gd name="T37" fmla="*/ 5 h 127"/>
                  <a:gd name="T38" fmla="*/ 30 w 137"/>
                  <a:gd name="T39" fmla="*/ 12 h 127"/>
                  <a:gd name="T40" fmla="*/ 20 w 137"/>
                  <a:gd name="T41" fmla="*/ 18 h 127"/>
                  <a:gd name="T42" fmla="*/ 12 w 137"/>
                  <a:gd name="T43" fmla="*/ 29 h 127"/>
                  <a:gd name="T44" fmla="*/ 5 w 137"/>
                  <a:gd name="T45" fmla="*/ 39 h 127"/>
                  <a:gd name="T46" fmla="*/ 2 w 137"/>
                  <a:gd name="T47" fmla="*/ 51 h 127"/>
                  <a:gd name="T48" fmla="*/ 0 w 137"/>
                  <a:gd name="T49" fmla="*/ 62 h 127"/>
                  <a:gd name="T50" fmla="*/ 2 w 137"/>
                  <a:gd name="T51" fmla="*/ 76 h 127"/>
                  <a:gd name="T52" fmla="*/ 5 w 137"/>
                  <a:gd name="T53" fmla="*/ 88 h 127"/>
                  <a:gd name="T54" fmla="*/ 12 w 137"/>
                  <a:gd name="T55" fmla="*/ 98 h 127"/>
                  <a:gd name="T56" fmla="*/ 20 w 137"/>
                  <a:gd name="T57" fmla="*/ 108 h 127"/>
                  <a:gd name="T58" fmla="*/ 30 w 137"/>
                  <a:gd name="T59" fmla="*/ 115 h 127"/>
                  <a:gd name="T60" fmla="*/ 42 w 137"/>
                  <a:gd name="T61" fmla="*/ 122 h 127"/>
                  <a:gd name="T62" fmla="*/ 56 w 137"/>
                  <a:gd name="T63" fmla="*/ 125 h 127"/>
                  <a:gd name="T64" fmla="*/ 69 w 137"/>
                  <a:gd name="T65" fmla="*/ 127 h 12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37"/>
                  <a:gd name="T100" fmla="*/ 0 h 127"/>
                  <a:gd name="T101" fmla="*/ 137 w 137"/>
                  <a:gd name="T102" fmla="*/ 127 h 12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37" h="127">
                    <a:moveTo>
                      <a:pt x="69" y="127"/>
                    </a:moveTo>
                    <a:lnTo>
                      <a:pt x="83" y="125"/>
                    </a:lnTo>
                    <a:lnTo>
                      <a:pt x="96" y="122"/>
                    </a:lnTo>
                    <a:lnTo>
                      <a:pt x="106" y="115"/>
                    </a:lnTo>
                    <a:lnTo>
                      <a:pt x="116" y="108"/>
                    </a:lnTo>
                    <a:lnTo>
                      <a:pt x="125" y="98"/>
                    </a:lnTo>
                    <a:lnTo>
                      <a:pt x="132" y="88"/>
                    </a:lnTo>
                    <a:lnTo>
                      <a:pt x="135" y="76"/>
                    </a:lnTo>
                    <a:lnTo>
                      <a:pt x="137" y="62"/>
                    </a:lnTo>
                    <a:lnTo>
                      <a:pt x="135" y="51"/>
                    </a:lnTo>
                    <a:lnTo>
                      <a:pt x="132" y="39"/>
                    </a:lnTo>
                    <a:lnTo>
                      <a:pt x="125" y="29"/>
                    </a:lnTo>
                    <a:lnTo>
                      <a:pt x="116" y="18"/>
                    </a:lnTo>
                    <a:lnTo>
                      <a:pt x="106" y="12"/>
                    </a:lnTo>
                    <a:lnTo>
                      <a:pt x="96" y="5"/>
                    </a:lnTo>
                    <a:lnTo>
                      <a:pt x="83" y="2"/>
                    </a:lnTo>
                    <a:lnTo>
                      <a:pt x="69" y="0"/>
                    </a:lnTo>
                    <a:lnTo>
                      <a:pt x="56" y="2"/>
                    </a:lnTo>
                    <a:lnTo>
                      <a:pt x="42" y="5"/>
                    </a:lnTo>
                    <a:lnTo>
                      <a:pt x="30" y="12"/>
                    </a:lnTo>
                    <a:lnTo>
                      <a:pt x="20" y="18"/>
                    </a:lnTo>
                    <a:lnTo>
                      <a:pt x="12" y="29"/>
                    </a:lnTo>
                    <a:lnTo>
                      <a:pt x="5" y="39"/>
                    </a:lnTo>
                    <a:lnTo>
                      <a:pt x="2" y="51"/>
                    </a:lnTo>
                    <a:lnTo>
                      <a:pt x="0" y="62"/>
                    </a:lnTo>
                    <a:lnTo>
                      <a:pt x="2" y="76"/>
                    </a:lnTo>
                    <a:lnTo>
                      <a:pt x="5" y="88"/>
                    </a:lnTo>
                    <a:lnTo>
                      <a:pt x="12" y="98"/>
                    </a:lnTo>
                    <a:lnTo>
                      <a:pt x="20" y="108"/>
                    </a:lnTo>
                    <a:lnTo>
                      <a:pt x="30" y="115"/>
                    </a:lnTo>
                    <a:lnTo>
                      <a:pt x="42" y="122"/>
                    </a:lnTo>
                    <a:lnTo>
                      <a:pt x="56" y="125"/>
                    </a:lnTo>
                    <a:lnTo>
                      <a:pt x="69" y="127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22" name="Line 293"/>
              <p:cNvSpPr>
                <a:spLocks noChangeShapeType="1"/>
              </p:cNvSpPr>
              <p:nvPr/>
            </p:nvSpPr>
            <p:spPr bwMode="auto">
              <a:xfrm flipV="1">
                <a:off x="3635" y="1517"/>
                <a:ext cx="385" cy="229"/>
              </a:xfrm>
              <a:prstGeom prst="line">
                <a:avLst/>
              </a:pr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23" name="Freeform 294"/>
              <p:cNvSpPr>
                <a:spLocks/>
              </p:cNvSpPr>
              <p:nvPr/>
            </p:nvSpPr>
            <p:spPr bwMode="auto">
              <a:xfrm>
                <a:off x="3584" y="2326"/>
                <a:ext cx="1049" cy="58"/>
              </a:xfrm>
              <a:custGeom>
                <a:avLst/>
                <a:gdLst>
                  <a:gd name="T0" fmla="*/ 1049 w 1049"/>
                  <a:gd name="T1" fmla="*/ 34 h 58"/>
                  <a:gd name="T2" fmla="*/ 1039 w 1049"/>
                  <a:gd name="T3" fmla="*/ 36 h 58"/>
                  <a:gd name="T4" fmla="*/ 1030 w 1049"/>
                  <a:gd name="T5" fmla="*/ 36 h 58"/>
                  <a:gd name="T6" fmla="*/ 1022 w 1049"/>
                  <a:gd name="T7" fmla="*/ 34 h 58"/>
                  <a:gd name="T8" fmla="*/ 1010 w 1049"/>
                  <a:gd name="T9" fmla="*/ 30 h 58"/>
                  <a:gd name="T10" fmla="*/ 970 w 1049"/>
                  <a:gd name="T11" fmla="*/ 37 h 58"/>
                  <a:gd name="T12" fmla="*/ 926 w 1049"/>
                  <a:gd name="T13" fmla="*/ 44 h 58"/>
                  <a:gd name="T14" fmla="*/ 882 w 1049"/>
                  <a:gd name="T15" fmla="*/ 49 h 58"/>
                  <a:gd name="T16" fmla="*/ 835 w 1049"/>
                  <a:gd name="T17" fmla="*/ 52 h 58"/>
                  <a:gd name="T18" fmla="*/ 787 w 1049"/>
                  <a:gd name="T19" fmla="*/ 56 h 58"/>
                  <a:gd name="T20" fmla="*/ 740 w 1049"/>
                  <a:gd name="T21" fmla="*/ 58 h 58"/>
                  <a:gd name="T22" fmla="*/ 691 w 1049"/>
                  <a:gd name="T23" fmla="*/ 58 h 58"/>
                  <a:gd name="T24" fmla="*/ 640 w 1049"/>
                  <a:gd name="T25" fmla="*/ 58 h 58"/>
                  <a:gd name="T26" fmla="*/ 537 w 1049"/>
                  <a:gd name="T27" fmla="*/ 54 h 58"/>
                  <a:gd name="T28" fmla="*/ 431 w 1049"/>
                  <a:gd name="T29" fmla="*/ 49 h 58"/>
                  <a:gd name="T30" fmla="*/ 325 w 1049"/>
                  <a:gd name="T31" fmla="*/ 39 h 58"/>
                  <a:gd name="T32" fmla="*/ 215 w 1049"/>
                  <a:gd name="T33" fmla="*/ 29 h 58"/>
                  <a:gd name="T34" fmla="*/ 213 w 1049"/>
                  <a:gd name="T35" fmla="*/ 22 h 58"/>
                  <a:gd name="T36" fmla="*/ 210 w 1049"/>
                  <a:gd name="T37" fmla="*/ 19 h 58"/>
                  <a:gd name="T38" fmla="*/ 144 w 1049"/>
                  <a:gd name="T39" fmla="*/ 12 h 58"/>
                  <a:gd name="T40" fmla="*/ 139 w 1049"/>
                  <a:gd name="T41" fmla="*/ 12 h 58"/>
                  <a:gd name="T42" fmla="*/ 134 w 1049"/>
                  <a:gd name="T43" fmla="*/ 14 h 58"/>
                  <a:gd name="T44" fmla="*/ 130 w 1049"/>
                  <a:gd name="T45" fmla="*/ 15 h 58"/>
                  <a:gd name="T46" fmla="*/ 129 w 1049"/>
                  <a:gd name="T47" fmla="*/ 17 h 58"/>
                  <a:gd name="T48" fmla="*/ 97 w 1049"/>
                  <a:gd name="T49" fmla="*/ 14 h 58"/>
                  <a:gd name="T50" fmla="*/ 65 w 1049"/>
                  <a:gd name="T51" fmla="*/ 9 h 58"/>
                  <a:gd name="T52" fmla="*/ 33 w 1049"/>
                  <a:gd name="T53" fmla="*/ 5 h 58"/>
                  <a:gd name="T54" fmla="*/ 0 w 1049"/>
                  <a:gd name="T55" fmla="*/ 0 h 58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049"/>
                  <a:gd name="T85" fmla="*/ 0 h 58"/>
                  <a:gd name="T86" fmla="*/ 1049 w 1049"/>
                  <a:gd name="T87" fmla="*/ 58 h 58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049" h="58">
                    <a:moveTo>
                      <a:pt x="1049" y="34"/>
                    </a:moveTo>
                    <a:lnTo>
                      <a:pt x="1039" y="36"/>
                    </a:lnTo>
                    <a:lnTo>
                      <a:pt x="1030" y="36"/>
                    </a:lnTo>
                    <a:lnTo>
                      <a:pt x="1022" y="34"/>
                    </a:lnTo>
                    <a:lnTo>
                      <a:pt x="1010" y="30"/>
                    </a:lnTo>
                    <a:lnTo>
                      <a:pt x="970" y="37"/>
                    </a:lnTo>
                    <a:lnTo>
                      <a:pt x="926" y="44"/>
                    </a:lnTo>
                    <a:lnTo>
                      <a:pt x="882" y="49"/>
                    </a:lnTo>
                    <a:lnTo>
                      <a:pt x="835" y="52"/>
                    </a:lnTo>
                    <a:lnTo>
                      <a:pt x="787" y="56"/>
                    </a:lnTo>
                    <a:lnTo>
                      <a:pt x="740" y="58"/>
                    </a:lnTo>
                    <a:lnTo>
                      <a:pt x="691" y="58"/>
                    </a:lnTo>
                    <a:lnTo>
                      <a:pt x="640" y="58"/>
                    </a:lnTo>
                    <a:lnTo>
                      <a:pt x="537" y="54"/>
                    </a:lnTo>
                    <a:lnTo>
                      <a:pt x="431" y="49"/>
                    </a:lnTo>
                    <a:lnTo>
                      <a:pt x="325" y="39"/>
                    </a:lnTo>
                    <a:lnTo>
                      <a:pt x="215" y="29"/>
                    </a:lnTo>
                    <a:lnTo>
                      <a:pt x="213" y="22"/>
                    </a:lnTo>
                    <a:lnTo>
                      <a:pt x="210" y="19"/>
                    </a:lnTo>
                    <a:lnTo>
                      <a:pt x="144" y="12"/>
                    </a:lnTo>
                    <a:lnTo>
                      <a:pt x="139" y="12"/>
                    </a:lnTo>
                    <a:lnTo>
                      <a:pt x="134" y="14"/>
                    </a:lnTo>
                    <a:lnTo>
                      <a:pt x="130" y="15"/>
                    </a:lnTo>
                    <a:lnTo>
                      <a:pt x="129" y="17"/>
                    </a:lnTo>
                    <a:lnTo>
                      <a:pt x="97" y="14"/>
                    </a:lnTo>
                    <a:lnTo>
                      <a:pt x="65" y="9"/>
                    </a:lnTo>
                    <a:lnTo>
                      <a:pt x="33" y="5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24" name="Freeform 295"/>
              <p:cNvSpPr>
                <a:spLocks/>
              </p:cNvSpPr>
              <p:nvPr/>
            </p:nvSpPr>
            <p:spPr bwMode="auto">
              <a:xfrm>
                <a:off x="756" y="1746"/>
                <a:ext cx="919" cy="271"/>
              </a:xfrm>
              <a:custGeom>
                <a:avLst/>
                <a:gdLst>
                  <a:gd name="T0" fmla="*/ 919 w 919"/>
                  <a:gd name="T1" fmla="*/ 70 h 271"/>
                  <a:gd name="T2" fmla="*/ 314 w 919"/>
                  <a:gd name="T3" fmla="*/ 262 h 271"/>
                  <a:gd name="T4" fmla="*/ 289 w 919"/>
                  <a:gd name="T5" fmla="*/ 267 h 271"/>
                  <a:gd name="T6" fmla="*/ 260 w 919"/>
                  <a:gd name="T7" fmla="*/ 271 h 271"/>
                  <a:gd name="T8" fmla="*/ 227 w 919"/>
                  <a:gd name="T9" fmla="*/ 271 h 271"/>
                  <a:gd name="T10" fmla="*/ 190 w 919"/>
                  <a:gd name="T11" fmla="*/ 269 h 271"/>
                  <a:gd name="T12" fmla="*/ 147 w 919"/>
                  <a:gd name="T13" fmla="*/ 266 h 271"/>
                  <a:gd name="T14" fmla="*/ 102 w 919"/>
                  <a:gd name="T15" fmla="*/ 259 h 271"/>
                  <a:gd name="T16" fmla="*/ 54 w 919"/>
                  <a:gd name="T17" fmla="*/ 249 h 271"/>
                  <a:gd name="T18" fmla="*/ 2 w 919"/>
                  <a:gd name="T19" fmla="*/ 239 h 271"/>
                  <a:gd name="T20" fmla="*/ 0 w 919"/>
                  <a:gd name="T21" fmla="*/ 237 h 271"/>
                  <a:gd name="T22" fmla="*/ 0 w 919"/>
                  <a:gd name="T23" fmla="*/ 235 h 271"/>
                  <a:gd name="T24" fmla="*/ 2 w 919"/>
                  <a:gd name="T25" fmla="*/ 234 h 271"/>
                  <a:gd name="T26" fmla="*/ 6 w 919"/>
                  <a:gd name="T27" fmla="*/ 232 h 271"/>
                  <a:gd name="T28" fmla="*/ 468 w 919"/>
                  <a:gd name="T29" fmla="*/ 33 h 271"/>
                  <a:gd name="T30" fmla="*/ 602 w 919"/>
                  <a:gd name="T31" fmla="*/ 7 h 271"/>
                  <a:gd name="T32" fmla="*/ 640 w 919"/>
                  <a:gd name="T33" fmla="*/ 9 h 271"/>
                  <a:gd name="T34" fmla="*/ 661 w 919"/>
                  <a:gd name="T35" fmla="*/ 0 h 271"/>
                  <a:gd name="T36" fmla="*/ 694 w 919"/>
                  <a:gd name="T37" fmla="*/ 2 h 271"/>
                  <a:gd name="T38" fmla="*/ 730 w 919"/>
                  <a:gd name="T39" fmla="*/ 4 h 271"/>
                  <a:gd name="T40" fmla="*/ 765 w 919"/>
                  <a:gd name="T41" fmla="*/ 9 h 271"/>
                  <a:gd name="T42" fmla="*/ 801 w 919"/>
                  <a:gd name="T43" fmla="*/ 14 h 271"/>
                  <a:gd name="T44" fmla="*/ 836 w 919"/>
                  <a:gd name="T45" fmla="*/ 22 h 271"/>
                  <a:gd name="T46" fmla="*/ 867 w 919"/>
                  <a:gd name="T47" fmla="*/ 31 h 271"/>
                  <a:gd name="T48" fmla="*/ 882 w 919"/>
                  <a:gd name="T49" fmla="*/ 38 h 271"/>
                  <a:gd name="T50" fmla="*/ 894 w 919"/>
                  <a:gd name="T51" fmla="*/ 43 h 271"/>
                  <a:gd name="T52" fmla="*/ 905 w 919"/>
                  <a:gd name="T53" fmla="*/ 51 h 271"/>
                  <a:gd name="T54" fmla="*/ 916 w 919"/>
                  <a:gd name="T55" fmla="*/ 58 h 271"/>
                  <a:gd name="T56" fmla="*/ 919 w 919"/>
                  <a:gd name="T57" fmla="*/ 65 h 271"/>
                  <a:gd name="T58" fmla="*/ 919 w 919"/>
                  <a:gd name="T59" fmla="*/ 70 h 27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919"/>
                  <a:gd name="T91" fmla="*/ 0 h 271"/>
                  <a:gd name="T92" fmla="*/ 919 w 919"/>
                  <a:gd name="T93" fmla="*/ 271 h 271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919" h="271">
                    <a:moveTo>
                      <a:pt x="919" y="70"/>
                    </a:moveTo>
                    <a:lnTo>
                      <a:pt x="314" y="262"/>
                    </a:lnTo>
                    <a:lnTo>
                      <a:pt x="289" y="267"/>
                    </a:lnTo>
                    <a:lnTo>
                      <a:pt x="260" y="271"/>
                    </a:lnTo>
                    <a:lnTo>
                      <a:pt x="227" y="271"/>
                    </a:lnTo>
                    <a:lnTo>
                      <a:pt x="190" y="269"/>
                    </a:lnTo>
                    <a:lnTo>
                      <a:pt x="147" y="266"/>
                    </a:lnTo>
                    <a:lnTo>
                      <a:pt x="102" y="259"/>
                    </a:lnTo>
                    <a:lnTo>
                      <a:pt x="54" y="249"/>
                    </a:lnTo>
                    <a:lnTo>
                      <a:pt x="2" y="239"/>
                    </a:lnTo>
                    <a:lnTo>
                      <a:pt x="0" y="237"/>
                    </a:lnTo>
                    <a:lnTo>
                      <a:pt x="0" y="235"/>
                    </a:lnTo>
                    <a:lnTo>
                      <a:pt x="2" y="234"/>
                    </a:lnTo>
                    <a:lnTo>
                      <a:pt x="6" y="232"/>
                    </a:lnTo>
                    <a:lnTo>
                      <a:pt x="468" y="33"/>
                    </a:lnTo>
                    <a:lnTo>
                      <a:pt x="602" y="7"/>
                    </a:lnTo>
                    <a:lnTo>
                      <a:pt x="640" y="9"/>
                    </a:lnTo>
                    <a:lnTo>
                      <a:pt x="661" y="0"/>
                    </a:lnTo>
                    <a:lnTo>
                      <a:pt x="694" y="2"/>
                    </a:lnTo>
                    <a:lnTo>
                      <a:pt x="730" y="4"/>
                    </a:lnTo>
                    <a:lnTo>
                      <a:pt x="765" y="9"/>
                    </a:lnTo>
                    <a:lnTo>
                      <a:pt x="801" y="14"/>
                    </a:lnTo>
                    <a:lnTo>
                      <a:pt x="836" y="22"/>
                    </a:lnTo>
                    <a:lnTo>
                      <a:pt x="867" y="31"/>
                    </a:lnTo>
                    <a:lnTo>
                      <a:pt x="882" y="38"/>
                    </a:lnTo>
                    <a:lnTo>
                      <a:pt x="894" y="43"/>
                    </a:lnTo>
                    <a:lnTo>
                      <a:pt x="905" y="51"/>
                    </a:lnTo>
                    <a:lnTo>
                      <a:pt x="916" y="58"/>
                    </a:lnTo>
                    <a:lnTo>
                      <a:pt x="919" y="65"/>
                    </a:lnTo>
                    <a:lnTo>
                      <a:pt x="919" y="7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25" name="Freeform 296"/>
              <p:cNvSpPr>
                <a:spLocks/>
              </p:cNvSpPr>
              <p:nvPr/>
            </p:nvSpPr>
            <p:spPr bwMode="auto">
              <a:xfrm>
                <a:off x="756" y="1746"/>
                <a:ext cx="919" cy="271"/>
              </a:xfrm>
              <a:custGeom>
                <a:avLst/>
                <a:gdLst>
                  <a:gd name="T0" fmla="*/ 919 w 919"/>
                  <a:gd name="T1" fmla="*/ 70 h 271"/>
                  <a:gd name="T2" fmla="*/ 314 w 919"/>
                  <a:gd name="T3" fmla="*/ 262 h 271"/>
                  <a:gd name="T4" fmla="*/ 289 w 919"/>
                  <a:gd name="T5" fmla="*/ 267 h 271"/>
                  <a:gd name="T6" fmla="*/ 260 w 919"/>
                  <a:gd name="T7" fmla="*/ 271 h 271"/>
                  <a:gd name="T8" fmla="*/ 227 w 919"/>
                  <a:gd name="T9" fmla="*/ 271 h 271"/>
                  <a:gd name="T10" fmla="*/ 190 w 919"/>
                  <a:gd name="T11" fmla="*/ 269 h 271"/>
                  <a:gd name="T12" fmla="*/ 147 w 919"/>
                  <a:gd name="T13" fmla="*/ 266 h 271"/>
                  <a:gd name="T14" fmla="*/ 102 w 919"/>
                  <a:gd name="T15" fmla="*/ 259 h 271"/>
                  <a:gd name="T16" fmla="*/ 54 w 919"/>
                  <a:gd name="T17" fmla="*/ 249 h 271"/>
                  <a:gd name="T18" fmla="*/ 2 w 919"/>
                  <a:gd name="T19" fmla="*/ 239 h 271"/>
                  <a:gd name="T20" fmla="*/ 0 w 919"/>
                  <a:gd name="T21" fmla="*/ 237 h 271"/>
                  <a:gd name="T22" fmla="*/ 0 w 919"/>
                  <a:gd name="T23" fmla="*/ 235 h 271"/>
                  <a:gd name="T24" fmla="*/ 2 w 919"/>
                  <a:gd name="T25" fmla="*/ 234 h 271"/>
                  <a:gd name="T26" fmla="*/ 6 w 919"/>
                  <a:gd name="T27" fmla="*/ 232 h 271"/>
                  <a:gd name="T28" fmla="*/ 468 w 919"/>
                  <a:gd name="T29" fmla="*/ 33 h 271"/>
                  <a:gd name="T30" fmla="*/ 602 w 919"/>
                  <a:gd name="T31" fmla="*/ 7 h 271"/>
                  <a:gd name="T32" fmla="*/ 640 w 919"/>
                  <a:gd name="T33" fmla="*/ 9 h 271"/>
                  <a:gd name="T34" fmla="*/ 661 w 919"/>
                  <a:gd name="T35" fmla="*/ 0 h 271"/>
                  <a:gd name="T36" fmla="*/ 694 w 919"/>
                  <a:gd name="T37" fmla="*/ 2 h 271"/>
                  <a:gd name="T38" fmla="*/ 730 w 919"/>
                  <a:gd name="T39" fmla="*/ 4 h 271"/>
                  <a:gd name="T40" fmla="*/ 765 w 919"/>
                  <a:gd name="T41" fmla="*/ 9 h 271"/>
                  <a:gd name="T42" fmla="*/ 801 w 919"/>
                  <a:gd name="T43" fmla="*/ 14 h 271"/>
                  <a:gd name="T44" fmla="*/ 836 w 919"/>
                  <a:gd name="T45" fmla="*/ 22 h 271"/>
                  <a:gd name="T46" fmla="*/ 867 w 919"/>
                  <a:gd name="T47" fmla="*/ 31 h 271"/>
                  <a:gd name="T48" fmla="*/ 882 w 919"/>
                  <a:gd name="T49" fmla="*/ 38 h 271"/>
                  <a:gd name="T50" fmla="*/ 894 w 919"/>
                  <a:gd name="T51" fmla="*/ 43 h 271"/>
                  <a:gd name="T52" fmla="*/ 905 w 919"/>
                  <a:gd name="T53" fmla="*/ 51 h 271"/>
                  <a:gd name="T54" fmla="*/ 916 w 919"/>
                  <a:gd name="T55" fmla="*/ 58 h 271"/>
                  <a:gd name="T56" fmla="*/ 919 w 919"/>
                  <a:gd name="T57" fmla="*/ 65 h 271"/>
                  <a:gd name="T58" fmla="*/ 919 w 919"/>
                  <a:gd name="T59" fmla="*/ 70 h 27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919"/>
                  <a:gd name="T91" fmla="*/ 0 h 271"/>
                  <a:gd name="T92" fmla="*/ 919 w 919"/>
                  <a:gd name="T93" fmla="*/ 271 h 271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919" h="271">
                    <a:moveTo>
                      <a:pt x="919" y="70"/>
                    </a:moveTo>
                    <a:lnTo>
                      <a:pt x="314" y="262"/>
                    </a:lnTo>
                    <a:lnTo>
                      <a:pt x="289" y="267"/>
                    </a:lnTo>
                    <a:lnTo>
                      <a:pt x="260" y="271"/>
                    </a:lnTo>
                    <a:lnTo>
                      <a:pt x="227" y="271"/>
                    </a:lnTo>
                    <a:lnTo>
                      <a:pt x="190" y="269"/>
                    </a:lnTo>
                    <a:lnTo>
                      <a:pt x="147" y="266"/>
                    </a:lnTo>
                    <a:lnTo>
                      <a:pt x="102" y="259"/>
                    </a:lnTo>
                    <a:lnTo>
                      <a:pt x="54" y="249"/>
                    </a:lnTo>
                    <a:lnTo>
                      <a:pt x="2" y="239"/>
                    </a:lnTo>
                    <a:lnTo>
                      <a:pt x="0" y="237"/>
                    </a:lnTo>
                    <a:lnTo>
                      <a:pt x="0" y="235"/>
                    </a:lnTo>
                    <a:lnTo>
                      <a:pt x="2" y="234"/>
                    </a:lnTo>
                    <a:lnTo>
                      <a:pt x="6" y="232"/>
                    </a:lnTo>
                    <a:lnTo>
                      <a:pt x="468" y="33"/>
                    </a:lnTo>
                    <a:lnTo>
                      <a:pt x="602" y="7"/>
                    </a:lnTo>
                    <a:lnTo>
                      <a:pt x="640" y="9"/>
                    </a:lnTo>
                    <a:lnTo>
                      <a:pt x="661" y="0"/>
                    </a:lnTo>
                    <a:lnTo>
                      <a:pt x="694" y="2"/>
                    </a:lnTo>
                    <a:lnTo>
                      <a:pt x="730" y="4"/>
                    </a:lnTo>
                    <a:lnTo>
                      <a:pt x="765" y="9"/>
                    </a:lnTo>
                    <a:lnTo>
                      <a:pt x="801" y="14"/>
                    </a:lnTo>
                    <a:lnTo>
                      <a:pt x="836" y="22"/>
                    </a:lnTo>
                    <a:lnTo>
                      <a:pt x="867" y="31"/>
                    </a:lnTo>
                    <a:lnTo>
                      <a:pt x="882" y="38"/>
                    </a:lnTo>
                    <a:lnTo>
                      <a:pt x="894" y="43"/>
                    </a:lnTo>
                    <a:lnTo>
                      <a:pt x="905" y="51"/>
                    </a:lnTo>
                    <a:lnTo>
                      <a:pt x="916" y="58"/>
                    </a:lnTo>
                    <a:lnTo>
                      <a:pt x="919" y="65"/>
                    </a:lnTo>
                    <a:lnTo>
                      <a:pt x="919" y="70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26" name="Freeform 297"/>
              <p:cNvSpPr>
                <a:spLocks/>
              </p:cNvSpPr>
              <p:nvPr/>
            </p:nvSpPr>
            <p:spPr bwMode="auto">
              <a:xfrm>
                <a:off x="3205" y="2754"/>
                <a:ext cx="356" cy="131"/>
              </a:xfrm>
              <a:custGeom>
                <a:avLst/>
                <a:gdLst>
                  <a:gd name="T0" fmla="*/ 8 w 356"/>
                  <a:gd name="T1" fmla="*/ 0 h 131"/>
                  <a:gd name="T2" fmla="*/ 3 w 356"/>
                  <a:gd name="T3" fmla="*/ 3 h 131"/>
                  <a:gd name="T4" fmla="*/ 1 w 356"/>
                  <a:gd name="T5" fmla="*/ 8 h 131"/>
                  <a:gd name="T6" fmla="*/ 0 w 356"/>
                  <a:gd name="T7" fmla="*/ 11 h 131"/>
                  <a:gd name="T8" fmla="*/ 0 w 356"/>
                  <a:gd name="T9" fmla="*/ 17 h 131"/>
                  <a:gd name="T10" fmla="*/ 38 w 356"/>
                  <a:gd name="T11" fmla="*/ 40 h 131"/>
                  <a:gd name="T12" fmla="*/ 76 w 356"/>
                  <a:gd name="T13" fmla="*/ 60 h 131"/>
                  <a:gd name="T14" fmla="*/ 113 w 356"/>
                  <a:gd name="T15" fmla="*/ 79 h 131"/>
                  <a:gd name="T16" fmla="*/ 150 w 356"/>
                  <a:gd name="T17" fmla="*/ 94 h 131"/>
                  <a:gd name="T18" fmla="*/ 185 w 356"/>
                  <a:gd name="T19" fmla="*/ 108 h 131"/>
                  <a:gd name="T20" fmla="*/ 221 w 356"/>
                  <a:gd name="T21" fmla="*/ 118 h 131"/>
                  <a:gd name="T22" fmla="*/ 255 w 356"/>
                  <a:gd name="T23" fmla="*/ 125 h 131"/>
                  <a:gd name="T24" fmla="*/ 288 w 356"/>
                  <a:gd name="T25" fmla="*/ 130 h 131"/>
                  <a:gd name="T26" fmla="*/ 310 w 356"/>
                  <a:gd name="T27" fmla="*/ 131 h 131"/>
                  <a:gd name="T28" fmla="*/ 327 w 356"/>
                  <a:gd name="T29" fmla="*/ 131 h 131"/>
                  <a:gd name="T30" fmla="*/ 342 w 356"/>
                  <a:gd name="T31" fmla="*/ 128 h 131"/>
                  <a:gd name="T32" fmla="*/ 351 w 356"/>
                  <a:gd name="T33" fmla="*/ 123 h 131"/>
                  <a:gd name="T34" fmla="*/ 354 w 356"/>
                  <a:gd name="T35" fmla="*/ 120 h 131"/>
                  <a:gd name="T36" fmla="*/ 356 w 356"/>
                  <a:gd name="T37" fmla="*/ 116 h 131"/>
                  <a:gd name="T38" fmla="*/ 356 w 356"/>
                  <a:gd name="T39" fmla="*/ 111 h 131"/>
                  <a:gd name="T40" fmla="*/ 356 w 356"/>
                  <a:gd name="T41" fmla="*/ 106 h 131"/>
                  <a:gd name="T42" fmla="*/ 352 w 356"/>
                  <a:gd name="T43" fmla="*/ 101 h 131"/>
                  <a:gd name="T44" fmla="*/ 349 w 356"/>
                  <a:gd name="T45" fmla="*/ 94 h 131"/>
                  <a:gd name="T46" fmla="*/ 344 w 356"/>
                  <a:gd name="T47" fmla="*/ 86 h 131"/>
                  <a:gd name="T48" fmla="*/ 337 w 356"/>
                  <a:gd name="T49" fmla="*/ 77 h 131"/>
                  <a:gd name="T50" fmla="*/ 325 w 356"/>
                  <a:gd name="T51" fmla="*/ 66 h 131"/>
                  <a:gd name="T52" fmla="*/ 314 w 356"/>
                  <a:gd name="T53" fmla="*/ 55 h 131"/>
                  <a:gd name="T54" fmla="*/ 298 w 356"/>
                  <a:gd name="T55" fmla="*/ 45 h 131"/>
                  <a:gd name="T56" fmla="*/ 283 w 356"/>
                  <a:gd name="T57" fmla="*/ 37 h 131"/>
                  <a:gd name="T58" fmla="*/ 266 w 356"/>
                  <a:gd name="T59" fmla="*/ 28 h 131"/>
                  <a:gd name="T60" fmla="*/ 248 w 356"/>
                  <a:gd name="T61" fmla="*/ 23 h 131"/>
                  <a:gd name="T62" fmla="*/ 228 w 356"/>
                  <a:gd name="T63" fmla="*/ 17 h 131"/>
                  <a:gd name="T64" fmla="*/ 207 w 356"/>
                  <a:gd name="T65" fmla="*/ 11 h 131"/>
                  <a:gd name="T66" fmla="*/ 162 w 356"/>
                  <a:gd name="T67" fmla="*/ 5 h 131"/>
                  <a:gd name="T68" fmla="*/ 114 w 356"/>
                  <a:gd name="T69" fmla="*/ 1 h 131"/>
                  <a:gd name="T70" fmla="*/ 62 w 356"/>
                  <a:gd name="T71" fmla="*/ 0 h 131"/>
                  <a:gd name="T72" fmla="*/ 8 w 356"/>
                  <a:gd name="T73" fmla="*/ 0 h 131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56"/>
                  <a:gd name="T112" fmla="*/ 0 h 131"/>
                  <a:gd name="T113" fmla="*/ 356 w 356"/>
                  <a:gd name="T114" fmla="*/ 131 h 131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56" h="131">
                    <a:moveTo>
                      <a:pt x="8" y="0"/>
                    </a:moveTo>
                    <a:lnTo>
                      <a:pt x="3" y="3"/>
                    </a:lnTo>
                    <a:lnTo>
                      <a:pt x="1" y="8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38" y="40"/>
                    </a:lnTo>
                    <a:lnTo>
                      <a:pt x="76" y="60"/>
                    </a:lnTo>
                    <a:lnTo>
                      <a:pt x="113" y="79"/>
                    </a:lnTo>
                    <a:lnTo>
                      <a:pt x="150" y="94"/>
                    </a:lnTo>
                    <a:lnTo>
                      <a:pt x="185" y="108"/>
                    </a:lnTo>
                    <a:lnTo>
                      <a:pt x="221" y="118"/>
                    </a:lnTo>
                    <a:lnTo>
                      <a:pt x="255" y="125"/>
                    </a:lnTo>
                    <a:lnTo>
                      <a:pt x="288" y="130"/>
                    </a:lnTo>
                    <a:lnTo>
                      <a:pt x="310" y="131"/>
                    </a:lnTo>
                    <a:lnTo>
                      <a:pt x="327" y="131"/>
                    </a:lnTo>
                    <a:lnTo>
                      <a:pt x="342" y="128"/>
                    </a:lnTo>
                    <a:lnTo>
                      <a:pt x="351" y="123"/>
                    </a:lnTo>
                    <a:lnTo>
                      <a:pt x="354" y="120"/>
                    </a:lnTo>
                    <a:lnTo>
                      <a:pt x="356" y="116"/>
                    </a:lnTo>
                    <a:lnTo>
                      <a:pt x="356" y="111"/>
                    </a:lnTo>
                    <a:lnTo>
                      <a:pt x="356" y="106"/>
                    </a:lnTo>
                    <a:lnTo>
                      <a:pt x="352" y="101"/>
                    </a:lnTo>
                    <a:lnTo>
                      <a:pt x="349" y="94"/>
                    </a:lnTo>
                    <a:lnTo>
                      <a:pt x="344" y="86"/>
                    </a:lnTo>
                    <a:lnTo>
                      <a:pt x="337" y="77"/>
                    </a:lnTo>
                    <a:lnTo>
                      <a:pt x="325" y="66"/>
                    </a:lnTo>
                    <a:lnTo>
                      <a:pt x="314" y="55"/>
                    </a:lnTo>
                    <a:lnTo>
                      <a:pt x="298" y="45"/>
                    </a:lnTo>
                    <a:lnTo>
                      <a:pt x="283" y="37"/>
                    </a:lnTo>
                    <a:lnTo>
                      <a:pt x="266" y="28"/>
                    </a:lnTo>
                    <a:lnTo>
                      <a:pt x="248" y="23"/>
                    </a:lnTo>
                    <a:lnTo>
                      <a:pt x="228" y="17"/>
                    </a:lnTo>
                    <a:lnTo>
                      <a:pt x="207" y="11"/>
                    </a:lnTo>
                    <a:lnTo>
                      <a:pt x="162" y="5"/>
                    </a:lnTo>
                    <a:lnTo>
                      <a:pt x="114" y="1"/>
                    </a:lnTo>
                    <a:lnTo>
                      <a:pt x="62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27" name="Freeform 298"/>
              <p:cNvSpPr>
                <a:spLocks/>
              </p:cNvSpPr>
              <p:nvPr/>
            </p:nvSpPr>
            <p:spPr bwMode="auto">
              <a:xfrm>
                <a:off x="3205" y="2754"/>
                <a:ext cx="356" cy="131"/>
              </a:xfrm>
              <a:custGeom>
                <a:avLst/>
                <a:gdLst>
                  <a:gd name="T0" fmla="*/ 8 w 356"/>
                  <a:gd name="T1" fmla="*/ 0 h 131"/>
                  <a:gd name="T2" fmla="*/ 3 w 356"/>
                  <a:gd name="T3" fmla="*/ 3 h 131"/>
                  <a:gd name="T4" fmla="*/ 1 w 356"/>
                  <a:gd name="T5" fmla="*/ 8 h 131"/>
                  <a:gd name="T6" fmla="*/ 0 w 356"/>
                  <a:gd name="T7" fmla="*/ 11 h 131"/>
                  <a:gd name="T8" fmla="*/ 0 w 356"/>
                  <a:gd name="T9" fmla="*/ 17 h 131"/>
                  <a:gd name="T10" fmla="*/ 38 w 356"/>
                  <a:gd name="T11" fmla="*/ 40 h 131"/>
                  <a:gd name="T12" fmla="*/ 76 w 356"/>
                  <a:gd name="T13" fmla="*/ 60 h 131"/>
                  <a:gd name="T14" fmla="*/ 113 w 356"/>
                  <a:gd name="T15" fmla="*/ 79 h 131"/>
                  <a:gd name="T16" fmla="*/ 150 w 356"/>
                  <a:gd name="T17" fmla="*/ 94 h 131"/>
                  <a:gd name="T18" fmla="*/ 185 w 356"/>
                  <a:gd name="T19" fmla="*/ 108 h 131"/>
                  <a:gd name="T20" fmla="*/ 221 w 356"/>
                  <a:gd name="T21" fmla="*/ 118 h 131"/>
                  <a:gd name="T22" fmla="*/ 255 w 356"/>
                  <a:gd name="T23" fmla="*/ 125 h 131"/>
                  <a:gd name="T24" fmla="*/ 288 w 356"/>
                  <a:gd name="T25" fmla="*/ 130 h 131"/>
                  <a:gd name="T26" fmla="*/ 310 w 356"/>
                  <a:gd name="T27" fmla="*/ 131 h 131"/>
                  <a:gd name="T28" fmla="*/ 327 w 356"/>
                  <a:gd name="T29" fmla="*/ 131 h 131"/>
                  <a:gd name="T30" fmla="*/ 342 w 356"/>
                  <a:gd name="T31" fmla="*/ 128 h 131"/>
                  <a:gd name="T32" fmla="*/ 351 w 356"/>
                  <a:gd name="T33" fmla="*/ 123 h 131"/>
                  <a:gd name="T34" fmla="*/ 354 w 356"/>
                  <a:gd name="T35" fmla="*/ 120 h 131"/>
                  <a:gd name="T36" fmla="*/ 356 w 356"/>
                  <a:gd name="T37" fmla="*/ 116 h 131"/>
                  <a:gd name="T38" fmla="*/ 356 w 356"/>
                  <a:gd name="T39" fmla="*/ 111 h 131"/>
                  <a:gd name="T40" fmla="*/ 356 w 356"/>
                  <a:gd name="T41" fmla="*/ 106 h 131"/>
                  <a:gd name="T42" fmla="*/ 352 w 356"/>
                  <a:gd name="T43" fmla="*/ 101 h 131"/>
                  <a:gd name="T44" fmla="*/ 349 w 356"/>
                  <a:gd name="T45" fmla="*/ 94 h 131"/>
                  <a:gd name="T46" fmla="*/ 344 w 356"/>
                  <a:gd name="T47" fmla="*/ 86 h 131"/>
                  <a:gd name="T48" fmla="*/ 337 w 356"/>
                  <a:gd name="T49" fmla="*/ 77 h 131"/>
                  <a:gd name="T50" fmla="*/ 325 w 356"/>
                  <a:gd name="T51" fmla="*/ 66 h 131"/>
                  <a:gd name="T52" fmla="*/ 314 w 356"/>
                  <a:gd name="T53" fmla="*/ 55 h 131"/>
                  <a:gd name="T54" fmla="*/ 298 w 356"/>
                  <a:gd name="T55" fmla="*/ 45 h 131"/>
                  <a:gd name="T56" fmla="*/ 283 w 356"/>
                  <a:gd name="T57" fmla="*/ 37 h 131"/>
                  <a:gd name="T58" fmla="*/ 266 w 356"/>
                  <a:gd name="T59" fmla="*/ 28 h 131"/>
                  <a:gd name="T60" fmla="*/ 248 w 356"/>
                  <a:gd name="T61" fmla="*/ 23 h 131"/>
                  <a:gd name="T62" fmla="*/ 228 w 356"/>
                  <a:gd name="T63" fmla="*/ 17 h 131"/>
                  <a:gd name="T64" fmla="*/ 207 w 356"/>
                  <a:gd name="T65" fmla="*/ 11 h 131"/>
                  <a:gd name="T66" fmla="*/ 162 w 356"/>
                  <a:gd name="T67" fmla="*/ 5 h 131"/>
                  <a:gd name="T68" fmla="*/ 114 w 356"/>
                  <a:gd name="T69" fmla="*/ 1 h 131"/>
                  <a:gd name="T70" fmla="*/ 62 w 356"/>
                  <a:gd name="T71" fmla="*/ 0 h 131"/>
                  <a:gd name="T72" fmla="*/ 8 w 356"/>
                  <a:gd name="T73" fmla="*/ 0 h 131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56"/>
                  <a:gd name="T112" fmla="*/ 0 h 131"/>
                  <a:gd name="T113" fmla="*/ 356 w 356"/>
                  <a:gd name="T114" fmla="*/ 131 h 131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56" h="131">
                    <a:moveTo>
                      <a:pt x="8" y="0"/>
                    </a:moveTo>
                    <a:lnTo>
                      <a:pt x="3" y="3"/>
                    </a:lnTo>
                    <a:lnTo>
                      <a:pt x="1" y="8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38" y="40"/>
                    </a:lnTo>
                    <a:lnTo>
                      <a:pt x="76" y="60"/>
                    </a:lnTo>
                    <a:lnTo>
                      <a:pt x="113" y="79"/>
                    </a:lnTo>
                    <a:lnTo>
                      <a:pt x="150" y="94"/>
                    </a:lnTo>
                    <a:lnTo>
                      <a:pt x="185" y="108"/>
                    </a:lnTo>
                    <a:lnTo>
                      <a:pt x="221" y="118"/>
                    </a:lnTo>
                    <a:lnTo>
                      <a:pt x="255" y="125"/>
                    </a:lnTo>
                    <a:lnTo>
                      <a:pt x="288" y="130"/>
                    </a:lnTo>
                    <a:lnTo>
                      <a:pt x="310" y="131"/>
                    </a:lnTo>
                    <a:lnTo>
                      <a:pt x="327" y="131"/>
                    </a:lnTo>
                    <a:lnTo>
                      <a:pt x="342" y="128"/>
                    </a:lnTo>
                    <a:lnTo>
                      <a:pt x="351" y="123"/>
                    </a:lnTo>
                    <a:lnTo>
                      <a:pt x="354" y="120"/>
                    </a:lnTo>
                    <a:lnTo>
                      <a:pt x="356" y="116"/>
                    </a:lnTo>
                    <a:lnTo>
                      <a:pt x="356" y="111"/>
                    </a:lnTo>
                    <a:lnTo>
                      <a:pt x="356" y="106"/>
                    </a:lnTo>
                    <a:lnTo>
                      <a:pt x="352" y="101"/>
                    </a:lnTo>
                    <a:lnTo>
                      <a:pt x="349" y="94"/>
                    </a:lnTo>
                    <a:lnTo>
                      <a:pt x="344" y="86"/>
                    </a:lnTo>
                    <a:lnTo>
                      <a:pt x="337" y="77"/>
                    </a:lnTo>
                    <a:lnTo>
                      <a:pt x="325" y="66"/>
                    </a:lnTo>
                    <a:lnTo>
                      <a:pt x="314" y="55"/>
                    </a:lnTo>
                    <a:lnTo>
                      <a:pt x="298" y="45"/>
                    </a:lnTo>
                    <a:lnTo>
                      <a:pt x="283" y="37"/>
                    </a:lnTo>
                    <a:lnTo>
                      <a:pt x="266" y="28"/>
                    </a:lnTo>
                    <a:lnTo>
                      <a:pt x="248" y="23"/>
                    </a:lnTo>
                    <a:lnTo>
                      <a:pt x="228" y="17"/>
                    </a:lnTo>
                    <a:lnTo>
                      <a:pt x="207" y="11"/>
                    </a:lnTo>
                    <a:lnTo>
                      <a:pt x="162" y="5"/>
                    </a:lnTo>
                    <a:lnTo>
                      <a:pt x="114" y="1"/>
                    </a:lnTo>
                    <a:lnTo>
                      <a:pt x="62" y="0"/>
                    </a:lnTo>
                    <a:lnTo>
                      <a:pt x="8" y="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28" name="Freeform 299"/>
              <p:cNvSpPr>
                <a:spLocks/>
              </p:cNvSpPr>
              <p:nvPr/>
            </p:nvSpPr>
            <p:spPr bwMode="auto">
              <a:xfrm>
                <a:off x="3205" y="2767"/>
                <a:ext cx="319" cy="117"/>
              </a:xfrm>
              <a:custGeom>
                <a:avLst/>
                <a:gdLst>
                  <a:gd name="T0" fmla="*/ 0 w 319"/>
                  <a:gd name="T1" fmla="*/ 0 h 117"/>
                  <a:gd name="T2" fmla="*/ 1 w 319"/>
                  <a:gd name="T3" fmla="*/ 4 h 117"/>
                  <a:gd name="T4" fmla="*/ 3 w 319"/>
                  <a:gd name="T5" fmla="*/ 7 h 117"/>
                  <a:gd name="T6" fmla="*/ 43 w 319"/>
                  <a:gd name="T7" fmla="*/ 25 h 117"/>
                  <a:gd name="T8" fmla="*/ 84 w 319"/>
                  <a:gd name="T9" fmla="*/ 46 h 117"/>
                  <a:gd name="T10" fmla="*/ 126 w 319"/>
                  <a:gd name="T11" fmla="*/ 64 h 117"/>
                  <a:gd name="T12" fmla="*/ 167 w 319"/>
                  <a:gd name="T13" fmla="*/ 81 h 117"/>
                  <a:gd name="T14" fmla="*/ 207 w 319"/>
                  <a:gd name="T15" fmla="*/ 96 h 117"/>
                  <a:gd name="T16" fmla="*/ 248 w 319"/>
                  <a:gd name="T17" fmla="*/ 108 h 117"/>
                  <a:gd name="T18" fmla="*/ 266 w 319"/>
                  <a:gd name="T19" fmla="*/ 113 h 117"/>
                  <a:gd name="T20" fmla="*/ 285 w 319"/>
                  <a:gd name="T21" fmla="*/ 115 h 117"/>
                  <a:gd name="T22" fmla="*/ 302 w 319"/>
                  <a:gd name="T23" fmla="*/ 117 h 117"/>
                  <a:gd name="T24" fmla="*/ 319 w 319"/>
                  <a:gd name="T25" fmla="*/ 117 h 117"/>
                  <a:gd name="T26" fmla="*/ 315 w 319"/>
                  <a:gd name="T27" fmla="*/ 113 h 117"/>
                  <a:gd name="T28" fmla="*/ 309 w 319"/>
                  <a:gd name="T29" fmla="*/ 108 h 117"/>
                  <a:gd name="T30" fmla="*/ 298 w 319"/>
                  <a:gd name="T31" fmla="*/ 102 h 117"/>
                  <a:gd name="T32" fmla="*/ 285 w 319"/>
                  <a:gd name="T33" fmla="*/ 95 h 117"/>
                  <a:gd name="T34" fmla="*/ 253 w 319"/>
                  <a:gd name="T35" fmla="*/ 83 h 117"/>
                  <a:gd name="T36" fmla="*/ 219 w 319"/>
                  <a:gd name="T37" fmla="*/ 74 h 117"/>
                  <a:gd name="T38" fmla="*/ 177 w 319"/>
                  <a:gd name="T39" fmla="*/ 64 h 117"/>
                  <a:gd name="T40" fmla="*/ 136 w 319"/>
                  <a:gd name="T41" fmla="*/ 53 h 117"/>
                  <a:gd name="T42" fmla="*/ 99 w 319"/>
                  <a:gd name="T43" fmla="*/ 39 h 117"/>
                  <a:gd name="T44" fmla="*/ 65 w 319"/>
                  <a:gd name="T45" fmla="*/ 27 h 117"/>
                  <a:gd name="T46" fmla="*/ 16 w 319"/>
                  <a:gd name="T47" fmla="*/ 9 h 117"/>
                  <a:gd name="T48" fmla="*/ 0 w 319"/>
                  <a:gd name="T49" fmla="*/ 0 h 11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19"/>
                  <a:gd name="T76" fmla="*/ 0 h 117"/>
                  <a:gd name="T77" fmla="*/ 319 w 319"/>
                  <a:gd name="T78" fmla="*/ 117 h 11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19" h="117">
                    <a:moveTo>
                      <a:pt x="0" y="0"/>
                    </a:moveTo>
                    <a:lnTo>
                      <a:pt x="1" y="4"/>
                    </a:lnTo>
                    <a:lnTo>
                      <a:pt x="3" y="7"/>
                    </a:lnTo>
                    <a:lnTo>
                      <a:pt x="43" y="25"/>
                    </a:lnTo>
                    <a:lnTo>
                      <a:pt x="84" y="46"/>
                    </a:lnTo>
                    <a:lnTo>
                      <a:pt x="126" y="64"/>
                    </a:lnTo>
                    <a:lnTo>
                      <a:pt x="167" y="81"/>
                    </a:lnTo>
                    <a:lnTo>
                      <a:pt x="207" y="96"/>
                    </a:lnTo>
                    <a:lnTo>
                      <a:pt x="248" y="108"/>
                    </a:lnTo>
                    <a:lnTo>
                      <a:pt x="266" y="113"/>
                    </a:lnTo>
                    <a:lnTo>
                      <a:pt x="285" y="115"/>
                    </a:lnTo>
                    <a:lnTo>
                      <a:pt x="302" y="117"/>
                    </a:lnTo>
                    <a:lnTo>
                      <a:pt x="319" y="117"/>
                    </a:lnTo>
                    <a:lnTo>
                      <a:pt x="315" y="113"/>
                    </a:lnTo>
                    <a:lnTo>
                      <a:pt x="309" y="108"/>
                    </a:lnTo>
                    <a:lnTo>
                      <a:pt x="298" y="102"/>
                    </a:lnTo>
                    <a:lnTo>
                      <a:pt x="285" y="95"/>
                    </a:lnTo>
                    <a:lnTo>
                      <a:pt x="253" y="83"/>
                    </a:lnTo>
                    <a:lnTo>
                      <a:pt x="219" y="74"/>
                    </a:lnTo>
                    <a:lnTo>
                      <a:pt x="177" y="64"/>
                    </a:lnTo>
                    <a:lnTo>
                      <a:pt x="136" y="53"/>
                    </a:lnTo>
                    <a:lnTo>
                      <a:pt x="99" y="39"/>
                    </a:lnTo>
                    <a:lnTo>
                      <a:pt x="65" y="27"/>
                    </a:lnTo>
                    <a:lnTo>
                      <a:pt x="16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BB3C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29" name="Freeform 300"/>
              <p:cNvSpPr>
                <a:spLocks/>
              </p:cNvSpPr>
              <p:nvPr/>
            </p:nvSpPr>
            <p:spPr bwMode="auto">
              <a:xfrm>
                <a:off x="3205" y="2771"/>
                <a:ext cx="288" cy="113"/>
              </a:xfrm>
              <a:custGeom>
                <a:avLst/>
                <a:gdLst>
                  <a:gd name="T0" fmla="*/ 0 w 288"/>
                  <a:gd name="T1" fmla="*/ 0 h 113"/>
                  <a:gd name="T2" fmla="*/ 38 w 288"/>
                  <a:gd name="T3" fmla="*/ 23 h 113"/>
                  <a:gd name="T4" fmla="*/ 76 w 288"/>
                  <a:gd name="T5" fmla="*/ 43 h 113"/>
                  <a:gd name="T6" fmla="*/ 113 w 288"/>
                  <a:gd name="T7" fmla="*/ 62 h 113"/>
                  <a:gd name="T8" fmla="*/ 150 w 288"/>
                  <a:gd name="T9" fmla="*/ 77 h 113"/>
                  <a:gd name="T10" fmla="*/ 185 w 288"/>
                  <a:gd name="T11" fmla="*/ 91 h 113"/>
                  <a:gd name="T12" fmla="*/ 221 w 288"/>
                  <a:gd name="T13" fmla="*/ 101 h 113"/>
                  <a:gd name="T14" fmla="*/ 255 w 288"/>
                  <a:gd name="T15" fmla="*/ 108 h 113"/>
                  <a:gd name="T16" fmla="*/ 288 w 288"/>
                  <a:gd name="T17" fmla="*/ 113 h 113"/>
                  <a:gd name="T18" fmla="*/ 287 w 288"/>
                  <a:gd name="T19" fmla="*/ 109 h 113"/>
                  <a:gd name="T20" fmla="*/ 282 w 288"/>
                  <a:gd name="T21" fmla="*/ 104 h 113"/>
                  <a:gd name="T22" fmla="*/ 275 w 288"/>
                  <a:gd name="T23" fmla="*/ 98 h 113"/>
                  <a:gd name="T24" fmla="*/ 266 w 288"/>
                  <a:gd name="T25" fmla="*/ 92 h 113"/>
                  <a:gd name="T26" fmla="*/ 258 w 288"/>
                  <a:gd name="T27" fmla="*/ 87 h 113"/>
                  <a:gd name="T28" fmla="*/ 246 w 288"/>
                  <a:gd name="T29" fmla="*/ 82 h 113"/>
                  <a:gd name="T30" fmla="*/ 233 w 288"/>
                  <a:gd name="T31" fmla="*/ 77 h 113"/>
                  <a:gd name="T32" fmla="*/ 219 w 288"/>
                  <a:gd name="T33" fmla="*/ 72 h 113"/>
                  <a:gd name="T34" fmla="*/ 138 w 288"/>
                  <a:gd name="T35" fmla="*/ 49 h 113"/>
                  <a:gd name="T36" fmla="*/ 65 w 288"/>
                  <a:gd name="T37" fmla="*/ 25 h 113"/>
                  <a:gd name="T38" fmla="*/ 16 w 288"/>
                  <a:gd name="T39" fmla="*/ 6 h 113"/>
                  <a:gd name="T40" fmla="*/ 0 w 288"/>
                  <a:gd name="T41" fmla="*/ 0 h 11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88"/>
                  <a:gd name="T64" fmla="*/ 0 h 113"/>
                  <a:gd name="T65" fmla="*/ 288 w 288"/>
                  <a:gd name="T66" fmla="*/ 113 h 11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88" h="113">
                    <a:moveTo>
                      <a:pt x="0" y="0"/>
                    </a:moveTo>
                    <a:lnTo>
                      <a:pt x="38" y="23"/>
                    </a:lnTo>
                    <a:lnTo>
                      <a:pt x="76" y="43"/>
                    </a:lnTo>
                    <a:lnTo>
                      <a:pt x="113" y="62"/>
                    </a:lnTo>
                    <a:lnTo>
                      <a:pt x="150" y="77"/>
                    </a:lnTo>
                    <a:lnTo>
                      <a:pt x="185" y="91"/>
                    </a:lnTo>
                    <a:lnTo>
                      <a:pt x="221" y="101"/>
                    </a:lnTo>
                    <a:lnTo>
                      <a:pt x="255" y="108"/>
                    </a:lnTo>
                    <a:lnTo>
                      <a:pt x="288" y="113"/>
                    </a:lnTo>
                    <a:lnTo>
                      <a:pt x="287" y="109"/>
                    </a:lnTo>
                    <a:lnTo>
                      <a:pt x="282" y="104"/>
                    </a:lnTo>
                    <a:lnTo>
                      <a:pt x="275" y="98"/>
                    </a:lnTo>
                    <a:lnTo>
                      <a:pt x="266" y="92"/>
                    </a:lnTo>
                    <a:lnTo>
                      <a:pt x="258" y="87"/>
                    </a:lnTo>
                    <a:lnTo>
                      <a:pt x="246" y="82"/>
                    </a:lnTo>
                    <a:lnTo>
                      <a:pt x="233" y="77"/>
                    </a:lnTo>
                    <a:lnTo>
                      <a:pt x="219" y="72"/>
                    </a:lnTo>
                    <a:lnTo>
                      <a:pt x="138" y="49"/>
                    </a:lnTo>
                    <a:lnTo>
                      <a:pt x="65" y="25"/>
                    </a:lnTo>
                    <a:lnTo>
                      <a:pt x="16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25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30" name="Freeform 301"/>
              <p:cNvSpPr>
                <a:spLocks/>
              </p:cNvSpPr>
              <p:nvPr/>
            </p:nvSpPr>
            <p:spPr bwMode="auto">
              <a:xfrm>
                <a:off x="3213" y="2754"/>
                <a:ext cx="329" cy="86"/>
              </a:xfrm>
              <a:custGeom>
                <a:avLst/>
                <a:gdLst>
                  <a:gd name="T0" fmla="*/ 0 w 329"/>
                  <a:gd name="T1" fmla="*/ 0 h 86"/>
                  <a:gd name="T2" fmla="*/ 8 w 329"/>
                  <a:gd name="T3" fmla="*/ 6 h 86"/>
                  <a:gd name="T4" fmla="*/ 39 w 329"/>
                  <a:gd name="T5" fmla="*/ 20 h 86"/>
                  <a:gd name="T6" fmla="*/ 86 w 329"/>
                  <a:gd name="T7" fmla="*/ 37 h 86"/>
                  <a:gd name="T8" fmla="*/ 140 w 329"/>
                  <a:gd name="T9" fmla="*/ 55 h 86"/>
                  <a:gd name="T10" fmla="*/ 169 w 329"/>
                  <a:gd name="T11" fmla="*/ 64 h 86"/>
                  <a:gd name="T12" fmla="*/ 198 w 329"/>
                  <a:gd name="T13" fmla="*/ 72 h 86"/>
                  <a:gd name="T14" fmla="*/ 226 w 329"/>
                  <a:gd name="T15" fmla="*/ 77 h 86"/>
                  <a:gd name="T16" fmla="*/ 253 w 329"/>
                  <a:gd name="T17" fmla="*/ 82 h 86"/>
                  <a:gd name="T18" fmla="*/ 277 w 329"/>
                  <a:gd name="T19" fmla="*/ 86 h 86"/>
                  <a:gd name="T20" fmla="*/ 299 w 329"/>
                  <a:gd name="T21" fmla="*/ 86 h 86"/>
                  <a:gd name="T22" fmla="*/ 307 w 329"/>
                  <a:gd name="T23" fmla="*/ 86 h 86"/>
                  <a:gd name="T24" fmla="*/ 316 w 329"/>
                  <a:gd name="T25" fmla="*/ 84 h 86"/>
                  <a:gd name="T26" fmla="*/ 324 w 329"/>
                  <a:gd name="T27" fmla="*/ 81 h 86"/>
                  <a:gd name="T28" fmla="*/ 329 w 329"/>
                  <a:gd name="T29" fmla="*/ 77 h 86"/>
                  <a:gd name="T30" fmla="*/ 317 w 329"/>
                  <a:gd name="T31" fmla="*/ 66 h 86"/>
                  <a:gd name="T32" fmla="*/ 306 w 329"/>
                  <a:gd name="T33" fmla="*/ 55 h 86"/>
                  <a:gd name="T34" fmla="*/ 290 w 329"/>
                  <a:gd name="T35" fmla="*/ 45 h 86"/>
                  <a:gd name="T36" fmla="*/ 275 w 329"/>
                  <a:gd name="T37" fmla="*/ 37 h 86"/>
                  <a:gd name="T38" fmla="*/ 258 w 329"/>
                  <a:gd name="T39" fmla="*/ 28 h 86"/>
                  <a:gd name="T40" fmla="*/ 240 w 329"/>
                  <a:gd name="T41" fmla="*/ 23 h 86"/>
                  <a:gd name="T42" fmla="*/ 220 w 329"/>
                  <a:gd name="T43" fmla="*/ 17 h 86"/>
                  <a:gd name="T44" fmla="*/ 199 w 329"/>
                  <a:gd name="T45" fmla="*/ 11 h 86"/>
                  <a:gd name="T46" fmla="*/ 154 w 329"/>
                  <a:gd name="T47" fmla="*/ 5 h 86"/>
                  <a:gd name="T48" fmla="*/ 106 w 329"/>
                  <a:gd name="T49" fmla="*/ 1 h 86"/>
                  <a:gd name="T50" fmla="*/ 54 w 329"/>
                  <a:gd name="T51" fmla="*/ 0 h 86"/>
                  <a:gd name="T52" fmla="*/ 0 w 329"/>
                  <a:gd name="T53" fmla="*/ 0 h 8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29"/>
                  <a:gd name="T82" fmla="*/ 0 h 86"/>
                  <a:gd name="T83" fmla="*/ 329 w 329"/>
                  <a:gd name="T84" fmla="*/ 86 h 8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29" h="86">
                    <a:moveTo>
                      <a:pt x="0" y="0"/>
                    </a:moveTo>
                    <a:lnTo>
                      <a:pt x="8" y="6"/>
                    </a:lnTo>
                    <a:lnTo>
                      <a:pt x="39" y="20"/>
                    </a:lnTo>
                    <a:lnTo>
                      <a:pt x="86" y="37"/>
                    </a:lnTo>
                    <a:lnTo>
                      <a:pt x="140" y="55"/>
                    </a:lnTo>
                    <a:lnTo>
                      <a:pt x="169" y="64"/>
                    </a:lnTo>
                    <a:lnTo>
                      <a:pt x="198" y="72"/>
                    </a:lnTo>
                    <a:lnTo>
                      <a:pt x="226" y="77"/>
                    </a:lnTo>
                    <a:lnTo>
                      <a:pt x="253" y="82"/>
                    </a:lnTo>
                    <a:lnTo>
                      <a:pt x="277" y="86"/>
                    </a:lnTo>
                    <a:lnTo>
                      <a:pt x="299" y="86"/>
                    </a:lnTo>
                    <a:lnTo>
                      <a:pt x="307" y="86"/>
                    </a:lnTo>
                    <a:lnTo>
                      <a:pt x="316" y="84"/>
                    </a:lnTo>
                    <a:lnTo>
                      <a:pt x="324" y="81"/>
                    </a:lnTo>
                    <a:lnTo>
                      <a:pt x="329" y="77"/>
                    </a:lnTo>
                    <a:lnTo>
                      <a:pt x="317" y="66"/>
                    </a:lnTo>
                    <a:lnTo>
                      <a:pt x="306" y="55"/>
                    </a:lnTo>
                    <a:lnTo>
                      <a:pt x="290" y="45"/>
                    </a:lnTo>
                    <a:lnTo>
                      <a:pt x="275" y="37"/>
                    </a:lnTo>
                    <a:lnTo>
                      <a:pt x="258" y="28"/>
                    </a:lnTo>
                    <a:lnTo>
                      <a:pt x="240" y="23"/>
                    </a:lnTo>
                    <a:lnTo>
                      <a:pt x="220" y="17"/>
                    </a:lnTo>
                    <a:lnTo>
                      <a:pt x="199" y="11"/>
                    </a:lnTo>
                    <a:lnTo>
                      <a:pt x="154" y="5"/>
                    </a:lnTo>
                    <a:lnTo>
                      <a:pt x="106" y="1"/>
                    </a:lnTo>
                    <a:lnTo>
                      <a:pt x="5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AC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31" name="Freeform 302"/>
              <p:cNvSpPr>
                <a:spLocks/>
              </p:cNvSpPr>
              <p:nvPr/>
            </p:nvSpPr>
            <p:spPr bwMode="auto">
              <a:xfrm>
                <a:off x="3210" y="2755"/>
                <a:ext cx="344" cy="98"/>
              </a:xfrm>
              <a:custGeom>
                <a:avLst/>
                <a:gdLst>
                  <a:gd name="T0" fmla="*/ 3 w 344"/>
                  <a:gd name="T1" fmla="*/ 0 h 98"/>
                  <a:gd name="T2" fmla="*/ 15 w 344"/>
                  <a:gd name="T3" fmla="*/ 7 h 98"/>
                  <a:gd name="T4" fmla="*/ 49 w 344"/>
                  <a:gd name="T5" fmla="*/ 21 h 98"/>
                  <a:gd name="T6" fmla="*/ 96 w 344"/>
                  <a:gd name="T7" fmla="*/ 39 h 98"/>
                  <a:gd name="T8" fmla="*/ 150 w 344"/>
                  <a:gd name="T9" fmla="*/ 58 h 98"/>
                  <a:gd name="T10" fmla="*/ 179 w 344"/>
                  <a:gd name="T11" fmla="*/ 68 h 98"/>
                  <a:gd name="T12" fmla="*/ 207 w 344"/>
                  <a:gd name="T13" fmla="*/ 76 h 98"/>
                  <a:gd name="T14" fmla="*/ 236 w 344"/>
                  <a:gd name="T15" fmla="*/ 83 h 98"/>
                  <a:gd name="T16" fmla="*/ 261 w 344"/>
                  <a:gd name="T17" fmla="*/ 88 h 98"/>
                  <a:gd name="T18" fmla="*/ 285 w 344"/>
                  <a:gd name="T19" fmla="*/ 90 h 98"/>
                  <a:gd name="T20" fmla="*/ 307 w 344"/>
                  <a:gd name="T21" fmla="*/ 92 h 98"/>
                  <a:gd name="T22" fmla="*/ 315 w 344"/>
                  <a:gd name="T23" fmla="*/ 90 h 98"/>
                  <a:gd name="T24" fmla="*/ 324 w 344"/>
                  <a:gd name="T25" fmla="*/ 88 h 98"/>
                  <a:gd name="T26" fmla="*/ 331 w 344"/>
                  <a:gd name="T27" fmla="*/ 86 h 98"/>
                  <a:gd name="T28" fmla="*/ 337 w 344"/>
                  <a:gd name="T29" fmla="*/ 83 h 98"/>
                  <a:gd name="T30" fmla="*/ 341 w 344"/>
                  <a:gd name="T31" fmla="*/ 88 h 98"/>
                  <a:gd name="T32" fmla="*/ 344 w 344"/>
                  <a:gd name="T33" fmla="*/ 92 h 98"/>
                  <a:gd name="T34" fmla="*/ 337 w 344"/>
                  <a:gd name="T35" fmla="*/ 95 h 98"/>
                  <a:gd name="T36" fmla="*/ 326 w 344"/>
                  <a:gd name="T37" fmla="*/ 98 h 98"/>
                  <a:gd name="T38" fmla="*/ 310 w 344"/>
                  <a:gd name="T39" fmla="*/ 98 h 98"/>
                  <a:gd name="T40" fmla="*/ 293 w 344"/>
                  <a:gd name="T41" fmla="*/ 97 h 98"/>
                  <a:gd name="T42" fmla="*/ 273 w 344"/>
                  <a:gd name="T43" fmla="*/ 95 h 98"/>
                  <a:gd name="T44" fmla="*/ 251 w 344"/>
                  <a:gd name="T45" fmla="*/ 92 h 98"/>
                  <a:gd name="T46" fmla="*/ 226 w 344"/>
                  <a:gd name="T47" fmla="*/ 86 h 98"/>
                  <a:gd name="T48" fmla="*/ 201 w 344"/>
                  <a:gd name="T49" fmla="*/ 80 h 98"/>
                  <a:gd name="T50" fmla="*/ 147 w 344"/>
                  <a:gd name="T51" fmla="*/ 65 h 98"/>
                  <a:gd name="T52" fmla="*/ 94 w 344"/>
                  <a:gd name="T53" fmla="*/ 46 h 98"/>
                  <a:gd name="T54" fmla="*/ 67 w 344"/>
                  <a:gd name="T55" fmla="*/ 36 h 98"/>
                  <a:gd name="T56" fmla="*/ 44 w 344"/>
                  <a:gd name="T57" fmla="*/ 24 h 98"/>
                  <a:gd name="T58" fmla="*/ 20 w 344"/>
                  <a:gd name="T59" fmla="*/ 14 h 98"/>
                  <a:gd name="T60" fmla="*/ 0 w 344"/>
                  <a:gd name="T61" fmla="*/ 2 h 98"/>
                  <a:gd name="T62" fmla="*/ 3 w 344"/>
                  <a:gd name="T63" fmla="*/ 0 h 9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44"/>
                  <a:gd name="T97" fmla="*/ 0 h 98"/>
                  <a:gd name="T98" fmla="*/ 344 w 344"/>
                  <a:gd name="T99" fmla="*/ 98 h 9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44" h="98">
                    <a:moveTo>
                      <a:pt x="3" y="0"/>
                    </a:moveTo>
                    <a:lnTo>
                      <a:pt x="15" y="7"/>
                    </a:lnTo>
                    <a:lnTo>
                      <a:pt x="49" y="21"/>
                    </a:lnTo>
                    <a:lnTo>
                      <a:pt x="96" y="39"/>
                    </a:lnTo>
                    <a:lnTo>
                      <a:pt x="150" y="58"/>
                    </a:lnTo>
                    <a:lnTo>
                      <a:pt x="179" y="68"/>
                    </a:lnTo>
                    <a:lnTo>
                      <a:pt x="207" y="76"/>
                    </a:lnTo>
                    <a:lnTo>
                      <a:pt x="236" y="83"/>
                    </a:lnTo>
                    <a:lnTo>
                      <a:pt x="261" y="88"/>
                    </a:lnTo>
                    <a:lnTo>
                      <a:pt x="285" y="90"/>
                    </a:lnTo>
                    <a:lnTo>
                      <a:pt x="307" y="92"/>
                    </a:lnTo>
                    <a:lnTo>
                      <a:pt x="315" y="90"/>
                    </a:lnTo>
                    <a:lnTo>
                      <a:pt x="324" y="88"/>
                    </a:lnTo>
                    <a:lnTo>
                      <a:pt x="331" y="86"/>
                    </a:lnTo>
                    <a:lnTo>
                      <a:pt x="337" y="83"/>
                    </a:lnTo>
                    <a:lnTo>
                      <a:pt x="341" y="88"/>
                    </a:lnTo>
                    <a:lnTo>
                      <a:pt x="344" y="92"/>
                    </a:lnTo>
                    <a:lnTo>
                      <a:pt x="337" y="95"/>
                    </a:lnTo>
                    <a:lnTo>
                      <a:pt x="326" y="98"/>
                    </a:lnTo>
                    <a:lnTo>
                      <a:pt x="310" y="98"/>
                    </a:lnTo>
                    <a:lnTo>
                      <a:pt x="293" y="97"/>
                    </a:lnTo>
                    <a:lnTo>
                      <a:pt x="273" y="95"/>
                    </a:lnTo>
                    <a:lnTo>
                      <a:pt x="251" y="92"/>
                    </a:lnTo>
                    <a:lnTo>
                      <a:pt x="226" y="86"/>
                    </a:lnTo>
                    <a:lnTo>
                      <a:pt x="201" y="80"/>
                    </a:lnTo>
                    <a:lnTo>
                      <a:pt x="147" y="65"/>
                    </a:lnTo>
                    <a:lnTo>
                      <a:pt x="94" y="46"/>
                    </a:lnTo>
                    <a:lnTo>
                      <a:pt x="67" y="36"/>
                    </a:lnTo>
                    <a:lnTo>
                      <a:pt x="44" y="24"/>
                    </a:lnTo>
                    <a:lnTo>
                      <a:pt x="20" y="14"/>
                    </a:lnTo>
                    <a:lnTo>
                      <a:pt x="0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C3C3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32" name="Freeform 303"/>
              <p:cNvSpPr>
                <a:spLocks/>
              </p:cNvSpPr>
              <p:nvPr/>
            </p:nvSpPr>
            <p:spPr bwMode="auto">
              <a:xfrm>
                <a:off x="3211" y="2754"/>
                <a:ext cx="338" cy="94"/>
              </a:xfrm>
              <a:custGeom>
                <a:avLst/>
                <a:gdLst>
                  <a:gd name="T0" fmla="*/ 2 w 338"/>
                  <a:gd name="T1" fmla="*/ 0 h 94"/>
                  <a:gd name="T2" fmla="*/ 10 w 338"/>
                  <a:gd name="T3" fmla="*/ 6 h 94"/>
                  <a:gd name="T4" fmla="*/ 41 w 338"/>
                  <a:gd name="T5" fmla="*/ 20 h 94"/>
                  <a:gd name="T6" fmla="*/ 88 w 338"/>
                  <a:gd name="T7" fmla="*/ 37 h 94"/>
                  <a:gd name="T8" fmla="*/ 142 w 338"/>
                  <a:gd name="T9" fmla="*/ 55 h 94"/>
                  <a:gd name="T10" fmla="*/ 171 w 338"/>
                  <a:gd name="T11" fmla="*/ 64 h 94"/>
                  <a:gd name="T12" fmla="*/ 200 w 338"/>
                  <a:gd name="T13" fmla="*/ 72 h 94"/>
                  <a:gd name="T14" fmla="*/ 228 w 338"/>
                  <a:gd name="T15" fmla="*/ 77 h 94"/>
                  <a:gd name="T16" fmla="*/ 255 w 338"/>
                  <a:gd name="T17" fmla="*/ 82 h 94"/>
                  <a:gd name="T18" fmla="*/ 279 w 338"/>
                  <a:gd name="T19" fmla="*/ 86 h 94"/>
                  <a:gd name="T20" fmla="*/ 301 w 338"/>
                  <a:gd name="T21" fmla="*/ 86 h 94"/>
                  <a:gd name="T22" fmla="*/ 309 w 338"/>
                  <a:gd name="T23" fmla="*/ 86 h 94"/>
                  <a:gd name="T24" fmla="*/ 318 w 338"/>
                  <a:gd name="T25" fmla="*/ 84 h 94"/>
                  <a:gd name="T26" fmla="*/ 326 w 338"/>
                  <a:gd name="T27" fmla="*/ 81 h 94"/>
                  <a:gd name="T28" fmla="*/ 331 w 338"/>
                  <a:gd name="T29" fmla="*/ 77 h 94"/>
                  <a:gd name="T30" fmla="*/ 335 w 338"/>
                  <a:gd name="T31" fmla="*/ 82 h 94"/>
                  <a:gd name="T32" fmla="*/ 338 w 338"/>
                  <a:gd name="T33" fmla="*/ 87 h 94"/>
                  <a:gd name="T34" fmla="*/ 331 w 338"/>
                  <a:gd name="T35" fmla="*/ 91 h 94"/>
                  <a:gd name="T36" fmla="*/ 321 w 338"/>
                  <a:gd name="T37" fmla="*/ 93 h 94"/>
                  <a:gd name="T38" fmla="*/ 306 w 338"/>
                  <a:gd name="T39" fmla="*/ 94 h 94"/>
                  <a:gd name="T40" fmla="*/ 289 w 338"/>
                  <a:gd name="T41" fmla="*/ 93 h 94"/>
                  <a:gd name="T42" fmla="*/ 269 w 338"/>
                  <a:gd name="T43" fmla="*/ 91 h 94"/>
                  <a:gd name="T44" fmla="*/ 247 w 338"/>
                  <a:gd name="T45" fmla="*/ 87 h 94"/>
                  <a:gd name="T46" fmla="*/ 223 w 338"/>
                  <a:gd name="T47" fmla="*/ 82 h 94"/>
                  <a:gd name="T48" fmla="*/ 198 w 338"/>
                  <a:gd name="T49" fmla="*/ 77 h 94"/>
                  <a:gd name="T50" fmla="*/ 146 w 338"/>
                  <a:gd name="T51" fmla="*/ 62 h 94"/>
                  <a:gd name="T52" fmla="*/ 93 w 338"/>
                  <a:gd name="T53" fmla="*/ 44 h 94"/>
                  <a:gd name="T54" fmla="*/ 68 w 338"/>
                  <a:gd name="T55" fmla="*/ 35 h 94"/>
                  <a:gd name="T56" fmla="*/ 44 w 338"/>
                  <a:gd name="T57" fmla="*/ 23 h 94"/>
                  <a:gd name="T58" fmla="*/ 22 w 338"/>
                  <a:gd name="T59" fmla="*/ 13 h 94"/>
                  <a:gd name="T60" fmla="*/ 0 w 338"/>
                  <a:gd name="T61" fmla="*/ 1 h 94"/>
                  <a:gd name="T62" fmla="*/ 2 w 338"/>
                  <a:gd name="T63" fmla="*/ 1 h 94"/>
                  <a:gd name="T64" fmla="*/ 2 w 338"/>
                  <a:gd name="T65" fmla="*/ 0 h 9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38"/>
                  <a:gd name="T100" fmla="*/ 0 h 94"/>
                  <a:gd name="T101" fmla="*/ 338 w 338"/>
                  <a:gd name="T102" fmla="*/ 94 h 9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38" h="94">
                    <a:moveTo>
                      <a:pt x="2" y="0"/>
                    </a:moveTo>
                    <a:lnTo>
                      <a:pt x="10" y="6"/>
                    </a:lnTo>
                    <a:lnTo>
                      <a:pt x="41" y="20"/>
                    </a:lnTo>
                    <a:lnTo>
                      <a:pt x="88" y="37"/>
                    </a:lnTo>
                    <a:lnTo>
                      <a:pt x="142" y="55"/>
                    </a:lnTo>
                    <a:lnTo>
                      <a:pt x="171" y="64"/>
                    </a:lnTo>
                    <a:lnTo>
                      <a:pt x="200" y="72"/>
                    </a:lnTo>
                    <a:lnTo>
                      <a:pt x="228" y="77"/>
                    </a:lnTo>
                    <a:lnTo>
                      <a:pt x="255" y="82"/>
                    </a:lnTo>
                    <a:lnTo>
                      <a:pt x="279" y="86"/>
                    </a:lnTo>
                    <a:lnTo>
                      <a:pt x="301" y="86"/>
                    </a:lnTo>
                    <a:lnTo>
                      <a:pt x="309" y="86"/>
                    </a:lnTo>
                    <a:lnTo>
                      <a:pt x="318" y="84"/>
                    </a:lnTo>
                    <a:lnTo>
                      <a:pt x="326" y="81"/>
                    </a:lnTo>
                    <a:lnTo>
                      <a:pt x="331" y="77"/>
                    </a:lnTo>
                    <a:lnTo>
                      <a:pt x="335" y="82"/>
                    </a:lnTo>
                    <a:lnTo>
                      <a:pt x="338" y="87"/>
                    </a:lnTo>
                    <a:lnTo>
                      <a:pt x="331" y="91"/>
                    </a:lnTo>
                    <a:lnTo>
                      <a:pt x="321" y="93"/>
                    </a:lnTo>
                    <a:lnTo>
                      <a:pt x="306" y="94"/>
                    </a:lnTo>
                    <a:lnTo>
                      <a:pt x="289" y="93"/>
                    </a:lnTo>
                    <a:lnTo>
                      <a:pt x="269" y="91"/>
                    </a:lnTo>
                    <a:lnTo>
                      <a:pt x="247" y="87"/>
                    </a:lnTo>
                    <a:lnTo>
                      <a:pt x="223" y="82"/>
                    </a:lnTo>
                    <a:lnTo>
                      <a:pt x="198" y="77"/>
                    </a:lnTo>
                    <a:lnTo>
                      <a:pt x="146" y="62"/>
                    </a:lnTo>
                    <a:lnTo>
                      <a:pt x="93" y="44"/>
                    </a:lnTo>
                    <a:lnTo>
                      <a:pt x="68" y="35"/>
                    </a:lnTo>
                    <a:lnTo>
                      <a:pt x="44" y="23"/>
                    </a:lnTo>
                    <a:lnTo>
                      <a:pt x="22" y="13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33" name="Freeform 304"/>
              <p:cNvSpPr>
                <a:spLocks/>
              </p:cNvSpPr>
              <p:nvPr/>
            </p:nvSpPr>
            <p:spPr bwMode="auto">
              <a:xfrm>
                <a:off x="3427" y="2338"/>
                <a:ext cx="374" cy="444"/>
              </a:xfrm>
              <a:custGeom>
                <a:avLst/>
                <a:gdLst>
                  <a:gd name="T0" fmla="*/ 284 w 374"/>
                  <a:gd name="T1" fmla="*/ 8 h 444"/>
                  <a:gd name="T2" fmla="*/ 287 w 374"/>
                  <a:gd name="T3" fmla="*/ 5 h 444"/>
                  <a:gd name="T4" fmla="*/ 291 w 374"/>
                  <a:gd name="T5" fmla="*/ 2 h 444"/>
                  <a:gd name="T6" fmla="*/ 298 w 374"/>
                  <a:gd name="T7" fmla="*/ 0 h 444"/>
                  <a:gd name="T8" fmla="*/ 303 w 374"/>
                  <a:gd name="T9" fmla="*/ 0 h 444"/>
                  <a:gd name="T10" fmla="*/ 363 w 374"/>
                  <a:gd name="T11" fmla="*/ 7 h 444"/>
                  <a:gd name="T12" fmla="*/ 367 w 374"/>
                  <a:gd name="T13" fmla="*/ 7 h 444"/>
                  <a:gd name="T14" fmla="*/ 370 w 374"/>
                  <a:gd name="T15" fmla="*/ 10 h 444"/>
                  <a:gd name="T16" fmla="*/ 372 w 374"/>
                  <a:gd name="T17" fmla="*/ 13 h 444"/>
                  <a:gd name="T18" fmla="*/ 374 w 374"/>
                  <a:gd name="T19" fmla="*/ 17 h 444"/>
                  <a:gd name="T20" fmla="*/ 374 w 374"/>
                  <a:gd name="T21" fmla="*/ 24 h 444"/>
                  <a:gd name="T22" fmla="*/ 372 w 374"/>
                  <a:gd name="T23" fmla="*/ 30 h 444"/>
                  <a:gd name="T24" fmla="*/ 362 w 374"/>
                  <a:gd name="T25" fmla="*/ 54 h 444"/>
                  <a:gd name="T26" fmla="*/ 350 w 374"/>
                  <a:gd name="T27" fmla="*/ 79 h 444"/>
                  <a:gd name="T28" fmla="*/ 336 w 374"/>
                  <a:gd name="T29" fmla="*/ 105 h 444"/>
                  <a:gd name="T30" fmla="*/ 321 w 374"/>
                  <a:gd name="T31" fmla="*/ 130 h 444"/>
                  <a:gd name="T32" fmla="*/ 304 w 374"/>
                  <a:gd name="T33" fmla="*/ 155 h 444"/>
                  <a:gd name="T34" fmla="*/ 287 w 374"/>
                  <a:gd name="T35" fmla="*/ 181 h 444"/>
                  <a:gd name="T36" fmla="*/ 269 w 374"/>
                  <a:gd name="T37" fmla="*/ 206 h 444"/>
                  <a:gd name="T38" fmla="*/ 247 w 374"/>
                  <a:gd name="T39" fmla="*/ 231 h 444"/>
                  <a:gd name="T40" fmla="*/ 203 w 374"/>
                  <a:gd name="T41" fmla="*/ 284 h 444"/>
                  <a:gd name="T42" fmla="*/ 154 w 374"/>
                  <a:gd name="T43" fmla="*/ 338 h 444"/>
                  <a:gd name="T44" fmla="*/ 100 w 374"/>
                  <a:gd name="T45" fmla="*/ 390 h 444"/>
                  <a:gd name="T46" fmla="*/ 43 w 374"/>
                  <a:gd name="T47" fmla="*/ 444 h 444"/>
                  <a:gd name="T48" fmla="*/ 0 w 374"/>
                  <a:gd name="T49" fmla="*/ 431 h 444"/>
                  <a:gd name="T50" fmla="*/ 39 w 374"/>
                  <a:gd name="T51" fmla="*/ 389 h 444"/>
                  <a:gd name="T52" fmla="*/ 78 w 374"/>
                  <a:gd name="T53" fmla="*/ 340 h 444"/>
                  <a:gd name="T54" fmla="*/ 119 w 374"/>
                  <a:gd name="T55" fmla="*/ 287 h 444"/>
                  <a:gd name="T56" fmla="*/ 159 w 374"/>
                  <a:gd name="T57" fmla="*/ 231 h 444"/>
                  <a:gd name="T58" fmla="*/ 196 w 374"/>
                  <a:gd name="T59" fmla="*/ 174 h 444"/>
                  <a:gd name="T60" fmla="*/ 230 w 374"/>
                  <a:gd name="T61" fmla="*/ 117 h 444"/>
                  <a:gd name="T62" fmla="*/ 247 w 374"/>
                  <a:gd name="T63" fmla="*/ 88 h 444"/>
                  <a:gd name="T64" fmla="*/ 260 w 374"/>
                  <a:gd name="T65" fmla="*/ 61 h 444"/>
                  <a:gd name="T66" fmla="*/ 274 w 374"/>
                  <a:gd name="T67" fmla="*/ 35 h 444"/>
                  <a:gd name="T68" fmla="*/ 284 w 374"/>
                  <a:gd name="T69" fmla="*/ 8 h 44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74"/>
                  <a:gd name="T106" fmla="*/ 0 h 444"/>
                  <a:gd name="T107" fmla="*/ 374 w 374"/>
                  <a:gd name="T108" fmla="*/ 444 h 44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74" h="444">
                    <a:moveTo>
                      <a:pt x="284" y="8"/>
                    </a:moveTo>
                    <a:lnTo>
                      <a:pt x="287" y="5"/>
                    </a:lnTo>
                    <a:lnTo>
                      <a:pt x="291" y="2"/>
                    </a:lnTo>
                    <a:lnTo>
                      <a:pt x="298" y="0"/>
                    </a:lnTo>
                    <a:lnTo>
                      <a:pt x="303" y="0"/>
                    </a:lnTo>
                    <a:lnTo>
                      <a:pt x="363" y="7"/>
                    </a:lnTo>
                    <a:lnTo>
                      <a:pt x="367" y="7"/>
                    </a:lnTo>
                    <a:lnTo>
                      <a:pt x="370" y="10"/>
                    </a:lnTo>
                    <a:lnTo>
                      <a:pt x="372" y="13"/>
                    </a:lnTo>
                    <a:lnTo>
                      <a:pt x="374" y="17"/>
                    </a:lnTo>
                    <a:lnTo>
                      <a:pt x="374" y="24"/>
                    </a:lnTo>
                    <a:lnTo>
                      <a:pt x="372" y="30"/>
                    </a:lnTo>
                    <a:lnTo>
                      <a:pt x="362" y="54"/>
                    </a:lnTo>
                    <a:lnTo>
                      <a:pt x="350" y="79"/>
                    </a:lnTo>
                    <a:lnTo>
                      <a:pt x="336" y="105"/>
                    </a:lnTo>
                    <a:lnTo>
                      <a:pt x="321" y="130"/>
                    </a:lnTo>
                    <a:lnTo>
                      <a:pt x="304" y="155"/>
                    </a:lnTo>
                    <a:lnTo>
                      <a:pt x="287" y="181"/>
                    </a:lnTo>
                    <a:lnTo>
                      <a:pt x="269" y="206"/>
                    </a:lnTo>
                    <a:lnTo>
                      <a:pt x="247" y="231"/>
                    </a:lnTo>
                    <a:lnTo>
                      <a:pt x="203" y="284"/>
                    </a:lnTo>
                    <a:lnTo>
                      <a:pt x="154" y="338"/>
                    </a:lnTo>
                    <a:lnTo>
                      <a:pt x="100" y="390"/>
                    </a:lnTo>
                    <a:lnTo>
                      <a:pt x="43" y="444"/>
                    </a:lnTo>
                    <a:lnTo>
                      <a:pt x="0" y="431"/>
                    </a:lnTo>
                    <a:lnTo>
                      <a:pt x="39" y="389"/>
                    </a:lnTo>
                    <a:lnTo>
                      <a:pt x="78" y="340"/>
                    </a:lnTo>
                    <a:lnTo>
                      <a:pt x="119" y="287"/>
                    </a:lnTo>
                    <a:lnTo>
                      <a:pt x="159" y="231"/>
                    </a:lnTo>
                    <a:lnTo>
                      <a:pt x="196" y="174"/>
                    </a:lnTo>
                    <a:lnTo>
                      <a:pt x="230" y="117"/>
                    </a:lnTo>
                    <a:lnTo>
                      <a:pt x="247" y="88"/>
                    </a:lnTo>
                    <a:lnTo>
                      <a:pt x="260" y="61"/>
                    </a:lnTo>
                    <a:lnTo>
                      <a:pt x="274" y="35"/>
                    </a:lnTo>
                    <a:lnTo>
                      <a:pt x="284" y="8"/>
                    </a:lnTo>
                    <a:close/>
                  </a:path>
                </a:pathLst>
              </a:custGeom>
              <a:solidFill>
                <a:srgbClr val="4E4B4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34" name="Freeform 305"/>
              <p:cNvSpPr>
                <a:spLocks/>
              </p:cNvSpPr>
              <p:nvPr/>
            </p:nvSpPr>
            <p:spPr bwMode="auto">
              <a:xfrm>
                <a:off x="3427" y="2338"/>
                <a:ext cx="374" cy="444"/>
              </a:xfrm>
              <a:custGeom>
                <a:avLst/>
                <a:gdLst>
                  <a:gd name="T0" fmla="*/ 284 w 374"/>
                  <a:gd name="T1" fmla="*/ 8 h 444"/>
                  <a:gd name="T2" fmla="*/ 287 w 374"/>
                  <a:gd name="T3" fmla="*/ 5 h 444"/>
                  <a:gd name="T4" fmla="*/ 291 w 374"/>
                  <a:gd name="T5" fmla="*/ 2 h 444"/>
                  <a:gd name="T6" fmla="*/ 298 w 374"/>
                  <a:gd name="T7" fmla="*/ 0 h 444"/>
                  <a:gd name="T8" fmla="*/ 303 w 374"/>
                  <a:gd name="T9" fmla="*/ 0 h 444"/>
                  <a:gd name="T10" fmla="*/ 363 w 374"/>
                  <a:gd name="T11" fmla="*/ 7 h 444"/>
                  <a:gd name="T12" fmla="*/ 367 w 374"/>
                  <a:gd name="T13" fmla="*/ 7 h 444"/>
                  <a:gd name="T14" fmla="*/ 370 w 374"/>
                  <a:gd name="T15" fmla="*/ 10 h 444"/>
                  <a:gd name="T16" fmla="*/ 372 w 374"/>
                  <a:gd name="T17" fmla="*/ 13 h 444"/>
                  <a:gd name="T18" fmla="*/ 374 w 374"/>
                  <a:gd name="T19" fmla="*/ 17 h 444"/>
                  <a:gd name="T20" fmla="*/ 374 w 374"/>
                  <a:gd name="T21" fmla="*/ 24 h 444"/>
                  <a:gd name="T22" fmla="*/ 372 w 374"/>
                  <a:gd name="T23" fmla="*/ 30 h 444"/>
                  <a:gd name="T24" fmla="*/ 362 w 374"/>
                  <a:gd name="T25" fmla="*/ 54 h 444"/>
                  <a:gd name="T26" fmla="*/ 350 w 374"/>
                  <a:gd name="T27" fmla="*/ 79 h 444"/>
                  <a:gd name="T28" fmla="*/ 336 w 374"/>
                  <a:gd name="T29" fmla="*/ 105 h 444"/>
                  <a:gd name="T30" fmla="*/ 321 w 374"/>
                  <a:gd name="T31" fmla="*/ 130 h 444"/>
                  <a:gd name="T32" fmla="*/ 304 w 374"/>
                  <a:gd name="T33" fmla="*/ 155 h 444"/>
                  <a:gd name="T34" fmla="*/ 287 w 374"/>
                  <a:gd name="T35" fmla="*/ 181 h 444"/>
                  <a:gd name="T36" fmla="*/ 269 w 374"/>
                  <a:gd name="T37" fmla="*/ 206 h 444"/>
                  <a:gd name="T38" fmla="*/ 247 w 374"/>
                  <a:gd name="T39" fmla="*/ 231 h 444"/>
                  <a:gd name="T40" fmla="*/ 203 w 374"/>
                  <a:gd name="T41" fmla="*/ 284 h 444"/>
                  <a:gd name="T42" fmla="*/ 154 w 374"/>
                  <a:gd name="T43" fmla="*/ 338 h 444"/>
                  <a:gd name="T44" fmla="*/ 100 w 374"/>
                  <a:gd name="T45" fmla="*/ 390 h 444"/>
                  <a:gd name="T46" fmla="*/ 43 w 374"/>
                  <a:gd name="T47" fmla="*/ 444 h 444"/>
                  <a:gd name="T48" fmla="*/ 0 w 374"/>
                  <a:gd name="T49" fmla="*/ 431 h 444"/>
                  <a:gd name="T50" fmla="*/ 39 w 374"/>
                  <a:gd name="T51" fmla="*/ 389 h 444"/>
                  <a:gd name="T52" fmla="*/ 78 w 374"/>
                  <a:gd name="T53" fmla="*/ 340 h 444"/>
                  <a:gd name="T54" fmla="*/ 119 w 374"/>
                  <a:gd name="T55" fmla="*/ 287 h 444"/>
                  <a:gd name="T56" fmla="*/ 159 w 374"/>
                  <a:gd name="T57" fmla="*/ 231 h 444"/>
                  <a:gd name="T58" fmla="*/ 196 w 374"/>
                  <a:gd name="T59" fmla="*/ 174 h 444"/>
                  <a:gd name="T60" fmla="*/ 230 w 374"/>
                  <a:gd name="T61" fmla="*/ 117 h 444"/>
                  <a:gd name="T62" fmla="*/ 247 w 374"/>
                  <a:gd name="T63" fmla="*/ 88 h 444"/>
                  <a:gd name="T64" fmla="*/ 260 w 374"/>
                  <a:gd name="T65" fmla="*/ 61 h 444"/>
                  <a:gd name="T66" fmla="*/ 274 w 374"/>
                  <a:gd name="T67" fmla="*/ 35 h 444"/>
                  <a:gd name="T68" fmla="*/ 284 w 374"/>
                  <a:gd name="T69" fmla="*/ 8 h 44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74"/>
                  <a:gd name="T106" fmla="*/ 0 h 444"/>
                  <a:gd name="T107" fmla="*/ 374 w 374"/>
                  <a:gd name="T108" fmla="*/ 444 h 44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74" h="444">
                    <a:moveTo>
                      <a:pt x="284" y="8"/>
                    </a:moveTo>
                    <a:lnTo>
                      <a:pt x="287" y="5"/>
                    </a:lnTo>
                    <a:lnTo>
                      <a:pt x="291" y="2"/>
                    </a:lnTo>
                    <a:lnTo>
                      <a:pt x="298" y="0"/>
                    </a:lnTo>
                    <a:lnTo>
                      <a:pt x="303" y="0"/>
                    </a:lnTo>
                    <a:lnTo>
                      <a:pt x="363" y="7"/>
                    </a:lnTo>
                    <a:lnTo>
                      <a:pt x="367" y="7"/>
                    </a:lnTo>
                    <a:lnTo>
                      <a:pt x="370" y="10"/>
                    </a:lnTo>
                    <a:lnTo>
                      <a:pt x="372" y="13"/>
                    </a:lnTo>
                    <a:lnTo>
                      <a:pt x="374" y="17"/>
                    </a:lnTo>
                    <a:lnTo>
                      <a:pt x="374" y="24"/>
                    </a:lnTo>
                    <a:lnTo>
                      <a:pt x="372" y="30"/>
                    </a:lnTo>
                    <a:lnTo>
                      <a:pt x="362" y="54"/>
                    </a:lnTo>
                    <a:lnTo>
                      <a:pt x="350" y="79"/>
                    </a:lnTo>
                    <a:lnTo>
                      <a:pt x="336" y="105"/>
                    </a:lnTo>
                    <a:lnTo>
                      <a:pt x="321" y="130"/>
                    </a:lnTo>
                    <a:lnTo>
                      <a:pt x="304" y="155"/>
                    </a:lnTo>
                    <a:lnTo>
                      <a:pt x="287" y="181"/>
                    </a:lnTo>
                    <a:lnTo>
                      <a:pt x="269" y="206"/>
                    </a:lnTo>
                    <a:lnTo>
                      <a:pt x="247" y="231"/>
                    </a:lnTo>
                    <a:lnTo>
                      <a:pt x="203" y="284"/>
                    </a:lnTo>
                    <a:lnTo>
                      <a:pt x="154" y="338"/>
                    </a:lnTo>
                    <a:lnTo>
                      <a:pt x="100" y="390"/>
                    </a:lnTo>
                    <a:lnTo>
                      <a:pt x="43" y="444"/>
                    </a:lnTo>
                    <a:lnTo>
                      <a:pt x="0" y="431"/>
                    </a:lnTo>
                    <a:lnTo>
                      <a:pt x="39" y="389"/>
                    </a:lnTo>
                    <a:lnTo>
                      <a:pt x="78" y="340"/>
                    </a:lnTo>
                    <a:lnTo>
                      <a:pt x="119" y="287"/>
                    </a:lnTo>
                    <a:lnTo>
                      <a:pt x="159" y="231"/>
                    </a:lnTo>
                    <a:lnTo>
                      <a:pt x="196" y="174"/>
                    </a:lnTo>
                    <a:lnTo>
                      <a:pt x="230" y="117"/>
                    </a:lnTo>
                    <a:lnTo>
                      <a:pt x="247" y="88"/>
                    </a:lnTo>
                    <a:lnTo>
                      <a:pt x="260" y="61"/>
                    </a:lnTo>
                    <a:lnTo>
                      <a:pt x="274" y="35"/>
                    </a:lnTo>
                    <a:lnTo>
                      <a:pt x="284" y="8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35" name="Freeform 306"/>
              <p:cNvSpPr>
                <a:spLocks/>
              </p:cNvSpPr>
              <p:nvPr/>
            </p:nvSpPr>
            <p:spPr bwMode="auto">
              <a:xfrm>
                <a:off x="3402" y="1692"/>
                <a:ext cx="117" cy="21"/>
              </a:xfrm>
              <a:custGeom>
                <a:avLst/>
                <a:gdLst>
                  <a:gd name="T0" fmla="*/ 117 w 117"/>
                  <a:gd name="T1" fmla="*/ 21 h 21"/>
                  <a:gd name="T2" fmla="*/ 0 w 117"/>
                  <a:gd name="T3" fmla="*/ 0 h 21"/>
                  <a:gd name="T4" fmla="*/ 29 w 117"/>
                  <a:gd name="T5" fmla="*/ 4 h 21"/>
                  <a:gd name="T6" fmla="*/ 58 w 117"/>
                  <a:gd name="T7" fmla="*/ 9 h 21"/>
                  <a:gd name="T8" fmla="*/ 88 w 117"/>
                  <a:gd name="T9" fmla="*/ 14 h 21"/>
                  <a:gd name="T10" fmla="*/ 117 w 117"/>
                  <a:gd name="T11" fmla="*/ 21 h 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17"/>
                  <a:gd name="T19" fmla="*/ 0 h 21"/>
                  <a:gd name="T20" fmla="*/ 117 w 117"/>
                  <a:gd name="T21" fmla="*/ 21 h 2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17" h="21">
                    <a:moveTo>
                      <a:pt x="117" y="21"/>
                    </a:moveTo>
                    <a:lnTo>
                      <a:pt x="0" y="0"/>
                    </a:lnTo>
                    <a:lnTo>
                      <a:pt x="29" y="4"/>
                    </a:lnTo>
                    <a:lnTo>
                      <a:pt x="58" y="9"/>
                    </a:lnTo>
                    <a:lnTo>
                      <a:pt x="88" y="14"/>
                    </a:lnTo>
                    <a:lnTo>
                      <a:pt x="117" y="21"/>
                    </a:lnTo>
                    <a:close/>
                  </a:path>
                </a:pathLst>
              </a:custGeom>
              <a:solidFill>
                <a:srgbClr val="BED8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36" name="Freeform 307"/>
              <p:cNvSpPr>
                <a:spLocks/>
              </p:cNvSpPr>
              <p:nvPr/>
            </p:nvSpPr>
            <p:spPr bwMode="auto">
              <a:xfrm>
                <a:off x="3368" y="1687"/>
                <a:ext cx="181" cy="32"/>
              </a:xfrm>
              <a:custGeom>
                <a:avLst/>
                <a:gdLst>
                  <a:gd name="T0" fmla="*/ 181 w 181"/>
                  <a:gd name="T1" fmla="*/ 32 h 32"/>
                  <a:gd name="T2" fmla="*/ 0 w 181"/>
                  <a:gd name="T3" fmla="*/ 0 h 32"/>
                  <a:gd name="T4" fmla="*/ 46 w 181"/>
                  <a:gd name="T5" fmla="*/ 7 h 32"/>
                  <a:gd name="T6" fmla="*/ 92 w 181"/>
                  <a:gd name="T7" fmla="*/ 14 h 32"/>
                  <a:gd name="T8" fmla="*/ 137 w 181"/>
                  <a:gd name="T9" fmla="*/ 22 h 32"/>
                  <a:gd name="T10" fmla="*/ 181 w 181"/>
                  <a:gd name="T11" fmla="*/ 32 h 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81"/>
                  <a:gd name="T19" fmla="*/ 0 h 32"/>
                  <a:gd name="T20" fmla="*/ 181 w 181"/>
                  <a:gd name="T21" fmla="*/ 32 h 3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81" h="32">
                    <a:moveTo>
                      <a:pt x="181" y="32"/>
                    </a:moveTo>
                    <a:lnTo>
                      <a:pt x="0" y="0"/>
                    </a:lnTo>
                    <a:lnTo>
                      <a:pt x="46" y="7"/>
                    </a:lnTo>
                    <a:lnTo>
                      <a:pt x="92" y="14"/>
                    </a:lnTo>
                    <a:lnTo>
                      <a:pt x="137" y="22"/>
                    </a:lnTo>
                    <a:lnTo>
                      <a:pt x="181" y="32"/>
                    </a:lnTo>
                    <a:close/>
                  </a:path>
                </a:pathLst>
              </a:custGeom>
              <a:solidFill>
                <a:srgbClr val="BED8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37" name="Freeform 308"/>
              <p:cNvSpPr>
                <a:spLocks/>
              </p:cNvSpPr>
              <p:nvPr/>
            </p:nvSpPr>
            <p:spPr bwMode="auto">
              <a:xfrm>
                <a:off x="3343" y="1686"/>
                <a:ext cx="228" cy="40"/>
              </a:xfrm>
              <a:custGeom>
                <a:avLst/>
                <a:gdLst>
                  <a:gd name="T0" fmla="*/ 59 w 228"/>
                  <a:gd name="T1" fmla="*/ 6 h 40"/>
                  <a:gd name="T2" fmla="*/ 176 w 228"/>
                  <a:gd name="T3" fmla="*/ 27 h 40"/>
                  <a:gd name="T4" fmla="*/ 189 w 228"/>
                  <a:gd name="T5" fmla="*/ 30 h 40"/>
                  <a:gd name="T6" fmla="*/ 203 w 228"/>
                  <a:gd name="T7" fmla="*/ 33 h 40"/>
                  <a:gd name="T8" fmla="*/ 214 w 228"/>
                  <a:gd name="T9" fmla="*/ 37 h 40"/>
                  <a:gd name="T10" fmla="*/ 228 w 228"/>
                  <a:gd name="T11" fmla="*/ 40 h 40"/>
                  <a:gd name="T12" fmla="*/ 0 w 228"/>
                  <a:gd name="T13" fmla="*/ 0 h 40"/>
                  <a:gd name="T14" fmla="*/ 14 w 228"/>
                  <a:gd name="T15" fmla="*/ 1 h 40"/>
                  <a:gd name="T16" fmla="*/ 29 w 228"/>
                  <a:gd name="T17" fmla="*/ 3 h 40"/>
                  <a:gd name="T18" fmla="*/ 44 w 228"/>
                  <a:gd name="T19" fmla="*/ 5 h 40"/>
                  <a:gd name="T20" fmla="*/ 59 w 228"/>
                  <a:gd name="T21" fmla="*/ 6 h 4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8"/>
                  <a:gd name="T34" fmla="*/ 0 h 40"/>
                  <a:gd name="T35" fmla="*/ 228 w 228"/>
                  <a:gd name="T36" fmla="*/ 40 h 4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8" h="40">
                    <a:moveTo>
                      <a:pt x="59" y="6"/>
                    </a:moveTo>
                    <a:lnTo>
                      <a:pt x="176" y="27"/>
                    </a:lnTo>
                    <a:lnTo>
                      <a:pt x="189" y="30"/>
                    </a:lnTo>
                    <a:lnTo>
                      <a:pt x="203" y="33"/>
                    </a:lnTo>
                    <a:lnTo>
                      <a:pt x="214" y="37"/>
                    </a:lnTo>
                    <a:lnTo>
                      <a:pt x="228" y="40"/>
                    </a:lnTo>
                    <a:lnTo>
                      <a:pt x="0" y="0"/>
                    </a:lnTo>
                    <a:lnTo>
                      <a:pt x="14" y="1"/>
                    </a:lnTo>
                    <a:lnTo>
                      <a:pt x="29" y="3"/>
                    </a:lnTo>
                    <a:lnTo>
                      <a:pt x="44" y="5"/>
                    </a:lnTo>
                    <a:lnTo>
                      <a:pt x="59" y="6"/>
                    </a:lnTo>
                    <a:close/>
                  </a:path>
                </a:pathLst>
              </a:custGeom>
              <a:solidFill>
                <a:srgbClr val="BED8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38" name="Freeform 309"/>
              <p:cNvSpPr>
                <a:spLocks/>
              </p:cNvSpPr>
              <p:nvPr/>
            </p:nvSpPr>
            <p:spPr bwMode="auto">
              <a:xfrm>
                <a:off x="3321" y="1684"/>
                <a:ext cx="269" cy="47"/>
              </a:xfrm>
              <a:custGeom>
                <a:avLst/>
                <a:gdLst>
                  <a:gd name="T0" fmla="*/ 47 w 269"/>
                  <a:gd name="T1" fmla="*/ 3 h 47"/>
                  <a:gd name="T2" fmla="*/ 228 w 269"/>
                  <a:gd name="T3" fmla="*/ 35 h 47"/>
                  <a:gd name="T4" fmla="*/ 248 w 269"/>
                  <a:gd name="T5" fmla="*/ 42 h 47"/>
                  <a:gd name="T6" fmla="*/ 269 w 269"/>
                  <a:gd name="T7" fmla="*/ 47 h 47"/>
                  <a:gd name="T8" fmla="*/ 0 w 269"/>
                  <a:gd name="T9" fmla="*/ 0 h 47"/>
                  <a:gd name="T10" fmla="*/ 24 w 269"/>
                  <a:gd name="T11" fmla="*/ 2 h 47"/>
                  <a:gd name="T12" fmla="*/ 47 w 269"/>
                  <a:gd name="T13" fmla="*/ 3 h 4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69"/>
                  <a:gd name="T22" fmla="*/ 0 h 47"/>
                  <a:gd name="T23" fmla="*/ 269 w 269"/>
                  <a:gd name="T24" fmla="*/ 47 h 4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69" h="47">
                    <a:moveTo>
                      <a:pt x="47" y="3"/>
                    </a:moveTo>
                    <a:lnTo>
                      <a:pt x="228" y="35"/>
                    </a:lnTo>
                    <a:lnTo>
                      <a:pt x="248" y="42"/>
                    </a:lnTo>
                    <a:lnTo>
                      <a:pt x="269" y="47"/>
                    </a:lnTo>
                    <a:lnTo>
                      <a:pt x="0" y="0"/>
                    </a:lnTo>
                    <a:lnTo>
                      <a:pt x="24" y="2"/>
                    </a:lnTo>
                    <a:lnTo>
                      <a:pt x="47" y="3"/>
                    </a:lnTo>
                    <a:close/>
                  </a:path>
                </a:pathLst>
              </a:custGeom>
              <a:solidFill>
                <a:srgbClr val="BED8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39" name="Freeform 310"/>
              <p:cNvSpPr>
                <a:spLocks/>
              </p:cNvSpPr>
              <p:nvPr/>
            </p:nvSpPr>
            <p:spPr bwMode="auto">
              <a:xfrm>
                <a:off x="3303" y="1684"/>
                <a:ext cx="302" cy="52"/>
              </a:xfrm>
              <a:custGeom>
                <a:avLst/>
                <a:gdLst>
                  <a:gd name="T0" fmla="*/ 40 w 302"/>
                  <a:gd name="T1" fmla="*/ 2 h 52"/>
                  <a:gd name="T2" fmla="*/ 268 w 302"/>
                  <a:gd name="T3" fmla="*/ 42 h 52"/>
                  <a:gd name="T4" fmla="*/ 285 w 302"/>
                  <a:gd name="T5" fmla="*/ 47 h 52"/>
                  <a:gd name="T6" fmla="*/ 302 w 302"/>
                  <a:gd name="T7" fmla="*/ 52 h 52"/>
                  <a:gd name="T8" fmla="*/ 0 w 302"/>
                  <a:gd name="T9" fmla="*/ 0 h 52"/>
                  <a:gd name="T10" fmla="*/ 20 w 302"/>
                  <a:gd name="T11" fmla="*/ 0 h 52"/>
                  <a:gd name="T12" fmla="*/ 40 w 302"/>
                  <a:gd name="T13" fmla="*/ 2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02"/>
                  <a:gd name="T22" fmla="*/ 0 h 52"/>
                  <a:gd name="T23" fmla="*/ 302 w 302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02" h="52">
                    <a:moveTo>
                      <a:pt x="40" y="2"/>
                    </a:moveTo>
                    <a:lnTo>
                      <a:pt x="268" y="42"/>
                    </a:lnTo>
                    <a:lnTo>
                      <a:pt x="285" y="47"/>
                    </a:lnTo>
                    <a:lnTo>
                      <a:pt x="302" y="52"/>
                    </a:lnTo>
                    <a:lnTo>
                      <a:pt x="0" y="0"/>
                    </a:lnTo>
                    <a:lnTo>
                      <a:pt x="20" y="0"/>
                    </a:lnTo>
                    <a:lnTo>
                      <a:pt x="40" y="2"/>
                    </a:lnTo>
                    <a:close/>
                  </a:path>
                </a:pathLst>
              </a:custGeom>
              <a:solidFill>
                <a:srgbClr val="BED8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40" name="Freeform 311"/>
              <p:cNvSpPr>
                <a:spLocks/>
              </p:cNvSpPr>
              <p:nvPr/>
            </p:nvSpPr>
            <p:spPr bwMode="auto">
              <a:xfrm>
                <a:off x="3286" y="1682"/>
                <a:ext cx="334" cy="59"/>
              </a:xfrm>
              <a:custGeom>
                <a:avLst/>
                <a:gdLst>
                  <a:gd name="T0" fmla="*/ 35 w 334"/>
                  <a:gd name="T1" fmla="*/ 2 h 59"/>
                  <a:gd name="T2" fmla="*/ 304 w 334"/>
                  <a:gd name="T3" fmla="*/ 49 h 59"/>
                  <a:gd name="T4" fmla="*/ 319 w 334"/>
                  <a:gd name="T5" fmla="*/ 54 h 59"/>
                  <a:gd name="T6" fmla="*/ 334 w 334"/>
                  <a:gd name="T7" fmla="*/ 59 h 59"/>
                  <a:gd name="T8" fmla="*/ 0 w 334"/>
                  <a:gd name="T9" fmla="*/ 0 h 59"/>
                  <a:gd name="T10" fmla="*/ 18 w 334"/>
                  <a:gd name="T11" fmla="*/ 2 h 59"/>
                  <a:gd name="T12" fmla="*/ 35 w 334"/>
                  <a:gd name="T13" fmla="*/ 2 h 5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34"/>
                  <a:gd name="T22" fmla="*/ 0 h 59"/>
                  <a:gd name="T23" fmla="*/ 334 w 334"/>
                  <a:gd name="T24" fmla="*/ 59 h 5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34" h="59">
                    <a:moveTo>
                      <a:pt x="35" y="2"/>
                    </a:moveTo>
                    <a:lnTo>
                      <a:pt x="304" y="49"/>
                    </a:lnTo>
                    <a:lnTo>
                      <a:pt x="319" y="54"/>
                    </a:lnTo>
                    <a:lnTo>
                      <a:pt x="334" y="59"/>
                    </a:lnTo>
                    <a:lnTo>
                      <a:pt x="0" y="0"/>
                    </a:lnTo>
                    <a:lnTo>
                      <a:pt x="18" y="2"/>
                    </a:lnTo>
                    <a:lnTo>
                      <a:pt x="35" y="2"/>
                    </a:lnTo>
                    <a:close/>
                  </a:path>
                </a:pathLst>
              </a:custGeom>
              <a:solidFill>
                <a:srgbClr val="C0D9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41" name="Freeform 312"/>
              <p:cNvSpPr>
                <a:spLocks/>
              </p:cNvSpPr>
              <p:nvPr/>
            </p:nvSpPr>
            <p:spPr bwMode="auto">
              <a:xfrm>
                <a:off x="3270" y="1682"/>
                <a:ext cx="362" cy="64"/>
              </a:xfrm>
              <a:custGeom>
                <a:avLst/>
                <a:gdLst>
                  <a:gd name="T0" fmla="*/ 33 w 362"/>
                  <a:gd name="T1" fmla="*/ 2 h 64"/>
                  <a:gd name="T2" fmla="*/ 335 w 362"/>
                  <a:gd name="T3" fmla="*/ 54 h 64"/>
                  <a:gd name="T4" fmla="*/ 348 w 362"/>
                  <a:gd name="T5" fmla="*/ 59 h 64"/>
                  <a:gd name="T6" fmla="*/ 362 w 362"/>
                  <a:gd name="T7" fmla="*/ 64 h 64"/>
                  <a:gd name="T8" fmla="*/ 0 w 362"/>
                  <a:gd name="T9" fmla="*/ 0 h 64"/>
                  <a:gd name="T10" fmla="*/ 17 w 362"/>
                  <a:gd name="T11" fmla="*/ 0 h 64"/>
                  <a:gd name="T12" fmla="*/ 33 w 362"/>
                  <a:gd name="T13" fmla="*/ 2 h 6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2"/>
                  <a:gd name="T22" fmla="*/ 0 h 64"/>
                  <a:gd name="T23" fmla="*/ 362 w 362"/>
                  <a:gd name="T24" fmla="*/ 64 h 6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2" h="64">
                    <a:moveTo>
                      <a:pt x="33" y="2"/>
                    </a:moveTo>
                    <a:lnTo>
                      <a:pt x="335" y="54"/>
                    </a:lnTo>
                    <a:lnTo>
                      <a:pt x="348" y="59"/>
                    </a:lnTo>
                    <a:lnTo>
                      <a:pt x="362" y="64"/>
                    </a:lnTo>
                    <a:lnTo>
                      <a:pt x="0" y="0"/>
                    </a:lnTo>
                    <a:lnTo>
                      <a:pt x="17" y="0"/>
                    </a:lnTo>
                    <a:lnTo>
                      <a:pt x="33" y="2"/>
                    </a:lnTo>
                    <a:close/>
                  </a:path>
                </a:pathLst>
              </a:custGeom>
              <a:solidFill>
                <a:srgbClr val="C0D9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42" name="Freeform 313"/>
              <p:cNvSpPr>
                <a:spLocks/>
              </p:cNvSpPr>
              <p:nvPr/>
            </p:nvSpPr>
            <p:spPr bwMode="auto">
              <a:xfrm>
                <a:off x="3257" y="1682"/>
                <a:ext cx="387" cy="68"/>
              </a:xfrm>
              <a:custGeom>
                <a:avLst/>
                <a:gdLst>
                  <a:gd name="T0" fmla="*/ 29 w 387"/>
                  <a:gd name="T1" fmla="*/ 0 h 68"/>
                  <a:gd name="T2" fmla="*/ 363 w 387"/>
                  <a:gd name="T3" fmla="*/ 59 h 68"/>
                  <a:gd name="T4" fmla="*/ 375 w 387"/>
                  <a:gd name="T5" fmla="*/ 64 h 68"/>
                  <a:gd name="T6" fmla="*/ 387 w 387"/>
                  <a:gd name="T7" fmla="*/ 68 h 68"/>
                  <a:gd name="T8" fmla="*/ 0 w 387"/>
                  <a:gd name="T9" fmla="*/ 0 h 68"/>
                  <a:gd name="T10" fmla="*/ 13 w 387"/>
                  <a:gd name="T11" fmla="*/ 0 h 68"/>
                  <a:gd name="T12" fmla="*/ 29 w 387"/>
                  <a:gd name="T13" fmla="*/ 0 h 6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87"/>
                  <a:gd name="T22" fmla="*/ 0 h 68"/>
                  <a:gd name="T23" fmla="*/ 387 w 387"/>
                  <a:gd name="T24" fmla="*/ 68 h 6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87" h="68">
                    <a:moveTo>
                      <a:pt x="29" y="0"/>
                    </a:moveTo>
                    <a:lnTo>
                      <a:pt x="363" y="59"/>
                    </a:lnTo>
                    <a:lnTo>
                      <a:pt x="375" y="64"/>
                    </a:lnTo>
                    <a:lnTo>
                      <a:pt x="387" y="68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C0D9E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43" name="Freeform 314"/>
              <p:cNvSpPr>
                <a:spLocks/>
              </p:cNvSpPr>
              <p:nvPr/>
            </p:nvSpPr>
            <p:spPr bwMode="auto">
              <a:xfrm>
                <a:off x="3242" y="1682"/>
                <a:ext cx="412" cy="73"/>
              </a:xfrm>
              <a:custGeom>
                <a:avLst/>
                <a:gdLst>
                  <a:gd name="T0" fmla="*/ 28 w 412"/>
                  <a:gd name="T1" fmla="*/ 0 h 73"/>
                  <a:gd name="T2" fmla="*/ 390 w 412"/>
                  <a:gd name="T3" fmla="*/ 64 h 73"/>
                  <a:gd name="T4" fmla="*/ 402 w 412"/>
                  <a:gd name="T5" fmla="*/ 68 h 73"/>
                  <a:gd name="T6" fmla="*/ 412 w 412"/>
                  <a:gd name="T7" fmla="*/ 73 h 73"/>
                  <a:gd name="T8" fmla="*/ 0 w 412"/>
                  <a:gd name="T9" fmla="*/ 0 h 73"/>
                  <a:gd name="T10" fmla="*/ 15 w 412"/>
                  <a:gd name="T11" fmla="*/ 0 h 73"/>
                  <a:gd name="T12" fmla="*/ 28 w 412"/>
                  <a:gd name="T13" fmla="*/ 0 h 7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2"/>
                  <a:gd name="T22" fmla="*/ 0 h 73"/>
                  <a:gd name="T23" fmla="*/ 412 w 412"/>
                  <a:gd name="T24" fmla="*/ 73 h 7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2" h="73">
                    <a:moveTo>
                      <a:pt x="28" y="0"/>
                    </a:moveTo>
                    <a:lnTo>
                      <a:pt x="390" y="64"/>
                    </a:lnTo>
                    <a:lnTo>
                      <a:pt x="402" y="68"/>
                    </a:lnTo>
                    <a:lnTo>
                      <a:pt x="412" y="73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C0DA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44" name="Freeform 315"/>
              <p:cNvSpPr>
                <a:spLocks/>
              </p:cNvSpPr>
              <p:nvPr/>
            </p:nvSpPr>
            <p:spPr bwMode="auto">
              <a:xfrm>
                <a:off x="3230" y="1682"/>
                <a:ext cx="436" cy="76"/>
              </a:xfrm>
              <a:custGeom>
                <a:avLst/>
                <a:gdLst>
                  <a:gd name="T0" fmla="*/ 27 w 436"/>
                  <a:gd name="T1" fmla="*/ 0 h 76"/>
                  <a:gd name="T2" fmla="*/ 414 w 436"/>
                  <a:gd name="T3" fmla="*/ 68 h 76"/>
                  <a:gd name="T4" fmla="*/ 424 w 436"/>
                  <a:gd name="T5" fmla="*/ 73 h 76"/>
                  <a:gd name="T6" fmla="*/ 436 w 436"/>
                  <a:gd name="T7" fmla="*/ 76 h 76"/>
                  <a:gd name="T8" fmla="*/ 0 w 436"/>
                  <a:gd name="T9" fmla="*/ 0 h 76"/>
                  <a:gd name="T10" fmla="*/ 13 w 436"/>
                  <a:gd name="T11" fmla="*/ 0 h 76"/>
                  <a:gd name="T12" fmla="*/ 27 w 436"/>
                  <a:gd name="T13" fmla="*/ 0 h 7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36"/>
                  <a:gd name="T22" fmla="*/ 0 h 76"/>
                  <a:gd name="T23" fmla="*/ 436 w 436"/>
                  <a:gd name="T24" fmla="*/ 76 h 7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36" h="76">
                    <a:moveTo>
                      <a:pt x="27" y="0"/>
                    </a:moveTo>
                    <a:lnTo>
                      <a:pt x="414" y="68"/>
                    </a:lnTo>
                    <a:lnTo>
                      <a:pt x="424" y="73"/>
                    </a:lnTo>
                    <a:lnTo>
                      <a:pt x="436" y="76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C0DA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45" name="Freeform 316"/>
              <p:cNvSpPr>
                <a:spLocks/>
              </p:cNvSpPr>
              <p:nvPr/>
            </p:nvSpPr>
            <p:spPr bwMode="auto">
              <a:xfrm>
                <a:off x="3216" y="1682"/>
                <a:ext cx="458" cy="80"/>
              </a:xfrm>
              <a:custGeom>
                <a:avLst/>
                <a:gdLst>
                  <a:gd name="T0" fmla="*/ 26 w 458"/>
                  <a:gd name="T1" fmla="*/ 0 h 80"/>
                  <a:gd name="T2" fmla="*/ 438 w 458"/>
                  <a:gd name="T3" fmla="*/ 73 h 80"/>
                  <a:gd name="T4" fmla="*/ 448 w 458"/>
                  <a:gd name="T5" fmla="*/ 76 h 80"/>
                  <a:gd name="T6" fmla="*/ 458 w 458"/>
                  <a:gd name="T7" fmla="*/ 80 h 80"/>
                  <a:gd name="T8" fmla="*/ 0 w 458"/>
                  <a:gd name="T9" fmla="*/ 0 h 80"/>
                  <a:gd name="T10" fmla="*/ 14 w 458"/>
                  <a:gd name="T11" fmla="*/ 0 h 80"/>
                  <a:gd name="T12" fmla="*/ 26 w 458"/>
                  <a:gd name="T13" fmla="*/ 0 h 8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58"/>
                  <a:gd name="T22" fmla="*/ 0 h 80"/>
                  <a:gd name="T23" fmla="*/ 458 w 458"/>
                  <a:gd name="T24" fmla="*/ 80 h 8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58" h="80">
                    <a:moveTo>
                      <a:pt x="26" y="0"/>
                    </a:moveTo>
                    <a:lnTo>
                      <a:pt x="438" y="73"/>
                    </a:lnTo>
                    <a:lnTo>
                      <a:pt x="448" y="76"/>
                    </a:lnTo>
                    <a:lnTo>
                      <a:pt x="458" y="80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C0DA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46" name="Freeform 317"/>
              <p:cNvSpPr>
                <a:spLocks/>
              </p:cNvSpPr>
              <p:nvPr/>
            </p:nvSpPr>
            <p:spPr bwMode="auto">
              <a:xfrm>
                <a:off x="3205" y="1682"/>
                <a:ext cx="479" cy="85"/>
              </a:xfrm>
              <a:custGeom>
                <a:avLst/>
                <a:gdLst>
                  <a:gd name="T0" fmla="*/ 25 w 479"/>
                  <a:gd name="T1" fmla="*/ 0 h 85"/>
                  <a:gd name="T2" fmla="*/ 461 w 479"/>
                  <a:gd name="T3" fmla="*/ 76 h 85"/>
                  <a:gd name="T4" fmla="*/ 469 w 479"/>
                  <a:gd name="T5" fmla="*/ 80 h 85"/>
                  <a:gd name="T6" fmla="*/ 479 w 479"/>
                  <a:gd name="T7" fmla="*/ 85 h 85"/>
                  <a:gd name="T8" fmla="*/ 0 w 479"/>
                  <a:gd name="T9" fmla="*/ 0 h 85"/>
                  <a:gd name="T10" fmla="*/ 13 w 479"/>
                  <a:gd name="T11" fmla="*/ 0 h 85"/>
                  <a:gd name="T12" fmla="*/ 25 w 479"/>
                  <a:gd name="T13" fmla="*/ 0 h 8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79"/>
                  <a:gd name="T22" fmla="*/ 0 h 85"/>
                  <a:gd name="T23" fmla="*/ 479 w 479"/>
                  <a:gd name="T24" fmla="*/ 85 h 8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79" h="85">
                    <a:moveTo>
                      <a:pt x="25" y="0"/>
                    </a:moveTo>
                    <a:lnTo>
                      <a:pt x="461" y="76"/>
                    </a:lnTo>
                    <a:lnTo>
                      <a:pt x="469" y="80"/>
                    </a:lnTo>
                    <a:lnTo>
                      <a:pt x="479" y="85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C2D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47" name="Freeform 318"/>
              <p:cNvSpPr>
                <a:spLocks/>
              </p:cNvSpPr>
              <p:nvPr/>
            </p:nvSpPr>
            <p:spPr bwMode="auto">
              <a:xfrm>
                <a:off x="3193" y="1682"/>
                <a:ext cx="500" cy="88"/>
              </a:xfrm>
              <a:custGeom>
                <a:avLst/>
                <a:gdLst>
                  <a:gd name="T0" fmla="*/ 23 w 500"/>
                  <a:gd name="T1" fmla="*/ 0 h 88"/>
                  <a:gd name="T2" fmla="*/ 481 w 500"/>
                  <a:gd name="T3" fmla="*/ 80 h 88"/>
                  <a:gd name="T4" fmla="*/ 489 w 500"/>
                  <a:gd name="T5" fmla="*/ 83 h 88"/>
                  <a:gd name="T6" fmla="*/ 500 w 500"/>
                  <a:gd name="T7" fmla="*/ 88 h 88"/>
                  <a:gd name="T8" fmla="*/ 0 w 500"/>
                  <a:gd name="T9" fmla="*/ 0 h 88"/>
                  <a:gd name="T10" fmla="*/ 12 w 500"/>
                  <a:gd name="T11" fmla="*/ 0 h 88"/>
                  <a:gd name="T12" fmla="*/ 23 w 500"/>
                  <a:gd name="T13" fmla="*/ 0 h 8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00"/>
                  <a:gd name="T22" fmla="*/ 0 h 88"/>
                  <a:gd name="T23" fmla="*/ 500 w 500"/>
                  <a:gd name="T24" fmla="*/ 88 h 8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00" h="88">
                    <a:moveTo>
                      <a:pt x="23" y="0"/>
                    </a:moveTo>
                    <a:lnTo>
                      <a:pt x="481" y="80"/>
                    </a:lnTo>
                    <a:lnTo>
                      <a:pt x="489" y="83"/>
                    </a:lnTo>
                    <a:lnTo>
                      <a:pt x="500" y="88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C2D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48" name="Freeform 319"/>
              <p:cNvSpPr>
                <a:spLocks/>
              </p:cNvSpPr>
              <p:nvPr/>
            </p:nvSpPr>
            <p:spPr bwMode="auto">
              <a:xfrm>
                <a:off x="3183" y="1682"/>
                <a:ext cx="518" cy="91"/>
              </a:xfrm>
              <a:custGeom>
                <a:avLst/>
                <a:gdLst>
                  <a:gd name="T0" fmla="*/ 22 w 518"/>
                  <a:gd name="T1" fmla="*/ 0 h 91"/>
                  <a:gd name="T2" fmla="*/ 501 w 518"/>
                  <a:gd name="T3" fmla="*/ 85 h 91"/>
                  <a:gd name="T4" fmla="*/ 510 w 518"/>
                  <a:gd name="T5" fmla="*/ 88 h 91"/>
                  <a:gd name="T6" fmla="*/ 518 w 518"/>
                  <a:gd name="T7" fmla="*/ 91 h 91"/>
                  <a:gd name="T8" fmla="*/ 0 w 518"/>
                  <a:gd name="T9" fmla="*/ 0 h 91"/>
                  <a:gd name="T10" fmla="*/ 11 w 518"/>
                  <a:gd name="T11" fmla="*/ 0 h 91"/>
                  <a:gd name="T12" fmla="*/ 22 w 518"/>
                  <a:gd name="T13" fmla="*/ 0 h 9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18"/>
                  <a:gd name="T22" fmla="*/ 0 h 91"/>
                  <a:gd name="T23" fmla="*/ 518 w 518"/>
                  <a:gd name="T24" fmla="*/ 91 h 9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18" h="91">
                    <a:moveTo>
                      <a:pt x="22" y="0"/>
                    </a:moveTo>
                    <a:lnTo>
                      <a:pt x="501" y="85"/>
                    </a:lnTo>
                    <a:lnTo>
                      <a:pt x="510" y="88"/>
                    </a:lnTo>
                    <a:lnTo>
                      <a:pt x="518" y="91"/>
                    </a:lnTo>
                    <a:lnTo>
                      <a:pt x="0" y="0"/>
                    </a:lnTo>
                    <a:lnTo>
                      <a:pt x="11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C2D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49" name="Freeform 320"/>
              <p:cNvSpPr>
                <a:spLocks/>
              </p:cNvSpPr>
              <p:nvPr/>
            </p:nvSpPr>
            <p:spPr bwMode="auto">
              <a:xfrm>
                <a:off x="3171" y="1682"/>
                <a:ext cx="537" cy="95"/>
              </a:xfrm>
              <a:custGeom>
                <a:avLst/>
                <a:gdLst>
                  <a:gd name="T0" fmla="*/ 22 w 537"/>
                  <a:gd name="T1" fmla="*/ 0 h 95"/>
                  <a:gd name="T2" fmla="*/ 522 w 537"/>
                  <a:gd name="T3" fmla="*/ 88 h 95"/>
                  <a:gd name="T4" fmla="*/ 528 w 537"/>
                  <a:gd name="T5" fmla="*/ 91 h 95"/>
                  <a:gd name="T6" fmla="*/ 537 w 537"/>
                  <a:gd name="T7" fmla="*/ 95 h 95"/>
                  <a:gd name="T8" fmla="*/ 0 w 537"/>
                  <a:gd name="T9" fmla="*/ 0 h 95"/>
                  <a:gd name="T10" fmla="*/ 12 w 537"/>
                  <a:gd name="T11" fmla="*/ 0 h 95"/>
                  <a:gd name="T12" fmla="*/ 22 w 537"/>
                  <a:gd name="T13" fmla="*/ 0 h 9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7"/>
                  <a:gd name="T22" fmla="*/ 0 h 95"/>
                  <a:gd name="T23" fmla="*/ 537 w 537"/>
                  <a:gd name="T24" fmla="*/ 95 h 9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7" h="95">
                    <a:moveTo>
                      <a:pt x="22" y="0"/>
                    </a:moveTo>
                    <a:lnTo>
                      <a:pt x="522" y="88"/>
                    </a:lnTo>
                    <a:lnTo>
                      <a:pt x="528" y="91"/>
                    </a:lnTo>
                    <a:lnTo>
                      <a:pt x="537" y="95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C2D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50" name="Freeform 321"/>
              <p:cNvSpPr>
                <a:spLocks/>
              </p:cNvSpPr>
              <p:nvPr/>
            </p:nvSpPr>
            <p:spPr bwMode="auto">
              <a:xfrm>
                <a:off x="3161" y="1682"/>
                <a:ext cx="555" cy="98"/>
              </a:xfrm>
              <a:custGeom>
                <a:avLst/>
                <a:gdLst>
                  <a:gd name="T0" fmla="*/ 22 w 555"/>
                  <a:gd name="T1" fmla="*/ 0 h 98"/>
                  <a:gd name="T2" fmla="*/ 540 w 555"/>
                  <a:gd name="T3" fmla="*/ 91 h 98"/>
                  <a:gd name="T4" fmla="*/ 547 w 555"/>
                  <a:gd name="T5" fmla="*/ 95 h 98"/>
                  <a:gd name="T6" fmla="*/ 555 w 555"/>
                  <a:gd name="T7" fmla="*/ 98 h 98"/>
                  <a:gd name="T8" fmla="*/ 0 w 555"/>
                  <a:gd name="T9" fmla="*/ 0 h 98"/>
                  <a:gd name="T10" fmla="*/ 12 w 555"/>
                  <a:gd name="T11" fmla="*/ 0 h 98"/>
                  <a:gd name="T12" fmla="*/ 22 w 555"/>
                  <a:gd name="T13" fmla="*/ 0 h 9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55"/>
                  <a:gd name="T22" fmla="*/ 0 h 98"/>
                  <a:gd name="T23" fmla="*/ 555 w 555"/>
                  <a:gd name="T24" fmla="*/ 98 h 9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55" h="98">
                    <a:moveTo>
                      <a:pt x="22" y="0"/>
                    </a:moveTo>
                    <a:lnTo>
                      <a:pt x="540" y="91"/>
                    </a:lnTo>
                    <a:lnTo>
                      <a:pt x="547" y="95"/>
                    </a:lnTo>
                    <a:lnTo>
                      <a:pt x="555" y="98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C2D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51" name="Freeform 322"/>
              <p:cNvSpPr>
                <a:spLocks/>
              </p:cNvSpPr>
              <p:nvPr/>
            </p:nvSpPr>
            <p:spPr bwMode="auto">
              <a:xfrm>
                <a:off x="3151" y="1682"/>
                <a:ext cx="572" cy="102"/>
              </a:xfrm>
              <a:custGeom>
                <a:avLst/>
                <a:gdLst>
                  <a:gd name="T0" fmla="*/ 20 w 572"/>
                  <a:gd name="T1" fmla="*/ 0 h 102"/>
                  <a:gd name="T2" fmla="*/ 557 w 572"/>
                  <a:gd name="T3" fmla="*/ 95 h 102"/>
                  <a:gd name="T4" fmla="*/ 565 w 572"/>
                  <a:gd name="T5" fmla="*/ 98 h 102"/>
                  <a:gd name="T6" fmla="*/ 572 w 572"/>
                  <a:gd name="T7" fmla="*/ 102 h 102"/>
                  <a:gd name="T8" fmla="*/ 0 w 572"/>
                  <a:gd name="T9" fmla="*/ 0 h 102"/>
                  <a:gd name="T10" fmla="*/ 10 w 572"/>
                  <a:gd name="T11" fmla="*/ 0 h 102"/>
                  <a:gd name="T12" fmla="*/ 20 w 572"/>
                  <a:gd name="T13" fmla="*/ 0 h 10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72"/>
                  <a:gd name="T22" fmla="*/ 0 h 102"/>
                  <a:gd name="T23" fmla="*/ 572 w 572"/>
                  <a:gd name="T24" fmla="*/ 102 h 10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72" h="102">
                    <a:moveTo>
                      <a:pt x="20" y="0"/>
                    </a:moveTo>
                    <a:lnTo>
                      <a:pt x="557" y="95"/>
                    </a:lnTo>
                    <a:lnTo>
                      <a:pt x="565" y="98"/>
                    </a:lnTo>
                    <a:lnTo>
                      <a:pt x="572" y="102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C2DBE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52" name="Freeform 323"/>
              <p:cNvSpPr>
                <a:spLocks/>
              </p:cNvSpPr>
              <p:nvPr/>
            </p:nvSpPr>
            <p:spPr bwMode="auto">
              <a:xfrm>
                <a:off x="3140" y="1682"/>
                <a:ext cx="590" cy="105"/>
              </a:xfrm>
              <a:custGeom>
                <a:avLst/>
                <a:gdLst>
                  <a:gd name="T0" fmla="*/ 21 w 590"/>
                  <a:gd name="T1" fmla="*/ 0 h 105"/>
                  <a:gd name="T2" fmla="*/ 576 w 590"/>
                  <a:gd name="T3" fmla="*/ 98 h 105"/>
                  <a:gd name="T4" fmla="*/ 583 w 590"/>
                  <a:gd name="T5" fmla="*/ 102 h 105"/>
                  <a:gd name="T6" fmla="*/ 590 w 590"/>
                  <a:gd name="T7" fmla="*/ 105 h 105"/>
                  <a:gd name="T8" fmla="*/ 0 w 590"/>
                  <a:gd name="T9" fmla="*/ 2 h 105"/>
                  <a:gd name="T10" fmla="*/ 11 w 590"/>
                  <a:gd name="T11" fmla="*/ 0 h 105"/>
                  <a:gd name="T12" fmla="*/ 21 w 590"/>
                  <a:gd name="T13" fmla="*/ 0 h 10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90"/>
                  <a:gd name="T22" fmla="*/ 0 h 105"/>
                  <a:gd name="T23" fmla="*/ 590 w 590"/>
                  <a:gd name="T24" fmla="*/ 105 h 10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90" h="105">
                    <a:moveTo>
                      <a:pt x="21" y="0"/>
                    </a:moveTo>
                    <a:lnTo>
                      <a:pt x="576" y="98"/>
                    </a:lnTo>
                    <a:lnTo>
                      <a:pt x="583" y="102"/>
                    </a:lnTo>
                    <a:lnTo>
                      <a:pt x="590" y="105"/>
                    </a:lnTo>
                    <a:lnTo>
                      <a:pt x="0" y="2"/>
                    </a:lnTo>
                    <a:lnTo>
                      <a:pt x="11" y="0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C4DB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53" name="Freeform 324"/>
              <p:cNvSpPr>
                <a:spLocks/>
              </p:cNvSpPr>
              <p:nvPr/>
            </p:nvSpPr>
            <p:spPr bwMode="auto">
              <a:xfrm>
                <a:off x="3134" y="1682"/>
                <a:ext cx="602" cy="108"/>
              </a:xfrm>
              <a:custGeom>
                <a:avLst/>
                <a:gdLst>
                  <a:gd name="T0" fmla="*/ 17 w 602"/>
                  <a:gd name="T1" fmla="*/ 0 h 108"/>
                  <a:gd name="T2" fmla="*/ 589 w 602"/>
                  <a:gd name="T3" fmla="*/ 102 h 108"/>
                  <a:gd name="T4" fmla="*/ 596 w 602"/>
                  <a:gd name="T5" fmla="*/ 105 h 108"/>
                  <a:gd name="T6" fmla="*/ 602 w 602"/>
                  <a:gd name="T7" fmla="*/ 108 h 108"/>
                  <a:gd name="T8" fmla="*/ 0 w 602"/>
                  <a:gd name="T9" fmla="*/ 2 h 108"/>
                  <a:gd name="T10" fmla="*/ 5 w 602"/>
                  <a:gd name="T11" fmla="*/ 2 h 108"/>
                  <a:gd name="T12" fmla="*/ 6 w 602"/>
                  <a:gd name="T13" fmla="*/ 2 h 108"/>
                  <a:gd name="T14" fmla="*/ 11 w 602"/>
                  <a:gd name="T15" fmla="*/ 2 h 108"/>
                  <a:gd name="T16" fmla="*/ 17 w 602"/>
                  <a:gd name="T17" fmla="*/ 0 h 10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02"/>
                  <a:gd name="T28" fmla="*/ 0 h 108"/>
                  <a:gd name="T29" fmla="*/ 602 w 602"/>
                  <a:gd name="T30" fmla="*/ 108 h 10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02" h="108">
                    <a:moveTo>
                      <a:pt x="17" y="0"/>
                    </a:moveTo>
                    <a:lnTo>
                      <a:pt x="589" y="102"/>
                    </a:lnTo>
                    <a:lnTo>
                      <a:pt x="596" y="105"/>
                    </a:lnTo>
                    <a:lnTo>
                      <a:pt x="602" y="108"/>
                    </a:lnTo>
                    <a:lnTo>
                      <a:pt x="0" y="2"/>
                    </a:lnTo>
                    <a:lnTo>
                      <a:pt x="5" y="2"/>
                    </a:lnTo>
                    <a:lnTo>
                      <a:pt x="6" y="2"/>
                    </a:lnTo>
                    <a:lnTo>
                      <a:pt x="11" y="2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C4DB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54" name="Freeform 325"/>
              <p:cNvSpPr>
                <a:spLocks/>
              </p:cNvSpPr>
              <p:nvPr/>
            </p:nvSpPr>
            <p:spPr bwMode="auto">
              <a:xfrm>
                <a:off x="3125" y="1684"/>
                <a:ext cx="618" cy="110"/>
              </a:xfrm>
              <a:custGeom>
                <a:avLst/>
                <a:gdLst>
                  <a:gd name="T0" fmla="*/ 15 w 618"/>
                  <a:gd name="T1" fmla="*/ 0 h 110"/>
                  <a:gd name="T2" fmla="*/ 605 w 618"/>
                  <a:gd name="T3" fmla="*/ 103 h 110"/>
                  <a:gd name="T4" fmla="*/ 611 w 618"/>
                  <a:gd name="T5" fmla="*/ 106 h 110"/>
                  <a:gd name="T6" fmla="*/ 618 w 618"/>
                  <a:gd name="T7" fmla="*/ 110 h 110"/>
                  <a:gd name="T8" fmla="*/ 0 w 618"/>
                  <a:gd name="T9" fmla="*/ 2 h 110"/>
                  <a:gd name="T10" fmla="*/ 10 w 618"/>
                  <a:gd name="T11" fmla="*/ 0 h 110"/>
                  <a:gd name="T12" fmla="*/ 15 w 618"/>
                  <a:gd name="T13" fmla="*/ 0 h 110"/>
                  <a:gd name="T14" fmla="*/ 15 w 618"/>
                  <a:gd name="T15" fmla="*/ 0 h 110"/>
                  <a:gd name="T16" fmla="*/ 15 w 618"/>
                  <a:gd name="T17" fmla="*/ 0 h 11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18"/>
                  <a:gd name="T28" fmla="*/ 0 h 110"/>
                  <a:gd name="T29" fmla="*/ 618 w 618"/>
                  <a:gd name="T30" fmla="*/ 110 h 11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18" h="110">
                    <a:moveTo>
                      <a:pt x="15" y="0"/>
                    </a:moveTo>
                    <a:lnTo>
                      <a:pt x="605" y="103"/>
                    </a:lnTo>
                    <a:lnTo>
                      <a:pt x="611" y="106"/>
                    </a:lnTo>
                    <a:lnTo>
                      <a:pt x="618" y="110"/>
                    </a:lnTo>
                    <a:lnTo>
                      <a:pt x="0" y="2"/>
                    </a:lnTo>
                    <a:lnTo>
                      <a:pt x="10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C4DB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55" name="Freeform 326"/>
              <p:cNvSpPr>
                <a:spLocks/>
              </p:cNvSpPr>
              <p:nvPr/>
            </p:nvSpPr>
            <p:spPr bwMode="auto">
              <a:xfrm>
                <a:off x="3113" y="1684"/>
                <a:ext cx="637" cy="113"/>
              </a:xfrm>
              <a:custGeom>
                <a:avLst/>
                <a:gdLst>
                  <a:gd name="T0" fmla="*/ 21 w 637"/>
                  <a:gd name="T1" fmla="*/ 0 h 113"/>
                  <a:gd name="T2" fmla="*/ 623 w 637"/>
                  <a:gd name="T3" fmla="*/ 106 h 113"/>
                  <a:gd name="T4" fmla="*/ 630 w 637"/>
                  <a:gd name="T5" fmla="*/ 110 h 113"/>
                  <a:gd name="T6" fmla="*/ 637 w 637"/>
                  <a:gd name="T7" fmla="*/ 113 h 113"/>
                  <a:gd name="T8" fmla="*/ 0 w 637"/>
                  <a:gd name="T9" fmla="*/ 2 h 113"/>
                  <a:gd name="T10" fmla="*/ 14 w 637"/>
                  <a:gd name="T11" fmla="*/ 2 h 113"/>
                  <a:gd name="T12" fmla="*/ 21 w 637"/>
                  <a:gd name="T13" fmla="*/ 0 h 1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37"/>
                  <a:gd name="T22" fmla="*/ 0 h 113"/>
                  <a:gd name="T23" fmla="*/ 637 w 637"/>
                  <a:gd name="T24" fmla="*/ 113 h 1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37" h="113">
                    <a:moveTo>
                      <a:pt x="21" y="0"/>
                    </a:moveTo>
                    <a:lnTo>
                      <a:pt x="623" y="106"/>
                    </a:lnTo>
                    <a:lnTo>
                      <a:pt x="630" y="110"/>
                    </a:lnTo>
                    <a:lnTo>
                      <a:pt x="637" y="113"/>
                    </a:lnTo>
                    <a:lnTo>
                      <a:pt x="0" y="2"/>
                    </a:lnTo>
                    <a:lnTo>
                      <a:pt x="14" y="2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C4DB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56" name="Freeform 327"/>
              <p:cNvSpPr>
                <a:spLocks/>
              </p:cNvSpPr>
              <p:nvPr/>
            </p:nvSpPr>
            <p:spPr bwMode="auto">
              <a:xfrm>
                <a:off x="3103" y="1686"/>
                <a:ext cx="654" cy="115"/>
              </a:xfrm>
              <a:custGeom>
                <a:avLst/>
                <a:gdLst>
                  <a:gd name="T0" fmla="*/ 22 w 654"/>
                  <a:gd name="T1" fmla="*/ 0 h 115"/>
                  <a:gd name="T2" fmla="*/ 640 w 654"/>
                  <a:gd name="T3" fmla="*/ 108 h 115"/>
                  <a:gd name="T4" fmla="*/ 647 w 654"/>
                  <a:gd name="T5" fmla="*/ 111 h 115"/>
                  <a:gd name="T6" fmla="*/ 654 w 654"/>
                  <a:gd name="T7" fmla="*/ 115 h 115"/>
                  <a:gd name="T8" fmla="*/ 0 w 654"/>
                  <a:gd name="T9" fmla="*/ 0 h 115"/>
                  <a:gd name="T10" fmla="*/ 12 w 654"/>
                  <a:gd name="T11" fmla="*/ 0 h 115"/>
                  <a:gd name="T12" fmla="*/ 22 w 654"/>
                  <a:gd name="T13" fmla="*/ 0 h 11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54"/>
                  <a:gd name="T22" fmla="*/ 0 h 115"/>
                  <a:gd name="T23" fmla="*/ 654 w 654"/>
                  <a:gd name="T24" fmla="*/ 115 h 11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54" h="115">
                    <a:moveTo>
                      <a:pt x="22" y="0"/>
                    </a:moveTo>
                    <a:lnTo>
                      <a:pt x="640" y="108"/>
                    </a:lnTo>
                    <a:lnTo>
                      <a:pt x="647" y="111"/>
                    </a:lnTo>
                    <a:lnTo>
                      <a:pt x="654" y="115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C4DB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57" name="Freeform 328"/>
              <p:cNvSpPr>
                <a:spLocks/>
              </p:cNvSpPr>
              <p:nvPr/>
            </p:nvSpPr>
            <p:spPr bwMode="auto">
              <a:xfrm>
                <a:off x="3091" y="1686"/>
                <a:ext cx="672" cy="118"/>
              </a:xfrm>
              <a:custGeom>
                <a:avLst/>
                <a:gdLst>
                  <a:gd name="T0" fmla="*/ 22 w 672"/>
                  <a:gd name="T1" fmla="*/ 0 h 118"/>
                  <a:gd name="T2" fmla="*/ 659 w 672"/>
                  <a:gd name="T3" fmla="*/ 111 h 118"/>
                  <a:gd name="T4" fmla="*/ 666 w 672"/>
                  <a:gd name="T5" fmla="*/ 115 h 118"/>
                  <a:gd name="T6" fmla="*/ 672 w 672"/>
                  <a:gd name="T7" fmla="*/ 118 h 118"/>
                  <a:gd name="T8" fmla="*/ 0 w 672"/>
                  <a:gd name="T9" fmla="*/ 0 h 118"/>
                  <a:gd name="T10" fmla="*/ 12 w 672"/>
                  <a:gd name="T11" fmla="*/ 0 h 118"/>
                  <a:gd name="T12" fmla="*/ 22 w 672"/>
                  <a:gd name="T13" fmla="*/ 0 h 11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72"/>
                  <a:gd name="T22" fmla="*/ 0 h 118"/>
                  <a:gd name="T23" fmla="*/ 672 w 672"/>
                  <a:gd name="T24" fmla="*/ 118 h 11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72" h="118">
                    <a:moveTo>
                      <a:pt x="22" y="0"/>
                    </a:moveTo>
                    <a:lnTo>
                      <a:pt x="659" y="111"/>
                    </a:lnTo>
                    <a:lnTo>
                      <a:pt x="666" y="115"/>
                    </a:lnTo>
                    <a:lnTo>
                      <a:pt x="672" y="118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C5DC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58" name="Freeform 329"/>
              <p:cNvSpPr>
                <a:spLocks/>
              </p:cNvSpPr>
              <p:nvPr/>
            </p:nvSpPr>
            <p:spPr bwMode="auto">
              <a:xfrm>
                <a:off x="3078" y="1686"/>
                <a:ext cx="691" cy="121"/>
              </a:xfrm>
              <a:custGeom>
                <a:avLst/>
                <a:gdLst>
                  <a:gd name="T0" fmla="*/ 25 w 691"/>
                  <a:gd name="T1" fmla="*/ 0 h 121"/>
                  <a:gd name="T2" fmla="*/ 679 w 691"/>
                  <a:gd name="T3" fmla="*/ 115 h 121"/>
                  <a:gd name="T4" fmla="*/ 684 w 691"/>
                  <a:gd name="T5" fmla="*/ 118 h 121"/>
                  <a:gd name="T6" fmla="*/ 691 w 691"/>
                  <a:gd name="T7" fmla="*/ 121 h 121"/>
                  <a:gd name="T8" fmla="*/ 0 w 691"/>
                  <a:gd name="T9" fmla="*/ 0 h 121"/>
                  <a:gd name="T10" fmla="*/ 13 w 691"/>
                  <a:gd name="T11" fmla="*/ 0 h 121"/>
                  <a:gd name="T12" fmla="*/ 25 w 691"/>
                  <a:gd name="T13" fmla="*/ 0 h 1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91"/>
                  <a:gd name="T22" fmla="*/ 0 h 121"/>
                  <a:gd name="T23" fmla="*/ 691 w 691"/>
                  <a:gd name="T24" fmla="*/ 121 h 1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91" h="121">
                    <a:moveTo>
                      <a:pt x="25" y="0"/>
                    </a:moveTo>
                    <a:lnTo>
                      <a:pt x="679" y="115"/>
                    </a:lnTo>
                    <a:lnTo>
                      <a:pt x="684" y="118"/>
                    </a:lnTo>
                    <a:lnTo>
                      <a:pt x="691" y="121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C7DD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59" name="Freeform 330"/>
              <p:cNvSpPr>
                <a:spLocks/>
              </p:cNvSpPr>
              <p:nvPr/>
            </p:nvSpPr>
            <p:spPr bwMode="auto">
              <a:xfrm>
                <a:off x="3066" y="1686"/>
                <a:ext cx="708" cy="125"/>
              </a:xfrm>
              <a:custGeom>
                <a:avLst/>
                <a:gdLst>
                  <a:gd name="T0" fmla="*/ 25 w 708"/>
                  <a:gd name="T1" fmla="*/ 0 h 125"/>
                  <a:gd name="T2" fmla="*/ 697 w 708"/>
                  <a:gd name="T3" fmla="*/ 118 h 125"/>
                  <a:gd name="T4" fmla="*/ 703 w 708"/>
                  <a:gd name="T5" fmla="*/ 121 h 125"/>
                  <a:gd name="T6" fmla="*/ 708 w 708"/>
                  <a:gd name="T7" fmla="*/ 125 h 125"/>
                  <a:gd name="T8" fmla="*/ 0 w 708"/>
                  <a:gd name="T9" fmla="*/ 0 h 125"/>
                  <a:gd name="T10" fmla="*/ 14 w 708"/>
                  <a:gd name="T11" fmla="*/ 0 h 125"/>
                  <a:gd name="T12" fmla="*/ 25 w 708"/>
                  <a:gd name="T13" fmla="*/ 0 h 1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08"/>
                  <a:gd name="T22" fmla="*/ 0 h 125"/>
                  <a:gd name="T23" fmla="*/ 708 w 708"/>
                  <a:gd name="T24" fmla="*/ 125 h 1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08" h="125">
                    <a:moveTo>
                      <a:pt x="25" y="0"/>
                    </a:moveTo>
                    <a:lnTo>
                      <a:pt x="697" y="118"/>
                    </a:lnTo>
                    <a:lnTo>
                      <a:pt x="703" y="121"/>
                    </a:lnTo>
                    <a:lnTo>
                      <a:pt x="708" y="125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C7DD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60" name="Freeform 331"/>
              <p:cNvSpPr>
                <a:spLocks/>
              </p:cNvSpPr>
              <p:nvPr/>
            </p:nvSpPr>
            <p:spPr bwMode="auto">
              <a:xfrm>
                <a:off x="3053" y="1686"/>
                <a:ext cx="727" cy="128"/>
              </a:xfrm>
              <a:custGeom>
                <a:avLst/>
                <a:gdLst>
                  <a:gd name="T0" fmla="*/ 25 w 727"/>
                  <a:gd name="T1" fmla="*/ 0 h 128"/>
                  <a:gd name="T2" fmla="*/ 716 w 727"/>
                  <a:gd name="T3" fmla="*/ 121 h 128"/>
                  <a:gd name="T4" fmla="*/ 721 w 727"/>
                  <a:gd name="T5" fmla="*/ 125 h 128"/>
                  <a:gd name="T6" fmla="*/ 727 w 727"/>
                  <a:gd name="T7" fmla="*/ 128 h 128"/>
                  <a:gd name="T8" fmla="*/ 0 w 727"/>
                  <a:gd name="T9" fmla="*/ 0 h 128"/>
                  <a:gd name="T10" fmla="*/ 13 w 727"/>
                  <a:gd name="T11" fmla="*/ 0 h 128"/>
                  <a:gd name="T12" fmla="*/ 25 w 727"/>
                  <a:gd name="T13" fmla="*/ 0 h 12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27"/>
                  <a:gd name="T22" fmla="*/ 0 h 128"/>
                  <a:gd name="T23" fmla="*/ 727 w 727"/>
                  <a:gd name="T24" fmla="*/ 128 h 12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27" h="128">
                    <a:moveTo>
                      <a:pt x="25" y="0"/>
                    </a:moveTo>
                    <a:lnTo>
                      <a:pt x="716" y="121"/>
                    </a:lnTo>
                    <a:lnTo>
                      <a:pt x="721" y="125"/>
                    </a:lnTo>
                    <a:lnTo>
                      <a:pt x="727" y="128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C7DD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61" name="Freeform 332"/>
              <p:cNvSpPr>
                <a:spLocks/>
              </p:cNvSpPr>
              <p:nvPr/>
            </p:nvSpPr>
            <p:spPr bwMode="auto">
              <a:xfrm>
                <a:off x="3041" y="1686"/>
                <a:ext cx="744" cy="131"/>
              </a:xfrm>
              <a:custGeom>
                <a:avLst/>
                <a:gdLst>
                  <a:gd name="T0" fmla="*/ 25 w 744"/>
                  <a:gd name="T1" fmla="*/ 0 h 131"/>
                  <a:gd name="T2" fmla="*/ 733 w 744"/>
                  <a:gd name="T3" fmla="*/ 125 h 131"/>
                  <a:gd name="T4" fmla="*/ 739 w 744"/>
                  <a:gd name="T5" fmla="*/ 128 h 131"/>
                  <a:gd name="T6" fmla="*/ 744 w 744"/>
                  <a:gd name="T7" fmla="*/ 131 h 131"/>
                  <a:gd name="T8" fmla="*/ 0 w 744"/>
                  <a:gd name="T9" fmla="*/ 0 h 131"/>
                  <a:gd name="T10" fmla="*/ 12 w 744"/>
                  <a:gd name="T11" fmla="*/ 0 h 131"/>
                  <a:gd name="T12" fmla="*/ 25 w 744"/>
                  <a:gd name="T13" fmla="*/ 0 h 1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44"/>
                  <a:gd name="T22" fmla="*/ 0 h 131"/>
                  <a:gd name="T23" fmla="*/ 744 w 744"/>
                  <a:gd name="T24" fmla="*/ 131 h 13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44" h="131">
                    <a:moveTo>
                      <a:pt x="25" y="0"/>
                    </a:moveTo>
                    <a:lnTo>
                      <a:pt x="733" y="125"/>
                    </a:lnTo>
                    <a:lnTo>
                      <a:pt x="739" y="128"/>
                    </a:lnTo>
                    <a:lnTo>
                      <a:pt x="744" y="131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C7DD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62" name="Freeform 333"/>
              <p:cNvSpPr>
                <a:spLocks/>
              </p:cNvSpPr>
              <p:nvPr/>
            </p:nvSpPr>
            <p:spPr bwMode="auto">
              <a:xfrm>
                <a:off x="3027" y="1686"/>
                <a:ext cx="763" cy="135"/>
              </a:xfrm>
              <a:custGeom>
                <a:avLst/>
                <a:gdLst>
                  <a:gd name="T0" fmla="*/ 26 w 763"/>
                  <a:gd name="T1" fmla="*/ 0 h 135"/>
                  <a:gd name="T2" fmla="*/ 753 w 763"/>
                  <a:gd name="T3" fmla="*/ 128 h 135"/>
                  <a:gd name="T4" fmla="*/ 758 w 763"/>
                  <a:gd name="T5" fmla="*/ 131 h 135"/>
                  <a:gd name="T6" fmla="*/ 763 w 763"/>
                  <a:gd name="T7" fmla="*/ 135 h 135"/>
                  <a:gd name="T8" fmla="*/ 0 w 763"/>
                  <a:gd name="T9" fmla="*/ 0 h 135"/>
                  <a:gd name="T10" fmla="*/ 14 w 763"/>
                  <a:gd name="T11" fmla="*/ 0 h 135"/>
                  <a:gd name="T12" fmla="*/ 26 w 763"/>
                  <a:gd name="T13" fmla="*/ 0 h 13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63"/>
                  <a:gd name="T22" fmla="*/ 0 h 135"/>
                  <a:gd name="T23" fmla="*/ 763 w 763"/>
                  <a:gd name="T24" fmla="*/ 135 h 13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63" h="135">
                    <a:moveTo>
                      <a:pt x="26" y="0"/>
                    </a:moveTo>
                    <a:lnTo>
                      <a:pt x="753" y="128"/>
                    </a:lnTo>
                    <a:lnTo>
                      <a:pt x="758" y="131"/>
                    </a:lnTo>
                    <a:lnTo>
                      <a:pt x="763" y="135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C7DD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63" name="Freeform 334"/>
              <p:cNvSpPr>
                <a:spLocks/>
              </p:cNvSpPr>
              <p:nvPr/>
            </p:nvSpPr>
            <p:spPr bwMode="auto">
              <a:xfrm>
                <a:off x="3014" y="1686"/>
                <a:ext cx="782" cy="138"/>
              </a:xfrm>
              <a:custGeom>
                <a:avLst/>
                <a:gdLst>
                  <a:gd name="T0" fmla="*/ 27 w 782"/>
                  <a:gd name="T1" fmla="*/ 0 h 138"/>
                  <a:gd name="T2" fmla="*/ 771 w 782"/>
                  <a:gd name="T3" fmla="*/ 131 h 138"/>
                  <a:gd name="T4" fmla="*/ 776 w 782"/>
                  <a:gd name="T5" fmla="*/ 135 h 138"/>
                  <a:gd name="T6" fmla="*/ 782 w 782"/>
                  <a:gd name="T7" fmla="*/ 138 h 138"/>
                  <a:gd name="T8" fmla="*/ 0 w 782"/>
                  <a:gd name="T9" fmla="*/ 0 h 138"/>
                  <a:gd name="T10" fmla="*/ 13 w 782"/>
                  <a:gd name="T11" fmla="*/ 0 h 138"/>
                  <a:gd name="T12" fmla="*/ 27 w 782"/>
                  <a:gd name="T13" fmla="*/ 0 h 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82"/>
                  <a:gd name="T22" fmla="*/ 0 h 138"/>
                  <a:gd name="T23" fmla="*/ 782 w 782"/>
                  <a:gd name="T24" fmla="*/ 138 h 13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82" h="138">
                    <a:moveTo>
                      <a:pt x="27" y="0"/>
                    </a:moveTo>
                    <a:lnTo>
                      <a:pt x="771" y="131"/>
                    </a:lnTo>
                    <a:lnTo>
                      <a:pt x="776" y="135"/>
                    </a:lnTo>
                    <a:lnTo>
                      <a:pt x="782" y="138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C7DD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64" name="Freeform 335"/>
              <p:cNvSpPr>
                <a:spLocks/>
              </p:cNvSpPr>
              <p:nvPr/>
            </p:nvSpPr>
            <p:spPr bwMode="auto">
              <a:xfrm>
                <a:off x="3000" y="1686"/>
                <a:ext cx="801" cy="140"/>
              </a:xfrm>
              <a:custGeom>
                <a:avLst/>
                <a:gdLst>
                  <a:gd name="T0" fmla="*/ 27 w 801"/>
                  <a:gd name="T1" fmla="*/ 0 h 140"/>
                  <a:gd name="T2" fmla="*/ 790 w 801"/>
                  <a:gd name="T3" fmla="*/ 135 h 140"/>
                  <a:gd name="T4" fmla="*/ 796 w 801"/>
                  <a:gd name="T5" fmla="*/ 138 h 140"/>
                  <a:gd name="T6" fmla="*/ 801 w 801"/>
                  <a:gd name="T7" fmla="*/ 140 h 140"/>
                  <a:gd name="T8" fmla="*/ 0 w 801"/>
                  <a:gd name="T9" fmla="*/ 0 h 140"/>
                  <a:gd name="T10" fmla="*/ 14 w 801"/>
                  <a:gd name="T11" fmla="*/ 0 h 140"/>
                  <a:gd name="T12" fmla="*/ 27 w 801"/>
                  <a:gd name="T13" fmla="*/ 0 h 14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01"/>
                  <a:gd name="T22" fmla="*/ 0 h 140"/>
                  <a:gd name="T23" fmla="*/ 801 w 801"/>
                  <a:gd name="T24" fmla="*/ 140 h 14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01" h="140">
                    <a:moveTo>
                      <a:pt x="27" y="0"/>
                    </a:moveTo>
                    <a:lnTo>
                      <a:pt x="790" y="135"/>
                    </a:lnTo>
                    <a:lnTo>
                      <a:pt x="796" y="138"/>
                    </a:lnTo>
                    <a:lnTo>
                      <a:pt x="801" y="140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C9DE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06865" name="Freeform 336"/>
              <p:cNvSpPr>
                <a:spLocks/>
              </p:cNvSpPr>
              <p:nvPr/>
            </p:nvSpPr>
            <p:spPr bwMode="auto">
              <a:xfrm>
                <a:off x="2987" y="1686"/>
                <a:ext cx="820" cy="143"/>
              </a:xfrm>
              <a:custGeom>
                <a:avLst/>
                <a:gdLst>
                  <a:gd name="T0" fmla="*/ 27 w 820"/>
                  <a:gd name="T1" fmla="*/ 0 h 143"/>
                  <a:gd name="T2" fmla="*/ 809 w 820"/>
                  <a:gd name="T3" fmla="*/ 138 h 143"/>
                  <a:gd name="T4" fmla="*/ 815 w 820"/>
                  <a:gd name="T5" fmla="*/ 140 h 143"/>
                  <a:gd name="T6" fmla="*/ 820 w 820"/>
                  <a:gd name="T7" fmla="*/ 143 h 143"/>
                  <a:gd name="T8" fmla="*/ 0 w 820"/>
                  <a:gd name="T9" fmla="*/ 0 h 143"/>
                  <a:gd name="T10" fmla="*/ 13 w 820"/>
                  <a:gd name="T11" fmla="*/ 0 h 143"/>
                  <a:gd name="T12" fmla="*/ 27 w 820"/>
                  <a:gd name="T13" fmla="*/ 0 h 1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20"/>
                  <a:gd name="T22" fmla="*/ 0 h 143"/>
                  <a:gd name="T23" fmla="*/ 820 w 820"/>
                  <a:gd name="T24" fmla="*/ 143 h 1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20" h="143">
                    <a:moveTo>
                      <a:pt x="27" y="0"/>
                    </a:moveTo>
                    <a:lnTo>
                      <a:pt x="809" y="138"/>
                    </a:lnTo>
                    <a:lnTo>
                      <a:pt x="815" y="140"/>
                    </a:lnTo>
                    <a:lnTo>
                      <a:pt x="820" y="14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C9DEE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106507" name="Freeform 337"/>
            <p:cNvSpPr>
              <a:spLocks/>
            </p:cNvSpPr>
            <p:nvPr/>
          </p:nvSpPr>
          <p:spPr bwMode="auto">
            <a:xfrm>
              <a:off x="2973" y="1686"/>
              <a:ext cx="838" cy="147"/>
            </a:xfrm>
            <a:custGeom>
              <a:avLst/>
              <a:gdLst>
                <a:gd name="T0" fmla="*/ 27 w 838"/>
                <a:gd name="T1" fmla="*/ 0 h 147"/>
                <a:gd name="T2" fmla="*/ 828 w 838"/>
                <a:gd name="T3" fmla="*/ 140 h 147"/>
                <a:gd name="T4" fmla="*/ 833 w 838"/>
                <a:gd name="T5" fmla="*/ 143 h 147"/>
                <a:gd name="T6" fmla="*/ 838 w 838"/>
                <a:gd name="T7" fmla="*/ 147 h 147"/>
                <a:gd name="T8" fmla="*/ 0 w 838"/>
                <a:gd name="T9" fmla="*/ 0 h 147"/>
                <a:gd name="T10" fmla="*/ 14 w 838"/>
                <a:gd name="T11" fmla="*/ 0 h 147"/>
                <a:gd name="T12" fmla="*/ 27 w 838"/>
                <a:gd name="T13" fmla="*/ 0 h 1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38"/>
                <a:gd name="T22" fmla="*/ 0 h 147"/>
                <a:gd name="T23" fmla="*/ 838 w 838"/>
                <a:gd name="T24" fmla="*/ 147 h 14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38" h="147">
                  <a:moveTo>
                    <a:pt x="27" y="0"/>
                  </a:moveTo>
                  <a:lnTo>
                    <a:pt x="828" y="140"/>
                  </a:lnTo>
                  <a:lnTo>
                    <a:pt x="833" y="143"/>
                  </a:lnTo>
                  <a:lnTo>
                    <a:pt x="838" y="147"/>
                  </a:lnTo>
                  <a:lnTo>
                    <a:pt x="0" y="0"/>
                  </a:lnTo>
                  <a:lnTo>
                    <a:pt x="14" y="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C9DEE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08" name="Freeform 338"/>
            <p:cNvSpPr>
              <a:spLocks/>
            </p:cNvSpPr>
            <p:nvPr/>
          </p:nvSpPr>
          <p:spPr bwMode="auto">
            <a:xfrm>
              <a:off x="2960" y="1684"/>
              <a:ext cx="856" cy="152"/>
            </a:xfrm>
            <a:custGeom>
              <a:avLst/>
              <a:gdLst>
                <a:gd name="T0" fmla="*/ 27 w 856"/>
                <a:gd name="T1" fmla="*/ 2 h 152"/>
                <a:gd name="T2" fmla="*/ 847 w 856"/>
                <a:gd name="T3" fmla="*/ 145 h 152"/>
                <a:gd name="T4" fmla="*/ 851 w 856"/>
                <a:gd name="T5" fmla="*/ 149 h 152"/>
                <a:gd name="T6" fmla="*/ 856 w 856"/>
                <a:gd name="T7" fmla="*/ 152 h 152"/>
                <a:gd name="T8" fmla="*/ 0 w 856"/>
                <a:gd name="T9" fmla="*/ 0 h 152"/>
                <a:gd name="T10" fmla="*/ 13 w 856"/>
                <a:gd name="T11" fmla="*/ 2 h 152"/>
                <a:gd name="T12" fmla="*/ 27 w 856"/>
                <a:gd name="T13" fmla="*/ 2 h 1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56"/>
                <a:gd name="T22" fmla="*/ 0 h 152"/>
                <a:gd name="T23" fmla="*/ 856 w 856"/>
                <a:gd name="T24" fmla="*/ 152 h 1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56" h="152">
                  <a:moveTo>
                    <a:pt x="27" y="2"/>
                  </a:moveTo>
                  <a:lnTo>
                    <a:pt x="847" y="145"/>
                  </a:lnTo>
                  <a:lnTo>
                    <a:pt x="851" y="149"/>
                  </a:lnTo>
                  <a:lnTo>
                    <a:pt x="856" y="152"/>
                  </a:lnTo>
                  <a:lnTo>
                    <a:pt x="0" y="0"/>
                  </a:lnTo>
                  <a:lnTo>
                    <a:pt x="13" y="2"/>
                  </a:lnTo>
                  <a:lnTo>
                    <a:pt x="27" y="2"/>
                  </a:lnTo>
                  <a:close/>
                </a:path>
              </a:pathLst>
            </a:custGeom>
            <a:solidFill>
              <a:srgbClr val="C9DEE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09" name="Freeform 339"/>
            <p:cNvSpPr>
              <a:spLocks/>
            </p:cNvSpPr>
            <p:nvPr/>
          </p:nvSpPr>
          <p:spPr bwMode="auto">
            <a:xfrm>
              <a:off x="2946" y="1684"/>
              <a:ext cx="875" cy="155"/>
            </a:xfrm>
            <a:custGeom>
              <a:avLst/>
              <a:gdLst>
                <a:gd name="T0" fmla="*/ 27 w 875"/>
                <a:gd name="T1" fmla="*/ 2 h 155"/>
                <a:gd name="T2" fmla="*/ 865 w 875"/>
                <a:gd name="T3" fmla="*/ 149 h 155"/>
                <a:gd name="T4" fmla="*/ 870 w 875"/>
                <a:gd name="T5" fmla="*/ 152 h 155"/>
                <a:gd name="T6" fmla="*/ 875 w 875"/>
                <a:gd name="T7" fmla="*/ 155 h 155"/>
                <a:gd name="T8" fmla="*/ 0 w 875"/>
                <a:gd name="T9" fmla="*/ 0 h 155"/>
                <a:gd name="T10" fmla="*/ 14 w 875"/>
                <a:gd name="T11" fmla="*/ 0 h 155"/>
                <a:gd name="T12" fmla="*/ 27 w 875"/>
                <a:gd name="T13" fmla="*/ 2 h 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75"/>
                <a:gd name="T22" fmla="*/ 0 h 155"/>
                <a:gd name="T23" fmla="*/ 875 w 875"/>
                <a:gd name="T24" fmla="*/ 155 h 15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75" h="155">
                  <a:moveTo>
                    <a:pt x="27" y="2"/>
                  </a:moveTo>
                  <a:lnTo>
                    <a:pt x="865" y="149"/>
                  </a:lnTo>
                  <a:lnTo>
                    <a:pt x="870" y="152"/>
                  </a:lnTo>
                  <a:lnTo>
                    <a:pt x="875" y="155"/>
                  </a:lnTo>
                  <a:lnTo>
                    <a:pt x="0" y="0"/>
                  </a:lnTo>
                  <a:lnTo>
                    <a:pt x="14" y="0"/>
                  </a:lnTo>
                  <a:lnTo>
                    <a:pt x="27" y="2"/>
                  </a:lnTo>
                  <a:close/>
                </a:path>
              </a:pathLst>
            </a:custGeom>
            <a:solidFill>
              <a:srgbClr val="C9DEE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10" name="Freeform 340"/>
            <p:cNvSpPr>
              <a:spLocks/>
            </p:cNvSpPr>
            <p:nvPr/>
          </p:nvSpPr>
          <p:spPr bwMode="auto">
            <a:xfrm>
              <a:off x="2933" y="1684"/>
              <a:ext cx="893" cy="159"/>
            </a:xfrm>
            <a:custGeom>
              <a:avLst/>
              <a:gdLst>
                <a:gd name="T0" fmla="*/ 27 w 893"/>
                <a:gd name="T1" fmla="*/ 0 h 159"/>
                <a:gd name="T2" fmla="*/ 883 w 893"/>
                <a:gd name="T3" fmla="*/ 152 h 159"/>
                <a:gd name="T4" fmla="*/ 888 w 893"/>
                <a:gd name="T5" fmla="*/ 155 h 159"/>
                <a:gd name="T6" fmla="*/ 893 w 893"/>
                <a:gd name="T7" fmla="*/ 159 h 159"/>
                <a:gd name="T8" fmla="*/ 0 w 893"/>
                <a:gd name="T9" fmla="*/ 0 h 159"/>
                <a:gd name="T10" fmla="*/ 13 w 893"/>
                <a:gd name="T11" fmla="*/ 0 h 159"/>
                <a:gd name="T12" fmla="*/ 27 w 893"/>
                <a:gd name="T13" fmla="*/ 0 h 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3"/>
                <a:gd name="T22" fmla="*/ 0 h 159"/>
                <a:gd name="T23" fmla="*/ 893 w 893"/>
                <a:gd name="T24" fmla="*/ 159 h 1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3" h="159">
                  <a:moveTo>
                    <a:pt x="27" y="0"/>
                  </a:moveTo>
                  <a:lnTo>
                    <a:pt x="883" y="152"/>
                  </a:lnTo>
                  <a:lnTo>
                    <a:pt x="888" y="155"/>
                  </a:lnTo>
                  <a:lnTo>
                    <a:pt x="893" y="159"/>
                  </a:lnTo>
                  <a:lnTo>
                    <a:pt x="0" y="0"/>
                  </a:lnTo>
                  <a:lnTo>
                    <a:pt x="13" y="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C9DEE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11" name="Freeform 341"/>
            <p:cNvSpPr>
              <a:spLocks/>
            </p:cNvSpPr>
            <p:nvPr/>
          </p:nvSpPr>
          <p:spPr bwMode="auto">
            <a:xfrm>
              <a:off x="2918" y="1684"/>
              <a:ext cx="913" cy="160"/>
            </a:xfrm>
            <a:custGeom>
              <a:avLst/>
              <a:gdLst>
                <a:gd name="T0" fmla="*/ 28 w 913"/>
                <a:gd name="T1" fmla="*/ 0 h 160"/>
                <a:gd name="T2" fmla="*/ 903 w 913"/>
                <a:gd name="T3" fmla="*/ 155 h 160"/>
                <a:gd name="T4" fmla="*/ 908 w 913"/>
                <a:gd name="T5" fmla="*/ 159 h 160"/>
                <a:gd name="T6" fmla="*/ 913 w 913"/>
                <a:gd name="T7" fmla="*/ 160 h 160"/>
                <a:gd name="T8" fmla="*/ 0 w 913"/>
                <a:gd name="T9" fmla="*/ 0 h 160"/>
                <a:gd name="T10" fmla="*/ 15 w 913"/>
                <a:gd name="T11" fmla="*/ 0 h 160"/>
                <a:gd name="T12" fmla="*/ 28 w 913"/>
                <a:gd name="T13" fmla="*/ 0 h 1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13"/>
                <a:gd name="T22" fmla="*/ 0 h 160"/>
                <a:gd name="T23" fmla="*/ 913 w 913"/>
                <a:gd name="T24" fmla="*/ 160 h 1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13" h="160">
                  <a:moveTo>
                    <a:pt x="28" y="0"/>
                  </a:moveTo>
                  <a:lnTo>
                    <a:pt x="903" y="155"/>
                  </a:lnTo>
                  <a:lnTo>
                    <a:pt x="908" y="159"/>
                  </a:lnTo>
                  <a:lnTo>
                    <a:pt x="913" y="160"/>
                  </a:lnTo>
                  <a:lnTo>
                    <a:pt x="0" y="0"/>
                  </a:lnTo>
                  <a:lnTo>
                    <a:pt x="15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CBDFE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12" name="Freeform 342"/>
            <p:cNvSpPr>
              <a:spLocks/>
            </p:cNvSpPr>
            <p:nvPr/>
          </p:nvSpPr>
          <p:spPr bwMode="auto">
            <a:xfrm>
              <a:off x="2916" y="1684"/>
              <a:ext cx="918" cy="164"/>
            </a:xfrm>
            <a:custGeom>
              <a:avLst/>
              <a:gdLst>
                <a:gd name="T0" fmla="*/ 17 w 918"/>
                <a:gd name="T1" fmla="*/ 0 h 164"/>
                <a:gd name="T2" fmla="*/ 910 w 918"/>
                <a:gd name="T3" fmla="*/ 159 h 164"/>
                <a:gd name="T4" fmla="*/ 915 w 918"/>
                <a:gd name="T5" fmla="*/ 160 h 164"/>
                <a:gd name="T6" fmla="*/ 918 w 918"/>
                <a:gd name="T7" fmla="*/ 164 h 164"/>
                <a:gd name="T8" fmla="*/ 0 w 918"/>
                <a:gd name="T9" fmla="*/ 2 h 164"/>
                <a:gd name="T10" fmla="*/ 0 w 918"/>
                <a:gd name="T11" fmla="*/ 2 h 164"/>
                <a:gd name="T12" fmla="*/ 0 w 918"/>
                <a:gd name="T13" fmla="*/ 0 h 164"/>
                <a:gd name="T14" fmla="*/ 8 w 918"/>
                <a:gd name="T15" fmla="*/ 0 h 164"/>
                <a:gd name="T16" fmla="*/ 17 w 918"/>
                <a:gd name="T17" fmla="*/ 0 h 1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18"/>
                <a:gd name="T28" fmla="*/ 0 h 164"/>
                <a:gd name="T29" fmla="*/ 918 w 918"/>
                <a:gd name="T30" fmla="*/ 164 h 16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18" h="164">
                  <a:moveTo>
                    <a:pt x="17" y="0"/>
                  </a:moveTo>
                  <a:lnTo>
                    <a:pt x="910" y="159"/>
                  </a:lnTo>
                  <a:lnTo>
                    <a:pt x="915" y="160"/>
                  </a:lnTo>
                  <a:lnTo>
                    <a:pt x="918" y="164"/>
                  </a:lnTo>
                  <a:lnTo>
                    <a:pt x="0" y="2"/>
                  </a:lnTo>
                  <a:lnTo>
                    <a:pt x="0" y="0"/>
                  </a:lnTo>
                  <a:lnTo>
                    <a:pt x="8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CBE0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13" name="Freeform 343"/>
            <p:cNvSpPr>
              <a:spLocks/>
            </p:cNvSpPr>
            <p:nvPr/>
          </p:nvSpPr>
          <p:spPr bwMode="auto">
            <a:xfrm>
              <a:off x="2914" y="1684"/>
              <a:ext cx="925" cy="167"/>
            </a:xfrm>
            <a:custGeom>
              <a:avLst/>
              <a:gdLst>
                <a:gd name="T0" fmla="*/ 4 w 925"/>
                <a:gd name="T1" fmla="*/ 0 h 167"/>
                <a:gd name="T2" fmla="*/ 917 w 925"/>
                <a:gd name="T3" fmla="*/ 160 h 167"/>
                <a:gd name="T4" fmla="*/ 920 w 925"/>
                <a:gd name="T5" fmla="*/ 164 h 167"/>
                <a:gd name="T6" fmla="*/ 925 w 925"/>
                <a:gd name="T7" fmla="*/ 167 h 167"/>
                <a:gd name="T8" fmla="*/ 0 w 925"/>
                <a:gd name="T9" fmla="*/ 3 h 167"/>
                <a:gd name="T10" fmla="*/ 0 w 925"/>
                <a:gd name="T11" fmla="*/ 2 h 167"/>
                <a:gd name="T12" fmla="*/ 2 w 925"/>
                <a:gd name="T13" fmla="*/ 0 h 167"/>
                <a:gd name="T14" fmla="*/ 4 w 925"/>
                <a:gd name="T15" fmla="*/ 0 h 167"/>
                <a:gd name="T16" fmla="*/ 4 w 925"/>
                <a:gd name="T17" fmla="*/ 0 h 1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25"/>
                <a:gd name="T28" fmla="*/ 0 h 167"/>
                <a:gd name="T29" fmla="*/ 925 w 925"/>
                <a:gd name="T30" fmla="*/ 167 h 16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25" h="167">
                  <a:moveTo>
                    <a:pt x="4" y="0"/>
                  </a:moveTo>
                  <a:lnTo>
                    <a:pt x="917" y="160"/>
                  </a:lnTo>
                  <a:lnTo>
                    <a:pt x="920" y="164"/>
                  </a:lnTo>
                  <a:lnTo>
                    <a:pt x="925" y="167"/>
                  </a:lnTo>
                  <a:lnTo>
                    <a:pt x="0" y="3"/>
                  </a:lnTo>
                  <a:lnTo>
                    <a:pt x="0" y="2"/>
                  </a:lnTo>
                  <a:lnTo>
                    <a:pt x="2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BE0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14" name="Freeform 344"/>
            <p:cNvSpPr>
              <a:spLocks/>
            </p:cNvSpPr>
            <p:nvPr/>
          </p:nvSpPr>
          <p:spPr bwMode="auto">
            <a:xfrm>
              <a:off x="2912" y="1686"/>
              <a:ext cx="932" cy="169"/>
            </a:xfrm>
            <a:custGeom>
              <a:avLst/>
              <a:gdLst>
                <a:gd name="T0" fmla="*/ 4 w 932"/>
                <a:gd name="T1" fmla="*/ 0 h 169"/>
                <a:gd name="T2" fmla="*/ 922 w 932"/>
                <a:gd name="T3" fmla="*/ 162 h 169"/>
                <a:gd name="T4" fmla="*/ 927 w 932"/>
                <a:gd name="T5" fmla="*/ 165 h 169"/>
                <a:gd name="T6" fmla="*/ 932 w 932"/>
                <a:gd name="T7" fmla="*/ 169 h 169"/>
                <a:gd name="T8" fmla="*/ 0 w 932"/>
                <a:gd name="T9" fmla="*/ 3 h 169"/>
                <a:gd name="T10" fmla="*/ 2 w 932"/>
                <a:gd name="T11" fmla="*/ 1 h 169"/>
                <a:gd name="T12" fmla="*/ 4 w 932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32"/>
                <a:gd name="T22" fmla="*/ 0 h 169"/>
                <a:gd name="T23" fmla="*/ 932 w 932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32" h="169">
                  <a:moveTo>
                    <a:pt x="4" y="0"/>
                  </a:moveTo>
                  <a:lnTo>
                    <a:pt x="922" y="162"/>
                  </a:lnTo>
                  <a:lnTo>
                    <a:pt x="927" y="165"/>
                  </a:lnTo>
                  <a:lnTo>
                    <a:pt x="932" y="169"/>
                  </a:lnTo>
                  <a:lnTo>
                    <a:pt x="0" y="3"/>
                  </a:lnTo>
                  <a:lnTo>
                    <a:pt x="2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BE0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15" name="Freeform 345"/>
            <p:cNvSpPr>
              <a:spLocks/>
            </p:cNvSpPr>
            <p:nvPr/>
          </p:nvSpPr>
          <p:spPr bwMode="auto">
            <a:xfrm>
              <a:off x="2912" y="1687"/>
              <a:ext cx="936" cy="169"/>
            </a:xfrm>
            <a:custGeom>
              <a:avLst/>
              <a:gdLst>
                <a:gd name="T0" fmla="*/ 2 w 936"/>
                <a:gd name="T1" fmla="*/ 0 h 169"/>
                <a:gd name="T2" fmla="*/ 927 w 936"/>
                <a:gd name="T3" fmla="*/ 164 h 169"/>
                <a:gd name="T4" fmla="*/ 932 w 936"/>
                <a:gd name="T5" fmla="*/ 168 h 169"/>
                <a:gd name="T6" fmla="*/ 936 w 936"/>
                <a:gd name="T7" fmla="*/ 169 h 169"/>
                <a:gd name="T8" fmla="*/ 0 w 936"/>
                <a:gd name="T9" fmla="*/ 5 h 169"/>
                <a:gd name="T10" fmla="*/ 0 w 936"/>
                <a:gd name="T11" fmla="*/ 2 h 169"/>
                <a:gd name="T12" fmla="*/ 2 w 936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36"/>
                <a:gd name="T22" fmla="*/ 0 h 169"/>
                <a:gd name="T23" fmla="*/ 936 w 936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36" h="169">
                  <a:moveTo>
                    <a:pt x="2" y="0"/>
                  </a:moveTo>
                  <a:lnTo>
                    <a:pt x="927" y="164"/>
                  </a:lnTo>
                  <a:lnTo>
                    <a:pt x="932" y="168"/>
                  </a:lnTo>
                  <a:lnTo>
                    <a:pt x="936" y="169"/>
                  </a:lnTo>
                  <a:lnTo>
                    <a:pt x="0" y="5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BE0E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16" name="Freeform 346"/>
            <p:cNvSpPr>
              <a:spLocks/>
            </p:cNvSpPr>
            <p:nvPr/>
          </p:nvSpPr>
          <p:spPr bwMode="auto">
            <a:xfrm>
              <a:off x="2911" y="1689"/>
              <a:ext cx="942" cy="171"/>
            </a:xfrm>
            <a:custGeom>
              <a:avLst/>
              <a:gdLst>
                <a:gd name="T0" fmla="*/ 1 w 942"/>
                <a:gd name="T1" fmla="*/ 0 h 171"/>
                <a:gd name="T2" fmla="*/ 933 w 942"/>
                <a:gd name="T3" fmla="*/ 166 h 171"/>
                <a:gd name="T4" fmla="*/ 937 w 942"/>
                <a:gd name="T5" fmla="*/ 167 h 171"/>
                <a:gd name="T6" fmla="*/ 942 w 942"/>
                <a:gd name="T7" fmla="*/ 171 h 171"/>
                <a:gd name="T8" fmla="*/ 0 w 942"/>
                <a:gd name="T9" fmla="*/ 5 h 171"/>
                <a:gd name="T10" fmla="*/ 1 w 942"/>
                <a:gd name="T11" fmla="*/ 3 h 171"/>
                <a:gd name="T12" fmla="*/ 1 w 942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42"/>
                <a:gd name="T22" fmla="*/ 0 h 171"/>
                <a:gd name="T23" fmla="*/ 942 w 942"/>
                <a:gd name="T24" fmla="*/ 171 h 1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42" h="171">
                  <a:moveTo>
                    <a:pt x="1" y="0"/>
                  </a:moveTo>
                  <a:lnTo>
                    <a:pt x="933" y="166"/>
                  </a:lnTo>
                  <a:lnTo>
                    <a:pt x="937" y="167"/>
                  </a:lnTo>
                  <a:lnTo>
                    <a:pt x="942" y="171"/>
                  </a:lnTo>
                  <a:lnTo>
                    <a:pt x="0" y="5"/>
                  </a:lnTo>
                  <a:lnTo>
                    <a:pt x="1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D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17" name="Freeform 347"/>
            <p:cNvSpPr>
              <a:spLocks/>
            </p:cNvSpPr>
            <p:nvPr/>
          </p:nvSpPr>
          <p:spPr bwMode="auto">
            <a:xfrm>
              <a:off x="2911" y="1692"/>
              <a:ext cx="945" cy="171"/>
            </a:xfrm>
            <a:custGeom>
              <a:avLst/>
              <a:gdLst>
                <a:gd name="T0" fmla="*/ 1 w 945"/>
                <a:gd name="T1" fmla="*/ 0 h 171"/>
                <a:gd name="T2" fmla="*/ 937 w 945"/>
                <a:gd name="T3" fmla="*/ 164 h 171"/>
                <a:gd name="T4" fmla="*/ 942 w 945"/>
                <a:gd name="T5" fmla="*/ 168 h 171"/>
                <a:gd name="T6" fmla="*/ 945 w 945"/>
                <a:gd name="T7" fmla="*/ 171 h 171"/>
                <a:gd name="T8" fmla="*/ 0 w 945"/>
                <a:gd name="T9" fmla="*/ 4 h 171"/>
                <a:gd name="T10" fmla="*/ 0 w 945"/>
                <a:gd name="T11" fmla="*/ 2 h 171"/>
                <a:gd name="T12" fmla="*/ 1 w 945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45"/>
                <a:gd name="T22" fmla="*/ 0 h 171"/>
                <a:gd name="T23" fmla="*/ 945 w 945"/>
                <a:gd name="T24" fmla="*/ 171 h 1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45" h="171">
                  <a:moveTo>
                    <a:pt x="1" y="0"/>
                  </a:moveTo>
                  <a:lnTo>
                    <a:pt x="937" y="164"/>
                  </a:lnTo>
                  <a:lnTo>
                    <a:pt x="942" y="168"/>
                  </a:lnTo>
                  <a:lnTo>
                    <a:pt x="945" y="171"/>
                  </a:ln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D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18" name="Freeform 348"/>
            <p:cNvSpPr>
              <a:spLocks/>
            </p:cNvSpPr>
            <p:nvPr/>
          </p:nvSpPr>
          <p:spPr bwMode="auto">
            <a:xfrm>
              <a:off x="2911" y="1694"/>
              <a:ext cx="950" cy="172"/>
            </a:xfrm>
            <a:custGeom>
              <a:avLst/>
              <a:gdLst>
                <a:gd name="T0" fmla="*/ 0 w 950"/>
                <a:gd name="T1" fmla="*/ 0 h 172"/>
                <a:gd name="T2" fmla="*/ 942 w 950"/>
                <a:gd name="T3" fmla="*/ 166 h 172"/>
                <a:gd name="T4" fmla="*/ 945 w 950"/>
                <a:gd name="T5" fmla="*/ 169 h 172"/>
                <a:gd name="T6" fmla="*/ 950 w 950"/>
                <a:gd name="T7" fmla="*/ 172 h 172"/>
                <a:gd name="T8" fmla="*/ 0 w 950"/>
                <a:gd name="T9" fmla="*/ 3 h 172"/>
                <a:gd name="T10" fmla="*/ 0 w 950"/>
                <a:gd name="T11" fmla="*/ 2 h 172"/>
                <a:gd name="T12" fmla="*/ 0 w 950"/>
                <a:gd name="T13" fmla="*/ 0 h 1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50"/>
                <a:gd name="T22" fmla="*/ 0 h 172"/>
                <a:gd name="T23" fmla="*/ 950 w 950"/>
                <a:gd name="T24" fmla="*/ 172 h 17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50" h="172">
                  <a:moveTo>
                    <a:pt x="0" y="0"/>
                  </a:moveTo>
                  <a:lnTo>
                    <a:pt x="942" y="166"/>
                  </a:lnTo>
                  <a:lnTo>
                    <a:pt x="945" y="169"/>
                  </a:lnTo>
                  <a:lnTo>
                    <a:pt x="950" y="172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19" name="Freeform 349"/>
            <p:cNvSpPr>
              <a:spLocks/>
            </p:cNvSpPr>
            <p:nvPr/>
          </p:nvSpPr>
          <p:spPr bwMode="auto">
            <a:xfrm>
              <a:off x="2911" y="1696"/>
              <a:ext cx="954" cy="172"/>
            </a:xfrm>
            <a:custGeom>
              <a:avLst/>
              <a:gdLst>
                <a:gd name="T0" fmla="*/ 0 w 954"/>
                <a:gd name="T1" fmla="*/ 0 h 172"/>
                <a:gd name="T2" fmla="*/ 945 w 954"/>
                <a:gd name="T3" fmla="*/ 167 h 172"/>
                <a:gd name="T4" fmla="*/ 950 w 954"/>
                <a:gd name="T5" fmla="*/ 170 h 172"/>
                <a:gd name="T6" fmla="*/ 954 w 954"/>
                <a:gd name="T7" fmla="*/ 172 h 172"/>
                <a:gd name="T8" fmla="*/ 0 w 954"/>
                <a:gd name="T9" fmla="*/ 5 h 172"/>
                <a:gd name="T10" fmla="*/ 0 w 954"/>
                <a:gd name="T11" fmla="*/ 1 h 172"/>
                <a:gd name="T12" fmla="*/ 0 w 954"/>
                <a:gd name="T13" fmla="*/ 0 h 1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54"/>
                <a:gd name="T22" fmla="*/ 0 h 172"/>
                <a:gd name="T23" fmla="*/ 954 w 954"/>
                <a:gd name="T24" fmla="*/ 172 h 17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54" h="172">
                  <a:moveTo>
                    <a:pt x="0" y="0"/>
                  </a:moveTo>
                  <a:lnTo>
                    <a:pt x="945" y="167"/>
                  </a:lnTo>
                  <a:lnTo>
                    <a:pt x="950" y="170"/>
                  </a:lnTo>
                  <a:lnTo>
                    <a:pt x="954" y="172"/>
                  </a:lnTo>
                  <a:lnTo>
                    <a:pt x="0" y="5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20" name="Freeform 350"/>
            <p:cNvSpPr>
              <a:spLocks/>
            </p:cNvSpPr>
            <p:nvPr/>
          </p:nvSpPr>
          <p:spPr bwMode="auto">
            <a:xfrm>
              <a:off x="2911" y="1697"/>
              <a:ext cx="957" cy="174"/>
            </a:xfrm>
            <a:custGeom>
              <a:avLst/>
              <a:gdLst>
                <a:gd name="T0" fmla="*/ 0 w 957"/>
                <a:gd name="T1" fmla="*/ 0 h 174"/>
                <a:gd name="T2" fmla="*/ 950 w 957"/>
                <a:gd name="T3" fmla="*/ 169 h 174"/>
                <a:gd name="T4" fmla="*/ 954 w 957"/>
                <a:gd name="T5" fmla="*/ 171 h 174"/>
                <a:gd name="T6" fmla="*/ 957 w 957"/>
                <a:gd name="T7" fmla="*/ 174 h 174"/>
                <a:gd name="T8" fmla="*/ 0 w 957"/>
                <a:gd name="T9" fmla="*/ 6 h 174"/>
                <a:gd name="T10" fmla="*/ 0 w 957"/>
                <a:gd name="T11" fmla="*/ 4 h 174"/>
                <a:gd name="T12" fmla="*/ 0 w 957"/>
                <a:gd name="T13" fmla="*/ 0 h 1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57"/>
                <a:gd name="T22" fmla="*/ 0 h 174"/>
                <a:gd name="T23" fmla="*/ 957 w 957"/>
                <a:gd name="T24" fmla="*/ 174 h 1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57" h="174">
                  <a:moveTo>
                    <a:pt x="0" y="0"/>
                  </a:moveTo>
                  <a:lnTo>
                    <a:pt x="950" y="169"/>
                  </a:lnTo>
                  <a:lnTo>
                    <a:pt x="954" y="171"/>
                  </a:lnTo>
                  <a:lnTo>
                    <a:pt x="957" y="174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21" name="Freeform 351"/>
            <p:cNvSpPr>
              <a:spLocks/>
            </p:cNvSpPr>
            <p:nvPr/>
          </p:nvSpPr>
          <p:spPr bwMode="auto">
            <a:xfrm>
              <a:off x="2911" y="1701"/>
              <a:ext cx="962" cy="174"/>
            </a:xfrm>
            <a:custGeom>
              <a:avLst/>
              <a:gdLst>
                <a:gd name="T0" fmla="*/ 0 w 962"/>
                <a:gd name="T1" fmla="*/ 0 h 174"/>
                <a:gd name="T2" fmla="*/ 954 w 962"/>
                <a:gd name="T3" fmla="*/ 167 h 174"/>
                <a:gd name="T4" fmla="*/ 957 w 962"/>
                <a:gd name="T5" fmla="*/ 170 h 174"/>
                <a:gd name="T6" fmla="*/ 962 w 962"/>
                <a:gd name="T7" fmla="*/ 174 h 174"/>
                <a:gd name="T8" fmla="*/ 0 w 962"/>
                <a:gd name="T9" fmla="*/ 3 h 174"/>
                <a:gd name="T10" fmla="*/ 0 w 962"/>
                <a:gd name="T11" fmla="*/ 2 h 174"/>
                <a:gd name="T12" fmla="*/ 0 w 962"/>
                <a:gd name="T13" fmla="*/ 0 h 1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2"/>
                <a:gd name="T22" fmla="*/ 0 h 174"/>
                <a:gd name="T23" fmla="*/ 962 w 962"/>
                <a:gd name="T24" fmla="*/ 174 h 1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2" h="174">
                  <a:moveTo>
                    <a:pt x="0" y="0"/>
                  </a:moveTo>
                  <a:lnTo>
                    <a:pt x="954" y="167"/>
                  </a:lnTo>
                  <a:lnTo>
                    <a:pt x="957" y="170"/>
                  </a:lnTo>
                  <a:lnTo>
                    <a:pt x="962" y="174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22" name="Freeform 352"/>
            <p:cNvSpPr>
              <a:spLocks/>
            </p:cNvSpPr>
            <p:nvPr/>
          </p:nvSpPr>
          <p:spPr bwMode="auto">
            <a:xfrm>
              <a:off x="2911" y="1703"/>
              <a:ext cx="966" cy="175"/>
            </a:xfrm>
            <a:custGeom>
              <a:avLst/>
              <a:gdLst>
                <a:gd name="T0" fmla="*/ 0 w 966"/>
                <a:gd name="T1" fmla="*/ 0 h 175"/>
                <a:gd name="T2" fmla="*/ 957 w 966"/>
                <a:gd name="T3" fmla="*/ 168 h 175"/>
                <a:gd name="T4" fmla="*/ 962 w 966"/>
                <a:gd name="T5" fmla="*/ 172 h 175"/>
                <a:gd name="T6" fmla="*/ 966 w 966"/>
                <a:gd name="T7" fmla="*/ 175 h 175"/>
                <a:gd name="T8" fmla="*/ 0 w 966"/>
                <a:gd name="T9" fmla="*/ 5 h 175"/>
                <a:gd name="T10" fmla="*/ 0 w 966"/>
                <a:gd name="T11" fmla="*/ 1 h 175"/>
                <a:gd name="T12" fmla="*/ 0 w 966"/>
                <a:gd name="T13" fmla="*/ 0 h 1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6"/>
                <a:gd name="T22" fmla="*/ 0 h 175"/>
                <a:gd name="T23" fmla="*/ 966 w 966"/>
                <a:gd name="T24" fmla="*/ 175 h 17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6" h="175">
                  <a:moveTo>
                    <a:pt x="0" y="0"/>
                  </a:moveTo>
                  <a:lnTo>
                    <a:pt x="957" y="168"/>
                  </a:lnTo>
                  <a:lnTo>
                    <a:pt x="962" y="172"/>
                  </a:lnTo>
                  <a:lnTo>
                    <a:pt x="966" y="175"/>
                  </a:lnTo>
                  <a:lnTo>
                    <a:pt x="0" y="5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23" name="Freeform 353"/>
            <p:cNvSpPr>
              <a:spLocks/>
            </p:cNvSpPr>
            <p:nvPr/>
          </p:nvSpPr>
          <p:spPr bwMode="auto">
            <a:xfrm>
              <a:off x="2911" y="1704"/>
              <a:ext cx="969" cy="176"/>
            </a:xfrm>
            <a:custGeom>
              <a:avLst/>
              <a:gdLst>
                <a:gd name="T0" fmla="*/ 0 w 969"/>
                <a:gd name="T1" fmla="*/ 0 h 176"/>
                <a:gd name="T2" fmla="*/ 962 w 969"/>
                <a:gd name="T3" fmla="*/ 171 h 176"/>
                <a:gd name="T4" fmla="*/ 966 w 969"/>
                <a:gd name="T5" fmla="*/ 174 h 176"/>
                <a:gd name="T6" fmla="*/ 969 w 969"/>
                <a:gd name="T7" fmla="*/ 176 h 176"/>
                <a:gd name="T8" fmla="*/ 0 w 969"/>
                <a:gd name="T9" fmla="*/ 5 h 176"/>
                <a:gd name="T10" fmla="*/ 0 w 969"/>
                <a:gd name="T11" fmla="*/ 4 h 176"/>
                <a:gd name="T12" fmla="*/ 0 w 969"/>
                <a:gd name="T13" fmla="*/ 0 h 1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9"/>
                <a:gd name="T22" fmla="*/ 0 h 176"/>
                <a:gd name="T23" fmla="*/ 969 w 969"/>
                <a:gd name="T24" fmla="*/ 176 h 17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9" h="176">
                  <a:moveTo>
                    <a:pt x="0" y="0"/>
                  </a:moveTo>
                  <a:lnTo>
                    <a:pt x="962" y="171"/>
                  </a:lnTo>
                  <a:lnTo>
                    <a:pt x="966" y="174"/>
                  </a:lnTo>
                  <a:lnTo>
                    <a:pt x="969" y="176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24" name="Freeform 354"/>
            <p:cNvSpPr>
              <a:spLocks/>
            </p:cNvSpPr>
            <p:nvPr/>
          </p:nvSpPr>
          <p:spPr bwMode="auto">
            <a:xfrm>
              <a:off x="2911" y="1708"/>
              <a:ext cx="972" cy="175"/>
            </a:xfrm>
            <a:custGeom>
              <a:avLst/>
              <a:gdLst>
                <a:gd name="T0" fmla="*/ 0 w 972"/>
                <a:gd name="T1" fmla="*/ 0 h 175"/>
                <a:gd name="T2" fmla="*/ 966 w 972"/>
                <a:gd name="T3" fmla="*/ 170 h 175"/>
                <a:gd name="T4" fmla="*/ 969 w 972"/>
                <a:gd name="T5" fmla="*/ 172 h 175"/>
                <a:gd name="T6" fmla="*/ 972 w 972"/>
                <a:gd name="T7" fmla="*/ 175 h 175"/>
                <a:gd name="T8" fmla="*/ 1 w 972"/>
                <a:gd name="T9" fmla="*/ 3 h 175"/>
                <a:gd name="T10" fmla="*/ 0 w 972"/>
                <a:gd name="T11" fmla="*/ 1 h 175"/>
                <a:gd name="T12" fmla="*/ 0 w 972"/>
                <a:gd name="T13" fmla="*/ 0 h 1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72"/>
                <a:gd name="T22" fmla="*/ 0 h 175"/>
                <a:gd name="T23" fmla="*/ 972 w 972"/>
                <a:gd name="T24" fmla="*/ 175 h 17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72" h="175">
                  <a:moveTo>
                    <a:pt x="0" y="0"/>
                  </a:moveTo>
                  <a:lnTo>
                    <a:pt x="966" y="170"/>
                  </a:lnTo>
                  <a:lnTo>
                    <a:pt x="969" y="172"/>
                  </a:lnTo>
                  <a:lnTo>
                    <a:pt x="972" y="175"/>
                  </a:lnTo>
                  <a:lnTo>
                    <a:pt x="1" y="3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25" name="Freeform 355"/>
            <p:cNvSpPr>
              <a:spLocks/>
            </p:cNvSpPr>
            <p:nvPr/>
          </p:nvSpPr>
          <p:spPr bwMode="auto">
            <a:xfrm>
              <a:off x="2911" y="1709"/>
              <a:ext cx="977" cy="178"/>
            </a:xfrm>
            <a:custGeom>
              <a:avLst/>
              <a:gdLst>
                <a:gd name="T0" fmla="*/ 0 w 977"/>
                <a:gd name="T1" fmla="*/ 0 h 178"/>
                <a:gd name="T2" fmla="*/ 969 w 977"/>
                <a:gd name="T3" fmla="*/ 171 h 178"/>
                <a:gd name="T4" fmla="*/ 972 w 977"/>
                <a:gd name="T5" fmla="*/ 174 h 178"/>
                <a:gd name="T6" fmla="*/ 977 w 977"/>
                <a:gd name="T7" fmla="*/ 178 h 178"/>
                <a:gd name="T8" fmla="*/ 1 w 977"/>
                <a:gd name="T9" fmla="*/ 5 h 178"/>
                <a:gd name="T10" fmla="*/ 1 w 977"/>
                <a:gd name="T11" fmla="*/ 4 h 178"/>
                <a:gd name="T12" fmla="*/ 0 w 977"/>
                <a:gd name="T13" fmla="*/ 0 h 1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77"/>
                <a:gd name="T22" fmla="*/ 0 h 178"/>
                <a:gd name="T23" fmla="*/ 977 w 977"/>
                <a:gd name="T24" fmla="*/ 178 h 1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77" h="178">
                  <a:moveTo>
                    <a:pt x="0" y="0"/>
                  </a:moveTo>
                  <a:lnTo>
                    <a:pt x="969" y="171"/>
                  </a:lnTo>
                  <a:lnTo>
                    <a:pt x="972" y="174"/>
                  </a:lnTo>
                  <a:lnTo>
                    <a:pt x="977" y="178"/>
                  </a:lnTo>
                  <a:lnTo>
                    <a:pt x="1" y="5"/>
                  </a:lnTo>
                  <a:lnTo>
                    <a:pt x="1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26" name="Freeform 356"/>
            <p:cNvSpPr>
              <a:spLocks/>
            </p:cNvSpPr>
            <p:nvPr/>
          </p:nvSpPr>
          <p:spPr bwMode="auto">
            <a:xfrm>
              <a:off x="2912" y="1711"/>
              <a:ext cx="980" cy="177"/>
            </a:xfrm>
            <a:custGeom>
              <a:avLst/>
              <a:gdLst>
                <a:gd name="T0" fmla="*/ 0 w 980"/>
                <a:gd name="T1" fmla="*/ 0 h 177"/>
                <a:gd name="T2" fmla="*/ 971 w 980"/>
                <a:gd name="T3" fmla="*/ 172 h 177"/>
                <a:gd name="T4" fmla="*/ 976 w 980"/>
                <a:gd name="T5" fmla="*/ 176 h 177"/>
                <a:gd name="T6" fmla="*/ 980 w 980"/>
                <a:gd name="T7" fmla="*/ 177 h 177"/>
                <a:gd name="T8" fmla="*/ 2 w 980"/>
                <a:gd name="T9" fmla="*/ 5 h 177"/>
                <a:gd name="T10" fmla="*/ 0 w 980"/>
                <a:gd name="T11" fmla="*/ 3 h 177"/>
                <a:gd name="T12" fmla="*/ 0 w 980"/>
                <a:gd name="T13" fmla="*/ 0 h 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80"/>
                <a:gd name="T22" fmla="*/ 0 h 177"/>
                <a:gd name="T23" fmla="*/ 980 w 980"/>
                <a:gd name="T24" fmla="*/ 177 h 1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80" h="177">
                  <a:moveTo>
                    <a:pt x="0" y="0"/>
                  </a:moveTo>
                  <a:lnTo>
                    <a:pt x="971" y="172"/>
                  </a:lnTo>
                  <a:lnTo>
                    <a:pt x="976" y="176"/>
                  </a:lnTo>
                  <a:lnTo>
                    <a:pt x="980" y="177"/>
                  </a:lnTo>
                  <a:lnTo>
                    <a:pt x="2" y="5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E1E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27" name="Freeform 357"/>
            <p:cNvSpPr>
              <a:spLocks/>
            </p:cNvSpPr>
            <p:nvPr/>
          </p:nvSpPr>
          <p:spPr bwMode="auto">
            <a:xfrm>
              <a:off x="2912" y="1714"/>
              <a:ext cx="983" cy="178"/>
            </a:xfrm>
            <a:custGeom>
              <a:avLst/>
              <a:gdLst>
                <a:gd name="T0" fmla="*/ 0 w 983"/>
                <a:gd name="T1" fmla="*/ 0 h 178"/>
                <a:gd name="T2" fmla="*/ 976 w 983"/>
                <a:gd name="T3" fmla="*/ 173 h 178"/>
                <a:gd name="T4" fmla="*/ 980 w 983"/>
                <a:gd name="T5" fmla="*/ 174 h 178"/>
                <a:gd name="T6" fmla="*/ 983 w 983"/>
                <a:gd name="T7" fmla="*/ 178 h 178"/>
                <a:gd name="T8" fmla="*/ 4 w 983"/>
                <a:gd name="T9" fmla="*/ 5 h 178"/>
                <a:gd name="T10" fmla="*/ 4 w 983"/>
                <a:gd name="T11" fmla="*/ 5 h 178"/>
                <a:gd name="T12" fmla="*/ 4 w 983"/>
                <a:gd name="T13" fmla="*/ 5 h 178"/>
                <a:gd name="T14" fmla="*/ 2 w 983"/>
                <a:gd name="T15" fmla="*/ 2 h 178"/>
                <a:gd name="T16" fmla="*/ 0 w 983"/>
                <a:gd name="T17" fmla="*/ 0 h 17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83"/>
                <a:gd name="T28" fmla="*/ 0 h 178"/>
                <a:gd name="T29" fmla="*/ 983 w 983"/>
                <a:gd name="T30" fmla="*/ 178 h 17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83" h="178">
                  <a:moveTo>
                    <a:pt x="0" y="0"/>
                  </a:moveTo>
                  <a:lnTo>
                    <a:pt x="976" y="173"/>
                  </a:lnTo>
                  <a:lnTo>
                    <a:pt x="980" y="174"/>
                  </a:lnTo>
                  <a:lnTo>
                    <a:pt x="983" y="178"/>
                  </a:lnTo>
                  <a:lnTo>
                    <a:pt x="4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0E2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28" name="Freeform 358"/>
            <p:cNvSpPr>
              <a:spLocks/>
            </p:cNvSpPr>
            <p:nvPr/>
          </p:nvSpPr>
          <p:spPr bwMode="auto">
            <a:xfrm>
              <a:off x="2914" y="1716"/>
              <a:ext cx="985" cy="179"/>
            </a:xfrm>
            <a:custGeom>
              <a:avLst/>
              <a:gdLst>
                <a:gd name="T0" fmla="*/ 0 w 985"/>
                <a:gd name="T1" fmla="*/ 0 h 179"/>
                <a:gd name="T2" fmla="*/ 978 w 985"/>
                <a:gd name="T3" fmla="*/ 172 h 179"/>
                <a:gd name="T4" fmla="*/ 981 w 985"/>
                <a:gd name="T5" fmla="*/ 176 h 179"/>
                <a:gd name="T6" fmla="*/ 985 w 985"/>
                <a:gd name="T7" fmla="*/ 179 h 179"/>
                <a:gd name="T8" fmla="*/ 4 w 985"/>
                <a:gd name="T9" fmla="*/ 5 h 179"/>
                <a:gd name="T10" fmla="*/ 4 w 985"/>
                <a:gd name="T11" fmla="*/ 3 h 179"/>
                <a:gd name="T12" fmla="*/ 2 w 985"/>
                <a:gd name="T13" fmla="*/ 3 h 179"/>
                <a:gd name="T14" fmla="*/ 2 w 985"/>
                <a:gd name="T15" fmla="*/ 2 h 179"/>
                <a:gd name="T16" fmla="*/ 0 w 985"/>
                <a:gd name="T17" fmla="*/ 0 h 17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85"/>
                <a:gd name="T28" fmla="*/ 0 h 179"/>
                <a:gd name="T29" fmla="*/ 985 w 985"/>
                <a:gd name="T30" fmla="*/ 179 h 17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85" h="179">
                  <a:moveTo>
                    <a:pt x="0" y="0"/>
                  </a:moveTo>
                  <a:lnTo>
                    <a:pt x="978" y="172"/>
                  </a:lnTo>
                  <a:lnTo>
                    <a:pt x="981" y="176"/>
                  </a:lnTo>
                  <a:lnTo>
                    <a:pt x="985" y="179"/>
                  </a:lnTo>
                  <a:lnTo>
                    <a:pt x="4" y="5"/>
                  </a:lnTo>
                  <a:lnTo>
                    <a:pt x="4" y="3"/>
                  </a:lnTo>
                  <a:lnTo>
                    <a:pt x="2" y="3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3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29" name="Freeform 359"/>
            <p:cNvSpPr>
              <a:spLocks/>
            </p:cNvSpPr>
            <p:nvPr/>
          </p:nvSpPr>
          <p:spPr bwMode="auto">
            <a:xfrm>
              <a:off x="2916" y="1719"/>
              <a:ext cx="986" cy="178"/>
            </a:xfrm>
            <a:custGeom>
              <a:avLst/>
              <a:gdLst>
                <a:gd name="T0" fmla="*/ 0 w 986"/>
                <a:gd name="T1" fmla="*/ 0 h 178"/>
                <a:gd name="T2" fmla="*/ 979 w 986"/>
                <a:gd name="T3" fmla="*/ 173 h 178"/>
                <a:gd name="T4" fmla="*/ 983 w 986"/>
                <a:gd name="T5" fmla="*/ 176 h 178"/>
                <a:gd name="T6" fmla="*/ 986 w 986"/>
                <a:gd name="T7" fmla="*/ 178 h 178"/>
                <a:gd name="T8" fmla="*/ 3 w 986"/>
                <a:gd name="T9" fmla="*/ 5 h 178"/>
                <a:gd name="T10" fmla="*/ 2 w 986"/>
                <a:gd name="T11" fmla="*/ 2 h 178"/>
                <a:gd name="T12" fmla="*/ 0 w 986"/>
                <a:gd name="T13" fmla="*/ 0 h 1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86"/>
                <a:gd name="T22" fmla="*/ 0 h 178"/>
                <a:gd name="T23" fmla="*/ 986 w 986"/>
                <a:gd name="T24" fmla="*/ 178 h 1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86" h="178">
                  <a:moveTo>
                    <a:pt x="0" y="0"/>
                  </a:moveTo>
                  <a:lnTo>
                    <a:pt x="979" y="173"/>
                  </a:lnTo>
                  <a:lnTo>
                    <a:pt x="983" y="176"/>
                  </a:lnTo>
                  <a:lnTo>
                    <a:pt x="986" y="178"/>
                  </a:lnTo>
                  <a:lnTo>
                    <a:pt x="3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3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30" name="Freeform 360"/>
            <p:cNvSpPr>
              <a:spLocks/>
            </p:cNvSpPr>
            <p:nvPr/>
          </p:nvSpPr>
          <p:spPr bwMode="auto">
            <a:xfrm>
              <a:off x="2918" y="1721"/>
              <a:ext cx="987" cy="179"/>
            </a:xfrm>
            <a:custGeom>
              <a:avLst/>
              <a:gdLst>
                <a:gd name="T0" fmla="*/ 0 w 987"/>
                <a:gd name="T1" fmla="*/ 0 h 179"/>
                <a:gd name="T2" fmla="*/ 981 w 987"/>
                <a:gd name="T3" fmla="*/ 174 h 179"/>
                <a:gd name="T4" fmla="*/ 984 w 987"/>
                <a:gd name="T5" fmla="*/ 176 h 179"/>
                <a:gd name="T6" fmla="*/ 987 w 987"/>
                <a:gd name="T7" fmla="*/ 179 h 179"/>
                <a:gd name="T8" fmla="*/ 3 w 987"/>
                <a:gd name="T9" fmla="*/ 5 h 179"/>
                <a:gd name="T10" fmla="*/ 1 w 987"/>
                <a:gd name="T11" fmla="*/ 3 h 179"/>
                <a:gd name="T12" fmla="*/ 0 w 987"/>
                <a:gd name="T13" fmla="*/ 0 h 1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87"/>
                <a:gd name="T22" fmla="*/ 0 h 179"/>
                <a:gd name="T23" fmla="*/ 987 w 987"/>
                <a:gd name="T24" fmla="*/ 179 h 1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87" h="179">
                  <a:moveTo>
                    <a:pt x="0" y="0"/>
                  </a:moveTo>
                  <a:lnTo>
                    <a:pt x="981" y="174"/>
                  </a:lnTo>
                  <a:lnTo>
                    <a:pt x="984" y="176"/>
                  </a:lnTo>
                  <a:lnTo>
                    <a:pt x="987" y="179"/>
                  </a:lnTo>
                  <a:lnTo>
                    <a:pt x="3" y="5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3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31" name="Freeform 361"/>
            <p:cNvSpPr>
              <a:spLocks/>
            </p:cNvSpPr>
            <p:nvPr/>
          </p:nvSpPr>
          <p:spPr bwMode="auto">
            <a:xfrm>
              <a:off x="2919" y="1724"/>
              <a:ext cx="990" cy="180"/>
            </a:xfrm>
            <a:custGeom>
              <a:avLst/>
              <a:gdLst>
                <a:gd name="T0" fmla="*/ 0 w 990"/>
                <a:gd name="T1" fmla="*/ 0 h 180"/>
                <a:gd name="T2" fmla="*/ 983 w 990"/>
                <a:gd name="T3" fmla="*/ 173 h 180"/>
                <a:gd name="T4" fmla="*/ 986 w 990"/>
                <a:gd name="T5" fmla="*/ 176 h 180"/>
                <a:gd name="T6" fmla="*/ 990 w 990"/>
                <a:gd name="T7" fmla="*/ 180 h 180"/>
                <a:gd name="T8" fmla="*/ 5 w 990"/>
                <a:gd name="T9" fmla="*/ 6 h 180"/>
                <a:gd name="T10" fmla="*/ 4 w 990"/>
                <a:gd name="T11" fmla="*/ 2 h 180"/>
                <a:gd name="T12" fmla="*/ 0 w 990"/>
                <a:gd name="T13" fmla="*/ 0 h 1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0"/>
                <a:gd name="T22" fmla="*/ 0 h 180"/>
                <a:gd name="T23" fmla="*/ 990 w 990"/>
                <a:gd name="T24" fmla="*/ 180 h 18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0" h="180">
                  <a:moveTo>
                    <a:pt x="0" y="0"/>
                  </a:moveTo>
                  <a:lnTo>
                    <a:pt x="983" y="173"/>
                  </a:lnTo>
                  <a:lnTo>
                    <a:pt x="986" y="176"/>
                  </a:lnTo>
                  <a:lnTo>
                    <a:pt x="990" y="180"/>
                  </a:lnTo>
                  <a:lnTo>
                    <a:pt x="5" y="6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3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32" name="Freeform 362"/>
            <p:cNvSpPr>
              <a:spLocks/>
            </p:cNvSpPr>
            <p:nvPr/>
          </p:nvSpPr>
          <p:spPr bwMode="auto">
            <a:xfrm>
              <a:off x="2921" y="1726"/>
              <a:ext cx="991" cy="179"/>
            </a:xfrm>
            <a:custGeom>
              <a:avLst/>
              <a:gdLst>
                <a:gd name="T0" fmla="*/ 0 w 991"/>
                <a:gd name="T1" fmla="*/ 0 h 179"/>
                <a:gd name="T2" fmla="*/ 984 w 991"/>
                <a:gd name="T3" fmla="*/ 174 h 179"/>
                <a:gd name="T4" fmla="*/ 988 w 991"/>
                <a:gd name="T5" fmla="*/ 178 h 179"/>
                <a:gd name="T6" fmla="*/ 991 w 991"/>
                <a:gd name="T7" fmla="*/ 179 h 179"/>
                <a:gd name="T8" fmla="*/ 5 w 991"/>
                <a:gd name="T9" fmla="*/ 5 h 179"/>
                <a:gd name="T10" fmla="*/ 3 w 991"/>
                <a:gd name="T11" fmla="*/ 4 h 179"/>
                <a:gd name="T12" fmla="*/ 0 w 991"/>
                <a:gd name="T13" fmla="*/ 0 h 1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1"/>
                <a:gd name="T22" fmla="*/ 0 h 179"/>
                <a:gd name="T23" fmla="*/ 991 w 991"/>
                <a:gd name="T24" fmla="*/ 179 h 1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1" h="179">
                  <a:moveTo>
                    <a:pt x="0" y="0"/>
                  </a:moveTo>
                  <a:lnTo>
                    <a:pt x="984" y="174"/>
                  </a:lnTo>
                  <a:lnTo>
                    <a:pt x="988" y="178"/>
                  </a:lnTo>
                  <a:lnTo>
                    <a:pt x="991" y="179"/>
                  </a:lnTo>
                  <a:lnTo>
                    <a:pt x="5" y="5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3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33" name="Freeform 363"/>
            <p:cNvSpPr>
              <a:spLocks/>
            </p:cNvSpPr>
            <p:nvPr/>
          </p:nvSpPr>
          <p:spPr bwMode="auto">
            <a:xfrm>
              <a:off x="2924" y="1730"/>
              <a:ext cx="991" cy="179"/>
            </a:xfrm>
            <a:custGeom>
              <a:avLst/>
              <a:gdLst>
                <a:gd name="T0" fmla="*/ 0 w 991"/>
                <a:gd name="T1" fmla="*/ 0 h 179"/>
                <a:gd name="T2" fmla="*/ 985 w 991"/>
                <a:gd name="T3" fmla="*/ 174 h 179"/>
                <a:gd name="T4" fmla="*/ 988 w 991"/>
                <a:gd name="T5" fmla="*/ 175 h 179"/>
                <a:gd name="T6" fmla="*/ 991 w 991"/>
                <a:gd name="T7" fmla="*/ 179 h 179"/>
                <a:gd name="T8" fmla="*/ 4 w 991"/>
                <a:gd name="T9" fmla="*/ 5 h 179"/>
                <a:gd name="T10" fmla="*/ 2 w 991"/>
                <a:gd name="T11" fmla="*/ 1 h 179"/>
                <a:gd name="T12" fmla="*/ 0 w 991"/>
                <a:gd name="T13" fmla="*/ 0 h 1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1"/>
                <a:gd name="T22" fmla="*/ 0 h 179"/>
                <a:gd name="T23" fmla="*/ 991 w 991"/>
                <a:gd name="T24" fmla="*/ 179 h 1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1" h="179">
                  <a:moveTo>
                    <a:pt x="0" y="0"/>
                  </a:moveTo>
                  <a:lnTo>
                    <a:pt x="985" y="174"/>
                  </a:lnTo>
                  <a:lnTo>
                    <a:pt x="988" y="175"/>
                  </a:lnTo>
                  <a:lnTo>
                    <a:pt x="991" y="179"/>
                  </a:lnTo>
                  <a:lnTo>
                    <a:pt x="4" y="5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3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34" name="Freeform 364"/>
            <p:cNvSpPr>
              <a:spLocks/>
            </p:cNvSpPr>
            <p:nvPr/>
          </p:nvSpPr>
          <p:spPr bwMode="auto">
            <a:xfrm>
              <a:off x="2926" y="1731"/>
              <a:ext cx="993" cy="181"/>
            </a:xfrm>
            <a:custGeom>
              <a:avLst/>
              <a:gdLst>
                <a:gd name="T0" fmla="*/ 0 w 993"/>
                <a:gd name="T1" fmla="*/ 0 h 181"/>
                <a:gd name="T2" fmla="*/ 986 w 993"/>
                <a:gd name="T3" fmla="*/ 174 h 181"/>
                <a:gd name="T4" fmla="*/ 989 w 993"/>
                <a:gd name="T5" fmla="*/ 178 h 181"/>
                <a:gd name="T6" fmla="*/ 993 w 993"/>
                <a:gd name="T7" fmla="*/ 181 h 181"/>
                <a:gd name="T8" fmla="*/ 3 w 993"/>
                <a:gd name="T9" fmla="*/ 5 h 181"/>
                <a:gd name="T10" fmla="*/ 2 w 993"/>
                <a:gd name="T11" fmla="*/ 4 h 181"/>
                <a:gd name="T12" fmla="*/ 0 w 993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3"/>
                <a:gd name="T22" fmla="*/ 0 h 181"/>
                <a:gd name="T23" fmla="*/ 993 w 993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3" h="181">
                  <a:moveTo>
                    <a:pt x="0" y="0"/>
                  </a:moveTo>
                  <a:lnTo>
                    <a:pt x="986" y="174"/>
                  </a:lnTo>
                  <a:lnTo>
                    <a:pt x="989" y="178"/>
                  </a:lnTo>
                  <a:lnTo>
                    <a:pt x="993" y="181"/>
                  </a:lnTo>
                  <a:lnTo>
                    <a:pt x="3" y="5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35" name="Freeform 365"/>
            <p:cNvSpPr>
              <a:spLocks/>
            </p:cNvSpPr>
            <p:nvPr/>
          </p:nvSpPr>
          <p:spPr bwMode="auto">
            <a:xfrm>
              <a:off x="2928" y="1735"/>
              <a:ext cx="994" cy="179"/>
            </a:xfrm>
            <a:custGeom>
              <a:avLst/>
              <a:gdLst>
                <a:gd name="T0" fmla="*/ 0 w 994"/>
                <a:gd name="T1" fmla="*/ 0 h 179"/>
                <a:gd name="T2" fmla="*/ 987 w 994"/>
                <a:gd name="T3" fmla="*/ 174 h 179"/>
                <a:gd name="T4" fmla="*/ 991 w 994"/>
                <a:gd name="T5" fmla="*/ 177 h 179"/>
                <a:gd name="T6" fmla="*/ 994 w 994"/>
                <a:gd name="T7" fmla="*/ 179 h 179"/>
                <a:gd name="T8" fmla="*/ 3 w 994"/>
                <a:gd name="T9" fmla="*/ 5 h 179"/>
                <a:gd name="T10" fmla="*/ 1 w 994"/>
                <a:gd name="T11" fmla="*/ 1 h 179"/>
                <a:gd name="T12" fmla="*/ 0 w 994"/>
                <a:gd name="T13" fmla="*/ 0 h 1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4"/>
                <a:gd name="T22" fmla="*/ 0 h 179"/>
                <a:gd name="T23" fmla="*/ 994 w 994"/>
                <a:gd name="T24" fmla="*/ 179 h 1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4" h="179">
                  <a:moveTo>
                    <a:pt x="0" y="0"/>
                  </a:moveTo>
                  <a:lnTo>
                    <a:pt x="987" y="174"/>
                  </a:lnTo>
                  <a:lnTo>
                    <a:pt x="991" y="177"/>
                  </a:lnTo>
                  <a:lnTo>
                    <a:pt x="994" y="179"/>
                  </a:lnTo>
                  <a:lnTo>
                    <a:pt x="3" y="5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36" name="Freeform 366"/>
            <p:cNvSpPr>
              <a:spLocks/>
            </p:cNvSpPr>
            <p:nvPr/>
          </p:nvSpPr>
          <p:spPr bwMode="auto">
            <a:xfrm>
              <a:off x="2929" y="1736"/>
              <a:ext cx="997" cy="181"/>
            </a:xfrm>
            <a:custGeom>
              <a:avLst/>
              <a:gdLst>
                <a:gd name="T0" fmla="*/ 0 w 997"/>
                <a:gd name="T1" fmla="*/ 0 h 181"/>
                <a:gd name="T2" fmla="*/ 990 w 997"/>
                <a:gd name="T3" fmla="*/ 176 h 181"/>
                <a:gd name="T4" fmla="*/ 993 w 997"/>
                <a:gd name="T5" fmla="*/ 178 h 181"/>
                <a:gd name="T6" fmla="*/ 997 w 997"/>
                <a:gd name="T7" fmla="*/ 181 h 181"/>
                <a:gd name="T8" fmla="*/ 4 w 997"/>
                <a:gd name="T9" fmla="*/ 5 h 181"/>
                <a:gd name="T10" fmla="*/ 2 w 997"/>
                <a:gd name="T11" fmla="*/ 4 h 181"/>
                <a:gd name="T12" fmla="*/ 0 w 997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7"/>
                <a:gd name="T22" fmla="*/ 0 h 181"/>
                <a:gd name="T23" fmla="*/ 997 w 997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7" h="181">
                  <a:moveTo>
                    <a:pt x="0" y="0"/>
                  </a:moveTo>
                  <a:lnTo>
                    <a:pt x="990" y="176"/>
                  </a:lnTo>
                  <a:lnTo>
                    <a:pt x="993" y="178"/>
                  </a:lnTo>
                  <a:lnTo>
                    <a:pt x="997" y="181"/>
                  </a:lnTo>
                  <a:lnTo>
                    <a:pt x="4" y="5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37" name="Freeform 367"/>
            <p:cNvSpPr>
              <a:spLocks/>
            </p:cNvSpPr>
            <p:nvPr/>
          </p:nvSpPr>
          <p:spPr bwMode="auto">
            <a:xfrm>
              <a:off x="2931" y="1740"/>
              <a:ext cx="998" cy="181"/>
            </a:xfrm>
            <a:custGeom>
              <a:avLst/>
              <a:gdLst>
                <a:gd name="T0" fmla="*/ 0 w 998"/>
                <a:gd name="T1" fmla="*/ 0 h 181"/>
                <a:gd name="T2" fmla="*/ 991 w 998"/>
                <a:gd name="T3" fmla="*/ 174 h 181"/>
                <a:gd name="T4" fmla="*/ 995 w 998"/>
                <a:gd name="T5" fmla="*/ 177 h 181"/>
                <a:gd name="T6" fmla="*/ 998 w 998"/>
                <a:gd name="T7" fmla="*/ 181 h 181"/>
                <a:gd name="T8" fmla="*/ 3 w 998"/>
                <a:gd name="T9" fmla="*/ 5 h 181"/>
                <a:gd name="T10" fmla="*/ 2 w 998"/>
                <a:gd name="T11" fmla="*/ 1 h 181"/>
                <a:gd name="T12" fmla="*/ 0 w 998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8"/>
                <a:gd name="T22" fmla="*/ 0 h 181"/>
                <a:gd name="T23" fmla="*/ 998 w 998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8" h="181">
                  <a:moveTo>
                    <a:pt x="0" y="0"/>
                  </a:moveTo>
                  <a:lnTo>
                    <a:pt x="991" y="174"/>
                  </a:lnTo>
                  <a:lnTo>
                    <a:pt x="995" y="177"/>
                  </a:lnTo>
                  <a:lnTo>
                    <a:pt x="998" y="181"/>
                  </a:lnTo>
                  <a:lnTo>
                    <a:pt x="3" y="5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38" name="Freeform 368"/>
            <p:cNvSpPr>
              <a:spLocks/>
            </p:cNvSpPr>
            <p:nvPr/>
          </p:nvSpPr>
          <p:spPr bwMode="auto">
            <a:xfrm>
              <a:off x="2933" y="1741"/>
              <a:ext cx="999" cy="181"/>
            </a:xfrm>
            <a:custGeom>
              <a:avLst/>
              <a:gdLst>
                <a:gd name="T0" fmla="*/ 0 w 999"/>
                <a:gd name="T1" fmla="*/ 0 h 181"/>
                <a:gd name="T2" fmla="*/ 993 w 999"/>
                <a:gd name="T3" fmla="*/ 176 h 181"/>
                <a:gd name="T4" fmla="*/ 996 w 999"/>
                <a:gd name="T5" fmla="*/ 180 h 181"/>
                <a:gd name="T6" fmla="*/ 999 w 999"/>
                <a:gd name="T7" fmla="*/ 181 h 181"/>
                <a:gd name="T8" fmla="*/ 5 w 999"/>
                <a:gd name="T9" fmla="*/ 5 h 181"/>
                <a:gd name="T10" fmla="*/ 1 w 999"/>
                <a:gd name="T11" fmla="*/ 4 h 181"/>
                <a:gd name="T12" fmla="*/ 0 w 999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9"/>
                <a:gd name="T22" fmla="*/ 0 h 181"/>
                <a:gd name="T23" fmla="*/ 999 w 999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9" h="181">
                  <a:moveTo>
                    <a:pt x="0" y="0"/>
                  </a:moveTo>
                  <a:lnTo>
                    <a:pt x="993" y="176"/>
                  </a:lnTo>
                  <a:lnTo>
                    <a:pt x="996" y="180"/>
                  </a:lnTo>
                  <a:lnTo>
                    <a:pt x="999" y="181"/>
                  </a:lnTo>
                  <a:lnTo>
                    <a:pt x="5" y="5"/>
                  </a:lnTo>
                  <a:lnTo>
                    <a:pt x="1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39" name="Freeform 369"/>
            <p:cNvSpPr>
              <a:spLocks/>
            </p:cNvSpPr>
            <p:nvPr/>
          </p:nvSpPr>
          <p:spPr bwMode="auto">
            <a:xfrm>
              <a:off x="2934" y="1745"/>
              <a:ext cx="1002" cy="181"/>
            </a:xfrm>
            <a:custGeom>
              <a:avLst/>
              <a:gdLst>
                <a:gd name="T0" fmla="*/ 0 w 1002"/>
                <a:gd name="T1" fmla="*/ 0 h 181"/>
                <a:gd name="T2" fmla="*/ 995 w 1002"/>
                <a:gd name="T3" fmla="*/ 176 h 181"/>
                <a:gd name="T4" fmla="*/ 998 w 1002"/>
                <a:gd name="T5" fmla="*/ 177 h 181"/>
                <a:gd name="T6" fmla="*/ 1002 w 1002"/>
                <a:gd name="T7" fmla="*/ 181 h 181"/>
                <a:gd name="T8" fmla="*/ 6 w 1002"/>
                <a:gd name="T9" fmla="*/ 5 h 181"/>
                <a:gd name="T10" fmla="*/ 4 w 1002"/>
                <a:gd name="T11" fmla="*/ 1 h 181"/>
                <a:gd name="T12" fmla="*/ 0 w 1002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2"/>
                <a:gd name="T22" fmla="*/ 0 h 181"/>
                <a:gd name="T23" fmla="*/ 1002 w 1002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2" h="181">
                  <a:moveTo>
                    <a:pt x="0" y="0"/>
                  </a:moveTo>
                  <a:lnTo>
                    <a:pt x="995" y="176"/>
                  </a:lnTo>
                  <a:lnTo>
                    <a:pt x="998" y="177"/>
                  </a:lnTo>
                  <a:lnTo>
                    <a:pt x="1002" y="181"/>
                  </a:lnTo>
                  <a:lnTo>
                    <a:pt x="6" y="5"/>
                  </a:lnTo>
                  <a:lnTo>
                    <a:pt x="4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E4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40" name="Freeform 370"/>
            <p:cNvSpPr>
              <a:spLocks/>
            </p:cNvSpPr>
            <p:nvPr/>
          </p:nvSpPr>
          <p:spPr bwMode="auto">
            <a:xfrm>
              <a:off x="2938" y="1746"/>
              <a:ext cx="1001" cy="183"/>
            </a:xfrm>
            <a:custGeom>
              <a:avLst/>
              <a:gdLst>
                <a:gd name="T0" fmla="*/ 0 w 1001"/>
                <a:gd name="T1" fmla="*/ 0 h 183"/>
                <a:gd name="T2" fmla="*/ 994 w 1001"/>
                <a:gd name="T3" fmla="*/ 176 h 183"/>
                <a:gd name="T4" fmla="*/ 998 w 1001"/>
                <a:gd name="T5" fmla="*/ 180 h 183"/>
                <a:gd name="T6" fmla="*/ 1001 w 1001"/>
                <a:gd name="T7" fmla="*/ 183 h 183"/>
                <a:gd name="T8" fmla="*/ 3 w 1001"/>
                <a:gd name="T9" fmla="*/ 6 h 183"/>
                <a:gd name="T10" fmla="*/ 2 w 1001"/>
                <a:gd name="T11" fmla="*/ 4 h 183"/>
                <a:gd name="T12" fmla="*/ 0 w 1001"/>
                <a:gd name="T13" fmla="*/ 0 h 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1"/>
                <a:gd name="T22" fmla="*/ 0 h 183"/>
                <a:gd name="T23" fmla="*/ 1001 w 1001"/>
                <a:gd name="T24" fmla="*/ 183 h 1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1" h="183">
                  <a:moveTo>
                    <a:pt x="0" y="0"/>
                  </a:moveTo>
                  <a:lnTo>
                    <a:pt x="994" y="176"/>
                  </a:lnTo>
                  <a:lnTo>
                    <a:pt x="998" y="180"/>
                  </a:lnTo>
                  <a:lnTo>
                    <a:pt x="1001" y="183"/>
                  </a:lnTo>
                  <a:lnTo>
                    <a:pt x="3" y="6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E5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41" name="Freeform 371"/>
            <p:cNvSpPr>
              <a:spLocks/>
            </p:cNvSpPr>
            <p:nvPr/>
          </p:nvSpPr>
          <p:spPr bwMode="auto">
            <a:xfrm>
              <a:off x="2940" y="1750"/>
              <a:ext cx="1002" cy="181"/>
            </a:xfrm>
            <a:custGeom>
              <a:avLst/>
              <a:gdLst>
                <a:gd name="T0" fmla="*/ 0 w 1002"/>
                <a:gd name="T1" fmla="*/ 0 h 181"/>
                <a:gd name="T2" fmla="*/ 996 w 1002"/>
                <a:gd name="T3" fmla="*/ 176 h 181"/>
                <a:gd name="T4" fmla="*/ 999 w 1002"/>
                <a:gd name="T5" fmla="*/ 179 h 181"/>
                <a:gd name="T6" fmla="*/ 1002 w 1002"/>
                <a:gd name="T7" fmla="*/ 181 h 181"/>
                <a:gd name="T8" fmla="*/ 3 w 1002"/>
                <a:gd name="T9" fmla="*/ 5 h 181"/>
                <a:gd name="T10" fmla="*/ 1 w 1002"/>
                <a:gd name="T11" fmla="*/ 2 h 181"/>
                <a:gd name="T12" fmla="*/ 0 w 1002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2"/>
                <a:gd name="T22" fmla="*/ 0 h 181"/>
                <a:gd name="T23" fmla="*/ 1002 w 1002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2" h="181">
                  <a:moveTo>
                    <a:pt x="0" y="0"/>
                  </a:moveTo>
                  <a:lnTo>
                    <a:pt x="996" y="176"/>
                  </a:lnTo>
                  <a:lnTo>
                    <a:pt x="999" y="179"/>
                  </a:lnTo>
                  <a:lnTo>
                    <a:pt x="1002" y="181"/>
                  </a:lnTo>
                  <a:lnTo>
                    <a:pt x="3" y="5"/>
                  </a:lnTo>
                  <a:lnTo>
                    <a:pt x="1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E5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42" name="Freeform 372"/>
            <p:cNvSpPr>
              <a:spLocks/>
            </p:cNvSpPr>
            <p:nvPr/>
          </p:nvSpPr>
          <p:spPr bwMode="auto">
            <a:xfrm>
              <a:off x="2941" y="1752"/>
              <a:ext cx="1005" cy="182"/>
            </a:xfrm>
            <a:custGeom>
              <a:avLst/>
              <a:gdLst>
                <a:gd name="T0" fmla="*/ 0 w 1005"/>
                <a:gd name="T1" fmla="*/ 0 h 182"/>
                <a:gd name="T2" fmla="*/ 998 w 1005"/>
                <a:gd name="T3" fmla="*/ 177 h 182"/>
                <a:gd name="T4" fmla="*/ 1000 w 1005"/>
                <a:gd name="T5" fmla="*/ 179 h 182"/>
                <a:gd name="T6" fmla="*/ 1003 w 1005"/>
                <a:gd name="T7" fmla="*/ 180 h 182"/>
                <a:gd name="T8" fmla="*/ 1003 w 1005"/>
                <a:gd name="T9" fmla="*/ 182 h 182"/>
                <a:gd name="T10" fmla="*/ 1005 w 1005"/>
                <a:gd name="T11" fmla="*/ 182 h 182"/>
                <a:gd name="T12" fmla="*/ 4 w 1005"/>
                <a:gd name="T13" fmla="*/ 6 h 182"/>
                <a:gd name="T14" fmla="*/ 2 w 1005"/>
                <a:gd name="T15" fmla="*/ 3 h 182"/>
                <a:gd name="T16" fmla="*/ 0 w 1005"/>
                <a:gd name="T17" fmla="*/ 0 h 1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05"/>
                <a:gd name="T28" fmla="*/ 0 h 182"/>
                <a:gd name="T29" fmla="*/ 1005 w 1005"/>
                <a:gd name="T30" fmla="*/ 182 h 18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05" h="182">
                  <a:moveTo>
                    <a:pt x="0" y="0"/>
                  </a:moveTo>
                  <a:lnTo>
                    <a:pt x="998" y="177"/>
                  </a:lnTo>
                  <a:lnTo>
                    <a:pt x="1000" y="179"/>
                  </a:lnTo>
                  <a:lnTo>
                    <a:pt x="1003" y="180"/>
                  </a:lnTo>
                  <a:lnTo>
                    <a:pt x="1003" y="182"/>
                  </a:lnTo>
                  <a:lnTo>
                    <a:pt x="1005" y="182"/>
                  </a:lnTo>
                  <a:lnTo>
                    <a:pt x="4" y="6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E5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43" name="Freeform 373"/>
            <p:cNvSpPr>
              <a:spLocks/>
            </p:cNvSpPr>
            <p:nvPr/>
          </p:nvSpPr>
          <p:spPr bwMode="auto">
            <a:xfrm>
              <a:off x="2943" y="1755"/>
              <a:ext cx="1013" cy="182"/>
            </a:xfrm>
            <a:custGeom>
              <a:avLst/>
              <a:gdLst>
                <a:gd name="T0" fmla="*/ 0 w 1013"/>
                <a:gd name="T1" fmla="*/ 0 h 182"/>
                <a:gd name="T2" fmla="*/ 999 w 1013"/>
                <a:gd name="T3" fmla="*/ 176 h 182"/>
                <a:gd name="T4" fmla="*/ 999 w 1013"/>
                <a:gd name="T5" fmla="*/ 177 h 182"/>
                <a:gd name="T6" fmla="*/ 1001 w 1013"/>
                <a:gd name="T7" fmla="*/ 177 h 182"/>
                <a:gd name="T8" fmla="*/ 1006 w 1013"/>
                <a:gd name="T9" fmla="*/ 181 h 182"/>
                <a:gd name="T10" fmla="*/ 1013 w 1013"/>
                <a:gd name="T11" fmla="*/ 182 h 182"/>
                <a:gd name="T12" fmla="*/ 5 w 1013"/>
                <a:gd name="T13" fmla="*/ 5 h 182"/>
                <a:gd name="T14" fmla="*/ 2 w 1013"/>
                <a:gd name="T15" fmla="*/ 3 h 182"/>
                <a:gd name="T16" fmla="*/ 0 w 1013"/>
                <a:gd name="T17" fmla="*/ 0 h 1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13"/>
                <a:gd name="T28" fmla="*/ 0 h 182"/>
                <a:gd name="T29" fmla="*/ 1013 w 1013"/>
                <a:gd name="T30" fmla="*/ 182 h 18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13" h="182">
                  <a:moveTo>
                    <a:pt x="0" y="0"/>
                  </a:moveTo>
                  <a:lnTo>
                    <a:pt x="999" y="176"/>
                  </a:lnTo>
                  <a:lnTo>
                    <a:pt x="999" y="177"/>
                  </a:lnTo>
                  <a:lnTo>
                    <a:pt x="1001" y="177"/>
                  </a:lnTo>
                  <a:lnTo>
                    <a:pt x="1006" y="181"/>
                  </a:lnTo>
                  <a:lnTo>
                    <a:pt x="1013" y="182"/>
                  </a:lnTo>
                  <a:lnTo>
                    <a:pt x="5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E5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44" name="Freeform 374"/>
            <p:cNvSpPr>
              <a:spLocks/>
            </p:cNvSpPr>
            <p:nvPr/>
          </p:nvSpPr>
          <p:spPr bwMode="auto">
            <a:xfrm>
              <a:off x="2945" y="1758"/>
              <a:ext cx="1014" cy="183"/>
            </a:xfrm>
            <a:custGeom>
              <a:avLst/>
              <a:gdLst>
                <a:gd name="T0" fmla="*/ 0 w 1014"/>
                <a:gd name="T1" fmla="*/ 0 h 183"/>
                <a:gd name="T2" fmla="*/ 1001 w 1014"/>
                <a:gd name="T3" fmla="*/ 176 h 183"/>
                <a:gd name="T4" fmla="*/ 1006 w 1014"/>
                <a:gd name="T5" fmla="*/ 178 h 183"/>
                <a:gd name="T6" fmla="*/ 1014 w 1014"/>
                <a:gd name="T7" fmla="*/ 181 h 183"/>
                <a:gd name="T8" fmla="*/ 1013 w 1014"/>
                <a:gd name="T9" fmla="*/ 181 h 183"/>
                <a:gd name="T10" fmla="*/ 1013 w 1014"/>
                <a:gd name="T11" fmla="*/ 183 h 183"/>
                <a:gd name="T12" fmla="*/ 5 w 1014"/>
                <a:gd name="T13" fmla="*/ 5 h 183"/>
                <a:gd name="T14" fmla="*/ 3 w 1014"/>
                <a:gd name="T15" fmla="*/ 2 h 183"/>
                <a:gd name="T16" fmla="*/ 0 w 1014"/>
                <a:gd name="T17" fmla="*/ 0 h 1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14"/>
                <a:gd name="T28" fmla="*/ 0 h 183"/>
                <a:gd name="T29" fmla="*/ 1014 w 1014"/>
                <a:gd name="T30" fmla="*/ 183 h 18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14" h="183">
                  <a:moveTo>
                    <a:pt x="0" y="0"/>
                  </a:moveTo>
                  <a:lnTo>
                    <a:pt x="1001" y="176"/>
                  </a:lnTo>
                  <a:lnTo>
                    <a:pt x="1006" y="178"/>
                  </a:lnTo>
                  <a:lnTo>
                    <a:pt x="1014" y="181"/>
                  </a:lnTo>
                  <a:lnTo>
                    <a:pt x="1013" y="181"/>
                  </a:lnTo>
                  <a:lnTo>
                    <a:pt x="1013" y="183"/>
                  </a:lnTo>
                  <a:lnTo>
                    <a:pt x="5" y="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E5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45" name="Freeform 375"/>
            <p:cNvSpPr>
              <a:spLocks/>
            </p:cNvSpPr>
            <p:nvPr/>
          </p:nvSpPr>
          <p:spPr bwMode="auto">
            <a:xfrm>
              <a:off x="2948" y="1760"/>
              <a:ext cx="1011" cy="182"/>
            </a:xfrm>
            <a:custGeom>
              <a:avLst/>
              <a:gdLst>
                <a:gd name="T0" fmla="*/ 0 w 1011"/>
                <a:gd name="T1" fmla="*/ 0 h 182"/>
                <a:gd name="T2" fmla="*/ 1008 w 1011"/>
                <a:gd name="T3" fmla="*/ 177 h 182"/>
                <a:gd name="T4" fmla="*/ 1010 w 1011"/>
                <a:gd name="T5" fmla="*/ 179 h 182"/>
                <a:gd name="T6" fmla="*/ 1011 w 1011"/>
                <a:gd name="T7" fmla="*/ 179 h 182"/>
                <a:gd name="T8" fmla="*/ 1010 w 1011"/>
                <a:gd name="T9" fmla="*/ 181 h 182"/>
                <a:gd name="T10" fmla="*/ 1008 w 1011"/>
                <a:gd name="T11" fmla="*/ 182 h 182"/>
                <a:gd name="T12" fmla="*/ 3 w 1011"/>
                <a:gd name="T13" fmla="*/ 5 h 182"/>
                <a:gd name="T14" fmla="*/ 2 w 1011"/>
                <a:gd name="T15" fmla="*/ 3 h 182"/>
                <a:gd name="T16" fmla="*/ 0 w 1011"/>
                <a:gd name="T17" fmla="*/ 0 h 1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11"/>
                <a:gd name="T28" fmla="*/ 0 h 182"/>
                <a:gd name="T29" fmla="*/ 1011 w 1011"/>
                <a:gd name="T30" fmla="*/ 182 h 18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11" h="182">
                  <a:moveTo>
                    <a:pt x="0" y="0"/>
                  </a:moveTo>
                  <a:lnTo>
                    <a:pt x="1008" y="177"/>
                  </a:lnTo>
                  <a:lnTo>
                    <a:pt x="1010" y="179"/>
                  </a:lnTo>
                  <a:lnTo>
                    <a:pt x="1011" y="179"/>
                  </a:lnTo>
                  <a:lnTo>
                    <a:pt x="1010" y="181"/>
                  </a:lnTo>
                  <a:lnTo>
                    <a:pt x="1008" y="182"/>
                  </a:lnTo>
                  <a:lnTo>
                    <a:pt x="3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E5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46" name="Freeform 376"/>
            <p:cNvSpPr>
              <a:spLocks/>
            </p:cNvSpPr>
            <p:nvPr/>
          </p:nvSpPr>
          <p:spPr bwMode="auto">
            <a:xfrm>
              <a:off x="2950" y="1763"/>
              <a:ext cx="1008" cy="181"/>
            </a:xfrm>
            <a:custGeom>
              <a:avLst/>
              <a:gdLst>
                <a:gd name="T0" fmla="*/ 0 w 1008"/>
                <a:gd name="T1" fmla="*/ 0 h 181"/>
                <a:gd name="T2" fmla="*/ 1008 w 1008"/>
                <a:gd name="T3" fmla="*/ 178 h 181"/>
                <a:gd name="T4" fmla="*/ 1006 w 1008"/>
                <a:gd name="T5" fmla="*/ 179 h 181"/>
                <a:gd name="T6" fmla="*/ 1004 w 1008"/>
                <a:gd name="T7" fmla="*/ 181 h 181"/>
                <a:gd name="T8" fmla="*/ 3 w 1008"/>
                <a:gd name="T9" fmla="*/ 5 h 181"/>
                <a:gd name="T10" fmla="*/ 1 w 1008"/>
                <a:gd name="T11" fmla="*/ 2 h 181"/>
                <a:gd name="T12" fmla="*/ 0 w 1008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8"/>
                <a:gd name="T22" fmla="*/ 0 h 181"/>
                <a:gd name="T23" fmla="*/ 1008 w 1008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8" h="181">
                  <a:moveTo>
                    <a:pt x="0" y="0"/>
                  </a:moveTo>
                  <a:lnTo>
                    <a:pt x="1008" y="178"/>
                  </a:lnTo>
                  <a:lnTo>
                    <a:pt x="1006" y="179"/>
                  </a:lnTo>
                  <a:lnTo>
                    <a:pt x="1004" y="181"/>
                  </a:lnTo>
                  <a:lnTo>
                    <a:pt x="3" y="5"/>
                  </a:lnTo>
                  <a:lnTo>
                    <a:pt x="1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E6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47" name="Freeform 377"/>
            <p:cNvSpPr>
              <a:spLocks/>
            </p:cNvSpPr>
            <p:nvPr/>
          </p:nvSpPr>
          <p:spPr bwMode="auto">
            <a:xfrm>
              <a:off x="2951" y="1765"/>
              <a:ext cx="1005" cy="181"/>
            </a:xfrm>
            <a:custGeom>
              <a:avLst/>
              <a:gdLst>
                <a:gd name="T0" fmla="*/ 0 w 1005"/>
                <a:gd name="T1" fmla="*/ 0 h 181"/>
                <a:gd name="T2" fmla="*/ 1005 w 1005"/>
                <a:gd name="T3" fmla="*/ 177 h 181"/>
                <a:gd name="T4" fmla="*/ 1003 w 1005"/>
                <a:gd name="T5" fmla="*/ 179 h 181"/>
                <a:gd name="T6" fmla="*/ 1003 w 1005"/>
                <a:gd name="T7" fmla="*/ 181 h 181"/>
                <a:gd name="T8" fmla="*/ 5 w 1005"/>
                <a:gd name="T9" fmla="*/ 5 h 181"/>
                <a:gd name="T10" fmla="*/ 2 w 1005"/>
                <a:gd name="T11" fmla="*/ 3 h 181"/>
                <a:gd name="T12" fmla="*/ 0 w 1005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5"/>
                <a:gd name="T22" fmla="*/ 0 h 181"/>
                <a:gd name="T23" fmla="*/ 1005 w 1005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5" h="181">
                  <a:moveTo>
                    <a:pt x="0" y="0"/>
                  </a:moveTo>
                  <a:lnTo>
                    <a:pt x="1005" y="177"/>
                  </a:lnTo>
                  <a:lnTo>
                    <a:pt x="1003" y="179"/>
                  </a:lnTo>
                  <a:lnTo>
                    <a:pt x="1003" y="181"/>
                  </a:lnTo>
                  <a:lnTo>
                    <a:pt x="5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E6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48" name="Freeform 378"/>
            <p:cNvSpPr>
              <a:spLocks/>
            </p:cNvSpPr>
            <p:nvPr/>
          </p:nvSpPr>
          <p:spPr bwMode="auto">
            <a:xfrm>
              <a:off x="2953" y="1768"/>
              <a:ext cx="1001" cy="180"/>
            </a:xfrm>
            <a:custGeom>
              <a:avLst/>
              <a:gdLst>
                <a:gd name="T0" fmla="*/ 0 w 1001"/>
                <a:gd name="T1" fmla="*/ 0 h 180"/>
                <a:gd name="T2" fmla="*/ 1001 w 1001"/>
                <a:gd name="T3" fmla="*/ 176 h 180"/>
                <a:gd name="T4" fmla="*/ 1001 w 1001"/>
                <a:gd name="T5" fmla="*/ 178 h 180"/>
                <a:gd name="T6" fmla="*/ 1000 w 1001"/>
                <a:gd name="T7" fmla="*/ 180 h 180"/>
                <a:gd name="T8" fmla="*/ 5 w 1001"/>
                <a:gd name="T9" fmla="*/ 5 h 180"/>
                <a:gd name="T10" fmla="*/ 3 w 1001"/>
                <a:gd name="T11" fmla="*/ 2 h 180"/>
                <a:gd name="T12" fmla="*/ 0 w 1001"/>
                <a:gd name="T13" fmla="*/ 0 h 1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1"/>
                <a:gd name="T22" fmla="*/ 0 h 180"/>
                <a:gd name="T23" fmla="*/ 1001 w 1001"/>
                <a:gd name="T24" fmla="*/ 180 h 18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1" h="180">
                  <a:moveTo>
                    <a:pt x="0" y="0"/>
                  </a:moveTo>
                  <a:lnTo>
                    <a:pt x="1001" y="176"/>
                  </a:lnTo>
                  <a:lnTo>
                    <a:pt x="1001" y="178"/>
                  </a:lnTo>
                  <a:lnTo>
                    <a:pt x="1000" y="180"/>
                  </a:lnTo>
                  <a:lnTo>
                    <a:pt x="5" y="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E6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49" name="Freeform 379"/>
            <p:cNvSpPr>
              <a:spLocks/>
            </p:cNvSpPr>
            <p:nvPr/>
          </p:nvSpPr>
          <p:spPr bwMode="auto">
            <a:xfrm>
              <a:off x="2956" y="1770"/>
              <a:ext cx="998" cy="181"/>
            </a:xfrm>
            <a:custGeom>
              <a:avLst/>
              <a:gdLst>
                <a:gd name="T0" fmla="*/ 0 w 998"/>
                <a:gd name="T1" fmla="*/ 0 h 181"/>
                <a:gd name="T2" fmla="*/ 998 w 998"/>
                <a:gd name="T3" fmla="*/ 176 h 181"/>
                <a:gd name="T4" fmla="*/ 997 w 998"/>
                <a:gd name="T5" fmla="*/ 178 h 181"/>
                <a:gd name="T6" fmla="*/ 995 w 998"/>
                <a:gd name="T7" fmla="*/ 181 h 181"/>
                <a:gd name="T8" fmla="*/ 4 w 998"/>
                <a:gd name="T9" fmla="*/ 5 h 181"/>
                <a:gd name="T10" fmla="*/ 2 w 998"/>
                <a:gd name="T11" fmla="*/ 3 h 181"/>
                <a:gd name="T12" fmla="*/ 0 w 998"/>
                <a:gd name="T13" fmla="*/ 0 h 1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8"/>
                <a:gd name="T22" fmla="*/ 0 h 181"/>
                <a:gd name="T23" fmla="*/ 998 w 998"/>
                <a:gd name="T24" fmla="*/ 181 h 1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8" h="181">
                  <a:moveTo>
                    <a:pt x="0" y="0"/>
                  </a:moveTo>
                  <a:lnTo>
                    <a:pt x="998" y="176"/>
                  </a:lnTo>
                  <a:lnTo>
                    <a:pt x="997" y="178"/>
                  </a:lnTo>
                  <a:lnTo>
                    <a:pt x="995" y="181"/>
                  </a:lnTo>
                  <a:lnTo>
                    <a:pt x="4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E6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50" name="Freeform 380"/>
            <p:cNvSpPr>
              <a:spLocks/>
            </p:cNvSpPr>
            <p:nvPr/>
          </p:nvSpPr>
          <p:spPr bwMode="auto">
            <a:xfrm>
              <a:off x="2958" y="1773"/>
              <a:ext cx="995" cy="180"/>
            </a:xfrm>
            <a:custGeom>
              <a:avLst/>
              <a:gdLst>
                <a:gd name="T0" fmla="*/ 0 w 995"/>
                <a:gd name="T1" fmla="*/ 0 h 180"/>
                <a:gd name="T2" fmla="*/ 995 w 995"/>
                <a:gd name="T3" fmla="*/ 175 h 180"/>
                <a:gd name="T4" fmla="*/ 993 w 995"/>
                <a:gd name="T5" fmla="*/ 178 h 180"/>
                <a:gd name="T6" fmla="*/ 991 w 995"/>
                <a:gd name="T7" fmla="*/ 180 h 180"/>
                <a:gd name="T8" fmla="*/ 5 w 995"/>
                <a:gd name="T9" fmla="*/ 6 h 180"/>
                <a:gd name="T10" fmla="*/ 2 w 995"/>
                <a:gd name="T11" fmla="*/ 2 h 180"/>
                <a:gd name="T12" fmla="*/ 0 w 995"/>
                <a:gd name="T13" fmla="*/ 0 h 1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5"/>
                <a:gd name="T22" fmla="*/ 0 h 180"/>
                <a:gd name="T23" fmla="*/ 995 w 995"/>
                <a:gd name="T24" fmla="*/ 180 h 18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5" h="180">
                  <a:moveTo>
                    <a:pt x="0" y="0"/>
                  </a:moveTo>
                  <a:lnTo>
                    <a:pt x="995" y="175"/>
                  </a:lnTo>
                  <a:lnTo>
                    <a:pt x="993" y="178"/>
                  </a:lnTo>
                  <a:lnTo>
                    <a:pt x="991" y="180"/>
                  </a:lnTo>
                  <a:lnTo>
                    <a:pt x="5" y="6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E6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51" name="Freeform 381"/>
            <p:cNvSpPr>
              <a:spLocks/>
            </p:cNvSpPr>
            <p:nvPr/>
          </p:nvSpPr>
          <p:spPr bwMode="auto">
            <a:xfrm>
              <a:off x="2960" y="1775"/>
              <a:ext cx="991" cy="179"/>
            </a:xfrm>
            <a:custGeom>
              <a:avLst/>
              <a:gdLst>
                <a:gd name="T0" fmla="*/ 0 w 991"/>
                <a:gd name="T1" fmla="*/ 0 h 179"/>
                <a:gd name="T2" fmla="*/ 991 w 991"/>
                <a:gd name="T3" fmla="*/ 176 h 179"/>
                <a:gd name="T4" fmla="*/ 989 w 991"/>
                <a:gd name="T5" fmla="*/ 178 h 179"/>
                <a:gd name="T6" fmla="*/ 987 w 991"/>
                <a:gd name="T7" fmla="*/ 179 h 179"/>
                <a:gd name="T8" fmla="*/ 5 w 991"/>
                <a:gd name="T9" fmla="*/ 5 h 179"/>
                <a:gd name="T10" fmla="*/ 3 w 991"/>
                <a:gd name="T11" fmla="*/ 4 h 179"/>
                <a:gd name="T12" fmla="*/ 0 w 991"/>
                <a:gd name="T13" fmla="*/ 0 h 1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91"/>
                <a:gd name="T22" fmla="*/ 0 h 179"/>
                <a:gd name="T23" fmla="*/ 991 w 991"/>
                <a:gd name="T24" fmla="*/ 179 h 1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91" h="179">
                  <a:moveTo>
                    <a:pt x="0" y="0"/>
                  </a:moveTo>
                  <a:lnTo>
                    <a:pt x="991" y="176"/>
                  </a:lnTo>
                  <a:lnTo>
                    <a:pt x="989" y="178"/>
                  </a:lnTo>
                  <a:lnTo>
                    <a:pt x="987" y="179"/>
                  </a:lnTo>
                  <a:lnTo>
                    <a:pt x="5" y="5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E6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52" name="Freeform 382"/>
            <p:cNvSpPr>
              <a:spLocks/>
            </p:cNvSpPr>
            <p:nvPr/>
          </p:nvSpPr>
          <p:spPr bwMode="auto">
            <a:xfrm>
              <a:off x="2963" y="1779"/>
              <a:ext cx="986" cy="177"/>
            </a:xfrm>
            <a:custGeom>
              <a:avLst/>
              <a:gdLst>
                <a:gd name="T0" fmla="*/ 0 w 986"/>
                <a:gd name="T1" fmla="*/ 0 h 177"/>
                <a:gd name="T2" fmla="*/ 986 w 986"/>
                <a:gd name="T3" fmla="*/ 174 h 177"/>
                <a:gd name="T4" fmla="*/ 984 w 986"/>
                <a:gd name="T5" fmla="*/ 175 h 177"/>
                <a:gd name="T6" fmla="*/ 983 w 986"/>
                <a:gd name="T7" fmla="*/ 177 h 177"/>
                <a:gd name="T8" fmla="*/ 4 w 986"/>
                <a:gd name="T9" fmla="*/ 5 h 177"/>
                <a:gd name="T10" fmla="*/ 2 w 986"/>
                <a:gd name="T11" fmla="*/ 1 h 177"/>
                <a:gd name="T12" fmla="*/ 0 w 986"/>
                <a:gd name="T13" fmla="*/ 0 h 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86"/>
                <a:gd name="T22" fmla="*/ 0 h 177"/>
                <a:gd name="T23" fmla="*/ 986 w 986"/>
                <a:gd name="T24" fmla="*/ 177 h 1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86" h="177">
                  <a:moveTo>
                    <a:pt x="0" y="0"/>
                  </a:moveTo>
                  <a:lnTo>
                    <a:pt x="986" y="174"/>
                  </a:lnTo>
                  <a:lnTo>
                    <a:pt x="984" y="175"/>
                  </a:lnTo>
                  <a:lnTo>
                    <a:pt x="983" y="177"/>
                  </a:lnTo>
                  <a:lnTo>
                    <a:pt x="4" y="5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7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53" name="Freeform 383"/>
            <p:cNvSpPr>
              <a:spLocks/>
            </p:cNvSpPr>
            <p:nvPr/>
          </p:nvSpPr>
          <p:spPr bwMode="auto">
            <a:xfrm>
              <a:off x="2965" y="1780"/>
              <a:ext cx="982" cy="178"/>
            </a:xfrm>
            <a:custGeom>
              <a:avLst/>
              <a:gdLst>
                <a:gd name="T0" fmla="*/ 0 w 982"/>
                <a:gd name="T1" fmla="*/ 0 h 178"/>
                <a:gd name="T2" fmla="*/ 982 w 982"/>
                <a:gd name="T3" fmla="*/ 174 h 178"/>
                <a:gd name="T4" fmla="*/ 981 w 982"/>
                <a:gd name="T5" fmla="*/ 176 h 178"/>
                <a:gd name="T6" fmla="*/ 981 w 982"/>
                <a:gd name="T7" fmla="*/ 178 h 178"/>
                <a:gd name="T8" fmla="*/ 5 w 982"/>
                <a:gd name="T9" fmla="*/ 5 h 178"/>
                <a:gd name="T10" fmla="*/ 2 w 982"/>
                <a:gd name="T11" fmla="*/ 4 h 178"/>
                <a:gd name="T12" fmla="*/ 0 w 982"/>
                <a:gd name="T13" fmla="*/ 0 h 1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82"/>
                <a:gd name="T22" fmla="*/ 0 h 178"/>
                <a:gd name="T23" fmla="*/ 982 w 982"/>
                <a:gd name="T24" fmla="*/ 178 h 1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82" h="178">
                  <a:moveTo>
                    <a:pt x="0" y="0"/>
                  </a:moveTo>
                  <a:lnTo>
                    <a:pt x="982" y="174"/>
                  </a:lnTo>
                  <a:lnTo>
                    <a:pt x="981" y="176"/>
                  </a:lnTo>
                  <a:lnTo>
                    <a:pt x="981" y="178"/>
                  </a:lnTo>
                  <a:lnTo>
                    <a:pt x="5" y="5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7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54" name="Freeform 384"/>
            <p:cNvSpPr>
              <a:spLocks/>
            </p:cNvSpPr>
            <p:nvPr/>
          </p:nvSpPr>
          <p:spPr bwMode="auto">
            <a:xfrm>
              <a:off x="2967" y="1784"/>
              <a:ext cx="979" cy="175"/>
            </a:xfrm>
            <a:custGeom>
              <a:avLst/>
              <a:gdLst>
                <a:gd name="T0" fmla="*/ 0 w 979"/>
                <a:gd name="T1" fmla="*/ 0 h 175"/>
                <a:gd name="T2" fmla="*/ 979 w 979"/>
                <a:gd name="T3" fmla="*/ 172 h 175"/>
                <a:gd name="T4" fmla="*/ 979 w 979"/>
                <a:gd name="T5" fmla="*/ 174 h 175"/>
                <a:gd name="T6" fmla="*/ 977 w 979"/>
                <a:gd name="T7" fmla="*/ 175 h 175"/>
                <a:gd name="T8" fmla="*/ 5 w 979"/>
                <a:gd name="T9" fmla="*/ 5 h 175"/>
                <a:gd name="T10" fmla="*/ 3 w 979"/>
                <a:gd name="T11" fmla="*/ 1 h 175"/>
                <a:gd name="T12" fmla="*/ 0 w 979"/>
                <a:gd name="T13" fmla="*/ 0 h 1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79"/>
                <a:gd name="T22" fmla="*/ 0 h 175"/>
                <a:gd name="T23" fmla="*/ 979 w 979"/>
                <a:gd name="T24" fmla="*/ 175 h 17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79" h="175">
                  <a:moveTo>
                    <a:pt x="0" y="0"/>
                  </a:moveTo>
                  <a:lnTo>
                    <a:pt x="979" y="172"/>
                  </a:lnTo>
                  <a:lnTo>
                    <a:pt x="979" y="174"/>
                  </a:lnTo>
                  <a:lnTo>
                    <a:pt x="977" y="175"/>
                  </a:lnTo>
                  <a:lnTo>
                    <a:pt x="5" y="5"/>
                  </a:lnTo>
                  <a:lnTo>
                    <a:pt x="3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7F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55" name="Freeform 385"/>
            <p:cNvSpPr>
              <a:spLocks/>
            </p:cNvSpPr>
            <p:nvPr/>
          </p:nvSpPr>
          <p:spPr bwMode="auto">
            <a:xfrm>
              <a:off x="2970" y="1785"/>
              <a:ext cx="976" cy="178"/>
            </a:xfrm>
            <a:custGeom>
              <a:avLst/>
              <a:gdLst>
                <a:gd name="T0" fmla="*/ 0 w 976"/>
                <a:gd name="T1" fmla="*/ 0 h 178"/>
                <a:gd name="T2" fmla="*/ 976 w 976"/>
                <a:gd name="T3" fmla="*/ 173 h 178"/>
                <a:gd name="T4" fmla="*/ 974 w 976"/>
                <a:gd name="T5" fmla="*/ 174 h 178"/>
                <a:gd name="T6" fmla="*/ 972 w 976"/>
                <a:gd name="T7" fmla="*/ 178 h 178"/>
                <a:gd name="T8" fmla="*/ 3 w 976"/>
                <a:gd name="T9" fmla="*/ 5 h 178"/>
                <a:gd name="T10" fmla="*/ 2 w 976"/>
                <a:gd name="T11" fmla="*/ 4 h 178"/>
                <a:gd name="T12" fmla="*/ 0 w 976"/>
                <a:gd name="T13" fmla="*/ 0 h 1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76"/>
                <a:gd name="T22" fmla="*/ 0 h 178"/>
                <a:gd name="T23" fmla="*/ 976 w 976"/>
                <a:gd name="T24" fmla="*/ 178 h 1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76" h="178">
                  <a:moveTo>
                    <a:pt x="0" y="0"/>
                  </a:moveTo>
                  <a:lnTo>
                    <a:pt x="976" y="173"/>
                  </a:lnTo>
                  <a:lnTo>
                    <a:pt x="974" y="174"/>
                  </a:lnTo>
                  <a:lnTo>
                    <a:pt x="972" y="178"/>
                  </a:lnTo>
                  <a:lnTo>
                    <a:pt x="3" y="5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8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56" name="Freeform 386"/>
            <p:cNvSpPr>
              <a:spLocks/>
            </p:cNvSpPr>
            <p:nvPr/>
          </p:nvSpPr>
          <p:spPr bwMode="auto">
            <a:xfrm>
              <a:off x="2972" y="1789"/>
              <a:ext cx="972" cy="175"/>
            </a:xfrm>
            <a:custGeom>
              <a:avLst/>
              <a:gdLst>
                <a:gd name="T0" fmla="*/ 0 w 972"/>
                <a:gd name="T1" fmla="*/ 0 h 175"/>
                <a:gd name="T2" fmla="*/ 972 w 972"/>
                <a:gd name="T3" fmla="*/ 170 h 175"/>
                <a:gd name="T4" fmla="*/ 970 w 972"/>
                <a:gd name="T5" fmla="*/ 174 h 175"/>
                <a:gd name="T6" fmla="*/ 969 w 972"/>
                <a:gd name="T7" fmla="*/ 175 h 175"/>
                <a:gd name="T8" fmla="*/ 5 w 972"/>
                <a:gd name="T9" fmla="*/ 5 h 175"/>
                <a:gd name="T10" fmla="*/ 1 w 972"/>
                <a:gd name="T11" fmla="*/ 1 h 175"/>
                <a:gd name="T12" fmla="*/ 0 w 972"/>
                <a:gd name="T13" fmla="*/ 0 h 1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72"/>
                <a:gd name="T22" fmla="*/ 0 h 175"/>
                <a:gd name="T23" fmla="*/ 972 w 972"/>
                <a:gd name="T24" fmla="*/ 175 h 17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72" h="175">
                  <a:moveTo>
                    <a:pt x="0" y="0"/>
                  </a:moveTo>
                  <a:lnTo>
                    <a:pt x="972" y="170"/>
                  </a:lnTo>
                  <a:lnTo>
                    <a:pt x="970" y="174"/>
                  </a:lnTo>
                  <a:lnTo>
                    <a:pt x="969" y="175"/>
                  </a:lnTo>
                  <a:lnTo>
                    <a:pt x="5" y="5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8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57" name="Freeform 387"/>
            <p:cNvSpPr>
              <a:spLocks/>
            </p:cNvSpPr>
            <p:nvPr/>
          </p:nvSpPr>
          <p:spPr bwMode="auto">
            <a:xfrm>
              <a:off x="2973" y="1790"/>
              <a:ext cx="969" cy="176"/>
            </a:xfrm>
            <a:custGeom>
              <a:avLst/>
              <a:gdLst>
                <a:gd name="T0" fmla="*/ 0 w 969"/>
                <a:gd name="T1" fmla="*/ 0 h 176"/>
                <a:gd name="T2" fmla="*/ 969 w 969"/>
                <a:gd name="T3" fmla="*/ 173 h 176"/>
                <a:gd name="T4" fmla="*/ 968 w 969"/>
                <a:gd name="T5" fmla="*/ 174 h 176"/>
                <a:gd name="T6" fmla="*/ 966 w 969"/>
                <a:gd name="T7" fmla="*/ 176 h 176"/>
                <a:gd name="T8" fmla="*/ 5 w 969"/>
                <a:gd name="T9" fmla="*/ 7 h 176"/>
                <a:gd name="T10" fmla="*/ 4 w 969"/>
                <a:gd name="T11" fmla="*/ 4 h 176"/>
                <a:gd name="T12" fmla="*/ 0 w 969"/>
                <a:gd name="T13" fmla="*/ 0 h 1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9"/>
                <a:gd name="T22" fmla="*/ 0 h 176"/>
                <a:gd name="T23" fmla="*/ 969 w 969"/>
                <a:gd name="T24" fmla="*/ 176 h 17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9" h="176">
                  <a:moveTo>
                    <a:pt x="0" y="0"/>
                  </a:moveTo>
                  <a:lnTo>
                    <a:pt x="969" y="173"/>
                  </a:lnTo>
                  <a:lnTo>
                    <a:pt x="968" y="174"/>
                  </a:lnTo>
                  <a:lnTo>
                    <a:pt x="966" y="176"/>
                  </a:lnTo>
                  <a:lnTo>
                    <a:pt x="5" y="7"/>
                  </a:ln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E8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58" name="Freeform 388"/>
            <p:cNvSpPr>
              <a:spLocks/>
            </p:cNvSpPr>
            <p:nvPr/>
          </p:nvSpPr>
          <p:spPr bwMode="auto">
            <a:xfrm>
              <a:off x="2977" y="1794"/>
              <a:ext cx="964" cy="174"/>
            </a:xfrm>
            <a:custGeom>
              <a:avLst/>
              <a:gdLst>
                <a:gd name="T0" fmla="*/ 0 w 964"/>
                <a:gd name="T1" fmla="*/ 0 h 174"/>
                <a:gd name="T2" fmla="*/ 964 w 964"/>
                <a:gd name="T3" fmla="*/ 170 h 174"/>
                <a:gd name="T4" fmla="*/ 962 w 964"/>
                <a:gd name="T5" fmla="*/ 172 h 174"/>
                <a:gd name="T6" fmla="*/ 960 w 964"/>
                <a:gd name="T7" fmla="*/ 174 h 174"/>
                <a:gd name="T8" fmla="*/ 3 w 964"/>
                <a:gd name="T9" fmla="*/ 5 h 174"/>
                <a:gd name="T10" fmla="*/ 1 w 964"/>
                <a:gd name="T11" fmla="*/ 3 h 174"/>
                <a:gd name="T12" fmla="*/ 0 w 964"/>
                <a:gd name="T13" fmla="*/ 0 h 1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4"/>
                <a:gd name="T22" fmla="*/ 0 h 174"/>
                <a:gd name="T23" fmla="*/ 964 w 964"/>
                <a:gd name="T24" fmla="*/ 174 h 1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4" h="174">
                  <a:moveTo>
                    <a:pt x="0" y="0"/>
                  </a:moveTo>
                  <a:lnTo>
                    <a:pt x="964" y="170"/>
                  </a:lnTo>
                  <a:lnTo>
                    <a:pt x="962" y="172"/>
                  </a:lnTo>
                  <a:lnTo>
                    <a:pt x="960" y="174"/>
                  </a:lnTo>
                  <a:lnTo>
                    <a:pt x="3" y="5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59" name="Freeform 389"/>
            <p:cNvSpPr>
              <a:spLocks/>
            </p:cNvSpPr>
            <p:nvPr/>
          </p:nvSpPr>
          <p:spPr bwMode="auto">
            <a:xfrm>
              <a:off x="2978" y="1797"/>
              <a:ext cx="961" cy="173"/>
            </a:xfrm>
            <a:custGeom>
              <a:avLst/>
              <a:gdLst>
                <a:gd name="T0" fmla="*/ 0 w 961"/>
                <a:gd name="T1" fmla="*/ 0 h 173"/>
                <a:gd name="T2" fmla="*/ 961 w 961"/>
                <a:gd name="T3" fmla="*/ 169 h 173"/>
                <a:gd name="T4" fmla="*/ 959 w 961"/>
                <a:gd name="T5" fmla="*/ 171 h 173"/>
                <a:gd name="T6" fmla="*/ 958 w 961"/>
                <a:gd name="T7" fmla="*/ 173 h 173"/>
                <a:gd name="T8" fmla="*/ 5 w 961"/>
                <a:gd name="T9" fmla="*/ 5 h 173"/>
                <a:gd name="T10" fmla="*/ 2 w 961"/>
                <a:gd name="T11" fmla="*/ 2 h 173"/>
                <a:gd name="T12" fmla="*/ 0 w 961"/>
                <a:gd name="T13" fmla="*/ 0 h 1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1"/>
                <a:gd name="T22" fmla="*/ 0 h 173"/>
                <a:gd name="T23" fmla="*/ 961 w 961"/>
                <a:gd name="T24" fmla="*/ 173 h 1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1" h="173">
                  <a:moveTo>
                    <a:pt x="0" y="0"/>
                  </a:moveTo>
                  <a:lnTo>
                    <a:pt x="961" y="169"/>
                  </a:lnTo>
                  <a:lnTo>
                    <a:pt x="959" y="171"/>
                  </a:lnTo>
                  <a:lnTo>
                    <a:pt x="958" y="173"/>
                  </a:lnTo>
                  <a:lnTo>
                    <a:pt x="5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60" name="Freeform 390"/>
            <p:cNvSpPr>
              <a:spLocks/>
            </p:cNvSpPr>
            <p:nvPr/>
          </p:nvSpPr>
          <p:spPr bwMode="auto">
            <a:xfrm>
              <a:off x="2980" y="1799"/>
              <a:ext cx="957" cy="172"/>
            </a:xfrm>
            <a:custGeom>
              <a:avLst/>
              <a:gdLst>
                <a:gd name="T0" fmla="*/ 0 w 957"/>
                <a:gd name="T1" fmla="*/ 0 h 172"/>
                <a:gd name="T2" fmla="*/ 957 w 957"/>
                <a:gd name="T3" fmla="*/ 169 h 172"/>
                <a:gd name="T4" fmla="*/ 956 w 957"/>
                <a:gd name="T5" fmla="*/ 171 h 172"/>
                <a:gd name="T6" fmla="*/ 954 w 957"/>
                <a:gd name="T7" fmla="*/ 172 h 172"/>
                <a:gd name="T8" fmla="*/ 5 w 957"/>
                <a:gd name="T9" fmla="*/ 5 h 172"/>
                <a:gd name="T10" fmla="*/ 3 w 957"/>
                <a:gd name="T11" fmla="*/ 3 h 172"/>
                <a:gd name="T12" fmla="*/ 0 w 957"/>
                <a:gd name="T13" fmla="*/ 0 h 1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57"/>
                <a:gd name="T22" fmla="*/ 0 h 172"/>
                <a:gd name="T23" fmla="*/ 957 w 957"/>
                <a:gd name="T24" fmla="*/ 172 h 17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57" h="172">
                  <a:moveTo>
                    <a:pt x="0" y="0"/>
                  </a:moveTo>
                  <a:lnTo>
                    <a:pt x="957" y="169"/>
                  </a:lnTo>
                  <a:lnTo>
                    <a:pt x="956" y="171"/>
                  </a:lnTo>
                  <a:lnTo>
                    <a:pt x="954" y="172"/>
                  </a:lnTo>
                  <a:lnTo>
                    <a:pt x="5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61" name="Freeform 391"/>
            <p:cNvSpPr>
              <a:spLocks/>
            </p:cNvSpPr>
            <p:nvPr/>
          </p:nvSpPr>
          <p:spPr bwMode="auto">
            <a:xfrm>
              <a:off x="2983" y="1802"/>
              <a:ext cx="953" cy="171"/>
            </a:xfrm>
            <a:custGeom>
              <a:avLst/>
              <a:gdLst>
                <a:gd name="T0" fmla="*/ 0 w 953"/>
                <a:gd name="T1" fmla="*/ 0 h 171"/>
                <a:gd name="T2" fmla="*/ 953 w 953"/>
                <a:gd name="T3" fmla="*/ 168 h 171"/>
                <a:gd name="T4" fmla="*/ 951 w 953"/>
                <a:gd name="T5" fmla="*/ 169 h 171"/>
                <a:gd name="T6" fmla="*/ 949 w 953"/>
                <a:gd name="T7" fmla="*/ 171 h 171"/>
                <a:gd name="T8" fmla="*/ 5 w 953"/>
                <a:gd name="T9" fmla="*/ 5 h 171"/>
                <a:gd name="T10" fmla="*/ 2 w 953"/>
                <a:gd name="T11" fmla="*/ 2 h 171"/>
                <a:gd name="T12" fmla="*/ 0 w 953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53"/>
                <a:gd name="T22" fmla="*/ 0 h 171"/>
                <a:gd name="T23" fmla="*/ 953 w 953"/>
                <a:gd name="T24" fmla="*/ 171 h 1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53" h="171">
                  <a:moveTo>
                    <a:pt x="0" y="0"/>
                  </a:moveTo>
                  <a:lnTo>
                    <a:pt x="953" y="168"/>
                  </a:lnTo>
                  <a:lnTo>
                    <a:pt x="951" y="169"/>
                  </a:lnTo>
                  <a:lnTo>
                    <a:pt x="949" y="171"/>
                  </a:lnTo>
                  <a:lnTo>
                    <a:pt x="5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62" name="Freeform 392"/>
            <p:cNvSpPr>
              <a:spLocks/>
            </p:cNvSpPr>
            <p:nvPr/>
          </p:nvSpPr>
          <p:spPr bwMode="auto">
            <a:xfrm>
              <a:off x="2985" y="1804"/>
              <a:ext cx="949" cy="171"/>
            </a:xfrm>
            <a:custGeom>
              <a:avLst/>
              <a:gdLst>
                <a:gd name="T0" fmla="*/ 0 w 949"/>
                <a:gd name="T1" fmla="*/ 0 h 171"/>
                <a:gd name="T2" fmla="*/ 949 w 949"/>
                <a:gd name="T3" fmla="*/ 167 h 171"/>
                <a:gd name="T4" fmla="*/ 947 w 949"/>
                <a:gd name="T5" fmla="*/ 169 h 171"/>
                <a:gd name="T6" fmla="*/ 944 w 949"/>
                <a:gd name="T7" fmla="*/ 171 h 171"/>
                <a:gd name="T8" fmla="*/ 5 w 949"/>
                <a:gd name="T9" fmla="*/ 5 h 171"/>
                <a:gd name="T10" fmla="*/ 3 w 949"/>
                <a:gd name="T11" fmla="*/ 3 h 171"/>
                <a:gd name="T12" fmla="*/ 0 w 949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49"/>
                <a:gd name="T22" fmla="*/ 0 h 171"/>
                <a:gd name="T23" fmla="*/ 949 w 949"/>
                <a:gd name="T24" fmla="*/ 171 h 1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49" h="171">
                  <a:moveTo>
                    <a:pt x="0" y="0"/>
                  </a:moveTo>
                  <a:lnTo>
                    <a:pt x="949" y="167"/>
                  </a:lnTo>
                  <a:lnTo>
                    <a:pt x="947" y="169"/>
                  </a:lnTo>
                  <a:lnTo>
                    <a:pt x="944" y="171"/>
                  </a:lnTo>
                  <a:lnTo>
                    <a:pt x="5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63" name="Freeform 393"/>
            <p:cNvSpPr>
              <a:spLocks/>
            </p:cNvSpPr>
            <p:nvPr/>
          </p:nvSpPr>
          <p:spPr bwMode="auto">
            <a:xfrm>
              <a:off x="2988" y="1807"/>
              <a:ext cx="944" cy="171"/>
            </a:xfrm>
            <a:custGeom>
              <a:avLst/>
              <a:gdLst>
                <a:gd name="T0" fmla="*/ 0 w 944"/>
                <a:gd name="T1" fmla="*/ 0 h 171"/>
                <a:gd name="T2" fmla="*/ 944 w 944"/>
                <a:gd name="T3" fmla="*/ 166 h 171"/>
                <a:gd name="T4" fmla="*/ 941 w 944"/>
                <a:gd name="T5" fmla="*/ 168 h 171"/>
                <a:gd name="T6" fmla="*/ 939 w 944"/>
                <a:gd name="T7" fmla="*/ 171 h 171"/>
                <a:gd name="T8" fmla="*/ 4 w 944"/>
                <a:gd name="T9" fmla="*/ 5 h 171"/>
                <a:gd name="T10" fmla="*/ 2 w 944"/>
                <a:gd name="T11" fmla="*/ 2 h 171"/>
                <a:gd name="T12" fmla="*/ 0 w 944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44"/>
                <a:gd name="T22" fmla="*/ 0 h 171"/>
                <a:gd name="T23" fmla="*/ 944 w 944"/>
                <a:gd name="T24" fmla="*/ 171 h 1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44" h="171">
                  <a:moveTo>
                    <a:pt x="0" y="0"/>
                  </a:moveTo>
                  <a:lnTo>
                    <a:pt x="944" y="166"/>
                  </a:lnTo>
                  <a:lnTo>
                    <a:pt x="941" y="168"/>
                  </a:lnTo>
                  <a:lnTo>
                    <a:pt x="939" y="171"/>
                  </a:lnTo>
                  <a:lnTo>
                    <a:pt x="4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64" name="Freeform 394"/>
            <p:cNvSpPr>
              <a:spLocks/>
            </p:cNvSpPr>
            <p:nvPr/>
          </p:nvSpPr>
          <p:spPr bwMode="auto">
            <a:xfrm>
              <a:off x="2990" y="1809"/>
              <a:ext cx="939" cy="171"/>
            </a:xfrm>
            <a:custGeom>
              <a:avLst/>
              <a:gdLst>
                <a:gd name="T0" fmla="*/ 0 w 939"/>
                <a:gd name="T1" fmla="*/ 0 h 171"/>
                <a:gd name="T2" fmla="*/ 939 w 939"/>
                <a:gd name="T3" fmla="*/ 166 h 171"/>
                <a:gd name="T4" fmla="*/ 937 w 939"/>
                <a:gd name="T5" fmla="*/ 169 h 171"/>
                <a:gd name="T6" fmla="*/ 936 w 939"/>
                <a:gd name="T7" fmla="*/ 171 h 171"/>
                <a:gd name="T8" fmla="*/ 5 w 939"/>
                <a:gd name="T9" fmla="*/ 5 h 171"/>
                <a:gd name="T10" fmla="*/ 2 w 939"/>
                <a:gd name="T11" fmla="*/ 3 h 171"/>
                <a:gd name="T12" fmla="*/ 0 w 939"/>
                <a:gd name="T13" fmla="*/ 0 h 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39"/>
                <a:gd name="T22" fmla="*/ 0 h 171"/>
                <a:gd name="T23" fmla="*/ 939 w 939"/>
                <a:gd name="T24" fmla="*/ 171 h 1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39" h="171">
                  <a:moveTo>
                    <a:pt x="0" y="0"/>
                  </a:moveTo>
                  <a:lnTo>
                    <a:pt x="939" y="166"/>
                  </a:lnTo>
                  <a:lnTo>
                    <a:pt x="937" y="169"/>
                  </a:lnTo>
                  <a:lnTo>
                    <a:pt x="936" y="171"/>
                  </a:lnTo>
                  <a:lnTo>
                    <a:pt x="5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65" name="Freeform 395"/>
            <p:cNvSpPr>
              <a:spLocks/>
            </p:cNvSpPr>
            <p:nvPr/>
          </p:nvSpPr>
          <p:spPr bwMode="auto">
            <a:xfrm>
              <a:off x="2992" y="1812"/>
              <a:ext cx="935" cy="169"/>
            </a:xfrm>
            <a:custGeom>
              <a:avLst/>
              <a:gdLst>
                <a:gd name="T0" fmla="*/ 0 w 935"/>
                <a:gd name="T1" fmla="*/ 0 h 169"/>
                <a:gd name="T2" fmla="*/ 935 w 935"/>
                <a:gd name="T3" fmla="*/ 166 h 169"/>
                <a:gd name="T4" fmla="*/ 934 w 935"/>
                <a:gd name="T5" fmla="*/ 168 h 169"/>
                <a:gd name="T6" fmla="*/ 932 w 935"/>
                <a:gd name="T7" fmla="*/ 169 h 169"/>
                <a:gd name="T8" fmla="*/ 5 w 935"/>
                <a:gd name="T9" fmla="*/ 5 h 169"/>
                <a:gd name="T10" fmla="*/ 3 w 935"/>
                <a:gd name="T11" fmla="*/ 2 h 169"/>
                <a:gd name="T12" fmla="*/ 0 w 935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35"/>
                <a:gd name="T22" fmla="*/ 0 h 169"/>
                <a:gd name="T23" fmla="*/ 935 w 935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35" h="169">
                  <a:moveTo>
                    <a:pt x="0" y="0"/>
                  </a:moveTo>
                  <a:lnTo>
                    <a:pt x="935" y="166"/>
                  </a:lnTo>
                  <a:lnTo>
                    <a:pt x="934" y="168"/>
                  </a:lnTo>
                  <a:lnTo>
                    <a:pt x="932" y="169"/>
                  </a:lnTo>
                  <a:lnTo>
                    <a:pt x="5" y="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66" name="Freeform 396"/>
            <p:cNvSpPr>
              <a:spLocks/>
            </p:cNvSpPr>
            <p:nvPr/>
          </p:nvSpPr>
          <p:spPr bwMode="auto">
            <a:xfrm>
              <a:off x="2995" y="1814"/>
              <a:ext cx="931" cy="169"/>
            </a:xfrm>
            <a:custGeom>
              <a:avLst/>
              <a:gdLst>
                <a:gd name="T0" fmla="*/ 0 w 931"/>
                <a:gd name="T1" fmla="*/ 0 h 169"/>
                <a:gd name="T2" fmla="*/ 931 w 931"/>
                <a:gd name="T3" fmla="*/ 166 h 169"/>
                <a:gd name="T4" fmla="*/ 929 w 931"/>
                <a:gd name="T5" fmla="*/ 167 h 169"/>
                <a:gd name="T6" fmla="*/ 927 w 931"/>
                <a:gd name="T7" fmla="*/ 169 h 169"/>
                <a:gd name="T8" fmla="*/ 5 w 931"/>
                <a:gd name="T9" fmla="*/ 7 h 169"/>
                <a:gd name="T10" fmla="*/ 2 w 931"/>
                <a:gd name="T11" fmla="*/ 3 h 169"/>
                <a:gd name="T12" fmla="*/ 0 w 931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31"/>
                <a:gd name="T22" fmla="*/ 0 h 169"/>
                <a:gd name="T23" fmla="*/ 931 w 931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31" h="169">
                  <a:moveTo>
                    <a:pt x="0" y="0"/>
                  </a:moveTo>
                  <a:lnTo>
                    <a:pt x="931" y="166"/>
                  </a:lnTo>
                  <a:lnTo>
                    <a:pt x="929" y="167"/>
                  </a:lnTo>
                  <a:lnTo>
                    <a:pt x="927" y="169"/>
                  </a:lnTo>
                  <a:lnTo>
                    <a:pt x="5" y="7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67" name="Freeform 397"/>
            <p:cNvSpPr>
              <a:spLocks/>
            </p:cNvSpPr>
            <p:nvPr/>
          </p:nvSpPr>
          <p:spPr bwMode="auto">
            <a:xfrm>
              <a:off x="2997" y="1817"/>
              <a:ext cx="927" cy="168"/>
            </a:xfrm>
            <a:custGeom>
              <a:avLst/>
              <a:gdLst>
                <a:gd name="T0" fmla="*/ 0 w 927"/>
                <a:gd name="T1" fmla="*/ 0 h 168"/>
                <a:gd name="T2" fmla="*/ 927 w 927"/>
                <a:gd name="T3" fmla="*/ 164 h 168"/>
                <a:gd name="T4" fmla="*/ 925 w 927"/>
                <a:gd name="T5" fmla="*/ 166 h 168"/>
                <a:gd name="T6" fmla="*/ 923 w 927"/>
                <a:gd name="T7" fmla="*/ 168 h 168"/>
                <a:gd name="T8" fmla="*/ 5 w 927"/>
                <a:gd name="T9" fmla="*/ 5 h 168"/>
                <a:gd name="T10" fmla="*/ 3 w 927"/>
                <a:gd name="T11" fmla="*/ 4 h 168"/>
                <a:gd name="T12" fmla="*/ 0 w 927"/>
                <a:gd name="T13" fmla="*/ 0 h 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27"/>
                <a:gd name="T22" fmla="*/ 0 h 168"/>
                <a:gd name="T23" fmla="*/ 927 w 927"/>
                <a:gd name="T24" fmla="*/ 168 h 1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27" h="168">
                  <a:moveTo>
                    <a:pt x="0" y="0"/>
                  </a:moveTo>
                  <a:lnTo>
                    <a:pt x="927" y="164"/>
                  </a:lnTo>
                  <a:lnTo>
                    <a:pt x="925" y="166"/>
                  </a:lnTo>
                  <a:lnTo>
                    <a:pt x="923" y="168"/>
                  </a:lnTo>
                  <a:lnTo>
                    <a:pt x="5" y="5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68" name="Freeform 398"/>
            <p:cNvSpPr>
              <a:spLocks/>
            </p:cNvSpPr>
            <p:nvPr/>
          </p:nvSpPr>
          <p:spPr bwMode="auto">
            <a:xfrm>
              <a:off x="3000" y="1821"/>
              <a:ext cx="922" cy="165"/>
            </a:xfrm>
            <a:custGeom>
              <a:avLst/>
              <a:gdLst>
                <a:gd name="T0" fmla="*/ 0 w 922"/>
                <a:gd name="T1" fmla="*/ 0 h 165"/>
                <a:gd name="T2" fmla="*/ 922 w 922"/>
                <a:gd name="T3" fmla="*/ 162 h 165"/>
                <a:gd name="T4" fmla="*/ 920 w 922"/>
                <a:gd name="T5" fmla="*/ 164 h 165"/>
                <a:gd name="T6" fmla="*/ 917 w 922"/>
                <a:gd name="T7" fmla="*/ 165 h 165"/>
                <a:gd name="T8" fmla="*/ 5 w 922"/>
                <a:gd name="T9" fmla="*/ 5 h 165"/>
                <a:gd name="T10" fmla="*/ 2 w 922"/>
                <a:gd name="T11" fmla="*/ 1 h 165"/>
                <a:gd name="T12" fmla="*/ 0 w 922"/>
                <a:gd name="T13" fmla="*/ 0 h 1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22"/>
                <a:gd name="T22" fmla="*/ 0 h 165"/>
                <a:gd name="T23" fmla="*/ 922 w 922"/>
                <a:gd name="T24" fmla="*/ 165 h 16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22" h="165">
                  <a:moveTo>
                    <a:pt x="0" y="0"/>
                  </a:moveTo>
                  <a:lnTo>
                    <a:pt x="922" y="162"/>
                  </a:lnTo>
                  <a:lnTo>
                    <a:pt x="920" y="164"/>
                  </a:lnTo>
                  <a:lnTo>
                    <a:pt x="917" y="165"/>
                  </a:lnTo>
                  <a:lnTo>
                    <a:pt x="5" y="5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9F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69" name="Freeform 399"/>
            <p:cNvSpPr>
              <a:spLocks/>
            </p:cNvSpPr>
            <p:nvPr/>
          </p:nvSpPr>
          <p:spPr bwMode="auto">
            <a:xfrm>
              <a:off x="3002" y="1822"/>
              <a:ext cx="918" cy="166"/>
            </a:xfrm>
            <a:custGeom>
              <a:avLst/>
              <a:gdLst>
                <a:gd name="T0" fmla="*/ 0 w 918"/>
                <a:gd name="T1" fmla="*/ 0 h 166"/>
                <a:gd name="T2" fmla="*/ 918 w 918"/>
                <a:gd name="T3" fmla="*/ 163 h 166"/>
                <a:gd name="T4" fmla="*/ 915 w 918"/>
                <a:gd name="T5" fmla="*/ 164 h 166"/>
                <a:gd name="T6" fmla="*/ 913 w 918"/>
                <a:gd name="T7" fmla="*/ 166 h 166"/>
                <a:gd name="T8" fmla="*/ 5 w 918"/>
                <a:gd name="T9" fmla="*/ 6 h 166"/>
                <a:gd name="T10" fmla="*/ 3 w 918"/>
                <a:gd name="T11" fmla="*/ 4 h 166"/>
                <a:gd name="T12" fmla="*/ 0 w 918"/>
                <a:gd name="T13" fmla="*/ 0 h 1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18"/>
                <a:gd name="T22" fmla="*/ 0 h 166"/>
                <a:gd name="T23" fmla="*/ 918 w 918"/>
                <a:gd name="T24" fmla="*/ 166 h 16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18" h="166">
                  <a:moveTo>
                    <a:pt x="0" y="0"/>
                  </a:moveTo>
                  <a:lnTo>
                    <a:pt x="918" y="163"/>
                  </a:lnTo>
                  <a:lnTo>
                    <a:pt x="915" y="164"/>
                  </a:lnTo>
                  <a:lnTo>
                    <a:pt x="913" y="166"/>
                  </a:lnTo>
                  <a:lnTo>
                    <a:pt x="5" y="6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EA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70" name="Freeform 400"/>
            <p:cNvSpPr>
              <a:spLocks/>
            </p:cNvSpPr>
            <p:nvPr/>
          </p:nvSpPr>
          <p:spPr bwMode="auto">
            <a:xfrm>
              <a:off x="3005" y="1826"/>
              <a:ext cx="912" cy="164"/>
            </a:xfrm>
            <a:custGeom>
              <a:avLst/>
              <a:gdLst>
                <a:gd name="T0" fmla="*/ 0 w 912"/>
                <a:gd name="T1" fmla="*/ 0 h 164"/>
                <a:gd name="T2" fmla="*/ 912 w 912"/>
                <a:gd name="T3" fmla="*/ 160 h 164"/>
                <a:gd name="T4" fmla="*/ 910 w 912"/>
                <a:gd name="T5" fmla="*/ 162 h 164"/>
                <a:gd name="T6" fmla="*/ 909 w 912"/>
                <a:gd name="T7" fmla="*/ 164 h 164"/>
                <a:gd name="T8" fmla="*/ 5 w 912"/>
                <a:gd name="T9" fmla="*/ 5 h 164"/>
                <a:gd name="T10" fmla="*/ 2 w 912"/>
                <a:gd name="T11" fmla="*/ 2 h 164"/>
                <a:gd name="T12" fmla="*/ 0 w 912"/>
                <a:gd name="T13" fmla="*/ 0 h 1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12"/>
                <a:gd name="T22" fmla="*/ 0 h 164"/>
                <a:gd name="T23" fmla="*/ 912 w 912"/>
                <a:gd name="T24" fmla="*/ 164 h 16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12" h="164">
                  <a:moveTo>
                    <a:pt x="0" y="0"/>
                  </a:moveTo>
                  <a:lnTo>
                    <a:pt x="912" y="160"/>
                  </a:lnTo>
                  <a:lnTo>
                    <a:pt x="910" y="162"/>
                  </a:lnTo>
                  <a:lnTo>
                    <a:pt x="909" y="164"/>
                  </a:lnTo>
                  <a:lnTo>
                    <a:pt x="5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B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71" name="Freeform 401"/>
            <p:cNvSpPr>
              <a:spLocks/>
            </p:cNvSpPr>
            <p:nvPr/>
          </p:nvSpPr>
          <p:spPr bwMode="auto">
            <a:xfrm>
              <a:off x="3007" y="1828"/>
              <a:ext cx="908" cy="163"/>
            </a:xfrm>
            <a:custGeom>
              <a:avLst/>
              <a:gdLst>
                <a:gd name="T0" fmla="*/ 0 w 908"/>
                <a:gd name="T1" fmla="*/ 0 h 163"/>
                <a:gd name="T2" fmla="*/ 908 w 908"/>
                <a:gd name="T3" fmla="*/ 160 h 163"/>
                <a:gd name="T4" fmla="*/ 907 w 908"/>
                <a:gd name="T5" fmla="*/ 162 h 163"/>
                <a:gd name="T6" fmla="*/ 905 w 908"/>
                <a:gd name="T7" fmla="*/ 163 h 163"/>
                <a:gd name="T8" fmla="*/ 5 w 908"/>
                <a:gd name="T9" fmla="*/ 5 h 163"/>
                <a:gd name="T10" fmla="*/ 3 w 908"/>
                <a:gd name="T11" fmla="*/ 3 h 163"/>
                <a:gd name="T12" fmla="*/ 0 w 908"/>
                <a:gd name="T13" fmla="*/ 0 h 1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8"/>
                <a:gd name="T22" fmla="*/ 0 h 163"/>
                <a:gd name="T23" fmla="*/ 908 w 908"/>
                <a:gd name="T24" fmla="*/ 163 h 16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8" h="163">
                  <a:moveTo>
                    <a:pt x="0" y="0"/>
                  </a:moveTo>
                  <a:lnTo>
                    <a:pt x="908" y="160"/>
                  </a:lnTo>
                  <a:lnTo>
                    <a:pt x="907" y="162"/>
                  </a:lnTo>
                  <a:lnTo>
                    <a:pt x="905" y="163"/>
                  </a:lnTo>
                  <a:lnTo>
                    <a:pt x="5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B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72" name="Freeform 402"/>
            <p:cNvSpPr>
              <a:spLocks/>
            </p:cNvSpPr>
            <p:nvPr/>
          </p:nvSpPr>
          <p:spPr bwMode="auto">
            <a:xfrm>
              <a:off x="3010" y="1831"/>
              <a:ext cx="904" cy="162"/>
            </a:xfrm>
            <a:custGeom>
              <a:avLst/>
              <a:gdLst>
                <a:gd name="T0" fmla="*/ 0 w 904"/>
                <a:gd name="T1" fmla="*/ 0 h 162"/>
                <a:gd name="T2" fmla="*/ 904 w 904"/>
                <a:gd name="T3" fmla="*/ 159 h 162"/>
                <a:gd name="T4" fmla="*/ 902 w 904"/>
                <a:gd name="T5" fmla="*/ 160 h 162"/>
                <a:gd name="T6" fmla="*/ 899 w 904"/>
                <a:gd name="T7" fmla="*/ 162 h 162"/>
                <a:gd name="T8" fmla="*/ 5 w 904"/>
                <a:gd name="T9" fmla="*/ 5 h 162"/>
                <a:gd name="T10" fmla="*/ 2 w 904"/>
                <a:gd name="T11" fmla="*/ 3 h 162"/>
                <a:gd name="T12" fmla="*/ 0 w 904"/>
                <a:gd name="T13" fmla="*/ 0 h 16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4"/>
                <a:gd name="T22" fmla="*/ 0 h 162"/>
                <a:gd name="T23" fmla="*/ 904 w 904"/>
                <a:gd name="T24" fmla="*/ 162 h 16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4" h="162">
                  <a:moveTo>
                    <a:pt x="0" y="0"/>
                  </a:moveTo>
                  <a:lnTo>
                    <a:pt x="904" y="159"/>
                  </a:lnTo>
                  <a:lnTo>
                    <a:pt x="902" y="160"/>
                  </a:lnTo>
                  <a:lnTo>
                    <a:pt x="899" y="162"/>
                  </a:lnTo>
                  <a:lnTo>
                    <a:pt x="5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B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73" name="Freeform 403"/>
            <p:cNvSpPr>
              <a:spLocks/>
            </p:cNvSpPr>
            <p:nvPr/>
          </p:nvSpPr>
          <p:spPr bwMode="auto">
            <a:xfrm>
              <a:off x="3012" y="1833"/>
              <a:ext cx="900" cy="162"/>
            </a:xfrm>
            <a:custGeom>
              <a:avLst/>
              <a:gdLst>
                <a:gd name="T0" fmla="*/ 0 w 900"/>
                <a:gd name="T1" fmla="*/ 0 h 162"/>
                <a:gd name="T2" fmla="*/ 900 w 900"/>
                <a:gd name="T3" fmla="*/ 158 h 162"/>
                <a:gd name="T4" fmla="*/ 897 w 900"/>
                <a:gd name="T5" fmla="*/ 160 h 162"/>
                <a:gd name="T6" fmla="*/ 895 w 900"/>
                <a:gd name="T7" fmla="*/ 162 h 162"/>
                <a:gd name="T8" fmla="*/ 5 w 900"/>
                <a:gd name="T9" fmla="*/ 6 h 162"/>
                <a:gd name="T10" fmla="*/ 3 w 900"/>
                <a:gd name="T11" fmla="*/ 3 h 162"/>
                <a:gd name="T12" fmla="*/ 0 w 900"/>
                <a:gd name="T13" fmla="*/ 0 h 16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0"/>
                <a:gd name="T22" fmla="*/ 0 h 162"/>
                <a:gd name="T23" fmla="*/ 900 w 900"/>
                <a:gd name="T24" fmla="*/ 162 h 16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0" h="162">
                  <a:moveTo>
                    <a:pt x="0" y="0"/>
                  </a:moveTo>
                  <a:lnTo>
                    <a:pt x="900" y="158"/>
                  </a:lnTo>
                  <a:lnTo>
                    <a:pt x="897" y="160"/>
                  </a:lnTo>
                  <a:lnTo>
                    <a:pt x="895" y="162"/>
                  </a:lnTo>
                  <a:lnTo>
                    <a:pt x="5" y="6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B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74" name="Freeform 404"/>
            <p:cNvSpPr>
              <a:spLocks/>
            </p:cNvSpPr>
            <p:nvPr/>
          </p:nvSpPr>
          <p:spPr bwMode="auto">
            <a:xfrm>
              <a:off x="3015" y="1836"/>
              <a:ext cx="894" cy="162"/>
            </a:xfrm>
            <a:custGeom>
              <a:avLst/>
              <a:gdLst>
                <a:gd name="T0" fmla="*/ 0 w 894"/>
                <a:gd name="T1" fmla="*/ 0 h 162"/>
                <a:gd name="T2" fmla="*/ 894 w 894"/>
                <a:gd name="T3" fmla="*/ 157 h 162"/>
                <a:gd name="T4" fmla="*/ 892 w 894"/>
                <a:gd name="T5" fmla="*/ 159 h 162"/>
                <a:gd name="T6" fmla="*/ 889 w 894"/>
                <a:gd name="T7" fmla="*/ 162 h 162"/>
                <a:gd name="T8" fmla="*/ 6 w 894"/>
                <a:gd name="T9" fmla="*/ 5 h 162"/>
                <a:gd name="T10" fmla="*/ 2 w 894"/>
                <a:gd name="T11" fmla="*/ 3 h 162"/>
                <a:gd name="T12" fmla="*/ 0 w 894"/>
                <a:gd name="T13" fmla="*/ 0 h 16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4"/>
                <a:gd name="T22" fmla="*/ 0 h 162"/>
                <a:gd name="T23" fmla="*/ 894 w 894"/>
                <a:gd name="T24" fmla="*/ 162 h 16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4" h="162">
                  <a:moveTo>
                    <a:pt x="0" y="0"/>
                  </a:moveTo>
                  <a:lnTo>
                    <a:pt x="894" y="157"/>
                  </a:lnTo>
                  <a:lnTo>
                    <a:pt x="892" y="159"/>
                  </a:lnTo>
                  <a:lnTo>
                    <a:pt x="889" y="162"/>
                  </a:lnTo>
                  <a:lnTo>
                    <a:pt x="6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B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75" name="Freeform 405"/>
            <p:cNvSpPr>
              <a:spLocks/>
            </p:cNvSpPr>
            <p:nvPr/>
          </p:nvSpPr>
          <p:spPr bwMode="auto">
            <a:xfrm>
              <a:off x="3017" y="1839"/>
              <a:ext cx="890" cy="161"/>
            </a:xfrm>
            <a:custGeom>
              <a:avLst/>
              <a:gdLst>
                <a:gd name="T0" fmla="*/ 0 w 890"/>
                <a:gd name="T1" fmla="*/ 0 h 161"/>
                <a:gd name="T2" fmla="*/ 890 w 890"/>
                <a:gd name="T3" fmla="*/ 156 h 161"/>
                <a:gd name="T4" fmla="*/ 887 w 890"/>
                <a:gd name="T5" fmla="*/ 159 h 161"/>
                <a:gd name="T6" fmla="*/ 885 w 890"/>
                <a:gd name="T7" fmla="*/ 161 h 161"/>
                <a:gd name="T8" fmla="*/ 5 w 890"/>
                <a:gd name="T9" fmla="*/ 5 h 161"/>
                <a:gd name="T10" fmla="*/ 4 w 890"/>
                <a:gd name="T11" fmla="*/ 2 h 161"/>
                <a:gd name="T12" fmla="*/ 0 w 890"/>
                <a:gd name="T13" fmla="*/ 0 h 1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0"/>
                <a:gd name="T22" fmla="*/ 0 h 161"/>
                <a:gd name="T23" fmla="*/ 890 w 890"/>
                <a:gd name="T24" fmla="*/ 161 h 16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0" h="161">
                  <a:moveTo>
                    <a:pt x="0" y="0"/>
                  </a:moveTo>
                  <a:lnTo>
                    <a:pt x="890" y="156"/>
                  </a:lnTo>
                  <a:lnTo>
                    <a:pt x="887" y="159"/>
                  </a:lnTo>
                  <a:lnTo>
                    <a:pt x="885" y="161"/>
                  </a:lnTo>
                  <a:lnTo>
                    <a:pt x="5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B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76" name="Freeform 406"/>
            <p:cNvSpPr>
              <a:spLocks/>
            </p:cNvSpPr>
            <p:nvPr/>
          </p:nvSpPr>
          <p:spPr bwMode="auto">
            <a:xfrm>
              <a:off x="3021" y="1841"/>
              <a:ext cx="883" cy="161"/>
            </a:xfrm>
            <a:custGeom>
              <a:avLst/>
              <a:gdLst>
                <a:gd name="T0" fmla="*/ 0 w 883"/>
                <a:gd name="T1" fmla="*/ 0 h 161"/>
                <a:gd name="T2" fmla="*/ 883 w 883"/>
                <a:gd name="T3" fmla="*/ 157 h 161"/>
                <a:gd name="T4" fmla="*/ 881 w 883"/>
                <a:gd name="T5" fmla="*/ 159 h 161"/>
                <a:gd name="T6" fmla="*/ 878 w 883"/>
                <a:gd name="T7" fmla="*/ 161 h 161"/>
                <a:gd name="T8" fmla="*/ 5 w 883"/>
                <a:gd name="T9" fmla="*/ 5 h 161"/>
                <a:gd name="T10" fmla="*/ 1 w 883"/>
                <a:gd name="T11" fmla="*/ 3 h 161"/>
                <a:gd name="T12" fmla="*/ 0 w 883"/>
                <a:gd name="T13" fmla="*/ 0 h 1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83"/>
                <a:gd name="T22" fmla="*/ 0 h 161"/>
                <a:gd name="T23" fmla="*/ 883 w 883"/>
                <a:gd name="T24" fmla="*/ 161 h 16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83" h="161">
                  <a:moveTo>
                    <a:pt x="0" y="0"/>
                  </a:moveTo>
                  <a:lnTo>
                    <a:pt x="883" y="157"/>
                  </a:lnTo>
                  <a:lnTo>
                    <a:pt x="881" y="159"/>
                  </a:lnTo>
                  <a:lnTo>
                    <a:pt x="878" y="161"/>
                  </a:lnTo>
                  <a:lnTo>
                    <a:pt x="5" y="5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EC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77" name="Freeform 407"/>
            <p:cNvSpPr>
              <a:spLocks/>
            </p:cNvSpPr>
            <p:nvPr/>
          </p:nvSpPr>
          <p:spPr bwMode="auto">
            <a:xfrm>
              <a:off x="3022" y="1844"/>
              <a:ext cx="880" cy="159"/>
            </a:xfrm>
            <a:custGeom>
              <a:avLst/>
              <a:gdLst>
                <a:gd name="T0" fmla="*/ 0 w 880"/>
                <a:gd name="T1" fmla="*/ 0 h 159"/>
                <a:gd name="T2" fmla="*/ 880 w 880"/>
                <a:gd name="T3" fmla="*/ 156 h 159"/>
                <a:gd name="T4" fmla="*/ 877 w 880"/>
                <a:gd name="T5" fmla="*/ 158 h 159"/>
                <a:gd name="T6" fmla="*/ 875 w 880"/>
                <a:gd name="T7" fmla="*/ 159 h 159"/>
                <a:gd name="T8" fmla="*/ 7 w 880"/>
                <a:gd name="T9" fmla="*/ 6 h 159"/>
                <a:gd name="T10" fmla="*/ 4 w 880"/>
                <a:gd name="T11" fmla="*/ 2 h 159"/>
                <a:gd name="T12" fmla="*/ 0 w 880"/>
                <a:gd name="T13" fmla="*/ 0 h 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80"/>
                <a:gd name="T22" fmla="*/ 0 h 159"/>
                <a:gd name="T23" fmla="*/ 880 w 880"/>
                <a:gd name="T24" fmla="*/ 159 h 1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80" h="159">
                  <a:moveTo>
                    <a:pt x="0" y="0"/>
                  </a:moveTo>
                  <a:lnTo>
                    <a:pt x="880" y="156"/>
                  </a:lnTo>
                  <a:lnTo>
                    <a:pt x="877" y="158"/>
                  </a:lnTo>
                  <a:lnTo>
                    <a:pt x="875" y="159"/>
                  </a:lnTo>
                  <a:lnTo>
                    <a:pt x="7" y="6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EC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78" name="Freeform 408"/>
            <p:cNvSpPr>
              <a:spLocks/>
            </p:cNvSpPr>
            <p:nvPr/>
          </p:nvSpPr>
          <p:spPr bwMode="auto">
            <a:xfrm>
              <a:off x="3026" y="1846"/>
              <a:ext cx="873" cy="159"/>
            </a:xfrm>
            <a:custGeom>
              <a:avLst/>
              <a:gdLst>
                <a:gd name="T0" fmla="*/ 0 w 873"/>
                <a:gd name="T1" fmla="*/ 0 h 159"/>
                <a:gd name="T2" fmla="*/ 873 w 873"/>
                <a:gd name="T3" fmla="*/ 156 h 159"/>
                <a:gd name="T4" fmla="*/ 871 w 873"/>
                <a:gd name="T5" fmla="*/ 157 h 159"/>
                <a:gd name="T6" fmla="*/ 867 w 873"/>
                <a:gd name="T7" fmla="*/ 159 h 159"/>
                <a:gd name="T8" fmla="*/ 5 w 873"/>
                <a:gd name="T9" fmla="*/ 7 h 159"/>
                <a:gd name="T10" fmla="*/ 3 w 873"/>
                <a:gd name="T11" fmla="*/ 4 h 159"/>
                <a:gd name="T12" fmla="*/ 0 w 873"/>
                <a:gd name="T13" fmla="*/ 0 h 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73"/>
                <a:gd name="T22" fmla="*/ 0 h 159"/>
                <a:gd name="T23" fmla="*/ 873 w 873"/>
                <a:gd name="T24" fmla="*/ 159 h 1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73" h="159">
                  <a:moveTo>
                    <a:pt x="0" y="0"/>
                  </a:moveTo>
                  <a:lnTo>
                    <a:pt x="873" y="156"/>
                  </a:lnTo>
                  <a:lnTo>
                    <a:pt x="871" y="157"/>
                  </a:lnTo>
                  <a:lnTo>
                    <a:pt x="867" y="159"/>
                  </a:lnTo>
                  <a:lnTo>
                    <a:pt x="5" y="7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EC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79" name="Freeform 409"/>
            <p:cNvSpPr>
              <a:spLocks/>
            </p:cNvSpPr>
            <p:nvPr/>
          </p:nvSpPr>
          <p:spPr bwMode="auto">
            <a:xfrm>
              <a:off x="3029" y="1850"/>
              <a:ext cx="868" cy="157"/>
            </a:xfrm>
            <a:custGeom>
              <a:avLst/>
              <a:gdLst>
                <a:gd name="T0" fmla="*/ 0 w 868"/>
                <a:gd name="T1" fmla="*/ 0 h 157"/>
                <a:gd name="T2" fmla="*/ 868 w 868"/>
                <a:gd name="T3" fmla="*/ 153 h 157"/>
                <a:gd name="T4" fmla="*/ 864 w 868"/>
                <a:gd name="T5" fmla="*/ 155 h 157"/>
                <a:gd name="T6" fmla="*/ 863 w 868"/>
                <a:gd name="T7" fmla="*/ 157 h 157"/>
                <a:gd name="T8" fmla="*/ 5 w 868"/>
                <a:gd name="T9" fmla="*/ 5 h 157"/>
                <a:gd name="T10" fmla="*/ 2 w 868"/>
                <a:gd name="T11" fmla="*/ 3 h 157"/>
                <a:gd name="T12" fmla="*/ 0 w 868"/>
                <a:gd name="T13" fmla="*/ 0 h 1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68"/>
                <a:gd name="T22" fmla="*/ 0 h 157"/>
                <a:gd name="T23" fmla="*/ 868 w 868"/>
                <a:gd name="T24" fmla="*/ 157 h 1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68" h="157">
                  <a:moveTo>
                    <a:pt x="0" y="0"/>
                  </a:moveTo>
                  <a:lnTo>
                    <a:pt x="868" y="153"/>
                  </a:lnTo>
                  <a:lnTo>
                    <a:pt x="864" y="155"/>
                  </a:lnTo>
                  <a:lnTo>
                    <a:pt x="863" y="157"/>
                  </a:lnTo>
                  <a:lnTo>
                    <a:pt x="5" y="5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EC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80" name="Freeform 410"/>
            <p:cNvSpPr>
              <a:spLocks/>
            </p:cNvSpPr>
            <p:nvPr/>
          </p:nvSpPr>
          <p:spPr bwMode="auto">
            <a:xfrm>
              <a:off x="3031" y="1853"/>
              <a:ext cx="862" cy="155"/>
            </a:xfrm>
            <a:custGeom>
              <a:avLst/>
              <a:gdLst>
                <a:gd name="T0" fmla="*/ 0 w 862"/>
                <a:gd name="T1" fmla="*/ 0 h 155"/>
                <a:gd name="T2" fmla="*/ 862 w 862"/>
                <a:gd name="T3" fmla="*/ 152 h 155"/>
                <a:gd name="T4" fmla="*/ 861 w 862"/>
                <a:gd name="T5" fmla="*/ 154 h 155"/>
                <a:gd name="T6" fmla="*/ 857 w 862"/>
                <a:gd name="T7" fmla="*/ 155 h 155"/>
                <a:gd name="T8" fmla="*/ 6 w 862"/>
                <a:gd name="T9" fmla="*/ 5 h 155"/>
                <a:gd name="T10" fmla="*/ 3 w 862"/>
                <a:gd name="T11" fmla="*/ 2 h 155"/>
                <a:gd name="T12" fmla="*/ 0 w 862"/>
                <a:gd name="T13" fmla="*/ 0 h 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62"/>
                <a:gd name="T22" fmla="*/ 0 h 155"/>
                <a:gd name="T23" fmla="*/ 862 w 862"/>
                <a:gd name="T24" fmla="*/ 155 h 15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62" h="155">
                  <a:moveTo>
                    <a:pt x="0" y="0"/>
                  </a:moveTo>
                  <a:lnTo>
                    <a:pt x="862" y="152"/>
                  </a:lnTo>
                  <a:lnTo>
                    <a:pt x="861" y="154"/>
                  </a:lnTo>
                  <a:lnTo>
                    <a:pt x="857" y="155"/>
                  </a:lnTo>
                  <a:lnTo>
                    <a:pt x="6" y="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EC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81" name="Freeform 411"/>
            <p:cNvSpPr>
              <a:spLocks/>
            </p:cNvSpPr>
            <p:nvPr/>
          </p:nvSpPr>
          <p:spPr bwMode="auto">
            <a:xfrm>
              <a:off x="3034" y="1855"/>
              <a:ext cx="858" cy="155"/>
            </a:xfrm>
            <a:custGeom>
              <a:avLst/>
              <a:gdLst>
                <a:gd name="T0" fmla="*/ 0 w 858"/>
                <a:gd name="T1" fmla="*/ 0 h 155"/>
                <a:gd name="T2" fmla="*/ 858 w 858"/>
                <a:gd name="T3" fmla="*/ 152 h 155"/>
                <a:gd name="T4" fmla="*/ 854 w 858"/>
                <a:gd name="T5" fmla="*/ 153 h 155"/>
                <a:gd name="T6" fmla="*/ 851 w 858"/>
                <a:gd name="T7" fmla="*/ 155 h 155"/>
                <a:gd name="T8" fmla="*/ 5 w 858"/>
                <a:gd name="T9" fmla="*/ 5 h 155"/>
                <a:gd name="T10" fmla="*/ 3 w 858"/>
                <a:gd name="T11" fmla="*/ 3 h 155"/>
                <a:gd name="T12" fmla="*/ 0 w 858"/>
                <a:gd name="T13" fmla="*/ 0 h 1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58"/>
                <a:gd name="T22" fmla="*/ 0 h 155"/>
                <a:gd name="T23" fmla="*/ 858 w 858"/>
                <a:gd name="T24" fmla="*/ 155 h 15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58" h="155">
                  <a:moveTo>
                    <a:pt x="0" y="0"/>
                  </a:moveTo>
                  <a:lnTo>
                    <a:pt x="858" y="152"/>
                  </a:lnTo>
                  <a:lnTo>
                    <a:pt x="854" y="153"/>
                  </a:lnTo>
                  <a:lnTo>
                    <a:pt x="851" y="155"/>
                  </a:lnTo>
                  <a:lnTo>
                    <a:pt x="5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EC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82" name="Freeform 412"/>
            <p:cNvSpPr>
              <a:spLocks/>
            </p:cNvSpPr>
            <p:nvPr/>
          </p:nvSpPr>
          <p:spPr bwMode="auto">
            <a:xfrm>
              <a:off x="3037" y="1858"/>
              <a:ext cx="851" cy="154"/>
            </a:xfrm>
            <a:custGeom>
              <a:avLst/>
              <a:gdLst>
                <a:gd name="T0" fmla="*/ 0 w 851"/>
                <a:gd name="T1" fmla="*/ 0 h 154"/>
                <a:gd name="T2" fmla="*/ 851 w 851"/>
                <a:gd name="T3" fmla="*/ 150 h 154"/>
                <a:gd name="T4" fmla="*/ 848 w 851"/>
                <a:gd name="T5" fmla="*/ 152 h 154"/>
                <a:gd name="T6" fmla="*/ 846 w 851"/>
                <a:gd name="T7" fmla="*/ 154 h 154"/>
                <a:gd name="T8" fmla="*/ 6 w 851"/>
                <a:gd name="T9" fmla="*/ 5 h 154"/>
                <a:gd name="T10" fmla="*/ 2 w 851"/>
                <a:gd name="T11" fmla="*/ 2 h 154"/>
                <a:gd name="T12" fmla="*/ 0 w 851"/>
                <a:gd name="T13" fmla="*/ 0 h 1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51"/>
                <a:gd name="T22" fmla="*/ 0 h 154"/>
                <a:gd name="T23" fmla="*/ 851 w 851"/>
                <a:gd name="T24" fmla="*/ 154 h 15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51" h="154">
                  <a:moveTo>
                    <a:pt x="0" y="0"/>
                  </a:moveTo>
                  <a:lnTo>
                    <a:pt x="851" y="150"/>
                  </a:lnTo>
                  <a:lnTo>
                    <a:pt x="848" y="152"/>
                  </a:lnTo>
                  <a:lnTo>
                    <a:pt x="846" y="154"/>
                  </a:lnTo>
                  <a:lnTo>
                    <a:pt x="6" y="5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ED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83" name="Freeform 413"/>
            <p:cNvSpPr>
              <a:spLocks/>
            </p:cNvSpPr>
            <p:nvPr/>
          </p:nvSpPr>
          <p:spPr bwMode="auto">
            <a:xfrm>
              <a:off x="3039" y="1860"/>
              <a:ext cx="846" cy="153"/>
            </a:xfrm>
            <a:custGeom>
              <a:avLst/>
              <a:gdLst>
                <a:gd name="T0" fmla="*/ 0 w 846"/>
                <a:gd name="T1" fmla="*/ 0 h 153"/>
                <a:gd name="T2" fmla="*/ 846 w 846"/>
                <a:gd name="T3" fmla="*/ 150 h 153"/>
                <a:gd name="T4" fmla="*/ 844 w 846"/>
                <a:gd name="T5" fmla="*/ 152 h 153"/>
                <a:gd name="T6" fmla="*/ 841 w 846"/>
                <a:gd name="T7" fmla="*/ 153 h 153"/>
                <a:gd name="T8" fmla="*/ 5 w 846"/>
                <a:gd name="T9" fmla="*/ 6 h 153"/>
                <a:gd name="T10" fmla="*/ 4 w 846"/>
                <a:gd name="T11" fmla="*/ 3 h 153"/>
                <a:gd name="T12" fmla="*/ 0 w 846"/>
                <a:gd name="T13" fmla="*/ 0 h 1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6"/>
                <a:gd name="T22" fmla="*/ 0 h 153"/>
                <a:gd name="T23" fmla="*/ 846 w 846"/>
                <a:gd name="T24" fmla="*/ 153 h 15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6" h="153">
                  <a:moveTo>
                    <a:pt x="0" y="0"/>
                  </a:moveTo>
                  <a:lnTo>
                    <a:pt x="846" y="150"/>
                  </a:lnTo>
                  <a:lnTo>
                    <a:pt x="844" y="152"/>
                  </a:lnTo>
                  <a:lnTo>
                    <a:pt x="841" y="153"/>
                  </a:lnTo>
                  <a:lnTo>
                    <a:pt x="5" y="6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ED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84" name="Freeform 414"/>
            <p:cNvSpPr>
              <a:spLocks/>
            </p:cNvSpPr>
            <p:nvPr/>
          </p:nvSpPr>
          <p:spPr bwMode="auto">
            <a:xfrm>
              <a:off x="3043" y="1863"/>
              <a:ext cx="840" cy="152"/>
            </a:xfrm>
            <a:custGeom>
              <a:avLst/>
              <a:gdLst>
                <a:gd name="T0" fmla="*/ 0 w 840"/>
                <a:gd name="T1" fmla="*/ 0 h 152"/>
                <a:gd name="T2" fmla="*/ 840 w 840"/>
                <a:gd name="T3" fmla="*/ 149 h 152"/>
                <a:gd name="T4" fmla="*/ 837 w 840"/>
                <a:gd name="T5" fmla="*/ 150 h 152"/>
                <a:gd name="T6" fmla="*/ 834 w 840"/>
                <a:gd name="T7" fmla="*/ 152 h 152"/>
                <a:gd name="T8" fmla="*/ 5 w 840"/>
                <a:gd name="T9" fmla="*/ 5 h 152"/>
                <a:gd name="T10" fmla="*/ 1 w 840"/>
                <a:gd name="T11" fmla="*/ 3 h 152"/>
                <a:gd name="T12" fmla="*/ 0 w 840"/>
                <a:gd name="T13" fmla="*/ 0 h 1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0"/>
                <a:gd name="T22" fmla="*/ 0 h 152"/>
                <a:gd name="T23" fmla="*/ 840 w 840"/>
                <a:gd name="T24" fmla="*/ 152 h 1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0" h="152">
                  <a:moveTo>
                    <a:pt x="0" y="0"/>
                  </a:moveTo>
                  <a:lnTo>
                    <a:pt x="840" y="149"/>
                  </a:lnTo>
                  <a:lnTo>
                    <a:pt x="837" y="150"/>
                  </a:lnTo>
                  <a:lnTo>
                    <a:pt x="834" y="152"/>
                  </a:lnTo>
                  <a:lnTo>
                    <a:pt x="5" y="5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ED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85" name="Freeform 415"/>
            <p:cNvSpPr>
              <a:spLocks/>
            </p:cNvSpPr>
            <p:nvPr/>
          </p:nvSpPr>
          <p:spPr bwMode="auto">
            <a:xfrm>
              <a:off x="3044" y="1866"/>
              <a:ext cx="836" cy="151"/>
            </a:xfrm>
            <a:custGeom>
              <a:avLst/>
              <a:gdLst>
                <a:gd name="T0" fmla="*/ 0 w 836"/>
                <a:gd name="T1" fmla="*/ 0 h 151"/>
                <a:gd name="T2" fmla="*/ 836 w 836"/>
                <a:gd name="T3" fmla="*/ 147 h 151"/>
                <a:gd name="T4" fmla="*/ 833 w 836"/>
                <a:gd name="T5" fmla="*/ 149 h 151"/>
                <a:gd name="T6" fmla="*/ 829 w 836"/>
                <a:gd name="T7" fmla="*/ 151 h 151"/>
                <a:gd name="T8" fmla="*/ 7 w 836"/>
                <a:gd name="T9" fmla="*/ 5 h 151"/>
                <a:gd name="T10" fmla="*/ 4 w 836"/>
                <a:gd name="T11" fmla="*/ 2 h 151"/>
                <a:gd name="T12" fmla="*/ 0 w 836"/>
                <a:gd name="T13" fmla="*/ 0 h 1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36"/>
                <a:gd name="T22" fmla="*/ 0 h 151"/>
                <a:gd name="T23" fmla="*/ 836 w 836"/>
                <a:gd name="T24" fmla="*/ 151 h 15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36" h="151">
                  <a:moveTo>
                    <a:pt x="0" y="0"/>
                  </a:moveTo>
                  <a:lnTo>
                    <a:pt x="836" y="147"/>
                  </a:lnTo>
                  <a:lnTo>
                    <a:pt x="833" y="149"/>
                  </a:lnTo>
                  <a:lnTo>
                    <a:pt x="829" y="151"/>
                  </a:lnTo>
                  <a:lnTo>
                    <a:pt x="7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ED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86" name="Freeform 416"/>
            <p:cNvSpPr>
              <a:spLocks/>
            </p:cNvSpPr>
            <p:nvPr/>
          </p:nvSpPr>
          <p:spPr bwMode="auto">
            <a:xfrm>
              <a:off x="3048" y="1868"/>
              <a:ext cx="829" cy="151"/>
            </a:xfrm>
            <a:custGeom>
              <a:avLst/>
              <a:gdLst>
                <a:gd name="T0" fmla="*/ 0 w 829"/>
                <a:gd name="T1" fmla="*/ 0 h 151"/>
                <a:gd name="T2" fmla="*/ 829 w 829"/>
                <a:gd name="T3" fmla="*/ 147 h 151"/>
                <a:gd name="T4" fmla="*/ 825 w 829"/>
                <a:gd name="T5" fmla="*/ 149 h 151"/>
                <a:gd name="T6" fmla="*/ 823 w 829"/>
                <a:gd name="T7" fmla="*/ 151 h 151"/>
                <a:gd name="T8" fmla="*/ 6 w 829"/>
                <a:gd name="T9" fmla="*/ 5 h 151"/>
                <a:gd name="T10" fmla="*/ 3 w 829"/>
                <a:gd name="T11" fmla="*/ 3 h 151"/>
                <a:gd name="T12" fmla="*/ 0 w 829"/>
                <a:gd name="T13" fmla="*/ 0 h 1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9"/>
                <a:gd name="T22" fmla="*/ 0 h 151"/>
                <a:gd name="T23" fmla="*/ 829 w 829"/>
                <a:gd name="T24" fmla="*/ 151 h 15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9" h="151">
                  <a:moveTo>
                    <a:pt x="0" y="0"/>
                  </a:moveTo>
                  <a:lnTo>
                    <a:pt x="829" y="147"/>
                  </a:lnTo>
                  <a:lnTo>
                    <a:pt x="825" y="149"/>
                  </a:lnTo>
                  <a:lnTo>
                    <a:pt x="823" y="151"/>
                  </a:lnTo>
                  <a:lnTo>
                    <a:pt x="6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ED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87" name="Freeform 417"/>
            <p:cNvSpPr>
              <a:spLocks/>
            </p:cNvSpPr>
            <p:nvPr/>
          </p:nvSpPr>
          <p:spPr bwMode="auto">
            <a:xfrm>
              <a:off x="3051" y="1871"/>
              <a:ext cx="822" cy="149"/>
            </a:xfrm>
            <a:custGeom>
              <a:avLst/>
              <a:gdLst>
                <a:gd name="T0" fmla="*/ 0 w 822"/>
                <a:gd name="T1" fmla="*/ 0 h 149"/>
                <a:gd name="T2" fmla="*/ 822 w 822"/>
                <a:gd name="T3" fmla="*/ 146 h 149"/>
                <a:gd name="T4" fmla="*/ 819 w 822"/>
                <a:gd name="T5" fmla="*/ 148 h 149"/>
                <a:gd name="T6" fmla="*/ 817 w 822"/>
                <a:gd name="T7" fmla="*/ 149 h 149"/>
                <a:gd name="T8" fmla="*/ 5 w 822"/>
                <a:gd name="T9" fmla="*/ 6 h 149"/>
                <a:gd name="T10" fmla="*/ 3 w 822"/>
                <a:gd name="T11" fmla="*/ 2 h 149"/>
                <a:gd name="T12" fmla="*/ 0 w 822"/>
                <a:gd name="T13" fmla="*/ 0 h 1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22"/>
                <a:gd name="T22" fmla="*/ 0 h 149"/>
                <a:gd name="T23" fmla="*/ 822 w 822"/>
                <a:gd name="T24" fmla="*/ 149 h 14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22" h="149">
                  <a:moveTo>
                    <a:pt x="0" y="0"/>
                  </a:moveTo>
                  <a:lnTo>
                    <a:pt x="822" y="146"/>
                  </a:lnTo>
                  <a:lnTo>
                    <a:pt x="819" y="148"/>
                  </a:lnTo>
                  <a:lnTo>
                    <a:pt x="817" y="149"/>
                  </a:lnTo>
                  <a:lnTo>
                    <a:pt x="5" y="6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ED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88" name="Freeform 418"/>
            <p:cNvSpPr>
              <a:spLocks/>
            </p:cNvSpPr>
            <p:nvPr/>
          </p:nvSpPr>
          <p:spPr bwMode="auto">
            <a:xfrm>
              <a:off x="3054" y="1873"/>
              <a:ext cx="817" cy="149"/>
            </a:xfrm>
            <a:custGeom>
              <a:avLst/>
              <a:gdLst>
                <a:gd name="T0" fmla="*/ 0 w 817"/>
                <a:gd name="T1" fmla="*/ 0 h 149"/>
                <a:gd name="T2" fmla="*/ 817 w 817"/>
                <a:gd name="T3" fmla="*/ 146 h 149"/>
                <a:gd name="T4" fmla="*/ 814 w 817"/>
                <a:gd name="T5" fmla="*/ 147 h 149"/>
                <a:gd name="T6" fmla="*/ 811 w 817"/>
                <a:gd name="T7" fmla="*/ 149 h 149"/>
                <a:gd name="T8" fmla="*/ 5 w 817"/>
                <a:gd name="T9" fmla="*/ 7 h 149"/>
                <a:gd name="T10" fmla="*/ 2 w 817"/>
                <a:gd name="T11" fmla="*/ 4 h 149"/>
                <a:gd name="T12" fmla="*/ 0 w 817"/>
                <a:gd name="T13" fmla="*/ 0 h 1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17"/>
                <a:gd name="T22" fmla="*/ 0 h 149"/>
                <a:gd name="T23" fmla="*/ 817 w 817"/>
                <a:gd name="T24" fmla="*/ 149 h 14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17" h="149">
                  <a:moveTo>
                    <a:pt x="0" y="0"/>
                  </a:moveTo>
                  <a:lnTo>
                    <a:pt x="817" y="146"/>
                  </a:lnTo>
                  <a:lnTo>
                    <a:pt x="814" y="147"/>
                  </a:lnTo>
                  <a:lnTo>
                    <a:pt x="811" y="149"/>
                  </a:lnTo>
                  <a:lnTo>
                    <a:pt x="5" y="7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EE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89" name="Freeform 419"/>
            <p:cNvSpPr>
              <a:spLocks/>
            </p:cNvSpPr>
            <p:nvPr/>
          </p:nvSpPr>
          <p:spPr bwMode="auto">
            <a:xfrm>
              <a:off x="3056" y="1877"/>
              <a:ext cx="812" cy="147"/>
            </a:xfrm>
            <a:custGeom>
              <a:avLst/>
              <a:gdLst>
                <a:gd name="T0" fmla="*/ 0 w 812"/>
                <a:gd name="T1" fmla="*/ 0 h 147"/>
                <a:gd name="T2" fmla="*/ 812 w 812"/>
                <a:gd name="T3" fmla="*/ 143 h 147"/>
                <a:gd name="T4" fmla="*/ 809 w 812"/>
                <a:gd name="T5" fmla="*/ 145 h 147"/>
                <a:gd name="T6" fmla="*/ 805 w 812"/>
                <a:gd name="T7" fmla="*/ 147 h 147"/>
                <a:gd name="T8" fmla="*/ 7 w 812"/>
                <a:gd name="T9" fmla="*/ 5 h 147"/>
                <a:gd name="T10" fmla="*/ 3 w 812"/>
                <a:gd name="T11" fmla="*/ 3 h 147"/>
                <a:gd name="T12" fmla="*/ 0 w 812"/>
                <a:gd name="T13" fmla="*/ 0 h 1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12"/>
                <a:gd name="T22" fmla="*/ 0 h 147"/>
                <a:gd name="T23" fmla="*/ 812 w 812"/>
                <a:gd name="T24" fmla="*/ 147 h 14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12" h="147">
                  <a:moveTo>
                    <a:pt x="0" y="0"/>
                  </a:moveTo>
                  <a:lnTo>
                    <a:pt x="812" y="143"/>
                  </a:lnTo>
                  <a:lnTo>
                    <a:pt x="809" y="145"/>
                  </a:lnTo>
                  <a:lnTo>
                    <a:pt x="805" y="147"/>
                  </a:lnTo>
                  <a:lnTo>
                    <a:pt x="7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EE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90" name="Freeform 420"/>
            <p:cNvSpPr>
              <a:spLocks/>
            </p:cNvSpPr>
            <p:nvPr/>
          </p:nvSpPr>
          <p:spPr bwMode="auto">
            <a:xfrm>
              <a:off x="3059" y="1880"/>
              <a:ext cx="806" cy="145"/>
            </a:xfrm>
            <a:custGeom>
              <a:avLst/>
              <a:gdLst>
                <a:gd name="T0" fmla="*/ 0 w 806"/>
                <a:gd name="T1" fmla="*/ 0 h 145"/>
                <a:gd name="T2" fmla="*/ 806 w 806"/>
                <a:gd name="T3" fmla="*/ 142 h 145"/>
                <a:gd name="T4" fmla="*/ 802 w 806"/>
                <a:gd name="T5" fmla="*/ 144 h 145"/>
                <a:gd name="T6" fmla="*/ 797 w 806"/>
                <a:gd name="T7" fmla="*/ 145 h 145"/>
                <a:gd name="T8" fmla="*/ 5 w 806"/>
                <a:gd name="T9" fmla="*/ 5 h 145"/>
                <a:gd name="T10" fmla="*/ 4 w 806"/>
                <a:gd name="T11" fmla="*/ 2 h 145"/>
                <a:gd name="T12" fmla="*/ 0 w 806"/>
                <a:gd name="T13" fmla="*/ 0 h 1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06"/>
                <a:gd name="T22" fmla="*/ 0 h 145"/>
                <a:gd name="T23" fmla="*/ 806 w 806"/>
                <a:gd name="T24" fmla="*/ 145 h 14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06" h="145">
                  <a:moveTo>
                    <a:pt x="0" y="0"/>
                  </a:moveTo>
                  <a:lnTo>
                    <a:pt x="806" y="142"/>
                  </a:lnTo>
                  <a:lnTo>
                    <a:pt x="802" y="144"/>
                  </a:lnTo>
                  <a:lnTo>
                    <a:pt x="797" y="145"/>
                  </a:lnTo>
                  <a:lnTo>
                    <a:pt x="5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EE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91" name="Freeform 421"/>
            <p:cNvSpPr>
              <a:spLocks/>
            </p:cNvSpPr>
            <p:nvPr/>
          </p:nvSpPr>
          <p:spPr bwMode="auto">
            <a:xfrm>
              <a:off x="3063" y="1882"/>
              <a:ext cx="798" cy="143"/>
            </a:xfrm>
            <a:custGeom>
              <a:avLst/>
              <a:gdLst>
                <a:gd name="T0" fmla="*/ 0 w 798"/>
                <a:gd name="T1" fmla="*/ 0 h 143"/>
                <a:gd name="T2" fmla="*/ 798 w 798"/>
                <a:gd name="T3" fmla="*/ 142 h 143"/>
                <a:gd name="T4" fmla="*/ 793 w 798"/>
                <a:gd name="T5" fmla="*/ 143 h 143"/>
                <a:gd name="T6" fmla="*/ 790 w 798"/>
                <a:gd name="T7" fmla="*/ 143 h 143"/>
                <a:gd name="T8" fmla="*/ 5 w 798"/>
                <a:gd name="T9" fmla="*/ 5 h 143"/>
                <a:gd name="T10" fmla="*/ 1 w 798"/>
                <a:gd name="T11" fmla="*/ 3 h 143"/>
                <a:gd name="T12" fmla="*/ 0 w 798"/>
                <a:gd name="T13" fmla="*/ 0 h 1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8"/>
                <a:gd name="T22" fmla="*/ 0 h 143"/>
                <a:gd name="T23" fmla="*/ 798 w 798"/>
                <a:gd name="T24" fmla="*/ 143 h 14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8" h="143">
                  <a:moveTo>
                    <a:pt x="0" y="0"/>
                  </a:moveTo>
                  <a:lnTo>
                    <a:pt x="798" y="142"/>
                  </a:lnTo>
                  <a:lnTo>
                    <a:pt x="793" y="143"/>
                  </a:lnTo>
                  <a:lnTo>
                    <a:pt x="790" y="143"/>
                  </a:lnTo>
                  <a:lnTo>
                    <a:pt x="5" y="5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EE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92" name="Freeform 422"/>
            <p:cNvSpPr>
              <a:spLocks/>
            </p:cNvSpPr>
            <p:nvPr/>
          </p:nvSpPr>
          <p:spPr bwMode="auto">
            <a:xfrm>
              <a:off x="3064" y="1885"/>
              <a:ext cx="792" cy="142"/>
            </a:xfrm>
            <a:custGeom>
              <a:avLst/>
              <a:gdLst>
                <a:gd name="T0" fmla="*/ 0 w 792"/>
                <a:gd name="T1" fmla="*/ 0 h 142"/>
                <a:gd name="T2" fmla="*/ 792 w 792"/>
                <a:gd name="T3" fmla="*/ 140 h 142"/>
                <a:gd name="T4" fmla="*/ 789 w 792"/>
                <a:gd name="T5" fmla="*/ 140 h 142"/>
                <a:gd name="T6" fmla="*/ 786 w 792"/>
                <a:gd name="T7" fmla="*/ 142 h 142"/>
                <a:gd name="T8" fmla="*/ 7 w 792"/>
                <a:gd name="T9" fmla="*/ 5 h 142"/>
                <a:gd name="T10" fmla="*/ 4 w 792"/>
                <a:gd name="T11" fmla="*/ 3 h 142"/>
                <a:gd name="T12" fmla="*/ 0 w 792"/>
                <a:gd name="T13" fmla="*/ 0 h 1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92"/>
                <a:gd name="T22" fmla="*/ 0 h 142"/>
                <a:gd name="T23" fmla="*/ 792 w 792"/>
                <a:gd name="T24" fmla="*/ 142 h 1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92" h="142">
                  <a:moveTo>
                    <a:pt x="0" y="0"/>
                  </a:moveTo>
                  <a:lnTo>
                    <a:pt x="792" y="140"/>
                  </a:lnTo>
                  <a:lnTo>
                    <a:pt x="789" y="140"/>
                  </a:lnTo>
                  <a:lnTo>
                    <a:pt x="786" y="142"/>
                  </a:lnTo>
                  <a:lnTo>
                    <a:pt x="7" y="5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EE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93" name="Freeform 423"/>
            <p:cNvSpPr>
              <a:spLocks/>
            </p:cNvSpPr>
            <p:nvPr/>
          </p:nvSpPr>
          <p:spPr bwMode="auto">
            <a:xfrm>
              <a:off x="3068" y="1887"/>
              <a:ext cx="785" cy="142"/>
            </a:xfrm>
            <a:custGeom>
              <a:avLst/>
              <a:gdLst>
                <a:gd name="T0" fmla="*/ 0 w 785"/>
                <a:gd name="T1" fmla="*/ 0 h 142"/>
                <a:gd name="T2" fmla="*/ 785 w 785"/>
                <a:gd name="T3" fmla="*/ 138 h 142"/>
                <a:gd name="T4" fmla="*/ 782 w 785"/>
                <a:gd name="T5" fmla="*/ 140 h 142"/>
                <a:gd name="T6" fmla="*/ 778 w 785"/>
                <a:gd name="T7" fmla="*/ 142 h 142"/>
                <a:gd name="T8" fmla="*/ 7 w 785"/>
                <a:gd name="T9" fmla="*/ 6 h 142"/>
                <a:gd name="T10" fmla="*/ 3 w 785"/>
                <a:gd name="T11" fmla="*/ 3 h 142"/>
                <a:gd name="T12" fmla="*/ 0 w 785"/>
                <a:gd name="T13" fmla="*/ 0 h 1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85"/>
                <a:gd name="T22" fmla="*/ 0 h 142"/>
                <a:gd name="T23" fmla="*/ 785 w 785"/>
                <a:gd name="T24" fmla="*/ 142 h 1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85" h="142">
                  <a:moveTo>
                    <a:pt x="0" y="0"/>
                  </a:moveTo>
                  <a:lnTo>
                    <a:pt x="785" y="138"/>
                  </a:lnTo>
                  <a:lnTo>
                    <a:pt x="782" y="140"/>
                  </a:lnTo>
                  <a:lnTo>
                    <a:pt x="778" y="142"/>
                  </a:lnTo>
                  <a:lnTo>
                    <a:pt x="7" y="6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EE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94" name="Freeform 424"/>
            <p:cNvSpPr>
              <a:spLocks/>
            </p:cNvSpPr>
            <p:nvPr/>
          </p:nvSpPr>
          <p:spPr bwMode="auto">
            <a:xfrm>
              <a:off x="3071" y="1890"/>
              <a:ext cx="779" cy="140"/>
            </a:xfrm>
            <a:custGeom>
              <a:avLst/>
              <a:gdLst>
                <a:gd name="T0" fmla="*/ 0 w 779"/>
                <a:gd name="T1" fmla="*/ 0 h 140"/>
                <a:gd name="T2" fmla="*/ 779 w 779"/>
                <a:gd name="T3" fmla="*/ 137 h 140"/>
                <a:gd name="T4" fmla="*/ 775 w 779"/>
                <a:gd name="T5" fmla="*/ 139 h 140"/>
                <a:gd name="T6" fmla="*/ 770 w 779"/>
                <a:gd name="T7" fmla="*/ 140 h 140"/>
                <a:gd name="T8" fmla="*/ 7 w 779"/>
                <a:gd name="T9" fmla="*/ 5 h 140"/>
                <a:gd name="T10" fmla="*/ 4 w 779"/>
                <a:gd name="T11" fmla="*/ 3 h 140"/>
                <a:gd name="T12" fmla="*/ 0 w 779"/>
                <a:gd name="T13" fmla="*/ 0 h 14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79"/>
                <a:gd name="T22" fmla="*/ 0 h 140"/>
                <a:gd name="T23" fmla="*/ 779 w 779"/>
                <a:gd name="T24" fmla="*/ 140 h 14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79" h="140">
                  <a:moveTo>
                    <a:pt x="0" y="0"/>
                  </a:moveTo>
                  <a:lnTo>
                    <a:pt x="779" y="137"/>
                  </a:lnTo>
                  <a:lnTo>
                    <a:pt x="775" y="139"/>
                  </a:lnTo>
                  <a:lnTo>
                    <a:pt x="770" y="140"/>
                  </a:lnTo>
                  <a:lnTo>
                    <a:pt x="7" y="5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F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95" name="Freeform 425"/>
            <p:cNvSpPr>
              <a:spLocks/>
            </p:cNvSpPr>
            <p:nvPr/>
          </p:nvSpPr>
          <p:spPr bwMode="auto">
            <a:xfrm>
              <a:off x="3075" y="1893"/>
              <a:ext cx="771" cy="139"/>
            </a:xfrm>
            <a:custGeom>
              <a:avLst/>
              <a:gdLst>
                <a:gd name="T0" fmla="*/ 0 w 771"/>
                <a:gd name="T1" fmla="*/ 0 h 139"/>
                <a:gd name="T2" fmla="*/ 771 w 771"/>
                <a:gd name="T3" fmla="*/ 136 h 139"/>
                <a:gd name="T4" fmla="*/ 766 w 771"/>
                <a:gd name="T5" fmla="*/ 137 h 139"/>
                <a:gd name="T6" fmla="*/ 763 w 771"/>
                <a:gd name="T7" fmla="*/ 139 h 139"/>
                <a:gd name="T8" fmla="*/ 5 w 771"/>
                <a:gd name="T9" fmla="*/ 6 h 139"/>
                <a:gd name="T10" fmla="*/ 3 w 771"/>
                <a:gd name="T11" fmla="*/ 2 h 139"/>
                <a:gd name="T12" fmla="*/ 0 w 771"/>
                <a:gd name="T13" fmla="*/ 0 h 1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71"/>
                <a:gd name="T22" fmla="*/ 0 h 139"/>
                <a:gd name="T23" fmla="*/ 771 w 771"/>
                <a:gd name="T24" fmla="*/ 139 h 1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71" h="139">
                  <a:moveTo>
                    <a:pt x="0" y="0"/>
                  </a:moveTo>
                  <a:lnTo>
                    <a:pt x="771" y="136"/>
                  </a:lnTo>
                  <a:lnTo>
                    <a:pt x="766" y="137"/>
                  </a:lnTo>
                  <a:lnTo>
                    <a:pt x="763" y="139"/>
                  </a:lnTo>
                  <a:lnTo>
                    <a:pt x="5" y="6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F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96" name="Freeform 426"/>
            <p:cNvSpPr>
              <a:spLocks/>
            </p:cNvSpPr>
            <p:nvPr/>
          </p:nvSpPr>
          <p:spPr bwMode="auto">
            <a:xfrm>
              <a:off x="3078" y="1895"/>
              <a:ext cx="763" cy="139"/>
            </a:xfrm>
            <a:custGeom>
              <a:avLst/>
              <a:gdLst>
                <a:gd name="T0" fmla="*/ 0 w 763"/>
                <a:gd name="T1" fmla="*/ 0 h 139"/>
                <a:gd name="T2" fmla="*/ 763 w 763"/>
                <a:gd name="T3" fmla="*/ 135 h 139"/>
                <a:gd name="T4" fmla="*/ 760 w 763"/>
                <a:gd name="T5" fmla="*/ 137 h 139"/>
                <a:gd name="T6" fmla="*/ 756 w 763"/>
                <a:gd name="T7" fmla="*/ 139 h 139"/>
                <a:gd name="T8" fmla="*/ 5 w 763"/>
                <a:gd name="T9" fmla="*/ 7 h 139"/>
                <a:gd name="T10" fmla="*/ 2 w 763"/>
                <a:gd name="T11" fmla="*/ 4 h 139"/>
                <a:gd name="T12" fmla="*/ 0 w 763"/>
                <a:gd name="T13" fmla="*/ 0 h 1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3"/>
                <a:gd name="T22" fmla="*/ 0 h 139"/>
                <a:gd name="T23" fmla="*/ 763 w 763"/>
                <a:gd name="T24" fmla="*/ 139 h 1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3" h="139">
                  <a:moveTo>
                    <a:pt x="0" y="0"/>
                  </a:moveTo>
                  <a:lnTo>
                    <a:pt x="763" y="135"/>
                  </a:lnTo>
                  <a:lnTo>
                    <a:pt x="760" y="137"/>
                  </a:lnTo>
                  <a:lnTo>
                    <a:pt x="756" y="139"/>
                  </a:lnTo>
                  <a:lnTo>
                    <a:pt x="5" y="7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FF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97" name="Freeform 427"/>
            <p:cNvSpPr>
              <a:spLocks/>
            </p:cNvSpPr>
            <p:nvPr/>
          </p:nvSpPr>
          <p:spPr bwMode="auto">
            <a:xfrm>
              <a:off x="3080" y="1899"/>
              <a:ext cx="758" cy="136"/>
            </a:xfrm>
            <a:custGeom>
              <a:avLst/>
              <a:gdLst>
                <a:gd name="T0" fmla="*/ 0 w 758"/>
                <a:gd name="T1" fmla="*/ 0 h 136"/>
                <a:gd name="T2" fmla="*/ 758 w 758"/>
                <a:gd name="T3" fmla="*/ 133 h 136"/>
                <a:gd name="T4" fmla="*/ 753 w 758"/>
                <a:gd name="T5" fmla="*/ 135 h 136"/>
                <a:gd name="T6" fmla="*/ 749 w 758"/>
                <a:gd name="T7" fmla="*/ 136 h 136"/>
                <a:gd name="T8" fmla="*/ 6 w 758"/>
                <a:gd name="T9" fmla="*/ 5 h 136"/>
                <a:gd name="T10" fmla="*/ 3 w 758"/>
                <a:gd name="T11" fmla="*/ 3 h 136"/>
                <a:gd name="T12" fmla="*/ 0 w 758"/>
                <a:gd name="T13" fmla="*/ 0 h 1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58"/>
                <a:gd name="T22" fmla="*/ 0 h 136"/>
                <a:gd name="T23" fmla="*/ 758 w 758"/>
                <a:gd name="T24" fmla="*/ 136 h 1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58" h="136">
                  <a:moveTo>
                    <a:pt x="0" y="0"/>
                  </a:moveTo>
                  <a:lnTo>
                    <a:pt x="758" y="133"/>
                  </a:lnTo>
                  <a:lnTo>
                    <a:pt x="753" y="135"/>
                  </a:lnTo>
                  <a:lnTo>
                    <a:pt x="749" y="136"/>
                  </a:lnTo>
                  <a:lnTo>
                    <a:pt x="6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98" name="Freeform 428"/>
            <p:cNvSpPr>
              <a:spLocks/>
            </p:cNvSpPr>
            <p:nvPr/>
          </p:nvSpPr>
          <p:spPr bwMode="auto">
            <a:xfrm>
              <a:off x="3083" y="1902"/>
              <a:ext cx="751" cy="135"/>
            </a:xfrm>
            <a:custGeom>
              <a:avLst/>
              <a:gdLst>
                <a:gd name="T0" fmla="*/ 0 w 751"/>
                <a:gd name="T1" fmla="*/ 0 h 135"/>
                <a:gd name="T2" fmla="*/ 751 w 751"/>
                <a:gd name="T3" fmla="*/ 132 h 135"/>
                <a:gd name="T4" fmla="*/ 746 w 751"/>
                <a:gd name="T5" fmla="*/ 133 h 135"/>
                <a:gd name="T6" fmla="*/ 741 w 751"/>
                <a:gd name="T7" fmla="*/ 135 h 135"/>
                <a:gd name="T8" fmla="*/ 7 w 751"/>
                <a:gd name="T9" fmla="*/ 5 h 135"/>
                <a:gd name="T10" fmla="*/ 3 w 751"/>
                <a:gd name="T11" fmla="*/ 2 h 135"/>
                <a:gd name="T12" fmla="*/ 0 w 751"/>
                <a:gd name="T13" fmla="*/ 0 h 13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51"/>
                <a:gd name="T22" fmla="*/ 0 h 135"/>
                <a:gd name="T23" fmla="*/ 751 w 751"/>
                <a:gd name="T24" fmla="*/ 135 h 13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51" h="135">
                  <a:moveTo>
                    <a:pt x="0" y="0"/>
                  </a:moveTo>
                  <a:lnTo>
                    <a:pt x="751" y="132"/>
                  </a:lnTo>
                  <a:lnTo>
                    <a:pt x="746" y="133"/>
                  </a:lnTo>
                  <a:lnTo>
                    <a:pt x="741" y="135"/>
                  </a:lnTo>
                  <a:lnTo>
                    <a:pt x="7" y="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599" name="Freeform 429"/>
            <p:cNvSpPr>
              <a:spLocks/>
            </p:cNvSpPr>
            <p:nvPr/>
          </p:nvSpPr>
          <p:spPr bwMode="auto">
            <a:xfrm>
              <a:off x="3086" y="1904"/>
              <a:ext cx="743" cy="133"/>
            </a:xfrm>
            <a:custGeom>
              <a:avLst/>
              <a:gdLst>
                <a:gd name="T0" fmla="*/ 0 w 743"/>
                <a:gd name="T1" fmla="*/ 0 h 133"/>
                <a:gd name="T2" fmla="*/ 743 w 743"/>
                <a:gd name="T3" fmla="*/ 131 h 133"/>
                <a:gd name="T4" fmla="*/ 738 w 743"/>
                <a:gd name="T5" fmla="*/ 133 h 133"/>
                <a:gd name="T6" fmla="*/ 735 w 743"/>
                <a:gd name="T7" fmla="*/ 133 h 133"/>
                <a:gd name="T8" fmla="*/ 7 w 743"/>
                <a:gd name="T9" fmla="*/ 6 h 133"/>
                <a:gd name="T10" fmla="*/ 4 w 743"/>
                <a:gd name="T11" fmla="*/ 3 h 133"/>
                <a:gd name="T12" fmla="*/ 0 w 743"/>
                <a:gd name="T13" fmla="*/ 0 h 1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43"/>
                <a:gd name="T22" fmla="*/ 0 h 133"/>
                <a:gd name="T23" fmla="*/ 743 w 743"/>
                <a:gd name="T24" fmla="*/ 133 h 1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43" h="133">
                  <a:moveTo>
                    <a:pt x="0" y="0"/>
                  </a:moveTo>
                  <a:lnTo>
                    <a:pt x="743" y="131"/>
                  </a:lnTo>
                  <a:lnTo>
                    <a:pt x="738" y="133"/>
                  </a:lnTo>
                  <a:lnTo>
                    <a:pt x="735" y="133"/>
                  </a:lnTo>
                  <a:lnTo>
                    <a:pt x="7" y="6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00" name="Freeform 430"/>
            <p:cNvSpPr>
              <a:spLocks/>
            </p:cNvSpPr>
            <p:nvPr/>
          </p:nvSpPr>
          <p:spPr bwMode="auto">
            <a:xfrm>
              <a:off x="3090" y="1907"/>
              <a:ext cx="734" cy="132"/>
            </a:xfrm>
            <a:custGeom>
              <a:avLst/>
              <a:gdLst>
                <a:gd name="T0" fmla="*/ 0 w 734"/>
                <a:gd name="T1" fmla="*/ 0 h 132"/>
                <a:gd name="T2" fmla="*/ 734 w 734"/>
                <a:gd name="T3" fmla="*/ 130 h 132"/>
                <a:gd name="T4" fmla="*/ 729 w 734"/>
                <a:gd name="T5" fmla="*/ 130 h 132"/>
                <a:gd name="T6" fmla="*/ 726 w 734"/>
                <a:gd name="T7" fmla="*/ 132 h 132"/>
                <a:gd name="T8" fmla="*/ 7 w 734"/>
                <a:gd name="T9" fmla="*/ 5 h 132"/>
                <a:gd name="T10" fmla="*/ 3 w 734"/>
                <a:gd name="T11" fmla="*/ 3 h 132"/>
                <a:gd name="T12" fmla="*/ 0 w 734"/>
                <a:gd name="T13" fmla="*/ 0 h 1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34"/>
                <a:gd name="T22" fmla="*/ 0 h 132"/>
                <a:gd name="T23" fmla="*/ 734 w 734"/>
                <a:gd name="T24" fmla="*/ 132 h 13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34" h="132">
                  <a:moveTo>
                    <a:pt x="0" y="0"/>
                  </a:moveTo>
                  <a:lnTo>
                    <a:pt x="734" y="130"/>
                  </a:lnTo>
                  <a:lnTo>
                    <a:pt x="729" y="130"/>
                  </a:lnTo>
                  <a:lnTo>
                    <a:pt x="726" y="132"/>
                  </a:lnTo>
                  <a:lnTo>
                    <a:pt x="7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01" name="Freeform 431"/>
            <p:cNvSpPr>
              <a:spLocks/>
            </p:cNvSpPr>
            <p:nvPr/>
          </p:nvSpPr>
          <p:spPr bwMode="auto">
            <a:xfrm>
              <a:off x="3093" y="1910"/>
              <a:ext cx="728" cy="130"/>
            </a:xfrm>
            <a:custGeom>
              <a:avLst/>
              <a:gdLst>
                <a:gd name="T0" fmla="*/ 0 w 728"/>
                <a:gd name="T1" fmla="*/ 0 h 130"/>
                <a:gd name="T2" fmla="*/ 728 w 728"/>
                <a:gd name="T3" fmla="*/ 127 h 130"/>
                <a:gd name="T4" fmla="*/ 723 w 728"/>
                <a:gd name="T5" fmla="*/ 129 h 130"/>
                <a:gd name="T6" fmla="*/ 718 w 728"/>
                <a:gd name="T7" fmla="*/ 130 h 130"/>
                <a:gd name="T8" fmla="*/ 7 w 728"/>
                <a:gd name="T9" fmla="*/ 5 h 130"/>
                <a:gd name="T10" fmla="*/ 4 w 728"/>
                <a:gd name="T11" fmla="*/ 2 h 130"/>
                <a:gd name="T12" fmla="*/ 0 w 728"/>
                <a:gd name="T13" fmla="*/ 0 h 1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28"/>
                <a:gd name="T22" fmla="*/ 0 h 130"/>
                <a:gd name="T23" fmla="*/ 728 w 728"/>
                <a:gd name="T24" fmla="*/ 130 h 1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28" h="130">
                  <a:moveTo>
                    <a:pt x="0" y="0"/>
                  </a:moveTo>
                  <a:lnTo>
                    <a:pt x="728" y="127"/>
                  </a:lnTo>
                  <a:lnTo>
                    <a:pt x="723" y="129"/>
                  </a:lnTo>
                  <a:lnTo>
                    <a:pt x="718" y="130"/>
                  </a:lnTo>
                  <a:lnTo>
                    <a:pt x="7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02" name="Freeform 432"/>
            <p:cNvSpPr>
              <a:spLocks/>
            </p:cNvSpPr>
            <p:nvPr/>
          </p:nvSpPr>
          <p:spPr bwMode="auto">
            <a:xfrm>
              <a:off x="3097" y="1912"/>
              <a:ext cx="719" cy="130"/>
            </a:xfrm>
            <a:custGeom>
              <a:avLst/>
              <a:gdLst>
                <a:gd name="T0" fmla="*/ 0 w 719"/>
                <a:gd name="T1" fmla="*/ 0 h 130"/>
                <a:gd name="T2" fmla="*/ 719 w 719"/>
                <a:gd name="T3" fmla="*/ 127 h 130"/>
                <a:gd name="T4" fmla="*/ 714 w 719"/>
                <a:gd name="T5" fmla="*/ 128 h 130"/>
                <a:gd name="T6" fmla="*/ 709 w 719"/>
                <a:gd name="T7" fmla="*/ 130 h 130"/>
                <a:gd name="T8" fmla="*/ 5 w 719"/>
                <a:gd name="T9" fmla="*/ 5 h 130"/>
                <a:gd name="T10" fmla="*/ 3 w 719"/>
                <a:gd name="T11" fmla="*/ 3 h 130"/>
                <a:gd name="T12" fmla="*/ 0 w 719"/>
                <a:gd name="T13" fmla="*/ 0 h 1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19"/>
                <a:gd name="T22" fmla="*/ 0 h 130"/>
                <a:gd name="T23" fmla="*/ 719 w 719"/>
                <a:gd name="T24" fmla="*/ 130 h 1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19" h="130">
                  <a:moveTo>
                    <a:pt x="0" y="0"/>
                  </a:moveTo>
                  <a:lnTo>
                    <a:pt x="719" y="127"/>
                  </a:lnTo>
                  <a:lnTo>
                    <a:pt x="714" y="128"/>
                  </a:lnTo>
                  <a:lnTo>
                    <a:pt x="709" y="130"/>
                  </a:lnTo>
                  <a:lnTo>
                    <a:pt x="5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03" name="Freeform 433"/>
            <p:cNvSpPr>
              <a:spLocks/>
            </p:cNvSpPr>
            <p:nvPr/>
          </p:nvSpPr>
          <p:spPr bwMode="auto">
            <a:xfrm>
              <a:off x="3100" y="1915"/>
              <a:ext cx="711" cy="129"/>
            </a:xfrm>
            <a:custGeom>
              <a:avLst/>
              <a:gdLst>
                <a:gd name="T0" fmla="*/ 0 w 711"/>
                <a:gd name="T1" fmla="*/ 0 h 129"/>
                <a:gd name="T2" fmla="*/ 711 w 711"/>
                <a:gd name="T3" fmla="*/ 125 h 129"/>
                <a:gd name="T4" fmla="*/ 706 w 711"/>
                <a:gd name="T5" fmla="*/ 127 h 129"/>
                <a:gd name="T6" fmla="*/ 701 w 711"/>
                <a:gd name="T7" fmla="*/ 129 h 129"/>
                <a:gd name="T8" fmla="*/ 5 w 711"/>
                <a:gd name="T9" fmla="*/ 6 h 129"/>
                <a:gd name="T10" fmla="*/ 2 w 711"/>
                <a:gd name="T11" fmla="*/ 2 h 129"/>
                <a:gd name="T12" fmla="*/ 0 w 711"/>
                <a:gd name="T13" fmla="*/ 0 h 1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11"/>
                <a:gd name="T22" fmla="*/ 0 h 129"/>
                <a:gd name="T23" fmla="*/ 711 w 711"/>
                <a:gd name="T24" fmla="*/ 129 h 12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11" h="129">
                  <a:moveTo>
                    <a:pt x="0" y="0"/>
                  </a:moveTo>
                  <a:lnTo>
                    <a:pt x="711" y="125"/>
                  </a:lnTo>
                  <a:lnTo>
                    <a:pt x="706" y="127"/>
                  </a:lnTo>
                  <a:lnTo>
                    <a:pt x="701" y="129"/>
                  </a:lnTo>
                  <a:lnTo>
                    <a:pt x="5" y="6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04" name="Freeform 434"/>
            <p:cNvSpPr>
              <a:spLocks/>
            </p:cNvSpPr>
            <p:nvPr/>
          </p:nvSpPr>
          <p:spPr bwMode="auto">
            <a:xfrm>
              <a:off x="3102" y="1917"/>
              <a:ext cx="704" cy="127"/>
            </a:xfrm>
            <a:custGeom>
              <a:avLst/>
              <a:gdLst>
                <a:gd name="T0" fmla="*/ 0 w 704"/>
                <a:gd name="T1" fmla="*/ 0 h 127"/>
                <a:gd name="T2" fmla="*/ 704 w 704"/>
                <a:gd name="T3" fmla="*/ 125 h 127"/>
                <a:gd name="T4" fmla="*/ 697 w 704"/>
                <a:gd name="T5" fmla="*/ 127 h 127"/>
                <a:gd name="T6" fmla="*/ 692 w 704"/>
                <a:gd name="T7" fmla="*/ 127 h 127"/>
                <a:gd name="T8" fmla="*/ 6 w 704"/>
                <a:gd name="T9" fmla="*/ 7 h 127"/>
                <a:gd name="T10" fmla="*/ 3 w 704"/>
                <a:gd name="T11" fmla="*/ 4 h 127"/>
                <a:gd name="T12" fmla="*/ 0 w 704"/>
                <a:gd name="T13" fmla="*/ 0 h 1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4"/>
                <a:gd name="T22" fmla="*/ 0 h 127"/>
                <a:gd name="T23" fmla="*/ 704 w 704"/>
                <a:gd name="T24" fmla="*/ 127 h 12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4" h="127">
                  <a:moveTo>
                    <a:pt x="0" y="0"/>
                  </a:moveTo>
                  <a:lnTo>
                    <a:pt x="704" y="125"/>
                  </a:lnTo>
                  <a:lnTo>
                    <a:pt x="697" y="127"/>
                  </a:lnTo>
                  <a:lnTo>
                    <a:pt x="692" y="127"/>
                  </a:lnTo>
                  <a:lnTo>
                    <a:pt x="6" y="7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0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05" name="Freeform 435"/>
            <p:cNvSpPr>
              <a:spLocks/>
            </p:cNvSpPr>
            <p:nvPr/>
          </p:nvSpPr>
          <p:spPr bwMode="auto">
            <a:xfrm>
              <a:off x="3105" y="1921"/>
              <a:ext cx="696" cy="125"/>
            </a:xfrm>
            <a:custGeom>
              <a:avLst/>
              <a:gdLst>
                <a:gd name="T0" fmla="*/ 0 w 696"/>
                <a:gd name="T1" fmla="*/ 0 h 125"/>
                <a:gd name="T2" fmla="*/ 696 w 696"/>
                <a:gd name="T3" fmla="*/ 123 h 125"/>
                <a:gd name="T4" fmla="*/ 689 w 696"/>
                <a:gd name="T5" fmla="*/ 123 h 125"/>
                <a:gd name="T6" fmla="*/ 684 w 696"/>
                <a:gd name="T7" fmla="*/ 125 h 125"/>
                <a:gd name="T8" fmla="*/ 7 w 696"/>
                <a:gd name="T9" fmla="*/ 5 h 125"/>
                <a:gd name="T10" fmla="*/ 3 w 696"/>
                <a:gd name="T11" fmla="*/ 3 h 125"/>
                <a:gd name="T12" fmla="*/ 0 w 696"/>
                <a:gd name="T13" fmla="*/ 0 h 1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96"/>
                <a:gd name="T22" fmla="*/ 0 h 125"/>
                <a:gd name="T23" fmla="*/ 696 w 696"/>
                <a:gd name="T24" fmla="*/ 125 h 1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96" h="125">
                  <a:moveTo>
                    <a:pt x="0" y="0"/>
                  </a:moveTo>
                  <a:lnTo>
                    <a:pt x="696" y="123"/>
                  </a:lnTo>
                  <a:lnTo>
                    <a:pt x="689" y="123"/>
                  </a:lnTo>
                  <a:lnTo>
                    <a:pt x="684" y="125"/>
                  </a:lnTo>
                  <a:lnTo>
                    <a:pt x="7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F1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06" name="Freeform 436"/>
            <p:cNvSpPr>
              <a:spLocks/>
            </p:cNvSpPr>
            <p:nvPr/>
          </p:nvSpPr>
          <p:spPr bwMode="auto">
            <a:xfrm>
              <a:off x="3108" y="1924"/>
              <a:ext cx="686" cy="123"/>
            </a:xfrm>
            <a:custGeom>
              <a:avLst/>
              <a:gdLst>
                <a:gd name="T0" fmla="*/ 0 w 686"/>
                <a:gd name="T1" fmla="*/ 0 h 123"/>
                <a:gd name="T2" fmla="*/ 686 w 686"/>
                <a:gd name="T3" fmla="*/ 120 h 123"/>
                <a:gd name="T4" fmla="*/ 681 w 686"/>
                <a:gd name="T5" fmla="*/ 122 h 123"/>
                <a:gd name="T6" fmla="*/ 674 w 686"/>
                <a:gd name="T7" fmla="*/ 123 h 123"/>
                <a:gd name="T8" fmla="*/ 7 w 686"/>
                <a:gd name="T9" fmla="*/ 5 h 123"/>
                <a:gd name="T10" fmla="*/ 4 w 686"/>
                <a:gd name="T11" fmla="*/ 2 h 123"/>
                <a:gd name="T12" fmla="*/ 0 w 686"/>
                <a:gd name="T13" fmla="*/ 0 h 1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86"/>
                <a:gd name="T22" fmla="*/ 0 h 123"/>
                <a:gd name="T23" fmla="*/ 686 w 686"/>
                <a:gd name="T24" fmla="*/ 123 h 12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86" h="123">
                  <a:moveTo>
                    <a:pt x="0" y="0"/>
                  </a:moveTo>
                  <a:lnTo>
                    <a:pt x="686" y="120"/>
                  </a:lnTo>
                  <a:lnTo>
                    <a:pt x="681" y="122"/>
                  </a:lnTo>
                  <a:lnTo>
                    <a:pt x="674" y="123"/>
                  </a:lnTo>
                  <a:lnTo>
                    <a:pt x="7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F1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07" name="Freeform 437"/>
            <p:cNvSpPr>
              <a:spLocks/>
            </p:cNvSpPr>
            <p:nvPr/>
          </p:nvSpPr>
          <p:spPr bwMode="auto">
            <a:xfrm>
              <a:off x="3112" y="1926"/>
              <a:ext cx="677" cy="121"/>
            </a:xfrm>
            <a:custGeom>
              <a:avLst/>
              <a:gdLst>
                <a:gd name="T0" fmla="*/ 0 w 677"/>
                <a:gd name="T1" fmla="*/ 0 h 121"/>
                <a:gd name="T2" fmla="*/ 677 w 677"/>
                <a:gd name="T3" fmla="*/ 120 h 121"/>
                <a:gd name="T4" fmla="*/ 670 w 677"/>
                <a:gd name="T5" fmla="*/ 121 h 121"/>
                <a:gd name="T6" fmla="*/ 665 w 677"/>
                <a:gd name="T7" fmla="*/ 121 h 121"/>
                <a:gd name="T8" fmla="*/ 6 w 677"/>
                <a:gd name="T9" fmla="*/ 6 h 121"/>
                <a:gd name="T10" fmla="*/ 3 w 677"/>
                <a:gd name="T11" fmla="*/ 3 h 121"/>
                <a:gd name="T12" fmla="*/ 0 w 677"/>
                <a:gd name="T13" fmla="*/ 0 h 1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77"/>
                <a:gd name="T22" fmla="*/ 0 h 121"/>
                <a:gd name="T23" fmla="*/ 677 w 677"/>
                <a:gd name="T24" fmla="*/ 121 h 1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77" h="121">
                  <a:moveTo>
                    <a:pt x="0" y="0"/>
                  </a:moveTo>
                  <a:lnTo>
                    <a:pt x="677" y="120"/>
                  </a:lnTo>
                  <a:lnTo>
                    <a:pt x="670" y="121"/>
                  </a:lnTo>
                  <a:lnTo>
                    <a:pt x="665" y="121"/>
                  </a:lnTo>
                  <a:lnTo>
                    <a:pt x="6" y="6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F1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08" name="Freeform 438"/>
            <p:cNvSpPr>
              <a:spLocks/>
            </p:cNvSpPr>
            <p:nvPr/>
          </p:nvSpPr>
          <p:spPr bwMode="auto">
            <a:xfrm>
              <a:off x="3115" y="1929"/>
              <a:ext cx="667" cy="120"/>
            </a:xfrm>
            <a:custGeom>
              <a:avLst/>
              <a:gdLst>
                <a:gd name="T0" fmla="*/ 0 w 667"/>
                <a:gd name="T1" fmla="*/ 0 h 120"/>
                <a:gd name="T2" fmla="*/ 667 w 667"/>
                <a:gd name="T3" fmla="*/ 118 h 120"/>
                <a:gd name="T4" fmla="*/ 660 w 667"/>
                <a:gd name="T5" fmla="*/ 118 h 120"/>
                <a:gd name="T6" fmla="*/ 655 w 667"/>
                <a:gd name="T7" fmla="*/ 120 h 120"/>
                <a:gd name="T8" fmla="*/ 7 w 667"/>
                <a:gd name="T9" fmla="*/ 5 h 120"/>
                <a:gd name="T10" fmla="*/ 3 w 667"/>
                <a:gd name="T11" fmla="*/ 3 h 120"/>
                <a:gd name="T12" fmla="*/ 0 w 667"/>
                <a:gd name="T13" fmla="*/ 0 h 1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67"/>
                <a:gd name="T22" fmla="*/ 0 h 120"/>
                <a:gd name="T23" fmla="*/ 667 w 667"/>
                <a:gd name="T24" fmla="*/ 120 h 12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67" h="120">
                  <a:moveTo>
                    <a:pt x="0" y="0"/>
                  </a:moveTo>
                  <a:lnTo>
                    <a:pt x="667" y="118"/>
                  </a:lnTo>
                  <a:lnTo>
                    <a:pt x="660" y="118"/>
                  </a:lnTo>
                  <a:lnTo>
                    <a:pt x="655" y="120"/>
                  </a:lnTo>
                  <a:lnTo>
                    <a:pt x="7" y="5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F1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09" name="Freeform 439"/>
            <p:cNvSpPr>
              <a:spLocks/>
            </p:cNvSpPr>
            <p:nvPr/>
          </p:nvSpPr>
          <p:spPr bwMode="auto">
            <a:xfrm>
              <a:off x="3118" y="1932"/>
              <a:ext cx="659" cy="119"/>
            </a:xfrm>
            <a:custGeom>
              <a:avLst/>
              <a:gdLst>
                <a:gd name="T0" fmla="*/ 0 w 659"/>
                <a:gd name="T1" fmla="*/ 0 h 119"/>
                <a:gd name="T2" fmla="*/ 659 w 659"/>
                <a:gd name="T3" fmla="*/ 115 h 119"/>
                <a:gd name="T4" fmla="*/ 652 w 659"/>
                <a:gd name="T5" fmla="*/ 117 h 119"/>
                <a:gd name="T6" fmla="*/ 645 w 659"/>
                <a:gd name="T7" fmla="*/ 119 h 119"/>
                <a:gd name="T8" fmla="*/ 7 w 659"/>
                <a:gd name="T9" fmla="*/ 5 h 119"/>
                <a:gd name="T10" fmla="*/ 4 w 659"/>
                <a:gd name="T11" fmla="*/ 2 h 119"/>
                <a:gd name="T12" fmla="*/ 0 w 659"/>
                <a:gd name="T13" fmla="*/ 0 h 1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9"/>
                <a:gd name="T22" fmla="*/ 0 h 119"/>
                <a:gd name="T23" fmla="*/ 659 w 659"/>
                <a:gd name="T24" fmla="*/ 119 h 1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9" h="119">
                  <a:moveTo>
                    <a:pt x="0" y="0"/>
                  </a:moveTo>
                  <a:lnTo>
                    <a:pt x="659" y="115"/>
                  </a:lnTo>
                  <a:lnTo>
                    <a:pt x="652" y="117"/>
                  </a:lnTo>
                  <a:lnTo>
                    <a:pt x="645" y="119"/>
                  </a:lnTo>
                  <a:lnTo>
                    <a:pt x="7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F1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10" name="Freeform 440"/>
            <p:cNvSpPr>
              <a:spLocks/>
            </p:cNvSpPr>
            <p:nvPr/>
          </p:nvSpPr>
          <p:spPr bwMode="auto">
            <a:xfrm>
              <a:off x="3122" y="1934"/>
              <a:ext cx="648" cy="117"/>
            </a:xfrm>
            <a:custGeom>
              <a:avLst/>
              <a:gdLst>
                <a:gd name="T0" fmla="*/ 0 w 648"/>
                <a:gd name="T1" fmla="*/ 0 h 117"/>
                <a:gd name="T2" fmla="*/ 648 w 648"/>
                <a:gd name="T3" fmla="*/ 115 h 117"/>
                <a:gd name="T4" fmla="*/ 641 w 648"/>
                <a:gd name="T5" fmla="*/ 117 h 117"/>
                <a:gd name="T6" fmla="*/ 633 w 648"/>
                <a:gd name="T7" fmla="*/ 117 h 117"/>
                <a:gd name="T8" fmla="*/ 7 w 648"/>
                <a:gd name="T9" fmla="*/ 7 h 117"/>
                <a:gd name="T10" fmla="*/ 3 w 648"/>
                <a:gd name="T11" fmla="*/ 3 h 117"/>
                <a:gd name="T12" fmla="*/ 0 w 648"/>
                <a:gd name="T13" fmla="*/ 0 h 1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8"/>
                <a:gd name="T22" fmla="*/ 0 h 117"/>
                <a:gd name="T23" fmla="*/ 648 w 648"/>
                <a:gd name="T24" fmla="*/ 117 h 1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8" h="117">
                  <a:moveTo>
                    <a:pt x="0" y="0"/>
                  </a:moveTo>
                  <a:lnTo>
                    <a:pt x="648" y="115"/>
                  </a:lnTo>
                  <a:lnTo>
                    <a:pt x="641" y="117"/>
                  </a:lnTo>
                  <a:lnTo>
                    <a:pt x="633" y="117"/>
                  </a:lnTo>
                  <a:lnTo>
                    <a:pt x="7" y="7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F1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11" name="Freeform 441"/>
            <p:cNvSpPr>
              <a:spLocks/>
            </p:cNvSpPr>
            <p:nvPr/>
          </p:nvSpPr>
          <p:spPr bwMode="auto">
            <a:xfrm>
              <a:off x="3125" y="1937"/>
              <a:ext cx="638" cy="115"/>
            </a:xfrm>
            <a:custGeom>
              <a:avLst/>
              <a:gdLst>
                <a:gd name="T0" fmla="*/ 0 w 638"/>
                <a:gd name="T1" fmla="*/ 0 h 115"/>
                <a:gd name="T2" fmla="*/ 638 w 638"/>
                <a:gd name="T3" fmla="*/ 114 h 115"/>
                <a:gd name="T4" fmla="*/ 630 w 638"/>
                <a:gd name="T5" fmla="*/ 114 h 115"/>
                <a:gd name="T6" fmla="*/ 623 w 638"/>
                <a:gd name="T7" fmla="*/ 115 h 115"/>
                <a:gd name="T8" fmla="*/ 7 w 638"/>
                <a:gd name="T9" fmla="*/ 5 h 115"/>
                <a:gd name="T10" fmla="*/ 4 w 638"/>
                <a:gd name="T11" fmla="*/ 4 h 115"/>
                <a:gd name="T12" fmla="*/ 0 w 638"/>
                <a:gd name="T13" fmla="*/ 0 h 1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38"/>
                <a:gd name="T22" fmla="*/ 0 h 115"/>
                <a:gd name="T23" fmla="*/ 638 w 638"/>
                <a:gd name="T24" fmla="*/ 115 h 11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38" h="115">
                  <a:moveTo>
                    <a:pt x="0" y="0"/>
                  </a:moveTo>
                  <a:lnTo>
                    <a:pt x="638" y="114"/>
                  </a:lnTo>
                  <a:lnTo>
                    <a:pt x="630" y="114"/>
                  </a:lnTo>
                  <a:lnTo>
                    <a:pt x="623" y="115"/>
                  </a:lnTo>
                  <a:lnTo>
                    <a:pt x="7" y="5"/>
                  </a:ln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F2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12" name="Freeform 442"/>
            <p:cNvSpPr>
              <a:spLocks/>
            </p:cNvSpPr>
            <p:nvPr/>
          </p:nvSpPr>
          <p:spPr bwMode="auto">
            <a:xfrm>
              <a:off x="3129" y="1941"/>
              <a:ext cx="626" cy="111"/>
            </a:xfrm>
            <a:custGeom>
              <a:avLst/>
              <a:gdLst>
                <a:gd name="T0" fmla="*/ 0 w 626"/>
                <a:gd name="T1" fmla="*/ 0 h 111"/>
                <a:gd name="T2" fmla="*/ 626 w 626"/>
                <a:gd name="T3" fmla="*/ 110 h 111"/>
                <a:gd name="T4" fmla="*/ 619 w 626"/>
                <a:gd name="T5" fmla="*/ 111 h 111"/>
                <a:gd name="T6" fmla="*/ 611 w 626"/>
                <a:gd name="T7" fmla="*/ 111 h 111"/>
                <a:gd name="T8" fmla="*/ 6 w 626"/>
                <a:gd name="T9" fmla="*/ 5 h 111"/>
                <a:gd name="T10" fmla="*/ 3 w 626"/>
                <a:gd name="T11" fmla="*/ 1 h 111"/>
                <a:gd name="T12" fmla="*/ 0 w 626"/>
                <a:gd name="T13" fmla="*/ 0 h 1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26"/>
                <a:gd name="T22" fmla="*/ 0 h 111"/>
                <a:gd name="T23" fmla="*/ 626 w 626"/>
                <a:gd name="T24" fmla="*/ 111 h 11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26" h="111">
                  <a:moveTo>
                    <a:pt x="0" y="0"/>
                  </a:moveTo>
                  <a:lnTo>
                    <a:pt x="626" y="110"/>
                  </a:lnTo>
                  <a:lnTo>
                    <a:pt x="619" y="111"/>
                  </a:lnTo>
                  <a:lnTo>
                    <a:pt x="611" y="111"/>
                  </a:lnTo>
                  <a:lnTo>
                    <a:pt x="6" y="5"/>
                  </a:lnTo>
                  <a:lnTo>
                    <a:pt x="3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13" name="Freeform 443"/>
            <p:cNvSpPr>
              <a:spLocks/>
            </p:cNvSpPr>
            <p:nvPr/>
          </p:nvSpPr>
          <p:spPr bwMode="auto">
            <a:xfrm>
              <a:off x="3132" y="1942"/>
              <a:ext cx="616" cy="112"/>
            </a:xfrm>
            <a:custGeom>
              <a:avLst/>
              <a:gdLst>
                <a:gd name="T0" fmla="*/ 0 w 616"/>
                <a:gd name="T1" fmla="*/ 0 h 112"/>
                <a:gd name="T2" fmla="*/ 616 w 616"/>
                <a:gd name="T3" fmla="*/ 110 h 112"/>
                <a:gd name="T4" fmla="*/ 608 w 616"/>
                <a:gd name="T5" fmla="*/ 110 h 112"/>
                <a:gd name="T6" fmla="*/ 599 w 616"/>
                <a:gd name="T7" fmla="*/ 112 h 112"/>
                <a:gd name="T8" fmla="*/ 7 w 616"/>
                <a:gd name="T9" fmla="*/ 7 h 112"/>
                <a:gd name="T10" fmla="*/ 3 w 616"/>
                <a:gd name="T11" fmla="*/ 4 h 112"/>
                <a:gd name="T12" fmla="*/ 0 w 616"/>
                <a:gd name="T13" fmla="*/ 0 h 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16"/>
                <a:gd name="T22" fmla="*/ 0 h 112"/>
                <a:gd name="T23" fmla="*/ 616 w 616"/>
                <a:gd name="T24" fmla="*/ 112 h 11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16" h="112">
                  <a:moveTo>
                    <a:pt x="0" y="0"/>
                  </a:moveTo>
                  <a:lnTo>
                    <a:pt x="616" y="110"/>
                  </a:lnTo>
                  <a:lnTo>
                    <a:pt x="608" y="110"/>
                  </a:lnTo>
                  <a:lnTo>
                    <a:pt x="599" y="112"/>
                  </a:lnTo>
                  <a:lnTo>
                    <a:pt x="7" y="7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14" name="Freeform 444"/>
            <p:cNvSpPr>
              <a:spLocks/>
            </p:cNvSpPr>
            <p:nvPr/>
          </p:nvSpPr>
          <p:spPr bwMode="auto">
            <a:xfrm>
              <a:off x="3135" y="1946"/>
              <a:ext cx="605" cy="108"/>
            </a:xfrm>
            <a:custGeom>
              <a:avLst/>
              <a:gdLst>
                <a:gd name="T0" fmla="*/ 0 w 605"/>
                <a:gd name="T1" fmla="*/ 0 h 108"/>
                <a:gd name="T2" fmla="*/ 605 w 605"/>
                <a:gd name="T3" fmla="*/ 106 h 108"/>
                <a:gd name="T4" fmla="*/ 596 w 605"/>
                <a:gd name="T5" fmla="*/ 108 h 108"/>
                <a:gd name="T6" fmla="*/ 588 w 605"/>
                <a:gd name="T7" fmla="*/ 108 h 108"/>
                <a:gd name="T8" fmla="*/ 7 w 605"/>
                <a:gd name="T9" fmla="*/ 5 h 108"/>
                <a:gd name="T10" fmla="*/ 4 w 605"/>
                <a:gd name="T11" fmla="*/ 3 h 108"/>
                <a:gd name="T12" fmla="*/ 0 w 605"/>
                <a:gd name="T13" fmla="*/ 0 h 1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05"/>
                <a:gd name="T22" fmla="*/ 0 h 108"/>
                <a:gd name="T23" fmla="*/ 605 w 605"/>
                <a:gd name="T24" fmla="*/ 108 h 10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05" h="108">
                  <a:moveTo>
                    <a:pt x="0" y="0"/>
                  </a:moveTo>
                  <a:lnTo>
                    <a:pt x="605" y="106"/>
                  </a:lnTo>
                  <a:lnTo>
                    <a:pt x="596" y="108"/>
                  </a:lnTo>
                  <a:lnTo>
                    <a:pt x="588" y="108"/>
                  </a:lnTo>
                  <a:lnTo>
                    <a:pt x="7" y="5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15" name="Freeform 445"/>
            <p:cNvSpPr>
              <a:spLocks/>
            </p:cNvSpPr>
            <p:nvPr/>
          </p:nvSpPr>
          <p:spPr bwMode="auto">
            <a:xfrm>
              <a:off x="3139" y="1949"/>
              <a:ext cx="592" cy="105"/>
            </a:xfrm>
            <a:custGeom>
              <a:avLst/>
              <a:gdLst>
                <a:gd name="T0" fmla="*/ 0 w 592"/>
                <a:gd name="T1" fmla="*/ 0 h 105"/>
                <a:gd name="T2" fmla="*/ 592 w 592"/>
                <a:gd name="T3" fmla="*/ 105 h 105"/>
                <a:gd name="T4" fmla="*/ 582 w 592"/>
                <a:gd name="T5" fmla="*/ 105 h 105"/>
                <a:gd name="T6" fmla="*/ 574 w 592"/>
                <a:gd name="T7" fmla="*/ 105 h 105"/>
                <a:gd name="T8" fmla="*/ 6 w 592"/>
                <a:gd name="T9" fmla="*/ 5 h 105"/>
                <a:gd name="T10" fmla="*/ 3 w 592"/>
                <a:gd name="T11" fmla="*/ 2 h 105"/>
                <a:gd name="T12" fmla="*/ 0 w 592"/>
                <a:gd name="T13" fmla="*/ 0 h 1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05"/>
                <a:gd name="T23" fmla="*/ 592 w 592"/>
                <a:gd name="T24" fmla="*/ 105 h 10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05">
                  <a:moveTo>
                    <a:pt x="0" y="0"/>
                  </a:moveTo>
                  <a:lnTo>
                    <a:pt x="592" y="105"/>
                  </a:lnTo>
                  <a:lnTo>
                    <a:pt x="582" y="105"/>
                  </a:lnTo>
                  <a:lnTo>
                    <a:pt x="574" y="105"/>
                  </a:lnTo>
                  <a:lnTo>
                    <a:pt x="6" y="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16" name="Freeform 446"/>
            <p:cNvSpPr>
              <a:spLocks/>
            </p:cNvSpPr>
            <p:nvPr/>
          </p:nvSpPr>
          <p:spPr bwMode="auto">
            <a:xfrm>
              <a:off x="3142" y="1951"/>
              <a:ext cx="581" cy="103"/>
            </a:xfrm>
            <a:custGeom>
              <a:avLst/>
              <a:gdLst>
                <a:gd name="T0" fmla="*/ 0 w 581"/>
                <a:gd name="T1" fmla="*/ 0 h 103"/>
                <a:gd name="T2" fmla="*/ 581 w 581"/>
                <a:gd name="T3" fmla="*/ 103 h 103"/>
                <a:gd name="T4" fmla="*/ 571 w 581"/>
                <a:gd name="T5" fmla="*/ 103 h 103"/>
                <a:gd name="T6" fmla="*/ 559 w 581"/>
                <a:gd name="T7" fmla="*/ 103 h 103"/>
                <a:gd name="T8" fmla="*/ 7 w 581"/>
                <a:gd name="T9" fmla="*/ 7 h 103"/>
                <a:gd name="T10" fmla="*/ 3 w 581"/>
                <a:gd name="T11" fmla="*/ 3 h 103"/>
                <a:gd name="T12" fmla="*/ 0 w 581"/>
                <a:gd name="T13" fmla="*/ 0 h 1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81"/>
                <a:gd name="T22" fmla="*/ 0 h 103"/>
                <a:gd name="T23" fmla="*/ 581 w 581"/>
                <a:gd name="T24" fmla="*/ 103 h 10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81" h="103">
                  <a:moveTo>
                    <a:pt x="0" y="0"/>
                  </a:moveTo>
                  <a:lnTo>
                    <a:pt x="581" y="103"/>
                  </a:lnTo>
                  <a:lnTo>
                    <a:pt x="571" y="103"/>
                  </a:lnTo>
                  <a:lnTo>
                    <a:pt x="559" y="103"/>
                  </a:lnTo>
                  <a:lnTo>
                    <a:pt x="7" y="7"/>
                  </a:lnTo>
                  <a:lnTo>
                    <a:pt x="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17" name="Freeform 447"/>
            <p:cNvSpPr>
              <a:spLocks/>
            </p:cNvSpPr>
            <p:nvPr/>
          </p:nvSpPr>
          <p:spPr bwMode="auto">
            <a:xfrm>
              <a:off x="3145" y="1954"/>
              <a:ext cx="568" cy="100"/>
            </a:xfrm>
            <a:custGeom>
              <a:avLst/>
              <a:gdLst>
                <a:gd name="T0" fmla="*/ 0 w 568"/>
                <a:gd name="T1" fmla="*/ 0 h 100"/>
                <a:gd name="T2" fmla="*/ 568 w 568"/>
                <a:gd name="T3" fmla="*/ 100 h 100"/>
                <a:gd name="T4" fmla="*/ 556 w 568"/>
                <a:gd name="T5" fmla="*/ 100 h 100"/>
                <a:gd name="T6" fmla="*/ 544 w 568"/>
                <a:gd name="T7" fmla="*/ 100 h 100"/>
                <a:gd name="T8" fmla="*/ 7 w 568"/>
                <a:gd name="T9" fmla="*/ 5 h 100"/>
                <a:gd name="T10" fmla="*/ 7 w 568"/>
                <a:gd name="T11" fmla="*/ 5 h 100"/>
                <a:gd name="T12" fmla="*/ 7 w 568"/>
                <a:gd name="T13" fmla="*/ 5 h 100"/>
                <a:gd name="T14" fmla="*/ 4 w 568"/>
                <a:gd name="T15" fmla="*/ 2 h 100"/>
                <a:gd name="T16" fmla="*/ 0 w 568"/>
                <a:gd name="T17" fmla="*/ 0 h 1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68"/>
                <a:gd name="T28" fmla="*/ 0 h 100"/>
                <a:gd name="T29" fmla="*/ 568 w 568"/>
                <a:gd name="T30" fmla="*/ 100 h 1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68" h="100">
                  <a:moveTo>
                    <a:pt x="0" y="0"/>
                  </a:moveTo>
                  <a:lnTo>
                    <a:pt x="568" y="100"/>
                  </a:lnTo>
                  <a:lnTo>
                    <a:pt x="556" y="100"/>
                  </a:lnTo>
                  <a:lnTo>
                    <a:pt x="544" y="100"/>
                  </a:lnTo>
                  <a:lnTo>
                    <a:pt x="7" y="5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18" name="Freeform 448"/>
            <p:cNvSpPr>
              <a:spLocks/>
            </p:cNvSpPr>
            <p:nvPr/>
          </p:nvSpPr>
          <p:spPr bwMode="auto">
            <a:xfrm>
              <a:off x="3149" y="1958"/>
              <a:ext cx="552" cy="96"/>
            </a:xfrm>
            <a:custGeom>
              <a:avLst/>
              <a:gdLst>
                <a:gd name="T0" fmla="*/ 0 w 552"/>
                <a:gd name="T1" fmla="*/ 0 h 96"/>
                <a:gd name="T2" fmla="*/ 552 w 552"/>
                <a:gd name="T3" fmla="*/ 96 h 96"/>
                <a:gd name="T4" fmla="*/ 540 w 552"/>
                <a:gd name="T5" fmla="*/ 96 h 96"/>
                <a:gd name="T6" fmla="*/ 528 w 552"/>
                <a:gd name="T7" fmla="*/ 96 h 96"/>
                <a:gd name="T8" fmla="*/ 7 w 552"/>
                <a:gd name="T9" fmla="*/ 5 h 96"/>
                <a:gd name="T10" fmla="*/ 5 w 552"/>
                <a:gd name="T11" fmla="*/ 3 h 96"/>
                <a:gd name="T12" fmla="*/ 3 w 552"/>
                <a:gd name="T13" fmla="*/ 1 h 96"/>
                <a:gd name="T14" fmla="*/ 2 w 552"/>
                <a:gd name="T15" fmla="*/ 0 h 96"/>
                <a:gd name="T16" fmla="*/ 0 w 552"/>
                <a:gd name="T17" fmla="*/ 0 h 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52"/>
                <a:gd name="T28" fmla="*/ 0 h 96"/>
                <a:gd name="T29" fmla="*/ 552 w 552"/>
                <a:gd name="T30" fmla="*/ 96 h 9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52" h="96">
                  <a:moveTo>
                    <a:pt x="0" y="0"/>
                  </a:moveTo>
                  <a:lnTo>
                    <a:pt x="552" y="96"/>
                  </a:lnTo>
                  <a:lnTo>
                    <a:pt x="540" y="96"/>
                  </a:lnTo>
                  <a:lnTo>
                    <a:pt x="528" y="96"/>
                  </a:lnTo>
                  <a:lnTo>
                    <a:pt x="7" y="5"/>
                  </a:lnTo>
                  <a:lnTo>
                    <a:pt x="5" y="3"/>
                  </a:lnTo>
                  <a:lnTo>
                    <a:pt x="3" y="1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19" name="Freeform 449"/>
            <p:cNvSpPr>
              <a:spLocks/>
            </p:cNvSpPr>
            <p:nvPr/>
          </p:nvSpPr>
          <p:spPr bwMode="auto">
            <a:xfrm>
              <a:off x="3152" y="1959"/>
              <a:ext cx="537" cy="95"/>
            </a:xfrm>
            <a:custGeom>
              <a:avLst/>
              <a:gdLst>
                <a:gd name="T0" fmla="*/ 0 w 537"/>
                <a:gd name="T1" fmla="*/ 0 h 95"/>
                <a:gd name="T2" fmla="*/ 537 w 537"/>
                <a:gd name="T3" fmla="*/ 95 h 95"/>
                <a:gd name="T4" fmla="*/ 524 w 537"/>
                <a:gd name="T5" fmla="*/ 95 h 95"/>
                <a:gd name="T6" fmla="*/ 510 w 537"/>
                <a:gd name="T7" fmla="*/ 95 h 95"/>
                <a:gd name="T8" fmla="*/ 7 w 537"/>
                <a:gd name="T9" fmla="*/ 7 h 95"/>
                <a:gd name="T10" fmla="*/ 4 w 537"/>
                <a:gd name="T11" fmla="*/ 4 h 95"/>
                <a:gd name="T12" fmla="*/ 0 w 537"/>
                <a:gd name="T13" fmla="*/ 0 h 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37"/>
                <a:gd name="T22" fmla="*/ 0 h 95"/>
                <a:gd name="T23" fmla="*/ 537 w 537"/>
                <a:gd name="T24" fmla="*/ 95 h 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37" h="95">
                  <a:moveTo>
                    <a:pt x="0" y="0"/>
                  </a:moveTo>
                  <a:lnTo>
                    <a:pt x="537" y="95"/>
                  </a:lnTo>
                  <a:lnTo>
                    <a:pt x="524" y="95"/>
                  </a:lnTo>
                  <a:lnTo>
                    <a:pt x="510" y="95"/>
                  </a:lnTo>
                  <a:lnTo>
                    <a:pt x="7" y="7"/>
                  </a:ln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20" name="Freeform 450"/>
            <p:cNvSpPr>
              <a:spLocks/>
            </p:cNvSpPr>
            <p:nvPr/>
          </p:nvSpPr>
          <p:spPr bwMode="auto">
            <a:xfrm>
              <a:off x="3156" y="1963"/>
              <a:ext cx="521" cy="91"/>
            </a:xfrm>
            <a:custGeom>
              <a:avLst/>
              <a:gdLst>
                <a:gd name="T0" fmla="*/ 0 w 521"/>
                <a:gd name="T1" fmla="*/ 0 h 91"/>
                <a:gd name="T2" fmla="*/ 521 w 521"/>
                <a:gd name="T3" fmla="*/ 91 h 91"/>
                <a:gd name="T4" fmla="*/ 508 w 521"/>
                <a:gd name="T5" fmla="*/ 91 h 91"/>
                <a:gd name="T6" fmla="*/ 496 w 521"/>
                <a:gd name="T7" fmla="*/ 91 h 91"/>
                <a:gd name="T8" fmla="*/ 449 w 521"/>
                <a:gd name="T9" fmla="*/ 83 h 91"/>
                <a:gd name="T10" fmla="*/ 8 w 521"/>
                <a:gd name="T11" fmla="*/ 7 h 91"/>
                <a:gd name="T12" fmla="*/ 5 w 521"/>
                <a:gd name="T13" fmla="*/ 3 h 91"/>
                <a:gd name="T14" fmla="*/ 0 w 521"/>
                <a:gd name="T15" fmla="*/ 0 h 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21"/>
                <a:gd name="T25" fmla="*/ 0 h 91"/>
                <a:gd name="T26" fmla="*/ 521 w 521"/>
                <a:gd name="T27" fmla="*/ 91 h 9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21" h="91">
                  <a:moveTo>
                    <a:pt x="0" y="0"/>
                  </a:moveTo>
                  <a:lnTo>
                    <a:pt x="521" y="91"/>
                  </a:lnTo>
                  <a:lnTo>
                    <a:pt x="508" y="91"/>
                  </a:lnTo>
                  <a:lnTo>
                    <a:pt x="496" y="91"/>
                  </a:lnTo>
                  <a:lnTo>
                    <a:pt x="449" y="83"/>
                  </a:lnTo>
                  <a:lnTo>
                    <a:pt x="8" y="7"/>
                  </a:lnTo>
                  <a:lnTo>
                    <a:pt x="5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21" name="Freeform 451"/>
            <p:cNvSpPr>
              <a:spLocks/>
            </p:cNvSpPr>
            <p:nvPr/>
          </p:nvSpPr>
          <p:spPr bwMode="auto">
            <a:xfrm>
              <a:off x="3159" y="1966"/>
              <a:ext cx="503" cy="88"/>
            </a:xfrm>
            <a:custGeom>
              <a:avLst/>
              <a:gdLst>
                <a:gd name="T0" fmla="*/ 0 w 503"/>
                <a:gd name="T1" fmla="*/ 0 h 88"/>
                <a:gd name="T2" fmla="*/ 503 w 503"/>
                <a:gd name="T3" fmla="*/ 88 h 88"/>
                <a:gd name="T4" fmla="*/ 498 w 503"/>
                <a:gd name="T5" fmla="*/ 88 h 88"/>
                <a:gd name="T6" fmla="*/ 493 w 503"/>
                <a:gd name="T7" fmla="*/ 88 h 88"/>
                <a:gd name="T8" fmla="*/ 304 w 503"/>
                <a:gd name="T9" fmla="*/ 58 h 88"/>
                <a:gd name="T10" fmla="*/ 12 w 503"/>
                <a:gd name="T11" fmla="*/ 7 h 88"/>
                <a:gd name="T12" fmla="*/ 7 w 503"/>
                <a:gd name="T13" fmla="*/ 4 h 88"/>
                <a:gd name="T14" fmla="*/ 0 w 503"/>
                <a:gd name="T15" fmla="*/ 0 h 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03"/>
                <a:gd name="T25" fmla="*/ 0 h 88"/>
                <a:gd name="T26" fmla="*/ 503 w 503"/>
                <a:gd name="T27" fmla="*/ 88 h 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03" h="88">
                  <a:moveTo>
                    <a:pt x="0" y="0"/>
                  </a:moveTo>
                  <a:lnTo>
                    <a:pt x="503" y="88"/>
                  </a:lnTo>
                  <a:lnTo>
                    <a:pt x="498" y="88"/>
                  </a:lnTo>
                  <a:lnTo>
                    <a:pt x="493" y="88"/>
                  </a:lnTo>
                  <a:lnTo>
                    <a:pt x="304" y="58"/>
                  </a:lnTo>
                  <a:lnTo>
                    <a:pt x="12" y="7"/>
                  </a:lnTo>
                  <a:lnTo>
                    <a:pt x="7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22" name="Freeform 452"/>
            <p:cNvSpPr>
              <a:spLocks/>
            </p:cNvSpPr>
            <p:nvPr/>
          </p:nvSpPr>
          <p:spPr bwMode="auto">
            <a:xfrm>
              <a:off x="3164" y="1970"/>
              <a:ext cx="441" cy="76"/>
            </a:xfrm>
            <a:custGeom>
              <a:avLst/>
              <a:gdLst>
                <a:gd name="T0" fmla="*/ 0 w 441"/>
                <a:gd name="T1" fmla="*/ 0 h 76"/>
                <a:gd name="T2" fmla="*/ 441 w 441"/>
                <a:gd name="T3" fmla="*/ 76 h 76"/>
                <a:gd name="T4" fmla="*/ 159 w 441"/>
                <a:gd name="T5" fmla="*/ 32 h 76"/>
                <a:gd name="T6" fmla="*/ 19 w 441"/>
                <a:gd name="T7" fmla="*/ 6 h 76"/>
                <a:gd name="T8" fmla="*/ 9 w 441"/>
                <a:gd name="T9" fmla="*/ 3 h 76"/>
                <a:gd name="T10" fmla="*/ 0 w 441"/>
                <a:gd name="T11" fmla="*/ 0 h 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41"/>
                <a:gd name="T19" fmla="*/ 0 h 76"/>
                <a:gd name="T20" fmla="*/ 441 w 441"/>
                <a:gd name="T21" fmla="*/ 76 h 7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41" h="76">
                  <a:moveTo>
                    <a:pt x="0" y="0"/>
                  </a:moveTo>
                  <a:lnTo>
                    <a:pt x="441" y="76"/>
                  </a:lnTo>
                  <a:lnTo>
                    <a:pt x="159" y="32"/>
                  </a:lnTo>
                  <a:lnTo>
                    <a:pt x="19" y="6"/>
                  </a:lnTo>
                  <a:lnTo>
                    <a:pt x="9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3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23" name="Freeform 453"/>
            <p:cNvSpPr>
              <a:spLocks/>
            </p:cNvSpPr>
            <p:nvPr/>
          </p:nvSpPr>
          <p:spPr bwMode="auto">
            <a:xfrm>
              <a:off x="3171" y="1973"/>
              <a:ext cx="292" cy="51"/>
            </a:xfrm>
            <a:custGeom>
              <a:avLst/>
              <a:gdLst>
                <a:gd name="T0" fmla="*/ 0 w 292"/>
                <a:gd name="T1" fmla="*/ 0 h 51"/>
                <a:gd name="T2" fmla="*/ 292 w 292"/>
                <a:gd name="T3" fmla="*/ 51 h 51"/>
                <a:gd name="T4" fmla="*/ 35 w 292"/>
                <a:gd name="T5" fmla="*/ 10 h 51"/>
                <a:gd name="T6" fmla="*/ 17 w 292"/>
                <a:gd name="T7" fmla="*/ 5 h 51"/>
                <a:gd name="T8" fmla="*/ 0 w 292"/>
                <a:gd name="T9" fmla="*/ 0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2"/>
                <a:gd name="T16" fmla="*/ 0 h 51"/>
                <a:gd name="T17" fmla="*/ 292 w 292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2" h="51">
                  <a:moveTo>
                    <a:pt x="0" y="0"/>
                  </a:moveTo>
                  <a:lnTo>
                    <a:pt x="292" y="51"/>
                  </a:lnTo>
                  <a:lnTo>
                    <a:pt x="35" y="10"/>
                  </a:lnTo>
                  <a:lnTo>
                    <a:pt x="17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F4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24" name="Freeform 454"/>
            <p:cNvSpPr>
              <a:spLocks/>
            </p:cNvSpPr>
            <p:nvPr/>
          </p:nvSpPr>
          <p:spPr bwMode="auto">
            <a:xfrm>
              <a:off x="3183" y="1976"/>
              <a:ext cx="140" cy="26"/>
            </a:xfrm>
            <a:custGeom>
              <a:avLst/>
              <a:gdLst>
                <a:gd name="T0" fmla="*/ 0 w 140"/>
                <a:gd name="T1" fmla="*/ 0 h 26"/>
                <a:gd name="T2" fmla="*/ 140 w 140"/>
                <a:gd name="T3" fmla="*/ 26 h 26"/>
                <a:gd name="T4" fmla="*/ 23 w 140"/>
                <a:gd name="T5" fmla="*/ 7 h 26"/>
                <a:gd name="T6" fmla="*/ 11 w 140"/>
                <a:gd name="T7" fmla="*/ 4 h 26"/>
                <a:gd name="T8" fmla="*/ 0 w 140"/>
                <a:gd name="T9" fmla="*/ 0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0"/>
                <a:gd name="T16" fmla="*/ 0 h 26"/>
                <a:gd name="T17" fmla="*/ 140 w 140"/>
                <a:gd name="T18" fmla="*/ 26 h 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0" h="26">
                  <a:moveTo>
                    <a:pt x="0" y="0"/>
                  </a:moveTo>
                  <a:lnTo>
                    <a:pt x="140" y="26"/>
                  </a:lnTo>
                  <a:lnTo>
                    <a:pt x="23" y="7"/>
                  </a:lnTo>
                  <a:lnTo>
                    <a:pt x="11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F4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25" name="Freeform 455"/>
            <p:cNvSpPr>
              <a:spLocks/>
            </p:cNvSpPr>
            <p:nvPr/>
          </p:nvSpPr>
          <p:spPr bwMode="auto">
            <a:xfrm>
              <a:off x="2911" y="1682"/>
              <a:ext cx="1048" cy="372"/>
            </a:xfrm>
            <a:custGeom>
              <a:avLst/>
              <a:gdLst>
                <a:gd name="T0" fmla="*/ 5 w 1048"/>
                <a:gd name="T1" fmla="*/ 2 h 372"/>
                <a:gd name="T2" fmla="*/ 1 w 1048"/>
                <a:gd name="T3" fmla="*/ 10 h 372"/>
                <a:gd name="T4" fmla="*/ 0 w 1048"/>
                <a:gd name="T5" fmla="*/ 21 h 372"/>
                <a:gd name="T6" fmla="*/ 1 w 1048"/>
                <a:gd name="T7" fmla="*/ 29 h 372"/>
                <a:gd name="T8" fmla="*/ 5 w 1048"/>
                <a:gd name="T9" fmla="*/ 37 h 372"/>
                <a:gd name="T10" fmla="*/ 30 w 1048"/>
                <a:gd name="T11" fmla="*/ 70 h 372"/>
                <a:gd name="T12" fmla="*/ 56 w 1048"/>
                <a:gd name="T13" fmla="*/ 102 h 372"/>
                <a:gd name="T14" fmla="*/ 84 w 1048"/>
                <a:gd name="T15" fmla="*/ 132 h 372"/>
                <a:gd name="T16" fmla="*/ 113 w 1048"/>
                <a:gd name="T17" fmla="*/ 162 h 372"/>
                <a:gd name="T18" fmla="*/ 143 w 1048"/>
                <a:gd name="T19" fmla="*/ 193 h 372"/>
                <a:gd name="T20" fmla="*/ 174 w 1048"/>
                <a:gd name="T21" fmla="*/ 222 h 372"/>
                <a:gd name="T22" fmla="*/ 207 w 1048"/>
                <a:gd name="T23" fmla="*/ 249 h 372"/>
                <a:gd name="T24" fmla="*/ 241 w 1048"/>
                <a:gd name="T25" fmla="*/ 277 h 372"/>
                <a:gd name="T26" fmla="*/ 251 w 1048"/>
                <a:gd name="T27" fmla="*/ 286 h 372"/>
                <a:gd name="T28" fmla="*/ 265 w 1048"/>
                <a:gd name="T29" fmla="*/ 293 h 372"/>
                <a:gd name="T30" fmla="*/ 280 w 1048"/>
                <a:gd name="T31" fmla="*/ 296 h 372"/>
                <a:gd name="T32" fmla="*/ 295 w 1048"/>
                <a:gd name="T33" fmla="*/ 301 h 372"/>
                <a:gd name="T34" fmla="*/ 741 w 1048"/>
                <a:gd name="T35" fmla="*/ 372 h 372"/>
                <a:gd name="T36" fmla="*/ 770 w 1048"/>
                <a:gd name="T37" fmla="*/ 372 h 372"/>
                <a:gd name="T38" fmla="*/ 795 w 1048"/>
                <a:gd name="T39" fmla="*/ 372 h 372"/>
                <a:gd name="T40" fmla="*/ 822 w 1048"/>
                <a:gd name="T41" fmla="*/ 370 h 372"/>
                <a:gd name="T42" fmla="*/ 846 w 1048"/>
                <a:gd name="T43" fmla="*/ 369 h 372"/>
                <a:gd name="T44" fmla="*/ 869 w 1048"/>
                <a:gd name="T45" fmla="*/ 365 h 372"/>
                <a:gd name="T46" fmla="*/ 891 w 1048"/>
                <a:gd name="T47" fmla="*/ 360 h 372"/>
                <a:gd name="T48" fmla="*/ 913 w 1048"/>
                <a:gd name="T49" fmla="*/ 355 h 372"/>
                <a:gd name="T50" fmla="*/ 932 w 1048"/>
                <a:gd name="T51" fmla="*/ 348 h 372"/>
                <a:gd name="T52" fmla="*/ 950 w 1048"/>
                <a:gd name="T53" fmla="*/ 340 h 372"/>
                <a:gd name="T54" fmla="*/ 969 w 1048"/>
                <a:gd name="T55" fmla="*/ 331 h 372"/>
                <a:gd name="T56" fmla="*/ 984 w 1048"/>
                <a:gd name="T57" fmla="*/ 321 h 372"/>
                <a:gd name="T58" fmla="*/ 999 w 1048"/>
                <a:gd name="T59" fmla="*/ 311 h 372"/>
                <a:gd name="T60" fmla="*/ 1013 w 1048"/>
                <a:gd name="T61" fmla="*/ 299 h 372"/>
                <a:gd name="T62" fmla="*/ 1026 w 1048"/>
                <a:gd name="T63" fmla="*/ 286 h 372"/>
                <a:gd name="T64" fmla="*/ 1036 w 1048"/>
                <a:gd name="T65" fmla="*/ 272 h 372"/>
                <a:gd name="T66" fmla="*/ 1048 w 1048"/>
                <a:gd name="T67" fmla="*/ 257 h 372"/>
                <a:gd name="T68" fmla="*/ 1038 w 1048"/>
                <a:gd name="T69" fmla="*/ 254 h 372"/>
                <a:gd name="T70" fmla="*/ 1033 w 1048"/>
                <a:gd name="T71" fmla="*/ 250 h 372"/>
                <a:gd name="T72" fmla="*/ 988 w 1048"/>
                <a:gd name="T73" fmla="*/ 213 h 372"/>
                <a:gd name="T74" fmla="*/ 944 w 1048"/>
                <a:gd name="T75" fmla="*/ 179 h 372"/>
                <a:gd name="T76" fmla="*/ 896 w 1048"/>
                <a:gd name="T77" fmla="*/ 149 h 372"/>
                <a:gd name="T78" fmla="*/ 851 w 1048"/>
                <a:gd name="T79" fmla="*/ 122 h 372"/>
                <a:gd name="T80" fmla="*/ 802 w 1048"/>
                <a:gd name="T81" fmla="*/ 97 h 372"/>
                <a:gd name="T82" fmla="*/ 753 w 1048"/>
                <a:gd name="T83" fmla="*/ 76 h 372"/>
                <a:gd name="T84" fmla="*/ 704 w 1048"/>
                <a:gd name="T85" fmla="*/ 58 h 372"/>
                <a:gd name="T86" fmla="*/ 653 w 1048"/>
                <a:gd name="T87" fmla="*/ 42 h 372"/>
                <a:gd name="T88" fmla="*/ 603 w 1048"/>
                <a:gd name="T89" fmla="*/ 29 h 372"/>
                <a:gd name="T90" fmla="*/ 550 w 1048"/>
                <a:gd name="T91" fmla="*/ 19 h 372"/>
                <a:gd name="T92" fmla="*/ 498 w 1048"/>
                <a:gd name="T93" fmla="*/ 10 h 372"/>
                <a:gd name="T94" fmla="*/ 446 w 1048"/>
                <a:gd name="T95" fmla="*/ 5 h 372"/>
                <a:gd name="T96" fmla="*/ 392 w 1048"/>
                <a:gd name="T97" fmla="*/ 2 h 372"/>
                <a:gd name="T98" fmla="*/ 337 w 1048"/>
                <a:gd name="T99" fmla="*/ 0 h 372"/>
                <a:gd name="T100" fmla="*/ 283 w 1048"/>
                <a:gd name="T101" fmla="*/ 0 h 372"/>
                <a:gd name="T102" fmla="*/ 229 w 1048"/>
                <a:gd name="T103" fmla="*/ 2 h 372"/>
                <a:gd name="T104" fmla="*/ 213 w 1048"/>
                <a:gd name="T105" fmla="*/ 4 h 372"/>
                <a:gd name="T106" fmla="*/ 167 w 1048"/>
                <a:gd name="T107" fmla="*/ 4 h 372"/>
                <a:gd name="T108" fmla="*/ 96 w 1048"/>
                <a:gd name="T109" fmla="*/ 4 h 372"/>
                <a:gd name="T110" fmla="*/ 5 w 1048"/>
                <a:gd name="T111" fmla="*/ 2 h 37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48"/>
                <a:gd name="T169" fmla="*/ 0 h 372"/>
                <a:gd name="T170" fmla="*/ 1048 w 1048"/>
                <a:gd name="T171" fmla="*/ 372 h 37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48" h="372">
                  <a:moveTo>
                    <a:pt x="5" y="2"/>
                  </a:moveTo>
                  <a:lnTo>
                    <a:pt x="1" y="10"/>
                  </a:lnTo>
                  <a:lnTo>
                    <a:pt x="0" y="21"/>
                  </a:lnTo>
                  <a:lnTo>
                    <a:pt x="1" y="29"/>
                  </a:lnTo>
                  <a:lnTo>
                    <a:pt x="5" y="37"/>
                  </a:lnTo>
                  <a:lnTo>
                    <a:pt x="30" y="70"/>
                  </a:lnTo>
                  <a:lnTo>
                    <a:pt x="56" y="102"/>
                  </a:lnTo>
                  <a:lnTo>
                    <a:pt x="84" y="132"/>
                  </a:lnTo>
                  <a:lnTo>
                    <a:pt x="113" y="162"/>
                  </a:lnTo>
                  <a:lnTo>
                    <a:pt x="143" y="193"/>
                  </a:lnTo>
                  <a:lnTo>
                    <a:pt x="174" y="222"/>
                  </a:lnTo>
                  <a:lnTo>
                    <a:pt x="207" y="249"/>
                  </a:lnTo>
                  <a:lnTo>
                    <a:pt x="241" y="277"/>
                  </a:lnTo>
                  <a:lnTo>
                    <a:pt x="251" y="286"/>
                  </a:lnTo>
                  <a:lnTo>
                    <a:pt x="265" y="293"/>
                  </a:lnTo>
                  <a:lnTo>
                    <a:pt x="280" y="296"/>
                  </a:lnTo>
                  <a:lnTo>
                    <a:pt x="295" y="301"/>
                  </a:lnTo>
                  <a:lnTo>
                    <a:pt x="741" y="372"/>
                  </a:lnTo>
                  <a:lnTo>
                    <a:pt x="770" y="372"/>
                  </a:lnTo>
                  <a:lnTo>
                    <a:pt x="795" y="372"/>
                  </a:lnTo>
                  <a:lnTo>
                    <a:pt x="822" y="370"/>
                  </a:lnTo>
                  <a:lnTo>
                    <a:pt x="846" y="369"/>
                  </a:lnTo>
                  <a:lnTo>
                    <a:pt x="869" y="365"/>
                  </a:lnTo>
                  <a:lnTo>
                    <a:pt x="891" y="360"/>
                  </a:lnTo>
                  <a:lnTo>
                    <a:pt x="913" y="355"/>
                  </a:lnTo>
                  <a:lnTo>
                    <a:pt x="932" y="348"/>
                  </a:lnTo>
                  <a:lnTo>
                    <a:pt x="950" y="340"/>
                  </a:lnTo>
                  <a:lnTo>
                    <a:pt x="969" y="331"/>
                  </a:lnTo>
                  <a:lnTo>
                    <a:pt x="984" y="321"/>
                  </a:lnTo>
                  <a:lnTo>
                    <a:pt x="999" y="311"/>
                  </a:lnTo>
                  <a:lnTo>
                    <a:pt x="1013" y="299"/>
                  </a:lnTo>
                  <a:lnTo>
                    <a:pt x="1026" y="286"/>
                  </a:lnTo>
                  <a:lnTo>
                    <a:pt x="1036" y="272"/>
                  </a:lnTo>
                  <a:lnTo>
                    <a:pt x="1048" y="257"/>
                  </a:lnTo>
                  <a:lnTo>
                    <a:pt x="1038" y="254"/>
                  </a:lnTo>
                  <a:lnTo>
                    <a:pt x="1033" y="250"/>
                  </a:lnTo>
                  <a:lnTo>
                    <a:pt x="988" y="213"/>
                  </a:lnTo>
                  <a:lnTo>
                    <a:pt x="944" y="179"/>
                  </a:lnTo>
                  <a:lnTo>
                    <a:pt x="896" y="149"/>
                  </a:lnTo>
                  <a:lnTo>
                    <a:pt x="851" y="122"/>
                  </a:lnTo>
                  <a:lnTo>
                    <a:pt x="802" y="97"/>
                  </a:lnTo>
                  <a:lnTo>
                    <a:pt x="753" y="76"/>
                  </a:lnTo>
                  <a:lnTo>
                    <a:pt x="704" y="58"/>
                  </a:lnTo>
                  <a:lnTo>
                    <a:pt x="653" y="42"/>
                  </a:lnTo>
                  <a:lnTo>
                    <a:pt x="603" y="29"/>
                  </a:lnTo>
                  <a:lnTo>
                    <a:pt x="550" y="19"/>
                  </a:lnTo>
                  <a:lnTo>
                    <a:pt x="498" y="10"/>
                  </a:lnTo>
                  <a:lnTo>
                    <a:pt x="446" y="5"/>
                  </a:lnTo>
                  <a:lnTo>
                    <a:pt x="392" y="2"/>
                  </a:lnTo>
                  <a:lnTo>
                    <a:pt x="337" y="0"/>
                  </a:lnTo>
                  <a:lnTo>
                    <a:pt x="283" y="0"/>
                  </a:lnTo>
                  <a:lnTo>
                    <a:pt x="229" y="2"/>
                  </a:lnTo>
                  <a:lnTo>
                    <a:pt x="213" y="4"/>
                  </a:lnTo>
                  <a:lnTo>
                    <a:pt x="167" y="4"/>
                  </a:lnTo>
                  <a:lnTo>
                    <a:pt x="96" y="4"/>
                  </a:lnTo>
                  <a:lnTo>
                    <a:pt x="5" y="2"/>
                  </a:lnTo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26" name="Freeform 456"/>
            <p:cNvSpPr>
              <a:spLocks/>
            </p:cNvSpPr>
            <p:nvPr/>
          </p:nvSpPr>
          <p:spPr bwMode="auto">
            <a:xfrm>
              <a:off x="2936" y="1699"/>
              <a:ext cx="998" cy="249"/>
            </a:xfrm>
            <a:custGeom>
              <a:avLst/>
              <a:gdLst>
                <a:gd name="T0" fmla="*/ 14 w 998"/>
                <a:gd name="T1" fmla="*/ 25 h 249"/>
                <a:gd name="T2" fmla="*/ 186 w 998"/>
                <a:gd name="T3" fmla="*/ 29 h 249"/>
                <a:gd name="T4" fmla="*/ 328 w 998"/>
                <a:gd name="T5" fmla="*/ 32 h 249"/>
                <a:gd name="T6" fmla="*/ 390 w 998"/>
                <a:gd name="T7" fmla="*/ 34 h 249"/>
                <a:gd name="T8" fmla="*/ 448 w 998"/>
                <a:gd name="T9" fmla="*/ 36 h 249"/>
                <a:gd name="T10" fmla="*/ 502 w 998"/>
                <a:gd name="T11" fmla="*/ 41 h 249"/>
                <a:gd name="T12" fmla="*/ 552 w 998"/>
                <a:gd name="T13" fmla="*/ 47 h 249"/>
                <a:gd name="T14" fmla="*/ 578 w 998"/>
                <a:gd name="T15" fmla="*/ 51 h 249"/>
                <a:gd name="T16" fmla="*/ 603 w 998"/>
                <a:gd name="T17" fmla="*/ 56 h 249"/>
                <a:gd name="T18" fmla="*/ 628 w 998"/>
                <a:gd name="T19" fmla="*/ 63 h 249"/>
                <a:gd name="T20" fmla="*/ 654 w 998"/>
                <a:gd name="T21" fmla="*/ 69 h 249"/>
                <a:gd name="T22" fmla="*/ 679 w 998"/>
                <a:gd name="T23" fmla="*/ 76 h 249"/>
                <a:gd name="T24" fmla="*/ 704 w 998"/>
                <a:gd name="T25" fmla="*/ 86 h 249"/>
                <a:gd name="T26" fmla="*/ 730 w 998"/>
                <a:gd name="T27" fmla="*/ 96 h 249"/>
                <a:gd name="T28" fmla="*/ 755 w 998"/>
                <a:gd name="T29" fmla="*/ 107 h 249"/>
                <a:gd name="T30" fmla="*/ 811 w 998"/>
                <a:gd name="T31" fmla="*/ 134 h 249"/>
                <a:gd name="T32" fmla="*/ 868 w 998"/>
                <a:gd name="T33" fmla="*/ 166 h 249"/>
                <a:gd name="T34" fmla="*/ 930 w 998"/>
                <a:gd name="T35" fmla="*/ 203 h 249"/>
                <a:gd name="T36" fmla="*/ 998 w 998"/>
                <a:gd name="T37" fmla="*/ 249 h 249"/>
                <a:gd name="T38" fmla="*/ 969 w 998"/>
                <a:gd name="T39" fmla="*/ 223 h 249"/>
                <a:gd name="T40" fmla="*/ 941 w 998"/>
                <a:gd name="T41" fmla="*/ 200 h 249"/>
                <a:gd name="T42" fmla="*/ 912 w 998"/>
                <a:gd name="T43" fmla="*/ 179 h 249"/>
                <a:gd name="T44" fmla="*/ 883 w 998"/>
                <a:gd name="T45" fmla="*/ 159 h 249"/>
                <a:gd name="T46" fmla="*/ 853 w 998"/>
                <a:gd name="T47" fmla="*/ 140 h 249"/>
                <a:gd name="T48" fmla="*/ 824 w 998"/>
                <a:gd name="T49" fmla="*/ 123 h 249"/>
                <a:gd name="T50" fmla="*/ 795 w 998"/>
                <a:gd name="T51" fmla="*/ 108 h 249"/>
                <a:gd name="T52" fmla="*/ 765 w 998"/>
                <a:gd name="T53" fmla="*/ 95 h 249"/>
                <a:gd name="T54" fmla="*/ 736 w 998"/>
                <a:gd name="T55" fmla="*/ 81 h 249"/>
                <a:gd name="T56" fmla="*/ 706 w 998"/>
                <a:gd name="T57" fmla="*/ 69 h 249"/>
                <a:gd name="T58" fmla="*/ 675 w 998"/>
                <a:gd name="T59" fmla="*/ 59 h 249"/>
                <a:gd name="T60" fmla="*/ 645 w 998"/>
                <a:gd name="T61" fmla="*/ 51 h 249"/>
                <a:gd name="T62" fmla="*/ 615 w 998"/>
                <a:gd name="T63" fmla="*/ 42 h 249"/>
                <a:gd name="T64" fmla="*/ 584 w 998"/>
                <a:gd name="T65" fmla="*/ 34 h 249"/>
                <a:gd name="T66" fmla="*/ 554 w 998"/>
                <a:gd name="T67" fmla="*/ 29 h 249"/>
                <a:gd name="T68" fmla="*/ 524 w 998"/>
                <a:gd name="T69" fmla="*/ 24 h 249"/>
                <a:gd name="T70" fmla="*/ 461 w 998"/>
                <a:gd name="T71" fmla="*/ 15 h 249"/>
                <a:gd name="T72" fmla="*/ 399 w 998"/>
                <a:gd name="T73" fmla="*/ 9 h 249"/>
                <a:gd name="T74" fmla="*/ 334 w 998"/>
                <a:gd name="T75" fmla="*/ 5 h 249"/>
                <a:gd name="T76" fmla="*/ 270 w 998"/>
                <a:gd name="T77" fmla="*/ 4 h 249"/>
                <a:gd name="T78" fmla="*/ 139 w 998"/>
                <a:gd name="T79" fmla="*/ 2 h 249"/>
                <a:gd name="T80" fmla="*/ 2 w 998"/>
                <a:gd name="T81" fmla="*/ 0 h 249"/>
                <a:gd name="T82" fmla="*/ 0 w 998"/>
                <a:gd name="T83" fmla="*/ 2 h 249"/>
                <a:gd name="T84" fmla="*/ 0 w 998"/>
                <a:gd name="T85" fmla="*/ 4 h 249"/>
                <a:gd name="T86" fmla="*/ 4 w 998"/>
                <a:gd name="T87" fmla="*/ 9 h 249"/>
                <a:gd name="T88" fmla="*/ 9 w 998"/>
                <a:gd name="T89" fmla="*/ 12 h 249"/>
                <a:gd name="T90" fmla="*/ 12 w 998"/>
                <a:gd name="T91" fmla="*/ 17 h 249"/>
                <a:gd name="T92" fmla="*/ 15 w 998"/>
                <a:gd name="T93" fmla="*/ 22 h 249"/>
                <a:gd name="T94" fmla="*/ 15 w 998"/>
                <a:gd name="T95" fmla="*/ 22 h 249"/>
                <a:gd name="T96" fmla="*/ 17 w 998"/>
                <a:gd name="T97" fmla="*/ 24 h 249"/>
                <a:gd name="T98" fmla="*/ 15 w 998"/>
                <a:gd name="T99" fmla="*/ 25 h 249"/>
                <a:gd name="T100" fmla="*/ 14 w 998"/>
                <a:gd name="T101" fmla="*/ 25 h 24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998"/>
                <a:gd name="T154" fmla="*/ 0 h 249"/>
                <a:gd name="T155" fmla="*/ 998 w 998"/>
                <a:gd name="T156" fmla="*/ 249 h 24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998" h="249">
                  <a:moveTo>
                    <a:pt x="14" y="25"/>
                  </a:moveTo>
                  <a:lnTo>
                    <a:pt x="186" y="29"/>
                  </a:lnTo>
                  <a:lnTo>
                    <a:pt x="328" y="32"/>
                  </a:lnTo>
                  <a:lnTo>
                    <a:pt x="390" y="34"/>
                  </a:lnTo>
                  <a:lnTo>
                    <a:pt x="448" y="36"/>
                  </a:lnTo>
                  <a:lnTo>
                    <a:pt x="502" y="41"/>
                  </a:lnTo>
                  <a:lnTo>
                    <a:pt x="552" y="47"/>
                  </a:lnTo>
                  <a:lnTo>
                    <a:pt x="578" y="51"/>
                  </a:lnTo>
                  <a:lnTo>
                    <a:pt x="603" y="56"/>
                  </a:lnTo>
                  <a:lnTo>
                    <a:pt x="628" y="63"/>
                  </a:lnTo>
                  <a:lnTo>
                    <a:pt x="654" y="69"/>
                  </a:lnTo>
                  <a:lnTo>
                    <a:pt x="679" y="76"/>
                  </a:lnTo>
                  <a:lnTo>
                    <a:pt x="704" y="86"/>
                  </a:lnTo>
                  <a:lnTo>
                    <a:pt x="730" y="96"/>
                  </a:lnTo>
                  <a:lnTo>
                    <a:pt x="755" y="107"/>
                  </a:lnTo>
                  <a:lnTo>
                    <a:pt x="811" y="134"/>
                  </a:lnTo>
                  <a:lnTo>
                    <a:pt x="868" y="166"/>
                  </a:lnTo>
                  <a:lnTo>
                    <a:pt x="930" y="203"/>
                  </a:lnTo>
                  <a:lnTo>
                    <a:pt x="998" y="249"/>
                  </a:lnTo>
                  <a:lnTo>
                    <a:pt x="969" y="223"/>
                  </a:lnTo>
                  <a:lnTo>
                    <a:pt x="941" y="200"/>
                  </a:lnTo>
                  <a:lnTo>
                    <a:pt x="912" y="179"/>
                  </a:lnTo>
                  <a:lnTo>
                    <a:pt x="883" y="159"/>
                  </a:lnTo>
                  <a:lnTo>
                    <a:pt x="853" y="140"/>
                  </a:lnTo>
                  <a:lnTo>
                    <a:pt x="824" y="123"/>
                  </a:lnTo>
                  <a:lnTo>
                    <a:pt x="795" y="108"/>
                  </a:lnTo>
                  <a:lnTo>
                    <a:pt x="765" y="95"/>
                  </a:lnTo>
                  <a:lnTo>
                    <a:pt x="736" y="81"/>
                  </a:lnTo>
                  <a:lnTo>
                    <a:pt x="706" y="69"/>
                  </a:lnTo>
                  <a:lnTo>
                    <a:pt x="675" y="59"/>
                  </a:lnTo>
                  <a:lnTo>
                    <a:pt x="645" y="51"/>
                  </a:lnTo>
                  <a:lnTo>
                    <a:pt x="615" y="42"/>
                  </a:lnTo>
                  <a:lnTo>
                    <a:pt x="584" y="34"/>
                  </a:lnTo>
                  <a:lnTo>
                    <a:pt x="554" y="29"/>
                  </a:lnTo>
                  <a:lnTo>
                    <a:pt x="524" y="24"/>
                  </a:lnTo>
                  <a:lnTo>
                    <a:pt x="461" y="15"/>
                  </a:lnTo>
                  <a:lnTo>
                    <a:pt x="399" y="9"/>
                  </a:lnTo>
                  <a:lnTo>
                    <a:pt x="334" y="5"/>
                  </a:lnTo>
                  <a:lnTo>
                    <a:pt x="270" y="4"/>
                  </a:lnTo>
                  <a:lnTo>
                    <a:pt x="139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4" y="9"/>
                  </a:lnTo>
                  <a:lnTo>
                    <a:pt x="9" y="12"/>
                  </a:lnTo>
                  <a:lnTo>
                    <a:pt x="12" y="17"/>
                  </a:lnTo>
                  <a:lnTo>
                    <a:pt x="15" y="22"/>
                  </a:lnTo>
                  <a:lnTo>
                    <a:pt x="17" y="24"/>
                  </a:lnTo>
                  <a:lnTo>
                    <a:pt x="15" y="25"/>
                  </a:lnTo>
                  <a:lnTo>
                    <a:pt x="14" y="2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27" name="Freeform 457"/>
            <p:cNvSpPr>
              <a:spLocks/>
            </p:cNvSpPr>
            <p:nvPr/>
          </p:nvSpPr>
          <p:spPr bwMode="auto">
            <a:xfrm>
              <a:off x="2715" y="2111"/>
              <a:ext cx="981" cy="154"/>
            </a:xfrm>
            <a:custGeom>
              <a:avLst/>
              <a:gdLst>
                <a:gd name="T0" fmla="*/ 981 w 981"/>
                <a:gd name="T1" fmla="*/ 154 h 154"/>
                <a:gd name="T2" fmla="*/ 971 w 981"/>
                <a:gd name="T3" fmla="*/ 146 h 154"/>
                <a:gd name="T4" fmla="*/ 959 w 981"/>
                <a:gd name="T5" fmla="*/ 139 h 154"/>
                <a:gd name="T6" fmla="*/ 945 w 981"/>
                <a:gd name="T7" fmla="*/ 132 h 154"/>
                <a:gd name="T8" fmla="*/ 930 w 981"/>
                <a:gd name="T9" fmla="*/ 124 h 154"/>
                <a:gd name="T10" fmla="*/ 896 w 981"/>
                <a:gd name="T11" fmla="*/ 112 h 154"/>
                <a:gd name="T12" fmla="*/ 858 w 981"/>
                <a:gd name="T13" fmla="*/ 98 h 154"/>
                <a:gd name="T14" fmla="*/ 814 w 981"/>
                <a:gd name="T15" fmla="*/ 87 h 154"/>
                <a:gd name="T16" fmla="*/ 765 w 981"/>
                <a:gd name="T17" fmla="*/ 77 h 154"/>
                <a:gd name="T18" fmla="*/ 711 w 981"/>
                <a:gd name="T19" fmla="*/ 66 h 154"/>
                <a:gd name="T20" fmla="*/ 652 w 981"/>
                <a:gd name="T21" fmla="*/ 56 h 154"/>
                <a:gd name="T22" fmla="*/ 588 w 981"/>
                <a:gd name="T23" fmla="*/ 48 h 154"/>
                <a:gd name="T24" fmla="*/ 520 w 981"/>
                <a:gd name="T25" fmla="*/ 39 h 154"/>
                <a:gd name="T26" fmla="*/ 447 w 981"/>
                <a:gd name="T27" fmla="*/ 31 h 154"/>
                <a:gd name="T28" fmla="*/ 371 w 981"/>
                <a:gd name="T29" fmla="*/ 24 h 154"/>
                <a:gd name="T30" fmla="*/ 206 w 981"/>
                <a:gd name="T31" fmla="*/ 12 h 154"/>
                <a:gd name="T32" fmla="*/ 27 w 981"/>
                <a:gd name="T33" fmla="*/ 0 h 154"/>
                <a:gd name="T34" fmla="*/ 0 w 981"/>
                <a:gd name="T35" fmla="*/ 19 h 154"/>
                <a:gd name="T36" fmla="*/ 142 w 981"/>
                <a:gd name="T37" fmla="*/ 26 h 154"/>
                <a:gd name="T38" fmla="*/ 285 w 981"/>
                <a:gd name="T39" fmla="*/ 34 h 154"/>
                <a:gd name="T40" fmla="*/ 429 w 981"/>
                <a:gd name="T41" fmla="*/ 44 h 154"/>
                <a:gd name="T42" fmla="*/ 566 w 981"/>
                <a:gd name="T43" fmla="*/ 58 h 154"/>
                <a:gd name="T44" fmla="*/ 630 w 981"/>
                <a:gd name="T45" fmla="*/ 65 h 154"/>
                <a:gd name="T46" fmla="*/ 692 w 981"/>
                <a:gd name="T47" fmla="*/ 73 h 154"/>
                <a:gd name="T48" fmla="*/ 751 w 981"/>
                <a:gd name="T49" fmla="*/ 83 h 154"/>
                <a:gd name="T50" fmla="*/ 807 w 981"/>
                <a:gd name="T51" fmla="*/ 95 h 154"/>
                <a:gd name="T52" fmla="*/ 858 w 981"/>
                <a:gd name="T53" fmla="*/ 107 h 154"/>
                <a:gd name="T54" fmla="*/ 903 w 981"/>
                <a:gd name="T55" fmla="*/ 120 h 154"/>
                <a:gd name="T56" fmla="*/ 925 w 981"/>
                <a:gd name="T57" fmla="*/ 129 h 154"/>
                <a:gd name="T58" fmla="*/ 945 w 981"/>
                <a:gd name="T59" fmla="*/ 137 h 154"/>
                <a:gd name="T60" fmla="*/ 964 w 981"/>
                <a:gd name="T61" fmla="*/ 146 h 154"/>
                <a:gd name="T62" fmla="*/ 981 w 981"/>
                <a:gd name="T63" fmla="*/ 154 h 15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81"/>
                <a:gd name="T97" fmla="*/ 0 h 154"/>
                <a:gd name="T98" fmla="*/ 981 w 981"/>
                <a:gd name="T99" fmla="*/ 154 h 15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81" h="154">
                  <a:moveTo>
                    <a:pt x="981" y="154"/>
                  </a:moveTo>
                  <a:lnTo>
                    <a:pt x="971" y="146"/>
                  </a:lnTo>
                  <a:lnTo>
                    <a:pt x="959" y="139"/>
                  </a:lnTo>
                  <a:lnTo>
                    <a:pt x="945" y="132"/>
                  </a:lnTo>
                  <a:lnTo>
                    <a:pt x="930" y="124"/>
                  </a:lnTo>
                  <a:lnTo>
                    <a:pt x="896" y="112"/>
                  </a:lnTo>
                  <a:lnTo>
                    <a:pt x="858" y="98"/>
                  </a:lnTo>
                  <a:lnTo>
                    <a:pt x="814" y="87"/>
                  </a:lnTo>
                  <a:lnTo>
                    <a:pt x="765" y="77"/>
                  </a:lnTo>
                  <a:lnTo>
                    <a:pt x="711" y="66"/>
                  </a:lnTo>
                  <a:lnTo>
                    <a:pt x="652" y="56"/>
                  </a:lnTo>
                  <a:lnTo>
                    <a:pt x="588" y="48"/>
                  </a:lnTo>
                  <a:lnTo>
                    <a:pt x="520" y="39"/>
                  </a:lnTo>
                  <a:lnTo>
                    <a:pt x="447" y="31"/>
                  </a:lnTo>
                  <a:lnTo>
                    <a:pt x="371" y="24"/>
                  </a:lnTo>
                  <a:lnTo>
                    <a:pt x="206" y="12"/>
                  </a:lnTo>
                  <a:lnTo>
                    <a:pt x="27" y="0"/>
                  </a:lnTo>
                  <a:lnTo>
                    <a:pt x="0" y="19"/>
                  </a:lnTo>
                  <a:lnTo>
                    <a:pt x="142" y="26"/>
                  </a:lnTo>
                  <a:lnTo>
                    <a:pt x="285" y="34"/>
                  </a:lnTo>
                  <a:lnTo>
                    <a:pt x="429" y="44"/>
                  </a:lnTo>
                  <a:lnTo>
                    <a:pt x="566" y="58"/>
                  </a:lnTo>
                  <a:lnTo>
                    <a:pt x="630" y="65"/>
                  </a:lnTo>
                  <a:lnTo>
                    <a:pt x="692" y="73"/>
                  </a:lnTo>
                  <a:lnTo>
                    <a:pt x="751" y="83"/>
                  </a:lnTo>
                  <a:lnTo>
                    <a:pt x="807" y="95"/>
                  </a:lnTo>
                  <a:lnTo>
                    <a:pt x="858" y="107"/>
                  </a:lnTo>
                  <a:lnTo>
                    <a:pt x="903" y="120"/>
                  </a:lnTo>
                  <a:lnTo>
                    <a:pt x="925" y="129"/>
                  </a:lnTo>
                  <a:lnTo>
                    <a:pt x="945" y="137"/>
                  </a:lnTo>
                  <a:lnTo>
                    <a:pt x="964" y="146"/>
                  </a:lnTo>
                  <a:lnTo>
                    <a:pt x="981" y="15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28" name="Freeform 458"/>
            <p:cNvSpPr>
              <a:spLocks/>
            </p:cNvSpPr>
            <p:nvPr/>
          </p:nvSpPr>
          <p:spPr bwMode="auto">
            <a:xfrm>
              <a:off x="1324" y="1757"/>
              <a:ext cx="348" cy="59"/>
            </a:xfrm>
            <a:custGeom>
              <a:avLst/>
              <a:gdLst>
                <a:gd name="T0" fmla="*/ 348 w 348"/>
                <a:gd name="T1" fmla="*/ 59 h 59"/>
                <a:gd name="T2" fmla="*/ 344 w 348"/>
                <a:gd name="T3" fmla="*/ 52 h 59"/>
                <a:gd name="T4" fmla="*/ 339 w 348"/>
                <a:gd name="T5" fmla="*/ 47 h 59"/>
                <a:gd name="T6" fmla="*/ 329 w 348"/>
                <a:gd name="T7" fmla="*/ 42 h 59"/>
                <a:gd name="T8" fmla="*/ 317 w 348"/>
                <a:gd name="T9" fmla="*/ 37 h 59"/>
                <a:gd name="T10" fmla="*/ 285 w 348"/>
                <a:gd name="T11" fmla="*/ 27 h 59"/>
                <a:gd name="T12" fmla="*/ 245 w 348"/>
                <a:gd name="T13" fmla="*/ 18 h 59"/>
                <a:gd name="T14" fmla="*/ 196 w 348"/>
                <a:gd name="T15" fmla="*/ 11 h 59"/>
                <a:gd name="T16" fmla="*/ 140 w 348"/>
                <a:gd name="T17" fmla="*/ 6 h 59"/>
                <a:gd name="T18" fmla="*/ 81 w 348"/>
                <a:gd name="T19" fmla="*/ 1 h 59"/>
                <a:gd name="T20" fmla="*/ 18 w 348"/>
                <a:gd name="T21" fmla="*/ 0 h 59"/>
                <a:gd name="T22" fmla="*/ 0 w 348"/>
                <a:gd name="T23" fmla="*/ 3 h 59"/>
                <a:gd name="T24" fmla="*/ 45 w 348"/>
                <a:gd name="T25" fmla="*/ 8 h 59"/>
                <a:gd name="T26" fmla="*/ 98 w 348"/>
                <a:gd name="T27" fmla="*/ 13 h 59"/>
                <a:gd name="T28" fmla="*/ 152 w 348"/>
                <a:gd name="T29" fmla="*/ 18 h 59"/>
                <a:gd name="T30" fmla="*/ 204 w 348"/>
                <a:gd name="T31" fmla="*/ 23 h 59"/>
                <a:gd name="T32" fmla="*/ 253 w 348"/>
                <a:gd name="T33" fmla="*/ 30 h 59"/>
                <a:gd name="T34" fmla="*/ 295 w 348"/>
                <a:gd name="T35" fmla="*/ 38 h 59"/>
                <a:gd name="T36" fmla="*/ 314 w 348"/>
                <a:gd name="T37" fmla="*/ 42 h 59"/>
                <a:gd name="T38" fmla="*/ 327 w 348"/>
                <a:gd name="T39" fmla="*/ 47 h 59"/>
                <a:gd name="T40" fmla="*/ 339 w 348"/>
                <a:gd name="T41" fmla="*/ 54 h 59"/>
                <a:gd name="T42" fmla="*/ 348 w 348"/>
                <a:gd name="T43" fmla="*/ 59 h 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48"/>
                <a:gd name="T67" fmla="*/ 0 h 59"/>
                <a:gd name="T68" fmla="*/ 348 w 348"/>
                <a:gd name="T69" fmla="*/ 59 h 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48" h="59">
                  <a:moveTo>
                    <a:pt x="348" y="59"/>
                  </a:moveTo>
                  <a:lnTo>
                    <a:pt x="344" y="52"/>
                  </a:lnTo>
                  <a:lnTo>
                    <a:pt x="339" y="47"/>
                  </a:lnTo>
                  <a:lnTo>
                    <a:pt x="329" y="42"/>
                  </a:lnTo>
                  <a:lnTo>
                    <a:pt x="317" y="37"/>
                  </a:lnTo>
                  <a:lnTo>
                    <a:pt x="285" y="27"/>
                  </a:lnTo>
                  <a:lnTo>
                    <a:pt x="245" y="18"/>
                  </a:lnTo>
                  <a:lnTo>
                    <a:pt x="196" y="11"/>
                  </a:lnTo>
                  <a:lnTo>
                    <a:pt x="140" y="6"/>
                  </a:lnTo>
                  <a:lnTo>
                    <a:pt x="81" y="1"/>
                  </a:lnTo>
                  <a:lnTo>
                    <a:pt x="18" y="0"/>
                  </a:lnTo>
                  <a:lnTo>
                    <a:pt x="0" y="3"/>
                  </a:lnTo>
                  <a:lnTo>
                    <a:pt x="45" y="8"/>
                  </a:lnTo>
                  <a:lnTo>
                    <a:pt x="98" y="13"/>
                  </a:lnTo>
                  <a:lnTo>
                    <a:pt x="152" y="18"/>
                  </a:lnTo>
                  <a:lnTo>
                    <a:pt x="204" y="23"/>
                  </a:lnTo>
                  <a:lnTo>
                    <a:pt x="253" y="30"/>
                  </a:lnTo>
                  <a:lnTo>
                    <a:pt x="295" y="38"/>
                  </a:lnTo>
                  <a:lnTo>
                    <a:pt x="314" y="42"/>
                  </a:lnTo>
                  <a:lnTo>
                    <a:pt x="327" y="47"/>
                  </a:lnTo>
                  <a:lnTo>
                    <a:pt x="339" y="54"/>
                  </a:lnTo>
                  <a:lnTo>
                    <a:pt x="348" y="59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29" name="Freeform 459"/>
            <p:cNvSpPr>
              <a:spLocks/>
            </p:cNvSpPr>
            <p:nvPr/>
          </p:nvSpPr>
          <p:spPr bwMode="auto">
            <a:xfrm>
              <a:off x="2624" y="2130"/>
              <a:ext cx="1074" cy="139"/>
            </a:xfrm>
            <a:custGeom>
              <a:avLst/>
              <a:gdLst>
                <a:gd name="T0" fmla="*/ 1070 w 1074"/>
                <a:gd name="T1" fmla="*/ 139 h 139"/>
                <a:gd name="T2" fmla="*/ 1072 w 1074"/>
                <a:gd name="T3" fmla="*/ 137 h 139"/>
                <a:gd name="T4" fmla="*/ 1074 w 1074"/>
                <a:gd name="T5" fmla="*/ 137 h 139"/>
                <a:gd name="T6" fmla="*/ 1062 w 1074"/>
                <a:gd name="T7" fmla="*/ 128 h 139"/>
                <a:gd name="T8" fmla="*/ 1050 w 1074"/>
                <a:gd name="T9" fmla="*/ 122 h 139"/>
                <a:gd name="T10" fmla="*/ 1035 w 1074"/>
                <a:gd name="T11" fmla="*/ 113 h 139"/>
                <a:gd name="T12" fmla="*/ 1020 w 1074"/>
                <a:gd name="T13" fmla="*/ 107 h 139"/>
                <a:gd name="T14" fmla="*/ 984 w 1074"/>
                <a:gd name="T15" fmla="*/ 95 h 139"/>
                <a:gd name="T16" fmla="*/ 942 w 1074"/>
                <a:gd name="T17" fmla="*/ 83 h 139"/>
                <a:gd name="T18" fmla="*/ 895 w 1074"/>
                <a:gd name="T19" fmla="*/ 71 h 139"/>
                <a:gd name="T20" fmla="*/ 842 w 1074"/>
                <a:gd name="T21" fmla="*/ 61 h 139"/>
                <a:gd name="T22" fmla="*/ 787 w 1074"/>
                <a:gd name="T23" fmla="*/ 52 h 139"/>
                <a:gd name="T24" fmla="*/ 724 w 1074"/>
                <a:gd name="T25" fmla="*/ 44 h 139"/>
                <a:gd name="T26" fmla="*/ 658 w 1074"/>
                <a:gd name="T27" fmla="*/ 37 h 139"/>
                <a:gd name="T28" fmla="*/ 587 w 1074"/>
                <a:gd name="T29" fmla="*/ 30 h 139"/>
                <a:gd name="T30" fmla="*/ 513 w 1074"/>
                <a:gd name="T31" fmla="*/ 24 h 139"/>
                <a:gd name="T32" fmla="*/ 435 w 1074"/>
                <a:gd name="T33" fmla="*/ 19 h 139"/>
                <a:gd name="T34" fmla="*/ 270 w 1074"/>
                <a:gd name="T35" fmla="*/ 8 h 139"/>
                <a:gd name="T36" fmla="*/ 91 w 1074"/>
                <a:gd name="T37" fmla="*/ 0 h 139"/>
                <a:gd name="T38" fmla="*/ 0 w 1074"/>
                <a:gd name="T39" fmla="*/ 63 h 139"/>
                <a:gd name="T40" fmla="*/ 121 w 1074"/>
                <a:gd name="T41" fmla="*/ 56 h 139"/>
                <a:gd name="T42" fmla="*/ 263 w 1074"/>
                <a:gd name="T43" fmla="*/ 52 h 139"/>
                <a:gd name="T44" fmla="*/ 341 w 1074"/>
                <a:gd name="T45" fmla="*/ 51 h 139"/>
                <a:gd name="T46" fmla="*/ 420 w 1074"/>
                <a:gd name="T47" fmla="*/ 51 h 139"/>
                <a:gd name="T48" fmla="*/ 500 w 1074"/>
                <a:gd name="T49" fmla="*/ 51 h 139"/>
                <a:gd name="T50" fmla="*/ 579 w 1074"/>
                <a:gd name="T51" fmla="*/ 54 h 139"/>
                <a:gd name="T52" fmla="*/ 658 w 1074"/>
                <a:gd name="T53" fmla="*/ 58 h 139"/>
                <a:gd name="T54" fmla="*/ 734 w 1074"/>
                <a:gd name="T55" fmla="*/ 63 h 139"/>
                <a:gd name="T56" fmla="*/ 805 w 1074"/>
                <a:gd name="T57" fmla="*/ 69 h 139"/>
                <a:gd name="T58" fmla="*/ 873 w 1074"/>
                <a:gd name="T59" fmla="*/ 79 h 139"/>
                <a:gd name="T60" fmla="*/ 905 w 1074"/>
                <a:gd name="T61" fmla="*/ 85 h 139"/>
                <a:gd name="T62" fmla="*/ 933 w 1074"/>
                <a:gd name="T63" fmla="*/ 90 h 139"/>
                <a:gd name="T64" fmla="*/ 962 w 1074"/>
                <a:gd name="T65" fmla="*/ 96 h 139"/>
                <a:gd name="T66" fmla="*/ 987 w 1074"/>
                <a:gd name="T67" fmla="*/ 103 h 139"/>
                <a:gd name="T68" fmla="*/ 1013 w 1074"/>
                <a:gd name="T69" fmla="*/ 112 h 139"/>
                <a:gd name="T70" fmla="*/ 1035 w 1074"/>
                <a:gd name="T71" fmla="*/ 120 h 139"/>
                <a:gd name="T72" fmla="*/ 1053 w 1074"/>
                <a:gd name="T73" fmla="*/ 130 h 139"/>
                <a:gd name="T74" fmla="*/ 1070 w 1074"/>
                <a:gd name="T75" fmla="*/ 139 h 1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074"/>
                <a:gd name="T115" fmla="*/ 0 h 139"/>
                <a:gd name="T116" fmla="*/ 1074 w 1074"/>
                <a:gd name="T117" fmla="*/ 139 h 1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074" h="139">
                  <a:moveTo>
                    <a:pt x="1070" y="139"/>
                  </a:moveTo>
                  <a:lnTo>
                    <a:pt x="1072" y="137"/>
                  </a:lnTo>
                  <a:lnTo>
                    <a:pt x="1074" y="137"/>
                  </a:lnTo>
                  <a:lnTo>
                    <a:pt x="1062" y="128"/>
                  </a:lnTo>
                  <a:lnTo>
                    <a:pt x="1050" y="122"/>
                  </a:lnTo>
                  <a:lnTo>
                    <a:pt x="1035" y="113"/>
                  </a:lnTo>
                  <a:lnTo>
                    <a:pt x="1020" y="107"/>
                  </a:lnTo>
                  <a:lnTo>
                    <a:pt x="984" y="95"/>
                  </a:lnTo>
                  <a:lnTo>
                    <a:pt x="942" y="83"/>
                  </a:lnTo>
                  <a:lnTo>
                    <a:pt x="895" y="71"/>
                  </a:lnTo>
                  <a:lnTo>
                    <a:pt x="842" y="61"/>
                  </a:lnTo>
                  <a:lnTo>
                    <a:pt x="787" y="52"/>
                  </a:lnTo>
                  <a:lnTo>
                    <a:pt x="724" y="44"/>
                  </a:lnTo>
                  <a:lnTo>
                    <a:pt x="658" y="37"/>
                  </a:lnTo>
                  <a:lnTo>
                    <a:pt x="587" y="30"/>
                  </a:lnTo>
                  <a:lnTo>
                    <a:pt x="513" y="24"/>
                  </a:lnTo>
                  <a:lnTo>
                    <a:pt x="435" y="19"/>
                  </a:lnTo>
                  <a:lnTo>
                    <a:pt x="270" y="8"/>
                  </a:lnTo>
                  <a:lnTo>
                    <a:pt x="91" y="0"/>
                  </a:lnTo>
                  <a:lnTo>
                    <a:pt x="0" y="63"/>
                  </a:lnTo>
                  <a:lnTo>
                    <a:pt x="121" y="56"/>
                  </a:lnTo>
                  <a:lnTo>
                    <a:pt x="263" y="52"/>
                  </a:lnTo>
                  <a:lnTo>
                    <a:pt x="341" y="51"/>
                  </a:lnTo>
                  <a:lnTo>
                    <a:pt x="420" y="51"/>
                  </a:lnTo>
                  <a:lnTo>
                    <a:pt x="500" y="51"/>
                  </a:lnTo>
                  <a:lnTo>
                    <a:pt x="579" y="54"/>
                  </a:lnTo>
                  <a:lnTo>
                    <a:pt x="658" y="58"/>
                  </a:lnTo>
                  <a:lnTo>
                    <a:pt x="734" y="63"/>
                  </a:lnTo>
                  <a:lnTo>
                    <a:pt x="805" y="69"/>
                  </a:lnTo>
                  <a:lnTo>
                    <a:pt x="873" y="79"/>
                  </a:lnTo>
                  <a:lnTo>
                    <a:pt x="905" y="85"/>
                  </a:lnTo>
                  <a:lnTo>
                    <a:pt x="933" y="90"/>
                  </a:lnTo>
                  <a:lnTo>
                    <a:pt x="962" y="96"/>
                  </a:lnTo>
                  <a:lnTo>
                    <a:pt x="987" y="103"/>
                  </a:lnTo>
                  <a:lnTo>
                    <a:pt x="1013" y="112"/>
                  </a:lnTo>
                  <a:lnTo>
                    <a:pt x="1035" y="120"/>
                  </a:lnTo>
                  <a:lnTo>
                    <a:pt x="1053" y="130"/>
                  </a:lnTo>
                  <a:lnTo>
                    <a:pt x="1070" y="139"/>
                  </a:lnTo>
                  <a:close/>
                </a:path>
              </a:pathLst>
            </a:custGeom>
            <a:solidFill>
              <a:srgbClr val="3BB3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30" name="Freeform 460"/>
            <p:cNvSpPr>
              <a:spLocks/>
            </p:cNvSpPr>
            <p:nvPr/>
          </p:nvSpPr>
          <p:spPr bwMode="auto">
            <a:xfrm>
              <a:off x="1244" y="1760"/>
              <a:ext cx="428" cy="57"/>
            </a:xfrm>
            <a:custGeom>
              <a:avLst/>
              <a:gdLst>
                <a:gd name="T0" fmla="*/ 426 w 428"/>
                <a:gd name="T1" fmla="*/ 57 h 57"/>
                <a:gd name="T2" fmla="*/ 426 w 428"/>
                <a:gd name="T3" fmla="*/ 56 h 57"/>
                <a:gd name="T4" fmla="*/ 428 w 428"/>
                <a:gd name="T5" fmla="*/ 56 h 57"/>
                <a:gd name="T6" fmla="*/ 422 w 428"/>
                <a:gd name="T7" fmla="*/ 51 h 57"/>
                <a:gd name="T8" fmla="*/ 416 w 428"/>
                <a:gd name="T9" fmla="*/ 44 h 57"/>
                <a:gd name="T10" fmla="*/ 404 w 428"/>
                <a:gd name="T11" fmla="*/ 39 h 57"/>
                <a:gd name="T12" fmla="*/ 389 w 428"/>
                <a:gd name="T13" fmla="*/ 34 h 57"/>
                <a:gd name="T14" fmla="*/ 352 w 428"/>
                <a:gd name="T15" fmla="*/ 25 h 57"/>
                <a:gd name="T16" fmla="*/ 306 w 428"/>
                <a:gd name="T17" fmla="*/ 17 h 57"/>
                <a:gd name="T18" fmla="*/ 252 w 428"/>
                <a:gd name="T19" fmla="*/ 10 h 57"/>
                <a:gd name="T20" fmla="*/ 195 w 428"/>
                <a:gd name="T21" fmla="*/ 5 h 57"/>
                <a:gd name="T22" fmla="*/ 135 w 428"/>
                <a:gd name="T23" fmla="*/ 2 h 57"/>
                <a:gd name="T24" fmla="*/ 76 w 428"/>
                <a:gd name="T25" fmla="*/ 0 h 57"/>
                <a:gd name="T26" fmla="*/ 0 w 428"/>
                <a:gd name="T27" fmla="*/ 15 h 57"/>
                <a:gd name="T28" fmla="*/ 44 w 428"/>
                <a:gd name="T29" fmla="*/ 12 h 57"/>
                <a:gd name="T30" fmla="*/ 103 w 428"/>
                <a:gd name="T31" fmla="*/ 12 h 57"/>
                <a:gd name="T32" fmla="*/ 171 w 428"/>
                <a:gd name="T33" fmla="*/ 13 h 57"/>
                <a:gd name="T34" fmla="*/ 240 w 428"/>
                <a:gd name="T35" fmla="*/ 17 h 57"/>
                <a:gd name="T36" fmla="*/ 274 w 428"/>
                <a:gd name="T37" fmla="*/ 19 h 57"/>
                <a:gd name="T38" fmla="*/ 306 w 428"/>
                <a:gd name="T39" fmla="*/ 22 h 57"/>
                <a:gd name="T40" fmla="*/ 336 w 428"/>
                <a:gd name="T41" fmla="*/ 27 h 57"/>
                <a:gd name="T42" fmla="*/ 363 w 428"/>
                <a:gd name="T43" fmla="*/ 30 h 57"/>
                <a:gd name="T44" fmla="*/ 385 w 428"/>
                <a:gd name="T45" fmla="*/ 37 h 57"/>
                <a:gd name="T46" fmla="*/ 404 w 428"/>
                <a:gd name="T47" fmla="*/ 42 h 57"/>
                <a:gd name="T48" fmla="*/ 412 w 428"/>
                <a:gd name="T49" fmla="*/ 46 h 57"/>
                <a:gd name="T50" fmla="*/ 417 w 428"/>
                <a:gd name="T51" fmla="*/ 49 h 57"/>
                <a:gd name="T52" fmla="*/ 422 w 428"/>
                <a:gd name="T53" fmla="*/ 52 h 57"/>
                <a:gd name="T54" fmla="*/ 426 w 428"/>
                <a:gd name="T55" fmla="*/ 57 h 5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8"/>
                <a:gd name="T85" fmla="*/ 0 h 57"/>
                <a:gd name="T86" fmla="*/ 428 w 428"/>
                <a:gd name="T87" fmla="*/ 57 h 5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8" h="57">
                  <a:moveTo>
                    <a:pt x="426" y="57"/>
                  </a:moveTo>
                  <a:lnTo>
                    <a:pt x="426" y="56"/>
                  </a:lnTo>
                  <a:lnTo>
                    <a:pt x="428" y="56"/>
                  </a:lnTo>
                  <a:lnTo>
                    <a:pt x="422" y="51"/>
                  </a:lnTo>
                  <a:lnTo>
                    <a:pt x="416" y="44"/>
                  </a:lnTo>
                  <a:lnTo>
                    <a:pt x="404" y="39"/>
                  </a:lnTo>
                  <a:lnTo>
                    <a:pt x="389" y="34"/>
                  </a:lnTo>
                  <a:lnTo>
                    <a:pt x="352" y="25"/>
                  </a:lnTo>
                  <a:lnTo>
                    <a:pt x="306" y="17"/>
                  </a:lnTo>
                  <a:lnTo>
                    <a:pt x="252" y="10"/>
                  </a:lnTo>
                  <a:lnTo>
                    <a:pt x="195" y="5"/>
                  </a:lnTo>
                  <a:lnTo>
                    <a:pt x="135" y="2"/>
                  </a:lnTo>
                  <a:lnTo>
                    <a:pt x="76" y="0"/>
                  </a:lnTo>
                  <a:lnTo>
                    <a:pt x="0" y="15"/>
                  </a:lnTo>
                  <a:lnTo>
                    <a:pt x="44" y="12"/>
                  </a:lnTo>
                  <a:lnTo>
                    <a:pt x="103" y="12"/>
                  </a:lnTo>
                  <a:lnTo>
                    <a:pt x="171" y="13"/>
                  </a:lnTo>
                  <a:lnTo>
                    <a:pt x="240" y="17"/>
                  </a:lnTo>
                  <a:lnTo>
                    <a:pt x="274" y="19"/>
                  </a:lnTo>
                  <a:lnTo>
                    <a:pt x="306" y="22"/>
                  </a:lnTo>
                  <a:lnTo>
                    <a:pt x="336" y="27"/>
                  </a:lnTo>
                  <a:lnTo>
                    <a:pt x="363" y="30"/>
                  </a:lnTo>
                  <a:lnTo>
                    <a:pt x="385" y="37"/>
                  </a:lnTo>
                  <a:lnTo>
                    <a:pt x="404" y="42"/>
                  </a:lnTo>
                  <a:lnTo>
                    <a:pt x="412" y="46"/>
                  </a:lnTo>
                  <a:lnTo>
                    <a:pt x="417" y="49"/>
                  </a:lnTo>
                  <a:lnTo>
                    <a:pt x="422" y="52"/>
                  </a:lnTo>
                  <a:lnTo>
                    <a:pt x="426" y="57"/>
                  </a:lnTo>
                  <a:close/>
                </a:path>
              </a:pathLst>
            </a:custGeom>
            <a:solidFill>
              <a:srgbClr val="3BB3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31" name="Freeform 461"/>
            <p:cNvSpPr>
              <a:spLocks/>
            </p:cNvSpPr>
            <p:nvPr/>
          </p:nvSpPr>
          <p:spPr bwMode="auto">
            <a:xfrm>
              <a:off x="2487" y="2191"/>
              <a:ext cx="1197" cy="93"/>
            </a:xfrm>
            <a:custGeom>
              <a:avLst/>
              <a:gdLst>
                <a:gd name="T0" fmla="*/ 1180 w 1197"/>
                <a:gd name="T1" fmla="*/ 91 h 93"/>
                <a:gd name="T2" fmla="*/ 1197 w 1197"/>
                <a:gd name="T3" fmla="*/ 83 h 93"/>
                <a:gd name="T4" fmla="*/ 1177 w 1197"/>
                <a:gd name="T5" fmla="*/ 73 h 93"/>
                <a:gd name="T6" fmla="*/ 1155 w 1197"/>
                <a:gd name="T7" fmla="*/ 62 h 93"/>
                <a:gd name="T8" fmla="*/ 1131 w 1197"/>
                <a:gd name="T9" fmla="*/ 54 h 93"/>
                <a:gd name="T10" fmla="*/ 1106 w 1197"/>
                <a:gd name="T11" fmla="*/ 46 h 93"/>
                <a:gd name="T12" fmla="*/ 1079 w 1197"/>
                <a:gd name="T13" fmla="*/ 39 h 93"/>
                <a:gd name="T14" fmla="*/ 1049 w 1197"/>
                <a:gd name="T15" fmla="*/ 32 h 93"/>
                <a:gd name="T16" fmla="*/ 1018 w 1197"/>
                <a:gd name="T17" fmla="*/ 27 h 93"/>
                <a:gd name="T18" fmla="*/ 986 w 1197"/>
                <a:gd name="T19" fmla="*/ 22 h 93"/>
                <a:gd name="T20" fmla="*/ 917 w 1197"/>
                <a:gd name="T21" fmla="*/ 13 h 93"/>
                <a:gd name="T22" fmla="*/ 844 w 1197"/>
                <a:gd name="T23" fmla="*/ 7 h 93"/>
                <a:gd name="T24" fmla="*/ 768 w 1197"/>
                <a:gd name="T25" fmla="*/ 3 h 93"/>
                <a:gd name="T26" fmla="*/ 691 w 1197"/>
                <a:gd name="T27" fmla="*/ 0 h 93"/>
                <a:gd name="T28" fmla="*/ 611 w 1197"/>
                <a:gd name="T29" fmla="*/ 0 h 93"/>
                <a:gd name="T30" fmla="*/ 532 w 1197"/>
                <a:gd name="T31" fmla="*/ 0 h 93"/>
                <a:gd name="T32" fmla="*/ 453 w 1197"/>
                <a:gd name="T33" fmla="*/ 2 h 93"/>
                <a:gd name="T34" fmla="*/ 377 w 1197"/>
                <a:gd name="T35" fmla="*/ 5 h 93"/>
                <a:gd name="T36" fmla="*/ 235 w 1197"/>
                <a:gd name="T37" fmla="*/ 12 h 93"/>
                <a:gd name="T38" fmla="*/ 111 w 1197"/>
                <a:gd name="T39" fmla="*/ 17 h 93"/>
                <a:gd name="T40" fmla="*/ 0 w 1197"/>
                <a:gd name="T41" fmla="*/ 93 h 93"/>
                <a:gd name="T42" fmla="*/ 56 w 1197"/>
                <a:gd name="T43" fmla="*/ 84 h 93"/>
                <a:gd name="T44" fmla="*/ 120 w 1197"/>
                <a:gd name="T45" fmla="*/ 74 h 93"/>
                <a:gd name="T46" fmla="*/ 193 w 1197"/>
                <a:gd name="T47" fmla="*/ 66 h 93"/>
                <a:gd name="T48" fmla="*/ 270 w 1197"/>
                <a:gd name="T49" fmla="*/ 57 h 93"/>
                <a:gd name="T50" fmla="*/ 355 w 1197"/>
                <a:gd name="T51" fmla="*/ 49 h 93"/>
                <a:gd name="T52" fmla="*/ 442 w 1197"/>
                <a:gd name="T53" fmla="*/ 42 h 93"/>
                <a:gd name="T54" fmla="*/ 532 w 1197"/>
                <a:gd name="T55" fmla="*/ 37 h 93"/>
                <a:gd name="T56" fmla="*/ 621 w 1197"/>
                <a:gd name="T57" fmla="*/ 32 h 93"/>
                <a:gd name="T58" fmla="*/ 709 w 1197"/>
                <a:gd name="T59" fmla="*/ 30 h 93"/>
                <a:gd name="T60" fmla="*/ 797 w 1197"/>
                <a:gd name="T61" fmla="*/ 30 h 93"/>
                <a:gd name="T62" fmla="*/ 878 w 1197"/>
                <a:gd name="T63" fmla="*/ 32 h 93"/>
                <a:gd name="T64" fmla="*/ 956 w 1197"/>
                <a:gd name="T65" fmla="*/ 37 h 93"/>
                <a:gd name="T66" fmla="*/ 993 w 1197"/>
                <a:gd name="T67" fmla="*/ 40 h 93"/>
                <a:gd name="T68" fmla="*/ 1027 w 1197"/>
                <a:gd name="T69" fmla="*/ 46 h 93"/>
                <a:gd name="T70" fmla="*/ 1059 w 1197"/>
                <a:gd name="T71" fmla="*/ 51 h 93"/>
                <a:gd name="T72" fmla="*/ 1087 w 1197"/>
                <a:gd name="T73" fmla="*/ 57 h 93"/>
                <a:gd name="T74" fmla="*/ 1116 w 1197"/>
                <a:gd name="T75" fmla="*/ 64 h 93"/>
                <a:gd name="T76" fmla="*/ 1140 w 1197"/>
                <a:gd name="T77" fmla="*/ 73 h 93"/>
                <a:gd name="T78" fmla="*/ 1162 w 1197"/>
                <a:gd name="T79" fmla="*/ 81 h 93"/>
                <a:gd name="T80" fmla="*/ 1180 w 1197"/>
                <a:gd name="T81" fmla="*/ 91 h 9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97"/>
                <a:gd name="T124" fmla="*/ 0 h 93"/>
                <a:gd name="T125" fmla="*/ 1197 w 1197"/>
                <a:gd name="T126" fmla="*/ 93 h 9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97" h="93">
                  <a:moveTo>
                    <a:pt x="1180" y="91"/>
                  </a:moveTo>
                  <a:lnTo>
                    <a:pt x="1197" y="83"/>
                  </a:lnTo>
                  <a:lnTo>
                    <a:pt x="1177" y="73"/>
                  </a:lnTo>
                  <a:lnTo>
                    <a:pt x="1155" y="62"/>
                  </a:lnTo>
                  <a:lnTo>
                    <a:pt x="1131" y="54"/>
                  </a:lnTo>
                  <a:lnTo>
                    <a:pt x="1106" y="46"/>
                  </a:lnTo>
                  <a:lnTo>
                    <a:pt x="1079" y="39"/>
                  </a:lnTo>
                  <a:lnTo>
                    <a:pt x="1049" y="32"/>
                  </a:lnTo>
                  <a:lnTo>
                    <a:pt x="1018" y="27"/>
                  </a:lnTo>
                  <a:lnTo>
                    <a:pt x="986" y="22"/>
                  </a:lnTo>
                  <a:lnTo>
                    <a:pt x="917" y="13"/>
                  </a:lnTo>
                  <a:lnTo>
                    <a:pt x="844" y="7"/>
                  </a:lnTo>
                  <a:lnTo>
                    <a:pt x="768" y="3"/>
                  </a:lnTo>
                  <a:lnTo>
                    <a:pt x="691" y="0"/>
                  </a:lnTo>
                  <a:lnTo>
                    <a:pt x="611" y="0"/>
                  </a:lnTo>
                  <a:lnTo>
                    <a:pt x="532" y="0"/>
                  </a:lnTo>
                  <a:lnTo>
                    <a:pt x="453" y="2"/>
                  </a:lnTo>
                  <a:lnTo>
                    <a:pt x="377" y="5"/>
                  </a:lnTo>
                  <a:lnTo>
                    <a:pt x="235" y="12"/>
                  </a:lnTo>
                  <a:lnTo>
                    <a:pt x="111" y="17"/>
                  </a:lnTo>
                  <a:lnTo>
                    <a:pt x="0" y="93"/>
                  </a:lnTo>
                  <a:lnTo>
                    <a:pt x="56" y="84"/>
                  </a:lnTo>
                  <a:lnTo>
                    <a:pt x="120" y="74"/>
                  </a:lnTo>
                  <a:lnTo>
                    <a:pt x="193" y="66"/>
                  </a:lnTo>
                  <a:lnTo>
                    <a:pt x="270" y="57"/>
                  </a:lnTo>
                  <a:lnTo>
                    <a:pt x="355" y="49"/>
                  </a:lnTo>
                  <a:lnTo>
                    <a:pt x="442" y="42"/>
                  </a:lnTo>
                  <a:lnTo>
                    <a:pt x="532" y="37"/>
                  </a:lnTo>
                  <a:lnTo>
                    <a:pt x="621" y="32"/>
                  </a:lnTo>
                  <a:lnTo>
                    <a:pt x="709" y="30"/>
                  </a:lnTo>
                  <a:lnTo>
                    <a:pt x="797" y="30"/>
                  </a:lnTo>
                  <a:lnTo>
                    <a:pt x="878" y="32"/>
                  </a:lnTo>
                  <a:lnTo>
                    <a:pt x="956" y="37"/>
                  </a:lnTo>
                  <a:lnTo>
                    <a:pt x="993" y="40"/>
                  </a:lnTo>
                  <a:lnTo>
                    <a:pt x="1027" y="46"/>
                  </a:lnTo>
                  <a:lnTo>
                    <a:pt x="1059" y="51"/>
                  </a:lnTo>
                  <a:lnTo>
                    <a:pt x="1087" y="57"/>
                  </a:lnTo>
                  <a:lnTo>
                    <a:pt x="1116" y="64"/>
                  </a:lnTo>
                  <a:lnTo>
                    <a:pt x="1140" y="73"/>
                  </a:lnTo>
                  <a:lnTo>
                    <a:pt x="1162" y="81"/>
                  </a:lnTo>
                  <a:lnTo>
                    <a:pt x="1180" y="91"/>
                  </a:lnTo>
                  <a:close/>
                </a:path>
              </a:pathLst>
            </a:custGeom>
            <a:solidFill>
              <a:srgbClr val="DA25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32" name="Freeform 462"/>
            <p:cNvSpPr>
              <a:spLocks/>
            </p:cNvSpPr>
            <p:nvPr/>
          </p:nvSpPr>
          <p:spPr bwMode="auto">
            <a:xfrm>
              <a:off x="1153" y="1779"/>
              <a:ext cx="512" cy="42"/>
            </a:xfrm>
            <a:custGeom>
              <a:avLst/>
              <a:gdLst>
                <a:gd name="T0" fmla="*/ 505 w 512"/>
                <a:gd name="T1" fmla="*/ 42 h 42"/>
                <a:gd name="T2" fmla="*/ 512 w 512"/>
                <a:gd name="T3" fmla="*/ 38 h 42"/>
                <a:gd name="T4" fmla="*/ 508 w 512"/>
                <a:gd name="T5" fmla="*/ 35 h 42"/>
                <a:gd name="T6" fmla="*/ 503 w 512"/>
                <a:gd name="T7" fmla="*/ 32 h 42"/>
                <a:gd name="T8" fmla="*/ 497 w 512"/>
                <a:gd name="T9" fmla="*/ 28 h 42"/>
                <a:gd name="T10" fmla="*/ 488 w 512"/>
                <a:gd name="T11" fmla="*/ 25 h 42"/>
                <a:gd name="T12" fmla="*/ 468 w 512"/>
                <a:gd name="T13" fmla="*/ 18 h 42"/>
                <a:gd name="T14" fmla="*/ 443 w 512"/>
                <a:gd name="T15" fmla="*/ 13 h 42"/>
                <a:gd name="T16" fmla="*/ 414 w 512"/>
                <a:gd name="T17" fmla="*/ 10 h 42"/>
                <a:gd name="T18" fmla="*/ 382 w 512"/>
                <a:gd name="T19" fmla="*/ 6 h 42"/>
                <a:gd name="T20" fmla="*/ 348 w 512"/>
                <a:gd name="T21" fmla="*/ 3 h 42"/>
                <a:gd name="T22" fmla="*/ 313 w 512"/>
                <a:gd name="T23" fmla="*/ 1 h 42"/>
                <a:gd name="T24" fmla="*/ 240 w 512"/>
                <a:gd name="T25" fmla="*/ 0 h 42"/>
                <a:gd name="T26" fmla="*/ 171 w 512"/>
                <a:gd name="T27" fmla="*/ 0 h 42"/>
                <a:gd name="T28" fmla="*/ 110 w 512"/>
                <a:gd name="T29" fmla="*/ 0 h 42"/>
                <a:gd name="T30" fmla="*/ 64 w 512"/>
                <a:gd name="T31" fmla="*/ 3 h 42"/>
                <a:gd name="T32" fmla="*/ 0 w 512"/>
                <a:gd name="T33" fmla="*/ 30 h 42"/>
                <a:gd name="T34" fmla="*/ 47 w 512"/>
                <a:gd name="T35" fmla="*/ 25 h 42"/>
                <a:gd name="T36" fmla="*/ 115 w 512"/>
                <a:gd name="T37" fmla="*/ 20 h 42"/>
                <a:gd name="T38" fmla="*/ 194 w 512"/>
                <a:gd name="T39" fmla="*/ 16 h 42"/>
                <a:gd name="T40" fmla="*/ 277 w 512"/>
                <a:gd name="T41" fmla="*/ 13 h 42"/>
                <a:gd name="T42" fmla="*/ 319 w 512"/>
                <a:gd name="T43" fmla="*/ 13 h 42"/>
                <a:gd name="T44" fmla="*/ 358 w 512"/>
                <a:gd name="T45" fmla="*/ 15 h 42"/>
                <a:gd name="T46" fmla="*/ 395 w 512"/>
                <a:gd name="T47" fmla="*/ 16 h 42"/>
                <a:gd name="T48" fmla="*/ 427 w 512"/>
                <a:gd name="T49" fmla="*/ 18 h 42"/>
                <a:gd name="T50" fmla="*/ 456 w 512"/>
                <a:gd name="T51" fmla="*/ 22 h 42"/>
                <a:gd name="T52" fmla="*/ 480 w 512"/>
                <a:gd name="T53" fmla="*/ 27 h 42"/>
                <a:gd name="T54" fmla="*/ 488 w 512"/>
                <a:gd name="T55" fmla="*/ 30 h 42"/>
                <a:gd name="T56" fmla="*/ 497 w 512"/>
                <a:gd name="T57" fmla="*/ 33 h 42"/>
                <a:gd name="T58" fmla="*/ 502 w 512"/>
                <a:gd name="T59" fmla="*/ 37 h 42"/>
                <a:gd name="T60" fmla="*/ 505 w 512"/>
                <a:gd name="T61" fmla="*/ 42 h 4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12"/>
                <a:gd name="T94" fmla="*/ 0 h 42"/>
                <a:gd name="T95" fmla="*/ 512 w 512"/>
                <a:gd name="T96" fmla="*/ 42 h 4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12" h="42">
                  <a:moveTo>
                    <a:pt x="505" y="42"/>
                  </a:moveTo>
                  <a:lnTo>
                    <a:pt x="512" y="38"/>
                  </a:lnTo>
                  <a:lnTo>
                    <a:pt x="508" y="35"/>
                  </a:lnTo>
                  <a:lnTo>
                    <a:pt x="503" y="32"/>
                  </a:lnTo>
                  <a:lnTo>
                    <a:pt x="497" y="28"/>
                  </a:lnTo>
                  <a:lnTo>
                    <a:pt x="488" y="25"/>
                  </a:lnTo>
                  <a:lnTo>
                    <a:pt x="468" y="18"/>
                  </a:lnTo>
                  <a:lnTo>
                    <a:pt x="443" y="13"/>
                  </a:lnTo>
                  <a:lnTo>
                    <a:pt x="414" y="10"/>
                  </a:lnTo>
                  <a:lnTo>
                    <a:pt x="382" y="6"/>
                  </a:lnTo>
                  <a:lnTo>
                    <a:pt x="348" y="3"/>
                  </a:lnTo>
                  <a:lnTo>
                    <a:pt x="313" y="1"/>
                  </a:lnTo>
                  <a:lnTo>
                    <a:pt x="240" y="0"/>
                  </a:lnTo>
                  <a:lnTo>
                    <a:pt x="171" y="0"/>
                  </a:lnTo>
                  <a:lnTo>
                    <a:pt x="110" y="0"/>
                  </a:lnTo>
                  <a:lnTo>
                    <a:pt x="64" y="3"/>
                  </a:lnTo>
                  <a:lnTo>
                    <a:pt x="0" y="30"/>
                  </a:lnTo>
                  <a:lnTo>
                    <a:pt x="47" y="25"/>
                  </a:lnTo>
                  <a:lnTo>
                    <a:pt x="115" y="20"/>
                  </a:lnTo>
                  <a:lnTo>
                    <a:pt x="194" y="16"/>
                  </a:lnTo>
                  <a:lnTo>
                    <a:pt x="277" y="13"/>
                  </a:lnTo>
                  <a:lnTo>
                    <a:pt x="319" y="13"/>
                  </a:lnTo>
                  <a:lnTo>
                    <a:pt x="358" y="15"/>
                  </a:lnTo>
                  <a:lnTo>
                    <a:pt x="395" y="16"/>
                  </a:lnTo>
                  <a:lnTo>
                    <a:pt x="427" y="18"/>
                  </a:lnTo>
                  <a:lnTo>
                    <a:pt x="456" y="22"/>
                  </a:lnTo>
                  <a:lnTo>
                    <a:pt x="480" y="27"/>
                  </a:lnTo>
                  <a:lnTo>
                    <a:pt x="488" y="30"/>
                  </a:lnTo>
                  <a:lnTo>
                    <a:pt x="497" y="33"/>
                  </a:lnTo>
                  <a:lnTo>
                    <a:pt x="502" y="37"/>
                  </a:lnTo>
                  <a:lnTo>
                    <a:pt x="505" y="42"/>
                  </a:lnTo>
                  <a:close/>
                </a:path>
              </a:pathLst>
            </a:custGeom>
            <a:solidFill>
              <a:srgbClr val="DA25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33" name="Freeform 463"/>
            <p:cNvSpPr>
              <a:spLocks/>
            </p:cNvSpPr>
            <p:nvPr/>
          </p:nvSpPr>
          <p:spPr bwMode="auto">
            <a:xfrm>
              <a:off x="1785" y="2267"/>
              <a:ext cx="1869" cy="796"/>
            </a:xfrm>
            <a:custGeom>
              <a:avLst/>
              <a:gdLst>
                <a:gd name="T0" fmla="*/ 376 w 1869"/>
                <a:gd name="T1" fmla="*/ 776 h 796"/>
                <a:gd name="T2" fmla="*/ 363 w 1869"/>
                <a:gd name="T3" fmla="*/ 782 h 796"/>
                <a:gd name="T4" fmla="*/ 347 w 1869"/>
                <a:gd name="T5" fmla="*/ 787 h 796"/>
                <a:gd name="T6" fmla="*/ 332 w 1869"/>
                <a:gd name="T7" fmla="*/ 792 h 796"/>
                <a:gd name="T8" fmla="*/ 317 w 1869"/>
                <a:gd name="T9" fmla="*/ 794 h 796"/>
                <a:gd name="T10" fmla="*/ 302 w 1869"/>
                <a:gd name="T11" fmla="*/ 796 h 796"/>
                <a:gd name="T12" fmla="*/ 285 w 1869"/>
                <a:gd name="T13" fmla="*/ 796 h 796"/>
                <a:gd name="T14" fmla="*/ 268 w 1869"/>
                <a:gd name="T15" fmla="*/ 796 h 796"/>
                <a:gd name="T16" fmla="*/ 248 w 1869"/>
                <a:gd name="T17" fmla="*/ 794 h 796"/>
                <a:gd name="T18" fmla="*/ 189 w 1869"/>
                <a:gd name="T19" fmla="*/ 782 h 796"/>
                <a:gd name="T20" fmla="*/ 123 w 1869"/>
                <a:gd name="T21" fmla="*/ 771 h 796"/>
                <a:gd name="T22" fmla="*/ 59 w 1869"/>
                <a:gd name="T23" fmla="*/ 757 h 796"/>
                <a:gd name="T24" fmla="*/ 0 w 1869"/>
                <a:gd name="T25" fmla="*/ 743 h 796"/>
                <a:gd name="T26" fmla="*/ 3 w 1869"/>
                <a:gd name="T27" fmla="*/ 732 h 796"/>
                <a:gd name="T28" fmla="*/ 11 w 1869"/>
                <a:gd name="T29" fmla="*/ 720 h 796"/>
                <a:gd name="T30" fmla="*/ 23 w 1869"/>
                <a:gd name="T31" fmla="*/ 708 h 796"/>
                <a:gd name="T32" fmla="*/ 42 w 1869"/>
                <a:gd name="T33" fmla="*/ 694 h 796"/>
                <a:gd name="T34" fmla="*/ 140 w 1869"/>
                <a:gd name="T35" fmla="*/ 671 h 796"/>
                <a:gd name="T36" fmla="*/ 241 w 1869"/>
                <a:gd name="T37" fmla="*/ 644 h 796"/>
                <a:gd name="T38" fmla="*/ 346 w 1869"/>
                <a:gd name="T39" fmla="*/ 613 h 796"/>
                <a:gd name="T40" fmla="*/ 454 w 1869"/>
                <a:gd name="T41" fmla="*/ 578 h 796"/>
                <a:gd name="T42" fmla="*/ 565 w 1869"/>
                <a:gd name="T43" fmla="*/ 542 h 796"/>
                <a:gd name="T44" fmla="*/ 678 w 1869"/>
                <a:gd name="T45" fmla="*/ 502 h 796"/>
                <a:gd name="T46" fmla="*/ 792 w 1869"/>
                <a:gd name="T47" fmla="*/ 460 h 796"/>
                <a:gd name="T48" fmla="*/ 908 w 1869"/>
                <a:gd name="T49" fmla="*/ 416 h 796"/>
                <a:gd name="T50" fmla="*/ 1023 w 1869"/>
                <a:gd name="T51" fmla="*/ 368 h 796"/>
                <a:gd name="T52" fmla="*/ 1139 w 1869"/>
                <a:gd name="T53" fmla="*/ 319 h 796"/>
                <a:gd name="T54" fmla="*/ 1258 w 1869"/>
                <a:gd name="T55" fmla="*/ 269 h 796"/>
                <a:gd name="T56" fmla="*/ 1372 w 1869"/>
                <a:gd name="T57" fmla="*/ 218 h 796"/>
                <a:gd name="T58" fmla="*/ 1489 w 1869"/>
                <a:gd name="T59" fmla="*/ 164 h 796"/>
                <a:gd name="T60" fmla="*/ 1602 w 1869"/>
                <a:gd name="T61" fmla="*/ 110 h 796"/>
                <a:gd name="T62" fmla="*/ 1713 w 1869"/>
                <a:gd name="T63" fmla="*/ 56 h 796"/>
                <a:gd name="T64" fmla="*/ 1825 w 1869"/>
                <a:gd name="T65" fmla="*/ 0 h 796"/>
                <a:gd name="T66" fmla="*/ 1838 w 1869"/>
                <a:gd name="T67" fmla="*/ 5 h 796"/>
                <a:gd name="T68" fmla="*/ 1850 w 1869"/>
                <a:gd name="T69" fmla="*/ 10 h 796"/>
                <a:gd name="T70" fmla="*/ 1862 w 1869"/>
                <a:gd name="T71" fmla="*/ 17 h 796"/>
                <a:gd name="T72" fmla="*/ 1869 w 1869"/>
                <a:gd name="T73" fmla="*/ 24 h 796"/>
                <a:gd name="T74" fmla="*/ 376 w 1869"/>
                <a:gd name="T75" fmla="*/ 776 h 79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869"/>
                <a:gd name="T115" fmla="*/ 0 h 796"/>
                <a:gd name="T116" fmla="*/ 1869 w 1869"/>
                <a:gd name="T117" fmla="*/ 796 h 79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869" h="796">
                  <a:moveTo>
                    <a:pt x="376" y="776"/>
                  </a:moveTo>
                  <a:lnTo>
                    <a:pt x="363" y="782"/>
                  </a:lnTo>
                  <a:lnTo>
                    <a:pt x="347" y="787"/>
                  </a:lnTo>
                  <a:lnTo>
                    <a:pt x="332" y="792"/>
                  </a:lnTo>
                  <a:lnTo>
                    <a:pt x="317" y="794"/>
                  </a:lnTo>
                  <a:lnTo>
                    <a:pt x="302" y="796"/>
                  </a:lnTo>
                  <a:lnTo>
                    <a:pt x="285" y="796"/>
                  </a:lnTo>
                  <a:lnTo>
                    <a:pt x="268" y="796"/>
                  </a:lnTo>
                  <a:lnTo>
                    <a:pt x="248" y="794"/>
                  </a:lnTo>
                  <a:lnTo>
                    <a:pt x="189" y="782"/>
                  </a:lnTo>
                  <a:lnTo>
                    <a:pt x="123" y="771"/>
                  </a:lnTo>
                  <a:lnTo>
                    <a:pt x="59" y="757"/>
                  </a:lnTo>
                  <a:lnTo>
                    <a:pt x="0" y="743"/>
                  </a:lnTo>
                  <a:lnTo>
                    <a:pt x="3" y="732"/>
                  </a:lnTo>
                  <a:lnTo>
                    <a:pt x="11" y="720"/>
                  </a:lnTo>
                  <a:lnTo>
                    <a:pt x="23" y="708"/>
                  </a:lnTo>
                  <a:lnTo>
                    <a:pt x="42" y="694"/>
                  </a:lnTo>
                  <a:lnTo>
                    <a:pt x="140" y="671"/>
                  </a:lnTo>
                  <a:lnTo>
                    <a:pt x="241" y="644"/>
                  </a:lnTo>
                  <a:lnTo>
                    <a:pt x="346" y="613"/>
                  </a:lnTo>
                  <a:lnTo>
                    <a:pt x="454" y="578"/>
                  </a:lnTo>
                  <a:lnTo>
                    <a:pt x="565" y="542"/>
                  </a:lnTo>
                  <a:lnTo>
                    <a:pt x="678" y="502"/>
                  </a:lnTo>
                  <a:lnTo>
                    <a:pt x="792" y="460"/>
                  </a:lnTo>
                  <a:lnTo>
                    <a:pt x="908" y="416"/>
                  </a:lnTo>
                  <a:lnTo>
                    <a:pt x="1023" y="368"/>
                  </a:lnTo>
                  <a:lnTo>
                    <a:pt x="1139" y="319"/>
                  </a:lnTo>
                  <a:lnTo>
                    <a:pt x="1258" y="269"/>
                  </a:lnTo>
                  <a:lnTo>
                    <a:pt x="1372" y="218"/>
                  </a:lnTo>
                  <a:lnTo>
                    <a:pt x="1489" y="164"/>
                  </a:lnTo>
                  <a:lnTo>
                    <a:pt x="1602" y="110"/>
                  </a:lnTo>
                  <a:lnTo>
                    <a:pt x="1713" y="56"/>
                  </a:lnTo>
                  <a:lnTo>
                    <a:pt x="1825" y="0"/>
                  </a:lnTo>
                  <a:lnTo>
                    <a:pt x="1838" y="5"/>
                  </a:lnTo>
                  <a:lnTo>
                    <a:pt x="1850" y="10"/>
                  </a:lnTo>
                  <a:lnTo>
                    <a:pt x="1862" y="17"/>
                  </a:lnTo>
                  <a:lnTo>
                    <a:pt x="1869" y="24"/>
                  </a:lnTo>
                  <a:lnTo>
                    <a:pt x="376" y="776"/>
                  </a:lnTo>
                  <a:close/>
                </a:path>
              </a:pathLst>
            </a:custGeom>
            <a:solidFill>
              <a:srgbClr val="F8C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34" name="Freeform 464"/>
            <p:cNvSpPr>
              <a:spLocks/>
            </p:cNvSpPr>
            <p:nvPr/>
          </p:nvSpPr>
          <p:spPr bwMode="auto">
            <a:xfrm>
              <a:off x="878" y="1814"/>
              <a:ext cx="773" cy="203"/>
            </a:xfrm>
            <a:custGeom>
              <a:avLst/>
              <a:gdLst>
                <a:gd name="T0" fmla="*/ 194 w 773"/>
                <a:gd name="T1" fmla="*/ 194 h 203"/>
                <a:gd name="T2" fmla="*/ 174 w 773"/>
                <a:gd name="T3" fmla="*/ 198 h 203"/>
                <a:gd name="T4" fmla="*/ 145 w 773"/>
                <a:gd name="T5" fmla="*/ 201 h 203"/>
                <a:gd name="T6" fmla="*/ 115 w 773"/>
                <a:gd name="T7" fmla="*/ 203 h 203"/>
                <a:gd name="T8" fmla="*/ 96 w 773"/>
                <a:gd name="T9" fmla="*/ 203 h 203"/>
                <a:gd name="T10" fmla="*/ 73 w 773"/>
                <a:gd name="T11" fmla="*/ 201 h 203"/>
                <a:gd name="T12" fmla="*/ 46 w 773"/>
                <a:gd name="T13" fmla="*/ 199 h 203"/>
                <a:gd name="T14" fmla="*/ 20 w 773"/>
                <a:gd name="T15" fmla="*/ 196 h 203"/>
                <a:gd name="T16" fmla="*/ 0 w 773"/>
                <a:gd name="T17" fmla="*/ 193 h 203"/>
                <a:gd name="T18" fmla="*/ 0 w 773"/>
                <a:gd name="T19" fmla="*/ 191 h 203"/>
                <a:gd name="T20" fmla="*/ 0 w 773"/>
                <a:gd name="T21" fmla="*/ 189 h 203"/>
                <a:gd name="T22" fmla="*/ 3 w 773"/>
                <a:gd name="T23" fmla="*/ 186 h 203"/>
                <a:gd name="T24" fmla="*/ 10 w 773"/>
                <a:gd name="T25" fmla="*/ 183 h 203"/>
                <a:gd name="T26" fmla="*/ 86 w 773"/>
                <a:gd name="T27" fmla="*/ 171 h 203"/>
                <a:gd name="T28" fmla="*/ 172 w 773"/>
                <a:gd name="T29" fmla="*/ 156 h 203"/>
                <a:gd name="T30" fmla="*/ 265 w 773"/>
                <a:gd name="T31" fmla="*/ 135 h 203"/>
                <a:gd name="T32" fmla="*/ 365 w 773"/>
                <a:gd name="T33" fmla="*/ 112 h 203"/>
                <a:gd name="T34" fmla="*/ 466 w 773"/>
                <a:gd name="T35" fmla="*/ 86 h 203"/>
                <a:gd name="T36" fmla="*/ 567 w 773"/>
                <a:gd name="T37" fmla="*/ 59 h 203"/>
                <a:gd name="T38" fmla="*/ 669 w 773"/>
                <a:gd name="T39" fmla="*/ 30 h 203"/>
                <a:gd name="T40" fmla="*/ 765 w 773"/>
                <a:gd name="T41" fmla="*/ 0 h 203"/>
                <a:gd name="T42" fmla="*/ 772 w 773"/>
                <a:gd name="T43" fmla="*/ 3 h 203"/>
                <a:gd name="T44" fmla="*/ 773 w 773"/>
                <a:gd name="T45" fmla="*/ 8 h 203"/>
                <a:gd name="T46" fmla="*/ 194 w 773"/>
                <a:gd name="T47" fmla="*/ 194 h 20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73"/>
                <a:gd name="T73" fmla="*/ 0 h 203"/>
                <a:gd name="T74" fmla="*/ 773 w 773"/>
                <a:gd name="T75" fmla="*/ 203 h 20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73" h="203">
                  <a:moveTo>
                    <a:pt x="194" y="194"/>
                  </a:moveTo>
                  <a:lnTo>
                    <a:pt x="174" y="198"/>
                  </a:lnTo>
                  <a:lnTo>
                    <a:pt x="145" y="201"/>
                  </a:lnTo>
                  <a:lnTo>
                    <a:pt x="115" y="203"/>
                  </a:lnTo>
                  <a:lnTo>
                    <a:pt x="96" y="203"/>
                  </a:lnTo>
                  <a:lnTo>
                    <a:pt x="73" y="201"/>
                  </a:lnTo>
                  <a:lnTo>
                    <a:pt x="46" y="199"/>
                  </a:lnTo>
                  <a:lnTo>
                    <a:pt x="20" y="196"/>
                  </a:lnTo>
                  <a:lnTo>
                    <a:pt x="0" y="193"/>
                  </a:lnTo>
                  <a:lnTo>
                    <a:pt x="0" y="191"/>
                  </a:lnTo>
                  <a:lnTo>
                    <a:pt x="0" y="189"/>
                  </a:lnTo>
                  <a:lnTo>
                    <a:pt x="3" y="186"/>
                  </a:lnTo>
                  <a:lnTo>
                    <a:pt x="10" y="183"/>
                  </a:lnTo>
                  <a:lnTo>
                    <a:pt x="86" y="171"/>
                  </a:lnTo>
                  <a:lnTo>
                    <a:pt x="172" y="156"/>
                  </a:lnTo>
                  <a:lnTo>
                    <a:pt x="265" y="135"/>
                  </a:lnTo>
                  <a:lnTo>
                    <a:pt x="365" y="112"/>
                  </a:lnTo>
                  <a:lnTo>
                    <a:pt x="466" y="86"/>
                  </a:lnTo>
                  <a:lnTo>
                    <a:pt x="567" y="59"/>
                  </a:lnTo>
                  <a:lnTo>
                    <a:pt x="669" y="30"/>
                  </a:lnTo>
                  <a:lnTo>
                    <a:pt x="765" y="0"/>
                  </a:lnTo>
                  <a:lnTo>
                    <a:pt x="772" y="3"/>
                  </a:lnTo>
                  <a:lnTo>
                    <a:pt x="773" y="8"/>
                  </a:lnTo>
                  <a:lnTo>
                    <a:pt x="194" y="194"/>
                  </a:lnTo>
                  <a:close/>
                </a:path>
              </a:pathLst>
            </a:custGeom>
            <a:solidFill>
              <a:srgbClr val="F8C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35" name="Freeform 465"/>
            <p:cNvSpPr>
              <a:spLocks/>
            </p:cNvSpPr>
            <p:nvPr/>
          </p:nvSpPr>
          <p:spPr bwMode="auto">
            <a:xfrm>
              <a:off x="1746" y="2265"/>
              <a:ext cx="1864" cy="745"/>
            </a:xfrm>
            <a:custGeom>
              <a:avLst/>
              <a:gdLst>
                <a:gd name="T0" fmla="*/ 39 w 1864"/>
                <a:gd name="T1" fmla="*/ 685 h 745"/>
                <a:gd name="T2" fmla="*/ 29 w 1864"/>
                <a:gd name="T3" fmla="*/ 690 h 745"/>
                <a:gd name="T4" fmla="*/ 20 w 1864"/>
                <a:gd name="T5" fmla="*/ 695 h 745"/>
                <a:gd name="T6" fmla="*/ 13 w 1864"/>
                <a:gd name="T7" fmla="*/ 702 h 745"/>
                <a:gd name="T8" fmla="*/ 10 w 1864"/>
                <a:gd name="T9" fmla="*/ 710 h 745"/>
                <a:gd name="T10" fmla="*/ 3 w 1864"/>
                <a:gd name="T11" fmla="*/ 724 h 745"/>
                <a:gd name="T12" fmla="*/ 0 w 1864"/>
                <a:gd name="T13" fmla="*/ 737 h 745"/>
                <a:gd name="T14" fmla="*/ 39 w 1864"/>
                <a:gd name="T15" fmla="*/ 745 h 745"/>
                <a:gd name="T16" fmla="*/ 42 w 1864"/>
                <a:gd name="T17" fmla="*/ 734 h 745"/>
                <a:gd name="T18" fmla="*/ 50 w 1864"/>
                <a:gd name="T19" fmla="*/ 722 h 745"/>
                <a:gd name="T20" fmla="*/ 62 w 1864"/>
                <a:gd name="T21" fmla="*/ 710 h 745"/>
                <a:gd name="T22" fmla="*/ 81 w 1864"/>
                <a:gd name="T23" fmla="*/ 696 h 745"/>
                <a:gd name="T24" fmla="*/ 179 w 1864"/>
                <a:gd name="T25" fmla="*/ 673 h 745"/>
                <a:gd name="T26" fmla="*/ 280 w 1864"/>
                <a:gd name="T27" fmla="*/ 646 h 745"/>
                <a:gd name="T28" fmla="*/ 385 w 1864"/>
                <a:gd name="T29" fmla="*/ 615 h 745"/>
                <a:gd name="T30" fmla="*/ 493 w 1864"/>
                <a:gd name="T31" fmla="*/ 580 h 745"/>
                <a:gd name="T32" fmla="*/ 604 w 1864"/>
                <a:gd name="T33" fmla="*/ 544 h 745"/>
                <a:gd name="T34" fmla="*/ 717 w 1864"/>
                <a:gd name="T35" fmla="*/ 504 h 745"/>
                <a:gd name="T36" fmla="*/ 831 w 1864"/>
                <a:gd name="T37" fmla="*/ 462 h 745"/>
                <a:gd name="T38" fmla="*/ 947 w 1864"/>
                <a:gd name="T39" fmla="*/ 418 h 745"/>
                <a:gd name="T40" fmla="*/ 1062 w 1864"/>
                <a:gd name="T41" fmla="*/ 370 h 745"/>
                <a:gd name="T42" fmla="*/ 1178 w 1864"/>
                <a:gd name="T43" fmla="*/ 321 h 745"/>
                <a:gd name="T44" fmla="*/ 1297 w 1864"/>
                <a:gd name="T45" fmla="*/ 271 h 745"/>
                <a:gd name="T46" fmla="*/ 1411 w 1864"/>
                <a:gd name="T47" fmla="*/ 220 h 745"/>
                <a:gd name="T48" fmla="*/ 1528 w 1864"/>
                <a:gd name="T49" fmla="*/ 166 h 745"/>
                <a:gd name="T50" fmla="*/ 1641 w 1864"/>
                <a:gd name="T51" fmla="*/ 112 h 745"/>
                <a:gd name="T52" fmla="*/ 1752 w 1864"/>
                <a:gd name="T53" fmla="*/ 58 h 745"/>
                <a:gd name="T54" fmla="*/ 1864 w 1864"/>
                <a:gd name="T55" fmla="*/ 2 h 745"/>
                <a:gd name="T56" fmla="*/ 1854 w 1864"/>
                <a:gd name="T57" fmla="*/ 0 h 745"/>
                <a:gd name="T58" fmla="*/ 1727 w 1864"/>
                <a:gd name="T59" fmla="*/ 58 h 745"/>
                <a:gd name="T60" fmla="*/ 1602 w 1864"/>
                <a:gd name="T61" fmla="*/ 115 h 745"/>
                <a:gd name="T62" fmla="*/ 1479 w 1864"/>
                <a:gd name="T63" fmla="*/ 171 h 745"/>
                <a:gd name="T64" fmla="*/ 1356 w 1864"/>
                <a:gd name="T65" fmla="*/ 227 h 745"/>
                <a:gd name="T66" fmla="*/ 1234 w 1864"/>
                <a:gd name="T67" fmla="*/ 279 h 745"/>
                <a:gd name="T68" fmla="*/ 1116 w 1864"/>
                <a:gd name="T69" fmla="*/ 330 h 745"/>
                <a:gd name="T70" fmla="*/ 998 w 1864"/>
                <a:gd name="T71" fmla="*/ 379 h 745"/>
                <a:gd name="T72" fmla="*/ 881 w 1864"/>
                <a:gd name="T73" fmla="*/ 424 h 745"/>
                <a:gd name="T74" fmla="*/ 768 w 1864"/>
                <a:gd name="T75" fmla="*/ 468 h 745"/>
                <a:gd name="T76" fmla="*/ 657 w 1864"/>
                <a:gd name="T77" fmla="*/ 509 h 745"/>
                <a:gd name="T78" fmla="*/ 547 w 1864"/>
                <a:gd name="T79" fmla="*/ 546 h 745"/>
                <a:gd name="T80" fmla="*/ 439 w 1864"/>
                <a:gd name="T81" fmla="*/ 582 h 745"/>
                <a:gd name="T82" fmla="*/ 334 w 1864"/>
                <a:gd name="T83" fmla="*/ 612 h 745"/>
                <a:gd name="T84" fmla="*/ 233 w 1864"/>
                <a:gd name="T85" fmla="*/ 641 h 745"/>
                <a:gd name="T86" fmla="*/ 135 w 1864"/>
                <a:gd name="T87" fmla="*/ 664 h 745"/>
                <a:gd name="T88" fmla="*/ 39 w 1864"/>
                <a:gd name="T89" fmla="*/ 685 h 74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864"/>
                <a:gd name="T136" fmla="*/ 0 h 745"/>
                <a:gd name="T137" fmla="*/ 1864 w 1864"/>
                <a:gd name="T138" fmla="*/ 745 h 74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864" h="745">
                  <a:moveTo>
                    <a:pt x="39" y="685"/>
                  </a:moveTo>
                  <a:lnTo>
                    <a:pt x="29" y="690"/>
                  </a:lnTo>
                  <a:lnTo>
                    <a:pt x="20" y="695"/>
                  </a:lnTo>
                  <a:lnTo>
                    <a:pt x="13" y="702"/>
                  </a:lnTo>
                  <a:lnTo>
                    <a:pt x="10" y="710"/>
                  </a:lnTo>
                  <a:lnTo>
                    <a:pt x="3" y="724"/>
                  </a:lnTo>
                  <a:lnTo>
                    <a:pt x="0" y="737"/>
                  </a:lnTo>
                  <a:lnTo>
                    <a:pt x="39" y="745"/>
                  </a:lnTo>
                  <a:lnTo>
                    <a:pt x="42" y="734"/>
                  </a:lnTo>
                  <a:lnTo>
                    <a:pt x="50" y="722"/>
                  </a:lnTo>
                  <a:lnTo>
                    <a:pt x="62" y="710"/>
                  </a:lnTo>
                  <a:lnTo>
                    <a:pt x="81" y="696"/>
                  </a:lnTo>
                  <a:lnTo>
                    <a:pt x="179" y="673"/>
                  </a:lnTo>
                  <a:lnTo>
                    <a:pt x="280" y="646"/>
                  </a:lnTo>
                  <a:lnTo>
                    <a:pt x="385" y="615"/>
                  </a:lnTo>
                  <a:lnTo>
                    <a:pt x="493" y="580"/>
                  </a:lnTo>
                  <a:lnTo>
                    <a:pt x="604" y="544"/>
                  </a:lnTo>
                  <a:lnTo>
                    <a:pt x="717" y="504"/>
                  </a:lnTo>
                  <a:lnTo>
                    <a:pt x="831" y="462"/>
                  </a:lnTo>
                  <a:lnTo>
                    <a:pt x="947" y="418"/>
                  </a:lnTo>
                  <a:lnTo>
                    <a:pt x="1062" y="370"/>
                  </a:lnTo>
                  <a:lnTo>
                    <a:pt x="1178" y="321"/>
                  </a:lnTo>
                  <a:lnTo>
                    <a:pt x="1297" y="271"/>
                  </a:lnTo>
                  <a:lnTo>
                    <a:pt x="1411" y="220"/>
                  </a:lnTo>
                  <a:lnTo>
                    <a:pt x="1528" y="166"/>
                  </a:lnTo>
                  <a:lnTo>
                    <a:pt x="1641" y="112"/>
                  </a:lnTo>
                  <a:lnTo>
                    <a:pt x="1752" y="58"/>
                  </a:lnTo>
                  <a:lnTo>
                    <a:pt x="1864" y="2"/>
                  </a:lnTo>
                  <a:lnTo>
                    <a:pt x="1854" y="0"/>
                  </a:lnTo>
                  <a:lnTo>
                    <a:pt x="1727" y="58"/>
                  </a:lnTo>
                  <a:lnTo>
                    <a:pt x="1602" y="115"/>
                  </a:lnTo>
                  <a:lnTo>
                    <a:pt x="1479" y="171"/>
                  </a:lnTo>
                  <a:lnTo>
                    <a:pt x="1356" y="227"/>
                  </a:lnTo>
                  <a:lnTo>
                    <a:pt x="1234" y="279"/>
                  </a:lnTo>
                  <a:lnTo>
                    <a:pt x="1116" y="330"/>
                  </a:lnTo>
                  <a:lnTo>
                    <a:pt x="998" y="379"/>
                  </a:lnTo>
                  <a:lnTo>
                    <a:pt x="881" y="424"/>
                  </a:lnTo>
                  <a:lnTo>
                    <a:pt x="768" y="468"/>
                  </a:lnTo>
                  <a:lnTo>
                    <a:pt x="657" y="509"/>
                  </a:lnTo>
                  <a:lnTo>
                    <a:pt x="547" y="546"/>
                  </a:lnTo>
                  <a:lnTo>
                    <a:pt x="439" y="582"/>
                  </a:lnTo>
                  <a:lnTo>
                    <a:pt x="334" y="612"/>
                  </a:lnTo>
                  <a:lnTo>
                    <a:pt x="233" y="641"/>
                  </a:lnTo>
                  <a:lnTo>
                    <a:pt x="135" y="664"/>
                  </a:lnTo>
                  <a:lnTo>
                    <a:pt x="39" y="68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36" name="Freeform 466"/>
            <p:cNvSpPr>
              <a:spLocks/>
            </p:cNvSpPr>
            <p:nvPr/>
          </p:nvSpPr>
          <p:spPr bwMode="auto">
            <a:xfrm>
              <a:off x="864" y="1814"/>
              <a:ext cx="779" cy="193"/>
            </a:xfrm>
            <a:custGeom>
              <a:avLst/>
              <a:gdLst>
                <a:gd name="T0" fmla="*/ 17 w 779"/>
                <a:gd name="T1" fmla="*/ 179 h 193"/>
                <a:gd name="T2" fmla="*/ 9 w 779"/>
                <a:gd name="T3" fmla="*/ 181 h 193"/>
                <a:gd name="T4" fmla="*/ 4 w 779"/>
                <a:gd name="T5" fmla="*/ 184 h 193"/>
                <a:gd name="T6" fmla="*/ 2 w 779"/>
                <a:gd name="T7" fmla="*/ 188 h 193"/>
                <a:gd name="T8" fmla="*/ 0 w 779"/>
                <a:gd name="T9" fmla="*/ 191 h 193"/>
                <a:gd name="T10" fmla="*/ 14 w 779"/>
                <a:gd name="T11" fmla="*/ 193 h 193"/>
                <a:gd name="T12" fmla="*/ 14 w 779"/>
                <a:gd name="T13" fmla="*/ 191 h 193"/>
                <a:gd name="T14" fmla="*/ 14 w 779"/>
                <a:gd name="T15" fmla="*/ 189 h 193"/>
                <a:gd name="T16" fmla="*/ 17 w 779"/>
                <a:gd name="T17" fmla="*/ 186 h 193"/>
                <a:gd name="T18" fmla="*/ 24 w 779"/>
                <a:gd name="T19" fmla="*/ 183 h 193"/>
                <a:gd name="T20" fmla="*/ 100 w 779"/>
                <a:gd name="T21" fmla="*/ 171 h 193"/>
                <a:gd name="T22" fmla="*/ 186 w 779"/>
                <a:gd name="T23" fmla="*/ 156 h 193"/>
                <a:gd name="T24" fmla="*/ 279 w 779"/>
                <a:gd name="T25" fmla="*/ 135 h 193"/>
                <a:gd name="T26" fmla="*/ 379 w 779"/>
                <a:gd name="T27" fmla="*/ 112 h 193"/>
                <a:gd name="T28" fmla="*/ 480 w 779"/>
                <a:gd name="T29" fmla="*/ 86 h 193"/>
                <a:gd name="T30" fmla="*/ 581 w 779"/>
                <a:gd name="T31" fmla="*/ 59 h 193"/>
                <a:gd name="T32" fmla="*/ 683 w 779"/>
                <a:gd name="T33" fmla="*/ 30 h 193"/>
                <a:gd name="T34" fmla="*/ 779 w 779"/>
                <a:gd name="T35" fmla="*/ 0 h 193"/>
                <a:gd name="T36" fmla="*/ 777 w 779"/>
                <a:gd name="T37" fmla="*/ 0 h 193"/>
                <a:gd name="T38" fmla="*/ 669 w 779"/>
                <a:gd name="T39" fmla="*/ 30 h 193"/>
                <a:gd name="T40" fmla="*/ 563 w 779"/>
                <a:gd name="T41" fmla="*/ 59 h 193"/>
                <a:gd name="T42" fmla="*/ 458 w 779"/>
                <a:gd name="T43" fmla="*/ 88 h 193"/>
                <a:gd name="T44" fmla="*/ 357 w 779"/>
                <a:gd name="T45" fmla="*/ 113 h 193"/>
                <a:gd name="T46" fmla="*/ 261 w 779"/>
                <a:gd name="T47" fmla="*/ 135 h 193"/>
                <a:gd name="T48" fmla="*/ 171 w 779"/>
                <a:gd name="T49" fmla="*/ 154 h 193"/>
                <a:gd name="T50" fmla="*/ 90 w 779"/>
                <a:gd name="T51" fmla="*/ 169 h 193"/>
                <a:gd name="T52" fmla="*/ 17 w 779"/>
                <a:gd name="T53" fmla="*/ 179 h 19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779"/>
                <a:gd name="T82" fmla="*/ 0 h 193"/>
                <a:gd name="T83" fmla="*/ 779 w 779"/>
                <a:gd name="T84" fmla="*/ 193 h 193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779" h="193">
                  <a:moveTo>
                    <a:pt x="17" y="179"/>
                  </a:moveTo>
                  <a:lnTo>
                    <a:pt x="9" y="181"/>
                  </a:lnTo>
                  <a:lnTo>
                    <a:pt x="4" y="184"/>
                  </a:lnTo>
                  <a:lnTo>
                    <a:pt x="2" y="188"/>
                  </a:lnTo>
                  <a:lnTo>
                    <a:pt x="0" y="191"/>
                  </a:lnTo>
                  <a:lnTo>
                    <a:pt x="14" y="193"/>
                  </a:lnTo>
                  <a:lnTo>
                    <a:pt x="14" y="191"/>
                  </a:lnTo>
                  <a:lnTo>
                    <a:pt x="14" y="189"/>
                  </a:lnTo>
                  <a:lnTo>
                    <a:pt x="17" y="186"/>
                  </a:lnTo>
                  <a:lnTo>
                    <a:pt x="24" y="183"/>
                  </a:lnTo>
                  <a:lnTo>
                    <a:pt x="100" y="171"/>
                  </a:lnTo>
                  <a:lnTo>
                    <a:pt x="186" y="156"/>
                  </a:lnTo>
                  <a:lnTo>
                    <a:pt x="279" y="135"/>
                  </a:lnTo>
                  <a:lnTo>
                    <a:pt x="379" y="112"/>
                  </a:lnTo>
                  <a:lnTo>
                    <a:pt x="480" y="86"/>
                  </a:lnTo>
                  <a:lnTo>
                    <a:pt x="581" y="59"/>
                  </a:lnTo>
                  <a:lnTo>
                    <a:pt x="683" y="30"/>
                  </a:lnTo>
                  <a:lnTo>
                    <a:pt x="779" y="0"/>
                  </a:lnTo>
                  <a:lnTo>
                    <a:pt x="777" y="0"/>
                  </a:lnTo>
                  <a:lnTo>
                    <a:pt x="669" y="30"/>
                  </a:lnTo>
                  <a:lnTo>
                    <a:pt x="563" y="59"/>
                  </a:lnTo>
                  <a:lnTo>
                    <a:pt x="458" y="88"/>
                  </a:lnTo>
                  <a:lnTo>
                    <a:pt x="357" y="113"/>
                  </a:lnTo>
                  <a:lnTo>
                    <a:pt x="261" y="135"/>
                  </a:lnTo>
                  <a:lnTo>
                    <a:pt x="171" y="154"/>
                  </a:lnTo>
                  <a:lnTo>
                    <a:pt x="90" y="169"/>
                  </a:lnTo>
                  <a:lnTo>
                    <a:pt x="17" y="179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37" name="Freeform 467"/>
            <p:cNvSpPr>
              <a:spLocks/>
            </p:cNvSpPr>
            <p:nvPr/>
          </p:nvSpPr>
          <p:spPr bwMode="auto">
            <a:xfrm>
              <a:off x="1530" y="2262"/>
              <a:ext cx="2009" cy="727"/>
            </a:xfrm>
            <a:custGeom>
              <a:avLst/>
              <a:gdLst>
                <a:gd name="T0" fmla="*/ 180 w 2009"/>
                <a:gd name="T1" fmla="*/ 544 h 727"/>
                <a:gd name="T2" fmla="*/ 3 w 2009"/>
                <a:gd name="T3" fmla="*/ 664 h 727"/>
                <a:gd name="T4" fmla="*/ 0 w 2009"/>
                <a:gd name="T5" fmla="*/ 666 h 727"/>
                <a:gd name="T6" fmla="*/ 0 w 2009"/>
                <a:gd name="T7" fmla="*/ 669 h 727"/>
                <a:gd name="T8" fmla="*/ 0 w 2009"/>
                <a:gd name="T9" fmla="*/ 672 h 727"/>
                <a:gd name="T10" fmla="*/ 0 w 2009"/>
                <a:gd name="T11" fmla="*/ 674 h 727"/>
                <a:gd name="T12" fmla="*/ 3 w 2009"/>
                <a:gd name="T13" fmla="*/ 679 h 727"/>
                <a:gd name="T14" fmla="*/ 6 w 2009"/>
                <a:gd name="T15" fmla="*/ 681 h 727"/>
                <a:gd name="T16" fmla="*/ 8 w 2009"/>
                <a:gd name="T17" fmla="*/ 683 h 727"/>
                <a:gd name="T18" fmla="*/ 94 w 2009"/>
                <a:gd name="T19" fmla="*/ 708 h 727"/>
                <a:gd name="T20" fmla="*/ 167 w 2009"/>
                <a:gd name="T21" fmla="*/ 727 h 727"/>
                <a:gd name="T22" fmla="*/ 172 w 2009"/>
                <a:gd name="T23" fmla="*/ 715 h 727"/>
                <a:gd name="T24" fmla="*/ 174 w 2009"/>
                <a:gd name="T25" fmla="*/ 699 h 727"/>
                <a:gd name="T26" fmla="*/ 174 w 2009"/>
                <a:gd name="T27" fmla="*/ 693 h 727"/>
                <a:gd name="T28" fmla="*/ 175 w 2009"/>
                <a:gd name="T29" fmla="*/ 686 h 727"/>
                <a:gd name="T30" fmla="*/ 177 w 2009"/>
                <a:gd name="T31" fmla="*/ 676 h 727"/>
                <a:gd name="T32" fmla="*/ 184 w 2009"/>
                <a:gd name="T33" fmla="*/ 666 h 727"/>
                <a:gd name="T34" fmla="*/ 282 w 2009"/>
                <a:gd name="T35" fmla="*/ 642 h 727"/>
                <a:gd name="T36" fmla="*/ 385 w 2009"/>
                <a:gd name="T37" fmla="*/ 615 h 727"/>
                <a:gd name="T38" fmla="*/ 493 w 2009"/>
                <a:gd name="T39" fmla="*/ 586 h 727"/>
                <a:gd name="T40" fmla="*/ 602 w 2009"/>
                <a:gd name="T41" fmla="*/ 554 h 727"/>
                <a:gd name="T42" fmla="*/ 717 w 2009"/>
                <a:gd name="T43" fmla="*/ 519 h 727"/>
                <a:gd name="T44" fmla="*/ 834 w 2009"/>
                <a:gd name="T45" fmla="*/ 481 h 727"/>
                <a:gd name="T46" fmla="*/ 952 w 2009"/>
                <a:gd name="T47" fmla="*/ 443 h 727"/>
                <a:gd name="T48" fmla="*/ 1072 w 2009"/>
                <a:gd name="T49" fmla="*/ 400 h 727"/>
                <a:gd name="T50" fmla="*/ 1192 w 2009"/>
                <a:gd name="T51" fmla="*/ 356 h 727"/>
                <a:gd name="T52" fmla="*/ 1313 w 2009"/>
                <a:gd name="T53" fmla="*/ 311 h 727"/>
                <a:gd name="T54" fmla="*/ 1433 w 2009"/>
                <a:gd name="T55" fmla="*/ 263 h 727"/>
                <a:gd name="T56" fmla="*/ 1553 w 2009"/>
                <a:gd name="T57" fmla="*/ 214 h 727"/>
                <a:gd name="T58" fmla="*/ 1670 w 2009"/>
                <a:gd name="T59" fmla="*/ 164 h 727"/>
                <a:gd name="T60" fmla="*/ 1786 w 2009"/>
                <a:gd name="T61" fmla="*/ 111 h 727"/>
                <a:gd name="T62" fmla="*/ 1899 w 2009"/>
                <a:gd name="T63" fmla="*/ 57 h 727"/>
                <a:gd name="T64" fmla="*/ 2009 w 2009"/>
                <a:gd name="T65" fmla="*/ 3 h 727"/>
                <a:gd name="T66" fmla="*/ 1999 w 2009"/>
                <a:gd name="T67" fmla="*/ 0 h 727"/>
                <a:gd name="T68" fmla="*/ 1872 w 2009"/>
                <a:gd name="T69" fmla="*/ 57 h 727"/>
                <a:gd name="T70" fmla="*/ 1747 w 2009"/>
                <a:gd name="T71" fmla="*/ 110 h 727"/>
                <a:gd name="T72" fmla="*/ 1624 w 2009"/>
                <a:gd name="T73" fmla="*/ 159 h 727"/>
                <a:gd name="T74" fmla="*/ 1501 w 2009"/>
                <a:gd name="T75" fmla="*/ 204 h 727"/>
                <a:gd name="T76" fmla="*/ 1379 w 2009"/>
                <a:gd name="T77" fmla="*/ 247 h 727"/>
                <a:gd name="T78" fmla="*/ 1259 w 2009"/>
                <a:gd name="T79" fmla="*/ 285 h 727"/>
                <a:gd name="T80" fmla="*/ 1141 w 2009"/>
                <a:gd name="T81" fmla="*/ 321 h 727"/>
                <a:gd name="T82" fmla="*/ 1026 w 2009"/>
                <a:gd name="T83" fmla="*/ 355 h 727"/>
                <a:gd name="T84" fmla="*/ 911 w 2009"/>
                <a:gd name="T85" fmla="*/ 385 h 727"/>
                <a:gd name="T86" fmla="*/ 800 w 2009"/>
                <a:gd name="T87" fmla="*/ 412 h 727"/>
                <a:gd name="T88" fmla="*/ 690 w 2009"/>
                <a:gd name="T89" fmla="*/ 439 h 727"/>
                <a:gd name="T90" fmla="*/ 582 w 2009"/>
                <a:gd name="T91" fmla="*/ 463 h 727"/>
                <a:gd name="T92" fmla="*/ 478 w 2009"/>
                <a:gd name="T93" fmla="*/ 485 h 727"/>
                <a:gd name="T94" fmla="*/ 376 w 2009"/>
                <a:gd name="T95" fmla="*/ 505 h 727"/>
                <a:gd name="T96" fmla="*/ 277 w 2009"/>
                <a:gd name="T97" fmla="*/ 525 h 727"/>
                <a:gd name="T98" fmla="*/ 180 w 2009"/>
                <a:gd name="T99" fmla="*/ 544 h 72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09"/>
                <a:gd name="T151" fmla="*/ 0 h 727"/>
                <a:gd name="T152" fmla="*/ 2009 w 2009"/>
                <a:gd name="T153" fmla="*/ 727 h 72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09" h="727">
                  <a:moveTo>
                    <a:pt x="180" y="544"/>
                  </a:moveTo>
                  <a:lnTo>
                    <a:pt x="3" y="664"/>
                  </a:lnTo>
                  <a:lnTo>
                    <a:pt x="0" y="666"/>
                  </a:lnTo>
                  <a:lnTo>
                    <a:pt x="0" y="669"/>
                  </a:lnTo>
                  <a:lnTo>
                    <a:pt x="0" y="672"/>
                  </a:lnTo>
                  <a:lnTo>
                    <a:pt x="0" y="674"/>
                  </a:lnTo>
                  <a:lnTo>
                    <a:pt x="3" y="679"/>
                  </a:lnTo>
                  <a:lnTo>
                    <a:pt x="6" y="681"/>
                  </a:lnTo>
                  <a:lnTo>
                    <a:pt x="8" y="683"/>
                  </a:lnTo>
                  <a:lnTo>
                    <a:pt x="94" y="708"/>
                  </a:lnTo>
                  <a:lnTo>
                    <a:pt x="167" y="727"/>
                  </a:lnTo>
                  <a:lnTo>
                    <a:pt x="172" y="715"/>
                  </a:lnTo>
                  <a:lnTo>
                    <a:pt x="174" y="699"/>
                  </a:lnTo>
                  <a:lnTo>
                    <a:pt x="174" y="693"/>
                  </a:lnTo>
                  <a:lnTo>
                    <a:pt x="175" y="686"/>
                  </a:lnTo>
                  <a:lnTo>
                    <a:pt x="177" y="676"/>
                  </a:lnTo>
                  <a:lnTo>
                    <a:pt x="184" y="666"/>
                  </a:lnTo>
                  <a:lnTo>
                    <a:pt x="282" y="642"/>
                  </a:lnTo>
                  <a:lnTo>
                    <a:pt x="385" y="615"/>
                  </a:lnTo>
                  <a:lnTo>
                    <a:pt x="493" y="586"/>
                  </a:lnTo>
                  <a:lnTo>
                    <a:pt x="602" y="554"/>
                  </a:lnTo>
                  <a:lnTo>
                    <a:pt x="717" y="519"/>
                  </a:lnTo>
                  <a:lnTo>
                    <a:pt x="834" y="481"/>
                  </a:lnTo>
                  <a:lnTo>
                    <a:pt x="952" y="443"/>
                  </a:lnTo>
                  <a:lnTo>
                    <a:pt x="1072" y="400"/>
                  </a:lnTo>
                  <a:lnTo>
                    <a:pt x="1192" y="356"/>
                  </a:lnTo>
                  <a:lnTo>
                    <a:pt x="1313" y="311"/>
                  </a:lnTo>
                  <a:lnTo>
                    <a:pt x="1433" y="263"/>
                  </a:lnTo>
                  <a:lnTo>
                    <a:pt x="1553" y="214"/>
                  </a:lnTo>
                  <a:lnTo>
                    <a:pt x="1670" y="164"/>
                  </a:lnTo>
                  <a:lnTo>
                    <a:pt x="1786" y="111"/>
                  </a:lnTo>
                  <a:lnTo>
                    <a:pt x="1899" y="57"/>
                  </a:lnTo>
                  <a:lnTo>
                    <a:pt x="2009" y="3"/>
                  </a:lnTo>
                  <a:lnTo>
                    <a:pt x="1999" y="0"/>
                  </a:lnTo>
                  <a:lnTo>
                    <a:pt x="1872" y="57"/>
                  </a:lnTo>
                  <a:lnTo>
                    <a:pt x="1747" y="110"/>
                  </a:lnTo>
                  <a:lnTo>
                    <a:pt x="1624" y="159"/>
                  </a:lnTo>
                  <a:lnTo>
                    <a:pt x="1501" y="204"/>
                  </a:lnTo>
                  <a:lnTo>
                    <a:pt x="1379" y="247"/>
                  </a:lnTo>
                  <a:lnTo>
                    <a:pt x="1259" y="285"/>
                  </a:lnTo>
                  <a:lnTo>
                    <a:pt x="1141" y="321"/>
                  </a:lnTo>
                  <a:lnTo>
                    <a:pt x="1026" y="355"/>
                  </a:lnTo>
                  <a:lnTo>
                    <a:pt x="911" y="385"/>
                  </a:lnTo>
                  <a:lnTo>
                    <a:pt x="800" y="412"/>
                  </a:lnTo>
                  <a:lnTo>
                    <a:pt x="690" y="439"/>
                  </a:lnTo>
                  <a:lnTo>
                    <a:pt x="582" y="463"/>
                  </a:lnTo>
                  <a:lnTo>
                    <a:pt x="478" y="485"/>
                  </a:lnTo>
                  <a:lnTo>
                    <a:pt x="376" y="505"/>
                  </a:lnTo>
                  <a:lnTo>
                    <a:pt x="277" y="525"/>
                  </a:lnTo>
                  <a:lnTo>
                    <a:pt x="180" y="544"/>
                  </a:lnTo>
                  <a:close/>
                </a:path>
              </a:pathLst>
            </a:custGeom>
            <a:solidFill>
              <a:srgbClr val="DA25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38" name="Freeform 468"/>
            <p:cNvSpPr>
              <a:spLocks/>
            </p:cNvSpPr>
            <p:nvPr/>
          </p:nvSpPr>
          <p:spPr bwMode="auto">
            <a:xfrm>
              <a:off x="758" y="1812"/>
              <a:ext cx="865" cy="186"/>
            </a:xfrm>
            <a:custGeom>
              <a:avLst/>
              <a:gdLst>
                <a:gd name="T0" fmla="*/ 83 w 865"/>
                <a:gd name="T1" fmla="*/ 132 h 186"/>
                <a:gd name="T2" fmla="*/ 4 w 865"/>
                <a:gd name="T3" fmla="*/ 166 h 186"/>
                <a:gd name="T4" fmla="*/ 0 w 865"/>
                <a:gd name="T5" fmla="*/ 169 h 186"/>
                <a:gd name="T6" fmla="*/ 0 w 865"/>
                <a:gd name="T7" fmla="*/ 171 h 186"/>
                <a:gd name="T8" fmla="*/ 0 w 865"/>
                <a:gd name="T9" fmla="*/ 171 h 186"/>
                <a:gd name="T10" fmla="*/ 19 w 865"/>
                <a:gd name="T11" fmla="*/ 176 h 186"/>
                <a:gd name="T12" fmla="*/ 37 w 865"/>
                <a:gd name="T13" fmla="*/ 179 h 186"/>
                <a:gd name="T14" fmla="*/ 54 w 865"/>
                <a:gd name="T15" fmla="*/ 183 h 186"/>
                <a:gd name="T16" fmla="*/ 73 w 865"/>
                <a:gd name="T17" fmla="*/ 186 h 186"/>
                <a:gd name="T18" fmla="*/ 73 w 865"/>
                <a:gd name="T19" fmla="*/ 185 h 186"/>
                <a:gd name="T20" fmla="*/ 73 w 865"/>
                <a:gd name="T21" fmla="*/ 181 h 186"/>
                <a:gd name="T22" fmla="*/ 74 w 865"/>
                <a:gd name="T23" fmla="*/ 178 h 186"/>
                <a:gd name="T24" fmla="*/ 76 w 865"/>
                <a:gd name="T25" fmla="*/ 176 h 186"/>
                <a:gd name="T26" fmla="*/ 88 w 865"/>
                <a:gd name="T27" fmla="*/ 171 h 186"/>
                <a:gd name="T28" fmla="*/ 103 w 865"/>
                <a:gd name="T29" fmla="*/ 163 h 186"/>
                <a:gd name="T30" fmla="*/ 181 w 865"/>
                <a:gd name="T31" fmla="*/ 152 h 186"/>
                <a:gd name="T32" fmla="*/ 267 w 865"/>
                <a:gd name="T33" fmla="*/ 137 h 186"/>
                <a:gd name="T34" fmla="*/ 361 w 865"/>
                <a:gd name="T35" fmla="*/ 120 h 186"/>
                <a:gd name="T36" fmla="*/ 461 w 865"/>
                <a:gd name="T37" fmla="*/ 102 h 186"/>
                <a:gd name="T38" fmla="*/ 562 w 865"/>
                <a:gd name="T39" fmla="*/ 80 h 186"/>
                <a:gd name="T40" fmla="*/ 665 w 865"/>
                <a:gd name="T41" fmla="*/ 54 h 186"/>
                <a:gd name="T42" fmla="*/ 767 w 865"/>
                <a:gd name="T43" fmla="*/ 29 h 186"/>
                <a:gd name="T44" fmla="*/ 865 w 865"/>
                <a:gd name="T45" fmla="*/ 0 h 186"/>
                <a:gd name="T46" fmla="*/ 861 w 865"/>
                <a:gd name="T47" fmla="*/ 0 h 186"/>
                <a:gd name="T48" fmla="*/ 807 w 865"/>
                <a:gd name="T49" fmla="*/ 14 h 186"/>
                <a:gd name="T50" fmla="*/ 753 w 865"/>
                <a:gd name="T51" fmla="*/ 27 h 186"/>
                <a:gd name="T52" fmla="*/ 699 w 865"/>
                <a:gd name="T53" fmla="*/ 41 h 186"/>
                <a:gd name="T54" fmla="*/ 645 w 865"/>
                <a:gd name="T55" fmla="*/ 53 h 186"/>
                <a:gd name="T56" fmla="*/ 537 w 865"/>
                <a:gd name="T57" fmla="*/ 73 h 186"/>
                <a:gd name="T58" fmla="*/ 432 w 865"/>
                <a:gd name="T59" fmla="*/ 90 h 186"/>
                <a:gd name="T60" fmla="*/ 333 w 865"/>
                <a:gd name="T61" fmla="*/ 103 h 186"/>
                <a:gd name="T62" fmla="*/ 240 w 865"/>
                <a:gd name="T63" fmla="*/ 115 h 186"/>
                <a:gd name="T64" fmla="*/ 155 w 865"/>
                <a:gd name="T65" fmla="*/ 124 h 186"/>
                <a:gd name="T66" fmla="*/ 83 w 865"/>
                <a:gd name="T67" fmla="*/ 132 h 18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865"/>
                <a:gd name="T103" fmla="*/ 0 h 186"/>
                <a:gd name="T104" fmla="*/ 865 w 865"/>
                <a:gd name="T105" fmla="*/ 186 h 18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865" h="186">
                  <a:moveTo>
                    <a:pt x="83" y="132"/>
                  </a:moveTo>
                  <a:lnTo>
                    <a:pt x="4" y="166"/>
                  </a:lnTo>
                  <a:lnTo>
                    <a:pt x="0" y="169"/>
                  </a:lnTo>
                  <a:lnTo>
                    <a:pt x="0" y="171"/>
                  </a:lnTo>
                  <a:lnTo>
                    <a:pt x="19" y="176"/>
                  </a:lnTo>
                  <a:lnTo>
                    <a:pt x="37" y="179"/>
                  </a:lnTo>
                  <a:lnTo>
                    <a:pt x="54" y="183"/>
                  </a:lnTo>
                  <a:lnTo>
                    <a:pt x="73" y="186"/>
                  </a:lnTo>
                  <a:lnTo>
                    <a:pt x="73" y="185"/>
                  </a:lnTo>
                  <a:lnTo>
                    <a:pt x="73" y="181"/>
                  </a:lnTo>
                  <a:lnTo>
                    <a:pt x="74" y="178"/>
                  </a:lnTo>
                  <a:lnTo>
                    <a:pt x="76" y="176"/>
                  </a:lnTo>
                  <a:lnTo>
                    <a:pt x="88" y="171"/>
                  </a:lnTo>
                  <a:lnTo>
                    <a:pt x="103" y="163"/>
                  </a:lnTo>
                  <a:lnTo>
                    <a:pt x="181" y="152"/>
                  </a:lnTo>
                  <a:lnTo>
                    <a:pt x="267" y="137"/>
                  </a:lnTo>
                  <a:lnTo>
                    <a:pt x="361" y="120"/>
                  </a:lnTo>
                  <a:lnTo>
                    <a:pt x="461" y="102"/>
                  </a:lnTo>
                  <a:lnTo>
                    <a:pt x="562" y="80"/>
                  </a:lnTo>
                  <a:lnTo>
                    <a:pt x="665" y="54"/>
                  </a:lnTo>
                  <a:lnTo>
                    <a:pt x="767" y="29"/>
                  </a:lnTo>
                  <a:lnTo>
                    <a:pt x="865" y="0"/>
                  </a:lnTo>
                  <a:lnTo>
                    <a:pt x="861" y="0"/>
                  </a:lnTo>
                  <a:lnTo>
                    <a:pt x="807" y="14"/>
                  </a:lnTo>
                  <a:lnTo>
                    <a:pt x="753" y="27"/>
                  </a:lnTo>
                  <a:lnTo>
                    <a:pt x="699" y="41"/>
                  </a:lnTo>
                  <a:lnTo>
                    <a:pt x="645" y="53"/>
                  </a:lnTo>
                  <a:lnTo>
                    <a:pt x="537" y="73"/>
                  </a:lnTo>
                  <a:lnTo>
                    <a:pt x="432" y="90"/>
                  </a:lnTo>
                  <a:lnTo>
                    <a:pt x="333" y="103"/>
                  </a:lnTo>
                  <a:lnTo>
                    <a:pt x="240" y="115"/>
                  </a:lnTo>
                  <a:lnTo>
                    <a:pt x="155" y="124"/>
                  </a:lnTo>
                  <a:lnTo>
                    <a:pt x="83" y="132"/>
                  </a:lnTo>
                  <a:close/>
                </a:path>
              </a:pathLst>
            </a:custGeom>
            <a:solidFill>
              <a:srgbClr val="DA25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39" name="Freeform 469"/>
            <p:cNvSpPr>
              <a:spLocks/>
            </p:cNvSpPr>
            <p:nvPr/>
          </p:nvSpPr>
          <p:spPr bwMode="auto">
            <a:xfrm>
              <a:off x="1710" y="2264"/>
              <a:ext cx="1817" cy="542"/>
            </a:xfrm>
            <a:custGeom>
              <a:avLst/>
              <a:gdLst>
                <a:gd name="T0" fmla="*/ 0 w 1817"/>
                <a:gd name="T1" fmla="*/ 542 h 542"/>
                <a:gd name="T2" fmla="*/ 54 w 1817"/>
                <a:gd name="T3" fmla="*/ 505 h 542"/>
                <a:gd name="T4" fmla="*/ 80 w 1817"/>
                <a:gd name="T5" fmla="*/ 503 h 542"/>
                <a:gd name="T6" fmla="*/ 125 w 1817"/>
                <a:gd name="T7" fmla="*/ 496 h 542"/>
                <a:gd name="T8" fmla="*/ 188 w 1817"/>
                <a:gd name="T9" fmla="*/ 486 h 542"/>
                <a:gd name="T10" fmla="*/ 265 w 1817"/>
                <a:gd name="T11" fmla="*/ 471 h 542"/>
                <a:gd name="T12" fmla="*/ 358 w 1817"/>
                <a:gd name="T13" fmla="*/ 452 h 542"/>
                <a:gd name="T14" fmla="*/ 465 w 1817"/>
                <a:gd name="T15" fmla="*/ 430 h 542"/>
                <a:gd name="T16" fmla="*/ 579 w 1817"/>
                <a:gd name="T17" fmla="*/ 403 h 542"/>
                <a:gd name="T18" fmla="*/ 706 w 1817"/>
                <a:gd name="T19" fmla="*/ 373 h 542"/>
                <a:gd name="T20" fmla="*/ 838 w 1817"/>
                <a:gd name="T21" fmla="*/ 339 h 542"/>
                <a:gd name="T22" fmla="*/ 975 w 1817"/>
                <a:gd name="T23" fmla="*/ 302 h 542"/>
                <a:gd name="T24" fmla="*/ 1116 w 1817"/>
                <a:gd name="T25" fmla="*/ 261 h 542"/>
                <a:gd name="T26" fmla="*/ 1260 w 1817"/>
                <a:gd name="T27" fmla="*/ 216 h 542"/>
                <a:gd name="T28" fmla="*/ 1333 w 1817"/>
                <a:gd name="T29" fmla="*/ 192 h 542"/>
                <a:gd name="T30" fmla="*/ 1403 w 1817"/>
                <a:gd name="T31" fmla="*/ 167 h 542"/>
                <a:gd name="T32" fmla="*/ 1474 w 1817"/>
                <a:gd name="T33" fmla="*/ 141 h 542"/>
                <a:gd name="T34" fmla="*/ 1545 w 1817"/>
                <a:gd name="T35" fmla="*/ 114 h 542"/>
                <a:gd name="T36" fmla="*/ 1614 w 1817"/>
                <a:gd name="T37" fmla="*/ 87 h 542"/>
                <a:gd name="T38" fmla="*/ 1684 w 1817"/>
                <a:gd name="T39" fmla="*/ 59 h 542"/>
                <a:gd name="T40" fmla="*/ 1751 w 1817"/>
                <a:gd name="T41" fmla="*/ 30 h 542"/>
                <a:gd name="T42" fmla="*/ 1817 w 1817"/>
                <a:gd name="T43" fmla="*/ 0 h 542"/>
                <a:gd name="T44" fmla="*/ 1817 w 1817"/>
                <a:gd name="T45" fmla="*/ 0 h 542"/>
                <a:gd name="T46" fmla="*/ 1692 w 1817"/>
                <a:gd name="T47" fmla="*/ 55 h 542"/>
                <a:gd name="T48" fmla="*/ 1567 w 1817"/>
                <a:gd name="T49" fmla="*/ 109 h 542"/>
                <a:gd name="T50" fmla="*/ 1442 w 1817"/>
                <a:gd name="T51" fmla="*/ 158 h 542"/>
                <a:gd name="T52" fmla="*/ 1321 w 1817"/>
                <a:gd name="T53" fmla="*/ 202 h 542"/>
                <a:gd name="T54" fmla="*/ 1199 w 1817"/>
                <a:gd name="T55" fmla="*/ 245 h 542"/>
                <a:gd name="T56" fmla="*/ 1079 w 1817"/>
                <a:gd name="T57" fmla="*/ 283 h 542"/>
                <a:gd name="T58" fmla="*/ 961 w 1817"/>
                <a:gd name="T59" fmla="*/ 319 h 542"/>
                <a:gd name="T60" fmla="*/ 845 w 1817"/>
                <a:gd name="T61" fmla="*/ 353 h 542"/>
                <a:gd name="T62" fmla="*/ 731 w 1817"/>
                <a:gd name="T63" fmla="*/ 383 h 542"/>
                <a:gd name="T64" fmla="*/ 620 w 1817"/>
                <a:gd name="T65" fmla="*/ 410 h 542"/>
                <a:gd name="T66" fmla="*/ 510 w 1817"/>
                <a:gd name="T67" fmla="*/ 437 h 542"/>
                <a:gd name="T68" fmla="*/ 402 w 1817"/>
                <a:gd name="T69" fmla="*/ 461 h 542"/>
                <a:gd name="T70" fmla="*/ 298 w 1817"/>
                <a:gd name="T71" fmla="*/ 483 h 542"/>
                <a:gd name="T72" fmla="*/ 196 w 1817"/>
                <a:gd name="T73" fmla="*/ 503 h 542"/>
                <a:gd name="T74" fmla="*/ 97 w 1817"/>
                <a:gd name="T75" fmla="*/ 523 h 542"/>
                <a:gd name="T76" fmla="*/ 0 w 1817"/>
                <a:gd name="T77" fmla="*/ 542 h 54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817"/>
                <a:gd name="T118" fmla="*/ 0 h 542"/>
                <a:gd name="T119" fmla="*/ 1817 w 1817"/>
                <a:gd name="T120" fmla="*/ 542 h 54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817" h="542">
                  <a:moveTo>
                    <a:pt x="0" y="542"/>
                  </a:moveTo>
                  <a:lnTo>
                    <a:pt x="54" y="505"/>
                  </a:lnTo>
                  <a:lnTo>
                    <a:pt x="80" y="503"/>
                  </a:lnTo>
                  <a:lnTo>
                    <a:pt x="125" y="496"/>
                  </a:lnTo>
                  <a:lnTo>
                    <a:pt x="188" y="486"/>
                  </a:lnTo>
                  <a:lnTo>
                    <a:pt x="265" y="471"/>
                  </a:lnTo>
                  <a:lnTo>
                    <a:pt x="358" y="452"/>
                  </a:lnTo>
                  <a:lnTo>
                    <a:pt x="465" y="430"/>
                  </a:lnTo>
                  <a:lnTo>
                    <a:pt x="579" y="403"/>
                  </a:lnTo>
                  <a:lnTo>
                    <a:pt x="706" y="373"/>
                  </a:lnTo>
                  <a:lnTo>
                    <a:pt x="838" y="339"/>
                  </a:lnTo>
                  <a:lnTo>
                    <a:pt x="975" y="302"/>
                  </a:lnTo>
                  <a:lnTo>
                    <a:pt x="1116" y="261"/>
                  </a:lnTo>
                  <a:lnTo>
                    <a:pt x="1260" y="216"/>
                  </a:lnTo>
                  <a:lnTo>
                    <a:pt x="1333" y="192"/>
                  </a:lnTo>
                  <a:lnTo>
                    <a:pt x="1403" y="167"/>
                  </a:lnTo>
                  <a:lnTo>
                    <a:pt x="1474" y="141"/>
                  </a:lnTo>
                  <a:lnTo>
                    <a:pt x="1545" y="114"/>
                  </a:lnTo>
                  <a:lnTo>
                    <a:pt x="1614" y="87"/>
                  </a:lnTo>
                  <a:lnTo>
                    <a:pt x="1684" y="59"/>
                  </a:lnTo>
                  <a:lnTo>
                    <a:pt x="1751" y="30"/>
                  </a:lnTo>
                  <a:lnTo>
                    <a:pt x="1817" y="0"/>
                  </a:lnTo>
                  <a:lnTo>
                    <a:pt x="1692" y="55"/>
                  </a:lnTo>
                  <a:lnTo>
                    <a:pt x="1567" y="109"/>
                  </a:lnTo>
                  <a:lnTo>
                    <a:pt x="1442" y="158"/>
                  </a:lnTo>
                  <a:lnTo>
                    <a:pt x="1321" y="202"/>
                  </a:lnTo>
                  <a:lnTo>
                    <a:pt x="1199" y="245"/>
                  </a:lnTo>
                  <a:lnTo>
                    <a:pt x="1079" y="283"/>
                  </a:lnTo>
                  <a:lnTo>
                    <a:pt x="961" y="319"/>
                  </a:lnTo>
                  <a:lnTo>
                    <a:pt x="845" y="353"/>
                  </a:lnTo>
                  <a:lnTo>
                    <a:pt x="731" y="383"/>
                  </a:lnTo>
                  <a:lnTo>
                    <a:pt x="620" y="410"/>
                  </a:lnTo>
                  <a:lnTo>
                    <a:pt x="510" y="437"/>
                  </a:lnTo>
                  <a:lnTo>
                    <a:pt x="402" y="461"/>
                  </a:lnTo>
                  <a:lnTo>
                    <a:pt x="298" y="483"/>
                  </a:lnTo>
                  <a:lnTo>
                    <a:pt x="196" y="503"/>
                  </a:lnTo>
                  <a:lnTo>
                    <a:pt x="97" y="523"/>
                  </a:lnTo>
                  <a:lnTo>
                    <a:pt x="0" y="54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40" name="Freeform 470"/>
            <p:cNvSpPr>
              <a:spLocks/>
            </p:cNvSpPr>
            <p:nvPr/>
          </p:nvSpPr>
          <p:spPr bwMode="auto">
            <a:xfrm>
              <a:off x="841" y="1812"/>
              <a:ext cx="778" cy="132"/>
            </a:xfrm>
            <a:custGeom>
              <a:avLst/>
              <a:gdLst>
                <a:gd name="T0" fmla="*/ 0 w 778"/>
                <a:gd name="T1" fmla="*/ 132 h 132"/>
                <a:gd name="T2" fmla="*/ 23 w 778"/>
                <a:gd name="T3" fmla="*/ 122 h 132"/>
                <a:gd name="T4" fmla="*/ 52 w 778"/>
                <a:gd name="T5" fmla="*/ 120 h 132"/>
                <a:gd name="T6" fmla="*/ 111 w 778"/>
                <a:gd name="T7" fmla="*/ 115 h 132"/>
                <a:gd name="T8" fmla="*/ 196 w 778"/>
                <a:gd name="T9" fmla="*/ 105 h 132"/>
                <a:gd name="T10" fmla="*/ 300 w 778"/>
                <a:gd name="T11" fmla="*/ 93 h 132"/>
                <a:gd name="T12" fmla="*/ 417 w 778"/>
                <a:gd name="T13" fmla="*/ 76 h 132"/>
                <a:gd name="T14" fmla="*/ 538 w 778"/>
                <a:gd name="T15" fmla="*/ 54 h 132"/>
                <a:gd name="T16" fmla="*/ 601 w 778"/>
                <a:gd name="T17" fmla="*/ 43 h 132"/>
                <a:gd name="T18" fmla="*/ 662 w 778"/>
                <a:gd name="T19" fmla="*/ 29 h 132"/>
                <a:gd name="T20" fmla="*/ 721 w 778"/>
                <a:gd name="T21" fmla="*/ 16 h 132"/>
                <a:gd name="T22" fmla="*/ 778 w 778"/>
                <a:gd name="T23" fmla="*/ 0 h 132"/>
                <a:gd name="T24" fmla="*/ 778 w 778"/>
                <a:gd name="T25" fmla="*/ 0 h 132"/>
                <a:gd name="T26" fmla="*/ 724 w 778"/>
                <a:gd name="T27" fmla="*/ 14 h 132"/>
                <a:gd name="T28" fmla="*/ 670 w 778"/>
                <a:gd name="T29" fmla="*/ 29 h 132"/>
                <a:gd name="T30" fmla="*/ 616 w 778"/>
                <a:gd name="T31" fmla="*/ 41 h 132"/>
                <a:gd name="T32" fmla="*/ 560 w 778"/>
                <a:gd name="T33" fmla="*/ 53 h 132"/>
                <a:gd name="T34" fmla="*/ 454 w 778"/>
                <a:gd name="T35" fmla="*/ 73 h 132"/>
                <a:gd name="T36" fmla="*/ 349 w 778"/>
                <a:gd name="T37" fmla="*/ 90 h 132"/>
                <a:gd name="T38" fmla="*/ 250 w 778"/>
                <a:gd name="T39" fmla="*/ 103 h 132"/>
                <a:gd name="T40" fmla="*/ 157 w 778"/>
                <a:gd name="T41" fmla="*/ 115 h 132"/>
                <a:gd name="T42" fmla="*/ 72 w 778"/>
                <a:gd name="T43" fmla="*/ 124 h 132"/>
                <a:gd name="T44" fmla="*/ 0 w 778"/>
                <a:gd name="T45" fmla="*/ 132 h 13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778"/>
                <a:gd name="T70" fmla="*/ 0 h 132"/>
                <a:gd name="T71" fmla="*/ 778 w 778"/>
                <a:gd name="T72" fmla="*/ 132 h 13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778" h="132">
                  <a:moveTo>
                    <a:pt x="0" y="132"/>
                  </a:moveTo>
                  <a:lnTo>
                    <a:pt x="23" y="122"/>
                  </a:lnTo>
                  <a:lnTo>
                    <a:pt x="52" y="120"/>
                  </a:lnTo>
                  <a:lnTo>
                    <a:pt x="111" y="115"/>
                  </a:lnTo>
                  <a:lnTo>
                    <a:pt x="196" y="105"/>
                  </a:lnTo>
                  <a:lnTo>
                    <a:pt x="300" y="93"/>
                  </a:lnTo>
                  <a:lnTo>
                    <a:pt x="417" y="76"/>
                  </a:lnTo>
                  <a:lnTo>
                    <a:pt x="538" y="54"/>
                  </a:lnTo>
                  <a:lnTo>
                    <a:pt x="601" y="43"/>
                  </a:lnTo>
                  <a:lnTo>
                    <a:pt x="662" y="29"/>
                  </a:lnTo>
                  <a:lnTo>
                    <a:pt x="721" y="16"/>
                  </a:lnTo>
                  <a:lnTo>
                    <a:pt x="778" y="0"/>
                  </a:lnTo>
                  <a:lnTo>
                    <a:pt x="724" y="14"/>
                  </a:lnTo>
                  <a:lnTo>
                    <a:pt x="670" y="29"/>
                  </a:lnTo>
                  <a:lnTo>
                    <a:pt x="616" y="41"/>
                  </a:lnTo>
                  <a:lnTo>
                    <a:pt x="560" y="53"/>
                  </a:lnTo>
                  <a:lnTo>
                    <a:pt x="454" y="73"/>
                  </a:lnTo>
                  <a:lnTo>
                    <a:pt x="349" y="90"/>
                  </a:lnTo>
                  <a:lnTo>
                    <a:pt x="250" y="103"/>
                  </a:lnTo>
                  <a:lnTo>
                    <a:pt x="157" y="115"/>
                  </a:lnTo>
                  <a:lnTo>
                    <a:pt x="72" y="124"/>
                  </a:lnTo>
                  <a:lnTo>
                    <a:pt x="0" y="13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41" name="Freeform 471"/>
            <p:cNvSpPr>
              <a:spLocks/>
            </p:cNvSpPr>
            <p:nvPr/>
          </p:nvSpPr>
          <p:spPr bwMode="auto">
            <a:xfrm>
              <a:off x="2056" y="2248"/>
              <a:ext cx="1474" cy="565"/>
            </a:xfrm>
            <a:custGeom>
              <a:avLst/>
              <a:gdLst>
                <a:gd name="T0" fmla="*/ 274 w 1474"/>
                <a:gd name="T1" fmla="*/ 240 h 565"/>
                <a:gd name="T2" fmla="*/ 269 w 1474"/>
                <a:gd name="T3" fmla="*/ 262 h 565"/>
                <a:gd name="T4" fmla="*/ 261 w 1474"/>
                <a:gd name="T5" fmla="*/ 284 h 565"/>
                <a:gd name="T6" fmla="*/ 249 w 1474"/>
                <a:gd name="T7" fmla="*/ 308 h 565"/>
                <a:gd name="T8" fmla="*/ 233 w 1474"/>
                <a:gd name="T9" fmla="*/ 332 h 565"/>
                <a:gd name="T10" fmla="*/ 218 w 1474"/>
                <a:gd name="T11" fmla="*/ 355 h 565"/>
                <a:gd name="T12" fmla="*/ 200 w 1474"/>
                <a:gd name="T13" fmla="*/ 379 h 565"/>
                <a:gd name="T14" fmla="*/ 181 w 1474"/>
                <a:gd name="T15" fmla="*/ 401 h 565"/>
                <a:gd name="T16" fmla="*/ 159 w 1474"/>
                <a:gd name="T17" fmla="*/ 424 h 565"/>
                <a:gd name="T18" fmla="*/ 117 w 1474"/>
                <a:gd name="T19" fmla="*/ 467 h 565"/>
                <a:gd name="T20" fmla="*/ 75 w 1474"/>
                <a:gd name="T21" fmla="*/ 506 h 565"/>
                <a:gd name="T22" fmla="*/ 34 w 1474"/>
                <a:gd name="T23" fmla="*/ 539 h 565"/>
                <a:gd name="T24" fmla="*/ 0 w 1474"/>
                <a:gd name="T25" fmla="*/ 565 h 565"/>
                <a:gd name="T26" fmla="*/ 83 w 1474"/>
                <a:gd name="T27" fmla="*/ 539 h 565"/>
                <a:gd name="T28" fmla="*/ 171 w 1474"/>
                <a:gd name="T29" fmla="*/ 512 h 565"/>
                <a:gd name="T30" fmla="*/ 262 w 1474"/>
                <a:gd name="T31" fmla="*/ 484 h 565"/>
                <a:gd name="T32" fmla="*/ 355 w 1474"/>
                <a:gd name="T33" fmla="*/ 452 h 565"/>
                <a:gd name="T34" fmla="*/ 450 w 1474"/>
                <a:gd name="T35" fmla="*/ 419 h 565"/>
                <a:gd name="T36" fmla="*/ 546 w 1474"/>
                <a:gd name="T37" fmla="*/ 384 h 565"/>
                <a:gd name="T38" fmla="*/ 644 w 1474"/>
                <a:gd name="T39" fmla="*/ 348 h 565"/>
                <a:gd name="T40" fmla="*/ 742 w 1474"/>
                <a:gd name="T41" fmla="*/ 313 h 565"/>
                <a:gd name="T42" fmla="*/ 840 w 1474"/>
                <a:gd name="T43" fmla="*/ 276 h 565"/>
                <a:gd name="T44" fmla="*/ 938 w 1474"/>
                <a:gd name="T45" fmla="*/ 237 h 565"/>
                <a:gd name="T46" fmla="*/ 1032 w 1474"/>
                <a:gd name="T47" fmla="*/ 198 h 565"/>
                <a:gd name="T48" fmla="*/ 1127 w 1474"/>
                <a:gd name="T49" fmla="*/ 159 h 565"/>
                <a:gd name="T50" fmla="*/ 1219 w 1474"/>
                <a:gd name="T51" fmla="*/ 120 h 565"/>
                <a:gd name="T52" fmla="*/ 1307 w 1474"/>
                <a:gd name="T53" fmla="*/ 81 h 565"/>
                <a:gd name="T54" fmla="*/ 1393 w 1474"/>
                <a:gd name="T55" fmla="*/ 43 h 565"/>
                <a:gd name="T56" fmla="*/ 1474 w 1474"/>
                <a:gd name="T57" fmla="*/ 4 h 565"/>
                <a:gd name="T58" fmla="*/ 1454 w 1474"/>
                <a:gd name="T59" fmla="*/ 0 h 565"/>
                <a:gd name="T60" fmla="*/ 1378 w 1474"/>
                <a:gd name="T61" fmla="*/ 27 h 565"/>
                <a:gd name="T62" fmla="*/ 1301 w 1474"/>
                <a:gd name="T63" fmla="*/ 53 h 565"/>
                <a:gd name="T64" fmla="*/ 1223 w 1474"/>
                <a:gd name="T65" fmla="*/ 78 h 565"/>
                <a:gd name="T66" fmla="*/ 1144 w 1474"/>
                <a:gd name="T67" fmla="*/ 102 h 565"/>
                <a:gd name="T68" fmla="*/ 1064 w 1474"/>
                <a:gd name="T69" fmla="*/ 124 h 565"/>
                <a:gd name="T70" fmla="*/ 983 w 1474"/>
                <a:gd name="T71" fmla="*/ 144 h 565"/>
                <a:gd name="T72" fmla="*/ 904 w 1474"/>
                <a:gd name="T73" fmla="*/ 163 h 565"/>
                <a:gd name="T74" fmla="*/ 826 w 1474"/>
                <a:gd name="T75" fmla="*/ 179 h 565"/>
                <a:gd name="T76" fmla="*/ 748 w 1474"/>
                <a:gd name="T77" fmla="*/ 195 h 565"/>
                <a:gd name="T78" fmla="*/ 672 w 1474"/>
                <a:gd name="T79" fmla="*/ 208 h 565"/>
                <a:gd name="T80" fmla="*/ 598 w 1474"/>
                <a:gd name="T81" fmla="*/ 218 h 565"/>
                <a:gd name="T82" fmla="*/ 527 w 1474"/>
                <a:gd name="T83" fmla="*/ 228 h 565"/>
                <a:gd name="T84" fmla="*/ 458 w 1474"/>
                <a:gd name="T85" fmla="*/ 234 h 565"/>
                <a:gd name="T86" fmla="*/ 394 w 1474"/>
                <a:gd name="T87" fmla="*/ 239 h 565"/>
                <a:gd name="T88" fmla="*/ 331 w 1474"/>
                <a:gd name="T89" fmla="*/ 240 h 565"/>
                <a:gd name="T90" fmla="*/ 274 w 1474"/>
                <a:gd name="T91" fmla="*/ 240 h 56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474"/>
                <a:gd name="T139" fmla="*/ 0 h 565"/>
                <a:gd name="T140" fmla="*/ 1474 w 1474"/>
                <a:gd name="T141" fmla="*/ 565 h 56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474" h="565">
                  <a:moveTo>
                    <a:pt x="274" y="240"/>
                  </a:moveTo>
                  <a:lnTo>
                    <a:pt x="269" y="262"/>
                  </a:lnTo>
                  <a:lnTo>
                    <a:pt x="261" y="284"/>
                  </a:lnTo>
                  <a:lnTo>
                    <a:pt x="249" y="308"/>
                  </a:lnTo>
                  <a:lnTo>
                    <a:pt x="233" y="332"/>
                  </a:lnTo>
                  <a:lnTo>
                    <a:pt x="218" y="355"/>
                  </a:lnTo>
                  <a:lnTo>
                    <a:pt x="200" y="379"/>
                  </a:lnTo>
                  <a:lnTo>
                    <a:pt x="181" y="401"/>
                  </a:lnTo>
                  <a:lnTo>
                    <a:pt x="159" y="424"/>
                  </a:lnTo>
                  <a:lnTo>
                    <a:pt x="117" y="467"/>
                  </a:lnTo>
                  <a:lnTo>
                    <a:pt x="75" y="506"/>
                  </a:lnTo>
                  <a:lnTo>
                    <a:pt x="34" y="539"/>
                  </a:lnTo>
                  <a:lnTo>
                    <a:pt x="0" y="565"/>
                  </a:lnTo>
                  <a:lnTo>
                    <a:pt x="83" y="539"/>
                  </a:lnTo>
                  <a:lnTo>
                    <a:pt x="171" y="512"/>
                  </a:lnTo>
                  <a:lnTo>
                    <a:pt x="262" y="484"/>
                  </a:lnTo>
                  <a:lnTo>
                    <a:pt x="355" y="452"/>
                  </a:lnTo>
                  <a:lnTo>
                    <a:pt x="450" y="419"/>
                  </a:lnTo>
                  <a:lnTo>
                    <a:pt x="546" y="384"/>
                  </a:lnTo>
                  <a:lnTo>
                    <a:pt x="644" y="348"/>
                  </a:lnTo>
                  <a:lnTo>
                    <a:pt x="742" y="313"/>
                  </a:lnTo>
                  <a:lnTo>
                    <a:pt x="840" y="276"/>
                  </a:lnTo>
                  <a:lnTo>
                    <a:pt x="938" y="237"/>
                  </a:lnTo>
                  <a:lnTo>
                    <a:pt x="1032" y="198"/>
                  </a:lnTo>
                  <a:lnTo>
                    <a:pt x="1127" y="159"/>
                  </a:lnTo>
                  <a:lnTo>
                    <a:pt x="1219" y="120"/>
                  </a:lnTo>
                  <a:lnTo>
                    <a:pt x="1307" y="81"/>
                  </a:lnTo>
                  <a:lnTo>
                    <a:pt x="1393" y="43"/>
                  </a:lnTo>
                  <a:lnTo>
                    <a:pt x="1474" y="4"/>
                  </a:lnTo>
                  <a:lnTo>
                    <a:pt x="1454" y="0"/>
                  </a:lnTo>
                  <a:lnTo>
                    <a:pt x="1378" y="27"/>
                  </a:lnTo>
                  <a:lnTo>
                    <a:pt x="1301" y="53"/>
                  </a:lnTo>
                  <a:lnTo>
                    <a:pt x="1223" y="78"/>
                  </a:lnTo>
                  <a:lnTo>
                    <a:pt x="1144" y="102"/>
                  </a:lnTo>
                  <a:lnTo>
                    <a:pt x="1064" y="124"/>
                  </a:lnTo>
                  <a:lnTo>
                    <a:pt x="983" y="144"/>
                  </a:lnTo>
                  <a:lnTo>
                    <a:pt x="904" y="163"/>
                  </a:lnTo>
                  <a:lnTo>
                    <a:pt x="826" y="179"/>
                  </a:lnTo>
                  <a:lnTo>
                    <a:pt x="748" y="195"/>
                  </a:lnTo>
                  <a:lnTo>
                    <a:pt x="672" y="208"/>
                  </a:lnTo>
                  <a:lnTo>
                    <a:pt x="598" y="218"/>
                  </a:lnTo>
                  <a:lnTo>
                    <a:pt x="527" y="228"/>
                  </a:lnTo>
                  <a:lnTo>
                    <a:pt x="458" y="234"/>
                  </a:lnTo>
                  <a:lnTo>
                    <a:pt x="394" y="239"/>
                  </a:lnTo>
                  <a:lnTo>
                    <a:pt x="331" y="240"/>
                  </a:lnTo>
                  <a:lnTo>
                    <a:pt x="274" y="240"/>
                  </a:lnTo>
                  <a:close/>
                </a:path>
              </a:pathLst>
            </a:custGeom>
            <a:solidFill>
              <a:srgbClr val="C3C3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42" name="Freeform 472"/>
            <p:cNvSpPr>
              <a:spLocks/>
            </p:cNvSpPr>
            <p:nvPr/>
          </p:nvSpPr>
          <p:spPr bwMode="auto">
            <a:xfrm>
              <a:off x="1028" y="1807"/>
              <a:ext cx="595" cy="135"/>
            </a:xfrm>
            <a:custGeom>
              <a:avLst/>
              <a:gdLst>
                <a:gd name="T0" fmla="*/ 156 w 595"/>
                <a:gd name="T1" fmla="*/ 49 h 135"/>
                <a:gd name="T2" fmla="*/ 140 w 595"/>
                <a:gd name="T3" fmla="*/ 63 h 135"/>
                <a:gd name="T4" fmla="*/ 122 w 595"/>
                <a:gd name="T5" fmla="*/ 76 h 135"/>
                <a:gd name="T6" fmla="*/ 102 w 595"/>
                <a:gd name="T7" fmla="*/ 88 h 135"/>
                <a:gd name="T8" fmla="*/ 80 w 595"/>
                <a:gd name="T9" fmla="*/ 100 h 135"/>
                <a:gd name="T10" fmla="*/ 36 w 595"/>
                <a:gd name="T11" fmla="*/ 120 h 135"/>
                <a:gd name="T12" fmla="*/ 0 w 595"/>
                <a:gd name="T13" fmla="*/ 135 h 135"/>
                <a:gd name="T14" fmla="*/ 66 w 595"/>
                <a:gd name="T15" fmla="*/ 124 h 135"/>
                <a:gd name="T16" fmla="*/ 139 w 595"/>
                <a:gd name="T17" fmla="*/ 110 h 135"/>
                <a:gd name="T18" fmla="*/ 215 w 595"/>
                <a:gd name="T19" fmla="*/ 95 h 135"/>
                <a:gd name="T20" fmla="*/ 292 w 595"/>
                <a:gd name="T21" fmla="*/ 78 h 135"/>
                <a:gd name="T22" fmla="*/ 372 w 595"/>
                <a:gd name="T23" fmla="*/ 59 h 135"/>
                <a:gd name="T24" fmla="*/ 449 w 595"/>
                <a:gd name="T25" fmla="*/ 41 h 135"/>
                <a:gd name="T26" fmla="*/ 524 w 595"/>
                <a:gd name="T27" fmla="*/ 22 h 135"/>
                <a:gd name="T28" fmla="*/ 595 w 595"/>
                <a:gd name="T29" fmla="*/ 2 h 135"/>
                <a:gd name="T30" fmla="*/ 590 w 595"/>
                <a:gd name="T31" fmla="*/ 0 h 135"/>
                <a:gd name="T32" fmla="*/ 529 w 595"/>
                <a:gd name="T33" fmla="*/ 14 h 135"/>
                <a:gd name="T34" fmla="*/ 466 w 595"/>
                <a:gd name="T35" fmla="*/ 24 h 135"/>
                <a:gd name="T36" fmla="*/ 405 w 595"/>
                <a:gd name="T37" fmla="*/ 34 h 135"/>
                <a:gd name="T38" fmla="*/ 346 w 595"/>
                <a:gd name="T39" fmla="*/ 43 h 135"/>
                <a:gd name="T40" fmla="*/ 289 w 595"/>
                <a:gd name="T41" fmla="*/ 48 h 135"/>
                <a:gd name="T42" fmla="*/ 238 w 595"/>
                <a:gd name="T43" fmla="*/ 51 h 135"/>
                <a:gd name="T44" fmla="*/ 193 w 595"/>
                <a:gd name="T45" fmla="*/ 53 h 135"/>
                <a:gd name="T46" fmla="*/ 156 w 595"/>
                <a:gd name="T47" fmla="*/ 49 h 13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95"/>
                <a:gd name="T73" fmla="*/ 0 h 135"/>
                <a:gd name="T74" fmla="*/ 595 w 595"/>
                <a:gd name="T75" fmla="*/ 135 h 13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95" h="135">
                  <a:moveTo>
                    <a:pt x="156" y="49"/>
                  </a:moveTo>
                  <a:lnTo>
                    <a:pt x="140" y="63"/>
                  </a:lnTo>
                  <a:lnTo>
                    <a:pt x="122" y="76"/>
                  </a:lnTo>
                  <a:lnTo>
                    <a:pt x="102" y="88"/>
                  </a:lnTo>
                  <a:lnTo>
                    <a:pt x="80" y="100"/>
                  </a:lnTo>
                  <a:lnTo>
                    <a:pt x="36" y="120"/>
                  </a:lnTo>
                  <a:lnTo>
                    <a:pt x="0" y="135"/>
                  </a:lnTo>
                  <a:lnTo>
                    <a:pt x="66" y="124"/>
                  </a:lnTo>
                  <a:lnTo>
                    <a:pt x="139" y="110"/>
                  </a:lnTo>
                  <a:lnTo>
                    <a:pt x="215" y="95"/>
                  </a:lnTo>
                  <a:lnTo>
                    <a:pt x="292" y="78"/>
                  </a:lnTo>
                  <a:lnTo>
                    <a:pt x="372" y="59"/>
                  </a:lnTo>
                  <a:lnTo>
                    <a:pt x="449" y="41"/>
                  </a:lnTo>
                  <a:lnTo>
                    <a:pt x="524" y="22"/>
                  </a:lnTo>
                  <a:lnTo>
                    <a:pt x="595" y="2"/>
                  </a:lnTo>
                  <a:lnTo>
                    <a:pt x="590" y="0"/>
                  </a:lnTo>
                  <a:lnTo>
                    <a:pt x="529" y="14"/>
                  </a:lnTo>
                  <a:lnTo>
                    <a:pt x="466" y="24"/>
                  </a:lnTo>
                  <a:lnTo>
                    <a:pt x="405" y="34"/>
                  </a:lnTo>
                  <a:lnTo>
                    <a:pt x="346" y="43"/>
                  </a:lnTo>
                  <a:lnTo>
                    <a:pt x="289" y="48"/>
                  </a:lnTo>
                  <a:lnTo>
                    <a:pt x="238" y="51"/>
                  </a:lnTo>
                  <a:lnTo>
                    <a:pt x="193" y="53"/>
                  </a:lnTo>
                  <a:lnTo>
                    <a:pt x="156" y="49"/>
                  </a:lnTo>
                  <a:close/>
                </a:path>
              </a:pathLst>
            </a:custGeom>
            <a:solidFill>
              <a:srgbClr val="C3C3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43" name="Freeform 473"/>
            <p:cNvSpPr>
              <a:spLocks/>
            </p:cNvSpPr>
            <p:nvPr/>
          </p:nvSpPr>
          <p:spPr bwMode="auto">
            <a:xfrm>
              <a:off x="2080" y="2252"/>
              <a:ext cx="1471" cy="586"/>
            </a:xfrm>
            <a:custGeom>
              <a:avLst/>
              <a:gdLst>
                <a:gd name="T0" fmla="*/ 275 w 1471"/>
                <a:gd name="T1" fmla="*/ 262 h 586"/>
                <a:gd name="T2" fmla="*/ 269 w 1471"/>
                <a:gd name="T3" fmla="*/ 284 h 586"/>
                <a:gd name="T4" fmla="*/ 260 w 1471"/>
                <a:gd name="T5" fmla="*/ 306 h 586"/>
                <a:gd name="T6" fmla="*/ 248 w 1471"/>
                <a:gd name="T7" fmla="*/ 329 h 586"/>
                <a:gd name="T8" fmla="*/ 235 w 1471"/>
                <a:gd name="T9" fmla="*/ 353 h 586"/>
                <a:gd name="T10" fmla="*/ 218 w 1471"/>
                <a:gd name="T11" fmla="*/ 377 h 586"/>
                <a:gd name="T12" fmla="*/ 199 w 1471"/>
                <a:gd name="T13" fmla="*/ 400 h 586"/>
                <a:gd name="T14" fmla="*/ 181 w 1471"/>
                <a:gd name="T15" fmla="*/ 422 h 586"/>
                <a:gd name="T16" fmla="*/ 161 w 1471"/>
                <a:gd name="T17" fmla="*/ 446 h 586"/>
                <a:gd name="T18" fmla="*/ 117 w 1471"/>
                <a:gd name="T19" fmla="*/ 488 h 586"/>
                <a:gd name="T20" fmla="*/ 74 w 1471"/>
                <a:gd name="T21" fmla="*/ 527 h 586"/>
                <a:gd name="T22" fmla="*/ 34 w 1471"/>
                <a:gd name="T23" fmla="*/ 561 h 586"/>
                <a:gd name="T24" fmla="*/ 0 w 1471"/>
                <a:gd name="T25" fmla="*/ 586 h 586"/>
                <a:gd name="T26" fmla="*/ 85 w 1471"/>
                <a:gd name="T27" fmla="*/ 561 h 586"/>
                <a:gd name="T28" fmla="*/ 171 w 1471"/>
                <a:gd name="T29" fmla="*/ 534 h 586"/>
                <a:gd name="T30" fmla="*/ 262 w 1471"/>
                <a:gd name="T31" fmla="*/ 503 h 586"/>
                <a:gd name="T32" fmla="*/ 355 w 1471"/>
                <a:gd name="T33" fmla="*/ 470 h 586"/>
                <a:gd name="T34" fmla="*/ 449 w 1471"/>
                <a:gd name="T35" fmla="*/ 436 h 586"/>
                <a:gd name="T36" fmla="*/ 545 w 1471"/>
                <a:gd name="T37" fmla="*/ 400 h 586"/>
                <a:gd name="T38" fmla="*/ 642 w 1471"/>
                <a:gd name="T39" fmla="*/ 361 h 586"/>
                <a:gd name="T40" fmla="*/ 740 w 1471"/>
                <a:gd name="T41" fmla="*/ 324 h 586"/>
                <a:gd name="T42" fmla="*/ 836 w 1471"/>
                <a:gd name="T43" fmla="*/ 284 h 586"/>
                <a:gd name="T44" fmla="*/ 934 w 1471"/>
                <a:gd name="T45" fmla="*/ 245 h 586"/>
                <a:gd name="T46" fmla="*/ 1028 w 1471"/>
                <a:gd name="T47" fmla="*/ 204 h 586"/>
                <a:gd name="T48" fmla="*/ 1123 w 1471"/>
                <a:gd name="T49" fmla="*/ 164 h 586"/>
                <a:gd name="T50" fmla="*/ 1214 w 1471"/>
                <a:gd name="T51" fmla="*/ 123 h 586"/>
                <a:gd name="T52" fmla="*/ 1304 w 1471"/>
                <a:gd name="T53" fmla="*/ 83 h 586"/>
                <a:gd name="T54" fmla="*/ 1388 w 1471"/>
                <a:gd name="T55" fmla="*/ 44 h 586"/>
                <a:gd name="T56" fmla="*/ 1471 w 1471"/>
                <a:gd name="T57" fmla="*/ 5 h 586"/>
                <a:gd name="T58" fmla="*/ 1449 w 1471"/>
                <a:gd name="T59" fmla="*/ 0 h 586"/>
                <a:gd name="T60" fmla="*/ 1373 w 1471"/>
                <a:gd name="T61" fmla="*/ 27 h 586"/>
                <a:gd name="T62" fmla="*/ 1297 w 1471"/>
                <a:gd name="T63" fmla="*/ 54 h 586"/>
                <a:gd name="T64" fmla="*/ 1217 w 1471"/>
                <a:gd name="T65" fmla="*/ 81 h 586"/>
                <a:gd name="T66" fmla="*/ 1140 w 1471"/>
                <a:gd name="T67" fmla="*/ 104 h 586"/>
                <a:gd name="T68" fmla="*/ 1059 w 1471"/>
                <a:gd name="T69" fmla="*/ 128 h 586"/>
                <a:gd name="T70" fmla="*/ 979 w 1471"/>
                <a:gd name="T71" fmla="*/ 150 h 586"/>
                <a:gd name="T72" fmla="*/ 902 w 1471"/>
                <a:gd name="T73" fmla="*/ 172 h 586"/>
                <a:gd name="T74" fmla="*/ 822 w 1471"/>
                <a:gd name="T75" fmla="*/ 191 h 586"/>
                <a:gd name="T76" fmla="*/ 746 w 1471"/>
                <a:gd name="T77" fmla="*/ 208 h 586"/>
                <a:gd name="T78" fmla="*/ 670 w 1471"/>
                <a:gd name="T79" fmla="*/ 223 h 586"/>
                <a:gd name="T80" fmla="*/ 598 w 1471"/>
                <a:gd name="T81" fmla="*/ 235 h 586"/>
                <a:gd name="T82" fmla="*/ 527 w 1471"/>
                <a:gd name="T83" fmla="*/ 246 h 586"/>
                <a:gd name="T84" fmla="*/ 458 w 1471"/>
                <a:gd name="T85" fmla="*/ 253 h 586"/>
                <a:gd name="T86" fmla="*/ 394 w 1471"/>
                <a:gd name="T87" fmla="*/ 260 h 586"/>
                <a:gd name="T88" fmla="*/ 333 w 1471"/>
                <a:gd name="T89" fmla="*/ 262 h 586"/>
                <a:gd name="T90" fmla="*/ 275 w 1471"/>
                <a:gd name="T91" fmla="*/ 262 h 58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471"/>
                <a:gd name="T139" fmla="*/ 0 h 586"/>
                <a:gd name="T140" fmla="*/ 1471 w 1471"/>
                <a:gd name="T141" fmla="*/ 586 h 58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471" h="586">
                  <a:moveTo>
                    <a:pt x="275" y="262"/>
                  </a:moveTo>
                  <a:lnTo>
                    <a:pt x="269" y="284"/>
                  </a:lnTo>
                  <a:lnTo>
                    <a:pt x="260" y="306"/>
                  </a:lnTo>
                  <a:lnTo>
                    <a:pt x="248" y="329"/>
                  </a:lnTo>
                  <a:lnTo>
                    <a:pt x="235" y="353"/>
                  </a:lnTo>
                  <a:lnTo>
                    <a:pt x="218" y="377"/>
                  </a:lnTo>
                  <a:lnTo>
                    <a:pt x="199" y="400"/>
                  </a:lnTo>
                  <a:lnTo>
                    <a:pt x="181" y="422"/>
                  </a:lnTo>
                  <a:lnTo>
                    <a:pt x="161" y="446"/>
                  </a:lnTo>
                  <a:lnTo>
                    <a:pt x="117" y="488"/>
                  </a:lnTo>
                  <a:lnTo>
                    <a:pt x="74" y="527"/>
                  </a:lnTo>
                  <a:lnTo>
                    <a:pt x="34" y="561"/>
                  </a:lnTo>
                  <a:lnTo>
                    <a:pt x="0" y="586"/>
                  </a:lnTo>
                  <a:lnTo>
                    <a:pt x="85" y="561"/>
                  </a:lnTo>
                  <a:lnTo>
                    <a:pt x="171" y="534"/>
                  </a:lnTo>
                  <a:lnTo>
                    <a:pt x="262" y="503"/>
                  </a:lnTo>
                  <a:lnTo>
                    <a:pt x="355" y="470"/>
                  </a:lnTo>
                  <a:lnTo>
                    <a:pt x="449" y="436"/>
                  </a:lnTo>
                  <a:lnTo>
                    <a:pt x="545" y="400"/>
                  </a:lnTo>
                  <a:lnTo>
                    <a:pt x="642" y="361"/>
                  </a:lnTo>
                  <a:lnTo>
                    <a:pt x="740" y="324"/>
                  </a:lnTo>
                  <a:lnTo>
                    <a:pt x="836" y="284"/>
                  </a:lnTo>
                  <a:lnTo>
                    <a:pt x="934" y="245"/>
                  </a:lnTo>
                  <a:lnTo>
                    <a:pt x="1028" y="204"/>
                  </a:lnTo>
                  <a:lnTo>
                    <a:pt x="1123" y="164"/>
                  </a:lnTo>
                  <a:lnTo>
                    <a:pt x="1214" y="123"/>
                  </a:lnTo>
                  <a:lnTo>
                    <a:pt x="1304" y="83"/>
                  </a:lnTo>
                  <a:lnTo>
                    <a:pt x="1388" y="44"/>
                  </a:lnTo>
                  <a:lnTo>
                    <a:pt x="1471" y="5"/>
                  </a:lnTo>
                  <a:lnTo>
                    <a:pt x="1449" y="0"/>
                  </a:lnTo>
                  <a:lnTo>
                    <a:pt x="1373" y="27"/>
                  </a:lnTo>
                  <a:lnTo>
                    <a:pt x="1297" y="54"/>
                  </a:lnTo>
                  <a:lnTo>
                    <a:pt x="1217" y="81"/>
                  </a:lnTo>
                  <a:lnTo>
                    <a:pt x="1140" y="104"/>
                  </a:lnTo>
                  <a:lnTo>
                    <a:pt x="1059" y="128"/>
                  </a:lnTo>
                  <a:lnTo>
                    <a:pt x="979" y="150"/>
                  </a:lnTo>
                  <a:lnTo>
                    <a:pt x="902" y="172"/>
                  </a:lnTo>
                  <a:lnTo>
                    <a:pt x="822" y="191"/>
                  </a:lnTo>
                  <a:lnTo>
                    <a:pt x="746" y="208"/>
                  </a:lnTo>
                  <a:lnTo>
                    <a:pt x="670" y="223"/>
                  </a:lnTo>
                  <a:lnTo>
                    <a:pt x="598" y="235"/>
                  </a:lnTo>
                  <a:lnTo>
                    <a:pt x="527" y="246"/>
                  </a:lnTo>
                  <a:lnTo>
                    <a:pt x="458" y="253"/>
                  </a:lnTo>
                  <a:lnTo>
                    <a:pt x="394" y="260"/>
                  </a:lnTo>
                  <a:lnTo>
                    <a:pt x="333" y="262"/>
                  </a:lnTo>
                  <a:lnTo>
                    <a:pt x="275" y="26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44" name="Freeform 474"/>
            <p:cNvSpPr>
              <a:spLocks/>
            </p:cNvSpPr>
            <p:nvPr/>
          </p:nvSpPr>
          <p:spPr bwMode="auto">
            <a:xfrm>
              <a:off x="4083" y="2235"/>
              <a:ext cx="494" cy="120"/>
            </a:xfrm>
            <a:custGeom>
              <a:avLst/>
              <a:gdLst>
                <a:gd name="T0" fmla="*/ 0 w 494"/>
                <a:gd name="T1" fmla="*/ 0 h 120"/>
                <a:gd name="T2" fmla="*/ 32 w 494"/>
                <a:gd name="T3" fmla="*/ 5 h 120"/>
                <a:gd name="T4" fmla="*/ 67 w 494"/>
                <a:gd name="T5" fmla="*/ 12 h 120"/>
                <a:gd name="T6" fmla="*/ 106 w 494"/>
                <a:gd name="T7" fmla="*/ 18 h 120"/>
                <a:gd name="T8" fmla="*/ 153 w 494"/>
                <a:gd name="T9" fmla="*/ 27 h 120"/>
                <a:gd name="T10" fmla="*/ 206 w 494"/>
                <a:gd name="T11" fmla="*/ 35 h 120"/>
                <a:gd name="T12" fmla="*/ 268 w 494"/>
                <a:gd name="T13" fmla="*/ 44 h 120"/>
                <a:gd name="T14" fmla="*/ 339 w 494"/>
                <a:gd name="T15" fmla="*/ 54 h 120"/>
                <a:gd name="T16" fmla="*/ 420 w 494"/>
                <a:gd name="T17" fmla="*/ 62 h 120"/>
                <a:gd name="T18" fmla="*/ 439 w 494"/>
                <a:gd name="T19" fmla="*/ 64 h 120"/>
                <a:gd name="T20" fmla="*/ 459 w 494"/>
                <a:gd name="T21" fmla="*/ 64 h 120"/>
                <a:gd name="T22" fmla="*/ 476 w 494"/>
                <a:gd name="T23" fmla="*/ 64 h 120"/>
                <a:gd name="T24" fmla="*/ 494 w 494"/>
                <a:gd name="T25" fmla="*/ 62 h 120"/>
                <a:gd name="T26" fmla="*/ 471 w 494"/>
                <a:gd name="T27" fmla="*/ 81 h 120"/>
                <a:gd name="T28" fmla="*/ 449 w 494"/>
                <a:gd name="T29" fmla="*/ 96 h 120"/>
                <a:gd name="T30" fmla="*/ 437 w 494"/>
                <a:gd name="T31" fmla="*/ 105 h 120"/>
                <a:gd name="T32" fmla="*/ 423 w 494"/>
                <a:gd name="T33" fmla="*/ 110 h 120"/>
                <a:gd name="T34" fmla="*/ 408 w 494"/>
                <a:gd name="T35" fmla="*/ 115 h 120"/>
                <a:gd name="T36" fmla="*/ 391 w 494"/>
                <a:gd name="T37" fmla="*/ 120 h 120"/>
                <a:gd name="T38" fmla="*/ 342 w 494"/>
                <a:gd name="T39" fmla="*/ 103 h 120"/>
                <a:gd name="T40" fmla="*/ 295 w 494"/>
                <a:gd name="T41" fmla="*/ 88 h 120"/>
                <a:gd name="T42" fmla="*/ 246 w 494"/>
                <a:gd name="T43" fmla="*/ 71 h 120"/>
                <a:gd name="T44" fmla="*/ 195 w 494"/>
                <a:gd name="T45" fmla="*/ 57 h 120"/>
                <a:gd name="T46" fmla="*/ 146 w 494"/>
                <a:gd name="T47" fmla="*/ 42 h 120"/>
                <a:gd name="T48" fmla="*/ 97 w 494"/>
                <a:gd name="T49" fmla="*/ 29 h 120"/>
                <a:gd name="T50" fmla="*/ 49 w 494"/>
                <a:gd name="T51" fmla="*/ 13 h 120"/>
                <a:gd name="T52" fmla="*/ 0 w 494"/>
                <a:gd name="T53" fmla="*/ 0 h 12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94"/>
                <a:gd name="T82" fmla="*/ 0 h 120"/>
                <a:gd name="T83" fmla="*/ 494 w 494"/>
                <a:gd name="T84" fmla="*/ 120 h 12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94" h="120">
                  <a:moveTo>
                    <a:pt x="0" y="0"/>
                  </a:moveTo>
                  <a:lnTo>
                    <a:pt x="32" y="5"/>
                  </a:lnTo>
                  <a:lnTo>
                    <a:pt x="67" y="12"/>
                  </a:lnTo>
                  <a:lnTo>
                    <a:pt x="106" y="18"/>
                  </a:lnTo>
                  <a:lnTo>
                    <a:pt x="153" y="27"/>
                  </a:lnTo>
                  <a:lnTo>
                    <a:pt x="206" y="35"/>
                  </a:lnTo>
                  <a:lnTo>
                    <a:pt x="268" y="44"/>
                  </a:lnTo>
                  <a:lnTo>
                    <a:pt x="339" y="54"/>
                  </a:lnTo>
                  <a:lnTo>
                    <a:pt x="420" y="62"/>
                  </a:lnTo>
                  <a:lnTo>
                    <a:pt x="439" y="64"/>
                  </a:lnTo>
                  <a:lnTo>
                    <a:pt x="459" y="64"/>
                  </a:lnTo>
                  <a:lnTo>
                    <a:pt x="476" y="64"/>
                  </a:lnTo>
                  <a:lnTo>
                    <a:pt x="494" y="62"/>
                  </a:lnTo>
                  <a:lnTo>
                    <a:pt x="471" y="81"/>
                  </a:lnTo>
                  <a:lnTo>
                    <a:pt x="449" y="96"/>
                  </a:lnTo>
                  <a:lnTo>
                    <a:pt x="437" y="105"/>
                  </a:lnTo>
                  <a:lnTo>
                    <a:pt x="423" y="110"/>
                  </a:lnTo>
                  <a:lnTo>
                    <a:pt x="408" y="115"/>
                  </a:lnTo>
                  <a:lnTo>
                    <a:pt x="391" y="120"/>
                  </a:lnTo>
                  <a:lnTo>
                    <a:pt x="342" y="103"/>
                  </a:lnTo>
                  <a:lnTo>
                    <a:pt x="295" y="88"/>
                  </a:lnTo>
                  <a:lnTo>
                    <a:pt x="246" y="71"/>
                  </a:lnTo>
                  <a:lnTo>
                    <a:pt x="195" y="57"/>
                  </a:lnTo>
                  <a:lnTo>
                    <a:pt x="146" y="42"/>
                  </a:lnTo>
                  <a:lnTo>
                    <a:pt x="97" y="29"/>
                  </a:lnTo>
                  <a:lnTo>
                    <a:pt x="49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DFD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45" name="Freeform 475"/>
            <p:cNvSpPr>
              <a:spLocks/>
            </p:cNvSpPr>
            <p:nvPr/>
          </p:nvSpPr>
          <p:spPr bwMode="auto">
            <a:xfrm>
              <a:off x="1037" y="1809"/>
              <a:ext cx="591" cy="144"/>
            </a:xfrm>
            <a:custGeom>
              <a:avLst/>
              <a:gdLst>
                <a:gd name="T0" fmla="*/ 153 w 591"/>
                <a:gd name="T1" fmla="*/ 54 h 144"/>
                <a:gd name="T2" fmla="*/ 138 w 591"/>
                <a:gd name="T3" fmla="*/ 68 h 144"/>
                <a:gd name="T4" fmla="*/ 120 w 591"/>
                <a:gd name="T5" fmla="*/ 79 h 144"/>
                <a:gd name="T6" fmla="*/ 99 w 591"/>
                <a:gd name="T7" fmla="*/ 93 h 144"/>
                <a:gd name="T8" fmla="*/ 79 w 591"/>
                <a:gd name="T9" fmla="*/ 106 h 144"/>
                <a:gd name="T10" fmla="*/ 35 w 591"/>
                <a:gd name="T11" fmla="*/ 128 h 144"/>
                <a:gd name="T12" fmla="*/ 0 w 591"/>
                <a:gd name="T13" fmla="*/ 144 h 144"/>
                <a:gd name="T14" fmla="*/ 66 w 591"/>
                <a:gd name="T15" fmla="*/ 132 h 144"/>
                <a:gd name="T16" fmla="*/ 136 w 591"/>
                <a:gd name="T17" fmla="*/ 117 h 144"/>
                <a:gd name="T18" fmla="*/ 212 w 591"/>
                <a:gd name="T19" fmla="*/ 100 h 144"/>
                <a:gd name="T20" fmla="*/ 290 w 591"/>
                <a:gd name="T21" fmla="*/ 81 h 144"/>
                <a:gd name="T22" fmla="*/ 368 w 591"/>
                <a:gd name="T23" fmla="*/ 62 h 144"/>
                <a:gd name="T24" fmla="*/ 445 w 591"/>
                <a:gd name="T25" fmla="*/ 42 h 144"/>
                <a:gd name="T26" fmla="*/ 520 w 591"/>
                <a:gd name="T27" fmla="*/ 22 h 144"/>
                <a:gd name="T28" fmla="*/ 591 w 591"/>
                <a:gd name="T29" fmla="*/ 2 h 144"/>
                <a:gd name="T30" fmla="*/ 586 w 591"/>
                <a:gd name="T31" fmla="*/ 0 h 144"/>
                <a:gd name="T32" fmla="*/ 525 w 591"/>
                <a:gd name="T33" fmla="*/ 13 h 144"/>
                <a:gd name="T34" fmla="*/ 462 w 591"/>
                <a:gd name="T35" fmla="*/ 25 h 144"/>
                <a:gd name="T36" fmla="*/ 402 w 591"/>
                <a:gd name="T37" fmla="*/ 35 h 144"/>
                <a:gd name="T38" fmla="*/ 342 w 591"/>
                <a:gd name="T39" fmla="*/ 44 h 144"/>
                <a:gd name="T40" fmla="*/ 287 w 591"/>
                <a:gd name="T41" fmla="*/ 51 h 144"/>
                <a:gd name="T42" fmla="*/ 236 w 591"/>
                <a:gd name="T43" fmla="*/ 54 h 144"/>
                <a:gd name="T44" fmla="*/ 190 w 591"/>
                <a:gd name="T45" fmla="*/ 56 h 144"/>
                <a:gd name="T46" fmla="*/ 153 w 591"/>
                <a:gd name="T47" fmla="*/ 54 h 14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91"/>
                <a:gd name="T73" fmla="*/ 0 h 144"/>
                <a:gd name="T74" fmla="*/ 591 w 591"/>
                <a:gd name="T75" fmla="*/ 144 h 14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91" h="144">
                  <a:moveTo>
                    <a:pt x="153" y="54"/>
                  </a:moveTo>
                  <a:lnTo>
                    <a:pt x="138" y="68"/>
                  </a:lnTo>
                  <a:lnTo>
                    <a:pt x="120" y="79"/>
                  </a:lnTo>
                  <a:lnTo>
                    <a:pt x="99" y="93"/>
                  </a:lnTo>
                  <a:lnTo>
                    <a:pt x="79" y="106"/>
                  </a:lnTo>
                  <a:lnTo>
                    <a:pt x="35" y="128"/>
                  </a:lnTo>
                  <a:lnTo>
                    <a:pt x="0" y="144"/>
                  </a:lnTo>
                  <a:lnTo>
                    <a:pt x="66" y="132"/>
                  </a:lnTo>
                  <a:lnTo>
                    <a:pt x="136" y="117"/>
                  </a:lnTo>
                  <a:lnTo>
                    <a:pt x="212" y="100"/>
                  </a:lnTo>
                  <a:lnTo>
                    <a:pt x="290" y="81"/>
                  </a:lnTo>
                  <a:lnTo>
                    <a:pt x="368" y="62"/>
                  </a:lnTo>
                  <a:lnTo>
                    <a:pt x="445" y="42"/>
                  </a:lnTo>
                  <a:lnTo>
                    <a:pt x="520" y="22"/>
                  </a:lnTo>
                  <a:lnTo>
                    <a:pt x="591" y="2"/>
                  </a:lnTo>
                  <a:lnTo>
                    <a:pt x="586" y="0"/>
                  </a:lnTo>
                  <a:lnTo>
                    <a:pt x="525" y="13"/>
                  </a:lnTo>
                  <a:lnTo>
                    <a:pt x="462" y="25"/>
                  </a:lnTo>
                  <a:lnTo>
                    <a:pt x="402" y="35"/>
                  </a:lnTo>
                  <a:lnTo>
                    <a:pt x="342" y="44"/>
                  </a:lnTo>
                  <a:lnTo>
                    <a:pt x="287" y="51"/>
                  </a:lnTo>
                  <a:lnTo>
                    <a:pt x="236" y="54"/>
                  </a:lnTo>
                  <a:lnTo>
                    <a:pt x="190" y="56"/>
                  </a:lnTo>
                  <a:lnTo>
                    <a:pt x="153" y="5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46" name="Freeform 476"/>
            <p:cNvSpPr>
              <a:spLocks/>
            </p:cNvSpPr>
            <p:nvPr/>
          </p:nvSpPr>
          <p:spPr bwMode="auto">
            <a:xfrm>
              <a:off x="2097" y="2255"/>
              <a:ext cx="1466" cy="598"/>
            </a:xfrm>
            <a:custGeom>
              <a:avLst/>
              <a:gdLst>
                <a:gd name="T0" fmla="*/ 275 w 1466"/>
                <a:gd name="T1" fmla="*/ 272 h 598"/>
                <a:gd name="T2" fmla="*/ 270 w 1466"/>
                <a:gd name="T3" fmla="*/ 294 h 598"/>
                <a:gd name="T4" fmla="*/ 260 w 1466"/>
                <a:gd name="T5" fmla="*/ 318 h 598"/>
                <a:gd name="T6" fmla="*/ 248 w 1466"/>
                <a:gd name="T7" fmla="*/ 340 h 598"/>
                <a:gd name="T8" fmla="*/ 235 w 1466"/>
                <a:gd name="T9" fmla="*/ 363 h 598"/>
                <a:gd name="T10" fmla="*/ 218 w 1466"/>
                <a:gd name="T11" fmla="*/ 387 h 598"/>
                <a:gd name="T12" fmla="*/ 201 w 1466"/>
                <a:gd name="T13" fmla="*/ 411 h 598"/>
                <a:gd name="T14" fmla="*/ 181 w 1466"/>
                <a:gd name="T15" fmla="*/ 434 h 598"/>
                <a:gd name="T16" fmla="*/ 160 w 1466"/>
                <a:gd name="T17" fmla="*/ 456 h 598"/>
                <a:gd name="T18" fmla="*/ 118 w 1466"/>
                <a:gd name="T19" fmla="*/ 500 h 598"/>
                <a:gd name="T20" fmla="*/ 74 w 1466"/>
                <a:gd name="T21" fmla="*/ 539 h 598"/>
                <a:gd name="T22" fmla="*/ 35 w 1466"/>
                <a:gd name="T23" fmla="*/ 571 h 598"/>
                <a:gd name="T24" fmla="*/ 0 w 1466"/>
                <a:gd name="T25" fmla="*/ 598 h 598"/>
                <a:gd name="T26" fmla="*/ 84 w 1466"/>
                <a:gd name="T27" fmla="*/ 573 h 598"/>
                <a:gd name="T28" fmla="*/ 171 w 1466"/>
                <a:gd name="T29" fmla="*/ 544 h 598"/>
                <a:gd name="T30" fmla="*/ 262 w 1466"/>
                <a:gd name="T31" fmla="*/ 512 h 598"/>
                <a:gd name="T32" fmla="*/ 355 w 1466"/>
                <a:gd name="T33" fmla="*/ 480 h 598"/>
                <a:gd name="T34" fmla="*/ 447 w 1466"/>
                <a:gd name="T35" fmla="*/ 445 h 598"/>
                <a:gd name="T36" fmla="*/ 544 w 1466"/>
                <a:gd name="T37" fmla="*/ 407 h 598"/>
                <a:gd name="T38" fmla="*/ 640 w 1466"/>
                <a:gd name="T39" fmla="*/ 368 h 598"/>
                <a:gd name="T40" fmla="*/ 738 w 1466"/>
                <a:gd name="T41" fmla="*/ 330 h 598"/>
                <a:gd name="T42" fmla="*/ 834 w 1466"/>
                <a:gd name="T43" fmla="*/ 289 h 598"/>
                <a:gd name="T44" fmla="*/ 930 w 1466"/>
                <a:gd name="T45" fmla="*/ 247 h 598"/>
                <a:gd name="T46" fmla="*/ 1025 w 1466"/>
                <a:gd name="T47" fmla="*/ 206 h 598"/>
                <a:gd name="T48" fmla="*/ 1119 w 1466"/>
                <a:gd name="T49" fmla="*/ 164 h 598"/>
                <a:gd name="T50" fmla="*/ 1211 w 1466"/>
                <a:gd name="T51" fmla="*/ 123 h 598"/>
                <a:gd name="T52" fmla="*/ 1298 w 1466"/>
                <a:gd name="T53" fmla="*/ 83 h 598"/>
                <a:gd name="T54" fmla="*/ 1384 w 1466"/>
                <a:gd name="T55" fmla="*/ 42 h 598"/>
                <a:gd name="T56" fmla="*/ 1466 w 1466"/>
                <a:gd name="T57" fmla="*/ 3 h 598"/>
                <a:gd name="T58" fmla="*/ 1444 w 1466"/>
                <a:gd name="T59" fmla="*/ 0 h 598"/>
                <a:gd name="T60" fmla="*/ 1369 w 1466"/>
                <a:gd name="T61" fmla="*/ 27 h 598"/>
                <a:gd name="T62" fmla="*/ 1292 w 1466"/>
                <a:gd name="T63" fmla="*/ 54 h 598"/>
                <a:gd name="T64" fmla="*/ 1214 w 1466"/>
                <a:gd name="T65" fmla="*/ 81 h 598"/>
                <a:gd name="T66" fmla="*/ 1135 w 1466"/>
                <a:gd name="T67" fmla="*/ 107 h 598"/>
                <a:gd name="T68" fmla="*/ 1057 w 1466"/>
                <a:gd name="T69" fmla="*/ 130 h 598"/>
                <a:gd name="T70" fmla="*/ 978 w 1466"/>
                <a:gd name="T71" fmla="*/ 154 h 598"/>
                <a:gd name="T72" fmla="*/ 898 w 1466"/>
                <a:gd name="T73" fmla="*/ 176 h 598"/>
                <a:gd name="T74" fmla="*/ 821 w 1466"/>
                <a:gd name="T75" fmla="*/ 196 h 598"/>
                <a:gd name="T76" fmla="*/ 745 w 1466"/>
                <a:gd name="T77" fmla="*/ 215 h 598"/>
                <a:gd name="T78" fmla="*/ 670 w 1466"/>
                <a:gd name="T79" fmla="*/ 230 h 598"/>
                <a:gd name="T80" fmla="*/ 596 w 1466"/>
                <a:gd name="T81" fmla="*/ 243 h 598"/>
                <a:gd name="T82" fmla="*/ 527 w 1466"/>
                <a:gd name="T83" fmla="*/ 255 h 598"/>
                <a:gd name="T84" fmla="*/ 458 w 1466"/>
                <a:gd name="T85" fmla="*/ 264 h 598"/>
                <a:gd name="T86" fmla="*/ 393 w 1466"/>
                <a:gd name="T87" fmla="*/ 270 h 598"/>
                <a:gd name="T88" fmla="*/ 333 w 1466"/>
                <a:gd name="T89" fmla="*/ 272 h 598"/>
                <a:gd name="T90" fmla="*/ 275 w 1466"/>
                <a:gd name="T91" fmla="*/ 272 h 59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466"/>
                <a:gd name="T139" fmla="*/ 0 h 598"/>
                <a:gd name="T140" fmla="*/ 1466 w 1466"/>
                <a:gd name="T141" fmla="*/ 598 h 59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466" h="598">
                  <a:moveTo>
                    <a:pt x="275" y="272"/>
                  </a:moveTo>
                  <a:lnTo>
                    <a:pt x="270" y="294"/>
                  </a:lnTo>
                  <a:lnTo>
                    <a:pt x="260" y="318"/>
                  </a:lnTo>
                  <a:lnTo>
                    <a:pt x="248" y="340"/>
                  </a:lnTo>
                  <a:lnTo>
                    <a:pt x="235" y="363"/>
                  </a:lnTo>
                  <a:lnTo>
                    <a:pt x="218" y="387"/>
                  </a:lnTo>
                  <a:lnTo>
                    <a:pt x="201" y="411"/>
                  </a:lnTo>
                  <a:lnTo>
                    <a:pt x="181" y="434"/>
                  </a:lnTo>
                  <a:lnTo>
                    <a:pt x="160" y="456"/>
                  </a:lnTo>
                  <a:lnTo>
                    <a:pt x="118" y="500"/>
                  </a:lnTo>
                  <a:lnTo>
                    <a:pt x="74" y="539"/>
                  </a:lnTo>
                  <a:lnTo>
                    <a:pt x="35" y="571"/>
                  </a:lnTo>
                  <a:lnTo>
                    <a:pt x="0" y="598"/>
                  </a:lnTo>
                  <a:lnTo>
                    <a:pt x="84" y="573"/>
                  </a:lnTo>
                  <a:lnTo>
                    <a:pt x="171" y="544"/>
                  </a:lnTo>
                  <a:lnTo>
                    <a:pt x="262" y="512"/>
                  </a:lnTo>
                  <a:lnTo>
                    <a:pt x="355" y="480"/>
                  </a:lnTo>
                  <a:lnTo>
                    <a:pt x="447" y="445"/>
                  </a:lnTo>
                  <a:lnTo>
                    <a:pt x="544" y="407"/>
                  </a:lnTo>
                  <a:lnTo>
                    <a:pt x="640" y="368"/>
                  </a:lnTo>
                  <a:lnTo>
                    <a:pt x="738" y="330"/>
                  </a:lnTo>
                  <a:lnTo>
                    <a:pt x="834" y="289"/>
                  </a:lnTo>
                  <a:lnTo>
                    <a:pt x="930" y="247"/>
                  </a:lnTo>
                  <a:lnTo>
                    <a:pt x="1025" y="206"/>
                  </a:lnTo>
                  <a:lnTo>
                    <a:pt x="1119" y="164"/>
                  </a:lnTo>
                  <a:lnTo>
                    <a:pt x="1211" y="123"/>
                  </a:lnTo>
                  <a:lnTo>
                    <a:pt x="1298" y="83"/>
                  </a:lnTo>
                  <a:lnTo>
                    <a:pt x="1384" y="42"/>
                  </a:lnTo>
                  <a:lnTo>
                    <a:pt x="1466" y="3"/>
                  </a:lnTo>
                  <a:lnTo>
                    <a:pt x="1444" y="0"/>
                  </a:lnTo>
                  <a:lnTo>
                    <a:pt x="1369" y="27"/>
                  </a:lnTo>
                  <a:lnTo>
                    <a:pt x="1292" y="54"/>
                  </a:lnTo>
                  <a:lnTo>
                    <a:pt x="1214" y="81"/>
                  </a:lnTo>
                  <a:lnTo>
                    <a:pt x="1135" y="107"/>
                  </a:lnTo>
                  <a:lnTo>
                    <a:pt x="1057" y="130"/>
                  </a:lnTo>
                  <a:lnTo>
                    <a:pt x="978" y="154"/>
                  </a:lnTo>
                  <a:lnTo>
                    <a:pt x="898" y="176"/>
                  </a:lnTo>
                  <a:lnTo>
                    <a:pt x="821" y="196"/>
                  </a:lnTo>
                  <a:lnTo>
                    <a:pt x="745" y="215"/>
                  </a:lnTo>
                  <a:lnTo>
                    <a:pt x="670" y="230"/>
                  </a:lnTo>
                  <a:lnTo>
                    <a:pt x="596" y="243"/>
                  </a:lnTo>
                  <a:lnTo>
                    <a:pt x="527" y="255"/>
                  </a:lnTo>
                  <a:lnTo>
                    <a:pt x="458" y="264"/>
                  </a:lnTo>
                  <a:lnTo>
                    <a:pt x="393" y="270"/>
                  </a:lnTo>
                  <a:lnTo>
                    <a:pt x="333" y="272"/>
                  </a:lnTo>
                  <a:lnTo>
                    <a:pt x="275" y="272"/>
                  </a:lnTo>
                  <a:close/>
                </a:path>
              </a:pathLst>
            </a:custGeom>
            <a:solidFill>
              <a:srgbClr val="3BB3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47" name="Freeform 477"/>
            <p:cNvSpPr>
              <a:spLocks/>
            </p:cNvSpPr>
            <p:nvPr/>
          </p:nvSpPr>
          <p:spPr bwMode="auto">
            <a:xfrm>
              <a:off x="1030" y="1809"/>
              <a:ext cx="601" cy="154"/>
            </a:xfrm>
            <a:custGeom>
              <a:avLst/>
              <a:gdLst>
                <a:gd name="T0" fmla="*/ 165 w 601"/>
                <a:gd name="T1" fmla="*/ 61 h 154"/>
                <a:gd name="T2" fmla="*/ 150 w 601"/>
                <a:gd name="T3" fmla="*/ 74 h 154"/>
                <a:gd name="T4" fmla="*/ 130 w 601"/>
                <a:gd name="T5" fmla="*/ 88 h 154"/>
                <a:gd name="T6" fmla="*/ 108 w 601"/>
                <a:gd name="T7" fmla="*/ 101 h 154"/>
                <a:gd name="T8" fmla="*/ 84 w 601"/>
                <a:gd name="T9" fmla="*/ 113 h 154"/>
                <a:gd name="T10" fmla="*/ 39 w 601"/>
                <a:gd name="T11" fmla="*/ 137 h 154"/>
                <a:gd name="T12" fmla="*/ 0 w 601"/>
                <a:gd name="T13" fmla="*/ 154 h 154"/>
                <a:gd name="T14" fmla="*/ 67 w 601"/>
                <a:gd name="T15" fmla="*/ 140 h 154"/>
                <a:gd name="T16" fmla="*/ 140 w 601"/>
                <a:gd name="T17" fmla="*/ 125 h 154"/>
                <a:gd name="T18" fmla="*/ 216 w 601"/>
                <a:gd name="T19" fmla="*/ 106 h 154"/>
                <a:gd name="T20" fmla="*/ 295 w 601"/>
                <a:gd name="T21" fmla="*/ 86 h 154"/>
                <a:gd name="T22" fmla="*/ 375 w 601"/>
                <a:gd name="T23" fmla="*/ 66 h 154"/>
                <a:gd name="T24" fmla="*/ 454 w 601"/>
                <a:gd name="T25" fmla="*/ 44 h 154"/>
                <a:gd name="T26" fmla="*/ 530 w 601"/>
                <a:gd name="T27" fmla="*/ 22 h 154"/>
                <a:gd name="T28" fmla="*/ 601 w 601"/>
                <a:gd name="T29" fmla="*/ 2 h 154"/>
                <a:gd name="T30" fmla="*/ 596 w 601"/>
                <a:gd name="T31" fmla="*/ 0 h 154"/>
                <a:gd name="T32" fmla="*/ 535 w 601"/>
                <a:gd name="T33" fmla="*/ 13 h 154"/>
                <a:gd name="T34" fmla="*/ 473 w 601"/>
                <a:gd name="T35" fmla="*/ 27 h 154"/>
                <a:gd name="T36" fmla="*/ 412 w 601"/>
                <a:gd name="T37" fmla="*/ 39 h 154"/>
                <a:gd name="T38" fmla="*/ 353 w 601"/>
                <a:gd name="T39" fmla="*/ 47 h 154"/>
                <a:gd name="T40" fmla="*/ 299 w 601"/>
                <a:gd name="T41" fmla="*/ 56 h 154"/>
                <a:gd name="T42" fmla="*/ 246 w 601"/>
                <a:gd name="T43" fmla="*/ 61 h 154"/>
                <a:gd name="T44" fmla="*/ 203 w 601"/>
                <a:gd name="T45" fmla="*/ 62 h 154"/>
                <a:gd name="T46" fmla="*/ 165 w 601"/>
                <a:gd name="T47" fmla="*/ 61 h 15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01"/>
                <a:gd name="T73" fmla="*/ 0 h 154"/>
                <a:gd name="T74" fmla="*/ 601 w 601"/>
                <a:gd name="T75" fmla="*/ 154 h 15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01" h="154">
                  <a:moveTo>
                    <a:pt x="165" y="61"/>
                  </a:moveTo>
                  <a:lnTo>
                    <a:pt x="150" y="74"/>
                  </a:lnTo>
                  <a:lnTo>
                    <a:pt x="130" y="88"/>
                  </a:lnTo>
                  <a:lnTo>
                    <a:pt x="108" y="101"/>
                  </a:lnTo>
                  <a:lnTo>
                    <a:pt x="84" y="113"/>
                  </a:lnTo>
                  <a:lnTo>
                    <a:pt x="39" y="137"/>
                  </a:lnTo>
                  <a:lnTo>
                    <a:pt x="0" y="154"/>
                  </a:lnTo>
                  <a:lnTo>
                    <a:pt x="67" y="140"/>
                  </a:lnTo>
                  <a:lnTo>
                    <a:pt x="140" y="125"/>
                  </a:lnTo>
                  <a:lnTo>
                    <a:pt x="216" y="106"/>
                  </a:lnTo>
                  <a:lnTo>
                    <a:pt x="295" y="86"/>
                  </a:lnTo>
                  <a:lnTo>
                    <a:pt x="375" y="66"/>
                  </a:lnTo>
                  <a:lnTo>
                    <a:pt x="454" y="44"/>
                  </a:lnTo>
                  <a:lnTo>
                    <a:pt x="530" y="22"/>
                  </a:lnTo>
                  <a:lnTo>
                    <a:pt x="601" y="2"/>
                  </a:lnTo>
                  <a:lnTo>
                    <a:pt x="596" y="0"/>
                  </a:lnTo>
                  <a:lnTo>
                    <a:pt x="535" y="13"/>
                  </a:lnTo>
                  <a:lnTo>
                    <a:pt x="473" y="27"/>
                  </a:lnTo>
                  <a:lnTo>
                    <a:pt x="412" y="39"/>
                  </a:lnTo>
                  <a:lnTo>
                    <a:pt x="353" y="47"/>
                  </a:lnTo>
                  <a:lnTo>
                    <a:pt x="299" y="56"/>
                  </a:lnTo>
                  <a:lnTo>
                    <a:pt x="246" y="61"/>
                  </a:lnTo>
                  <a:lnTo>
                    <a:pt x="203" y="62"/>
                  </a:lnTo>
                  <a:lnTo>
                    <a:pt x="165" y="61"/>
                  </a:lnTo>
                  <a:close/>
                </a:path>
              </a:pathLst>
            </a:custGeom>
            <a:solidFill>
              <a:srgbClr val="3BB3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48" name="Freeform 478"/>
            <p:cNvSpPr>
              <a:spLocks/>
            </p:cNvSpPr>
            <p:nvPr/>
          </p:nvSpPr>
          <p:spPr bwMode="auto">
            <a:xfrm>
              <a:off x="1705" y="2284"/>
              <a:ext cx="956" cy="711"/>
            </a:xfrm>
            <a:custGeom>
              <a:avLst/>
              <a:gdLst>
                <a:gd name="T0" fmla="*/ 9 w 956"/>
                <a:gd name="T1" fmla="*/ 711 h 711"/>
                <a:gd name="T2" fmla="*/ 5 w 956"/>
                <a:gd name="T3" fmla="*/ 701 h 711"/>
                <a:gd name="T4" fmla="*/ 2 w 956"/>
                <a:gd name="T5" fmla="*/ 689 h 711"/>
                <a:gd name="T6" fmla="*/ 0 w 956"/>
                <a:gd name="T7" fmla="*/ 679 h 711"/>
                <a:gd name="T8" fmla="*/ 0 w 956"/>
                <a:gd name="T9" fmla="*/ 669 h 711"/>
                <a:gd name="T10" fmla="*/ 2 w 956"/>
                <a:gd name="T11" fmla="*/ 657 h 711"/>
                <a:gd name="T12" fmla="*/ 7 w 956"/>
                <a:gd name="T13" fmla="*/ 647 h 711"/>
                <a:gd name="T14" fmla="*/ 14 w 956"/>
                <a:gd name="T15" fmla="*/ 637 h 711"/>
                <a:gd name="T16" fmla="*/ 24 w 956"/>
                <a:gd name="T17" fmla="*/ 628 h 711"/>
                <a:gd name="T18" fmla="*/ 956 w 956"/>
                <a:gd name="T19" fmla="*/ 12 h 711"/>
                <a:gd name="T20" fmla="*/ 782 w 956"/>
                <a:gd name="T21" fmla="*/ 0 h 7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56"/>
                <a:gd name="T34" fmla="*/ 0 h 711"/>
                <a:gd name="T35" fmla="*/ 956 w 956"/>
                <a:gd name="T36" fmla="*/ 711 h 71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56" h="711">
                  <a:moveTo>
                    <a:pt x="9" y="711"/>
                  </a:moveTo>
                  <a:lnTo>
                    <a:pt x="5" y="701"/>
                  </a:lnTo>
                  <a:lnTo>
                    <a:pt x="2" y="689"/>
                  </a:lnTo>
                  <a:lnTo>
                    <a:pt x="0" y="679"/>
                  </a:lnTo>
                  <a:lnTo>
                    <a:pt x="0" y="669"/>
                  </a:lnTo>
                  <a:lnTo>
                    <a:pt x="2" y="657"/>
                  </a:lnTo>
                  <a:lnTo>
                    <a:pt x="7" y="647"/>
                  </a:lnTo>
                  <a:lnTo>
                    <a:pt x="14" y="637"/>
                  </a:lnTo>
                  <a:lnTo>
                    <a:pt x="24" y="628"/>
                  </a:lnTo>
                  <a:lnTo>
                    <a:pt x="956" y="12"/>
                  </a:lnTo>
                  <a:lnTo>
                    <a:pt x="782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49" name="Freeform 479"/>
            <p:cNvSpPr>
              <a:spLocks/>
            </p:cNvSpPr>
            <p:nvPr/>
          </p:nvSpPr>
          <p:spPr bwMode="auto">
            <a:xfrm>
              <a:off x="2870" y="2230"/>
              <a:ext cx="353" cy="148"/>
            </a:xfrm>
            <a:custGeom>
              <a:avLst/>
              <a:gdLst>
                <a:gd name="T0" fmla="*/ 85 w 353"/>
                <a:gd name="T1" fmla="*/ 45 h 148"/>
                <a:gd name="T2" fmla="*/ 110 w 353"/>
                <a:gd name="T3" fmla="*/ 88 h 148"/>
                <a:gd name="T4" fmla="*/ 0 w 353"/>
                <a:gd name="T5" fmla="*/ 137 h 148"/>
                <a:gd name="T6" fmla="*/ 139 w 353"/>
                <a:gd name="T7" fmla="*/ 111 h 148"/>
                <a:gd name="T8" fmla="*/ 166 w 353"/>
                <a:gd name="T9" fmla="*/ 148 h 148"/>
                <a:gd name="T10" fmla="*/ 227 w 353"/>
                <a:gd name="T11" fmla="*/ 89 h 148"/>
                <a:gd name="T12" fmla="*/ 353 w 353"/>
                <a:gd name="T13" fmla="*/ 64 h 148"/>
                <a:gd name="T14" fmla="*/ 252 w 353"/>
                <a:gd name="T15" fmla="*/ 54 h 148"/>
                <a:gd name="T16" fmla="*/ 303 w 353"/>
                <a:gd name="T17" fmla="*/ 0 h 148"/>
                <a:gd name="T18" fmla="*/ 179 w 353"/>
                <a:gd name="T19" fmla="*/ 52 h 148"/>
                <a:gd name="T20" fmla="*/ 85 w 353"/>
                <a:gd name="T21" fmla="*/ 45 h 14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53"/>
                <a:gd name="T34" fmla="*/ 0 h 148"/>
                <a:gd name="T35" fmla="*/ 353 w 353"/>
                <a:gd name="T36" fmla="*/ 148 h 14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53" h="148">
                  <a:moveTo>
                    <a:pt x="85" y="45"/>
                  </a:moveTo>
                  <a:lnTo>
                    <a:pt x="110" y="88"/>
                  </a:lnTo>
                  <a:lnTo>
                    <a:pt x="0" y="137"/>
                  </a:lnTo>
                  <a:lnTo>
                    <a:pt x="139" y="111"/>
                  </a:lnTo>
                  <a:lnTo>
                    <a:pt x="166" y="148"/>
                  </a:lnTo>
                  <a:lnTo>
                    <a:pt x="227" y="89"/>
                  </a:lnTo>
                  <a:lnTo>
                    <a:pt x="353" y="64"/>
                  </a:lnTo>
                  <a:lnTo>
                    <a:pt x="252" y="54"/>
                  </a:lnTo>
                  <a:lnTo>
                    <a:pt x="303" y="0"/>
                  </a:lnTo>
                  <a:lnTo>
                    <a:pt x="179" y="52"/>
                  </a:lnTo>
                  <a:lnTo>
                    <a:pt x="85" y="4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50" name="Freeform 480"/>
            <p:cNvSpPr>
              <a:spLocks/>
            </p:cNvSpPr>
            <p:nvPr/>
          </p:nvSpPr>
          <p:spPr bwMode="auto">
            <a:xfrm>
              <a:off x="2870" y="2230"/>
              <a:ext cx="353" cy="148"/>
            </a:xfrm>
            <a:custGeom>
              <a:avLst/>
              <a:gdLst>
                <a:gd name="T0" fmla="*/ 85 w 353"/>
                <a:gd name="T1" fmla="*/ 45 h 148"/>
                <a:gd name="T2" fmla="*/ 110 w 353"/>
                <a:gd name="T3" fmla="*/ 88 h 148"/>
                <a:gd name="T4" fmla="*/ 0 w 353"/>
                <a:gd name="T5" fmla="*/ 137 h 148"/>
                <a:gd name="T6" fmla="*/ 139 w 353"/>
                <a:gd name="T7" fmla="*/ 111 h 148"/>
                <a:gd name="T8" fmla="*/ 166 w 353"/>
                <a:gd name="T9" fmla="*/ 148 h 148"/>
                <a:gd name="T10" fmla="*/ 227 w 353"/>
                <a:gd name="T11" fmla="*/ 89 h 148"/>
                <a:gd name="T12" fmla="*/ 353 w 353"/>
                <a:gd name="T13" fmla="*/ 64 h 148"/>
                <a:gd name="T14" fmla="*/ 252 w 353"/>
                <a:gd name="T15" fmla="*/ 54 h 148"/>
                <a:gd name="T16" fmla="*/ 303 w 353"/>
                <a:gd name="T17" fmla="*/ 0 h 148"/>
                <a:gd name="T18" fmla="*/ 179 w 353"/>
                <a:gd name="T19" fmla="*/ 52 h 148"/>
                <a:gd name="T20" fmla="*/ 85 w 353"/>
                <a:gd name="T21" fmla="*/ 45 h 14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53"/>
                <a:gd name="T34" fmla="*/ 0 h 148"/>
                <a:gd name="T35" fmla="*/ 353 w 353"/>
                <a:gd name="T36" fmla="*/ 148 h 14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53" h="148">
                  <a:moveTo>
                    <a:pt x="85" y="45"/>
                  </a:moveTo>
                  <a:lnTo>
                    <a:pt x="110" y="88"/>
                  </a:lnTo>
                  <a:lnTo>
                    <a:pt x="0" y="137"/>
                  </a:lnTo>
                  <a:lnTo>
                    <a:pt x="139" y="111"/>
                  </a:lnTo>
                  <a:lnTo>
                    <a:pt x="166" y="148"/>
                  </a:lnTo>
                  <a:lnTo>
                    <a:pt x="227" y="89"/>
                  </a:lnTo>
                  <a:lnTo>
                    <a:pt x="353" y="64"/>
                  </a:lnTo>
                  <a:lnTo>
                    <a:pt x="252" y="54"/>
                  </a:lnTo>
                  <a:lnTo>
                    <a:pt x="303" y="0"/>
                  </a:lnTo>
                  <a:lnTo>
                    <a:pt x="179" y="52"/>
                  </a:lnTo>
                  <a:lnTo>
                    <a:pt x="85" y="45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51" name="Freeform 481"/>
            <p:cNvSpPr>
              <a:spLocks/>
            </p:cNvSpPr>
            <p:nvPr/>
          </p:nvSpPr>
          <p:spPr bwMode="auto">
            <a:xfrm>
              <a:off x="1390" y="1795"/>
              <a:ext cx="126" cy="43"/>
            </a:xfrm>
            <a:custGeom>
              <a:avLst/>
              <a:gdLst>
                <a:gd name="T0" fmla="*/ 47 w 126"/>
                <a:gd name="T1" fmla="*/ 11 h 43"/>
                <a:gd name="T2" fmla="*/ 45 w 126"/>
                <a:gd name="T3" fmla="*/ 22 h 43"/>
                <a:gd name="T4" fmla="*/ 0 w 126"/>
                <a:gd name="T5" fmla="*/ 36 h 43"/>
                <a:gd name="T6" fmla="*/ 49 w 126"/>
                <a:gd name="T7" fmla="*/ 31 h 43"/>
                <a:gd name="T8" fmla="*/ 49 w 126"/>
                <a:gd name="T9" fmla="*/ 43 h 43"/>
                <a:gd name="T10" fmla="*/ 81 w 126"/>
                <a:gd name="T11" fmla="*/ 26 h 43"/>
                <a:gd name="T12" fmla="*/ 126 w 126"/>
                <a:gd name="T13" fmla="*/ 21 h 43"/>
                <a:gd name="T14" fmla="*/ 98 w 126"/>
                <a:gd name="T15" fmla="*/ 16 h 43"/>
                <a:gd name="T16" fmla="*/ 126 w 126"/>
                <a:gd name="T17" fmla="*/ 0 h 43"/>
                <a:gd name="T18" fmla="*/ 76 w 126"/>
                <a:gd name="T19" fmla="*/ 14 h 43"/>
                <a:gd name="T20" fmla="*/ 47 w 126"/>
                <a:gd name="T21" fmla="*/ 11 h 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43"/>
                <a:gd name="T35" fmla="*/ 126 w 126"/>
                <a:gd name="T36" fmla="*/ 43 h 4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43">
                  <a:moveTo>
                    <a:pt x="47" y="11"/>
                  </a:moveTo>
                  <a:lnTo>
                    <a:pt x="45" y="22"/>
                  </a:lnTo>
                  <a:lnTo>
                    <a:pt x="0" y="36"/>
                  </a:lnTo>
                  <a:lnTo>
                    <a:pt x="49" y="31"/>
                  </a:lnTo>
                  <a:lnTo>
                    <a:pt x="49" y="43"/>
                  </a:lnTo>
                  <a:lnTo>
                    <a:pt x="81" y="26"/>
                  </a:lnTo>
                  <a:lnTo>
                    <a:pt x="126" y="21"/>
                  </a:lnTo>
                  <a:lnTo>
                    <a:pt x="98" y="16"/>
                  </a:lnTo>
                  <a:lnTo>
                    <a:pt x="126" y="0"/>
                  </a:lnTo>
                  <a:lnTo>
                    <a:pt x="76" y="14"/>
                  </a:lnTo>
                  <a:lnTo>
                    <a:pt x="47" y="1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52" name="Freeform 482"/>
            <p:cNvSpPr>
              <a:spLocks/>
            </p:cNvSpPr>
            <p:nvPr/>
          </p:nvSpPr>
          <p:spPr bwMode="auto">
            <a:xfrm>
              <a:off x="1390" y="1795"/>
              <a:ext cx="126" cy="43"/>
            </a:xfrm>
            <a:custGeom>
              <a:avLst/>
              <a:gdLst>
                <a:gd name="T0" fmla="*/ 47 w 126"/>
                <a:gd name="T1" fmla="*/ 11 h 43"/>
                <a:gd name="T2" fmla="*/ 45 w 126"/>
                <a:gd name="T3" fmla="*/ 22 h 43"/>
                <a:gd name="T4" fmla="*/ 0 w 126"/>
                <a:gd name="T5" fmla="*/ 36 h 43"/>
                <a:gd name="T6" fmla="*/ 49 w 126"/>
                <a:gd name="T7" fmla="*/ 31 h 43"/>
                <a:gd name="T8" fmla="*/ 49 w 126"/>
                <a:gd name="T9" fmla="*/ 43 h 43"/>
                <a:gd name="T10" fmla="*/ 81 w 126"/>
                <a:gd name="T11" fmla="*/ 26 h 43"/>
                <a:gd name="T12" fmla="*/ 126 w 126"/>
                <a:gd name="T13" fmla="*/ 21 h 43"/>
                <a:gd name="T14" fmla="*/ 98 w 126"/>
                <a:gd name="T15" fmla="*/ 16 h 43"/>
                <a:gd name="T16" fmla="*/ 126 w 126"/>
                <a:gd name="T17" fmla="*/ 0 h 43"/>
                <a:gd name="T18" fmla="*/ 76 w 126"/>
                <a:gd name="T19" fmla="*/ 14 h 43"/>
                <a:gd name="T20" fmla="*/ 47 w 126"/>
                <a:gd name="T21" fmla="*/ 11 h 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6"/>
                <a:gd name="T34" fmla="*/ 0 h 43"/>
                <a:gd name="T35" fmla="*/ 126 w 126"/>
                <a:gd name="T36" fmla="*/ 43 h 4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6" h="43">
                  <a:moveTo>
                    <a:pt x="47" y="11"/>
                  </a:moveTo>
                  <a:lnTo>
                    <a:pt x="45" y="22"/>
                  </a:lnTo>
                  <a:lnTo>
                    <a:pt x="0" y="36"/>
                  </a:lnTo>
                  <a:lnTo>
                    <a:pt x="49" y="31"/>
                  </a:lnTo>
                  <a:lnTo>
                    <a:pt x="49" y="43"/>
                  </a:lnTo>
                  <a:lnTo>
                    <a:pt x="81" y="26"/>
                  </a:lnTo>
                  <a:lnTo>
                    <a:pt x="126" y="21"/>
                  </a:lnTo>
                  <a:lnTo>
                    <a:pt x="98" y="16"/>
                  </a:lnTo>
                  <a:lnTo>
                    <a:pt x="126" y="0"/>
                  </a:lnTo>
                  <a:lnTo>
                    <a:pt x="76" y="14"/>
                  </a:lnTo>
                  <a:lnTo>
                    <a:pt x="47" y="11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53" name="Freeform 483"/>
            <p:cNvSpPr>
              <a:spLocks/>
            </p:cNvSpPr>
            <p:nvPr/>
          </p:nvSpPr>
          <p:spPr bwMode="auto">
            <a:xfrm>
              <a:off x="831" y="1755"/>
              <a:ext cx="565" cy="245"/>
            </a:xfrm>
            <a:custGeom>
              <a:avLst/>
              <a:gdLst>
                <a:gd name="T0" fmla="*/ 565 w 565"/>
                <a:gd name="T1" fmla="*/ 0 h 245"/>
                <a:gd name="T2" fmla="*/ 6 w 565"/>
                <a:gd name="T3" fmla="*/ 231 h 245"/>
                <a:gd name="T4" fmla="*/ 3 w 565"/>
                <a:gd name="T5" fmla="*/ 235 h 245"/>
                <a:gd name="T6" fmla="*/ 1 w 565"/>
                <a:gd name="T7" fmla="*/ 238 h 245"/>
                <a:gd name="T8" fmla="*/ 0 w 565"/>
                <a:gd name="T9" fmla="*/ 242 h 245"/>
                <a:gd name="T10" fmla="*/ 1 w 565"/>
                <a:gd name="T11" fmla="*/ 245 h 2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65"/>
                <a:gd name="T19" fmla="*/ 0 h 245"/>
                <a:gd name="T20" fmla="*/ 565 w 565"/>
                <a:gd name="T21" fmla="*/ 245 h 2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65" h="245">
                  <a:moveTo>
                    <a:pt x="565" y="0"/>
                  </a:moveTo>
                  <a:lnTo>
                    <a:pt x="6" y="231"/>
                  </a:lnTo>
                  <a:lnTo>
                    <a:pt x="3" y="235"/>
                  </a:lnTo>
                  <a:lnTo>
                    <a:pt x="1" y="238"/>
                  </a:lnTo>
                  <a:lnTo>
                    <a:pt x="0" y="242"/>
                  </a:lnTo>
                  <a:lnTo>
                    <a:pt x="1" y="245"/>
                  </a:lnTo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54" name="Freeform 484"/>
            <p:cNvSpPr>
              <a:spLocks/>
            </p:cNvSpPr>
            <p:nvPr/>
          </p:nvSpPr>
          <p:spPr bwMode="auto">
            <a:xfrm>
              <a:off x="1202" y="1370"/>
              <a:ext cx="144" cy="243"/>
            </a:xfrm>
            <a:custGeom>
              <a:avLst/>
              <a:gdLst>
                <a:gd name="T0" fmla="*/ 0 w 144"/>
                <a:gd name="T1" fmla="*/ 0 h 243"/>
                <a:gd name="T2" fmla="*/ 4 w 144"/>
                <a:gd name="T3" fmla="*/ 211 h 243"/>
                <a:gd name="T4" fmla="*/ 140 w 144"/>
                <a:gd name="T5" fmla="*/ 243 h 243"/>
                <a:gd name="T6" fmla="*/ 144 w 144"/>
                <a:gd name="T7" fmla="*/ 180 h 243"/>
                <a:gd name="T8" fmla="*/ 127 w 144"/>
                <a:gd name="T9" fmla="*/ 103 h 243"/>
                <a:gd name="T10" fmla="*/ 101 w 144"/>
                <a:gd name="T11" fmla="*/ 37 h 243"/>
                <a:gd name="T12" fmla="*/ 95 w 144"/>
                <a:gd name="T13" fmla="*/ 28 h 243"/>
                <a:gd name="T14" fmla="*/ 73 w 144"/>
                <a:gd name="T15" fmla="*/ 20 h 243"/>
                <a:gd name="T16" fmla="*/ 49 w 144"/>
                <a:gd name="T17" fmla="*/ 11 h 243"/>
                <a:gd name="T18" fmla="*/ 25 w 144"/>
                <a:gd name="T19" fmla="*/ 5 h 243"/>
                <a:gd name="T20" fmla="*/ 0 w 144"/>
                <a:gd name="T21" fmla="*/ 0 h 2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4"/>
                <a:gd name="T34" fmla="*/ 0 h 243"/>
                <a:gd name="T35" fmla="*/ 144 w 144"/>
                <a:gd name="T36" fmla="*/ 243 h 24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4" h="243">
                  <a:moveTo>
                    <a:pt x="0" y="0"/>
                  </a:moveTo>
                  <a:lnTo>
                    <a:pt x="4" y="211"/>
                  </a:lnTo>
                  <a:lnTo>
                    <a:pt x="140" y="243"/>
                  </a:lnTo>
                  <a:lnTo>
                    <a:pt x="144" y="180"/>
                  </a:lnTo>
                  <a:lnTo>
                    <a:pt x="127" y="103"/>
                  </a:lnTo>
                  <a:lnTo>
                    <a:pt x="101" y="37"/>
                  </a:lnTo>
                  <a:lnTo>
                    <a:pt x="95" y="28"/>
                  </a:lnTo>
                  <a:lnTo>
                    <a:pt x="73" y="20"/>
                  </a:lnTo>
                  <a:lnTo>
                    <a:pt x="49" y="11"/>
                  </a:lnTo>
                  <a:lnTo>
                    <a:pt x="25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A25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55" name="Freeform 485"/>
            <p:cNvSpPr>
              <a:spLocks/>
            </p:cNvSpPr>
            <p:nvPr/>
          </p:nvSpPr>
          <p:spPr bwMode="auto">
            <a:xfrm>
              <a:off x="1260" y="1346"/>
              <a:ext cx="3344" cy="953"/>
            </a:xfrm>
            <a:custGeom>
              <a:avLst/>
              <a:gdLst>
                <a:gd name="T0" fmla="*/ 3343 w 3344"/>
                <a:gd name="T1" fmla="*/ 946 h 953"/>
                <a:gd name="T2" fmla="*/ 3272 w 3344"/>
                <a:gd name="T3" fmla="*/ 945 h 953"/>
                <a:gd name="T4" fmla="*/ 3175 w 3344"/>
                <a:gd name="T5" fmla="*/ 936 h 953"/>
                <a:gd name="T6" fmla="*/ 3050 w 3344"/>
                <a:gd name="T7" fmla="*/ 923 h 953"/>
                <a:gd name="T8" fmla="*/ 2919 w 3344"/>
                <a:gd name="T9" fmla="*/ 904 h 953"/>
                <a:gd name="T10" fmla="*/ 2698 w 3344"/>
                <a:gd name="T11" fmla="*/ 863 h 953"/>
                <a:gd name="T12" fmla="*/ 2389 w 3344"/>
                <a:gd name="T13" fmla="*/ 801 h 953"/>
                <a:gd name="T14" fmla="*/ 2086 w 3344"/>
                <a:gd name="T15" fmla="*/ 737 h 953"/>
                <a:gd name="T16" fmla="*/ 1791 w 3344"/>
                <a:gd name="T17" fmla="*/ 671 h 953"/>
                <a:gd name="T18" fmla="*/ 1499 w 3344"/>
                <a:gd name="T19" fmla="*/ 605 h 953"/>
                <a:gd name="T20" fmla="*/ 1210 w 3344"/>
                <a:gd name="T21" fmla="*/ 539 h 953"/>
                <a:gd name="T22" fmla="*/ 923 w 3344"/>
                <a:gd name="T23" fmla="*/ 471 h 953"/>
                <a:gd name="T24" fmla="*/ 634 w 3344"/>
                <a:gd name="T25" fmla="*/ 406 h 953"/>
                <a:gd name="T26" fmla="*/ 467 w 3344"/>
                <a:gd name="T27" fmla="*/ 367 h 953"/>
                <a:gd name="T28" fmla="*/ 427 w 3344"/>
                <a:gd name="T29" fmla="*/ 353 h 953"/>
                <a:gd name="T30" fmla="*/ 391 w 3344"/>
                <a:gd name="T31" fmla="*/ 336 h 953"/>
                <a:gd name="T32" fmla="*/ 359 w 3344"/>
                <a:gd name="T33" fmla="*/ 318 h 953"/>
                <a:gd name="T34" fmla="*/ 315 w 3344"/>
                <a:gd name="T35" fmla="*/ 282 h 953"/>
                <a:gd name="T36" fmla="*/ 265 w 3344"/>
                <a:gd name="T37" fmla="*/ 230 h 953"/>
                <a:gd name="T38" fmla="*/ 217 w 3344"/>
                <a:gd name="T39" fmla="*/ 172 h 953"/>
                <a:gd name="T40" fmla="*/ 168 w 3344"/>
                <a:gd name="T41" fmla="*/ 115 h 953"/>
                <a:gd name="T42" fmla="*/ 126 w 3344"/>
                <a:gd name="T43" fmla="*/ 76 h 953"/>
                <a:gd name="T44" fmla="*/ 96 w 3344"/>
                <a:gd name="T45" fmla="*/ 51 h 953"/>
                <a:gd name="T46" fmla="*/ 60 w 3344"/>
                <a:gd name="T47" fmla="*/ 29 h 953"/>
                <a:gd name="T48" fmla="*/ 22 w 3344"/>
                <a:gd name="T49" fmla="*/ 8 h 953"/>
                <a:gd name="T50" fmla="*/ 15 w 3344"/>
                <a:gd name="T51" fmla="*/ 25 h 953"/>
                <a:gd name="T52" fmla="*/ 40 w 3344"/>
                <a:gd name="T53" fmla="*/ 74 h 953"/>
                <a:gd name="T54" fmla="*/ 59 w 3344"/>
                <a:gd name="T55" fmla="*/ 120 h 953"/>
                <a:gd name="T56" fmla="*/ 70 w 3344"/>
                <a:gd name="T57" fmla="*/ 164 h 953"/>
                <a:gd name="T58" fmla="*/ 77 w 3344"/>
                <a:gd name="T59" fmla="*/ 203 h 953"/>
                <a:gd name="T60" fmla="*/ 79 w 3344"/>
                <a:gd name="T61" fmla="*/ 240 h 953"/>
                <a:gd name="T62" fmla="*/ 74 w 3344"/>
                <a:gd name="T63" fmla="*/ 289 h 953"/>
                <a:gd name="T64" fmla="*/ 243 w 3344"/>
                <a:gd name="T65" fmla="*/ 355 h 953"/>
                <a:gd name="T66" fmla="*/ 597 w 3344"/>
                <a:gd name="T67" fmla="*/ 431 h 953"/>
                <a:gd name="T68" fmla="*/ 954 w 3344"/>
                <a:gd name="T69" fmla="*/ 509 h 953"/>
                <a:gd name="T70" fmla="*/ 1311 w 3344"/>
                <a:gd name="T71" fmla="*/ 585 h 953"/>
                <a:gd name="T72" fmla="*/ 1664 w 3344"/>
                <a:gd name="T73" fmla="*/ 659 h 953"/>
                <a:gd name="T74" fmla="*/ 2012 w 3344"/>
                <a:gd name="T75" fmla="*/ 732 h 953"/>
                <a:gd name="T76" fmla="*/ 2350 w 3344"/>
                <a:gd name="T77" fmla="*/ 799 h 953"/>
                <a:gd name="T78" fmla="*/ 2674 w 3344"/>
                <a:gd name="T79" fmla="*/ 865 h 953"/>
                <a:gd name="T80" fmla="*/ 2899 w 3344"/>
                <a:gd name="T81" fmla="*/ 904 h 953"/>
                <a:gd name="T82" fmla="*/ 3034 w 3344"/>
                <a:gd name="T83" fmla="*/ 924 h 953"/>
                <a:gd name="T84" fmla="*/ 3162 w 3344"/>
                <a:gd name="T85" fmla="*/ 941 h 953"/>
                <a:gd name="T86" fmla="*/ 3270 w 3344"/>
                <a:gd name="T87" fmla="*/ 953 h 953"/>
                <a:gd name="T88" fmla="*/ 3344 w 3344"/>
                <a:gd name="T89" fmla="*/ 953 h 95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344"/>
                <a:gd name="T136" fmla="*/ 0 h 953"/>
                <a:gd name="T137" fmla="*/ 3344 w 3344"/>
                <a:gd name="T138" fmla="*/ 953 h 95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344" h="953">
                  <a:moveTo>
                    <a:pt x="3344" y="953"/>
                  </a:moveTo>
                  <a:lnTo>
                    <a:pt x="3343" y="946"/>
                  </a:lnTo>
                  <a:lnTo>
                    <a:pt x="3304" y="943"/>
                  </a:lnTo>
                  <a:lnTo>
                    <a:pt x="3272" y="945"/>
                  </a:lnTo>
                  <a:lnTo>
                    <a:pt x="3228" y="941"/>
                  </a:lnTo>
                  <a:lnTo>
                    <a:pt x="3175" y="936"/>
                  </a:lnTo>
                  <a:lnTo>
                    <a:pt x="3115" y="929"/>
                  </a:lnTo>
                  <a:lnTo>
                    <a:pt x="3050" y="923"/>
                  </a:lnTo>
                  <a:lnTo>
                    <a:pt x="2985" y="912"/>
                  </a:lnTo>
                  <a:lnTo>
                    <a:pt x="2919" y="904"/>
                  </a:lnTo>
                  <a:lnTo>
                    <a:pt x="2856" y="896"/>
                  </a:lnTo>
                  <a:lnTo>
                    <a:pt x="2698" y="863"/>
                  </a:lnTo>
                  <a:lnTo>
                    <a:pt x="2542" y="833"/>
                  </a:lnTo>
                  <a:lnTo>
                    <a:pt x="2389" y="801"/>
                  </a:lnTo>
                  <a:lnTo>
                    <a:pt x="2237" y="769"/>
                  </a:lnTo>
                  <a:lnTo>
                    <a:pt x="2086" y="737"/>
                  </a:lnTo>
                  <a:lnTo>
                    <a:pt x="1938" y="703"/>
                  </a:lnTo>
                  <a:lnTo>
                    <a:pt x="1791" y="671"/>
                  </a:lnTo>
                  <a:lnTo>
                    <a:pt x="1644" y="639"/>
                  </a:lnTo>
                  <a:lnTo>
                    <a:pt x="1499" y="605"/>
                  </a:lnTo>
                  <a:lnTo>
                    <a:pt x="1354" y="573"/>
                  </a:lnTo>
                  <a:lnTo>
                    <a:pt x="1210" y="539"/>
                  </a:lnTo>
                  <a:lnTo>
                    <a:pt x="1067" y="505"/>
                  </a:lnTo>
                  <a:lnTo>
                    <a:pt x="923" y="471"/>
                  </a:lnTo>
                  <a:lnTo>
                    <a:pt x="778" y="439"/>
                  </a:lnTo>
                  <a:lnTo>
                    <a:pt x="634" y="406"/>
                  </a:lnTo>
                  <a:lnTo>
                    <a:pt x="489" y="372"/>
                  </a:lnTo>
                  <a:lnTo>
                    <a:pt x="467" y="367"/>
                  </a:lnTo>
                  <a:lnTo>
                    <a:pt x="447" y="360"/>
                  </a:lnTo>
                  <a:lnTo>
                    <a:pt x="427" y="353"/>
                  </a:lnTo>
                  <a:lnTo>
                    <a:pt x="408" y="346"/>
                  </a:lnTo>
                  <a:lnTo>
                    <a:pt x="391" y="336"/>
                  </a:lnTo>
                  <a:lnTo>
                    <a:pt x="374" y="328"/>
                  </a:lnTo>
                  <a:lnTo>
                    <a:pt x="359" y="318"/>
                  </a:lnTo>
                  <a:lnTo>
                    <a:pt x="344" y="306"/>
                  </a:lnTo>
                  <a:lnTo>
                    <a:pt x="315" y="282"/>
                  </a:lnTo>
                  <a:lnTo>
                    <a:pt x="290" y="257"/>
                  </a:lnTo>
                  <a:lnTo>
                    <a:pt x="265" y="230"/>
                  </a:lnTo>
                  <a:lnTo>
                    <a:pt x="241" y="201"/>
                  </a:lnTo>
                  <a:lnTo>
                    <a:pt x="217" y="172"/>
                  </a:lnTo>
                  <a:lnTo>
                    <a:pt x="194" y="144"/>
                  </a:lnTo>
                  <a:lnTo>
                    <a:pt x="168" y="115"/>
                  </a:lnTo>
                  <a:lnTo>
                    <a:pt x="141" y="88"/>
                  </a:lnTo>
                  <a:lnTo>
                    <a:pt x="126" y="76"/>
                  </a:lnTo>
                  <a:lnTo>
                    <a:pt x="111" y="62"/>
                  </a:lnTo>
                  <a:lnTo>
                    <a:pt x="96" y="51"/>
                  </a:lnTo>
                  <a:lnTo>
                    <a:pt x="79" y="39"/>
                  </a:lnTo>
                  <a:lnTo>
                    <a:pt x="60" y="29"/>
                  </a:lnTo>
                  <a:lnTo>
                    <a:pt x="42" y="19"/>
                  </a:lnTo>
                  <a:lnTo>
                    <a:pt x="22" y="8"/>
                  </a:lnTo>
                  <a:lnTo>
                    <a:pt x="0" y="0"/>
                  </a:lnTo>
                  <a:lnTo>
                    <a:pt x="15" y="25"/>
                  </a:lnTo>
                  <a:lnTo>
                    <a:pt x="28" y="51"/>
                  </a:lnTo>
                  <a:lnTo>
                    <a:pt x="40" y="74"/>
                  </a:lnTo>
                  <a:lnTo>
                    <a:pt x="50" y="98"/>
                  </a:lnTo>
                  <a:lnTo>
                    <a:pt x="59" y="120"/>
                  </a:lnTo>
                  <a:lnTo>
                    <a:pt x="65" y="142"/>
                  </a:lnTo>
                  <a:lnTo>
                    <a:pt x="70" y="164"/>
                  </a:lnTo>
                  <a:lnTo>
                    <a:pt x="74" y="184"/>
                  </a:lnTo>
                  <a:lnTo>
                    <a:pt x="77" y="203"/>
                  </a:lnTo>
                  <a:lnTo>
                    <a:pt x="77" y="221"/>
                  </a:lnTo>
                  <a:lnTo>
                    <a:pt x="79" y="240"/>
                  </a:lnTo>
                  <a:lnTo>
                    <a:pt x="77" y="257"/>
                  </a:lnTo>
                  <a:lnTo>
                    <a:pt x="74" y="289"/>
                  </a:lnTo>
                  <a:lnTo>
                    <a:pt x="69" y="316"/>
                  </a:lnTo>
                  <a:lnTo>
                    <a:pt x="243" y="355"/>
                  </a:lnTo>
                  <a:lnTo>
                    <a:pt x="420" y="392"/>
                  </a:lnTo>
                  <a:lnTo>
                    <a:pt x="597" y="431"/>
                  </a:lnTo>
                  <a:lnTo>
                    <a:pt x="775" y="470"/>
                  </a:lnTo>
                  <a:lnTo>
                    <a:pt x="954" y="509"/>
                  </a:lnTo>
                  <a:lnTo>
                    <a:pt x="1132" y="546"/>
                  </a:lnTo>
                  <a:lnTo>
                    <a:pt x="1311" y="585"/>
                  </a:lnTo>
                  <a:lnTo>
                    <a:pt x="1489" y="622"/>
                  </a:lnTo>
                  <a:lnTo>
                    <a:pt x="1664" y="659"/>
                  </a:lnTo>
                  <a:lnTo>
                    <a:pt x="1840" y="696"/>
                  </a:lnTo>
                  <a:lnTo>
                    <a:pt x="2012" y="732"/>
                  </a:lnTo>
                  <a:lnTo>
                    <a:pt x="2183" y="765"/>
                  </a:lnTo>
                  <a:lnTo>
                    <a:pt x="2350" y="799"/>
                  </a:lnTo>
                  <a:lnTo>
                    <a:pt x="2514" y="833"/>
                  </a:lnTo>
                  <a:lnTo>
                    <a:pt x="2674" y="865"/>
                  </a:lnTo>
                  <a:lnTo>
                    <a:pt x="2831" y="896"/>
                  </a:lnTo>
                  <a:lnTo>
                    <a:pt x="2899" y="904"/>
                  </a:lnTo>
                  <a:lnTo>
                    <a:pt x="2968" y="914"/>
                  </a:lnTo>
                  <a:lnTo>
                    <a:pt x="3034" y="924"/>
                  </a:lnTo>
                  <a:lnTo>
                    <a:pt x="3099" y="933"/>
                  </a:lnTo>
                  <a:lnTo>
                    <a:pt x="3162" y="941"/>
                  </a:lnTo>
                  <a:lnTo>
                    <a:pt x="3219" y="948"/>
                  </a:lnTo>
                  <a:lnTo>
                    <a:pt x="3270" y="953"/>
                  </a:lnTo>
                  <a:lnTo>
                    <a:pt x="3314" y="953"/>
                  </a:lnTo>
                  <a:lnTo>
                    <a:pt x="3344" y="95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56" name="Freeform 486"/>
            <p:cNvSpPr>
              <a:spLocks/>
            </p:cNvSpPr>
            <p:nvPr/>
          </p:nvSpPr>
          <p:spPr bwMode="auto">
            <a:xfrm>
              <a:off x="1207" y="1650"/>
              <a:ext cx="3402" cy="683"/>
            </a:xfrm>
            <a:custGeom>
              <a:avLst/>
              <a:gdLst>
                <a:gd name="T0" fmla="*/ 3402 w 3402"/>
                <a:gd name="T1" fmla="*/ 676 h 683"/>
                <a:gd name="T2" fmla="*/ 3399 w 3402"/>
                <a:gd name="T3" fmla="*/ 668 h 683"/>
                <a:gd name="T4" fmla="*/ 3338 w 3402"/>
                <a:gd name="T5" fmla="*/ 673 h 683"/>
                <a:gd name="T6" fmla="*/ 3325 w 3402"/>
                <a:gd name="T7" fmla="*/ 673 h 683"/>
                <a:gd name="T8" fmla="*/ 3309 w 3402"/>
                <a:gd name="T9" fmla="*/ 673 h 683"/>
                <a:gd name="T10" fmla="*/ 3291 w 3402"/>
                <a:gd name="T11" fmla="*/ 671 h 683"/>
                <a:gd name="T12" fmla="*/ 3271 w 3402"/>
                <a:gd name="T13" fmla="*/ 668 h 683"/>
                <a:gd name="T14" fmla="*/ 3225 w 3402"/>
                <a:gd name="T15" fmla="*/ 661 h 683"/>
                <a:gd name="T16" fmla="*/ 3174 w 3402"/>
                <a:gd name="T17" fmla="*/ 649 h 683"/>
                <a:gd name="T18" fmla="*/ 3119 w 3402"/>
                <a:gd name="T19" fmla="*/ 637 h 683"/>
                <a:gd name="T20" fmla="*/ 3060 w 3402"/>
                <a:gd name="T21" fmla="*/ 625 h 683"/>
                <a:gd name="T22" fmla="*/ 2999 w 3402"/>
                <a:gd name="T23" fmla="*/ 614 h 683"/>
                <a:gd name="T24" fmla="*/ 2938 w 3402"/>
                <a:gd name="T25" fmla="*/ 605 h 683"/>
                <a:gd name="T26" fmla="*/ 2762 w 3402"/>
                <a:gd name="T27" fmla="*/ 570 h 683"/>
                <a:gd name="T28" fmla="*/ 2582 w 3402"/>
                <a:gd name="T29" fmla="*/ 536 h 683"/>
                <a:gd name="T30" fmla="*/ 2401 w 3402"/>
                <a:gd name="T31" fmla="*/ 499 h 683"/>
                <a:gd name="T32" fmla="*/ 2215 w 3402"/>
                <a:gd name="T33" fmla="*/ 463 h 683"/>
                <a:gd name="T34" fmla="*/ 2030 w 3402"/>
                <a:gd name="T35" fmla="*/ 426 h 683"/>
                <a:gd name="T36" fmla="*/ 1842 w 3402"/>
                <a:gd name="T37" fmla="*/ 389 h 683"/>
                <a:gd name="T38" fmla="*/ 1655 w 3402"/>
                <a:gd name="T39" fmla="*/ 352 h 683"/>
                <a:gd name="T40" fmla="*/ 1467 w 3402"/>
                <a:gd name="T41" fmla="*/ 313 h 683"/>
                <a:gd name="T42" fmla="*/ 1278 w 3402"/>
                <a:gd name="T43" fmla="*/ 274 h 683"/>
                <a:gd name="T44" fmla="*/ 1091 w 3402"/>
                <a:gd name="T45" fmla="*/ 235 h 683"/>
                <a:gd name="T46" fmla="*/ 904 w 3402"/>
                <a:gd name="T47" fmla="*/ 196 h 683"/>
                <a:gd name="T48" fmla="*/ 718 w 3402"/>
                <a:gd name="T49" fmla="*/ 157 h 683"/>
                <a:gd name="T50" fmla="*/ 535 w 3402"/>
                <a:gd name="T51" fmla="*/ 118 h 683"/>
                <a:gd name="T52" fmla="*/ 353 w 3402"/>
                <a:gd name="T53" fmla="*/ 80 h 683"/>
                <a:gd name="T54" fmla="*/ 176 w 3402"/>
                <a:gd name="T55" fmla="*/ 39 h 683"/>
                <a:gd name="T56" fmla="*/ 0 w 3402"/>
                <a:gd name="T57" fmla="*/ 0 h 683"/>
                <a:gd name="T58" fmla="*/ 0 w 3402"/>
                <a:gd name="T59" fmla="*/ 34 h 683"/>
                <a:gd name="T60" fmla="*/ 178 w 3402"/>
                <a:gd name="T61" fmla="*/ 71 h 683"/>
                <a:gd name="T62" fmla="*/ 362 w 3402"/>
                <a:gd name="T63" fmla="*/ 110 h 683"/>
                <a:gd name="T64" fmla="*/ 551 w 3402"/>
                <a:gd name="T65" fmla="*/ 149 h 683"/>
                <a:gd name="T66" fmla="*/ 745 w 3402"/>
                <a:gd name="T67" fmla="*/ 188 h 683"/>
                <a:gd name="T68" fmla="*/ 941 w 3402"/>
                <a:gd name="T69" fmla="*/ 228 h 683"/>
                <a:gd name="T70" fmla="*/ 1140 w 3402"/>
                <a:gd name="T71" fmla="*/ 267 h 683"/>
                <a:gd name="T72" fmla="*/ 1339 w 3402"/>
                <a:gd name="T73" fmla="*/ 306 h 683"/>
                <a:gd name="T74" fmla="*/ 1538 w 3402"/>
                <a:gd name="T75" fmla="*/ 345 h 683"/>
                <a:gd name="T76" fmla="*/ 1736 w 3402"/>
                <a:gd name="T77" fmla="*/ 382 h 683"/>
                <a:gd name="T78" fmla="*/ 1932 w 3402"/>
                <a:gd name="T79" fmla="*/ 421 h 683"/>
                <a:gd name="T80" fmla="*/ 2124 w 3402"/>
                <a:gd name="T81" fmla="*/ 456 h 683"/>
                <a:gd name="T82" fmla="*/ 2312 w 3402"/>
                <a:gd name="T83" fmla="*/ 492 h 683"/>
                <a:gd name="T84" fmla="*/ 2496 w 3402"/>
                <a:gd name="T85" fmla="*/ 527 h 683"/>
                <a:gd name="T86" fmla="*/ 2671 w 3402"/>
                <a:gd name="T87" fmla="*/ 561 h 683"/>
                <a:gd name="T88" fmla="*/ 2838 w 3402"/>
                <a:gd name="T89" fmla="*/ 592 h 683"/>
                <a:gd name="T90" fmla="*/ 2999 w 3402"/>
                <a:gd name="T91" fmla="*/ 622 h 683"/>
                <a:gd name="T92" fmla="*/ 3056 w 3402"/>
                <a:gd name="T93" fmla="*/ 636 h 683"/>
                <a:gd name="T94" fmla="*/ 3103 w 3402"/>
                <a:gd name="T95" fmla="*/ 646 h 683"/>
                <a:gd name="T96" fmla="*/ 3146 w 3402"/>
                <a:gd name="T97" fmla="*/ 656 h 683"/>
                <a:gd name="T98" fmla="*/ 3183 w 3402"/>
                <a:gd name="T99" fmla="*/ 666 h 683"/>
                <a:gd name="T100" fmla="*/ 3218 w 3402"/>
                <a:gd name="T101" fmla="*/ 673 h 683"/>
                <a:gd name="T102" fmla="*/ 3252 w 3402"/>
                <a:gd name="T103" fmla="*/ 678 h 683"/>
                <a:gd name="T104" fmla="*/ 3286 w 3402"/>
                <a:gd name="T105" fmla="*/ 681 h 683"/>
                <a:gd name="T106" fmla="*/ 3325 w 3402"/>
                <a:gd name="T107" fmla="*/ 683 h 683"/>
                <a:gd name="T108" fmla="*/ 3402 w 3402"/>
                <a:gd name="T109" fmla="*/ 676 h 68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402"/>
                <a:gd name="T166" fmla="*/ 0 h 683"/>
                <a:gd name="T167" fmla="*/ 3402 w 3402"/>
                <a:gd name="T168" fmla="*/ 683 h 68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402" h="683">
                  <a:moveTo>
                    <a:pt x="3402" y="676"/>
                  </a:moveTo>
                  <a:lnTo>
                    <a:pt x="3399" y="668"/>
                  </a:lnTo>
                  <a:lnTo>
                    <a:pt x="3338" y="673"/>
                  </a:lnTo>
                  <a:lnTo>
                    <a:pt x="3325" y="673"/>
                  </a:lnTo>
                  <a:lnTo>
                    <a:pt x="3309" y="673"/>
                  </a:lnTo>
                  <a:lnTo>
                    <a:pt x="3291" y="671"/>
                  </a:lnTo>
                  <a:lnTo>
                    <a:pt x="3271" y="668"/>
                  </a:lnTo>
                  <a:lnTo>
                    <a:pt x="3225" y="661"/>
                  </a:lnTo>
                  <a:lnTo>
                    <a:pt x="3174" y="649"/>
                  </a:lnTo>
                  <a:lnTo>
                    <a:pt x="3119" y="637"/>
                  </a:lnTo>
                  <a:lnTo>
                    <a:pt x="3060" y="625"/>
                  </a:lnTo>
                  <a:lnTo>
                    <a:pt x="2999" y="614"/>
                  </a:lnTo>
                  <a:lnTo>
                    <a:pt x="2938" y="605"/>
                  </a:lnTo>
                  <a:lnTo>
                    <a:pt x="2762" y="570"/>
                  </a:lnTo>
                  <a:lnTo>
                    <a:pt x="2582" y="536"/>
                  </a:lnTo>
                  <a:lnTo>
                    <a:pt x="2401" y="499"/>
                  </a:lnTo>
                  <a:lnTo>
                    <a:pt x="2215" y="463"/>
                  </a:lnTo>
                  <a:lnTo>
                    <a:pt x="2030" y="426"/>
                  </a:lnTo>
                  <a:lnTo>
                    <a:pt x="1842" y="389"/>
                  </a:lnTo>
                  <a:lnTo>
                    <a:pt x="1655" y="352"/>
                  </a:lnTo>
                  <a:lnTo>
                    <a:pt x="1467" y="313"/>
                  </a:lnTo>
                  <a:lnTo>
                    <a:pt x="1278" y="274"/>
                  </a:lnTo>
                  <a:lnTo>
                    <a:pt x="1091" y="235"/>
                  </a:lnTo>
                  <a:lnTo>
                    <a:pt x="904" y="196"/>
                  </a:lnTo>
                  <a:lnTo>
                    <a:pt x="718" y="157"/>
                  </a:lnTo>
                  <a:lnTo>
                    <a:pt x="535" y="118"/>
                  </a:lnTo>
                  <a:lnTo>
                    <a:pt x="353" y="80"/>
                  </a:lnTo>
                  <a:lnTo>
                    <a:pt x="176" y="39"/>
                  </a:lnTo>
                  <a:lnTo>
                    <a:pt x="0" y="0"/>
                  </a:lnTo>
                  <a:lnTo>
                    <a:pt x="0" y="34"/>
                  </a:lnTo>
                  <a:lnTo>
                    <a:pt x="178" y="71"/>
                  </a:lnTo>
                  <a:lnTo>
                    <a:pt x="362" y="110"/>
                  </a:lnTo>
                  <a:lnTo>
                    <a:pt x="551" y="149"/>
                  </a:lnTo>
                  <a:lnTo>
                    <a:pt x="745" y="188"/>
                  </a:lnTo>
                  <a:lnTo>
                    <a:pt x="941" y="228"/>
                  </a:lnTo>
                  <a:lnTo>
                    <a:pt x="1140" y="267"/>
                  </a:lnTo>
                  <a:lnTo>
                    <a:pt x="1339" y="306"/>
                  </a:lnTo>
                  <a:lnTo>
                    <a:pt x="1538" y="345"/>
                  </a:lnTo>
                  <a:lnTo>
                    <a:pt x="1736" y="382"/>
                  </a:lnTo>
                  <a:lnTo>
                    <a:pt x="1932" y="421"/>
                  </a:lnTo>
                  <a:lnTo>
                    <a:pt x="2124" y="456"/>
                  </a:lnTo>
                  <a:lnTo>
                    <a:pt x="2312" y="492"/>
                  </a:lnTo>
                  <a:lnTo>
                    <a:pt x="2496" y="527"/>
                  </a:lnTo>
                  <a:lnTo>
                    <a:pt x="2671" y="561"/>
                  </a:lnTo>
                  <a:lnTo>
                    <a:pt x="2838" y="592"/>
                  </a:lnTo>
                  <a:lnTo>
                    <a:pt x="2999" y="622"/>
                  </a:lnTo>
                  <a:lnTo>
                    <a:pt x="3056" y="636"/>
                  </a:lnTo>
                  <a:lnTo>
                    <a:pt x="3103" y="646"/>
                  </a:lnTo>
                  <a:lnTo>
                    <a:pt x="3146" y="656"/>
                  </a:lnTo>
                  <a:lnTo>
                    <a:pt x="3183" y="666"/>
                  </a:lnTo>
                  <a:lnTo>
                    <a:pt x="3218" y="673"/>
                  </a:lnTo>
                  <a:lnTo>
                    <a:pt x="3252" y="678"/>
                  </a:lnTo>
                  <a:lnTo>
                    <a:pt x="3286" y="681"/>
                  </a:lnTo>
                  <a:lnTo>
                    <a:pt x="3325" y="683"/>
                  </a:lnTo>
                  <a:lnTo>
                    <a:pt x="3402" y="676"/>
                  </a:lnTo>
                  <a:close/>
                </a:path>
              </a:pathLst>
            </a:custGeom>
            <a:solidFill>
              <a:srgbClr val="C3C3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57" name="Freeform 487"/>
            <p:cNvSpPr>
              <a:spLocks/>
            </p:cNvSpPr>
            <p:nvPr/>
          </p:nvSpPr>
          <p:spPr bwMode="auto">
            <a:xfrm>
              <a:off x="1265" y="1329"/>
              <a:ext cx="3339" cy="965"/>
            </a:xfrm>
            <a:custGeom>
              <a:avLst/>
              <a:gdLst>
                <a:gd name="T0" fmla="*/ 3338 w 3339"/>
                <a:gd name="T1" fmla="*/ 957 h 965"/>
                <a:gd name="T2" fmla="*/ 3267 w 3339"/>
                <a:gd name="T3" fmla="*/ 955 h 965"/>
                <a:gd name="T4" fmla="*/ 3175 w 3339"/>
                <a:gd name="T5" fmla="*/ 948 h 965"/>
                <a:gd name="T6" fmla="*/ 3059 w 3339"/>
                <a:gd name="T7" fmla="*/ 933 h 965"/>
                <a:gd name="T8" fmla="*/ 2931 w 3339"/>
                <a:gd name="T9" fmla="*/ 916 h 965"/>
                <a:gd name="T10" fmla="*/ 2711 w 3339"/>
                <a:gd name="T11" fmla="*/ 877 h 965"/>
                <a:gd name="T12" fmla="*/ 2401 w 3339"/>
                <a:gd name="T13" fmla="*/ 813 h 965"/>
                <a:gd name="T14" fmla="*/ 2098 w 3339"/>
                <a:gd name="T15" fmla="*/ 747 h 965"/>
                <a:gd name="T16" fmla="*/ 1803 w 3339"/>
                <a:gd name="T17" fmla="*/ 679 h 965"/>
                <a:gd name="T18" fmla="*/ 1511 w 3339"/>
                <a:gd name="T19" fmla="*/ 613 h 965"/>
                <a:gd name="T20" fmla="*/ 1222 w 3339"/>
                <a:gd name="T21" fmla="*/ 546 h 965"/>
                <a:gd name="T22" fmla="*/ 935 w 3339"/>
                <a:gd name="T23" fmla="*/ 478 h 965"/>
                <a:gd name="T24" fmla="*/ 646 w 3339"/>
                <a:gd name="T25" fmla="*/ 409 h 965"/>
                <a:gd name="T26" fmla="*/ 479 w 3339"/>
                <a:gd name="T27" fmla="*/ 372 h 965"/>
                <a:gd name="T28" fmla="*/ 439 w 3339"/>
                <a:gd name="T29" fmla="*/ 358 h 965"/>
                <a:gd name="T30" fmla="*/ 401 w 3339"/>
                <a:gd name="T31" fmla="*/ 341 h 965"/>
                <a:gd name="T32" fmla="*/ 369 w 3339"/>
                <a:gd name="T33" fmla="*/ 321 h 965"/>
                <a:gd name="T34" fmla="*/ 324 w 3339"/>
                <a:gd name="T35" fmla="*/ 286 h 965"/>
                <a:gd name="T36" fmla="*/ 271 w 3339"/>
                <a:gd name="T37" fmla="*/ 232 h 965"/>
                <a:gd name="T38" fmla="*/ 223 w 3339"/>
                <a:gd name="T39" fmla="*/ 174 h 965"/>
                <a:gd name="T40" fmla="*/ 170 w 3339"/>
                <a:gd name="T41" fmla="*/ 117 h 965"/>
                <a:gd name="T42" fmla="*/ 126 w 3339"/>
                <a:gd name="T43" fmla="*/ 76 h 965"/>
                <a:gd name="T44" fmla="*/ 94 w 3339"/>
                <a:gd name="T45" fmla="*/ 52 h 965"/>
                <a:gd name="T46" fmla="*/ 59 w 3339"/>
                <a:gd name="T47" fmla="*/ 29 h 965"/>
                <a:gd name="T48" fmla="*/ 20 w 3339"/>
                <a:gd name="T49" fmla="*/ 10 h 965"/>
                <a:gd name="T50" fmla="*/ 15 w 3339"/>
                <a:gd name="T51" fmla="*/ 25 h 965"/>
                <a:gd name="T52" fmla="*/ 40 w 3339"/>
                <a:gd name="T53" fmla="*/ 74 h 965"/>
                <a:gd name="T54" fmla="*/ 60 w 3339"/>
                <a:gd name="T55" fmla="*/ 120 h 965"/>
                <a:gd name="T56" fmla="*/ 74 w 3339"/>
                <a:gd name="T57" fmla="*/ 162 h 965"/>
                <a:gd name="T58" fmla="*/ 87 w 3339"/>
                <a:gd name="T59" fmla="*/ 221 h 965"/>
                <a:gd name="T60" fmla="*/ 91 w 3339"/>
                <a:gd name="T61" fmla="*/ 291 h 965"/>
                <a:gd name="T62" fmla="*/ 265 w 3339"/>
                <a:gd name="T63" fmla="*/ 362 h 965"/>
                <a:gd name="T64" fmla="*/ 616 w 3339"/>
                <a:gd name="T65" fmla="*/ 438 h 965"/>
                <a:gd name="T66" fmla="*/ 969 w 3339"/>
                <a:gd name="T67" fmla="*/ 515 h 965"/>
                <a:gd name="T68" fmla="*/ 1322 w 3339"/>
                <a:gd name="T69" fmla="*/ 593 h 965"/>
                <a:gd name="T70" fmla="*/ 1671 w 3339"/>
                <a:gd name="T71" fmla="*/ 669 h 965"/>
                <a:gd name="T72" fmla="*/ 2014 w 3339"/>
                <a:gd name="T73" fmla="*/ 744 h 965"/>
                <a:gd name="T74" fmla="*/ 2348 w 3339"/>
                <a:gd name="T75" fmla="*/ 813 h 965"/>
                <a:gd name="T76" fmla="*/ 2671 w 3339"/>
                <a:gd name="T77" fmla="*/ 879 h 965"/>
                <a:gd name="T78" fmla="*/ 2895 w 3339"/>
                <a:gd name="T79" fmla="*/ 918 h 965"/>
                <a:gd name="T80" fmla="*/ 3030 w 3339"/>
                <a:gd name="T81" fmla="*/ 936 h 965"/>
                <a:gd name="T82" fmla="*/ 3157 w 3339"/>
                <a:gd name="T83" fmla="*/ 953 h 965"/>
                <a:gd name="T84" fmla="*/ 3265 w 3339"/>
                <a:gd name="T85" fmla="*/ 963 h 965"/>
                <a:gd name="T86" fmla="*/ 3339 w 3339"/>
                <a:gd name="T87" fmla="*/ 965 h 96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339"/>
                <a:gd name="T133" fmla="*/ 0 h 965"/>
                <a:gd name="T134" fmla="*/ 3339 w 3339"/>
                <a:gd name="T135" fmla="*/ 965 h 96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339" h="965">
                  <a:moveTo>
                    <a:pt x="3339" y="965"/>
                  </a:moveTo>
                  <a:lnTo>
                    <a:pt x="3338" y="957"/>
                  </a:lnTo>
                  <a:lnTo>
                    <a:pt x="3297" y="953"/>
                  </a:lnTo>
                  <a:lnTo>
                    <a:pt x="3267" y="955"/>
                  </a:lnTo>
                  <a:lnTo>
                    <a:pt x="3224" y="953"/>
                  </a:lnTo>
                  <a:lnTo>
                    <a:pt x="3175" y="948"/>
                  </a:lnTo>
                  <a:lnTo>
                    <a:pt x="3118" y="941"/>
                  </a:lnTo>
                  <a:lnTo>
                    <a:pt x="3059" y="933"/>
                  </a:lnTo>
                  <a:lnTo>
                    <a:pt x="2995" y="924"/>
                  </a:lnTo>
                  <a:lnTo>
                    <a:pt x="2931" y="916"/>
                  </a:lnTo>
                  <a:lnTo>
                    <a:pt x="2870" y="908"/>
                  </a:lnTo>
                  <a:lnTo>
                    <a:pt x="2711" y="877"/>
                  </a:lnTo>
                  <a:lnTo>
                    <a:pt x="2554" y="845"/>
                  </a:lnTo>
                  <a:lnTo>
                    <a:pt x="2401" y="813"/>
                  </a:lnTo>
                  <a:lnTo>
                    <a:pt x="2249" y="779"/>
                  </a:lnTo>
                  <a:lnTo>
                    <a:pt x="2098" y="747"/>
                  </a:lnTo>
                  <a:lnTo>
                    <a:pt x="1950" y="713"/>
                  </a:lnTo>
                  <a:lnTo>
                    <a:pt x="1803" y="679"/>
                  </a:lnTo>
                  <a:lnTo>
                    <a:pt x="1656" y="647"/>
                  </a:lnTo>
                  <a:lnTo>
                    <a:pt x="1511" y="613"/>
                  </a:lnTo>
                  <a:lnTo>
                    <a:pt x="1366" y="580"/>
                  </a:lnTo>
                  <a:lnTo>
                    <a:pt x="1222" y="546"/>
                  </a:lnTo>
                  <a:lnTo>
                    <a:pt x="1079" y="512"/>
                  </a:lnTo>
                  <a:lnTo>
                    <a:pt x="935" y="478"/>
                  </a:lnTo>
                  <a:lnTo>
                    <a:pt x="790" y="443"/>
                  </a:lnTo>
                  <a:lnTo>
                    <a:pt x="646" y="409"/>
                  </a:lnTo>
                  <a:lnTo>
                    <a:pt x="501" y="375"/>
                  </a:lnTo>
                  <a:lnTo>
                    <a:pt x="479" y="372"/>
                  </a:lnTo>
                  <a:lnTo>
                    <a:pt x="459" y="365"/>
                  </a:lnTo>
                  <a:lnTo>
                    <a:pt x="439" y="358"/>
                  </a:lnTo>
                  <a:lnTo>
                    <a:pt x="420" y="350"/>
                  </a:lnTo>
                  <a:lnTo>
                    <a:pt x="401" y="341"/>
                  </a:lnTo>
                  <a:lnTo>
                    <a:pt x="385" y="331"/>
                  </a:lnTo>
                  <a:lnTo>
                    <a:pt x="369" y="321"/>
                  </a:lnTo>
                  <a:lnTo>
                    <a:pt x="354" y="309"/>
                  </a:lnTo>
                  <a:lnTo>
                    <a:pt x="324" y="286"/>
                  </a:lnTo>
                  <a:lnTo>
                    <a:pt x="298" y="260"/>
                  </a:lnTo>
                  <a:lnTo>
                    <a:pt x="271" y="232"/>
                  </a:lnTo>
                  <a:lnTo>
                    <a:pt x="248" y="205"/>
                  </a:lnTo>
                  <a:lnTo>
                    <a:pt x="223" y="174"/>
                  </a:lnTo>
                  <a:lnTo>
                    <a:pt x="197" y="145"/>
                  </a:lnTo>
                  <a:lnTo>
                    <a:pt x="170" y="117"/>
                  </a:lnTo>
                  <a:lnTo>
                    <a:pt x="141" y="90"/>
                  </a:lnTo>
                  <a:lnTo>
                    <a:pt x="126" y="76"/>
                  </a:lnTo>
                  <a:lnTo>
                    <a:pt x="111" y="64"/>
                  </a:lnTo>
                  <a:lnTo>
                    <a:pt x="94" y="52"/>
                  </a:lnTo>
                  <a:lnTo>
                    <a:pt x="77" y="41"/>
                  </a:lnTo>
                  <a:lnTo>
                    <a:pt x="59" y="29"/>
                  </a:lnTo>
                  <a:lnTo>
                    <a:pt x="40" y="19"/>
                  </a:lnTo>
                  <a:lnTo>
                    <a:pt x="20" y="10"/>
                  </a:lnTo>
                  <a:lnTo>
                    <a:pt x="0" y="0"/>
                  </a:lnTo>
                  <a:lnTo>
                    <a:pt x="15" y="25"/>
                  </a:lnTo>
                  <a:lnTo>
                    <a:pt x="28" y="51"/>
                  </a:lnTo>
                  <a:lnTo>
                    <a:pt x="40" y="74"/>
                  </a:lnTo>
                  <a:lnTo>
                    <a:pt x="50" y="98"/>
                  </a:lnTo>
                  <a:lnTo>
                    <a:pt x="60" y="120"/>
                  </a:lnTo>
                  <a:lnTo>
                    <a:pt x="67" y="142"/>
                  </a:lnTo>
                  <a:lnTo>
                    <a:pt x="74" y="162"/>
                  </a:lnTo>
                  <a:lnTo>
                    <a:pt x="79" y="183"/>
                  </a:lnTo>
                  <a:lnTo>
                    <a:pt x="87" y="221"/>
                  </a:lnTo>
                  <a:lnTo>
                    <a:pt x="91" y="257"/>
                  </a:lnTo>
                  <a:lnTo>
                    <a:pt x="91" y="291"/>
                  </a:lnTo>
                  <a:lnTo>
                    <a:pt x="89" y="323"/>
                  </a:lnTo>
                  <a:lnTo>
                    <a:pt x="265" y="362"/>
                  </a:lnTo>
                  <a:lnTo>
                    <a:pt x="440" y="399"/>
                  </a:lnTo>
                  <a:lnTo>
                    <a:pt x="616" y="438"/>
                  </a:lnTo>
                  <a:lnTo>
                    <a:pt x="793" y="477"/>
                  </a:lnTo>
                  <a:lnTo>
                    <a:pt x="969" y="515"/>
                  </a:lnTo>
                  <a:lnTo>
                    <a:pt x="1146" y="554"/>
                  </a:lnTo>
                  <a:lnTo>
                    <a:pt x="1322" y="593"/>
                  </a:lnTo>
                  <a:lnTo>
                    <a:pt x="1497" y="632"/>
                  </a:lnTo>
                  <a:lnTo>
                    <a:pt x="1671" y="669"/>
                  </a:lnTo>
                  <a:lnTo>
                    <a:pt x="1843" y="706"/>
                  </a:lnTo>
                  <a:lnTo>
                    <a:pt x="2014" y="744"/>
                  </a:lnTo>
                  <a:lnTo>
                    <a:pt x="2183" y="779"/>
                  </a:lnTo>
                  <a:lnTo>
                    <a:pt x="2348" y="813"/>
                  </a:lnTo>
                  <a:lnTo>
                    <a:pt x="2512" y="847"/>
                  </a:lnTo>
                  <a:lnTo>
                    <a:pt x="2671" y="879"/>
                  </a:lnTo>
                  <a:lnTo>
                    <a:pt x="2828" y="908"/>
                  </a:lnTo>
                  <a:lnTo>
                    <a:pt x="2895" y="918"/>
                  </a:lnTo>
                  <a:lnTo>
                    <a:pt x="2963" y="928"/>
                  </a:lnTo>
                  <a:lnTo>
                    <a:pt x="3030" y="936"/>
                  </a:lnTo>
                  <a:lnTo>
                    <a:pt x="3094" y="946"/>
                  </a:lnTo>
                  <a:lnTo>
                    <a:pt x="3157" y="953"/>
                  </a:lnTo>
                  <a:lnTo>
                    <a:pt x="3214" y="960"/>
                  </a:lnTo>
                  <a:lnTo>
                    <a:pt x="3265" y="963"/>
                  </a:lnTo>
                  <a:lnTo>
                    <a:pt x="3309" y="965"/>
                  </a:lnTo>
                  <a:lnTo>
                    <a:pt x="3339" y="965"/>
                  </a:lnTo>
                  <a:close/>
                </a:path>
              </a:pathLst>
            </a:custGeom>
            <a:solidFill>
              <a:srgbClr val="3BB3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58" name="Freeform 488"/>
            <p:cNvSpPr>
              <a:spLocks/>
            </p:cNvSpPr>
            <p:nvPr/>
          </p:nvSpPr>
          <p:spPr bwMode="auto">
            <a:xfrm>
              <a:off x="4083" y="2235"/>
              <a:ext cx="494" cy="120"/>
            </a:xfrm>
            <a:custGeom>
              <a:avLst/>
              <a:gdLst>
                <a:gd name="T0" fmla="*/ 0 w 494"/>
                <a:gd name="T1" fmla="*/ 0 h 120"/>
                <a:gd name="T2" fmla="*/ 50 w 494"/>
                <a:gd name="T3" fmla="*/ 3 h 120"/>
                <a:gd name="T4" fmla="*/ 103 w 494"/>
                <a:gd name="T5" fmla="*/ 3 h 120"/>
                <a:gd name="T6" fmla="*/ 153 w 494"/>
                <a:gd name="T7" fmla="*/ 5 h 120"/>
                <a:gd name="T8" fmla="*/ 204 w 494"/>
                <a:gd name="T9" fmla="*/ 5 h 120"/>
                <a:gd name="T10" fmla="*/ 253 w 494"/>
                <a:gd name="T11" fmla="*/ 5 h 120"/>
                <a:gd name="T12" fmla="*/ 303 w 494"/>
                <a:gd name="T13" fmla="*/ 3 h 120"/>
                <a:gd name="T14" fmla="*/ 354 w 494"/>
                <a:gd name="T15" fmla="*/ 3 h 120"/>
                <a:gd name="T16" fmla="*/ 403 w 494"/>
                <a:gd name="T17" fmla="*/ 0 h 120"/>
                <a:gd name="T18" fmla="*/ 418 w 494"/>
                <a:gd name="T19" fmla="*/ 7 h 120"/>
                <a:gd name="T20" fmla="*/ 430 w 494"/>
                <a:gd name="T21" fmla="*/ 12 h 120"/>
                <a:gd name="T22" fmla="*/ 444 w 494"/>
                <a:gd name="T23" fmla="*/ 18 h 120"/>
                <a:gd name="T24" fmla="*/ 454 w 494"/>
                <a:gd name="T25" fmla="*/ 27 h 120"/>
                <a:gd name="T26" fmla="*/ 474 w 494"/>
                <a:gd name="T27" fmla="*/ 42 h 120"/>
                <a:gd name="T28" fmla="*/ 494 w 494"/>
                <a:gd name="T29" fmla="*/ 62 h 120"/>
                <a:gd name="T30" fmla="*/ 471 w 494"/>
                <a:gd name="T31" fmla="*/ 81 h 120"/>
                <a:gd name="T32" fmla="*/ 449 w 494"/>
                <a:gd name="T33" fmla="*/ 96 h 120"/>
                <a:gd name="T34" fmla="*/ 437 w 494"/>
                <a:gd name="T35" fmla="*/ 105 h 120"/>
                <a:gd name="T36" fmla="*/ 423 w 494"/>
                <a:gd name="T37" fmla="*/ 110 h 120"/>
                <a:gd name="T38" fmla="*/ 408 w 494"/>
                <a:gd name="T39" fmla="*/ 115 h 120"/>
                <a:gd name="T40" fmla="*/ 391 w 494"/>
                <a:gd name="T41" fmla="*/ 120 h 120"/>
                <a:gd name="T42" fmla="*/ 342 w 494"/>
                <a:gd name="T43" fmla="*/ 103 h 120"/>
                <a:gd name="T44" fmla="*/ 295 w 494"/>
                <a:gd name="T45" fmla="*/ 88 h 120"/>
                <a:gd name="T46" fmla="*/ 246 w 494"/>
                <a:gd name="T47" fmla="*/ 71 h 120"/>
                <a:gd name="T48" fmla="*/ 195 w 494"/>
                <a:gd name="T49" fmla="*/ 57 h 120"/>
                <a:gd name="T50" fmla="*/ 146 w 494"/>
                <a:gd name="T51" fmla="*/ 42 h 120"/>
                <a:gd name="T52" fmla="*/ 97 w 494"/>
                <a:gd name="T53" fmla="*/ 29 h 120"/>
                <a:gd name="T54" fmla="*/ 49 w 494"/>
                <a:gd name="T55" fmla="*/ 13 h 120"/>
                <a:gd name="T56" fmla="*/ 0 w 494"/>
                <a:gd name="T57" fmla="*/ 0 h 12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94"/>
                <a:gd name="T88" fmla="*/ 0 h 120"/>
                <a:gd name="T89" fmla="*/ 494 w 494"/>
                <a:gd name="T90" fmla="*/ 120 h 12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94" h="120">
                  <a:moveTo>
                    <a:pt x="0" y="0"/>
                  </a:moveTo>
                  <a:lnTo>
                    <a:pt x="50" y="3"/>
                  </a:lnTo>
                  <a:lnTo>
                    <a:pt x="103" y="3"/>
                  </a:lnTo>
                  <a:lnTo>
                    <a:pt x="153" y="5"/>
                  </a:lnTo>
                  <a:lnTo>
                    <a:pt x="204" y="5"/>
                  </a:lnTo>
                  <a:lnTo>
                    <a:pt x="253" y="5"/>
                  </a:lnTo>
                  <a:lnTo>
                    <a:pt x="303" y="3"/>
                  </a:lnTo>
                  <a:lnTo>
                    <a:pt x="354" y="3"/>
                  </a:lnTo>
                  <a:lnTo>
                    <a:pt x="403" y="0"/>
                  </a:lnTo>
                  <a:lnTo>
                    <a:pt x="418" y="7"/>
                  </a:lnTo>
                  <a:lnTo>
                    <a:pt x="430" y="12"/>
                  </a:lnTo>
                  <a:lnTo>
                    <a:pt x="444" y="18"/>
                  </a:lnTo>
                  <a:lnTo>
                    <a:pt x="454" y="27"/>
                  </a:lnTo>
                  <a:lnTo>
                    <a:pt x="474" y="42"/>
                  </a:lnTo>
                  <a:lnTo>
                    <a:pt x="494" y="62"/>
                  </a:lnTo>
                  <a:lnTo>
                    <a:pt x="471" y="81"/>
                  </a:lnTo>
                  <a:lnTo>
                    <a:pt x="449" y="96"/>
                  </a:lnTo>
                  <a:lnTo>
                    <a:pt x="437" y="105"/>
                  </a:lnTo>
                  <a:lnTo>
                    <a:pt x="423" y="110"/>
                  </a:lnTo>
                  <a:lnTo>
                    <a:pt x="408" y="115"/>
                  </a:lnTo>
                  <a:lnTo>
                    <a:pt x="391" y="120"/>
                  </a:lnTo>
                  <a:lnTo>
                    <a:pt x="342" y="103"/>
                  </a:lnTo>
                  <a:lnTo>
                    <a:pt x="295" y="88"/>
                  </a:lnTo>
                  <a:lnTo>
                    <a:pt x="246" y="71"/>
                  </a:lnTo>
                  <a:lnTo>
                    <a:pt x="195" y="57"/>
                  </a:lnTo>
                  <a:lnTo>
                    <a:pt x="146" y="42"/>
                  </a:lnTo>
                  <a:lnTo>
                    <a:pt x="97" y="29"/>
                  </a:lnTo>
                  <a:lnTo>
                    <a:pt x="49" y="13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969595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59" name="Freeform 489"/>
            <p:cNvSpPr>
              <a:spLocks/>
            </p:cNvSpPr>
            <p:nvPr/>
          </p:nvSpPr>
          <p:spPr bwMode="auto">
            <a:xfrm>
              <a:off x="1325" y="1273"/>
              <a:ext cx="76" cy="479"/>
            </a:xfrm>
            <a:custGeom>
              <a:avLst/>
              <a:gdLst>
                <a:gd name="T0" fmla="*/ 7 w 76"/>
                <a:gd name="T1" fmla="*/ 0 h 479"/>
                <a:gd name="T2" fmla="*/ 4 w 76"/>
                <a:gd name="T3" fmla="*/ 2 h 479"/>
                <a:gd name="T4" fmla="*/ 2 w 76"/>
                <a:gd name="T5" fmla="*/ 5 h 479"/>
                <a:gd name="T6" fmla="*/ 0 w 76"/>
                <a:gd name="T7" fmla="*/ 9 h 479"/>
                <a:gd name="T8" fmla="*/ 0 w 76"/>
                <a:gd name="T9" fmla="*/ 12 h 479"/>
                <a:gd name="T10" fmla="*/ 76 w 76"/>
                <a:gd name="T11" fmla="*/ 479 h 47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6"/>
                <a:gd name="T19" fmla="*/ 0 h 479"/>
                <a:gd name="T20" fmla="*/ 76 w 76"/>
                <a:gd name="T21" fmla="*/ 479 h 47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6" h="479">
                  <a:moveTo>
                    <a:pt x="7" y="0"/>
                  </a:moveTo>
                  <a:lnTo>
                    <a:pt x="4" y="2"/>
                  </a:lnTo>
                  <a:lnTo>
                    <a:pt x="2" y="5"/>
                  </a:lnTo>
                  <a:lnTo>
                    <a:pt x="0" y="9"/>
                  </a:lnTo>
                  <a:lnTo>
                    <a:pt x="0" y="12"/>
                  </a:lnTo>
                  <a:lnTo>
                    <a:pt x="76" y="479"/>
                  </a:lnTo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60" name="Freeform 490"/>
            <p:cNvSpPr>
              <a:spLocks/>
            </p:cNvSpPr>
            <p:nvPr/>
          </p:nvSpPr>
          <p:spPr bwMode="auto">
            <a:xfrm>
              <a:off x="1910" y="1547"/>
              <a:ext cx="145" cy="103"/>
            </a:xfrm>
            <a:custGeom>
              <a:avLst/>
              <a:gdLst>
                <a:gd name="T0" fmla="*/ 64 w 145"/>
                <a:gd name="T1" fmla="*/ 0 h 103"/>
                <a:gd name="T2" fmla="*/ 65 w 145"/>
                <a:gd name="T3" fmla="*/ 7 h 103"/>
                <a:gd name="T4" fmla="*/ 67 w 145"/>
                <a:gd name="T5" fmla="*/ 14 h 103"/>
                <a:gd name="T6" fmla="*/ 67 w 145"/>
                <a:gd name="T7" fmla="*/ 19 h 103"/>
                <a:gd name="T8" fmla="*/ 67 w 145"/>
                <a:gd name="T9" fmla="*/ 25 h 103"/>
                <a:gd name="T10" fmla="*/ 62 w 145"/>
                <a:gd name="T11" fmla="*/ 39 h 103"/>
                <a:gd name="T12" fmla="*/ 54 w 145"/>
                <a:gd name="T13" fmla="*/ 51 h 103"/>
                <a:gd name="T14" fmla="*/ 44 w 145"/>
                <a:gd name="T15" fmla="*/ 63 h 103"/>
                <a:gd name="T16" fmla="*/ 30 w 145"/>
                <a:gd name="T17" fmla="*/ 76 h 103"/>
                <a:gd name="T18" fmla="*/ 15 w 145"/>
                <a:gd name="T19" fmla="*/ 88 h 103"/>
                <a:gd name="T20" fmla="*/ 0 w 145"/>
                <a:gd name="T21" fmla="*/ 101 h 103"/>
                <a:gd name="T22" fmla="*/ 20 w 145"/>
                <a:gd name="T23" fmla="*/ 101 h 103"/>
                <a:gd name="T24" fmla="*/ 40 w 145"/>
                <a:gd name="T25" fmla="*/ 103 h 103"/>
                <a:gd name="T26" fmla="*/ 138 w 145"/>
                <a:gd name="T27" fmla="*/ 44 h 103"/>
                <a:gd name="T28" fmla="*/ 141 w 145"/>
                <a:gd name="T29" fmla="*/ 39 h 103"/>
                <a:gd name="T30" fmla="*/ 145 w 145"/>
                <a:gd name="T31" fmla="*/ 36 h 103"/>
                <a:gd name="T32" fmla="*/ 145 w 145"/>
                <a:gd name="T33" fmla="*/ 32 h 103"/>
                <a:gd name="T34" fmla="*/ 145 w 145"/>
                <a:gd name="T35" fmla="*/ 29 h 103"/>
                <a:gd name="T36" fmla="*/ 145 w 145"/>
                <a:gd name="T37" fmla="*/ 25 h 103"/>
                <a:gd name="T38" fmla="*/ 141 w 145"/>
                <a:gd name="T39" fmla="*/ 24 h 103"/>
                <a:gd name="T40" fmla="*/ 138 w 145"/>
                <a:gd name="T41" fmla="*/ 20 h 103"/>
                <a:gd name="T42" fmla="*/ 133 w 145"/>
                <a:gd name="T43" fmla="*/ 19 h 103"/>
                <a:gd name="T44" fmla="*/ 116 w 145"/>
                <a:gd name="T45" fmla="*/ 14 h 103"/>
                <a:gd name="T46" fmla="*/ 99 w 145"/>
                <a:gd name="T47" fmla="*/ 8 h 103"/>
                <a:gd name="T48" fmla="*/ 81 w 145"/>
                <a:gd name="T49" fmla="*/ 3 h 103"/>
                <a:gd name="T50" fmla="*/ 64 w 145"/>
                <a:gd name="T51" fmla="*/ 0 h 10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45"/>
                <a:gd name="T79" fmla="*/ 0 h 103"/>
                <a:gd name="T80" fmla="*/ 145 w 145"/>
                <a:gd name="T81" fmla="*/ 103 h 10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45" h="103">
                  <a:moveTo>
                    <a:pt x="64" y="0"/>
                  </a:moveTo>
                  <a:lnTo>
                    <a:pt x="65" y="7"/>
                  </a:lnTo>
                  <a:lnTo>
                    <a:pt x="67" y="14"/>
                  </a:lnTo>
                  <a:lnTo>
                    <a:pt x="67" y="19"/>
                  </a:lnTo>
                  <a:lnTo>
                    <a:pt x="67" y="25"/>
                  </a:lnTo>
                  <a:lnTo>
                    <a:pt x="62" y="39"/>
                  </a:lnTo>
                  <a:lnTo>
                    <a:pt x="54" y="51"/>
                  </a:lnTo>
                  <a:lnTo>
                    <a:pt x="44" y="63"/>
                  </a:lnTo>
                  <a:lnTo>
                    <a:pt x="30" y="76"/>
                  </a:lnTo>
                  <a:lnTo>
                    <a:pt x="15" y="88"/>
                  </a:lnTo>
                  <a:lnTo>
                    <a:pt x="0" y="101"/>
                  </a:lnTo>
                  <a:lnTo>
                    <a:pt x="20" y="101"/>
                  </a:lnTo>
                  <a:lnTo>
                    <a:pt x="40" y="103"/>
                  </a:lnTo>
                  <a:lnTo>
                    <a:pt x="138" y="44"/>
                  </a:lnTo>
                  <a:lnTo>
                    <a:pt x="141" y="39"/>
                  </a:lnTo>
                  <a:lnTo>
                    <a:pt x="145" y="36"/>
                  </a:lnTo>
                  <a:lnTo>
                    <a:pt x="145" y="32"/>
                  </a:lnTo>
                  <a:lnTo>
                    <a:pt x="145" y="29"/>
                  </a:lnTo>
                  <a:lnTo>
                    <a:pt x="145" y="25"/>
                  </a:lnTo>
                  <a:lnTo>
                    <a:pt x="141" y="24"/>
                  </a:lnTo>
                  <a:lnTo>
                    <a:pt x="138" y="20"/>
                  </a:lnTo>
                  <a:lnTo>
                    <a:pt x="133" y="19"/>
                  </a:lnTo>
                  <a:lnTo>
                    <a:pt x="116" y="14"/>
                  </a:lnTo>
                  <a:lnTo>
                    <a:pt x="99" y="8"/>
                  </a:lnTo>
                  <a:lnTo>
                    <a:pt x="81" y="3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F8C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61" name="Freeform 491"/>
            <p:cNvSpPr>
              <a:spLocks/>
            </p:cNvSpPr>
            <p:nvPr/>
          </p:nvSpPr>
          <p:spPr bwMode="auto">
            <a:xfrm>
              <a:off x="3966" y="1520"/>
              <a:ext cx="365" cy="429"/>
            </a:xfrm>
            <a:custGeom>
              <a:avLst/>
              <a:gdLst>
                <a:gd name="T0" fmla="*/ 138 w 365"/>
                <a:gd name="T1" fmla="*/ 0 h 429"/>
                <a:gd name="T2" fmla="*/ 142 w 365"/>
                <a:gd name="T3" fmla="*/ 25 h 429"/>
                <a:gd name="T4" fmla="*/ 144 w 365"/>
                <a:gd name="T5" fmla="*/ 51 h 429"/>
                <a:gd name="T6" fmla="*/ 142 w 365"/>
                <a:gd name="T7" fmla="*/ 78 h 429"/>
                <a:gd name="T8" fmla="*/ 140 w 365"/>
                <a:gd name="T9" fmla="*/ 103 h 429"/>
                <a:gd name="T10" fmla="*/ 135 w 365"/>
                <a:gd name="T11" fmla="*/ 130 h 429"/>
                <a:gd name="T12" fmla="*/ 128 w 365"/>
                <a:gd name="T13" fmla="*/ 157 h 429"/>
                <a:gd name="T14" fmla="*/ 120 w 365"/>
                <a:gd name="T15" fmla="*/ 183 h 429"/>
                <a:gd name="T16" fmla="*/ 111 w 365"/>
                <a:gd name="T17" fmla="*/ 210 h 429"/>
                <a:gd name="T18" fmla="*/ 101 w 365"/>
                <a:gd name="T19" fmla="*/ 237 h 429"/>
                <a:gd name="T20" fmla="*/ 88 w 365"/>
                <a:gd name="T21" fmla="*/ 264 h 429"/>
                <a:gd name="T22" fmla="*/ 76 w 365"/>
                <a:gd name="T23" fmla="*/ 291 h 429"/>
                <a:gd name="T24" fmla="*/ 63 w 365"/>
                <a:gd name="T25" fmla="*/ 316 h 429"/>
                <a:gd name="T26" fmla="*/ 32 w 365"/>
                <a:gd name="T27" fmla="*/ 368 h 429"/>
                <a:gd name="T28" fmla="*/ 0 w 365"/>
                <a:gd name="T29" fmla="*/ 421 h 429"/>
                <a:gd name="T30" fmla="*/ 22 w 365"/>
                <a:gd name="T31" fmla="*/ 424 h 429"/>
                <a:gd name="T32" fmla="*/ 51 w 365"/>
                <a:gd name="T33" fmla="*/ 429 h 429"/>
                <a:gd name="T34" fmla="*/ 358 w 365"/>
                <a:gd name="T35" fmla="*/ 68 h 429"/>
                <a:gd name="T36" fmla="*/ 363 w 365"/>
                <a:gd name="T37" fmla="*/ 61 h 429"/>
                <a:gd name="T38" fmla="*/ 365 w 365"/>
                <a:gd name="T39" fmla="*/ 54 h 429"/>
                <a:gd name="T40" fmla="*/ 365 w 365"/>
                <a:gd name="T41" fmla="*/ 49 h 429"/>
                <a:gd name="T42" fmla="*/ 361 w 365"/>
                <a:gd name="T43" fmla="*/ 44 h 429"/>
                <a:gd name="T44" fmla="*/ 358 w 365"/>
                <a:gd name="T45" fmla="*/ 41 h 429"/>
                <a:gd name="T46" fmla="*/ 355 w 365"/>
                <a:gd name="T47" fmla="*/ 37 h 429"/>
                <a:gd name="T48" fmla="*/ 350 w 365"/>
                <a:gd name="T49" fmla="*/ 35 h 429"/>
                <a:gd name="T50" fmla="*/ 344 w 365"/>
                <a:gd name="T51" fmla="*/ 32 h 429"/>
                <a:gd name="T52" fmla="*/ 317 w 365"/>
                <a:gd name="T53" fmla="*/ 24 h 429"/>
                <a:gd name="T54" fmla="*/ 287 w 365"/>
                <a:gd name="T55" fmla="*/ 15 h 429"/>
                <a:gd name="T56" fmla="*/ 257 w 365"/>
                <a:gd name="T57" fmla="*/ 10 h 429"/>
                <a:gd name="T58" fmla="*/ 226 w 365"/>
                <a:gd name="T59" fmla="*/ 7 h 429"/>
                <a:gd name="T60" fmla="*/ 172 w 365"/>
                <a:gd name="T61" fmla="*/ 2 h 429"/>
                <a:gd name="T62" fmla="*/ 138 w 365"/>
                <a:gd name="T63" fmla="*/ 0 h 42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65"/>
                <a:gd name="T97" fmla="*/ 0 h 429"/>
                <a:gd name="T98" fmla="*/ 365 w 365"/>
                <a:gd name="T99" fmla="*/ 429 h 42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65" h="429">
                  <a:moveTo>
                    <a:pt x="138" y="0"/>
                  </a:moveTo>
                  <a:lnTo>
                    <a:pt x="142" y="25"/>
                  </a:lnTo>
                  <a:lnTo>
                    <a:pt x="144" y="51"/>
                  </a:lnTo>
                  <a:lnTo>
                    <a:pt x="142" y="78"/>
                  </a:lnTo>
                  <a:lnTo>
                    <a:pt x="140" y="103"/>
                  </a:lnTo>
                  <a:lnTo>
                    <a:pt x="135" y="130"/>
                  </a:lnTo>
                  <a:lnTo>
                    <a:pt x="128" y="157"/>
                  </a:lnTo>
                  <a:lnTo>
                    <a:pt x="120" y="183"/>
                  </a:lnTo>
                  <a:lnTo>
                    <a:pt x="111" y="210"/>
                  </a:lnTo>
                  <a:lnTo>
                    <a:pt x="101" y="237"/>
                  </a:lnTo>
                  <a:lnTo>
                    <a:pt x="88" y="264"/>
                  </a:lnTo>
                  <a:lnTo>
                    <a:pt x="76" y="291"/>
                  </a:lnTo>
                  <a:lnTo>
                    <a:pt x="63" y="316"/>
                  </a:lnTo>
                  <a:lnTo>
                    <a:pt x="32" y="368"/>
                  </a:lnTo>
                  <a:lnTo>
                    <a:pt x="0" y="421"/>
                  </a:lnTo>
                  <a:lnTo>
                    <a:pt x="22" y="424"/>
                  </a:lnTo>
                  <a:lnTo>
                    <a:pt x="51" y="429"/>
                  </a:lnTo>
                  <a:lnTo>
                    <a:pt x="358" y="68"/>
                  </a:lnTo>
                  <a:lnTo>
                    <a:pt x="363" y="61"/>
                  </a:lnTo>
                  <a:lnTo>
                    <a:pt x="365" y="54"/>
                  </a:lnTo>
                  <a:lnTo>
                    <a:pt x="365" y="49"/>
                  </a:lnTo>
                  <a:lnTo>
                    <a:pt x="361" y="44"/>
                  </a:lnTo>
                  <a:lnTo>
                    <a:pt x="358" y="41"/>
                  </a:lnTo>
                  <a:lnTo>
                    <a:pt x="355" y="37"/>
                  </a:lnTo>
                  <a:lnTo>
                    <a:pt x="350" y="35"/>
                  </a:lnTo>
                  <a:lnTo>
                    <a:pt x="344" y="32"/>
                  </a:lnTo>
                  <a:lnTo>
                    <a:pt x="317" y="24"/>
                  </a:lnTo>
                  <a:lnTo>
                    <a:pt x="287" y="15"/>
                  </a:lnTo>
                  <a:lnTo>
                    <a:pt x="257" y="10"/>
                  </a:lnTo>
                  <a:lnTo>
                    <a:pt x="226" y="7"/>
                  </a:lnTo>
                  <a:lnTo>
                    <a:pt x="172" y="2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8C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62" name="Freeform 492"/>
            <p:cNvSpPr>
              <a:spLocks/>
            </p:cNvSpPr>
            <p:nvPr/>
          </p:nvSpPr>
          <p:spPr bwMode="auto">
            <a:xfrm>
              <a:off x="1903" y="1544"/>
              <a:ext cx="76" cy="104"/>
            </a:xfrm>
            <a:custGeom>
              <a:avLst/>
              <a:gdLst>
                <a:gd name="T0" fmla="*/ 71 w 76"/>
                <a:gd name="T1" fmla="*/ 3 h 104"/>
                <a:gd name="T2" fmla="*/ 72 w 76"/>
                <a:gd name="T3" fmla="*/ 10 h 104"/>
                <a:gd name="T4" fmla="*/ 74 w 76"/>
                <a:gd name="T5" fmla="*/ 17 h 104"/>
                <a:gd name="T6" fmla="*/ 74 w 76"/>
                <a:gd name="T7" fmla="*/ 22 h 104"/>
                <a:gd name="T8" fmla="*/ 74 w 76"/>
                <a:gd name="T9" fmla="*/ 28 h 104"/>
                <a:gd name="T10" fmla="*/ 69 w 76"/>
                <a:gd name="T11" fmla="*/ 42 h 104"/>
                <a:gd name="T12" fmla="*/ 61 w 76"/>
                <a:gd name="T13" fmla="*/ 54 h 104"/>
                <a:gd name="T14" fmla="*/ 51 w 76"/>
                <a:gd name="T15" fmla="*/ 66 h 104"/>
                <a:gd name="T16" fmla="*/ 37 w 76"/>
                <a:gd name="T17" fmla="*/ 79 h 104"/>
                <a:gd name="T18" fmla="*/ 22 w 76"/>
                <a:gd name="T19" fmla="*/ 91 h 104"/>
                <a:gd name="T20" fmla="*/ 7 w 76"/>
                <a:gd name="T21" fmla="*/ 104 h 104"/>
                <a:gd name="T22" fmla="*/ 10 w 76"/>
                <a:gd name="T23" fmla="*/ 104 h 104"/>
                <a:gd name="T24" fmla="*/ 5 w 76"/>
                <a:gd name="T25" fmla="*/ 103 h 104"/>
                <a:gd name="T26" fmla="*/ 0 w 76"/>
                <a:gd name="T27" fmla="*/ 103 h 104"/>
                <a:gd name="T28" fmla="*/ 2 w 76"/>
                <a:gd name="T29" fmla="*/ 103 h 104"/>
                <a:gd name="T30" fmla="*/ 18 w 76"/>
                <a:gd name="T31" fmla="*/ 91 h 104"/>
                <a:gd name="T32" fmla="*/ 34 w 76"/>
                <a:gd name="T33" fmla="*/ 77 h 104"/>
                <a:gd name="T34" fmla="*/ 47 w 76"/>
                <a:gd name="T35" fmla="*/ 64 h 104"/>
                <a:gd name="T36" fmla="*/ 57 w 76"/>
                <a:gd name="T37" fmla="*/ 50 h 104"/>
                <a:gd name="T38" fmla="*/ 66 w 76"/>
                <a:gd name="T39" fmla="*/ 37 h 104"/>
                <a:gd name="T40" fmla="*/ 71 w 76"/>
                <a:gd name="T41" fmla="*/ 25 h 104"/>
                <a:gd name="T42" fmla="*/ 71 w 76"/>
                <a:gd name="T43" fmla="*/ 18 h 104"/>
                <a:gd name="T44" fmla="*/ 71 w 76"/>
                <a:gd name="T45" fmla="*/ 13 h 104"/>
                <a:gd name="T46" fmla="*/ 69 w 76"/>
                <a:gd name="T47" fmla="*/ 8 h 104"/>
                <a:gd name="T48" fmla="*/ 66 w 76"/>
                <a:gd name="T49" fmla="*/ 3 h 104"/>
                <a:gd name="T50" fmla="*/ 59 w 76"/>
                <a:gd name="T51" fmla="*/ 1 h 104"/>
                <a:gd name="T52" fmla="*/ 59 w 76"/>
                <a:gd name="T53" fmla="*/ 0 h 104"/>
                <a:gd name="T54" fmla="*/ 62 w 76"/>
                <a:gd name="T55" fmla="*/ 0 h 104"/>
                <a:gd name="T56" fmla="*/ 67 w 76"/>
                <a:gd name="T57" fmla="*/ 1 h 104"/>
                <a:gd name="T58" fmla="*/ 72 w 76"/>
                <a:gd name="T59" fmla="*/ 3 h 104"/>
                <a:gd name="T60" fmla="*/ 76 w 76"/>
                <a:gd name="T61" fmla="*/ 5 h 104"/>
                <a:gd name="T62" fmla="*/ 76 w 76"/>
                <a:gd name="T63" fmla="*/ 5 h 104"/>
                <a:gd name="T64" fmla="*/ 71 w 76"/>
                <a:gd name="T65" fmla="*/ 3 h 10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6"/>
                <a:gd name="T100" fmla="*/ 0 h 104"/>
                <a:gd name="T101" fmla="*/ 76 w 76"/>
                <a:gd name="T102" fmla="*/ 104 h 10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6" h="104">
                  <a:moveTo>
                    <a:pt x="71" y="3"/>
                  </a:moveTo>
                  <a:lnTo>
                    <a:pt x="72" y="10"/>
                  </a:lnTo>
                  <a:lnTo>
                    <a:pt x="74" y="17"/>
                  </a:lnTo>
                  <a:lnTo>
                    <a:pt x="74" y="22"/>
                  </a:lnTo>
                  <a:lnTo>
                    <a:pt x="74" y="28"/>
                  </a:lnTo>
                  <a:lnTo>
                    <a:pt x="69" y="42"/>
                  </a:lnTo>
                  <a:lnTo>
                    <a:pt x="61" y="54"/>
                  </a:lnTo>
                  <a:lnTo>
                    <a:pt x="51" y="66"/>
                  </a:lnTo>
                  <a:lnTo>
                    <a:pt x="37" y="79"/>
                  </a:lnTo>
                  <a:lnTo>
                    <a:pt x="22" y="91"/>
                  </a:lnTo>
                  <a:lnTo>
                    <a:pt x="7" y="104"/>
                  </a:lnTo>
                  <a:lnTo>
                    <a:pt x="10" y="104"/>
                  </a:lnTo>
                  <a:lnTo>
                    <a:pt x="5" y="103"/>
                  </a:lnTo>
                  <a:lnTo>
                    <a:pt x="0" y="103"/>
                  </a:lnTo>
                  <a:lnTo>
                    <a:pt x="2" y="103"/>
                  </a:lnTo>
                  <a:lnTo>
                    <a:pt x="18" y="91"/>
                  </a:lnTo>
                  <a:lnTo>
                    <a:pt x="34" y="77"/>
                  </a:lnTo>
                  <a:lnTo>
                    <a:pt x="47" y="64"/>
                  </a:lnTo>
                  <a:lnTo>
                    <a:pt x="57" y="50"/>
                  </a:lnTo>
                  <a:lnTo>
                    <a:pt x="66" y="37"/>
                  </a:lnTo>
                  <a:lnTo>
                    <a:pt x="71" y="25"/>
                  </a:lnTo>
                  <a:lnTo>
                    <a:pt x="71" y="18"/>
                  </a:lnTo>
                  <a:lnTo>
                    <a:pt x="71" y="13"/>
                  </a:lnTo>
                  <a:lnTo>
                    <a:pt x="69" y="8"/>
                  </a:lnTo>
                  <a:lnTo>
                    <a:pt x="66" y="3"/>
                  </a:lnTo>
                  <a:lnTo>
                    <a:pt x="59" y="1"/>
                  </a:lnTo>
                  <a:lnTo>
                    <a:pt x="59" y="0"/>
                  </a:lnTo>
                  <a:lnTo>
                    <a:pt x="62" y="0"/>
                  </a:lnTo>
                  <a:lnTo>
                    <a:pt x="67" y="1"/>
                  </a:lnTo>
                  <a:lnTo>
                    <a:pt x="72" y="3"/>
                  </a:lnTo>
                  <a:lnTo>
                    <a:pt x="76" y="5"/>
                  </a:lnTo>
                  <a:lnTo>
                    <a:pt x="71" y="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63" name="Freeform 493"/>
            <p:cNvSpPr>
              <a:spLocks/>
            </p:cNvSpPr>
            <p:nvPr/>
          </p:nvSpPr>
          <p:spPr bwMode="auto">
            <a:xfrm>
              <a:off x="3961" y="1520"/>
              <a:ext cx="149" cy="419"/>
            </a:xfrm>
            <a:custGeom>
              <a:avLst/>
              <a:gdLst>
                <a:gd name="T0" fmla="*/ 143 w 149"/>
                <a:gd name="T1" fmla="*/ 0 h 419"/>
                <a:gd name="T2" fmla="*/ 147 w 149"/>
                <a:gd name="T3" fmla="*/ 25 h 419"/>
                <a:gd name="T4" fmla="*/ 149 w 149"/>
                <a:gd name="T5" fmla="*/ 51 h 419"/>
                <a:gd name="T6" fmla="*/ 149 w 149"/>
                <a:gd name="T7" fmla="*/ 78 h 419"/>
                <a:gd name="T8" fmla="*/ 145 w 149"/>
                <a:gd name="T9" fmla="*/ 103 h 419"/>
                <a:gd name="T10" fmla="*/ 140 w 149"/>
                <a:gd name="T11" fmla="*/ 130 h 419"/>
                <a:gd name="T12" fmla="*/ 133 w 149"/>
                <a:gd name="T13" fmla="*/ 157 h 419"/>
                <a:gd name="T14" fmla="*/ 127 w 149"/>
                <a:gd name="T15" fmla="*/ 183 h 419"/>
                <a:gd name="T16" fmla="*/ 116 w 149"/>
                <a:gd name="T17" fmla="*/ 210 h 419"/>
                <a:gd name="T18" fmla="*/ 106 w 149"/>
                <a:gd name="T19" fmla="*/ 237 h 419"/>
                <a:gd name="T20" fmla="*/ 95 w 149"/>
                <a:gd name="T21" fmla="*/ 264 h 419"/>
                <a:gd name="T22" fmla="*/ 81 w 149"/>
                <a:gd name="T23" fmla="*/ 291 h 419"/>
                <a:gd name="T24" fmla="*/ 68 w 149"/>
                <a:gd name="T25" fmla="*/ 316 h 419"/>
                <a:gd name="T26" fmla="*/ 37 w 149"/>
                <a:gd name="T27" fmla="*/ 368 h 419"/>
                <a:gd name="T28" fmla="*/ 7 w 149"/>
                <a:gd name="T29" fmla="*/ 419 h 419"/>
                <a:gd name="T30" fmla="*/ 0 w 149"/>
                <a:gd name="T31" fmla="*/ 419 h 419"/>
                <a:gd name="T32" fmla="*/ 17 w 149"/>
                <a:gd name="T33" fmla="*/ 395 h 419"/>
                <a:gd name="T34" fmla="*/ 32 w 149"/>
                <a:gd name="T35" fmla="*/ 368 h 419"/>
                <a:gd name="T36" fmla="*/ 49 w 149"/>
                <a:gd name="T37" fmla="*/ 343 h 419"/>
                <a:gd name="T38" fmla="*/ 62 w 149"/>
                <a:gd name="T39" fmla="*/ 314 h 419"/>
                <a:gd name="T40" fmla="*/ 78 w 149"/>
                <a:gd name="T41" fmla="*/ 287 h 419"/>
                <a:gd name="T42" fmla="*/ 89 w 149"/>
                <a:gd name="T43" fmla="*/ 259 h 419"/>
                <a:gd name="T44" fmla="*/ 101 w 149"/>
                <a:gd name="T45" fmla="*/ 230 h 419"/>
                <a:gd name="T46" fmla="*/ 113 w 149"/>
                <a:gd name="T47" fmla="*/ 201 h 419"/>
                <a:gd name="T48" fmla="*/ 122 w 149"/>
                <a:gd name="T49" fmla="*/ 172 h 419"/>
                <a:gd name="T50" fmla="*/ 130 w 149"/>
                <a:gd name="T51" fmla="*/ 144 h 419"/>
                <a:gd name="T52" fmla="*/ 135 w 149"/>
                <a:gd name="T53" fmla="*/ 117 h 419"/>
                <a:gd name="T54" fmla="*/ 138 w 149"/>
                <a:gd name="T55" fmla="*/ 90 h 419"/>
                <a:gd name="T56" fmla="*/ 140 w 149"/>
                <a:gd name="T57" fmla="*/ 64 h 419"/>
                <a:gd name="T58" fmla="*/ 140 w 149"/>
                <a:gd name="T59" fmla="*/ 41 h 419"/>
                <a:gd name="T60" fmla="*/ 138 w 149"/>
                <a:gd name="T61" fmla="*/ 19 h 419"/>
                <a:gd name="T62" fmla="*/ 132 w 149"/>
                <a:gd name="T63" fmla="*/ 0 h 419"/>
                <a:gd name="T64" fmla="*/ 143 w 149"/>
                <a:gd name="T65" fmla="*/ 0 h 41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49"/>
                <a:gd name="T100" fmla="*/ 0 h 419"/>
                <a:gd name="T101" fmla="*/ 149 w 149"/>
                <a:gd name="T102" fmla="*/ 419 h 41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49" h="419">
                  <a:moveTo>
                    <a:pt x="143" y="0"/>
                  </a:moveTo>
                  <a:lnTo>
                    <a:pt x="147" y="25"/>
                  </a:lnTo>
                  <a:lnTo>
                    <a:pt x="149" y="51"/>
                  </a:lnTo>
                  <a:lnTo>
                    <a:pt x="149" y="78"/>
                  </a:lnTo>
                  <a:lnTo>
                    <a:pt x="145" y="103"/>
                  </a:lnTo>
                  <a:lnTo>
                    <a:pt x="140" y="130"/>
                  </a:lnTo>
                  <a:lnTo>
                    <a:pt x="133" y="157"/>
                  </a:lnTo>
                  <a:lnTo>
                    <a:pt x="127" y="183"/>
                  </a:lnTo>
                  <a:lnTo>
                    <a:pt x="116" y="210"/>
                  </a:lnTo>
                  <a:lnTo>
                    <a:pt x="106" y="237"/>
                  </a:lnTo>
                  <a:lnTo>
                    <a:pt x="95" y="264"/>
                  </a:lnTo>
                  <a:lnTo>
                    <a:pt x="81" y="291"/>
                  </a:lnTo>
                  <a:lnTo>
                    <a:pt x="68" y="316"/>
                  </a:lnTo>
                  <a:lnTo>
                    <a:pt x="37" y="368"/>
                  </a:lnTo>
                  <a:lnTo>
                    <a:pt x="7" y="419"/>
                  </a:lnTo>
                  <a:lnTo>
                    <a:pt x="0" y="419"/>
                  </a:lnTo>
                  <a:lnTo>
                    <a:pt x="17" y="395"/>
                  </a:lnTo>
                  <a:lnTo>
                    <a:pt x="32" y="368"/>
                  </a:lnTo>
                  <a:lnTo>
                    <a:pt x="49" y="343"/>
                  </a:lnTo>
                  <a:lnTo>
                    <a:pt x="62" y="314"/>
                  </a:lnTo>
                  <a:lnTo>
                    <a:pt x="78" y="287"/>
                  </a:lnTo>
                  <a:lnTo>
                    <a:pt x="89" y="259"/>
                  </a:lnTo>
                  <a:lnTo>
                    <a:pt x="101" y="230"/>
                  </a:lnTo>
                  <a:lnTo>
                    <a:pt x="113" y="201"/>
                  </a:lnTo>
                  <a:lnTo>
                    <a:pt x="122" y="172"/>
                  </a:lnTo>
                  <a:lnTo>
                    <a:pt x="130" y="144"/>
                  </a:lnTo>
                  <a:lnTo>
                    <a:pt x="135" y="117"/>
                  </a:lnTo>
                  <a:lnTo>
                    <a:pt x="138" y="90"/>
                  </a:lnTo>
                  <a:lnTo>
                    <a:pt x="140" y="64"/>
                  </a:lnTo>
                  <a:lnTo>
                    <a:pt x="140" y="41"/>
                  </a:lnTo>
                  <a:lnTo>
                    <a:pt x="138" y="19"/>
                  </a:lnTo>
                  <a:lnTo>
                    <a:pt x="132" y="0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64" name="Freeform 494"/>
            <p:cNvSpPr>
              <a:spLocks/>
            </p:cNvSpPr>
            <p:nvPr/>
          </p:nvSpPr>
          <p:spPr bwMode="auto">
            <a:xfrm>
              <a:off x="3801" y="2363"/>
              <a:ext cx="827" cy="92"/>
            </a:xfrm>
            <a:custGeom>
              <a:avLst/>
              <a:gdLst>
                <a:gd name="T0" fmla="*/ 827 w 827"/>
                <a:gd name="T1" fmla="*/ 48 h 92"/>
                <a:gd name="T2" fmla="*/ 827 w 827"/>
                <a:gd name="T3" fmla="*/ 53 h 92"/>
                <a:gd name="T4" fmla="*/ 824 w 827"/>
                <a:gd name="T5" fmla="*/ 58 h 92"/>
                <a:gd name="T6" fmla="*/ 820 w 827"/>
                <a:gd name="T7" fmla="*/ 61 h 92"/>
                <a:gd name="T8" fmla="*/ 817 w 827"/>
                <a:gd name="T9" fmla="*/ 66 h 92"/>
                <a:gd name="T10" fmla="*/ 810 w 827"/>
                <a:gd name="T11" fmla="*/ 70 h 92"/>
                <a:gd name="T12" fmla="*/ 803 w 827"/>
                <a:gd name="T13" fmla="*/ 75 h 92"/>
                <a:gd name="T14" fmla="*/ 795 w 827"/>
                <a:gd name="T15" fmla="*/ 78 h 92"/>
                <a:gd name="T16" fmla="*/ 785 w 827"/>
                <a:gd name="T17" fmla="*/ 80 h 92"/>
                <a:gd name="T18" fmla="*/ 761 w 827"/>
                <a:gd name="T19" fmla="*/ 85 h 92"/>
                <a:gd name="T20" fmla="*/ 731 w 827"/>
                <a:gd name="T21" fmla="*/ 86 h 92"/>
                <a:gd name="T22" fmla="*/ 695 w 827"/>
                <a:gd name="T23" fmla="*/ 86 h 92"/>
                <a:gd name="T24" fmla="*/ 651 w 827"/>
                <a:gd name="T25" fmla="*/ 85 h 92"/>
                <a:gd name="T26" fmla="*/ 564 w 827"/>
                <a:gd name="T27" fmla="*/ 78 h 92"/>
                <a:gd name="T28" fmla="*/ 476 w 827"/>
                <a:gd name="T29" fmla="*/ 71 h 92"/>
                <a:gd name="T30" fmla="*/ 388 w 827"/>
                <a:gd name="T31" fmla="*/ 61 h 92"/>
                <a:gd name="T32" fmla="*/ 302 w 827"/>
                <a:gd name="T33" fmla="*/ 51 h 92"/>
                <a:gd name="T34" fmla="*/ 219 w 827"/>
                <a:gd name="T35" fmla="*/ 39 h 92"/>
                <a:gd name="T36" fmla="*/ 140 w 827"/>
                <a:gd name="T37" fmla="*/ 26 h 92"/>
                <a:gd name="T38" fmla="*/ 65 w 827"/>
                <a:gd name="T39" fmla="*/ 14 h 92"/>
                <a:gd name="T40" fmla="*/ 0 w 827"/>
                <a:gd name="T41" fmla="*/ 0 h 92"/>
                <a:gd name="T42" fmla="*/ 60 w 827"/>
                <a:gd name="T43" fmla="*/ 12 h 92"/>
                <a:gd name="T44" fmla="*/ 121 w 827"/>
                <a:gd name="T45" fmla="*/ 24 h 92"/>
                <a:gd name="T46" fmla="*/ 180 w 827"/>
                <a:gd name="T47" fmla="*/ 36 h 92"/>
                <a:gd name="T48" fmla="*/ 248 w 827"/>
                <a:gd name="T49" fmla="*/ 46 h 92"/>
                <a:gd name="T50" fmla="*/ 324 w 827"/>
                <a:gd name="T51" fmla="*/ 56 h 92"/>
                <a:gd name="T52" fmla="*/ 413 w 827"/>
                <a:gd name="T53" fmla="*/ 68 h 92"/>
                <a:gd name="T54" fmla="*/ 521 w 827"/>
                <a:gd name="T55" fmla="*/ 78 h 92"/>
                <a:gd name="T56" fmla="*/ 650 w 827"/>
                <a:gd name="T57" fmla="*/ 90 h 92"/>
                <a:gd name="T58" fmla="*/ 697 w 827"/>
                <a:gd name="T59" fmla="*/ 92 h 92"/>
                <a:gd name="T60" fmla="*/ 734 w 827"/>
                <a:gd name="T61" fmla="*/ 92 h 92"/>
                <a:gd name="T62" fmla="*/ 764 w 827"/>
                <a:gd name="T63" fmla="*/ 90 h 92"/>
                <a:gd name="T64" fmla="*/ 788 w 827"/>
                <a:gd name="T65" fmla="*/ 85 h 92"/>
                <a:gd name="T66" fmla="*/ 798 w 827"/>
                <a:gd name="T67" fmla="*/ 81 h 92"/>
                <a:gd name="T68" fmla="*/ 807 w 827"/>
                <a:gd name="T69" fmla="*/ 78 h 92"/>
                <a:gd name="T70" fmla="*/ 813 w 827"/>
                <a:gd name="T71" fmla="*/ 73 h 92"/>
                <a:gd name="T72" fmla="*/ 818 w 827"/>
                <a:gd name="T73" fmla="*/ 70 h 92"/>
                <a:gd name="T74" fmla="*/ 822 w 827"/>
                <a:gd name="T75" fmla="*/ 64 h 92"/>
                <a:gd name="T76" fmla="*/ 825 w 827"/>
                <a:gd name="T77" fmla="*/ 59 h 92"/>
                <a:gd name="T78" fmla="*/ 827 w 827"/>
                <a:gd name="T79" fmla="*/ 53 h 92"/>
                <a:gd name="T80" fmla="*/ 827 w 827"/>
                <a:gd name="T81" fmla="*/ 48 h 9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827"/>
                <a:gd name="T124" fmla="*/ 0 h 92"/>
                <a:gd name="T125" fmla="*/ 827 w 827"/>
                <a:gd name="T126" fmla="*/ 92 h 9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827" h="92">
                  <a:moveTo>
                    <a:pt x="827" y="48"/>
                  </a:moveTo>
                  <a:lnTo>
                    <a:pt x="827" y="53"/>
                  </a:lnTo>
                  <a:lnTo>
                    <a:pt x="824" y="58"/>
                  </a:lnTo>
                  <a:lnTo>
                    <a:pt x="820" y="61"/>
                  </a:lnTo>
                  <a:lnTo>
                    <a:pt x="817" y="66"/>
                  </a:lnTo>
                  <a:lnTo>
                    <a:pt x="810" y="70"/>
                  </a:lnTo>
                  <a:lnTo>
                    <a:pt x="803" y="75"/>
                  </a:lnTo>
                  <a:lnTo>
                    <a:pt x="795" y="78"/>
                  </a:lnTo>
                  <a:lnTo>
                    <a:pt x="785" y="80"/>
                  </a:lnTo>
                  <a:lnTo>
                    <a:pt x="761" y="85"/>
                  </a:lnTo>
                  <a:lnTo>
                    <a:pt x="731" y="86"/>
                  </a:lnTo>
                  <a:lnTo>
                    <a:pt x="695" y="86"/>
                  </a:lnTo>
                  <a:lnTo>
                    <a:pt x="651" y="85"/>
                  </a:lnTo>
                  <a:lnTo>
                    <a:pt x="564" y="78"/>
                  </a:lnTo>
                  <a:lnTo>
                    <a:pt x="476" y="71"/>
                  </a:lnTo>
                  <a:lnTo>
                    <a:pt x="388" y="61"/>
                  </a:lnTo>
                  <a:lnTo>
                    <a:pt x="302" y="51"/>
                  </a:lnTo>
                  <a:lnTo>
                    <a:pt x="219" y="39"/>
                  </a:lnTo>
                  <a:lnTo>
                    <a:pt x="140" y="26"/>
                  </a:lnTo>
                  <a:lnTo>
                    <a:pt x="65" y="14"/>
                  </a:lnTo>
                  <a:lnTo>
                    <a:pt x="0" y="0"/>
                  </a:lnTo>
                  <a:lnTo>
                    <a:pt x="60" y="12"/>
                  </a:lnTo>
                  <a:lnTo>
                    <a:pt x="121" y="24"/>
                  </a:lnTo>
                  <a:lnTo>
                    <a:pt x="180" y="36"/>
                  </a:lnTo>
                  <a:lnTo>
                    <a:pt x="248" y="46"/>
                  </a:lnTo>
                  <a:lnTo>
                    <a:pt x="324" y="56"/>
                  </a:lnTo>
                  <a:lnTo>
                    <a:pt x="413" y="68"/>
                  </a:lnTo>
                  <a:lnTo>
                    <a:pt x="521" y="78"/>
                  </a:lnTo>
                  <a:lnTo>
                    <a:pt x="650" y="90"/>
                  </a:lnTo>
                  <a:lnTo>
                    <a:pt x="697" y="92"/>
                  </a:lnTo>
                  <a:lnTo>
                    <a:pt x="734" y="92"/>
                  </a:lnTo>
                  <a:lnTo>
                    <a:pt x="764" y="90"/>
                  </a:lnTo>
                  <a:lnTo>
                    <a:pt x="788" y="85"/>
                  </a:lnTo>
                  <a:lnTo>
                    <a:pt x="798" y="81"/>
                  </a:lnTo>
                  <a:lnTo>
                    <a:pt x="807" y="78"/>
                  </a:lnTo>
                  <a:lnTo>
                    <a:pt x="813" y="73"/>
                  </a:lnTo>
                  <a:lnTo>
                    <a:pt x="818" y="70"/>
                  </a:lnTo>
                  <a:lnTo>
                    <a:pt x="822" y="64"/>
                  </a:lnTo>
                  <a:lnTo>
                    <a:pt x="825" y="59"/>
                  </a:lnTo>
                  <a:lnTo>
                    <a:pt x="827" y="53"/>
                  </a:lnTo>
                  <a:lnTo>
                    <a:pt x="827" y="4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665" name="Freeform 495"/>
            <p:cNvSpPr>
              <a:spLocks/>
            </p:cNvSpPr>
            <p:nvPr/>
          </p:nvSpPr>
          <p:spPr bwMode="auto">
            <a:xfrm>
              <a:off x="3801" y="2363"/>
              <a:ext cx="827" cy="92"/>
            </a:xfrm>
            <a:custGeom>
              <a:avLst/>
              <a:gdLst>
                <a:gd name="T0" fmla="*/ 827 w 827"/>
                <a:gd name="T1" fmla="*/ 48 h 92"/>
                <a:gd name="T2" fmla="*/ 827 w 827"/>
                <a:gd name="T3" fmla="*/ 53 h 92"/>
                <a:gd name="T4" fmla="*/ 824 w 827"/>
                <a:gd name="T5" fmla="*/ 58 h 92"/>
                <a:gd name="T6" fmla="*/ 820 w 827"/>
                <a:gd name="T7" fmla="*/ 61 h 92"/>
                <a:gd name="T8" fmla="*/ 817 w 827"/>
                <a:gd name="T9" fmla="*/ 66 h 92"/>
                <a:gd name="T10" fmla="*/ 810 w 827"/>
                <a:gd name="T11" fmla="*/ 70 h 92"/>
                <a:gd name="T12" fmla="*/ 803 w 827"/>
                <a:gd name="T13" fmla="*/ 75 h 92"/>
                <a:gd name="T14" fmla="*/ 795 w 827"/>
                <a:gd name="T15" fmla="*/ 78 h 92"/>
                <a:gd name="T16" fmla="*/ 785 w 827"/>
                <a:gd name="T17" fmla="*/ 80 h 92"/>
                <a:gd name="T18" fmla="*/ 761 w 827"/>
                <a:gd name="T19" fmla="*/ 85 h 92"/>
                <a:gd name="T20" fmla="*/ 731 w 827"/>
                <a:gd name="T21" fmla="*/ 86 h 92"/>
                <a:gd name="T22" fmla="*/ 695 w 827"/>
                <a:gd name="T23" fmla="*/ 86 h 92"/>
                <a:gd name="T24" fmla="*/ 651 w 827"/>
                <a:gd name="T25" fmla="*/ 85 h 92"/>
                <a:gd name="T26" fmla="*/ 564 w 827"/>
                <a:gd name="T27" fmla="*/ 78 h 92"/>
                <a:gd name="T28" fmla="*/ 476 w 827"/>
                <a:gd name="T29" fmla="*/ 71 h 92"/>
                <a:gd name="T30" fmla="*/ 388 w 827"/>
                <a:gd name="T31" fmla="*/ 61 h 92"/>
                <a:gd name="T32" fmla="*/ 302 w 827"/>
                <a:gd name="T33" fmla="*/ 51 h 92"/>
                <a:gd name="T34" fmla="*/ 219 w 827"/>
                <a:gd name="T35" fmla="*/ 39 h 92"/>
                <a:gd name="T36" fmla="*/ 140 w 827"/>
                <a:gd name="T37" fmla="*/ 26 h 92"/>
                <a:gd name="T38" fmla="*/ 65 w 827"/>
                <a:gd name="T39" fmla="*/ 14 h 92"/>
                <a:gd name="T40" fmla="*/ 0 w 827"/>
                <a:gd name="T41" fmla="*/ 0 h 92"/>
                <a:gd name="T42" fmla="*/ 60 w 827"/>
                <a:gd name="T43" fmla="*/ 12 h 92"/>
                <a:gd name="T44" fmla="*/ 121 w 827"/>
                <a:gd name="T45" fmla="*/ 24 h 92"/>
                <a:gd name="T46" fmla="*/ 180 w 827"/>
                <a:gd name="T47" fmla="*/ 36 h 92"/>
                <a:gd name="T48" fmla="*/ 248 w 827"/>
                <a:gd name="T49" fmla="*/ 46 h 92"/>
                <a:gd name="T50" fmla="*/ 324 w 827"/>
                <a:gd name="T51" fmla="*/ 56 h 92"/>
                <a:gd name="T52" fmla="*/ 413 w 827"/>
                <a:gd name="T53" fmla="*/ 68 h 92"/>
                <a:gd name="T54" fmla="*/ 521 w 827"/>
                <a:gd name="T55" fmla="*/ 78 h 92"/>
                <a:gd name="T56" fmla="*/ 650 w 827"/>
                <a:gd name="T57" fmla="*/ 90 h 92"/>
                <a:gd name="T58" fmla="*/ 697 w 827"/>
                <a:gd name="T59" fmla="*/ 92 h 92"/>
                <a:gd name="T60" fmla="*/ 734 w 827"/>
                <a:gd name="T61" fmla="*/ 92 h 92"/>
                <a:gd name="T62" fmla="*/ 764 w 827"/>
                <a:gd name="T63" fmla="*/ 90 h 92"/>
                <a:gd name="T64" fmla="*/ 788 w 827"/>
                <a:gd name="T65" fmla="*/ 85 h 92"/>
                <a:gd name="T66" fmla="*/ 798 w 827"/>
                <a:gd name="T67" fmla="*/ 81 h 92"/>
                <a:gd name="T68" fmla="*/ 807 w 827"/>
                <a:gd name="T69" fmla="*/ 78 h 92"/>
                <a:gd name="T70" fmla="*/ 813 w 827"/>
                <a:gd name="T71" fmla="*/ 73 h 92"/>
                <a:gd name="T72" fmla="*/ 818 w 827"/>
                <a:gd name="T73" fmla="*/ 70 h 92"/>
                <a:gd name="T74" fmla="*/ 822 w 827"/>
                <a:gd name="T75" fmla="*/ 64 h 92"/>
                <a:gd name="T76" fmla="*/ 825 w 827"/>
                <a:gd name="T77" fmla="*/ 59 h 92"/>
                <a:gd name="T78" fmla="*/ 827 w 827"/>
                <a:gd name="T79" fmla="*/ 53 h 92"/>
                <a:gd name="T80" fmla="*/ 827 w 827"/>
                <a:gd name="T81" fmla="*/ 48 h 9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827"/>
                <a:gd name="T124" fmla="*/ 0 h 92"/>
                <a:gd name="T125" fmla="*/ 827 w 827"/>
                <a:gd name="T126" fmla="*/ 92 h 9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827" h="92">
                  <a:moveTo>
                    <a:pt x="827" y="48"/>
                  </a:moveTo>
                  <a:lnTo>
                    <a:pt x="827" y="53"/>
                  </a:lnTo>
                  <a:lnTo>
                    <a:pt x="824" y="58"/>
                  </a:lnTo>
                  <a:lnTo>
                    <a:pt x="820" y="61"/>
                  </a:lnTo>
                  <a:lnTo>
                    <a:pt x="817" y="66"/>
                  </a:lnTo>
                  <a:lnTo>
                    <a:pt x="810" y="70"/>
                  </a:lnTo>
                  <a:lnTo>
                    <a:pt x="803" y="75"/>
                  </a:lnTo>
                  <a:lnTo>
                    <a:pt x="795" y="78"/>
                  </a:lnTo>
                  <a:lnTo>
                    <a:pt x="785" y="80"/>
                  </a:lnTo>
                  <a:lnTo>
                    <a:pt x="761" y="85"/>
                  </a:lnTo>
                  <a:lnTo>
                    <a:pt x="731" y="86"/>
                  </a:lnTo>
                  <a:lnTo>
                    <a:pt x="695" y="86"/>
                  </a:lnTo>
                  <a:lnTo>
                    <a:pt x="651" y="85"/>
                  </a:lnTo>
                  <a:lnTo>
                    <a:pt x="564" y="78"/>
                  </a:lnTo>
                  <a:lnTo>
                    <a:pt x="476" y="71"/>
                  </a:lnTo>
                  <a:lnTo>
                    <a:pt x="388" y="61"/>
                  </a:lnTo>
                  <a:lnTo>
                    <a:pt x="302" y="51"/>
                  </a:lnTo>
                  <a:lnTo>
                    <a:pt x="219" y="39"/>
                  </a:lnTo>
                  <a:lnTo>
                    <a:pt x="140" y="26"/>
                  </a:lnTo>
                  <a:lnTo>
                    <a:pt x="65" y="14"/>
                  </a:lnTo>
                  <a:lnTo>
                    <a:pt x="0" y="0"/>
                  </a:lnTo>
                  <a:lnTo>
                    <a:pt x="60" y="12"/>
                  </a:lnTo>
                  <a:lnTo>
                    <a:pt x="121" y="24"/>
                  </a:lnTo>
                  <a:lnTo>
                    <a:pt x="180" y="36"/>
                  </a:lnTo>
                  <a:lnTo>
                    <a:pt x="248" y="46"/>
                  </a:lnTo>
                  <a:lnTo>
                    <a:pt x="324" y="56"/>
                  </a:lnTo>
                  <a:lnTo>
                    <a:pt x="413" y="68"/>
                  </a:lnTo>
                  <a:lnTo>
                    <a:pt x="521" y="78"/>
                  </a:lnTo>
                  <a:lnTo>
                    <a:pt x="650" y="90"/>
                  </a:lnTo>
                  <a:lnTo>
                    <a:pt x="697" y="92"/>
                  </a:lnTo>
                  <a:lnTo>
                    <a:pt x="734" y="92"/>
                  </a:lnTo>
                  <a:lnTo>
                    <a:pt x="764" y="90"/>
                  </a:lnTo>
                  <a:lnTo>
                    <a:pt x="788" y="85"/>
                  </a:lnTo>
                  <a:lnTo>
                    <a:pt x="798" y="81"/>
                  </a:lnTo>
                  <a:lnTo>
                    <a:pt x="807" y="78"/>
                  </a:lnTo>
                  <a:lnTo>
                    <a:pt x="813" y="73"/>
                  </a:lnTo>
                  <a:lnTo>
                    <a:pt x="818" y="70"/>
                  </a:lnTo>
                  <a:lnTo>
                    <a:pt x="822" y="64"/>
                  </a:lnTo>
                  <a:lnTo>
                    <a:pt x="825" y="59"/>
                  </a:lnTo>
                  <a:lnTo>
                    <a:pt x="827" y="53"/>
                  </a:lnTo>
                  <a:lnTo>
                    <a:pt x="827" y="48"/>
                  </a:lnTo>
                  <a:close/>
                </a:path>
              </a:pathLst>
            </a:custGeom>
            <a:noFill/>
            <a:ln w="3175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06503" name="Text Box 496"/>
          <p:cNvSpPr txBox="1">
            <a:spLocks noChangeArrowheads="1"/>
          </p:cNvSpPr>
          <p:nvPr/>
        </p:nvSpPr>
        <p:spPr bwMode="auto">
          <a:xfrm>
            <a:off x="5256163" y="6334793"/>
            <a:ext cx="38211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de-DE" sz="2000" b="1" dirty="0">
                <a:solidFill>
                  <a:srgbClr val="02369E"/>
                </a:solidFill>
                <a:latin typeface="Arioso"/>
              </a:rPr>
              <a:t>©</a:t>
            </a:r>
            <a:r>
              <a:rPr lang="de-DE" altLang="de-DE" sz="2000" b="1" dirty="0">
                <a:solidFill>
                  <a:srgbClr val="02369E"/>
                </a:solidFill>
                <a:latin typeface="Arioso"/>
              </a:rPr>
              <a:t> Peter Uhlig</a:t>
            </a:r>
            <a:r>
              <a:rPr lang="de-DE" altLang="de-DE" sz="2000" b="1">
                <a:solidFill>
                  <a:srgbClr val="02369E"/>
                </a:solidFill>
                <a:latin typeface="Arioso"/>
              </a:rPr>
              <a:t>, September </a:t>
            </a:r>
            <a:r>
              <a:rPr lang="de-DE" altLang="de-DE" sz="2000" b="1" dirty="0">
                <a:solidFill>
                  <a:srgbClr val="02369E"/>
                </a:solidFill>
                <a:latin typeface="Arioso"/>
              </a:rPr>
              <a:t>2025</a:t>
            </a:r>
          </a:p>
        </p:txBody>
      </p:sp>
      <p:sp>
        <p:nvSpPr>
          <p:cNvPr id="106504" name="Text Box 497"/>
          <p:cNvSpPr txBox="1">
            <a:spLocks noChangeArrowheads="1"/>
          </p:cNvSpPr>
          <p:nvPr/>
        </p:nvSpPr>
        <p:spPr bwMode="auto">
          <a:xfrm>
            <a:off x="6502400" y="2540000"/>
            <a:ext cx="2006600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793750" eaLnBrk="0" hangingPunct="0">
              <a:lnSpc>
                <a:spcPct val="80000"/>
              </a:lnSpc>
              <a:spcBef>
                <a:spcPct val="50000"/>
              </a:spcBef>
            </a:pPr>
            <a:r>
              <a:rPr lang="de-DE" altLang="de-DE"/>
              <a:t>Bob Skinner</a:t>
            </a:r>
          </a:p>
        </p:txBody>
      </p:sp>
    </p:spTree>
  </p:cSld>
  <p:clrMapOvr>
    <a:masterClrMapping/>
  </p:clrMapOvr>
  <p:transition>
    <p:pull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9" name="Text Box 456"/>
          <p:cNvSpPr txBox="1">
            <a:spLocks noChangeArrowheads="1"/>
          </p:cNvSpPr>
          <p:nvPr/>
        </p:nvSpPr>
        <p:spPr bwMode="auto">
          <a:xfrm>
            <a:off x="8051800" y="6543675"/>
            <a:ext cx="939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1200" b="1" dirty="0"/>
              <a:t>F-27.01.01</a:t>
            </a:r>
          </a:p>
        </p:txBody>
      </p:sp>
      <p:sp>
        <p:nvSpPr>
          <p:cNvPr id="65550" name="Text Box 753"/>
          <p:cNvSpPr txBox="1">
            <a:spLocks noChangeArrowheads="1"/>
          </p:cNvSpPr>
          <p:nvPr/>
        </p:nvSpPr>
        <p:spPr bwMode="auto">
          <a:xfrm>
            <a:off x="457200" y="4922838"/>
            <a:ext cx="8115300" cy="10772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/>
            <a:r>
              <a:rPr lang="en-GB" sz="1600" b="1" dirty="0"/>
              <a:t>From upright, fly past centre, pull through a ¼ loop into a vertical upline, perform a snap roll, pull through a ¼ loop, perform consecutively two ¼ rolls, push through a ¼ loop into a vertical downline, perform a snap roll, push through a ¼ loop, perform consecutively two ¼ rolls, exit upright.</a:t>
            </a:r>
            <a:endParaRPr lang="de-DE" altLang="de-DE" sz="1400" b="1" dirty="0"/>
          </a:p>
        </p:txBody>
      </p:sp>
      <p:sp>
        <p:nvSpPr>
          <p:cNvPr id="65551" name="Rectangle 140"/>
          <p:cNvSpPr>
            <a:spLocks noChangeArrowheads="1"/>
          </p:cNvSpPr>
          <p:nvPr/>
        </p:nvSpPr>
        <p:spPr bwMode="auto">
          <a:xfrm>
            <a:off x="1537386" y="41734"/>
            <a:ext cx="741203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449263" algn="l"/>
              </a:tabLst>
            </a:pPr>
            <a:r>
              <a:rPr lang="en-GB" sz="2000" b="1" dirty="0"/>
              <a:t>F-27.01 Square Loop with snap roll, two quarter rolls, snap roll, two quarter rolls</a:t>
            </a:r>
            <a:endParaRPr lang="en-US" altLang="de-DE" sz="2000" b="1" dirty="0"/>
          </a:p>
        </p:txBody>
      </p:sp>
      <p:cxnSp>
        <p:nvCxnSpPr>
          <p:cNvPr id="105" name="Gerader Verbinder 104">
            <a:extLst/>
          </p:cNvPr>
          <p:cNvCxnSpPr>
            <a:cxnSpLocks/>
          </p:cNvCxnSpPr>
          <p:nvPr/>
        </p:nvCxnSpPr>
        <p:spPr bwMode="auto">
          <a:xfrm flipH="1">
            <a:off x="6561138" y="4776788"/>
            <a:ext cx="6350" cy="13493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Arc 509">
            <a:extLst>
              <a:ext uri="{FF2B5EF4-FFF2-40B4-BE49-F238E27FC236}">
                <a16:creationId xmlns:a16="http://schemas.microsoft.com/office/drawing/2014/main" id="{490D8A68-46D2-422A-B6D1-C74DCA3B5BD5}"/>
              </a:ext>
            </a:extLst>
          </p:cNvPr>
          <p:cNvSpPr>
            <a:spLocks/>
          </p:cNvSpPr>
          <p:nvPr/>
        </p:nvSpPr>
        <p:spPr bwMode="auto">
          <a:xfrm rot="16200000" flipH="1">
            <a:off x="3359944" y="3699669"/>
            <a:ext cx="442912" cy="4000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8" name="Line 510">
            <a:extLst>
              <a:ext uri="{FF2B5EF4-FFF2-40B4-BE49-F238E27FC236}">
                <a16:creationId xmlns:a16="http://schemas.microsoft.com/office/drawing/2014/main" id="{9983170E-AC58-4C6C-A312-8AF2961C0E4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363913" y="1895475"/>
            <a:ext cx="23812" cy="18049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9" name="Line 511">
            <a:extLst>
              <a:ext uri="{FF2B5EF4-FFF2-40B4-BE49-F238E27FC236}">
                <a16:creationId xmlns:a16="http://schemas.microsoft.com/office/drawing/2014/main" id="{211EB914-1259-4640-81FC-88D430E847A2}"/>
              </a:ext>
            </a:extLst>
          </p:cNvPr>
          <p:cNvSpPr>
            <a:spLocks noChangeShapeType="1"/>
          </p:cNvSpPr>
          <p:nvPr/>
        </p:nvSpPr>
        <p:spPr bwMode="auto">
          <a:xfrm rot="16200000" flipV="1">
            <a:off x="4645819" y="570706"/>
            <a:ext cx="0" cy="17351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0" name="Line 512">
            <a:extLst>
              <a:ext uri="{FF2B5EF4-FFF2-40B4-BE49-F238E27FC236}">
                <a16:creationId xmlns:a16="http://schemas.microsoft.com/office/drawing/2014/main" id="{7EE34BF8-B7AE-41E0-B4F2-C13497DB0D0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947826" y="1820863"/>
            <a:ext cx="86196" cy="173064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1" name="Arc 513">
            <a:extLst>
              <a:ext uri="{FF2B5EF4-FFF2-40B4-BE49-F238E27FC236}">
                <a16:creationId xmlns:a16="http://schemas.microsoft.com/office/drawing/2014/main" id="{EAEE2FA9-0B76-448F-8D7F-19998E11ECC5}"/>
              </a:ext>
            </a:extLst>
          </p:cNvPr>
          <p:cNvSpPr>
            <a:spLocks/>
          </p:cNvSpPr>
          <p:nvPr/>
        </p:nvSpPr>
        <p:spPr bwMode="auto">
          <a:xfrm rot="16200000">
            <a:off x="3346450" y="1465263"/>
            <a:ext cx="444500" cy="4000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2" name="Arc 514">
            <a:extLst>
              <a:ext uri="{FF2B5EF4-FFF2-40B4-BE49-F238E27FC236}">
                <a16:creationId xmlns:a16="http://schemas.microsoft.com/office/drawing/2014/main" id="{2E284B1C-3538-4363-9E3E-B2DA904E843A}"/>
              </a:ext>
            </a:extLst>
          </p:cNvPr>
          <p:cNvSpPr>
            <a:spLocks/>
          </p:cNvSpPr>
          <p:nvPr/>
        </p:nvSpPr>
        <p:spPr bwMode="auto">
          <a:xfrm>
            <a:off x="5474713" y="1441450"/>
            <a:ext cx="468312" cy="37941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3" name="Arc 516">
            <a:extLst>
              <a:ext uri="{FF2B5EF4-FFF2-40B4-BE49-F238E27FC236}">
                <a16:creationId xmlns:a16="http://schemas.microsoft.com/office/drawing/2014/main" id="{244CCC28-4E01-4772-B936-8248DDD6CE40}"/>
              </a:ext>
            </a:extLst>
          </p:cNvPr>
          <p:cNvSpPr>
            <a:spLocks/>
          </p:cNvSpPr>
          <p:nvPr/>
        </p:nvSpPr>
        <p:spPr bwMode="auto">
          <a:xfrm rot="5400000">
            <a:off x="5615911" y="3565959"/>
            <a:ext cx="442913" cy="4000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4" name="Line 517">
            <a:extLst>
              <a:ext uri="{FF2B5EF4-FFF2-40B4-BE49-F238E27FC236}">
                <a16:creationId xmlns:a16="http://schemas.microsoft.com/office/drawing/2014/main" id="{870F9518-88B0-44F7-8810-33E861304EA4}"/>
              </a:ext>
            </a:extLst>
          </p:cNvPr>
          <p:cNvSpPr>
            <a:spLocks noChangeShapeType="1"/>
          </p:cNvSpPr>
          <p:nvPr/>
        </p:nvSpPr>
        <p:spPr bwMode="auto">
          <a:xfrm rot="16200000" flipV="1">
            <a:off x="5126831" y="2778919"/>
            <a:ext cx="4763" cy="26892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115" name="Group 518">
            <a:extLst>
              <a:ext uri="{FF2B5EF4-FFF2-40B4-BE49-F238E27FC236}">
                <a16:creationId xmlns:a16="http://schemas.microsoft.com/office/drawing/2014/main" id="{84C13D6A-196F-4B27-A0E7-63E078ACA50D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5857357" y="2967214"/>
            <a:ext cx="311150" cy="490537"/>
            <a:chOff x="2820" y="264"/>
            <a:chExt cx="420" cy="1452"/>
          </a:xfrm>
        </p:grpSpPr>
        <p:sp>
          <p:nvSpPr>
            <p:cNvPr id="116" name="Line 519">
              <a:extLst>
                <a:ext uri="{FF2B5EF4-FFF2-40B4-BE49-F238E27FC236}">
                  <a16:creationId xmlns:a16="http://schemas.microsoft.com/office/drawing/2014/main" id="{00172295-A7FD-46E8-AEE8-3D80F6B1D9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17" name="Group 520">
              <a:extLst>
                <a:ext uri="{FF2B5EF4-FFF2-40B4-BE49-F238E27FC236}">
                  <a16:creationId xmlns:a16="http://schemas.microsoft.com/office/drawing/2014/main" id="{C458BB88-A515-49AE-A572-52F1D792202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18" name="Group 521">
                <a:extLst>
                  <a:ext uri="{FF2B5EF4-FFF2-40B4-BE49-F238E27FC236}">
                    <a16:creationId xmlns:a16="http://schemas.microsoft.com/office/drawing/2014/main" id="{E5006FF3-EBD2-4070-87AF-448F7A3ED11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21" name="Group 522">
                  <a:extLst>
                    <a:ext uri="{FF2B5EF4-FFF2-40B4-BE49-F238E27FC236}">
                      <a16:creationId xmlns:a16="http://schemas.microsoft.com/office/drawing/2014/main" id="{687D444D-3F24-4037-BD51-CF1384B0E55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23" name="Group 523">
                    <a:extLst>
                      <a:ext uri="{FF2B5EF4-FFF2-40B4-BE49-F238E27FC236}">
                        <a16:creationId xmlns:a16="http://schemas.microsoft.com/office/drawing/2014/main" id="{E3F51F42-D2AC-4DED-BDD7-30E6EF4C06D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26" name="Freeform 524">
                      <a:extLst>
                        <a:ext uri="{FF2B5EF4-FFF2-40B4-BE49-F238E27FC236}">
                          <a16:creationId xmlns:a16="http://schemas.microsoft.com/office/drawing/2014/main" id="{95C76CAA-D7F0-49A9-953B-054A252D9CB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944 w 1153"/>
                        <a:gd name="T1" fmla="*/ 72 h 204"/>
                        <a:gd name="T2" fmla="*/ 1025 w 1153"/>
                        <a:gd name="T3" fmla="*/ 79 h 204"/>
                        <a:gd name="T4" fmla="*/ 1093 w 1153"/>
                        <a:gd name="T5" fmla="*/ 86 h 204"/>
                        <a:gd name="T6" fmla="*/ 1140 w 1153"/>
                        <a:gd name="T7" fmla="*/ 94 h 204"/>
                        <a:gd name="T8" fmla="*/ 1153 w 1153"/>
                        <a:gd name="T9" fmla="*/ 97 h 204"/>
                        <a:gd name="T10" fmla="*/ 1153 w 1153"/>
                        <a:gd name="T11" fmla="*/ 99 h 204"/>
                        <a:gd name="T12" fmla="*/ 1153 w 1153"/>
                        <a:gd name="T13" fmla="*/ 134 h 204"/>
                        <a:gd name="T14" fmla="*/ 1152 w 1153"/>
                        <a:gd name="T15" fmla="*/ 138 h 204"/>
                        <a:gd name="T16" fmla="*/ 1147 w 1153"/>
                        <a:gd name="T17" fmla="*/ 140 h 204"/>
                        <a:gd name="T18" fmla="*/ 1146 w 1153"/>
                        <a:gd name="T19" fmla="*/ 143 h 204"/>
                        <a:gd name="T20" fmla="*/ 1142 w 1153"/>
                        <a:gd name="T21" fmla="*/ 163 h 204"/>
                        <a:gd name="T22" fmla="*/ 1132 w 1153"/>
                        <a:gd name="T23" fmla="*/ 185 h 204"/>
                        <a:gd name="T24" fmla="*/ 1123 w 1153"/>
                        <a:gd name="T25" fmla="*/ 195 h 204"/>
                        <a:gd name="T26" fmla="*/ 1112 w 1153"/>
                        <a:gd name="T27" fmla="*/ 198 h 204"/>
                        <a:gd name="T28" fmla="*/ 1016 w 1153"/>
                        <a:gd name="T29" fmla="*/ 203 h 204"/>
                        <a:gd name="T30" fmla="*/ 931 w 1153"/>
                        <a:gd name="T31" fmla="*/ 204 h 204"/>
                        <a:gd name="T32" fmla="*/ 812 w 1153"/>
                        <a:gd name="T33" fmla="*/ 200 h 204"/>
                        <a:gd name="T34" fmla="*/ 616 w 1153"/>
                        <a:gd name="T35" fmla="*/ 188 h 204"/>
                        <a:gd name="T36" fmla="*/ 179 w 1153"/>
                        <a:gd name="T37" fmla="*/ 174 h 204"/>
                        <a:gd name="T38" fmla="*/ 133 w 1153"/>
                        <a:gd name="T39" fmla="*/ 180 h 204"/>
                        <a:gd name="T40" fmla="*/ 15 w 1153"/>
                        <a:gd name="T41" fmla="*/ 181 h 204"/>
                        <a:gd name="T42" fmla="*/ 8 w 1153"/>
                        <a:gd name="T43" fmla="*/ 180 h 204"/>
                        <a:gd name="T44" fmla="*/ 4 w 1153"/>
                        <a:gd name="T45" fmla="*/ 175 h 204"/>
                        <a:gd name="T46" fmla="*/ 0 w 1153"/>
                        <a:gd name="T47" fmla="*/ 163 h 204"/>
                        <a:gd name="T48" fmla="*/ 14 w 1153"/>
                        <a:gd name="T49" fmla="*/ 8 h 204"/>
                        <a:gd name="T50" fmla="*/ 18 w 1153"/>
                        <a:gd name="T51" fmla="*/ 2 h 204"/>
                        <a:gd name="T52" fmla="*/ 77 w 1153"/>
                        <a:gd name="T53" fmla="*/ 2 h 204"/>
                        <a:gd name="T54" fmla="*/ 101 w 1153"/>
                        <a:gd name="T55" fmla="*/ 8 h 204"/>
                        <a:gd name="T56" fmla="*/ 124 w 1153"/>
                        <a:gd name="T57" fmla="*/ 19 h 204"/>
                        <a:gd name="T58" fmla="*/ 217 w 1153"/>
                        <a:gd name="T59" fmla="*/ 76 h 204"/>
                        <a:gd name="T60" fmla="*/ 232 w 1153"/>
                        <a:gd name="T61" fmla="*/ 80 h 204"/>
                        <a:gd name="T62" fmla="*/ 256 w 1153"/>
                        <a:gd name="T63" fmla="*/ 84 h 204"/>
                        <a:gd name="T64" fmla="*/ 657 w 1153"/>
                        <a:gd name="T65" fmla="*/ 56 h 204"/>
                        <a:gd name="T66" fmla="*/ 682 w 1153"/>
                        <a:gd name="T67" fmla="*/ 83 h 204"/>
                        <a:gd name="T68" fmla="*/ 817 w 1153"/>
                        <a:gd name="T69" fmla="*/ 97 h 204"/>
                        <a:gd name="T70" fmla="*/ 846 w 1153"/>
                        <a:gd name="T71" fmla="*/ 96 h 204"/>
                        <a:gd name="T72" fmla="*/ 873 w 1153"/>
                        <a:gd name="T73" fmla="*/ 89 h 204"/>
                        <a:gd name="T74" fmla="*/ 896 w 1153"/>
                        <a:gd name="T75" fmla="*/ 77 h 2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27" name="Freeform 525">
                      <a:extLst>
                        <a:ext uri="{FF2B5EF4-FFF2-40B4-BE49-F238E27FC236}">
                          <a16:creationId xmlns:a16="http://schemas.microsoft.com/office/drawing/2014/main" id="{1CB76444-4A0E-4256-B93E-E5BF66BCE2A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19 h 69"/>
                        <a:gd name="T2" fmla="*/ 15 w 247"/>
                        <a:gd name="T3" fmla="*/ 50 h 69"/>
                        <a:gd name="T4" fmla="*/ 54 w 247"/>
                        <a:gd name="T5" fmla="*/ 55 h 69"/>
                        <a:gd name="T6" fmla="*/ 148 w 247"/>
                        <a:gd name="T7" fmla="*/ 69 h 69"/>
                        <a:gd name="T8" fmla="*/ 241 w 247"/>
                        <a:gd name="T9" fmla="*/ 56 h 69"/>
                        <a:gd name="T10" fmla="*/ 247 w 247"/>
                        <a:gd name="T11" fmla="*/ 32 h 69"/>
                        <a:gd name="T12" fmla="*/ 227 w 247"/>
                        <a:gd name="T13" fmla="*/ 25 h 69"/>
                        <a:gd name="T14" fmla="*/ 206 w 247"/>
                        <a:gd name="T15" fmla="*/ 18 h 69"/>
                        <a:gd name="T16" fmla="*/ 185 w 247"/>
                        <a:gd name="T17" fmla="*/ 12 h 69"/>
                        <a:gd name="T18" fmla="*/ 165 w 247"/>
                        <a:gd name="T19" fmla="*/ 6 h 69"/>
                        <a:gd name="T20" fmla="*/ 148 w 247"/>
                        <a:gd name="T21" fmla="*/ 2 h 69"/>
                        <a:gd name="T22" fmla="*/ 131 w 247"/>
                        <a:gd name="T23" fmla="*/ 0 h 69"/>
                        <a:gd name="T24" fmla="*/ 111 w 247"/>
                        <a:gd name="T25" fmla="*/ 2 h 69"/>
                        <a:gd name="T26" fmla="*/ 89 w 247"/>
                        <a:gd name="T27" fmla="*/ 5 h 69"/>
                        <a:gd name="T28" fmla="*/ 0 w 247"/>
                        <a:gd name="T29" fmla="*/ 19 h 6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24" name="Freeform 526">
                    <a:extLst>
                      <a:ext uri="{FF2B5EF4-FFF2-40B4-BE49-F238E27FC236}">
                        <a16:creationId xmlns:a16="http://schemas.microsoft.com/office/drawing/2014/main" id="{3678AF12-777C-4A54-B9AA-75E49F5D062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17 h 33"/>
                      <a:gd name="T2" fmla="*/ 0 w 293"/>
                      <a:gd name="T3" fmla="*/ 16 h 33"/>
                      <a:gd name="T4" fmla="*/ 105 w 293"/>
                      <a:gd name="T5" fmla="*/ 4 h 33"/>
                      <a:gd name="T6" fmla="*/ 135 w 293"/>
                      <a:gd name="T7" fmla="*/ 2 h 33"/>
                      <a:gd name="T8" fmla="*/ 159 w 293"/>
                      <a:gd name="T9" fmla="*/ 2 h 33"/>
                      <a:gd name="T10" fmla="*/ 179 w 293"/>
                      <a:gd name="T11" fmla="*/ 0 h 33"/>
                      <a:gd name="T12" fmla="*/ 195 w 293"/>
                      <a:gd name="T13" fmla="*/ 0 h 33"/>
                      <a:gd name="T14" fmla="*/ 219 w 293"/>
                      <a:gd name="T15" fmla="*/ 2 h 33"/>
                      <a:gd name="T16" fmla="*/ 239 w 293"/>
                      <a:gd name="T17" fmla="*/ 3 h 33"/>
                      <a:gd name="T18" fmla="*/ 256 w 293"/>
                      <a:gd name="T19" fmla="*/ 4 h 33"/>
                      <a:gd name="T20" fmla="*/ 269 w 293"/>
                      <a:gd name="T21" fmla="*/ 7 h 33"/>
                      <a:gd name="T22" fmla="*/ 279 w 293"/>
                      <a:gd name="T23" fmla="*/ 9 h 33"/>
                      <a:gd name="T24" fmla="*/ 287 w 293"/>
                      <a:gd name="T25" fmla="*/ 12 h 33"/>
                      <a:gd name="T26" fmla="*/ 291 w 293"/>
                      <a:gd name="T27" fmla="*/ 14 h 33"/>
                      <a:gd name="T28" fmla="*/ 293 w 293"/>
                      <a:gd name="T29" fmla="*/ 17 h 33"/>
                      <a:gd name="T30" fmla="*/ 291 w 293"/>
                      <a:gd name="T31" fmla="*/ 19 h 33"/>
                      <a:gd name="T32" fmla="*/ 287 w 293"/>
                      <a:gd name="T33" fmla="*/ 22 h 33"/>
                      <a:gd name="T34" fmla="*/ 279 w 293"/>
                      <a:gd name="T35" fmla="*/ 24 h 33"/>
                      <a:gd name="T36" fmla="*/ 269 w 293"/>
                      <a:gd name="T37" fmla="*/ 27 h 33"/>
                      <a:gd name="T38" fmla="*/ 256 w 293"/>
                      <a:gd name="T39" fmla="*/ 29 h 33"/>
                      <a:gd name="T40" fmla="*/ 239 w 293"/>
                      <a:gd name="T41" fmla="*/ 30 h 33"/>
                      <a:gd name="T42" fmla="*/ 219 w 293"/>
                      <a:gd name="T43" fmla="*/ 32 h 33"/>
                      <a:gd name="T44" fmla="*/ 195 w 293"/>
                      <a:gd name="T45" fmla="*/ 33 h 33"/>
                      <a:gd name="T46" fmla="*/ 180 w 293"/>
                      <a:gd name="T47" fmla="*/ 33 h 33"/>
                      <a:gd name="T48" fmla="*/ 159 w 293"/>
                      <a:gd name="T49" fmla="*/ 33 h 33"/>
                      <a:gd name="T50" fmla="*/ 135 w 293"/>
                      <a:gd name="T51" fmla="*/ 32 h 33"/>
                      <a:gd name="T52" fmla="*/ 105 w 293"/>
                      <a:gd name="T53" fmla="*/ 29 h 33"/>
                      <a:gd name="T54" fmla="*/ 0 w 293"/>
                      <a:gd name="T55" fmla="*/ 17 h 33"/>
                      <a:gd name="T56" fmla="*/ 0 w 293"/>
                      <a:gd name="T57" fmla="*/ 1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25" name="Freeform 527">
                    <a:extLst>
                      <a:ext uri="{FF2B5EF4-FFF2-40B4-BE49-F238E27FC236}">
                        <a16:creationId xmlns:a16="http://schemas.microsoft.com/office/drawing/2014/main" id="{CC8FFC3A-ACC9-461D-9F0E-58EA5DF91B1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7 h 33"/>
                      <a:gd name="T2" fmla="*/ 0 w 293"/>
                      <a:gd name="T3" fmla="*/ 16 h 33"/>
                      <a:gd name="T4" fmla="*/ 105 w 293"/>
                      <a:gd name="T5" fmla="*/ 4 h 33"/>
                      <a:gd name="T6" fmla="*/ 135 w 293"/>
                      <a:gd name="T7" fmla="*/ 2 h 33"/>
                      <a:gd name="T8" fmla="*/ 159 w 293"/>
                      <a:gd name="T9" fmla="*/ 2 h 33"/>
                      <a:gd name="T10" fmla="*/ 179 w 293"/>
                      <a:gd name="T11" fmla="*/ 0 h 33"/>
                      <a:gd name="T12" fmla="*/ 195 w 293"/>
                      <a:gd name="T13" fmla="*/ 0 h 33"/>
                      <a:gd name="T14" fmla="*/ 219 w 293"/>
                      <a:gd name="T15" fmla="*/ 2 h 33"/>
                      <a:gd name="T16" fmla="*/ 239 w 293"/>
                      <a:gd name="T17" fmla="*/ 3 h 33"/>
                      <a:gd name="T18" fmla="*/ 256 w 293"/>
                      <a:gd name="T19" fmla="*/ 4 h 33"/>
                      <a:gd name="T20" fmla="*/ 269 w 293"/>
                      <a:gd name="T21" fmla="*/ 7 h 33"/>
                      <a:gd name="T22" fmla="*/ 279 w 293"/>
                      <a:gd name="T23" fmla="*/ 9 h 33"/>
                      <a:gd name="T24" fmla="*/ 287 w 293"/>
                      <a:gd name="T25" fmla="*/ 12 h 33"/>
                      <a:gd name="T26" fmla="*/ 291 w 293"/>
                      <a:gd name="T27" fmla="*/ 14 h 33"/>
                      <a:gd name="T28" fmla="*/ 293 w 293"/>
                      <a:gd name="T29" fmla="*/ 17 h 33"/>
                      <a:gd name="T30" fmla="*/ 291 w 293"/>
                      <a:gd name="T31" fmla="*/ 19 h 33"/>
                      <a:gd name="T32" fmla="*/ 287 w 293"/>
                      <a:gd name="T33" fmla="*/ 22 h 33"/>
                      <a:gd name="T34" fmla="*/ 279 w 293"/>
                      <a:gd name="T35" fmla="*/ 24 h 33"/>
                      <a:gd name="T36" fmla="*/ 269 w 293"/>
                      <a:gd name="T37" fmla="*/ 27 h 33"/>
                      <a:gd name="T38" fmla="*/ 256 w 293"/>
                      <a:gd name="T39" fmla="*/ 29 h 33"/>
                      <a:gd name="T40" fmla="*/ 239 w 293"/>
                      <a:gd name="T41" fmla="*/ 30 h 33"/>
                      <a:gd name="T42" fmla="*/ 219 w 293"/>
                      <a:gd name="T43" fmla="*/ 32 h 33"/>
                      <a:gd name="T44" fmla="*/ 195 w 293"/>
                      <a:gd name="T45" fmla="*/ 33 h 33"/>
                      <a:gd name="T46" fmla="*/ 180 w 293"/>
                      <a:gd name="T47" fmla="*/ 33 h 33"/>
                      <a:gd name="T48" fmla="*/ 159 w 293"/>
                      <a:gd name="T49" fmla="*/ 33 h 33"/>
                      <a:gd name="T50" fmla="*/ 135 w 293"/>
                      <a:gd name="T51" fmla="*/ 32 h 33"/>
                      <a:gd name="T52" fmla="*/ 105 w 293"/>
                      <a:gd name="T53" fmla="*/ 29 h 33"/>
                      <a:gd name="T54" fmla="*/ 0 w 293"/>
                      <a:gd name="T55" fmla="*/ 17 h 33"/>
                      <a:gd name="T56" fmla="*/ 0 w 293"/>
                      <a:gd name="T57" fmla="*/ 1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22" name="Line 528">
                  <a:extLst>
                    <a:ext uri="{FF2B5EF4-FFF2-40B4-BE49-F238E27FC236}">
                      <a16:creationId xmlns:a16="http://schemas.microsoft.com/office/drawing/2014/main" id="{783FAF9A-8218-42AC-A835-5731782239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19" name="AutoShape 529">
                <a:extLst>
                  <a:ext uri="{FF2B5EF4-FFF2-40B4-BE49-F238E27FC236}">
                    <a16:creationId xmlns:a16="http://schemas.microsoft.com/office/drawing/2014/main" id="{C1EDF848-F4A1-40AC-97C4-1D4833E32E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20" name="Line 530">
                <a:extLst>
                  <a:ext uri="{FF2B5EF4-FFF2-40B4-BE49-F238E27FC236}">
                    <a16:creationId xmlns:a16="http://schemas.microsoft.com/office/drawing/2014/main" id="{ADAB6FCC-A03C-4F0A-B9BD-57DBC8EA34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128" name="AutoShape 545">
            <a:extLst>
              <a:ext uri="{FF2B5EF4-FFF2-40B4-BE49-F238E27FC236}">
                <a16:creationId xmlns:a16="http://schemas.microsoft.com/office/drawing/2014/main" id="{F40548C7-4BF2-4CE1-A0C1-1F131A3975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4850" y="4006850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grpSp>
        <p:nvGrpSpPr>
          <p:cNvPr id="129" name="Group 546">
            <a:extLst>
              <a:ext uri="{FF2B5EF4-FFF2-40B4-BE49-F238E27FC236}">
                <a16:creationId xmlns:a16="http://schemas.microsoft.com/office/drawing/2014/main" id="{0F1D2662-39AC-400F-B754-89A3FADEE09B}"/>
              </a:ext>
            </a:extLst>
          </p:cNvPr>
          <p:cNvGrpSpPr>
            <a:grpSpLocks/>
          </p:cNvGrpSpPr>
          <p:nvPr/>
        </p:nvGrpSpPr>
        <p:grpSpPr bwMode="auto">
          <a:xfrm rot="23955081">
            <a:off x="4048125" y="3990361"/>
            <a:ext cx="769938" cy="292100"/>
            <a:chOff x="4875" y="7237"/>
            <a:chExt cx="4230" cy="1883"/>
          </a:xfrm>
        </p:grpSpPr>
        <p:sp>
          <p:nvSpPr>
            <p:cNvPr id="130" name="Arc 547">
              <a:extLst>
                <a:ext uri="{FF2B5EF4-FFF2-40B4-BE49-F238E27FC236}">
                  <a16:creationId xmlns:a16="http://schemas.microsoft.com/office/drawing/2014/main" id="{B3E66C6C-EFF7-44AA-92F2-2BBCEAD7D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G0" fmla="+- 0 0 0"/>
                <a:gd name="G1" fmla="+- 14058 0 0"/>
                <a:gd name="G2" fmla="+- 21600 0 0"/>
                <a:gd name="T0" fmla="*/ 16400 w 21600"/>
                <a:gd name="T1" fmla="*/ 0 h 14058"/>
                <a:gd name="T2" fmla="*/ 21600 w 21600"/>
                <a:gd name="T3" fmla="*/ 14058 h 14058"/>
                <a:gd name="T4" fmla="*/ 0 w 21600"/>
                <a:gd name="T5" fmla="*/ 14058 h 14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31" name="AutoShape 548">
              <a:extLst>
                <a:ext uri="{FF2B5EF4-FFF2-40B4-BE49-F238E27FC236}">
                  <a16:creationId xmlns:a16="http://schemas.microsoft.com/office/drawing/2014/main" id="{40ECDDC6-F01B-43CF-9528-59A29DB7E87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32" name="Group 549">
            <a:extLst>
              <a:ext uri="{FF2B5EF4-FFF2-40B4-BE49-F238E27FC236}">
                <a16:creationId xmlns:a16="http://schemas.microsoft.com/office/drawing/2014/main" id="{BF53A83D-F43E-4D02-9C50-7D46DDF0894F}"/>
              </a:ext>
            </a:extLst>
          </p:cNvPr>
          <p:cNvGrpSpPr>
            <a:grpSpLocks/>
          </p:cNvGrpSpPr>
          <p:nvPr/>
        </p:nvGrpSpPr>
        <p:grpSpPr bwMode="auto">
          <a:xfrm rot="15975544" flipH="1" flipV="1">
            <a:off x="5077338" y="1172811"/>
            <a:ext cx="311150" cy="490538"/>
            <a:chOff x="2820" y="264"/>
            <a:chExt cx="420" cy="1452"/>
          </a:xfrm>
        </p:grpSpPr>
        <p:sp>
          <p:nvSpPr>
            <p:cNvPr id="133" name="Line 550">
              <a:extLst>
                <a:ext uri="{FF2B5EF4-FFF2-40B4-BE49-F238E27FC236}">
                  <a16:creationId xmlns:a16="http://schemas.microsoft.com/office/drawing/2014/main" id="{94FDB9A4-ECE2-41B2-AC18-49FB31A36E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34" name="Group 551">
              <a:extLst>
                <a:ext uri="{FF2B5EF4-FFF2-40B4-BE49-F238E27FC236}">
                  <a16:creationId xmlns:a16="http://schemas.microsoft.com/office/drawing/2014/main" id="{D68150CE-8A7E-49E3-B6C5-4885F5CF52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35" name="Group 552">
                <a:extLst>
                  <a:ext uri="{FF2B5EF4-FFF2-40B4-BE49-F238E27FC236}">
                    <a16:creationId xmlns:a16="http://schemas.microsoft.com/office/drawing/2014/main" id="{0A16BED8-89B7-4F3A-8628-5583F693326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38" name="Group 553">
                  <a:extLst>
                    <a:ext uri="{FF2B5EF4-FFF2-40B4-BE49-F238E27FC236}">
                      <a16:creationId xmlns:a16="http://schemas.microsoft.com/office/drawing/2014/main" id="{544954AA-773B-46FD-AE0F-D1E5B75D4CF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40" name="Group 554">
                    <a:extLst>
                      <a:ext uri="{FF2B5EF4-FFF2-40B4-BE49-F238E27FC236}">
                        <a16:creationId xmlns:a16="http://schemas.microsoft.com/office/drawing/2014/main" id="{D3910568-F6E4-451B-8F48-DE98CB0EC1A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43" name="Freeform 555">
                      <a:extLst>
                        <a:ext uri="{FF2B5EF4-FFF2-40B4-BE49-F238E27FC236}">
                          <a16:creationId xmlns:a16="http://schemas.microsoft.com/office/drawing/2014/main" id="{1FE74C4F-C325-4341-BBE5-031474E60C0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944 w 1153"/>
                        <a:gd name="T1" fmla="*/ 72 h 204"/>
                        <a:gd name="T2" fmla="*/ 1025 w 1153"/>
                        <a:gd name="T3" fmla="*/ 79 h 204"/>
                        <a:gd name="T4" fmla="*/ 1093 w 1153"/>
                        <a:gd name="T5" fmla="*/ 86 h 204"/>
                        <a:gd name="T6" fmla="*/ 1140 w 1153"/>
                        <a:gd name="T7" fmla="*/ 94 h 204"/>
                        <a:gd name="T8" fmla="*/ 1153 w 1153"/>
                        <a:gd name="T9" fmla="*/ 97 h 204"/>
                        <a:gd name="T10" fmla="*/ 1153 w 1153"/>
                        <a:gd name="T11" fmla="*/ 99 h 204"/>
                        <a:gd name="T12" fmla="*/ 1153 w 1153"/>
                        <a:gd name="T13" fmla="*/ 134 h 204"/>
                        <a:gd name="T14" fmla="*/ 1152 w 1153"/>
                        <a:gd name="T15" fmla="*/ 138 h 204"/>
                        <a:gd name="T16" fmla="*/ 1147 w 1153"/>
                        <a:gd name="T17" fmla="*/ 140 h 204"/>
                        <a:gd name="T18" fmla="*/ 1146 w 1153"/>
                        <a:gd name="T19" fmla="*/ 143 h 204"/>
                        <a:gd name="T20" fmla="*/ 1142 w 1153"/>
                        <a:gd name="T21" fmla="*/ 163 h 204"/>
                        <a:gd name="T22" fmla="*/ 1132 w 1153"/>
                        <a:gd name="T23" fmla="*/ 185 h 204"/>
                        <a:gd name="T24" fmla="*/ 1123 w 1153"/>
                        <a:gd name="T25" fmla="*/ 195 h 204"/>
                        <a:gd name="T26" fmla="*/ 1112 w 1153"/>
                        <a:gd name="T27" fmla="*/ 198 h 204"/>
                        <a:gd name="T28" fmla="*/ 1016 w 1153"/>
                        <a:gd name="T29" fmla="*/ 203 h 204"/>
                        <a:gd name="T30" fmla="*/ 931 w 1153"/>
                        <a:gd name="T31" fmla="*/ 204 h 204"/>
                        <a:gd name="T32" fmla="*/ 812 w 1153"/>
                        <a:gd name="T33" fmla="*/ 200 h 204"/>
                        <a:gd name="T34" fmla="*/ 616 w 1153"/>
                        <a:gd name="T35" fmla="*/ 188 h 204"/>
                        <a:gd name="T36" fmla="*/ 179 w 1153"/>
                        <a:gd name="T37" fmla="*/ 174 h 204"/>
                        <a:gd name="T38" fmla="*/ 133 w 1153"/>
                        <a:gd name="T39" fmla="*/ 180 h 204"/>
                        <a:gd name="T40" fmla="*/ 15 w 1153"/>
                        <a:gd name="T41" fmla="*/ 181 h 204"/>
                        <a:gd name="T42" fmla="*/ 8 w 1153"/>
                        <a:gd name="T43" fmla="*/ 180 h 204"/>
                        <a:gd name="T44" fmla="*/ 4 w 1153"/>
                        <a:gd name="T45" fmla="*/ 175 h 204"/>
                        <a:gd name="T46" fmla="*/ 0 w 1153"/>
                        <a:gd name="T47" fmla="*/ 163 h 204"/>
                        <a:gd name="T48" fmla="*/ 14 w 1153"/>
                        <a:gd name="T49" fmla="*/ 8 h 204"/>
                        <a:gd name="T50" fmla="*/ 18 w 1153"/>
                        <a:gd name="T51" fmla="*/ 2 h 204"/>
                        <a:gd name="T52" fmla="*/ 77 w 1153"/>
                        <a:gd name="T53" fmla="*/ 2 h 204"/>
                        <a:gd name="T54" fmla="*/ 101 w 1153"/>
                        <a:gd name="T55" fmla="*/ 8 h 204"/>
                        <a:gd name="T56" fmla="*/ 124 w 1153"/>
                        <a:gd name="T57" fmla="*/ 19 h 204"/>
                        <a:gd name="T58" fmla="*/ 217 w 1153"/>
                        <a:gd name="T59" fmla="*/ 76 h 204"/>
                        <a:gd name="T60" fmla="*/ 232 w 1153"/>
                        <a:gd name="T61" fmla="*/ 80 h 204"/>
                        <a:gd name="T62" fmla="*/ 256 w 1153"/>
                        <a:gd name="T63" fmla="*/ 84 h 204"/>
                        <a:gd name="T64" fmla="*/ 657 w 1153"/>
                        <a:gd name="T65" fmla="*/ 56 h 204"/>
                        <a:gd name="T66" fmla="*/ 682 w 1153"/>
                        <a:gd name="T67" fmla="*/ 83 h 204"/>
                        <a:gd name="T68" fmla="*/ 817 w 1153"/>
                        <a:gd name="T69" fmla="*/ 97 h 204"/>
                        <a:gd name="T70" fmla="*/ 846 w 1153"/>
                        <a:gd name="T71" fmla="*/ 96 h 204"/>
                        <a:gd name="T72" fmla="*/ 873 w 1153"/>
                        <a:gd name="T73" fmla="*/ 89 h 204"/>
                        <a:gd name="T74" fmla="*/ 896 w 1153"/>
                        <a:gd name="T75" fmla="*/ 77 h 2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44" name="Freeform 556">
                      <a:extLst>
                        <a:ext uri="{FF2B5EF4-FFF2-40B4-BE49-F238E27FC236}">
                          <a16:creationId xmlns:a16="http://schemas.microsoft.com/office/drawing/2014/main" id="{88228722-9BA7-4660-850F-6F336675672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19 h 69"/>
                        <a:gd name="T2" fmla="*/ 15 w 247"/>
                        <a:gd name="T3" fmla="*/ 50 h 69"/>
                        <a:gd name="T4" fmla="*/ 54 w 247"/>
                        <a:gd name="T5" fmla="*/ 55 h 69"/>
                        <a:gd name="T6" fmla="*/ 148 w 247"/>
                        <a:gd name="T7" fmla="*/ 69 h 69"/>
                        <a:gd name="T8" fmla="*/ 241 w 247"/>
                        <a:gd name="T9" fmla="*/ 56 h 69"/>
                        <a:gd name="T10" fmla="*/ 247 w 247"/>
                        <a:gd name="T11" fmla="*/ 32 h 69"/>
                        <a:gd name="T12" fmla="*/ 227 w 247"/>
                        <a:gd name="T13" fmla="*/ 25 h 69"/>
                        <a:gd name="T14" fmla="*/ 206 w 247"/>
                        <a:gd name="T15" fmla="*/ 18 h 69"/>
                        <a:gd name="T16" fmla="*/ 185 w 247"/>
                        <a:gd name="T17" fmla="*/ 12 h 69"/>
                        <a:gd name="T18" fmla="*/ 165 w 247"/>
                        <a:gd name="T19" fmla="*/ 6 h 69"/>
                        <a:gd name="T20" fmla="*/ 148 w 247"/>
                        <a:gd name="T21" fmla="*/ 2 h 69"/>
                        <a:gd name="T22" fmla="*/ 131 w 247"/>
                        <a:gd name="T23" fmla="*/ 0 h 69"/>
                        <a:gd name="T24" fmla="*/ 111 w 247"/>
                        <a:gd name="T25" fmla="*/ 2 h 69"/>
                        <a:gd name="T26" fmla="*/ 89 w 247"/>
                        <a:gd name="T27" fmla="*/ 5 h 69"/>
                        <a:gd name="T28" fmla="*/ 0 w 247"/>
                        <a:gd name="T29" fmla="*/ 19 h 6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41" name="Freeform 557">
                    <a:extLst>
                      <a:ext uri="{FF2B5EF4-FFF2-40B4-BE49-F238E27FC236}">
                        <a16:creationId xmlns:a16="http://schemas.microsoft.com/office/drawing/2014/main" id="{07655DBF-BF77-4624-A4E6-1528824F102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17 h 33"/>
                      <a:gd name="T2" fmla="*/ 0 w 293"/>
                      <a:gd name="T3" fmla="*/ 16 h 33"/>
                      <a:gd name="T4" fmla="*/ 105 w 293"/>
                      <a:gd name="T5" fmla="*/ 4 h 33"/>
                      <a:gd name="T6" fmla="*/ 135 w 293"/>
                      <a:gd name="T7" fmla="*/ 2 h 33"/>
                      <a:gd name="T8" fmla="*/ 159 w 293"/>
                      <a:gd name="T9" fmla="*/ 2 h 33"/>
                      <a:gd name="T10" fmla="*/ 179 w 293"/>
                      <a:gd name="T11" fmla="*/ 0 h 33"/>
                      <a:gd name="T12" fmla="*/ 195 w 293"/>
                      <a:gd name="T13" fmla="*/ 0 h 33"/>
                      <a:gd name="T14" fmla="*/ 219 w 293"/>
                      <a:gd name="T15" fmla="*/ 2 h 33"/>
                      <a:gd name="T16" fmla="*/ 239 w 293"/>
                      <a:gd name="T17" fmla="*/ 3 h 33"/>
                      <a:gd name="T18" fmla="*/ 256 w 293"/>
                      <a:gd name="T19" fmla="*/ 4 h 33"/>
                      <a:gd name="T20" fmla="*/ 269 w 293"/>
                      <a:gd name="T21" fmla="*/ 7 h 33"/>
                      <a:gd name="T22" fmla="*/ 279 w 293"/>
                      <a:gd name="T23" fmla="*/ 9 h 33"/>
                      <a:gd name="T24" fmla="*/ 287 w 293"/>
                      <a:gd name="T25" fmla="*/ 12 h 33"/>
                      <a:gd name="T26" fmla="*/ 291 w 293"/>
                      <a:gd name="T27" fmla="*/ 14 h 33"/>
                      <a:gd name="T28" fmla="*/ 293 w 293"/>
                      <a:gd name="T29" fmla="*/ 17 h 33"/>
                      <a:gd name="T30" fmla="*/ 291 w 293"/>
                      <a:gd name="T31" fmla="*/ 19 h 33"/>
                      <a:gd name="T32" fmla="*/ 287 w 293"/>
                      <a:gd name="T33" fmla="*/ 22 h 33"/>
                      <a:gd name="T34" fmla="*/ 279 w 293"/>
                      <a:gd name="T35" fmla="*/ 24 h 33"/>
                      <a:gd name="T36" fmla="*/ 269 w 293"/>
                      <a:gd name="T37" fmla="*/ 27 h 33"/>
                      <a:gd name="T38" fmla="*/ 256 w 293"/>
                      <a:gd name="T39" fmla="*/ 29 h 33"/>
                      <a:gd name="T40" fmla="*/ 239 w 293"/>
                      <a:gd name="T41" fmla="*/ 30 h 33"/>
                      <a:gd name="T42" fmla="*/ 219 w 293"/>
                      <a:gd name="T43" fmla="*/ 32 h 33"/>
                      <a:gd name="T44" fmla="*/ 195 w 293"/>
                      <a:gd name="T45" fmla="*/ 33 h 33"/>
                      <a:gd name="T46" fmla="*/ 180 w 293"/>
                      <a:gd name="T47" fmla="*/ 33 h 33"/>
                      <a:gd name="T48" fmla="*/ 159 w 293"/>
                      <a:gd name="T49" fmla="*/ 33 h 33"/>
                      <a:gd name="T50" fmla="*/ 135 w 293"/>
                      <a:gd name="T51" fmla="*/ 32 h 33"/>
                      <a:gd name="T52" fmla="*/ 105 w 293"/>
                      <a:gd name="T53" fmla="*/ 29 h 33"/>
                      <a:gd name="T54" fmla="*/ 0 w 293"/>
                      <a:gd name="T55" fmla="*/ 17 h 33"/>
                      <a:gd name="T56" fmla="*/ 0 w 293"/>
                      <a:gd name="T57" fmla="*/ 1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42" name="Freeform 558">
                    <a:extLst>
                      <a:ext uri="{FF2B5EF4-FFF2-40B4-BE49-F238E27FC236}">
                        <a16:creationId xmlns:a16="http://schemas.microsoft.com/office/drawing/2014/main" id="{0E3F9324-99C6-4E0B-A685-BECCE404B5E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7 h 33"/>
                      <a:gd name="T2" fmla="*/ 0 w 293"/>
                      <a:gd name="T3" fmla="*/ 16 h 33"/>
                      <a:gd name="T4" fmla="*/ 105 w 293"/>
                      <a:gd name="T5" fmla="*/ 4 h 33"/>
                      <a:gd name="T6" fmla="*/ 135 w 293"/>
                      <a:gd name="T7" fmla="*/ 2 h 33"/>
                      <a:gd name="T8" fmla="*/ 159 w 293"/>
                      <a:gd name="T9" fmla="*/ 2 h 33"/>
                      <a:gd name="T10" fmla="*/ 179 w 293"/>
                      <a:gd name="T11" fmla="*/ 0 h 33"/>
                      <a:gd name="T12" fmla="*/ 195 w 293"/>
                      <a:gd name="T13" fmla="*/ 0 h 33"/>
                      <a:gd name="T14" fmla="*/ 219 w 293"/>
                      <a:gd name="T15" fmla="*/ 2 h 33"/>
                      <a:gd name="T16" fmla="*/ 239 w 293"/>
                      <a:gd name="T17" fmla="*/ 3 h 33"/>
                      <a:gd name="T18" fmla="*/ 256 w 293"/>
                      <a:gd name="T19" fmla="*/ 4 h 33"/>
                      <a:gd name="T20" fmla="*/ 269 w 293"/>
                      <a:gd name="T21" fmla="*/ 7 h 33"/>
                      <a:gd name="T22" fmla="*/ 279 w 293"/>
                      <a:gd name="T23" fmla="*/ 9 h 33"/>
                      <a:gd name="T24" fmla="*/ 287 w 293"/>
                      <a:gd name="T25" fmla="*/ 12 h 33"/>
                      <a:gd name="T26" fmla="*/ 291 w 293"/>
                      <a:gd name="T27" fmla="*/ 14 h 33"/>
                      <a:gd name="T28" fmla="*/ 293 w 293"/>
                      <a:gd name="T29" fmla="*/ 17 h 33"/>
                      <a:gd name="T30" fmla="*/ 291 w 293"/>
                      <a:gd name="T31" fmla="*/ 19 h 33"/>
                      <a:gd name="T32" fmla="*/ 287 w 293"/>
                      <a:gd name="T33" fmla="*/ 22 h 33"/>
                      <a:gd name="T34" fmla="*/ 279 w 293"/>
                      <a:gd name="T35" fmla="*/ 24 h 33"/>
                      <a:gd name="T36" fmla="*/ 269 w 293"/>
                      <a:gd name="T37" fmla="*/ 27 h 33"/>
                      <a:gd name="T38" fmla="*/ 256 w 293"/>
                      <a:gd name="T39" fmla="*/ 29 h 33"/>
                      <a:gd name="T40" fmla="*/ 239 w 293"/>
                      <a:gd name="T41" fmla="*/ 30 h 33"/>
                      <a:gd name="T42" fmla="*/ 219 w 293"/>
                      <a:gd name="T43" fmla="*/ 32 h 33"/>
                      <a:gd name="T44" fmla="*/ 195 w 293"/>
                      <a:gd name="T45" fmla="*/ 33 h 33"/>
                      <a:gd name="T46" fmla="*/ 180 w 293"/>
                      <a:gd name="T47" fmla="*/ 33 h 33"/>
                      <a:gd name="T48" fmla="*/ 159 w 293"/>
                      <a:gd name="T49" fmla="*/ 33 h 33"/>
                      <a:gd name="T50" fmla="*/ 135 w 293"/>
                      <a:gd name="T51" fmla="*/ 32 h 33"/>
                      <a:gd name="T52" fmla="*/ 105 w 293"/>
                      <a:gd name="T53" fmla="*/ 29 h 33"/>
                      <a:gd name="T54" fmla="*/ 0 w 293"/>
                      <a:gd name="T55" fmla="*/ 17 h 33"/>
                      <a:gd name="T56" fmla="*/ 0 w 293"/>
                      <a:gd name="T57" fmla="*/ 1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39" name="Line 559">
                  <a:extLst>
                    <a:ext uri="{FF2B5EF4-FFF2-40B4-BE49-F238E27FC236}">
                      <a16:creationId xmlns:a16="http://schemas.microsoft.com/office/drawing/2014/main" id="{BA9F38E0-5BBA-4E25-B21A-2EC7E5E3C02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36" name="AutoShape 560">
                <a:extLst>
                  <a:ext uri="{FF2B5EF4-FFF2-40B4-BE49-F238E27FC236}">
                    <a16:creationId xmlns:a16="http://schemas.microsoft.com/office/drawing/2014/main" id="{542A067C-AE44-482B-B948-4CB53FCB42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37" name="Line 561">
                <a:extLst>
                  <a:ext uri="{FF2B5EF4-FFF2-40B4-BE49-F238E27FC236}">
                    <a16:creationId xmlns:a16="http://schemas.microsoft.com/office/drawing/2014/main" id="{A8D07F0F-0A73-4148-9190-31F6D819BF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45" name="Group 562">
            <a:extLst>
              <a:ext uri="{FF2B5EF4-FFF2-40B4-BE49-F238E27FC236}">
                <a16:creationId xmlns:a16="http://schemas.microsoft.com/office/drawing/2014/main" id="{2D1F468D-1894-4866-A46E-C83F931B98AF}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3952887" y="1186366"/>
            <a:ext cx="311150" cy="490538"/>
            <a:chOff x="2820" y="264"/>
            <a:chExt cx="420" cy="1452"/>
          </a:xfrm>
        </p:grpSpPr>
        <p:sp>
          <p:nvSpPr>
            <p:cNvPr id="146" name="Line 563">
              <a:extLst>
                <a:ext uri="{FF2B5EF4-FFF2-40B4-BE49-F238E27FC236}">
                  <a16:creationId xmlns:a16="http://schemas.microsoft.com/office/drawing/2014/main" id="{BC0E72C9-6C61-4142-9F01-FB2F5170AA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47" name="Group 564">
              <a:extLst>
                <a:ext uri="{FF2B5EF4-FFF2-40B4-BE49-F238E27FC236}">
                  <a16:creationId xmlns:a16="http://schemas.microsoft.com/office/drawing/2014/main" id="{59734796-353D-4DBE-959D-CC0E35B43A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48" name="Group 565">
                <a:extLst>
                  <a:ext uri="{FF2B5EF4-FFF2-40B4-BE49-F238E27FC236}">
                    <a16:creationId xmlns:a16="http://schemas.microsoft.com/office/drawing/2014/main" id="{058D76F2-4909-4114-8177-02B29C3C79E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51" name="Group 566">
                  <a:extLst>
                    <a:ext uri="{FF2B5EF4-FFF2-40B4-BE49-F238E27FC236}">
                      <a16:creationId xmlns:a16="http://schemas.microsoft.com/office/drawing/2014/main" id="{3B88E7DF-6792-4315-B676-C59E1E4DE3F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53" name="Group 567">
                    <a:extLst>
                      <a:ext uri="{FF2B5EF4-FFF2-40B4-BE49-F238E27FC236}">
                        <a16:creationId xmlns:a16="http://schemas.microsoft.com/office/drawing/2014/main" id="{56FCAEDB-6B5E-498F-B739-DE688731D15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56" name="Freeform 568">
                      <a:extLst>
                        <a:ext uri="{FF2B5EF4-FFF2-40B4-BE49-F238E27FC236}">
                          <a16:creationId xmlns:a16="http://schemas.microsoft.com/office/drawing/2014/main" id="{54562400-B0B2-49FC-A52D-8F3F9C7B856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944 w 1153"/>
                        <a:gd name="T1" fmla="*/ 72 h 204"/>
                        <a:gd name="T2" fmla="*/ 1025 w 1153"/>
                        <a:gd name="T3" fmla="*/ 79 h 204"/>
                        <a:gd name="T4" fmla="*/ 1093 w 1153"/>
                        <a:gd name="T5" fmla="*/ 86 h 204"/>
                        <a:gd name="T6" fmla="*/ 1140 w 1153"/>
                        <a:gd name="T7" fmla="*/ 94 h 204"/>
                        <a:gd name="T8" fmla="*/ 1153 w 1153"/>
                        <a:gd name="T9" fmla="*/ 97 h 204"/>
                        <a:gd name="T10" fmla="*/ 1153 w 1153"/>
                        <a:gd name="T11" fmla="*/ 99 h 204"/>
                        <a:gd name="T12" fmla="*/ 1153 w 1153"/>
                        <a:gd name="T13" fmla="*/ 134 h 204"/>
                        <a:gd name="T14" fmla="*/ 1152 w 1153"/>
                        <a:gd name="T15" fmla="*/ 138 h 204"/>
                        <a:gd name="T16" fmla="*/ 1147 w 1153"/>
                        <a:gd name="T17" fmla="*/ 140 h 204"/>
                        <a:gd name="T18" fmla="*/ 1146 w 1153"/>
                        <a:gd name="T19" fmla="*/ 143 h 204"/>
                        <a:gd name="T20" fmla="*/ 1142 w 1153"/>
                        <a:gd name="T21" fmla="*/ 163 h 204"/>
                        <a:gd name="T22" fmla="*/ 1132 w 1153"/>
                        <a:gd name="T23" fmla="*/ 185 h 204"/>
                        <a:gd name="T24" fmla="*/ 1123 w 1153"/>
                        <a:gd name="T25" fmla="*/ 195 h 204"/>
                        <a:gd name="T26" fmla="*/ 1112 w 1153"/>
                        <a:gd name="T27" fmla="*/ 198 h 204"/>
                        <a:gd name="T28" fmla="*/ 1016 w 1153"/>
                        <a:gd name="T29" fmla="*/ 203 h 204"/>
                        <a:gd name="T30" fmla="*/ 931 w 1153"/>
                        <a:gd name="T31" fmla="*/ 204 h 204"/>
                        <a:gd name="T32" fmla="*/ 812 w 1153"/>
                        <a:gd name="T33" fmla="*/ 200 h 204"/>
                        <a:gd name="T34" fmla="*/ 616 w 1153"/>
                        <a:gd name="T35" fmla="*/ 188 h 204"/>
                        <a:gd name="T36" fmla="*/ 179 w 1153"/>
                        <a:gd name="T37" fmla="*/ 174 h 204"/>
                        <a:gd name="T38" fmla="*/ 133 w 1153"/>
                        <a:gd name="T39" fmla="*/ 180 h 204"/>
                        <a:gd name="T40" fmla="*/ 15 w 1153"/>
                        <a:gd name="T41" fmla="*/ 181 h 204"/>
                        <a:gd name="T42" fmla="*/ 8 w 1153"/>
                        <a:gd name="T43" fmla="*/ 180 h 204"/>
                        <a:gd name="T44" fmla="*/ 4 w 1153"/>
                        <a:gd name="T45" fmla="*/ 175 h 204"/>
                        <a:gd name="T46" fmla="*/ 0 w 1153"/>
                        <a:gd name="T47" fmla="*/ 163 h 204"/>
                        <a:gd name="T48" fmla="*/ 14 w 1153"/>
                        <a:gd name="T49" fmla="*/ 8 h 204"/>
                        <a:gd name="T50" fmla="*/ 18 w 1153"/>
                        <a:gd name="T51" fmla="*/ 2 h 204"/>
                        <a:gd name="T52" fmla="*/ 77 w 1153"/>
                        <a:gd name="T53" fmla="*/ 2 h 204"/>
                        <a:gd name="T54" fmla="*/ 101 w 1153"/>
                        <a:gd name="T55" fmla="*/ 8 h 204"/>
                        <a:gd name="T56" fmla="*/ 124 w 1153"/>
                        <a:gd name="T57" fmla="*/ 19 h 204"/>
                        <a:gd name="T58" fmla="*/ 217 w 1153"/>
                        <a:gd name="T59" fmla="*/ 76 h 204"/>
                        <a:gd name="T60" fmla="*/ 232 w 1153"/>
                        <a:gd name="T61" fmla="*/ 80 h 204"/>
                        <a:gd name="T62" fmla="*/ 256 w 1153"/>
                        <a:gd name="T63" fmla="*/ 84 h 204"/>
                        <a:gd name="T64" fmla="*/ 657 w 1153"/>
                        <a:gd name="T65" fmla="*/ 56 h 204"/>
                        <a:gd name="T66" fmla="*/ 682 w 1153"/>
                        <a:gd name="T67" fmla="*/ 83 h 204"/>
                        <a:gd name="T68" fmla="*/ 817 w 1153"/>
                        <a:gd name="T69" fmla="*/ 97 h 204"/>
                        <a:gd name="T70" fmla="*/ 846 w 1153"/>
                        <a:gd name="T71" fmla="*/ 96 h 204"/>
                        <a:gd name="T72" fmla="*/ 873 w 1153"/>
                        <a:gd name="T73" fmla="*/ 89 h 204"/>
                        <a:gd name="T74" fmla="*/ 896 w 1153"/>
                        <a:gd name="T75" fmla="*/ 77 h 2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57" name="Freeform 569">
                      <a:extLst>
                        <a:ext uri="{FF2B5EF4-FFF2-40B4-BE49-F238E27FC236}">
                          <a16:creationId xmlns:a16="http://schemas.microsoft.com/office/drawing/2014/main" id="{2ECECF03-EB99-42D1-AECA-C72FB8EB1DC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19 h 69"/>
                        <a:gd name="T2" fmla="*/ 15 w 247"/>
                        <a:gd name="T3" fmla="*/ 50 h 69"/>
                        <a:gd name="T4" fmla="*/ 54 w 247"/>
                        <a:gd name="T5" fmla="*/ 55 h 69"/>
                        <a:gd name="T6" fmla="*/ 148 w 247"/>
                        <a:gd name="T7" fmla="*/ 69 h 69"/>
                        <a:gd name="T8" fmla="*/ 241 w 247"/>
                        <a:gd name="T9" fmla="*/ 56 h 69"/>
                        <a:gd name="T10" fmla="*/ 247 w 247"/>
                        <a:gd name="T11" fmla="*/ 32 h 69"/>
                        <a:gd name="T12" fmla="*/ 227 w 247"/>
                        <a:gd name="T13" fmla="*/ 25 h 69"/>
                        <a:gd name="T14" fmla="*/ 206 w 247"/>
                        <a:gd name="T15" fmla="*/ 18 h 69"/>
                        <a:gd name="T16" fmla="*/ 185 w 247"/>
                        <a:gd name="T17" fmla="*/ 12 h 69"/>
                        <a:gd name="T18" fmla="*/ 165 w 247"/>
                        <a:gd name="T19" fmla="*/ 6 h 69"/>
                        <a:gd name="T20" fmla="*/ 148 w 247"/>
                        <a:gd name="T21" fmla="*/ 2 h 69"/>
                        <a:gd name="T22" fmla="*/ 131 w 247"/>
                        <a:gd name="T23" fmla="*/ 0 h 69"/>
                        <a:gd name="T24" fmla="*/ 111 w 247"/>
                        <a:gd name="T25" fmla="*/ 2 h 69"/>
                        <a:gd name="T26" fmla="*/ 89 w 247"/>
                        <a:gd name="T27" fmla="*/ 5 h 69"/>
                        <a:gd name="T28" fmla="*/ 0 w 247"/>
                        <a:gd name="T29" fmla="*/ 19 h 6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54" name="Freeform 570">
                    <a:extLst>
                      <a:ext uri="{FF2B5EF4-FFF2-40B4-BE49-F238E27FC236}">
                        <a16:creationId xmlns:a16="http://schemas.microsoft.com/office/drawing/2014/main" id="{24E3171B-0326-4F1A-870C-B085AC75EAF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17 h 33"/>
                      <a:gd name="T2" fmla="*/ 0 w 293"/>
                      <a:gd name="T3" fmla="*/ 16 h 33"/>
                      <a:gd name="T4" fmla="*/ 105 w 293"/>
                      <a:gd name="T5" fmla="*/ 4 h 33"/>
                      <a:gd name="T6" fmla="*/ 135 w 293"/>
                      <a:gd name="T7" fmla="*/ 2 h 33"/>
                      <a:gd name="T8" fmla="*/ 159 w 293"/>
                      <a:gd name="T9" fmla="*/ 2 h 33"/>
                      <a:gd name="T10" fmla="*/ 179 w 293"/>
                      <a:gd name="T11" fmla="*/ 0 h 33"/>
                      <a:gd name="T12" fmla="*/ 195 w 293"/>
                      <a:gd name="T13" fmla="*/ 0 h 33"/>
                      <a:gd name="T14" fmla="*/ 219 w 293"/>
                      <a:gd name="T15" fmla="*/ 2 h 33"/>
                      <a:gd name="T16" fmla="*/ 239 w 293"/>
                      <a:gd name="T17" fmla="*/ 3 h 33"/>
                      <a:gd name="T18" fmla="*/ 256 w 293"/>
                      <a:gd name="T19" fmla="*/ 4 h 33"/>
                      <a:gd name="T20" fmla="*/ 269 w 293"/>
                      <a:gd name="T21" fmla="*/ 7 h 33"/>
                      <a:gd name="T22" fmla="*/ 279 w 293"/>
                      <a:gd name="T23" fmla="*/ 9 h 33"/>
                      <a:gd name="T24" fmla="*/ 287 w 293"/>
                      <a:gd name="T25" fmla="*/ 12 h 33"/>
                      <a:gd name="T26" fmla="*/ 291 w 293"/>
                      <a:gd name="T27" fmla="*/ 14 h 33"/>
                      <a:gd name="T28" fmla="*/ 293 w 293"/>
                      <a:gd name="T29" fmla="*/ 17 h 33"/>
                      <a:gd name="T30" fmla="*/ 291 w 293"/>
                      <a:gd name="T31" fmla="*/ 19 h 33"/>
                      <a:gd name="T32" fmla="*/ 287 w 293"/>
                      <a:gd name="T33" fmla="*/ 22 h 33"/>
                      <a:gd name="T34" fmla="*/ 279 w 293"/>
                      <a:gd name="T35" fmla="*/ 24 h 33"/>
                      <a:gd name="T36" fmla="*/ 269 w 293"/>
                      <a:gd name="T37" fmla="*/ 27 h 33"/>
                      <a:gd name="T38" fmla="*/ 256 w 293"/>
                      <a:gd name="T39" fmla="*/ 29 h 33"/>
                      <a:gd name="T40" fmla="*/ 239 w 293"/>
                      <a:gd name="T41" fmla="*/ 30 h 33"/>
                      <a:gd name="T42" fmla="*/ 219 w 293"/>
                      <a:gd name="T43" fmla="*/ 32 h 33"/>
                      <a:gd name="T44" fmla="*/ 195 w 293"/>
                      <a:gd name="T45" fmla="*/ 33 h 33"/>
                      <a:gd name="T46" fmla="*/ 180 w 293"/>
                      <a:gd name="T47" fmla="*/ 33 h 33"/>
                      <a:gd name="T48" fmla="*/ 159 w 293"/>
                      <a:gd name="T49" fmla="*/ 33 h 33"/>
                      <a:gd name="T50" fmla="*/ 135 w 293"/>
                      <a:gd name="T51" fmla="*/ 32 h 33"/>
                      <a:gd name="T52" fmla="*/ 105 w 293"/>
                      <a:gd name="T53" fmla="*/ 29 h 33"/>
                      <a:gd name="T54" fmla="*/ 0 w 293"/>
                      <a:gd name="T55" fmla="*/ 17 h 33"/>
                      <a:gd name="T56" fmla="*/ 0 w 293"/>
                      <a:gd name="T57" fmla="*/ 1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55" name="Freeform 571">
                    <a:extLst>
                      <a:ext uri="{FF2B5EF4-FFF2-40B4-BE49-F238E27FC236}">
                        <a16:creationId xmlns:a16="http://schemas.microsoft.com/office/drawing/2014/main" id="{CE516C81-A1E7-49CA-B889-1BFB6B58663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7 h 33"/>
                      <a:gd name="T2" fmla="*/ 0 w 293"/>
                      <a:gd name="T3" fmla="*/ 16 h 33"/>
                      <a:gd name="T4" fmla="*/ 105 w 293"/>
                      <a:gd name="T5" fmla="*/ 4 h 33"/>
                      <a:gd name="T6" fmla="*/ 135 w 293"/>
                      <a:gd name="T7" fmla="*/ 2 h 33"/>
                      <a:gd name="T8" fmla="*/ 159 w 293"/>
                      <a:gd name="T9" fmla="*/ 2 h 33"/>
                      <a:gd name="T10" fmla="*/ 179 w 293"/>
                      <a:gd name="T11" fmla="*/ 0 h 33"/>
                      <a:gd name="T12" fmla="*/ 195 w 293"/>
                      <a:gd name="T13" fmla="*/ 0 h 33"/>
                      <a:gd name="T14" fmla="*/ 219 w 293"/>
                      <a:gd name="T15" fmla="*/ 2 h 33"/>
                      <a:gd name="T16" fmla="*/ 239 w 293"/>
                      <a:gd name="T17" fmla="*/ 3 h 33"/>
                      <a:gd name="T18" fmla="*/ 256 w 293"/>
                      <a:gd name="T19" fmla="*/ 4 h 33"/>
                      <a:gd name="T20" fmla="*/ 269 w 293"/>
                      <a:gd name="T21" fmla="*/ 7 h 33"/>
                      <a:gd name="T22" fmla="*/ 279 w 293"/>
                      <a:gd name="T23" fmla="*/ 9 h 33"/>
                      <a:gd name="T24" fmla="*/ 287 w 293"/>
                      <a:gd name="T25" fmla="*/ 12 h 33"/>
                      <a:gd name="T26" fmla="*/ 291 w 293"/>
                      <a:gd name="T27" fmla="*/ 14 h 33"/>
                      <a:gd name="T28" fmla="*/ 293 w 293"/>
                      <a:gd name="T29" fmla="*/ 17 h 33"/>
                      <a:gd name="T30" fmla="*/ 291 w 293"/>
                      <a:gd name="T31" fmla="*/ 19 h 33"/>
                      <a:gd name="T32" fmla="*/ 287 w 293"/>
                      <a:gd name="T33" fmla="*/ 22 h 33"/>
                      <a:gd name="T34" fmla="*/ 279 w 293"/>
                      <a:gd name="T35" fmla="*/ 24 h 33"/>
                      <a:gd name="T36" fmla="*/ 269 w 293"/>
                      <a:gd name="T37" fmla="*/ 27 h 33"/>
                      <a:gd name="T38" fmla="*/ 256 w 293"/>
                      <a:gd name="T39" fmla="*/ 29 h 33"/>
                      <a:gd name="T40" fmla="*/ 239 w 293"/>
                      <a:gd name="T41" fmla="*/ 30 h 33"/>
                      <a:gd name="T42" fmla="*/ 219 w 293"/>
                      <a:gd name="T43" fmla="*/ 32 h 33"/>
                      <a:gd name="T44" fmla="*/ 195 w 293"/>
                      <a:gd name="T45" fmla="*/ 33 h 33"/>
                      <a:gd name="T46" fmla="*/ 180 w 293"/>
                      <a:gd name="T47" fmla="*/ 33 h 33"/>
                      <a:gd name="T48" fmla="*/ 159 w 293"/>
                      <a:gd name="T49" fmla="*/ 33 h 33"/>
                      <a:gd name="T50" fmla="*/ 135 w 293"/>
                      <a:gd name="T51" fmla="*/ 32 h 33"/>
                      <a:gd name="T52" fmla="*/ 105 w 293"/>
                      <a:gd name="T53" fmla="*/ 29 h 33"/>
                      <a:gd name="T54" fmla="*/ 0 w 293"/>
                      <a:gd name="T55" fmla="*/ 17 h 33"/>
                      <a:gd name="T56" fmla="*/ 0 w 293"/>
                      <a:gd name="T57" fmla="*/ 1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52" name="Line 572">
                  <a:extLst>
                    <a:ext uri="{FF2B5EF4-FFF2-40B4-BE49-F238E27FC236}">
                      <a16:creationId xmlns:a16="http://schemas.microsoft.com/office/drawing/2014/main" id="{73BCE758-F95F-4D25-BCBB-1C52FD4964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49" name="AutoShape 573">
                <a:extLst>
                  <a:ext uri="{FF2B5EF4-FFF2-40B4-BE49-F238E27FC236}">
                    <a16:creationId xmlns:a16="http://schemas.microsoft.com/office/drawing/2014/main" id="{44D2A6B9-FFDE-4945-B338-48E90ECD73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50" name="Line 574">
                <a:extLst>
                  <a:ext uri="{FF2B5EF4-FFF2-40B4-BE49-F238E27FC236}">
                    <a16:creationId xmlns:a16="http://schemas.microsoft.com/office/drawing/2014/main" id="{1093D373-8DAF-4933-9810-1298ECD980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62" name="Group 591">
            <a:extLst>
              <a:ext uri="{FF2B5EF4-FFF2-40B4-BE49-F238E27FC236}">
                <a16:creationId xmlns:a16="http://schemas.microsoft.com/office/drawing/2014/main" id="{17DFE24A-BADC-4F54-8DC3-82AAA85B6D15}"/>
              </a:ext>
            </a:extLst>
          </p:cNvPr>
          <p:cNvGrpSpPr>
            <a:grpSpLocks/>
          </p:cNvGrpSpPr>
          <p:nvPr/>
        </p:nvGrpSpPr>
        <p:grpSpPr bwMode="auto">
          <a:xfrm rot="172978" flipH="1">
            <a:off x="3224827" y="3055938"/>
            <a:ext cx="311150" cy="490537"/>
            <a:chOff x="2820" y="264"/>
            <a:chExt cx="420" cy="1452"/>
          </a:xfrm>
        </p:grpSpPr>
        <p:sp>
          <p:nvSpPr>
            <p:cNvPr id="163" name="Line 592">
              <a:extLst>
                <a:ext uri="{FF2B5EF4-FFF2-40B4-BE49-F238E27FC236}">
                  <a16:creationId xmlns:a16="http://schemas.microsoft.com/office/drawing/2014/main" id="{804733A2-7FF0-4B4F-987B-861F739631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64" name="Group 593">
              <a:extLst>
                <a:ext uri="{FF2B5EF4-FFF2-40B4-BE49-F238E27FC236}">
                  <a16:creationId xmlns:a16="http://schemas.microsoft.com/office/drawing/2014/main" id="{85D4CCF8-874A-48D3-AF49-F3728BF992D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65" name="Group 594">
                <a:extLst>
                  <a:ext uri="{FF2B5EF4-FFF2-40B4-BE49-F238E27FC236}">
                    <a16:creationId xmlns:a16="http://schemas.microsoft.com/office/drawing/2014/main" id="{5BF23DB5-BAEA-4A08-92A8-37B77E204F8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68" name="Group 595">
                  <a:extLst>
                    <a:ext uri="{FF2B5EF4-FFF2-40B4-BE49-F238E27FC236}">
                      <a16:creationId xmlns:a16="http://schemas.microsoft.com/office/drawing/2014/main" id="{FFF2F910-7348-4720-B8C0-E2EC0A53ECA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71" name="Group 596">
                    <a:extLst>
                      <a:ext uri="{FF2B5EF4-FFF2-40B4-BE49-F238E27FC236}">
                        <a16:creationId xmlns:a16="http://schemas.microsoft.com/office/drawing/2014/main" id="{E110C6B4-7778-4596-A95D-18683CC885A1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78" name="Freeform 597">
                      <a:extLst>
                        <a:ext uri="{FF2B5EF4-FFF2-40B4-BE49-F238E27FC236}">
                          <a16:creationId xmlns:a16="http://schemas.microsoft.com/office/drawing/2014/main" id="{653D847B-1422-4051-9BED-16EF476B2F4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944 w 1153"/>
                        <a:gd name="T1" fmla="*/ 72 h 204"/>
                        <a:gd name="T2" fmla="*/ 1025 w 1153"/>
                        <a:gd name="T3" fmla="*/ 79 h 204"/>
                        <a:gd name="T4" fmla="*/ 1093 w 1153"/>
                        <a:gd name="T5" fmla="*/ 86 h 204"/>
                        <a:gd name="T6" fmla="*/ 1140 w 1153"/>
                        <a:gd name="T7" fmla="*/ 94 h 204"/>
                        <a:gd name="T8" fmla="*/ 1153 w 1153"/>
                        <a:gd name="T9" fmla="*/ 97 h 204"/>
                        <a:gd name="T10" fmla="*/ 1153 w 1153"/>
                        <a:gd name="T11" fmla="*/ 99 h 204"/>
                        <a:gd name="T12" fmla="*/ 1153 w 1153"/>
                        <a:gd name="T13" fmla="*/ 134 h 204"/>
                        <a:gd name="T14" fmla="*/ 1152 w 1153"/>
                        <a:gd name="T15" fmla="*/ 138 h 204"/>
                        <a:gd name="T16" fmla="*/ 1147 w 1153"/>
                        <a:gd name="T17" fmla="*/ 140 h 204"/>
                        <a:gd name="T18" fmla="*/ 1146 w 1153"/>
                        <a:gd name="T19" fmla="*/ 143 h 204"/>
                        <a:gd name="T20" fmla="*/ 1142 w 1153"/>
                        <a:gd name="T21" fmla="*/ 163 h 204"/>
                        <a:gd name="T22" fmla="*/ 1132 w 1153"/>
                        <a:gd name="T23" fmla="*/ 185 h 204"/>
                        <a:gd name="T24" fmla="*/ 1123 w 1153"/>
                        <a:gd name="T25" fmla="*/ 195 h 204"/>
                        <a:gd name="T26" fmla="*/ 1112 w 1153"/>
                        <a:gd name="T27" fmla="*/ 198 h 204"/>
                        <a:gd name="T28" fmla="*/ 1016 w 1153"/>
                        <a:gd name="T29" fmla="*/ 203 h 204"/>
                        <a:gd name="T30" fmla="*/ 931 w 1153"/>
                        <a:gd name="T31" fmla="*/ 204 h 204"/>
                        <a:gd name="T32" fmla="*/ 812 w 1153"/>
                        <a:gd name="T33" fmla="*/ 200 h 204"/>
                        <a:gd name="T34" fmla="*/ 616 w 1153"/>
                        <a:gd name="T35" fmla="*/ 188 h 204"/>
                        <a:gd name="T36" fmla="*/ 179 w 1153"/>
                        <a:gd name="T37" fmla="*/ 174 h 204"/>
                        <a:gd name="T38" fmla="*/ 133 w 1153"/>
                        <a:gd name="T39" fmla="*/ 180 h 204"/>
                        <a:gd name="T40" fmla="*/ 15 w 1153"/>
                        <a:gd name="T41" fmla="*/ 181 h 204"/>
                        <a:gd name="T42" fmla="*/ 8 w 1153"/>
                        <a:gd name="T43" fmla="*/ 180 h 204"/>
                        <a:gd name="T44" fmla="*/ 4 w 1153"/>
                        <a:gd name="T45" fmla="*/ 175 h 204"/>
                        <a:gd name="T46" fmla="*/ 0 w 1153"/>
                        <a:gd name="T47" fmla="*/ 163 h 204"/>
                        <a:gd name="T48" fmla="*/ 14 w 1153"/>
                        <a:gd name="T49" fmla="*/ 8 h 204"/>
                        <a:gd name="T50" fmla="*/ 18 w 1153"/>
                        <a:gd name="T51" fmla="*/ 2 h 204"/>
                        <a:gd name="T52" fmla="*/ 77 w 1153"/>
                        <a:gd name="T53" fmla="*/ 2 h 204"/>
                        <a:gd name="T54" fmla="*/ 101 w 1153"/>
                        <a:gd name="T55" fmla="*/ 8 h 204"/>
                        <a:gd name="T56" fmla="*/ 124 w 1153"/>
                        <a:gd name="T57" fmla="*/ 19 h 204"/>
                        <a:gd name="T58" fmla="*/ 217 w 1153"/>
                        <a:gd name="T59" fmla="*/ 76 h 204"/>
                        <a:gd name="T60" fmla="*/ 232 w 1153"/>
                        <a:gd name="T61" fmla="*/ 80 h 204"/>
                        <a:gd name="T62" fmla="*/ 256 w 1153"/>
                        <a:gd name="T63" fmla="*/ 84 h 204"/>
                        <a:gd name="T64" fmla="*/ 657 w 1153"/>
                        <a:gd name="T65" fmla="*/ 56 h 204"/>
                        <a:gd name="T66" fmla="*/ 682 w 1153"/>
                        <a:gd name="T67" fmla="*/ 83 h 204"/>
                        <a:gd name="T68" fmla="*/ 817 w 1153"/>
                        <a:gd name="T69" fmla="*/ 97 h 204"/>
                        <a:gd name="T70" fmla="*/ 846 w 1153"/>
                        <a:gd name="T71" fmla="*/ 96 h 204"/>
                        <a:gd name="T72" fmla="*/ 873 w 1153"/>
                        <a:gd name="T73" fmla="*/ 89 h 204"/>
                        <a:gd name="T74" fmla="*/ 896 w 1153"/>
                        <a:gd name="T75" fmla="*/ 77 h 2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79" name="Freeform 598">
                      <a:extLst>
                        <a:ext uri="{FF2B5EF4-FFF2-40B4-BE49-F238E27FC236}">
                          <a16:creationId xmlns:a16="http://schemas.microsoft.com/office/drawing/2014/main" id="{FB800DA3-19AF-41AE-A241-9337F195AEC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19 h 69"/>
                        <a:gd name="T2" fmla="*/ 15 w 247"/>
                        <a:gd name="T3" fmla="*/ 50 h 69"/>
                        <a:gd name="T4" fmla="*/ 54 w 247"/>
                        <a:gd name="T5" fmla="*/ 55 h 69"/>
                        <a:gd name="T6" fmla="*/ 148 w 247"/>
                        <a:gd name="T7" fmla="*/ 69 h 69"/>
                        <a:gd name="T8" fmla="*/ 241 w 247"/>
                        <a:gd name="T9" fmla="*/ 56 h 69"/>
                        <a:gd name="T10" fmla="*/ 247 w 247"/>
                        <a:gd name="T11" fmla="*/ 32 h 69"/>
                        <a:gd name="T12" fmla="*/ 227 w 247"/>
                        <a:gd name="T13" fmla="*/ 25 h 69"/>
                        <a:gd name="T14" fmla="*/ 206 w 247"/>
                        <a:gd name="T15" fmla="*/ 18 h 69"/>
                        <a:gd name="T16" fmla="*/ 185 w 247"/>
                        <a:gd name="T17" fmla="*/ 12 h 69"/>
                        <a:gd name="T18" fmla="*/ 165 w 247"/>
                        <a:gd name="T19" fmla="*/ 6 h 69"/>
                        <a:gd name="T20" fmla="*/ 148 w 247"/>
                        <a:gd name="T21" fmla="*/ 2 h 69"/>
                        <a:gd name="T22" fmla="*/ 131 w 247"/>
                        <a:gd name="T23" fmla="*/ 0 h 69"/>
                        <a:gd name="T24" fmla="*/ 111 w 247"/>
                        <a:gd name="T25" fmla="*/ 2 h 69"/>
                        <a:gd name="T26" fmla="*/ 89 w 247"/>
                        <a:gd name="T27" fmla="*/ 5 h 69"/>
                        <a:gd name="T28" fmla="*/ 0 w 247"/>
                        <a:gd name="T29" fmla="*/ 19 h 6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73" name="Freeform 599">
                    <a:extLst>
                      <a:ext uri="{FF2B5EF4-FFF2-40B4-BE49-F238E27FC236}">
                        <a16:creationId xmlns:a16="http://schemas.microsoft.com/office/drawing/2014/main" id="{C7199183-8BE3-4609-994E-66ADB8C76B6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17 h 33"/>
                      <a:gd name="T2" fmla="*/ 0 w 293"/>
                      <a:gd name="T3" fmla="*/ 16 h 33"/>
                      <a:gd name="T4" fmla="*/ 105 w 293"/>
                      <a:gd name="T5" fmla="*/ 4 h 33"/>
                      <a:gd name="T6" fmla="*/ 135 w 293"/>
                      <a:gd name="T7" fmla="*/ 2 h 33"/>
                      <a:gd name="T8" fmla="*/ 159 w 293"/>
                      <a:gd name="T9" fmla="*/ 2 h 33"/>
                      <a:gd name="T10" fmla="*/ 179 w 293"/>
                      <a:gd name="T11" fmla="*/ 0 h 33"/>
                      <a:gd name="T12" fmla="*/ 195 w 293"/>
                      <a:gd name="T13" fmla="*/ 0 h 33"/>
                      <a:gd name="T14" fmla="*/ 219 w 293"/>
                      <a:gd name="T15" fmla="*/ 2 h 33"/>
                      <a:gd name="T16" fmla="*/ 239 w 293"/>
                      <a:gd name="T17" fmla="*/ 3 h 33"/>
                      <a:gd name="T18" fmla="*/ 256 w 293"/>
                      <a:gd name="T19" fmla="*/ 4 h 33"/>
                      <a:gd name="T20" fmla="*/ 269 w 293"/>
                      <a:gd name="T21" fmla="*/ 7 h 33"/>
                      <a:gd name="T22" fmla="*/ 279 w 293"/>
                      <a:gd name="T23" fmla="*/ 9 h 33"/>
                      <a:gd name="T24" fmla="*/ 287 w 293"/>
                      <a:gd name="T25" fmla="*/ 12 h 33"/>
                      <a:gd name="T26" fmla="*/ 291 w 293"/>
                      <a:gd name="T27" fmla="*/ 14 h 33"/>
                      <a:gd name="T28" fmla="*/ 293 w 293"/>
                      <a:gd name="T29" fmla="*/ 17 h 33"/>
                      <a:gd name="T30" fmla="*/ 291 w 293"/>
                      <a:gd name="T31" fmla="*/ 19 h 33"/>
                      <a:gd name="T32" fmla="*/ 287 w 293"/>
                      <a:gd name="T33" fmla="*/ 22 h 33"/>
                      <a:gd name="T34" fmla="*/ 279 w 293"/>
                      <a:gd name="T35" fmla="*/ 24 h 33"/>
                      <a:gd name="T36" fmla="*/ 269 w 293"/>
                      <a:gd name="T37" fmla="*/ 27 h 33"/>
                      <a:gd name="T38" fmla="*/ 256 w 293"/>
                      <a:gd name="T39" fmla="*/ 29 h 33"/>
                      <a:gd name="T40" fmla="*/ 239 w 293"/>
                      <a:gd name="T41" fmla="*/ 30 h 33"/>
                      <a:gd name="T42" fmla="*/ 219 w 293"/>
                      <a:gd name="T43" fmla="*/ 32 h 33"/>
                      <a:gd name="T44" fmla="*/ 195 w 293"/>
                      <a:gd name="T45" fmla="*/ 33 h 33"/>
                      <a:gd name="T46" fmla="*/ 180 w 293"/>
                      <a:gd name="T47" fmla="*/ 33 h 33"/>
                      <a:gd name="T48" fmla="*/ 159 w 293"/>
                      <a:gd name="T49" fmla="*/ 33 h 33"/>
                      <a:gd name="T50" fmla="*/ 135 w 293"/>
                      <a:gd name="T51" fmla="*/ 32 h 33"/>
                      <a:gd name="T52" fmla="*/ 105 w 293"/>
                      <a:gd name="T53" fmla="*/ 29 h 33"/>
                      <a:gd name="T54" fmla="*/ 0 w 293"/>
                      <a:gd name="T55" fmla="*/ 17 h 33"/>
                      <a:gd name="T56" fmla="*/ 0 w 293"/>
                      <a:gd name="T57" fmla="*/ 1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74" name="Freeform 600">
                    <a:extLst>
                      <a:ext uri="{FF2B5EF4-FFF2-40B4-BE49-F238E27FC236}">
                        <a16:creationId xmlns:a16="http://schemas.microsoft.com/office/drawing/2014/main" id="{887EA4B7-4BCE-4973-B09F-68AC45BAD50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7 h 33"/>
                      <a:gd name="T2" fmla="*/ 0 w 293"/>
                      <a:gd name="T3" fmla="*/ 16 h 33"/>
                      <a:gd name="T4" fmla="*/ 105 w 293"/>
                      <a:gd name="T5" fmla="*/ 4 h 33"/>
                      <a:gd name="T6" fmla="*/ 135 w 293"/>
                      <a:gd name="T7" fmla="*/ 2 h 33"/>
                      <a:gd name="T8" fmla="*/ 159 w 293"/>
                      <a:gd name="T9" fmla="*/ 2 h 33"/>
                      <a:gd name="T10" fmla="*/ 179 w 293"/>
                      <a:gd name="T11" fmla="*/ 0 h 33"/>
                      <a:gd name="T12" fmla="*/ 195 w 293"/>
                      <a:gd name="T13" fmla="*/ 0 h 33"/>
                      <a:gd name="T14" fmla="*/ 219 w 293"/>
                      <a:gd name="T15" fmla="*/ 2 h 33"/>
                      <a:gd name="T16" fmla="*/ 239 w 293"/>
                      <a:gd name="T17" fmla="*/ 3 h 33"/>
                      <a:gd name="T18" fmla="*/ 256 w 293"/>
                      <a:gd name="T19" fmla="*/ 4 h 33"/>
                      <a:gd name="T20" fmla="*/ 269 w 293"/>
                      <a:gd name="T21" fmla="*/ 7 h 33"/>
                      <a:gd name="T22" fmla="*/ 279 w 293"/>
                      <a:gd name="T23" fmla="*/ 9 h 33"/>
                      <a:gd name="T24" fmla="*/ 287 w 293"/>
                      <a:gd name="T25" fmla="*/ 12 h 33"/>
                      <a:gd name="T26" fmla="*/ 291 w 293"/>
                      <a:gd name="T27" fmla="*/ 14 h 33"/>
                      <a:gd name="T28" fmla="*/ 293 w 293"/>
                      <a:gd name="T29" fmla="*/ 17 h 33"/>
                      <a:gd name="T30" fmla="*/ 291 w 293"/>
                      <a:gd name="T31" fmla="*/ 19 h 33"/>
                      <a:gd name="T32" fmla="*/ 287 w 293"/>
                      <a:gd name="T33" fmla="*/ 22 h 33"/>
                      <a:gd name="T34" fmla="*/ 279 w 293"/>
                      <a:gd name="T35" fmla="*/ 24 h 33"/>
                      <a:gd name="T36" fmla="*/ 269 w 293"/>
                      <a:gd name="T37" fmla="*/ 27 h 33"/>
                      <a:gd name="T38" fmla="*/ 256 w 293"/>
                      <a:gd name="T39" fmla="*/ 29 h 33"/>
                      <a:gd name="T40" fmla="*/ 239 w 293"/>
                      <a:gd name="T41" fmla="*/ 30 h 33"/>
                      <a:gd name="T42" fmla="*/ 219 w 293"/>
                      <a:gd name="T43" fmla="*/ 32 h 33"/>
                      <a:gd name="T44" fmla="*/ 195 w 293"/>
                      <a:gd name="T45" fmla="*/ 33 h 33"/>
                      <a:gd name="T46" fmla="*/ 180 w 293"/>
                      <a:gd name="T47" fmla="*/ 33 h 33"/>
                      <a:gd name="T48" fmla="*/ 159 w 293"/>
                      <a:gd name="T49" fmla="*/ 33 h 33"/>
                      <a:gd name="T50" fmla="*/ 135 w 293"/>
                      <a:gd name="T51" fmla="*/ 32 h 33"/>
                      <a:gd name="T52" fmla="*/ 105 w 293"/>
                      <a:gd name="T53" fmla="*/ 29 h 33"/>
                      <a:gd name="T54" fmla="*/ 0 w 293"/>
                      <a:gd name="T55" fmla="*/ 17 h 33"/>
                      <a:gd name="T56" fmla="*/ 0 w 293"/>
                      <a:gd name="T57" fmla="*/ 1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70" name="Line 601">
                  <a:extLst>
                    <a:ext uri="{FF2B5EF4-FFF2-40B4-BE49-F238E27FC236}">
                      <a16:creationId xmlns:a16="http://schemas.microsoft.com/office/drawing/2014/main" id="{A68B0F9A-6425-485C-9BFE-93769855AB1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66" name="AutoShape 602">
                <a:extLst>
                  <a:ext uri="{FF2B5EF4-FFF2-40B4-BE49-F238E27FC236}">
                    <a16:creationId xmlns:a16="http://schemas.microsoft.com/office/drawing/2014/main" id="{BB057778-33FD-4230-B889-CA2D63D631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67" name="Line 603">
                <a:extLst>
                  <a:ext uri="{FF2B5EF4-FFF2-40B4-BE49-F238E27FC236}">
                    <a16:creationId xmlns:a16="http://schemas.microsoft.com/office/drawing/2014/main" id="{5D60C24B-1D69-4255-A3BD-0414A26D06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83" name="Group 607">
            <a:extLst>
              <a:ext uri="{FF2B5EF4-FFF2-40B4-BE49-F238E27FC236}">
                <a16:creationId xmlns:a16="http://schemas.microsoft.com/office/drawing/2014/main" id="{BCA1099C-F932-44D4-883E-9CAB9E95FD98}"/>
              </a:ext>
            </a:extLst>
          </p:cNvPr>
          <p:cNvGrpSpPr>
            <a:grpSpLocks/>
          </p:cNvGrpSpPr>
          <p:nvPr/>
        </p:nvGrpSpPr>
        <p:grpSpPr bwMode="auto">
          <a:xfrm rot="-18297784" flipH="1" flipV="1">
            <a:off x="4367180" y="1333495"/>
            <a:ext cx="769937" cy="292100"/>
            <a:chOff x="4875" y="7237"/>
            <a:chExt cx="4230" cy="1883"/>
          </a:xfrm>
        </p:grpSpPr>
        <p:sp>
          <p:nvSpPr>
            <p:cNvPr id="184" name="Arc 608">
              <a:extLst>
                <a:ext uri="{FF2B5EF4-FFF2-40B4-BE49-F238E27FC236}">
                  <a16:creationId xmlns:a16="http://schemas.microsoft.com/office/drawing/2014/main" id="{3E7FB224-0C08-4454-B70C-71C83F1E1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G0" fmla="+- 0 0 0"/>
                <a:gd name="G1" fmla="+- 14058 0 0"/>
                <a:gd name="G2" fmla="+- 21600 0 0"/>
                <a:gd name="T0" fmla="*/ 16400 w 21600"/>
                <a:gd name="T1" fmla="*/ 0 h 14058"/>
                <a:gd name="T2" fmla="*/ 21600 w 21600"/>
                <a:gd name="T3" fmla="*/ 14058 h 14058"/>
                <a:gd name="T4" fmla="*/ 0 w 21600"/>
                <a:gd name="T5" fmla="*/ 14058 h 14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85" name="AutoShape 609">
              <a:extLst>
                <a:ext uri="{FF2B5EF4-FFF2-40B4-BE49-F238E27FC236}">
                  <a16:creationId xmlns:a16="http://schemas.microsoft.com/office/drawing/2014/main" id="{9F39F233-4DAB-497A-82E9-0CED0BD9BC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86" name="Group 610">
            <a:extLst>
              <a:ext uri="{FF2B5EF4-FFF2-40B4-BE49-F238E27FC236}">
                <a16:creationId xmlns:a16="http://schemas.microsoft.com/office/drawing/2014/main" id="{23110EAB-BD75-4FDF-8CF2-834955C96875}"/>
              </a:ext>
            </a:extLst>
          </p:cNvPr>
          <p:cNvGrpSpPr>
            <a:grpSpLocks/>
          </p:cNvGrpSpPr>
          <p:nvPr/>
        </p:nvGrpSpPr>
        <p:grpSpPr bwMode="auto">
          <a:xfrm rot="37600613">
            <a:off x="6509544" y="3856831"/>
            <a:ext cx="311150" cy="490538"/>
            <a:chOff x="2820" y="264"/>
            <a:chExt cx="420" cy="1452"/>
          </a:xfrm>
        </p:grpSpPr>
        <p:sp>
          <p:nvSpPr>
            <p:cNvPr id="187" name="Line 611">
              <a:extLst>
                <a:ext uri="{FF2B5EF4-FFF2-40B4-BE49-F238E27FC236}">
                  <a16:creationId xmlns:a16="http://schemas.microsoft.com/office/drawing/2014/main" id="{0E193432-7C10-4653-B756-16D20BD0BF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88" name="Group 612">
              <a:extLst>
                <a:ext uri="{FF2B5EF4-FFF2-40B4-BE49-F238E27FC236}">
                  <a16:creationId xmlns:a16="http://schemas.microsoft.com/office/drawing/2014/main" id="{30ACED05-C3BC-414A-90BA-7962E8A94E6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89" name="Group 613">
                <a:extLst>
                  <a:ext uri="{FF2B5EF4-FFF2-40B4-BE49-F238E27FC236}">
                    <a16:creationId xmlns:a16="http://schemas.microsoft.com/office/drawing/2014/main" id="{9B68AEDC-8081-478E-9ACC-AC91374AA35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92" name="Group 614">
                  <a:extLst>
                    <a:ext uri="{FF2B5EF4-FFF2-40B4-BE49-F238E27FC236}">
                      <a16:creationId xmlns:a16="http://schemas.microsoft.com/office/drawing/2014/main" id="{20DD690F-0B61-402F-9462-A4C87D4C8F7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94" name="Group 615">
                    <a:extLst>
                      <a:ext uri="{FF2B5EF4-FFF2-40B4-BE49-F238E27FC236}">
                        <a16:creationId xmlns:a16="http://schemas.microsoft.com/office/drawing/2014/main" id="{90FCA344-2B1F-427F-A615-C6676CC3E15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97" name="Freeform 616">
                      <a:extLst>
                        <a:ext uri="{FF2B5EF4-FFF2-40B4-BE49-F238E27FC236}">
                          <a16:creationId xmlns:a16="http://schemas.microsoft.com/office/drawing/2014/main" id="{F187439D-D0D7-49EC-B8F0-B474500DDB3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944 w 1153"/>
                        <a:gd name="T1" fmla="*/ 72 h 204"/>
                        <a:gd name="T2" fmla="*/ 1025 w 1153"/>
                        <a:gd name="T3" fmla="*/ 79 h 204"/>
                        <a:gd name="T4" fmla="*/ 1093 w 1153"/>
                        <a:gd name="T5" fmla="*/ 86 h 204"/>
                        <a:gd name="T6" fmla="*/ 1140 w 1153"/>
                        <a:gd name="T7" fmla="*/ 94 h 204"/>
                        <a:gd name="T8" fmla="*/ 1153 w 1153"/>
                        <a:gd name="T9" fmla="*/ 97 h 204"/>
                        <a:gd name="T10" fmla="*/ 1153 w 1153"/>
                        <a:gd name="T11" fmla="*/ 99 h 204"/>
                        <a:gd name="T12" fmla="*/ 1153 w 1153"/>
                        <a:gd name="T13" fmla="*/ 134 h 204"/>
                        <a:gd name="T14" fmla="*/ 1152 w 1153"/>
                        <a:gd name="T15" fmla="*/ 138 h 204"/>
                        <a:gd name="T16" fmla="*/ 1147 w 1153"/>
                        <a:gd name="T17" fmla="*/ 140 h 204"/>
                        <a:gd name="T18" fmla="*/ 1146 w 1153"/>
                        <a:gd name="T19" fmla="*/ 143 h 204"/>
                        <a:gd name="T20" fmla="*/ 1142 w 1153"/>
                        <a:gd name="T21" fmla="*/ 163 h 204"/>
                        <a:gd name="T22" fmla="*/ 1132 w 1153"/>
                        <a:gd name="T23" fmla="*/ 185 h 204"/>
                        <a:gd name="T24" fmla="*/ 1123 w 1153"/>
                        <a:gd name="T25" fmla="*/ 195 h 204"/>
                        <a:gd name="T26" fmla="*/ 1112 w 1153"/>
                        <a:gd name="T27" fmla="*/ 198 h 204"/>
                        <a:gd name="T28" fmla="*/ 1016 w 1153"/>
                        <a:gd name="T29" fmla="*/ 203 h 204"/>
                        <a:gd name="T30" fmla="*/ 931 w 1153"/>
                        <a:gd name="T31" fmla="*/ 204 h 204"/>
                        <a:gd name="T32" fmla="*/ 812 w 1153"/>
                        <a:gd name="T33" fmla="*/ 200 h 204"/>
                        <a:gd name="T34" fmla="*/ 616 w 1153"/>
                        <a:gd name="T35" fmla="*/ 188 h 204"/>
                        <a:gd name="T36" fmla="*/ 179 w 1153"/>
                        <a:gd name="T37" fmla="*/ 174 h 204"/>
                        <a:gd name="T38" fmla="*/ 133 w 1153"/>
                        <a:gd name="T39" fmla="*/ 180 h 204"/>
                        <a:gd name="T40" fmla="*/ 15 w 1153"/>
                        <a:gd name="T41" fmla="*/ 181 h 204"/>
                        <a:gd name="T42" fmla="*/ 8 w 1153"/>
                        <a:gd name="T43" fmla="*/ 180 h 204"/>
                        <a:gd name="T44" fmla="*/ 4 w 1153"/>
                        <a:gd name="T45" fmla="*/ 175 h 204"/>
                        <a:gd name="T46" fmla="*/ 0 w 1153"/>
                        <a:gd name="T47" fmla="*/ 163 h 204"/>
                        <a:gd name="T48" fmla="*/ 14 w 1153"/>
                        <a:gd name="T49" fmla="*/ 8 h 204"/>
                        <a:gd name="T50" fmla="*/ 18 w 1153"/>
                        <a:gd name="T51" fmla="*/ 2 h 204"/>
                        <a:gd name="T52" fmla="*/ 77 w 1153"/>
                        <a:gd name="T53" fmla="*/ 2 h 204"/>
                        <a:gd name="T54" fmla="*/ 101 w 1153"/>
                        <a:gd name="T55" fmla="*/ 8 h 204"/>
                        <a:gd name="T56" fmla="*/ 124 w 1153"/>
                        <a:gd name="T57" fmla="*/ 19 h 204"/>
                        <a:gd name="T58" fmla="*/ 217 w 1153"/>
                        <a:gd name="T59" fmla="*/ 76 h 204"/>
                        <a:gd name="T60" fmla="*/ 232 w 1153"/>
                        <a:gd name="T61" fmla="*/ 80 h 204"/>
                        <a:gd name="T62" fmla="*/ 256 w 1153"/>
                        <a:gd name="T63" fmla="*/ 84 h 204"/>
                        <a:gd name="T64" fmla="*/ 657 w 1153"/>
                        <a:gd name="T65" fmla="*/ 56 h 204"/>
                        <a:gd name="T66" fmla="*/ 682 w 1153"/>
                        <a:gd name="T67" fmla="*/ 83 h 204"/>
                        <a:gd name="T68" fmla="*/ 817 w 1153"/>
                        <a:gd name="T69" fmla="*/ 97 h 204"/>
                        <a:gd name="T70" fmla="*/ 846 w 1153"/>
                        <a:gd name="T71" fmla="*/ 96 h 204"/>
                        <a:gd name="T72" fmla="*/ 873 w 1153"/>
                        <a:gd name="T73" fmla="*/ 89 h 204"/>
                        <a:gd name="T74" fmla="*/ 896 w 1153"/>
                        <a:gd name="T75" fmla="*/ 77 h 2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98" name="Freeform 617">
                      <a:extLst>
                        <a:ext uri="{FF2B5EF4-FFF2-40B4-BE49-F238E27FC236}">
                          <a16:creationId xmlns:a16="http://schemas.microsoft.com/office/drawing/2014/main" id="{22825CA2-7036-481A-B3B1-7D952831FA5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19 h 69"/>
                        <a:gd name="T2" fmla="*/ 15 w 247"/>
                        <a:gd name="T3" fmla="*/ 50 h 69"/>
                        <a:gd name="T4" fmla="*/ 54 w 247"/>
                        <a:gd name="T5" fmla="*/ 55 h 69"/>
                        <a:gd name="T6" fmla="*/ 148 w 247"/>
                        <a:gd name="T7" fmla="*/ 69 h 69"/>
                        <a:gd name="T8" fmla="*/ 241 w 247"/>
                        <a:gd name="T9" fmla="*/ 56 h 69"/>
                        <a:gd name="T10" fmla="*/ 247 w 247"/>
                        <a:gd name="T11" fmla="*/ 32 h 69"/>
                        <a:gd name="T12" fmla="*/ 227 w 247"/>
                        <a:gd name="T13" fmla="*/ 25 h 69"/>
                        <a:gd name="T14" fmla="*/ 206 w 247"/>
                        <a:gd name="T15" fmla="*/ 18 h 69"/>
                        <a:gd name="T16" fmla="*/ 185 w 247"/>
                        <a:gd name="T17" fmla="*/ 12 h 69"/>
                        <a:gd name="T18" fmla="*/ 165 w 247"/>
                        <a:gd name="T19" fmla="*/ 6 h 69"/>
                        <a:gd name="T20" fmla="*/ 148 w 247"/>
                        <a:gd name="T21" fmla="*/ 2 h 69"/>
                        <a:gd name="T22" fmla="*/ 131 w 247"/>
                        <a:gd name="T23" fmla="*/ 0 h 69"/>
                        <a:gd name="T24" fmla="*/ 111 w 247"/>
                        <a:gd name="T25" fmla="*/ 2 h 69"/>
                        <a:gd name="T26" fmla="*/ 89 w 247"/>
                        <a:gd name="T27" fmla="*/ 5 h 69"/>
                        <a:gd name="T28" fmla="*/ 0 w 247"/>
                        <a:gd name="T29" fmla="*/ 19 h 6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95" name="Freeform 618">
                    <a:extLst>
                      <a:ext uri="{FF2B5EF4-FFF2-40B4-BE49-F238E27FC236}">
                        <a16:creationId xmlns:a16="http://schemas.microsoft.com/office/drawing/2014/main" id="{01213F86-6F03-48AF-9170-E41F46A64B6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246599" flipV="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17 h 33"/>
                      <a:gd name="T2" fmla="*/ 0 w 293"/>
                      <a:gd name="T3" fmla="*/ 16 h 33"/>
                      <a:gd name="T4" fmla="*/ 105 w 293"/>
                      <a:gd name="T5" fmla="*/ 4 h 33"/>
                      <a:gd name="T6" fmla="*/ 135 w 293"/>
                      <a:gd name="T7" fmla="*/ 2 h 33"/>
                      <a:gd name="T8" fmla="*/ 159 w 293"/>
                      <a:gd name="T9" fmla="*/ 2 h 33"/>
                      <a:gd name="T10" fmla="*/ 179 w 293"/>
                      <a:gd name="T11" fmla="*/ 0 h 33"/>
                      <a:gd name="T12" fmla="*/ 195 w 293"/>
                      <a:gd name="T13" fmla="*/ 0 h 33"/>
                      <a:gd name="T14" fmla="*/ 219 w 293"/>
                      <a:gd name="T15" fmla="*/ 2 h 33"/>
                      <a:gd name="T16" fmla="*/ 239 w 293"/>
                      <a:gd name="T17" fmla="*/ 3 h 33"/>
                      <a:gd name="T18" fmla="*/ 256 w 293"/>
                      <a:gd name="T19" fmla="*/ 4 h 33"/>
                      <a:gd name="T20" fmla="*/ 269 w 293"/>
                      <a:gd name="T21" fmla="*/ 7 h 33"/>
                      <a:gd name="T22" fmla="*/ 279 w 293"/>
                      <a:gd name="T23" fmla="*/ 9 h 33"/>
                      <a:gd name="T24" fmla="*/ 287 w 293"/>
                      <a:gd name="T25" fmla="*/ 12 h 33"/>
                      <a:gd name="T26" fmla="*/ 291 w 293"/>
                      <a:gd name="T27" fmla="*/ 14 h 33"/>
                      <a:gd name="T28" fmla="*/ 293 w 293"/>
                      <a:gd name="T29" fmla="*/ 17 h 33"/>
                      <a:gd name="T30" fmla="*/ 291 w 293"/>
                      <a:gd name="T31" fmla="*/ 19 h 33"/>
                      <a:gd name="T32" fmla="*/ 287 w 293"/>
                      <a:gd name="T33" fmla="*/ 22 h 33"/>
                      <a:gd name="T34" fmla="*/ 279 w 293"/>
                      <a:gd name="T35" fmla="*/ 24 h 33"/>
                      <a:gd name="T36" fmla="*/ 269 w 293"/>
                      <a:gd name="T37" fmla="*/ 27 h 33"/>
                      <a:gd name="T38" fmla="*/ 256 w 293"/>
                      <a:gd name="T39" fmla="*/ 29 h 33"/>
                      <a:gd name="T40" fmla="*/ 239 w 293"/>
                      <a:gd name="T41" fmla="*/ 30 h 33"/>
                      <a:gd name="T42" fmla="*/ 219 w 293"/>
                      <a:gd name="T43" fmla="*/ 32 h 33"/>
                      <a:gd name="T44" fmla="*/ 195 w 293"/>
                      <a:gd name="T45" fmla="*/ 33 h 33"/>
                      <a:gd name="T46" fmla="*/ 180 w 293"/>
                      <a:gd name="T47" fmla="*/ 33 h 33"/>
                      <a:gd name="T48" fmla="*/ 159 w 293"/>
                      <a:gd name="T49" fmla="*/ 33 h 33"/>
                      <a:gd name="T50" fmla="*/ 135 w 293"/>
                      <a:gd name="T51" fmla="*/ 32 h 33"/>
                      <a:gd name="T52" fmla="*/ 105 w 293"/>
                      <a:gd name="T53" fmla="*/ 29 h 33"/>
                      <a:gd name="T54" fmla="*/ 0 w 293"/>
                      <a:gd name="T55" fmla="*/ 17 h 33"/>
                      <a:gd name="T56" fmla="*/ 0 w 293"/>
                      <a:gd name="T57" fmla="*/ 1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96" name="Freeform 619">
                    <a:extLst>
                      <a:ext uri="{FF2B5EF4-FFF2-40B4-BE49-F238E27FC236}">
                        <a16:creationId xmlns:a16="http://schemas.microsoft.com/office/drawing/2014/main" id="{DA884285-281D-4368-8332-D6FFF0BB0A3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7 h 33"/>
                      <a:gd name="T2" fmla="*/ 0 w 293"/>
                      <a:gd name="T3" fmla="*/ 16 h 33"/>
                      <a:gd name="T4" fmla="*/ 105 w 293"/>
                      <a:gd name="T5" fmla="*/ 4 h 33"/>
                      <a:gd name="T6" fmla="*/ 135 w 293"/>
                      <a:gd name="T7" fmla="*/ 2 h 33"/>
                      <a:gd name="T8" fmla="*/ 159 w 293"/>
                      <a:gd name="T9" fmla="*/ 2 h 33"/>
                      <a:gd name="T10" fmla="*/ 179 w 293"/>
                      <a:gd name="T11" fmla="*/ 0 h 33"/>
                      <a:gd name="T12" fmla="*/ 195 w 293"/>
                      <a:gd name="T13" fmla="*/ 0 h 33"/>
                      <a:gd name="T14" fmla="*/ 219 w 293"/>
                      <a:gd name="T15" fmla="*/ 2 h 33"/>
                      <a:gd name="T16" fmla="*/ 239 w 293"/>
                      <a:gd name="T17" fmla="*/ 3 h 33"/>
                      <a:gd name="T18" fmla="*/ 256 w 293"/>
                      <a:gd name="T19" fmla="*/ 4 h 33"/>
                      <a:gd name="T20" fmla="*/ 269 w 293"/>
                      <a:gd name="T21" fmla="*/ 7 h 33"/>
                      <a:gd name="T22" fmla="*/ 279 w 293"/>
                      <a:gd name="T23" fmla="*/ 9 h 33"/>
                      <a:gd name="T24" fmla="*/ 287 w 293"/>
                      <a:gd name="T25" fmla="*/ 12 h 33"/>
                      <a:gd name="T26" fmla="*/ 291 w 293"/>
                      <a:gd name="T27" fmla="*/ 14 h 33"/>
                      <a:gd name="T28" fmla="*/ 293 w 293"/>
                      <a:gd name="T29" fmla="*/ 17 h 33"/>
                      <a:gd name="T30" fmla="*/ 291 w 293"/>
                      <a:gd name="T31" fmla="*/ 19 h 33"/>
                      <a:gd name="T32" fmla="*/ 287 w 293"/>
                      <a:gd name="T33" fmla="*/ 22 h 33"/>
                      <a:gd name="T34" fmla="*/ 279 w 293"/>
                      <a:gd name="T35" fmla="*/ 24 h 33"/>
                      <a:gd name="T36" fmla="*/ 269 w 293"/>
                      <a:gd name="T37" fmla="*/ 27 h 33"/>
                      <a:gd name="T38" fmla="*/ 256 w 293"/>
                      <a:gd name="T39" fmla="*/ 29 h 33"/>
                      <a:gd name="T40" fmla="*/ 239 w 293"/>
                      <a:gd name="T41" fmla="*/ 30 h 33"/>
                      <a:gd name="T42" fmla="*/ 219 w 293"/>
                      <a:gd name="T43" fmla="*/ 32 h 33"/>
                      <a:gd name="T44" fmla="*/ 195 w 293"/>
                      <a:gd name="T45" fmla="*/ 33 h 33"/>
                      <a:gd name="T46" fmla="*/ 180 w 293"/>
                      <a:gd name="T47" fmla="*/ 33 h 33"/>
                      <a:gd name="T48" fmla="*/ 159 w 293"/>
                      <a:gd name="T49" fmla="*/ 33 h 33"/>
                      <a:gd name="T50" fmla="*/ 135 w 293"/>
                      <a:gd name="T51" fmla="*/ 32 h 33"/>
                      <a:gd name="T52" fmla="*/ 105 w 293"/>
                      <a:gd name="T53" fmla="*/ 29 h 33"/>
                      <a:gd name="T54" fmla="*/ 0 w 293"/>
                      <a:gd name="T55" fmla="*/ 17 h 33"/>
                      <a:gd name="T56" fmla="*/ 0 w 293"/>
                      <a:gd name="T57" fmla="*/ 1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93" name="Line 620">
                  <a:extLst>
                    <a:ext uri="{FF2B5EF4-FFF2-40B4-BE49-F238E27FC236}">
                      <a16:creationId xmlns:a16="http://schemas.microsoft.com/office/drawing/2014/main" id="{2F5C49D6-8477-40BA-8E44-3C9B0244BCD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90" name="AutoShape 621">
                <a:extLst>
                  <a:ext uri="{FF2B5EF4-FFF2-40B4-BE49-F238E27FC236}">
                    <a16:creationId xmlns:a16="http://schemas.microsoft.com/office/drawing/2014/main" id="{29919741-81F9-43F0-9FBC-A9B78300FC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91" name="Line 622">
                <a:extLst>
                  <a:ext uri="{FF2B5EF4-FFF2-40B4-BE49-F238E27FC236}">
                    <a16:creationId xmlns:a16="http://schemas.microsoft.com/office/drawing/2014/main" id="{1CC93239-215B-43FC-949A-8B87DA8B36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199" name="Text Box 636">
            <a:extLst>
              <a:ext uri="{FF2B5EF4-FFF2-40B4-BE49-F238E27FC236}">
                <a16:creationId xmlns:a16="http://schemas.microsoft.com/office/drawing/2014/main" id="{B373CF85-DCA6-4FFD-91DD-65766D891F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8632" y="2424323"/>
            <a:ext cx="1454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de-DE" altLang="de-DE" sz="1600" b="1" dirty="0" err="1"/>
              <a:t>snap</a:t>
            </a:r>
            <a:r>
              <a:rPr lang="de-DE" altLang="de-DE" sz="1600" b="1" dirty="0"/>
              <a:t> roll</a:t>
            </a:r>
          </a:p>
        </p:txBody>
      </p:sp>
      <p:grpSp>
        <p:nvGrpSpPr>
          <p:cNvPr id="200" name="Group 637">
            <a:extLst>
              <a:ext uri="{FF2B5EF4-FFF2-40B4-BE49-F238E27FC236}">
                <a16:creationId xmlns:a16="http://schemas.microsoft.com/office/drawing/2014/main" id="{4FA885D4-BC92-4629-9C40-8EED7C2403C1}"/>
              </a:ext>
            </a:extLst>
          </p:cNvPr>
          <p:cNvGrpSpPr>
            <a:grpSpLocks/>
          </p:cNvGrpSpPr>
          <p:nvPr/>
        </p:nvGrpSpPr>
        <p:grpSpPr bwMode="auto">
          <a:xfrm rot="172978" flipH="1">
            <a:off x="3206750" y="1846263"/>
            <a:ext cx="311150" cy="490537"/>
            <a:chOff x="2820" y="264"/>
            <a:chExt cx="420" cy="1452"/>
          </a:xfrm>
        </p:grpSpPr>
        <p:sp>
          <p:nvSpPr>
            <p:cNvPr id="201" name="Line 638">
              <a:extLst>
                <a:ext uri="{FF2B5EF4-FFF2-40B4-BE49-F238E27FC236}">
                  <a16:creationId xmlns:a16="http://schemas.microsoft.com/office/drawing/2014/main" id="{7EBBDE8D-F32B-4D24-95E5-648922FCA6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202" name="Group 639">
              <a:extLst>
                <a:ext uri="{FF2B5EF4-FFF2-40B4-BE49-F238E27FC236}">
                  <a16:creationId xmlns:a16="http://schemas.microsoft.com/office/drawing/2014/main" id="{14778179-D2A6-4E79-948C-7D694E53BB4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203" name="Group 640">
                <a:extLst>
                  <a:ext uri="{FF2B5EF4-FFF2-40B4-BE49-F238E27FC236}">
                    <a16:creationId xmlns:a16="http://schemas.microsoft.com/office/drawing/2014/main" id="{058F255B-7FB0-48F8-8046-25EBD24D721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206" name="Group 641">
                  <a:extLst>
                    <a:ext uri="{FF2B5EF4-FFF2-40B4-BE49-F238E27FC236}">
                      <a16:creationId xmlns:a16="http://schemas.microsoft.com/office/drawing/2014/main" id="{B4AFB11F-E900-4578-B90D-68D39DD70F5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208" name="Group 642">
                    <a:extLst>
                      <a:ext uri="{FF2B5EF4-FFF2-40B4-BE49-F238E27FC236}">
                        <a16:creationId xmlns:a16="http://schemas.microsoft.com/office/drawing/2014/main" id="{AF1FAFF0-AB0D-4FF6-8408-EED249E4951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211" name="Freeform 643">
                      <a:extLst>
                        <a:ext uri="{FF2B5EF4-FFF2-40B4-BE49-F238E27FC236}">
                          <a16:creationId xmlns:a16="http://schemas.microsoft.com/office/drawing/2014/main" id="{3E322465-FE65-452B-857E-CFFB2372B29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944 w 1153"/>
                        <a:gd name="T1" fmla="*/ 72 h 204"/>
                        <a:gd name="T2" fmla="*/ 1025 w 1153"/>
                        <a:gd name="T3" fmla="*/ 79 h 204"/>
                        <a:gd name="T4" fmla="*/ 1093 w 1153"/>
                        <a:gd name="T5" fmla="*/ 86 h 204"/>
                        <a:gd name="T6" fmla="*/ 1140 w 1153"/>
                        <a:gd name="T7" fmla="*/ 94 h 204"/>
                        <a:gd name="T8" fmla="*/ 1153 w 1153"/>
                        <a:gd name="T9" fmla="*/ 97 h 204"/>
                        <a:gd name="T10" fmla="*/ 1153 w 1153"/>
                        <a:gd name="T11" fmla="*/ 99 h 204"/>
                        <a:gd name="T12" fmla="*/ 1153 w 1153"/>
                        <a:gd name="T13" fmla="*/ 134 h 204"/>
                        <a:gd name="T14" fmla="*/ 1152 w 1153"/>
                        <a:gd name="T15" fmla="*/ 138 h 204"/>
                        <a:gd name="T16" fmla="*/ 1147 w 1153"/>
                        <a:gd name="T17" fmla="*/ 140 h 204"/>
                        <a:gd name="T18" fmla="*/ 1146 w 1153"/>
                        <a:gd name="T19" fmla="*/ 143 h 204"/>
                        <a:gd name="T20" fmla="*/ 1142 w 1153"/>
                        <a:gd name="T21" fmla="*/ 163 h 204"/>
                        <a:gd name="T22" fmla="*/ 1132 w 1153"/>
                        <a:gd name="T23" fmla="*/ 185 h 204"/>
                        <a:gd name="T24" fmla="*/ 1123 w 1153"/>
                        <a:gd name="T25" fmla="*/ 195 h 204"/>
                        <a:gd name="T26" fmla="*/ 1112 w 1153"/>
                        <a:gd name="T27" fmla="*/ 198 h 204"/>
                        <a:gd name="T28" fmla="*/ 1016 w 1153"/>
                        <a:gd name="T29" fmla="*/ 203 h 204"/>
                        <a:gd name="T30" fmla="*/ 931 w 1153"/>
                        <a:gd name="T31" fmla="*/ 204 h 204"/>
                        <a:gd name="T32" fmla="*/ 812 w 1153"/>
                        <a:gd name="T33" fmla="*/ 200 h 204"/>
                        <a:gd name="T34" fmla="*/ 616 w 1153"/>
                        <a:gd name="T35" fmla="*/ 188 h 204"/>
                        <a:gd name="T36" fmla="*/ 179 w 1153"/>
                        <a:gd name="T37" fmla="*/ 174 h 204"/>
                        <a:gd name="T38" fmla="*/ 133 w 1153"/>
                        <a:gd name="T39" fmla="*/ 180 h 204"/>
                        <a:gd name="T40" fmla="*/ 15 w 1153"/>
                        <a:gd name="T41" fmla="*/ 181 h 204"/>
                        <a:gd name="T42" fmla="*/ 8 w 1153"/>
                        <a:gd name="T43" fmla="*/ 180 h 204"/>
                        <a:gd name="T44" fmla="*/ 4 w 1153"/>
                        <a:gd name="T45" fmla="*/ 175 h 204"/>
                        <a:gd name="T46" fmla="*/ 0 w 1153"/>
                        <a:gd name="T47" fmla="*/ 163 h 204"/>
                        <a:gd name="T48" fmla="*/ 14 w 1153"/>
                        <a:gd name="T49" fmla="*/ 8 h 204"/>
                        <a:gd name="T50" fmla="*/ 18 w 1153"/>
                        <a:gd name="T51" fmla="*/ 2 h 204"/>
                        <a:gd name="T52" fmla="*/ 77 w 1153"/>
                        <a:gd name="T53" fmla="*/ 2 h 204"/>
                        <a:gd name="T54" fmla="*/ 101 w 1153"/>
                        <a:gd name="T55" fmla="*/ 8 h 204"/>
                        <a:gd name="T56" fmla="*/ 124 w 1153"/>
                        <a:gd name="T57" fmla="*/ 19 h 204"/>
                        <a:gd name="T58" fmla="*/ 217 w 1153"/>
                        <a:gd name="T59" fmla="*/ 76 h 204"/>
                        <a:gd name="T60" fmla="*/ 232 w 1153"/>
                        <a:gd name="T61" fmla="*/ 80 h 204"/>
                        <a:gd name="T62" fmla="*/ 256 w 1153"/>
                        <a:gd name="T63" fmla="*/ 84 h 204"/>
                        <a:gd name="T64" fmla="*/ 657 w 1153"/>
                        <a:gd name="T65" fmla="*/ 56 h 204"/>
                        <a:gd name="T66" fmla="*/ 682 w 1153"/>
                        <a:gd name="T67" fmla="*/ 83 h 204"/>
                        <a:gd name="T68" fmla="*/ 817 w 1153"/>
                        <a:gd name="T69" fmla="*/ 97 h 204"/>
                        <a:gd name="T70" fmla="*/ 846 w 1153"/>
                        <a:gd name="T71" fmla="*/ 96 h 204"/>
                        <a:gd name="T72" fmla="*/ 873 w 1153"/>
                        <a:gd name="T73" fmla="*/ 89 h 204"/>
                        <a:gd name="T74" fmla="*/ 896 w 1153"/>
                        <a:gd name="T75" fmla="*/ 77 h 2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12" name="Freeform 644">
                      <a:extLst>
                        <a:ext uri="{FF2B5EF4-FFF2-40B4-BE49-F238E27FC236}">
                          <a16:creationId xmlns:a16="http://schemas.microsoft.com/office/drawing/2014/main" id="{E161D1CD-35C2-414B-84FC-FA6578A1A53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19 h 69"/>
                        <a:gd name="T2" fmla="*/ 15 w 247"/>
                        <a:gd name="T3" fmla="*/ 50 h 69"/>
                        <a:gd name="T4" fmla="*/ 54 w 247"/>
                        <a:gd name="T5" fmla="*/ 55 h 69"/>
                        <a:gd name="T6" fmla="*/ 148 w 247"/>
                        <a:gd name="T7" fmla="*/ 69 h 69"/>
                        <a:gd name="T8" fmla="*/ 241 w 247"/>
                        <a:gd name="T9" fmla="*/ 56 h 69"/>
                        <a:gd name="T10" fmla="*/ 247 w 247"/>
                        <a:gd name="T11" fmla="*/ 32 h 69"/>
                        <a:gd name="T12" fmla="*/ 227 w 247"/>
                        <a:gd name="T13" fmla="*/ 25 h 69"/>
                        <a:gd name="T14" fmla="*/ 206 w 247"/>
                        <a:gd name="T15" fmla="*/ 18 h 69"/>
                        <a:gd name="T16" fmla="*/ 185 w 247"/>
                        <a:gd name="T17" fmla="*/ 12 h 69"/>
                        <a:gd name="T18" fmla="*/ 165 w 247"/>
                        <a:gd name="T19" fmla="*/ 6 h 69"/>
                        <a:gd name="T20" fmla="*/ 148 w 247"/>
                        <a:gd name="T21" fmla="*/ 2 h 69"/>
                        <a:gd name="T22" fmla="*/ 131 w 247"/>
                        <a:gd name="T23" fmla="*/ 0 h 69"/>
                        <a:gd name="T24" fmla="*/ 111 w 247"/>
                        <a:gd name="T25" fmla="*/ 2 h 69"/>
                        <a:gd name="T26" fmla="*/ 89 w 247"/>
                        <a:gd name="T27" fmla="*/ 5 h 69"/>
                        <a:gd name="T28" fmla="*/ 0 w 247"/>
                        <a:gd name="T29" fmla="*/ 19 h 6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209" name="Freeform 645">
                    <a:extLst>
                      <a:ext uri="{FF2B5EF4-FFF2-40B4-BE49-F238E27FC236}">
                        <a16:creationId xmlns:a16="http://schemas.microsoft.com/office/drawing/2014/main" id="{7F200CD2-2483-48FE-A33B-5F8E529CEB2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17 h 33"/>
                      <a:gd name="T2" fmla="*/ 0 w 293"/>
                      <a:gd name="T3" fmla="*/ 16 h 33"/>
                      <a:gd name="T4" fmla="*/ 105 w 293"/>
                      <a:gd name="T5" fmla="*/ 4 h 33"/>
                      <a:gd name="T6" fmla="*/ 135 w 293"/>
                      <a:gd name="T7" fmla="*/ 2 h 33"/>
                      <a:gd name="T8" fmla="*/ 159 w 293"/>
                      <a:gd name="T9" fmla="*/ 2 h 33"/>
                      <a:gd name="T10" fmla="*/ 179 w 293"/>
                      <a:gd name="T11" fmla="*/ 0 h 33"/>
                      <a:gd name="T12" fmla="*/ 195 w 293"/>
                      <a:gd name="T13" fmla="*/ 0 h 33"/>
                      <a:gd name="T14" fmla="*/ 219 w 293"/>
                      <a:gd name="T15" fmla="*/ 2 h 33"/>
                      <a:gd name="T16" fmla="*/ 239 w 293"/>
                      <a:gd name="T17" fmla="*/ 3 h 33"/>
                      <a:gd name="T18" fmla="*/ 256 w 293"/>
                      <a:gd name="T19" fmla="*/ 4 h 33"/>
                      <a:gd name="T20" fmla="*/ 269 w 293"/>
                      <a:gd name="T21" fmla="*/ 7 h 33"/>
                      <a:gd name="T22" fmla="*/ 279 w 293"/>
                      <a:gd name="T23" fmla="*/ 9 h 33"/>
                      <a:gd name="T24" fmla="*/ 287 w 293"/>
                      <a:gd name="T25" fmla="*/ 12 h 33"/>
                      <a:gd name="T26" fmla="*/ 291 w 293"/>
                      <a:gd name="T27" fmla="*/ 14 h 33"/>
                      <a:gd name="T28" fmla="*/ 293 w 293"/>
                      <a:gd name="T29" fmla="*/ 17 h 33"/>
                      <a:gd name="T30" fmla="*/ 291 w 293"/>
                      <a:gd name="T31" fmla="*/ 19 h 33"/>
                      <a:gd name="T32" fmla="*/ 287 w 293"/>
                      <a:gd name="T33" fmla="*/ 22 h 33"/>
                      <a:gd name="T34" fmla="*/ 279 w 293"/>
                      <a:gd name="T35" fmla="*/ 24 h 33"/>
                      <a:gd name="T36" fmla="*/ 269 w 293"/>
                      <a:gd name="T37" fmla="*/ 27 h 33"/>
                      <a:gd name="T38" fmla="*/ 256 w 293"/>
                      <a:gd name="T39" fmla="*/ 29 h 33"/>
                      <a:gd name="T40" fmla="*/ 239 w 293"/>
                      <a:gd name="T41" fmla="*/ 30 h 33"/>
                      <a:gd name="T42" fmla="*/ 219 w 293"/>
                      <a:gd name="T43" fmla="*/ 32 h 33"/>
                      <a:gd name="T44" fmla="*/ 195 w 293"/>
                      <a:gd name="T45" fmla="*/ 33 h 33"/>
                      <a:gd name="T46" fmla="*/ 180 w 293"/>
                      <a:gd name="T47" fmla="*/ 33 h 33"/>
                      <a:gd name="T48" fmla="*/ 159 w 293"/>
                      <a:gd name="T49" fmla="*/ 33 h 33"/>
                      <a:gd name="T50" fmla="*/ 135 w 293"/>
                      <a:gd name="T51" fmla="*/ 32 h 33"/>
                      <a:gd name="T52" fmla="*/ 105 w 293"/>
                      <a:gd name="T53" fmla="*/ 29 h 33"/>
                      <a:gd name="T54" fmla="*/ 0 w 293"/>
                      <a:gd name="T55" fmla="*/ 17 h 33"/>
                      <a:gd name="T56" fmla="*/ 0 w 293"/>
                      <a:gd name="T57" fmla="*/ 1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10" name="Freeform 646">
                    <a:extLst>
                      <a:ext uri="{FF2B5EF4-FFF2-40B4-BE49-F238E27FC236}">
                        <a16:creationId xmlns:a16="http://schemas.microsoft.com/office/drawing/2014/main" id="{6E0BC315-5856-40FA-A078-8A8ABD66F63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7 h 33"/>
                      <a:gd name="T2" fmla="*/ 0 w 293"/>
                      <a:gd name="T3" fmla="*/ 16 h 33"/>
                      <a:gd name="T4" fmla="*/ 105 w 293"/>
                      <a:gd name="T5" fmla="*/ 4 h 33"/>
                      <a:gd name="T6" fmla="*/ 135 w 293"/>
                      <a:gd name="T7" fmla="*/ 2 h 33"/>
                      <a:gd name="T8" fmla="*/ 159 w 293"/>
                      <a:gd name="T9" fmla="*/ 2 h 33"/>
                      <a:gd name="T10" fmla="*/ 179 w 293"/>
                      <a:gd name="T11" fmla="*/ 0 h 33"/>
                      <a:gd name="T12" fmla="*/ 195 w 293"/>
                      <a:gd name="T13" fmla="*/ 0 h 33"/>
                      <a:gd name="T14" fmla="*/ 219 w 293"/>
                      <a:gd name="T15" fmla="*/ 2 h 33"/>
                      <a:gd name="T16" fmla="*/ 239 w 293"/>
                      <a:gd name="T17" fmla="*/ 3 h 33"/>
                      <a:gd name="T18" fmla="*/ 256 w 293"/>
                      <a:gd name="T19" fmla="*/ 4 h 33"/>
                      <a:gd name="T20" fmla="*/ 269 w 293"/>
                      <a:gd name="T21" fmla="*/ 7 h 33"/>
                      <a:gd name="T22" fmla="*/ 279 w 293"/>
                      <a:gd name="T23" fmla="*/ 9 h 33"/>
                      <a:gd name="T24" fmla="*/ 287 w 293"/>
                      <a:gd name="T25" fmla="*/ 12 h 33"/>
                      <a:gd name="T26" fmla="*/ 291 w 293"/>
                      <a:gd name="T27" fmla="*/ 14 h 33"/>
                      <a:gd name="T28" fmla="*/ 293 w 293"/>
                      <a:gd name="T29" fmla="*/ 17 h 33"/>
                      <a:gd name="T30" fmla="*/ 291 w 293"/>
                      <a:gd name="T31" fmla="*/ 19 h 33"/>
                      <a:gd name="T32" fmla="*/ 287 w 293"/>
                      <a:gd name="T33" fmla="*/ 22 h 33"/>
                      <a:gd name="T34" fmla="*/ 279 w 293"/>
                      <a:gd name="T35" fmla="*/ 24 h 33"/>
                      <a:gd name="T36" fmla="*/ 269 w 293"/>
                      <a:gd name="T37" fmla="*/ 27 h 33"/>
                      <a:gd name="T38" fmla="*/ 256 w 293"/>
                      <a:gd name="T39" fmla="*/ 29 h 33"/>
                      <a:gd name="T40" fmla="*/ 239 w 293"/>
                      <a:gd name="T41" fmla="*/ 30 h 33"/>
                      <a:gd name="T42" fmla="*/ 219 w 293"/>
                      <a:gd name="T43" fmla="*/ 32 h 33"/>
                      <a:gd name="T44" fmla="*/ 195 w 293"/>
                      <a:gd name="T45" fmla="*/ 33 h 33"/>
                      <a:gd name="T46" fmla="*/ 180 w 293"/>
                      <a:gd name="T47" fmla="*/ 33 h 33"/>
                      <a:gd name="T48" fmla="*/ 159 w 293"/>
                      <a:gd name="T49" fmla="*/ 33 h 33"/>
                      <a:gd name="T50" fmla="*/ 135 w 293"/>
                      <a:gd name="T51" fmla="*/ 32 h 33"/>
                      <a:gd name="T52" fmla="*/ 105 w 293"/>
                      <a:gd name="T53" fmla="*/ 29 h 33"/>
                      <a:gd name="T54" fmla="*/ 0 w 293"/>
                      <a:gd name="T55" fmla="*/ 17 h 33"/>
                      <a:gd name="T56" fmla="*/ 0 w 293"/>
                      <a:gd name="T57" fmla="*/ 1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07" name="Line 647">
                  <a:extLst>
                    <a:ext uri="{FF2B5EF4-FFF2-40B4-BE49-F238E27FC236}">
                      <a16:creationId xmlns:a16="http://schemas.microsoft.com/office/drawing/2014/main" id="{809F28CE-30C7-4073-AC1C-19DB9D22557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204" name="AutoShape 648">
                <a:extLst>
                  <a:ext uri="{FF2B5EF4-FFF2-40B4-BE49-F238E27FC236}">
                    <a16:creationId xmlns:a16="http://schemas.microsoft.com/office/drawing/2014/main" id="{6A98A872-9B87-4FD7-BD96-A4BFDE7D00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205" name="Line 649">
                <a:extLst>
                  <a:ext uri="{FF2B5EF4-FFF2-40B4-BE49-F238E27FC236}">
                    <a16:creationId xmlns:a16="http://schemas.microsoft.com/office/drawing/2014/main" id="{58BAFDDB-4174-4AD0-AEEC-840B9BD014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213" name="Group 650">
            <a:extLst>
              <a:ext uri="{FF2B5EF4-FFF2-40B4-BE49-F238E27FC236}">
                <a16:creationId xmlns:a16="http://schemas.microsoft.com/office/drawing/2014/main" id="{2A9B0507-AB5E-4DFF-BC91-8E0BBC5ED044}"/>
              </a:ext>
            </a:extLst>
          </p:cNvPr>
          <p:cNvGrpSpPr>
            <a:grpSpLocks/>
          </p:cNvGrpSpPr>
          <p:nvPr/>
        </p:nvGrpSpPr>
        <p:grpSpPr bwMode="auto">
          <a:xfrm rot="10755132">
            <a:off x="5841235" y="1915809"/>
            <a:ext cx="311150" cy="490537"/>
            <a:chOff x="2820" y="264"/>
            <a:chExt cx="420" cy="1452"/>
          </a:xfrm>
        </p:grpSpPr>
        <p:sp>
          <p:nvSpPr>
            <p:cNvPr id="214" name="Line 651">
              <a:extLst>
                <a:ext uri="{FF2B5EF4-FFF2-40B4-BE49-F238E27FC236}">
                  <a16:creationId xmlns:a16="http://schemas.microsoft.com/office/drawing/2014/main" id="{6784C89B-A404-4CD4-BECC-3BAEBAAA0B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215" name="Group 652">
              <a:extLst>
                <a:ext uri="{FF2B5EF4-FFF2-40B4-BE49-F238E27FC236}">
                  <a16:creationId xmlns:a16="http://schemas.microsoft.com/office/drawing/2014/main" id="{7CA5C2FD-2D97-47D7-96F9-4A6511042E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216" name="Group 653">
                <a:extLst>
                  <a:ext uri="{FF2B5EF4-FFF2-40B4-BE49-F238E27FC236}">
                    <a16:creationId xmlns:a16="http://schemas.microsoft.com/office/drawing/2014/main" id="{EB43C0FE-519F-4B16-B35C-E926319774B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219" name="Group 654">
                  <a:extLst>
                    <a:ext uri="{FF2B5EF4-FFF2-40B4-BE49-F238E27FC236}">
                      <a16:creationId xmlns:a16="http://schemas.microsoft.com/office/drawing/2014/main" id="{3313E521-6B37-4E20-A9DA-8784C593EF4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221" name="Group 655">
                    <a:extLst>
                      <a:ext uri="{FF2B5EF4-FFF2-40B4-BE49-F238E27FC236}">
                        <a16:creationId xmlns:a16="http://schemas.microsoft.com/office/drawing/2014/main" id="{BBCF8CCC-3D27-4281-AE76-5F214A50F71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224" name="Freeform 656">
                      <a:extLst>
                        <a:ext uri="{FF2B5EF4-FFF2-40B4-BE49-F238E27FC236}">
                          <a16:creationId xmlns:a16="http://schemas.microsoft.com/office/drawing/2014/main" id="{79AE4D92-F047-4A0B-B99E-8426181567A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944 w 1153"/>
                        <a:gd name="T1" fmla="*/ 72 h 204"/>
                        <a:gd name="T2" fmla="*/ 1025 w 1153"/>
                        <a:gd name="T3" fmla="*/ 79 h 204"/>
                        <a:gd name="T4" fmla="*/ 1093 w 1153"/>
                        <a:gd name="T5" fmla="*/ 86 h 204"/>
                        <a:gd name="T6" fmla="*/ 1140 w 1153"/>
                        <a:gd name="T7" fmla="*/ 94 h 204"/>
                        <a:gd name="T8" fmla="*/ 1153 w 1153"/>
                        <a:gd name="T9" fmla="*/ 97 h 204"/>
                        <a:gd name="T10" fmla="*/ 1153 w 1153"/>
                        <a:gd name="T11" fmla="*/ 99 h 204"/>
                        <a:gd name="T12" fmla="*/ 1153 w 1153"/>
                        <a:gd name="T13" fmla="*/ 134 h 204"/>
                        <a:gd name="T14" fmla="*/ 1152 w 1153"/>
                        <a:gd name="T15" fmla="*/ 138 h 204"/>
                        <a:gd name="T16" fmla="*/ 1147 w 1153"/>
                        <a:gd name="T17" fmla="*/ 140 h 204"/>
                        <a:gd name="T18" fmla="*/ 1146 w 1153"/>
                        <a:gd name="T19" fmla="*/ 143 h 204"/>
                        <a:gd name="T20" fmla="*/ 1142 w 1153"/>
                        <a:gd name="T21" fmla="*/ 163 h 204"/>
                        <a:gd name="T22" fmla="*/ 1132 w 1153"/>
                        <a:gd name="T23" fmla="*/ 185 h 204"/>
                        <a:gd name="T24" fmla="*/ 1123 w 1153"/>
                        <a:gd name="T25" fmla="*/ 195 h 204"/>
                        <a:gd name="T26" fmla="*/ 1112 w 1153"/>
                        <a:gd name="T27" fmla="*/ 198 h 204"/>
                        <a:gd name="T28" fmla="*/ 1016 w 1153"/>
                        <a:gd name="T29" fmla="*/ 203 h 204"/>
                        <a:gd name="T30" fmla="*/ 931 w 1153"/>
                        <a:gd name="T31" fmla="*/ 204 h 204"/>
                        <a:gd name="T32" fmla="*/ 812 w 1153"/>
                        <a:gd name="T33" fmla="*/ 200 h 204"/>
                        <a:gd name="T34" fmla="*/ 616 w 1153"/>
                        <a:gd name="T35" fmla="*/ 188 h 204"/>
                        <a:gd name="T36" fmla="*/ 179 w 1153"/>
                        <a:gd name="T37" fmla="*/ 174 h 204"/>
                        <a:gd name="T38" fmla="*/ 133 w 1153"/>
                        <a:gd name="T39" fmla="*/ 180 h 204"/>
                        <a:gd name="T40" fmla="*/ 15 w 1153"/>
                        <a:gd name="T41" fmla="*/ 181 h 204"/>
                        <a:gd name="T42" fmla="*/ 8 w 1153"/>
                        <a:gd name="T43" fmla="*/ 180 h 204"/>
                        <a:gd name="T44" fmla="*/ 4 w 1153"/>
                        <a:gd name="T45" fmla="*/ 175 h 204"/>
                        <a:gd name="T46" fmla="*/ 0 w 1153"/>
                        <a:gd name="T47" fmla="*/ 163 h 204"/>
                        <a:gd name="T48" fmla="*/ 14 w 1153"/>
                        <a:gd name="T49" fmla="*/ 8 h 204"/>
                        <a:gd name="T50" fmla="*/ 18 w 1153"/>
                        <a:gd name="T51" fmla="*/ 2 h 204"/>
                        <a:gd name="T52" fmla="*/ 77 w 1153"/>
                        <a:gd name="T53" fmla="*/ 2 h 204"/>
                        <a:gd name="T54" fmla="*/ 101 w 1153"/>
                        <a:gd name="T55" fmla="*/ 8 h 204"/>
                        <a:gd name="T56" fmla="*/ 124 w 1153"/>
                        <a:gd name="T57" fmla="*/ 19 h 204"/>
                        <a:gd name="T58" fmla="*/ 217 w 1153"/>
                        <a:gd name="T59" fmla="*/ 76 h 204"/>
                        <a:gd name="T60" fmla="*/ 232 w 1153"/>
                        <a:gd name="T61" fmla="*/ 80 h 204"/>
                        <a:gd name="T62" fmla="*/ 256 w 1153"/>
                        <a:gd name="T63" fmla="*/ 84 h 204"/>
                        <a:gd name="T64" fmla="*/ 657 w 1153"/>
                        <a:gd name="T65" fmla="*/ 56 h 204"/>
                        <a:gd name="T66" fmla="*/ 682 w 1153"/>
                        <a:gd name="T67" fmla="*/ 83 h 204"/>
                        <a:gd name="T68" fmla="*/ 817 w 1153"/>
                        <a:gd name="T69" fmla="*/ 97 h 204"/>
                        <a:gd name="T70" fmla="*/ 846 w 1153"/>
                        <a:gd name="T71" fmla="*/ 96 h 204"/>
                        <a:gd name="T72" fmla="*/ 873 w 1153"/>
                        <a:gd name="T73" fmla="*/ 89 h 204"/>
                        <a:gd name="T74" fmla="*/ 896 w 1153"/>
                        <a:gd name="T75" fmla="*/ 77 h 2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25" name="Freeform 657">
                      <a:extLst>
                        <a:ext uri="{FF2B5EF4-FFF2-40B4-BE49-F238E27FC236}">
                          <a16:creationId xmlns:a16="http://schemas.microsoft.com/office/drawing/2014/main" id="{07899648-F276-4CCE-8B3C-08B36C2C1AC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19 h 69"/>
                        <a:gd name="T2" fmla="*/ 15 w 247"/>
                        <a:gd name="T3" fmla="*/ 50 h 69"/>
                        <a:gd name="T4" fmla="*/ 54 w 247"/>
                        <a:gd name="T5" fmla="*/ 55 h 69"/>
                        <a:gd name="T6" fmla="*/ 148 w 247"/>
                        <a:gd name="T7" fmla="*/ 69 h 69"/>
                        <a:gd name="T8" fmla="*/ 241 w 247"/>
                        <a:gd name="T9" fmla="*/ 56 h 69"/>
                        <a:gd name="T10" fmla="*/ 247 w 247"/>
                        <a:gd name="T11" fmla="*/ 32 h 69"/>
                        <a:gd name="T12" fmla="*/ 227 w 247"/>
                        <a:gd name="T13" fmla="*/ 25 h 69"/>
                        <a:gd name="T14" fmla="*/ 206 w 247"/>
                        <a:gd name="T15" fmla="*/ 18 h 69"/>
                        <a:gd name="T16" fmla="*/ 185 w 247"/>
                        <a:gd name="T17" fmla="*/ 12 h 69"/>
                        <a:gd name="T18" fmla="*/ 165 w 247"/>
                        <a:gd name="T19" fmla="*/ 6 h 69"/>
                        <a:gd name="T20" fmla="*/ 148 w 247"/>
                        <a:gd name="T21" fmla="*/ 2 h 69"/>
                        <a:gd name="T22" fmla="*/ 131 w 247"/>
                        <a:gd name="T23" fmla="*/ 0 h 69"/>
                        <a:gd name="T24" fmla="*/ 111 w 247"/>
                        <a:gd name="T25" fmla="*/ 2 h 69"/>
                        <a:gd name="T26" fmla="*/ 89 w 247"/>
                        <a:gd name="T27" fmla="*/ 5 h 69"/>
                        <a:gd name="T28" fmla="*/ 0 w 247"/>
                        <a:gd name="T29" fmla="*/ 19 h 6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222" name="Freeform 658">
                    <a:extLst>
                      <a:ext uri="{FF2B5EF4-FFF2-40B4-BE49-F238E27FC236}">
                        <a16:creationId xmlns:a16="http://schemas.microsoft.com/office/drawing/2014/main" id="{50699E69-7780-415C-BDF4-C14B2069316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17 h 33"/>
                      <a:gd name="T2" fmla="*/ 0 w 293"/>
                      <a:gd name="T3" fmla="*/ 16 h 33"/>
                      <a:gd name="T4" fmla="*/ 105 w 293"/>
                      <a:gd name="T5" fmla="*/ 4 h 33"/>
                      <a:gd name="T6" fmla="*/ 135 w 293"/>
                      <a:gd name="T7" fmla="*/ 2 h 33"/>
                      <a:gd name="T8" fmla="*/ 159 w 293"/>
                      <a:gd name="T9" fmla="*/ 2 h 33"/>
                      <a:gd name="T10" fmla="*/ 179 w 293"/>
                      <a:gd name="T11" fmla="*/ 0 h 33"/>
                      <a:gd name="T12" fmla="*/ 195 w 293"/>
                      <a:gd name="T13" fmla="*/ 0 h 33"/>
                      <a:gd name="T14" fmla="*/ 219 w 293"/>
                      <a:gd name="T15" fmla="*/ 2 h 33"/>
                      <a:gd name="T16" fmla="*/ 239 w 293"/>
                      <a:gd name="T17" fmla="*/ 3 h 33"/>
                      <a:gd name="T18" fmla="*/ 256 w 293"/>
                      <a:gd name="T19" fmla="*/ 4 h 33"/>
                      <a:gd name="T20" fmla="*/ 269 w 293"/>
                      <a:gd name="T21" fmla="*/ 7 h 33"/>
                      <a:gd name="T22" fmla="*/ 279 w 293"/>
                      <a:gd name="T23" fmla="*/ 9 h 33"/>
                      <a:gd name="T24" fmla="*/ 287 w 293"/>
                      <a:gd name="T25" fmla="*/ 12 h 33"/>
                      <a:gd name="T26" fmla="*/ 291 w 293"/>
                      <a:gd name="T27" fmla="*/ 14 h 33"/>
                      <a:gd name="T28" fmla="*/ 293 w 293"/>
                      <a:gd name="T29" fmla="*/ 17 h 33"/>
                      <a:gd name="T30" fmla="*/ 291 w 293"/>
                      <a:gd name="T31" fmla="*/ 19 h 33"/>
                      <a:gd name="T32" fmla="*/ 287 w 293"/>
                      <a:gd name="T33" fmla="*/ 22 h 33"/>
                      <a:gd name="T34" fmla="*/ 279 w 293"/>
                      <a:gd name="T35" fmla="*/ 24 h 33"/>
                      <a:gd name="T36" fmla="*/ 269 w 293"/>
                      <a:gd name="T37" fmla="*/ 27 h 33"/>
                      <a:gd name="T38" fmla="*/ 256 w 293"/>
                      <a:gd name="T39" fmla="*/ 29 h 33"/>
                      <a:gd name="T40" fmla="*/ 239 w 293"/>
                      <a:gd name="T41" fmla="*/ 30 h 33"/>
                      <a:gd name="T42" fmla="*/ 219 w 293"/>
                      <a:gd name="T43" fmla="*/ 32 h 33"/>
                      <a:gd name="T44" fmla="*/ 195 w 293"/>
                      <a:gd name="T45" fmla="*/ 33 h 33"/>
                      <a:gd name="T46" fmla="*/ 180 w 293"/>
                      <a:gd name="T47" fmla="*/ 33 h 33"/>
                      <a:gd name="T48" fmla="*/ 159 w 293"/>
                      <a:gd name="T49" fmla="*/ 33 h 33"/>
                      <a:gd name="T50" fmla="*/ 135 w 293"/>
                      <a:gd name="T51" fmla="*/ 32 h 33"/>
                      <a:gd name="T52" fmla="*/ 105 w 293"/>
                      <a:gd name="T53" fmla="*/ 29 h 33"/>
                      <a:gd name="T54" fmla="*/ 0 w 293"/>
                      <a:gd name="T55" fmla="*/ 17 h 33"/>
                      <a:gd name="T56" fmla="*/ 0 w 293"/>
                      <a:gd name="T57" fmla="*/ 1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23" name="Freeform 659">
                    <a:extLst>
                      <a:ext uri="{FF2B5EF4-FFF2-40B4-BE49-F238E27FC236}">
                        <a16:creationId xmlns:a16="http://schemas.microsoft.com/office/drawing/2014/main" id="{29D365BC-E135-4DB8-BC6A-9591C072A0C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7 h 33"/>
                      <a:gd name="T2" fmla="*/ 0 w 293"/>
                      <a:gd name="T3" fmla="*/ 16 h 33"/>
                      <a:gd name="T4" fmla="*/ 105 w 293"/>
                      <a:gd name="T5" fmla="*/ 4 h 33"/>
                      <a:gd name="T6" fmla="*/ 135 w 293"/>
                      <a:gd name="T7" fmla="*/ 2 h 33"/>
                      <a:gd name="T8" fmla="*/ 159 w 293"/>
                      <a:gd name="T9" fmla="*/ 2 h 33"/>
                      <a:gd name="T10" fmla="*/ 179 w 293"/>
                      <a:gd name="T11" fmla="*/ 0 h 33"/>
                      <a:gd name="T12" fmla="*/ 195 w 293"/>
                      <a:gd name="T13" fmla="*/ 0 h 33"/>
                      <a:gd name="T14" fmla="*/ 219 w 293"/>
                      <a:gd name="T15" fmla="*/ 2 h 33"/>
                      <a:gd name="T16" fmla="*/ 239 w 293"/>
                      <a:gd name="T17" fmla="*/ 3 h 33"/>
                      <a:gd name="T18" fmla="*/ 256 w 293"/>
                      <a:gd name="T19" fmla="*/ 4 h 33"/>
                      <a:gd name="T20" fmla="*/ 269 w 293"/>
                      <a:gd name="T21" fmla="*/ 7 h 33"/>
                      <a:gd name="T22" fmla="*/ 279 w 293"/>
                      <a:gd name="T23" fmla="*/ 9 h 33"/>
                      <a:gd name="T24" fmla="*/ 287 w 293"/>
                      <a:gd name="T25" fmla="*/ 12 h 33"/>
                      <a:gd name="T26" fmla="*/ 291 w 293"/>
                      <a:gd name="T27" fmla="*/ 14 h 33"/>
                      <a:gd name="T28" fmla="*/ 293 w 293"/>
                      <a:gd name="T29" fmla="*/ 17 h 33"/>
                      <a:gd name="T30" fmla="*/ 291 w 293"/>
                      <a:gd name="T31" fmla="*/ 19 h 33"/>
                      <a:gd name="T32" fmla="*/ 287 w 293"/>
                      <a:gd name="T33" fmla="*/ 22 h 33"/>
                      <a:gd name="T34" fmla="*/ 279 w 293"/>
                      <a:gd name="T35" fmla="*/ 24 h 33"/>
                      <a:gd name="T36" fmla="*/ 269 w 293"/>
                      <a:gd name="T37" fmla="*/ 27 h 33"/>
                      <a:gd name="T38" fmla="*/ 256 w 293"/>
                      <a:gd name="T39" fmla="*/ 29 h 33"/>
                      <a:gd name="T40" fmla="*/ 239 w 293"/>
                      <a:gd name="T41" fmla="*/ 30 h 33"/>
                      <a:gd name="T42" fmla="*/ 219 w 293"/>
                      <a:gd name="T43" fmla="*/ 32 h 33"/>
                      <a:gd name="T44" fmla="*/ 195 w 293"/>
                      <a:gd name="T45" fmla="*/ 33 h 33"/>
                      <a:gd name="T46" fmla="*/ 180 w 293"/>
                      <a:gd name="T47" fmla="*/ 33 h 33"/>
                      <a:gd name="T48" fmla="*/ 159 w 293"/>
                      <a:gd name="T49" fmla="*/ 33 h 33"/>
                      <a:gd name="T50" fmla="*/ 135 w 293"/>
                      <a:gd name="T51" fmla="*/ 32 h 33"/>
                      <a:gd name="T52" fmla="*/ 105 w 293"/>
                      <a:gd name="T53" fmla="*/ 29 h 33"/>
                      <a:gd name="T54" fmla="*/ 0 w 293"/>
                      <a:gd name="T55" fmla="*/ 17 h 33"/>
                      <a:gd name="T56" fmla="*/ 0 w 293"/>
                      <a:gd name="T57" fmla="*/ 1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20" name="Line 660">
                  <a:extLst>
                    <a:ext uri="{FF2B5EF4-FFF2-40B4-BE49-F238E27FC236}">
                      <a16:creationId xmlns:a16="http://schemas.microsoft.com/office/drawing/2014/main" id="{176082F5-8BB3-4FE3-97B5-C790BCF008D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217" name="AutoShape 661">
                <a:extLst>
                  <a:ext uri="{FF2B5EF4-FFF2-40B4-BE49-F238E27FC236}">
                    <a16:creationId xmlns:a16="http://schemas.microsoft.com/office/drawing/2014/main" id="{DFC25391-CF41-4586-B9A7-CCE07E2A6C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218" name="Line 662">
                <a:extLst>
                  <a:ext uri="{FF2B5EF4-FFF2-40B4-BE49-F238E27FC236}">
                    <a16:creationId xmlns:a16="http://schemas.microsoft.com/office/drawing/2014/main" id="{7278A841-5D88-411B-A27D-7D93399D95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226" name="Text Box 663">
            <a:extLst>
              <a:ext uri="{FF2B5EF4-FFF2-40B4-BE49-F238E27FC236}">
                <a16:creationId xmlns:a16="http://schemas.microsoft.com/office/drawing/2014/main" id="{4969A18F-9A1E-4CFC-8CDD-A0D445FD02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3193" y="4364395"/>
            <a:ext cx="80876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de-DE" altLang="de-DE" sz="1600" b="1" dirty="0"/>
              <a:t>¼ roll</a:t>
            </a:r>
          </a:p>
        </p:txBody>
      </p:sp>
      <p:sp>
        <p:nvSpPr>
          <p:cNvPr id="227" name="Text Box 664">
            <a:extLst>
              <a:ext uri="{FF2B5EF4-FFF2-40B4-BE49-F238E27FC236}">
                <a16:creationId xmlns:a16="http://schemas.microsoft.com/office/drawing/2014/main" id="{CCDD697B-5C7C-43C3-AECD-021EE152A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3508" y="2496379"/>
            <a:ext cx="1339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de-DE" altLang="de-DE" sz="1600" b="1" dirty="0" err="1"/>
              <a:t>snap</a:t>
            </a:r>
            <a:r>
              <a:rPr lang="de-DE" altLang="de-DE" sz="1600" b="1" dirty="0"/>
              <a:t> roll</a:t>
            </a:r>
          </a:p>
        </p:txBody>
      </p:sp>
      <p:sp>
        <p:nvSpPr>
          <p:cNvPr id="228" name="Text Box 665">
            <a:extLst>
              <a:ext uri="{FF2B5EF4-FFF2-40B4-BE49-F238E27FC236}">
                <a16:creationId xmlns:a16="http://schemas.microsoft.com/office/drawing/2014/main" id="{6BE4A775-67B6-42B3-B841-56720735F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3120" y="770645"/>
            <a:ext cx="784514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de-DE" altLang="de-DE" sz="1600" b="1" dirty="0"/>
              <a:t>¼ roll</a:t>
            </a:r>
          </a:p>
        </p:txBody>
      </p:sp>
      <p:sp>
        <p:nvSpPr>
          <p:cNvPr id="229" name="Line 667">
            <a:extLst>
              <a:ext uri="{FF2B5EF4-FFF2-40B4-BE49-F238E27FC236}">
                <a16:creationId xmlns:a16="http://schemas.microsoft.com/office/drawing/2014/main" id="{D7BC5A31-A6FA-4880-ABD1-F51A5FECA52B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076" y="3987800"/>
            <a:ext cx="307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9352" tIns="39676" rIns="79352" bIns="39676">
            <a:spAutoFit/>
          </a:bodyPr>
          <a:lstStyle/>
          <a:p>
            <a:endParaRPr lang="de-DE"/>
          </a:p>
        </p:txBody>
      </p:sp>
      <p:sp>
        <p:nvSpPr>
          <p:cNvPr id="230" name="AutoShape 544">
            <a:extLst>
              <a:ext uri="{FF2B5EF4-FFF2-40B4-BE49-F238E27FC236}">
                <a16:creationId xmlns:a16="http://schemas.microsoft.com/office/drawing/2014/main" id="{1BFDC702-54C0-41CE-B1C7-9EFE2007F6F5}"/>
              </a:ext>
            </a:extLst>
          </p:cNvPr>
          <p:cNvSpPr>
            <a:spLocks noChangeArrowheads="1"/>
          </p:cNvSpPr>
          <p:nvPr/>
        </p:nvSpPr>
        <p:spPr bwMode="auto">
          <a:xfrm rot="10800000" flipH="1">
            <a:off x="2870200" y="3910013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grpSp>
        <p:nvGrpSpPr>
          <p:cNvPr id="231" name="Group 575">
            <a:extLst>
              <a:ext uri="{FF2B5EF4-FFF2-40B4-BE49-F238E27FC236}">
                <a16:creationId xmlns:a16="http://schemas.microsoft.com/office/drawing/2014/main" id="{29949F67-CCC3-47BB-9129-9DB82698D2BE}"/>
              </a:ext>
            </a:extLst>
          </p:cNvPr>
          <p:cNvGrpSpPr>
            <a:grpSpLocks/>
          </p:cNvGrpSpPr>
          <p:nvPr/>
        </p:nvGrpSpPr>
        <p:grpSpPr bwMode="auto">
          <a:xfrm rot="16200000">
            <a:off x="2362994" y="3745706"/>
            <a:ext cx="311150" cy="490538"/>
            <a:chOff x="2820" y="264"/>
            <a:chExt cx="420" cy="1452"/>
          </a:xfrm>
        </p:grpSpPr>
        <p:sp>
          <p:nvSpPr>
            <p:cNvPr id="232" name="Line 576">
              <a:extLst>
                <a:ext uri="{FF2B5EF4-FFF2-40B4-BE49-F238E27FC236}">
                  <a16:creationId xmlns:a16="http://schemas.microsoft.com/office/drawing/2014/main" id="{2B94D8A0-2EDA-4F09-AAF4-E9A6EE668C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233" name="Group 577">
              <a:extLst>
                <a:ext uri="{FF2B5EF4-FFF2-40B4-BE49-F238E27FC236}">
                  <a16:creationId xmlns:a16="http://schemas.microsoft.com/office/drawing/2014/main" id="{6B268BEF-A76E-42DD-A9CC-9BBFB0C5F5C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234" name="Group 578">
                <a:extLst>
                  <a:ext uri="{FF2B5EF4-FFF2-40B4-BE49-F238E27FC236}">
                    <a16:creationId xmlns:a16="http://schemas.microsoft.com/office/drawing/2014/main" id="{09CDEB08-1866-49AC-A65B-AFD4A87F850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237" name="Group 579">
                  <a:extLst>
                    <a:ext uri="{FF2B5EF4-FFF2-40B4-BE49-F238E27FC236}">
                      <a16:creationId xmlns:a16="http://schemas.microsoft.com/office/drawing/2014/main" id="{82A3468F-7BFC-4AB1-8013-BC936FA2E3D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239" name="Group 580">
                    <a:extLst>
                      <a:ext uri="{FF2B5EF4-FFF2-40B4-BE49-F238E27FC236}">
                        <a16:creationId xmlns:a16="http://schemas.microsoft.com/office/drawing/2014/main" id="{9A297650-B40F-4DBB-A4EB-C74CA9D0DE1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242" name="Freeform 581">
                      <a:extLst>
                        <a:ext uri="{FF2B5EF4-FFF2-40B4-BE49-F238E27FC236}">
                          <a16:creationId xmlns:a16="http://schemas.microsoft.com/office/drawing/2014/main" id="{EA04BDC3-045F-44A8-8B44-0D0C56DDA0D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944 w 1153"/>
                        <a:gd name="T1" fmla="*/ 72 h 204"/>
                        <a:gd name="T2" fmla="*/ 1025 w 1153"/>
                        <a:gd name="T3" fmla="*/ 79 h 204"/>
                        <a:gd name="T4" fmla="*/ 1093 w 1153"/>
                        <a:gd name="T5" fmla="*/ 86 h 204"/>
                        <a:gd name="T6" fmla="*/ 1140 w 1153"/>
                        <a:gd name="T7" fmla="*/ 94 h 204"/>
                        <a:gd name="T8" fmla="*/ 1153 w 1153"/>
                        <a:gd name="T9" fmla="*/ 97 h 204"/>
                        <a:gd name="T10" fmla="*/ 1153 w 1153"/>
                        <a:gd name="T11" fmla="*/ 99 h 204"/>
                        <a:gd name="T12" fmla="*/ 1153 w 1153"/>
                        <a:gd name="T13" fmla="*/ 134 h 204"/>
                        <a:gd name="T14" fmla="*/ 1152 w 1153"/>
                        <a:gd name="T15" fmla="*/ 138 h 204"/>
                        <a:gd name="T16" fmla="*/ 1147 w 1153"/>
                        <a:gd name="T17" fmla="*/ 140 h 204"/>
                        <a:gd name="T18" fmla="*/ 1146 w 1153"/>
                        <a:gd name="T19" fmla="*/ 143 h 204"/>
                        <a:gd name="T20" fmla="*/ 1142 w 1153"/>
                        <a:gd name="T21" fmla="*/ 163 h 204"/>
                        <a:gd name="T22" fmla="*/ 1132 w 1153"/>
                        <a:gd name="T23" fmla="*/ 185 h 204"/>
                        <a:gd name="T24" fmla="*/ 1123 w 1153"/>
                        <a:gd name="T25" fmla="*/ 195 h 204"/>
                        <a:gd name="T26" fmla="*/ 1112 w 1153"/>
                        <a:gd name="T27" fmla="*/ 198 h 204"/>
                        <a:gd name="T28" fmla="*/ 1016 w 1153"/>
                        <a:gd name="T29" fmla="*/ 203 h 204"/>
                        <a:gd name="T30" fmla="*/ 931 w 1153"/>
                        <a:gd name="T31" fmla="*/ 204 h 204"/>
                        <a:gd name="T32" fmla="*/ 812 w 1153"/>
                        <a:gd name="T33" fmla="*/ 200 h 204"/>
                        <a:gd name="T34" fmla="*/ 616 w 1153"/>
                        <a:gd name="T35" fmla="*/ 188 h 204"/>
                        <a:gd name="T36" fmla="*/ 179 w 1153"/>
                        <a:gd name="T37" fmla="*/ 174 h 204"/>
                        <a:gd name="T38" fmla="*/ 133 w 1153"/>
                        <a:gd name="T39" fmla="*/ 180 h 204"/>
                        <a:gd name="T40" fmla="*/ 15 w 1153"/>
                        <a:gd name="T41" fmla="*/ 181 h 204"/>
                        <a:gd name="T42" fmla="*/ 8 w 1153"/>
                        <a:gd name="T43" fmla="*/ 180 h 204"/>
                        <a:gd name="T44" fmla="*/ 4 w 1153"/>
                        <a:gd name="T45" fmla="*/ 175 h 204"/>
                        <a:gd name="T46" fmla="*/ 0 w 1153"/>
                        <a:gd name="T47" fmla="*/ 163 h 204"/>
                        <a:gd name="T48" fmla="*/ 14 w 1153"/>
                        <a:gd name="T49" fmla="*/ 8 h 204"/>
                        <a:gd name="T50" fmla="*/ 18 w 1153"/>
                        <a:gd name="T51" fmla="*/ 2 h 204"/>
                        <a:gd name="T52" fmla="*/ 77 w 1153"/>
                        <a:gd name="T53" fmla="*/ 2 h 204"/>
                        <a:gd name="T54" fmla="*/ 101 w 1153"/>
                        <a:gd name="T55" fmla="*/ 8 h 204"/>
                        <a:gd name="T56" fmla="*/ 124 w 1153"/>
                        <a:gd name="T57" fmla="*/ 19 h 204"/>
                        <a:gd name="T58" fmla="*/ 217 w 1153"/>
                        <a:gd name="T59" fmla="*/ 76 h 204"/>
                        <a:gd name="T60" fmla="*/ 232 w 1153"/>
                        <a:gd name="T61" fmla="*/ 80 h 204"/>
                        <a:gd name="T62" fmla="*/ 256 w 1153"/>
                        <a:gd name="T63" fmla="*/ 84 h 204"/>
                        <a:gd name="T64" fmla="*/ 657 w 1153"/>
                        <a:gd name="T65" fmla="*/ 56 h 204"/>
                        <a:gd name="T66" fmla="*/ 682 w 1153"/>
                        <a:gd name="T67" fmla="*/ 83 h 204"/>
                        <a:gd name="T68" fmla="*/ 817 w 1153"/>
                        <a:gd name="T69" fmla="*/ 97 h 204"/>
                        <a:gd name="T70" fmla="*/ 846 w 1153"/>
                        <a:gd name="T71" fmla="*/ 96 h 204"/>
                        <a:gd name="T72" fmla="*/ 873 w 1153"/>
                        <a:gd name="T73" fmla="*/ 89 h 204"/>
                        <a:gd name="T74" fmla="*/ 896 w 1153"/>
                        <a:gd name="T75" fmla="*/ 77 h 2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43" name="Freeform 582">
                      <a:extLst>
                        <a:ext uri="{FF2B5EF4-FFF2-40B4-BE49-F238E27FC236}">
                          <a16:creationId xmlns:a16="http://schemas.microsoft.com/office/drawing/2014/main" id="{8812C98A-54CB-42C9-8BB5-7C102AF9D2A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19 h 69"/>
                        <a:gd name="T2" fmla="*/ 15 w 247"/>
                        <a:gd name="T3" fmla="*/ 50 h 69"/>
                        <a:gd name="T4" fmla="*/ 54 w 247"/>
                        <a:gd name="T5" fmla="*/ 55 h 69"/>
                        <a:gd name="T6" fmla="*/ 148 w 247"/>
                        <a:gd name="T7" fmla="*/ 69 h 69"/>
                        <a:gd name="T8" fmla="*/ 241 w 247"/>
                        <a:gd name="T9" fmla="*/ 56 h 69"/>
                        <a:gd name="T10" fmla="*/ 247 w 247"/>
                        <a:gd name="T11" fmla="*/ 32 h 69"/>
                        <a:gd name="T12" fmla="*/ 227 w 247"/>
                        <a:gd name="T13" fmla="*/ 25 h 69"/>
                        <a:gd name="T14" fmla="*/ 206 w 247"/>
                        <a:gd name="T15" fmla="*/ 18 h 69"/>
                        <a:gd name="T16" fmla="*/ 185 w 247"/>
                        <a:gd name="T17" fmla="*/ 12 h 69"/>
                        <a:gd name="T18" fmla="*/ 165 w 247"/>
                        <a:gd name="T19" fmla="*/ 6 h 69"/>
                        <a:gd name="T20" fmla="*/ 148 w 247"/>
                        <a:gd name="T21" fmla="*/ 2 h 69"/>
                        <a:gd name="T22" fmla="*/ 131 w 247"/>
                        <a:gd name="T23" fmla="*/ 0 h 69"/>
                        <a:gd name="T24" fmla="*/ 111 w 247"/>
                        <a:gd name="T25" fmla="*/ 2 h 69"/>
                        <a:gd name="T26" fmla="*/ 89 w 247"/>
                        <a:gd name="T27" fmla="*/ 5 h 69"/>
                        <a:gd name="T28" fmla="*/ 0 w 247"/>
                        <a:gd name="T29" fmla="*/ 19 h 6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240" name="Freeform 583">
                    <a:extLst>
                      <a:ext uri="{FF2B5EF4-FFF2-40B4-BE49-F238E27FC236}">
                        <a16:creationId xmlns:a16="http://schemas.microsoft.com/office/drawing/2014/main" id="{D1427CE8-CCC1-42C8-81EC-AFBE4EDA84C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17 h 33"/>
                      <a:gd name="T2" fmla="*/ 0 w 293"/>
                      <a:gd name="T3" fmla="*/ 16 h 33"/>
                      <a:gd name="T4" fmla="*/ 105 w 293"/>
                      <a:gd name="T5" fmla="*/ 4 h 33"/>
                      <a:gd name="T6" fmla="*/ 135 w 293"/>
                      <a:gd name="T7" fmla="*/ 2 h 33"/>
                      <a:gd name="T8" fmla="*/ 159 w 293"/>
                      <a:gd name="T9" fmla="*/ 2 h 33"/>
                      <a:gd name="T10" fmla="*/ 179 w 293"/>
                      <a:gd name="T11" fmla="*/ 0 h 33"/>
                      <a:gd name="T12" fmla="*/ 195 w 293"/>
                      <a:gd name="T13" fmla="*/ 0 h 33"/>
                      <a:gd name="T14" fmla="*/ 219 w 293"/>
                      <a:gd name="T15" fmla="*/ 2 h 33"/>
                      <a:gd name="T16" fmla="*/ 239 w 293"/>
                      <a:gd name="T17" fmla="*/ 3 h 33"/>
                      <a:gd name="T18" fmla="*/ 256 w 293"/>
                      <a:gd name="T19" fmla="*/ 4 h 33"/>
                      <a:gd name="T20" fmla="*/ 269 w 293"/>
                      <a:gd name="T21" fmla="*/ 7 h 33"/>
                      <a:gd name="T22" fmla="*/ 279 w 293"/>
                      <a:gd name="T23" fmla="*/ 9 h 33"/>
                      <a:gd name="T24" fmla="*/ 287 w 293"/>
                      <a:gd name="T25" fmla="*/ 12 h 33"/>
                      <a:gd name="T26" fmla="*/ 291 w 293"/>
                      <a:gd name="T27" fmla="*/ 14 h 33"/>
                      <a:gd name="T28" fmla="*/ 293 w 293"/>
                      <a:gd name="T29" fmla="*/ 17 h 33"/>
                      <a:gd name="T30" fmla="*/ 291 w 293"/>
                      <a:gd name="T31" fmla="*/ 19 h 33"/>
                      <a:gd name="T32" fmla="*/ 287 w 293"/>
                      <a:gd name="T33" fmla="*/ 22 h 33"/>
                      <a:gd name="T34" fmla="*/ 279 w 293"/>
                      <a:gd name="T35" fmla="*/ 24 h 33"/>
                      <a:gd name="T36" fmla="*/ 269 w 293"/>
                      <a:gd name="T37" fmla="*/ 27 h 33"/>
                      <a:gd name="T38" fmla="*/ 256 w 293"/>
                      <a:gd name="T39" fmla="*/ 29 h 33"/>
                      <a:gd name="T40" fmla="*/ 239 w 293"/>
                      <a:gd name="T41" fmla="*/ 30 h 33"/>
                      <a:gd name="T42" fmla="*/ 219 w 293"/>
                      <a:gd name="T43" fmla="*/ 32 h 33"/>
                      <a:gd name="T44" fmla="*/ 195 w 293"/>
                      <a:gd name="T45" fmla="*/ 33 h 33"/>
                      <a:gd name="T46" fmla="*/ 180 w 293"/>
                      <a:gd name="T47" fmla="*/ 33 h 33"/>
                      <a:gd name="T48" fmla="*/ 159 w 293"/>
                      <a:gd name="T49" fmla="*/ 33 h 33"/>
                      <a:gd name="T50" fmla="*/ 135 w 293"/>
                      <a:gd name="T51" fmla="*/ 32 h 33"/>
                      <a:gd name="T52" fmla="*/ 105 w 293"/>
                      <a:gd name="T53" fmla="*/ 29 h 33"/>
                      <a:gd name="T54" fmla="*/ 0 w 293"/>
                      <a:gd name="T55" fmla="*/ 17 h 33"/>
                      <a:gd name="T56" fmla="*/ 0 w 293"/>
                      <a:gd name="T57" fmla="*/ 1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41" name="Freeform 584">
                    <a:extLst>
                      <a:ext uri="{FF2B5EF4-FFF2-40B4-BE49-F238E27FC236}">
                        <a16:creationId xmlns:a16="http://schemas.microsoft.com/office/drawing/2014/main" id="{475E4C49-C2BE-4F71-8893-C866F6CB96B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7 h 33"/>
                      <a:gd name="T2" fmla="*/ 0 w 293"/>
                      <a:gd name="T3" fmla="*/ 16 h 33"/>
                      <a:gd name="T4" fmla="*/ 105 w 293"/>
                      <a:gd name="T5" fmla="*/ 4 h 33"/>
                      <a:gd name="T6" fmla="*/ 135 w 293"/>
                      <a:gd name="T7" fmla="*/ 2 h 33"/>
                      <a:gd name="T8" fmla="*/ 159 w 293"/>
                      <a:gd name="T9" fmla="*/ 2 h 33"/>
                      <a:gd name="T10" fmla="*/ 179 w 293"/>
                      <a:gd name="T11" fmla="*/ 0 h 33"/>
                      <a:gd name="T12" fmla="*/ 195 w 293"/>
                      <a:gd name="T13" fmla="*/ 0 h 33"/>
                      <a:gd name="T14" fmla="*/ 219 w 293"/>
                      <a:gd name="T15" fmla="*/ 2 h 33"/>
                      <a:gd name="T16" fmla="*/ 239 w 293"/>
                      <a:gd name="T17" fmla="*/ 3 h 33"/>
                      <a:gd name="T18" fmla="*/ 256 w 293"/>
                      <a:gd name="T19" fmla="*/ 4 h 33"/>
                      <a:gd name="T20" fmla="*/ 269 w 293"/>
                      <a:gd name="T21" fmla="*/ 7 h 33"/>
                      <a:gd name="T22" fmla="*/ 279 w 293"/>
                      <a:gd name="T23" fmla="*/ 9 h 33"/>
                      <a:gd name="T24" fmla="*/ 287 w 293"/>
                      <a:gd name="T25" fmla="*/ 12 h 33"/>
                      <a:gd name="T26" fmla="*/ 291 w 293"/>
                      <a:gd name="T27" fmla="*/ 14 h 33"/>
                      <a:gd name="T28" fmla="*/ 293 w 293"/>
                      <a:gd name="T29" fmla="*/ 17 h 33"/>
                      <a:gd name="T30" fmla="*/ 291 w 293"/>
                      <a:gd name="T31" fmla="*/ 19 h 33"/>
                      <a:gd name="T32" fmla="*/ 287 w 293"/>
                      <a:gd name="T33" fmla="*/ 22 h 33"/>
                      <a:gd name="T34" fmla="*/ 279 w 293"/>
                      <a:gd name="T35" fmla="*/ 24 h 33"/>
                      <a:gd name="T36" fmla="*/ 269 w 293"/>
                      <a:gd name="T37" fmla="*/ 27 h 33"/>
                      <a:gd name="T38" fmla="*/ 256 w 293"/>
                      <a:gd name="T39" fmla="*/ 29 h 33"/>
                      <a:gd name="T40" fmla="*/ 239 w 293"/>
                      <a:gd name="T41" fmla="*/ 30 h 33"/>
                      <a:gd name="T42" fmla="*/ 219 w 293"/>
                      <a:gd name="T43" fmla="*/ 32 h 33"/>
                      <a:gd name="T44" fmla="*/ 195 w 293"/>
                      <a:gd name="T45" fmla="*/ 33 h 33"/>
                      <a:gd name="T46" fmla="*/ 180 w 293"/>
                      <a:gd name="T47" fmla="*/ 33 h 33"/>
                      <a:gd name="T48" fmla="*/ 159 w 293"/>
                      <a:gd name="T49" fmla="*/ 33 h 33"/>
                      <a:gd name="T50" fmla="*/ 135 w 293"/>
                      <a:gd name="T51" fmla="*/ 32 h 33"/>
                      <a:gd name="T52" fmla="*/ 105 w 293"/>
                      <a:gd name="T53" fmla="*/ 29 h 33"/>
                      <a:gd name="T54" fmla="*/ 0 w 293"/>
                      <a:gd name="T55" fmla="*/ 17 h 33"/>
                      <a:gd name="T56" fmla="*/ 0 w 293"/>
                      <a:gd name="T57" fmla="*/ 1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38" name="Line 585">
                  <a:extLst>
                    <a:ext uri="{FF2B5EF4-FFF2-40B4-BE49-F238E27FC236}">
                      <a16:creationId xmlns:a16="http://schemas.microsoft.com/office/drawing/2014/main" id="{AB93B71E-B354-4C1C-8643-9470B4B2C6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235" name="AutoShape 586">
                <a:extLst>
                  <a:ext uri="{FF2B5EF4-FFF2-40B4-BE49-F238E27FC236}">
                    <a16:creationId xmlns:a16="http://schemas.microsoft.com/office/drawing/2014/main" id="{31DF58BD-E2CD-45D2-AB72-B0CA727973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236" name="Line 587">
                <a:extLst>
                  <a:ext uri="{FF2B5EF4-FFF2-40B4-BE49-F238E27FC236}">
                    <a16:creationId xmlns:a16="http://schemas.microsoft.com/office/drawing/2014/main" id="{20F62DD5-1BC4-4174-989F-5209C31B9C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244" name="Group 668">
            <a:extLst>
              <a:ext uri="{FF2B5EF4-FFF2-40B4-BE49-F238E27FC236}">
                <a16:creationId xmlns:a16="http://schemas.microsoft.com/office/drawing/2014/main" id="{F365F564-4539-4609-894A-A9BF85A5C054}"/>
              </a:ext>
            </a:extLst>
          </p:cNvPr>
          <p:cNvGrpSpPr>
            <a:grpSpLocks/>
          </p:cNvGrpSpPr>
          <p:nvPr/>
        </p:nvGrpSpPr>
        <p:grpSpPr bwMode="auto">
          <a:xfrm rot="5599387" flipV="1">
            <a:off x="4109244" y="3894931"/>
            <a:ext cx="311150" cy="490538"/>
            <a:chOff x="2820" y="264"/>
            <a:chExt cx="420" cy="1452"/>
          </a:xfrm>
        </p:grpSpPr>
        <p:sp>
          <p:nvSpPr>
            <p:cNvPr id="245" name="Line 669">
              <a:extLst>
                <a:ext uri="{FF2B5EF4-FFF2-40B4-BE49-F238E27FC236}">
                  <a16:creationId xmlns:a16="http://schemas.microsoft.com/office/drawing/2014/main" id="{2FDE3C3A-4A47-4EC8-83BA-096F848C27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246" name="Group 670">
              <a:extLst>
                <a:ext uri="{FF2B5EF4-FFF2-40B4-BE49-F238E27FC236}">
                  <a16:creationId xmlns:a16="http://schemas.microsoft.com/office/drawing/2014/main" id="{44A040E9-E9FF-4358-AD3D-0434B547E38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247" name="Group 671">
                <a:extLst>
                  <a:ext uri="{FF2B5EF4-FFF2-40B4-BE49-F238E27FC236}">
                    <a16:creationId xmlns:a16="http://schemas.microsoft.com/office/drawing/2014/main" id="{2BCA82BF-63C4-4459-A1DC-277502F3643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250" name="Group 672">
                  <a:extLst>
                    <a:ext uri="{FF2B5EF4-FFF2-40B4-BE49-F238E27FC236}">
                      <a16:creationId xmlns:a16="http://schemas.microsoft.com/office/drawing/2014/main" id="{848631FC-7AF1-4663-8393-32FA75DEB67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252" name="Group 673">
                    <a:extLst>
                      <a:ext uri="{FF2B5EF4-FFF2-40B4-BE49-F238E27FC236}">
                        <a16:creationId xmlns:a16="http://schemas.microsoft.com/office/drawing/2014/main" id="{A768521A-2930-4520-A508-A4BF866326F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255" name="Freeform 674">
                      <a:extLst>
                        <a:ext uri="{FF2B5EF4-FFF2-40B4-BE49-F238E27FC236}">
                          <a16:creationId xmlns:a16="http://schemas.microsoft.com/office/drawing/2014/main" id="{16E8C265-2432-4610-B371-45966C76730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944 w 1153"/>
                        <a:gd name="T1" fmla="*/ 72 h 204"/>
                        <a:gd name="T2" fmla="*/ 1025 w 1153"/>
                        <a:gd name="T3" fmla="*/ 79 h 204"/>
                        <a:gd name="T4" fmla="*/ 1093 w 1153"/>
                        <a:gd name="T5" fmla="*/ 86 h 204"/>
                        <a:gd name="T6" fmla="*/ 1140 w 1153"/>
                        <a:gd name="T7" fmla="*/ 94 h 204"/>
                        <a:gd name="T8" fmla="*/ 1153 w 1153"/>
                        <a:gd name="T9" fmla="*/ 97 h 204"/>
                        <a:gd name="T10" fmla="*/ 1153 w 1153"/>
                        <a:gd name="T11" fmla="*/ 99 h 204"/>
                        <a:gd name="T12" fmla="*/ 1153 w 1153"/>
                        <a:gd name="T13" fmla="*/ 134 h 204"/>
                        <a:gd name="T14" fmla="*/ 1152 w 1153"/>
                        <a:gd name="T15" fmla="*/ 138 h 204"/>
                        <a:gd name="T16" fmla="*/ 1147 w 1153"/>
                        <a:gd name="T17" fmla="*/ 140 h 204"/>
                        <a:gd name="T18" fmla="*/ 1146 w 1153"/>
                        <a:gd name="T19" fmla="*/ 143 h 204"/>
                        <a:gd name="T20" fmla="*/ 1142 w 1153"/>
                        <a:gd name="T21" fmla="*/ 163 h 204"/>
                        <a:gd name="T22" fmla="*/ 1132 w 1153"/>
                        <a:gd name="T23" fmla="*/ 185 h 204"/>
                        <a:gd name="T24" fmla="*/ 1123 w 1153"/>
                        <a:gd name="T25" fmla="*/ 195 h 204"/>
                        <a:gd name="T26" fmla="*/ 1112 w 1153"/>
                        <a:gd name="T27" fmla="*/ 198 h 204"/>
                        <a:gd name="T28" fmla="*/ 1016 w 1153"/>
                        <a:gd name="T29" fmla="*/ 203 h 204"/>
                        <a:gd name="T30" fmla="*/ 931 w 1153"/>
                        <a:gd name="T31" fmla="*/ 204 h 204"/>
                        <a:gd name="T32" fmla="*/ 812 w 1153"/>
                        <a:gd name="T33" fmla="*/ 200 h 204"/>
                        <a:gd name="T34" fmla="*/ 616 w 1153"/>
                        <a:gd name="T35" fmla="*/ 188 h 204"/>
                        <a:gd name="T36" fmla="*/ 179 w 1153"/>
                        <a:gd name="T37" fmla="*/ 174 h 204"/>
                        <a:gd name="T38" fmla="*/ 133 w 1153"/>
                        <a:gd name="T39" fmla="*/ 180 h 204"/>
                        <a:gd name="T40" fmla="*/ 15 w 1153"/>
                        <a:gd name="T41" fmla="*/ 181 h 204"/>
                        <a:gd name="T42" fmla="*/ 8 w 1153"/>
                        <a:gd name="T43" fmla="*/ 180 h 204"/>
                        <a:gd name="T44" fmla="*/ 4 w 1153"/>
                        <a:gd name="T45" fmla="*/ 175 h 204"/>
                        <a:gd name="T46" fmla="*/ 0 w 1153"/>
                        <a:gd name="T47" fmla="*/ 163 h 204"/>
                        <a:gd name="T48" fmla="*/ 14 w 1153"/>
                        <a:gd name="T49" fmla="*/ 8 h 204"/>
                        <a:gd name="T50" fmla="*/ 18 w 1153"/>
                        <a:gd name="T51" fmla="*/ 2 h 204"/>
                        <a:gd name="T52" fmla="*/ 77 w 1153"/>
                        <a:gd name="T53" fmla="*/ 2 h 204"/>
                        <a:gd name="T54" fmla="*/ 101 w 1153"/>
                        <a:gd name="T55" fmla="*/ 8 h 204"/>
                        <a:gd name="T56" fmla="*/ 124 w 1153"/>
                        <a:gd name="T57" fmla="*/ 19 h 204"/>
                        <a:gd name="T58" fmla="*/ 217 w 1153"/>
                        <a:gd name="T59" fmla="*/ 76 h 204"/>
                        <a:gd name="T60" fmla="*/ 232 w 1153"/>
                        <a:gd name="T61" fmla="*/ 80 h 204"/>
                        <a:gd name="T62" fmla="*/ 256 w 1153"/>
                        <a:gd name="T63" fmla="*/ 84 h 204"/>
                        <a:gd name="T64" fmla="*/ 657 w 1153"/>
                        <a:gd name="T65" fmla="*/ 56 h 204"/>
                        <a:gd name="T66" fmla="*/ 682 w 1153"/>
                        <a:gd name="T67" fmla="*/ 83 h 204"/>
                        <a:gd name="T68" fmla="*/ 817 w 1153"/>
                        <a:gd name="T69" fmla="*/ 97 h 204"/>
                        <a:gd name="T70" fmla="*/ 846 w 1153"/>
                        <a:gd name="T71" fmla="*/ 96 h 204"/>
                        <a:gd name="T72" fmla="*/ 873 w 1153"/>
                        <a:gd name="T73" fmla="*/ 89 h 204"/>
                        <a:gd name="T74" fmla="*/ 896 w 1153"/>
                        <a:gd name="T75" fmla="*/ 77 h 2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56" name="Freeform 675">
                      <a:extLst>
                        <a:ext uri="{FF2B5EF4-FFF2-40B4-BE49-F238E27FC236}">
                          <a16:creationId xmlns:a16="http://schemas.microsoft.com/office/drawing/2014/main" id="{FD29F635-ABF9-4667-9ED6-5B8BBA9DA31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19 h 69"/>
                        <a:gd name="T2" fmla="*/ 15 w 247"/>
                        <a:gd name="T3" fmla="*/ 50 h 69"/>
                        <a:gd name="T4" fmla="*/ 54 w 247"/>
                        <a:gd name="T5" fmla="*/ 55 h 69"/>
                        <a:gd name="T6" fmla="*/ 148 w 247"/>
                        <a:gd name="T7" fmla="*/ 69 h 69"/>
                        <a:gd name="T8" fmla="*/ 241 w 247"/>
                        <a:gd name="T9" fmla="*/ 56 h 69"/>
                        <a:gd name="T10" fmla="*/ 247 w 247"/>
                        <a:gd name="T11" fmla="*/ 32 h 69"/>
                        <a:gd name="T12" fmla="*/ 227 w 247"/>
                        <a:gd name="T13" fmla="*/ 25 h 69"/>
                        <a:gd name="T14" fmla="*/ 206 w 247"/>
                        <a:gd name="T15" fmla="*/ 18 h 69"/>
                        <a:gd name="T16" fmla="*/ 185 w 247"/>
                        <a:gd name="T17" fmla="*/ 12 h 69"/>
                        <a:gd name="T18" fmla="*/ 165 w 247"/>
                        <a:gd name="T19" fmla="*/ 6 h 69"/>
                        <a:gd name="T20" fmla="*/ 148 w 247"/>
                        <a:gd name="T21" fmla="*/ 2 h 69"/>
                        <a:gd name="T22" fmla="*/ 131 w 247"/>
                        <a:gd name="T23" fmla="*/ 0 h 69"/>
                        <a:gd name="T24" fmla="*/ 111 w 247"/>
                        <a:gd name="T25" fmla="*/ 2 h 69"/>
                        <a:gd name="T26" fmla="*/ 89 w 247"/>
                        <a:gd name="T27" fmla="*/ 5 h 69"/>
                        <a:gd name="T28" fmla="*/ 0 w 247"/>
                        <a:gd name="T29" fmla="*/ 19 h 6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253" name="Freeform 676">
                    <a:extLst>
                      <a:ext uri="{FF2B5EF4-FFF2-40B4-BE49-F238E27FC236}">
                        <a16:creationId xmlns:a16="http://schemas.microsoft.com/office/drawing/2014/main" id="{5C4C4389-C55C-432C-BD6B-04100585078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246599" flipV="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17 h 33"/>
                      <a:gd name="T2" fmla="*/ 0 w 293"/>
                      <a:gd name="T3" fmla="*/ 16 h 33"/>
                      <a:gd name="T4" fmla="*/ 105 w 293"/>
                      <a:gd name="T5" fmla="*/ 4 h 33"/>
                      <a:gd name="T6" fmla="*/ 135 w 293"/>
                      <a:gd name="T7" fmla="*/ 2 h 33"/>
                      <a:gd name="T8" fmla="*/ 159 w 293"/>
                      <a:gd name="T9" fmla="*/ 2 h 33"/>
                      <a:gd name="T10" fmla="*/ 179 w 293"/>
                      <a:gd name="T11" fmla="*/ 0 h 33"/>
                      <a:gd name="T12" fmla="*/ 195 w 293"/>
                      <a:gd name="T13" fmla="*/ 0 h 33"/>
                      <a:gd name="T14" fmla="*/ 219 w 293"/>
                      <a:gd name="T15" fmla="*/ 2 h 33"/>
                      <a:gd name="T16" fmla="*/ 239 w 293"/>
                      <a:gd name="T17" fmla="*/ 3 h 33"/>
                      <a:gd name="T18" fmla="*/ 256 w 293"/>
                      <a:gd name="T19" fmla="*/ 4 h 33"/>
                      <a:gd name="T20" fmla="*/ 269 w 293"/>
                      <a:gd name="T21" fmla="*/ 7 h 33"/>
                      <a:gd name="T22" fmla="*/ 279 w 293"/>
                      <a:gd name="T23" fmla="*/ 9 h 33"/>
                      <a:gd name="T24" fmla="*/ 287 w 293"/>
                      <a:gd name="T25" fmla="*/ 12 h 33"/>
                      <a:gd name="T26" fmla="*/ 291 w 293"/>
                      <a:gd name="T27" fmla="*/ 14 h 33"/>
                      <a:gd name="T28" fmla="*/ 293 w 293"/>
                      <a:gd name="T29" fmla="*/ 17 h 33"/>
                      <a:gd name="T30" fmla="*/ 291 w 293"/>
                      <a:gd name="T31" fmla="*/ 19 h 33"/>
                      <a:gd name="T32" fmla="*/ 287 w 293"/>
                      <a:gd name="T33" fmla="*/ 22 h 33"/>
                      <a:gd name="T34" fmla="*/ 279 w 293"/>
                      <a:gd name="T35" fmla="*/ 24 h 33"/>
                      <a:gd name="T36" fmla="*/ 269 w 293"/>
                      <a:gd name="T37" fmla="*/ 27 h 33"/>
                      <a:gd name="T38" fmla="*/ 256 w 293"/>
                      <a:gd name="T39" fmla="*/ 29 h 33"/>
                      <a:gd name="T40" fmla="*/ 239 w 293"/>
                      <a:gd name="T41" fmla="*/ 30 h 33"/>
                      <a:gd name="T42" fmla="*/ 219 w 293"/>
                      <a:gd name="T43" fmla="*/ 32 h 33"/>
                      <a:gd name="T44" fmla="*/ 195 w 293"/>
                      <a:gd name="T45" fmla="*/ 33 h 33"/>
                      <a:gd name="T46" fmla="*/ 180 w 293"/>
                      <a:gd name="T47" fmla="*/ 33 h 33"/>
                      <a:gd name="T48" fmla="*/ 159 w 293"/>
                      <a:gd name="T49" fmla="*/ 33 h 33"/>
                      <a:gd name="T50" fmla="*/ 135 w 293"/>
                      <a:gd name="T51" fmla="*/ 32 h 33"/>
                      <a:gd name="T52" fmla="*/ 105 w 293"/>
                      <a:gd name="T53" fmla="*/ 29 h 33"/>
                      <a:gd name="T54" fmla="*/ 0 w 293"/>
                      <a:gd name="T55" fmla="*/ 17 h 33"/>
                      <a:gd name="T56" fmla="*/ 0 w 293"/>
                      <a:gd name="T57" fmla="*/ 1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54" name="Freeform 677">
                    <a:extLst>
                      <a:ext uri="{FF2B5EF4-FFF2-40B4-BE49-F238E27FC236}">
                        <a16:creationId xmlns:a16="http://schemas.microsoft.com/office/drawing/2014/main" id="{E67A5AED-4569-487B-BC36-7F2A7D79961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7 h 33"/>
                      <a:gd name="T2" fmla="*/ 0 w 293"/>
                      <a:gd name="T3" fmla="*/ 16 h 33"/>
                      <a:gd name="T4" fmla="*/ 105 w 293"/>
                      <a:gd name="T5" fmla="*/ 4 h 33"/>
                      <a:gd name="T6" fmla="*/ 135 w 293"/>
                      <a:gd name="T7" fmla="*/ 2 h 33"/>
                      <a:gd name="T8" fmla="*/ 159 w 293"/>
                      <a:gd name="T9" fmla="*/ 2 h 33"/>
                      <a:gd name="T10" fmla="*/ 179 w 293"/>
                      <a:gd name="T11" fmla="*/ 0 h 33"/>
                      <a:gd name="T12" fmla="*/ 195 w 293"/>
                      <a:gd name="T13" fmla="*/ 0 h 33"/>
                      <a:gd name="T14" fmla="*/ 219 w 293"/>
                      <a:gd name="T15" fmla="*/ 2 h 33"/>
                      <a:gd name="T16" fmla="*/ 239 w 293"/>
                      <a:gd name="T17" fmla="*/ 3 h 33"/>
                      <a:gd name="T18" fmla="*/ 256 w 293"/>
                      <a:gd name="T19" fmla="*/ 4 h 33"/>
                      <a:gd name="T20" fmla="*/ 269 w 293"/>
                      <a:gd name="T21" fmla="*/ 7 h 33"/>
                      <a:gd name="T22" fmla="*/ 279 w 293"/>
                      <a:gd name="T23" fmla="*/ 9 h 33"/>
                      <a:gd name="T24" fmla="*/ 287 w 293"/>
                      <a:gd name="T25" fmla="*/ 12 h 33"/>
                      <a:gd name="T26" fmla="*/ 291 w 293"/>
                      <a:gd name="T27" fmla="*/ 14 h 33"/>
                      <a:gd name="T28" fmla="*/ 293 w 293"/>
                      <a:gd name="T29" fmla="*/ 17 h 33"/>
                      <a:gd name="T30" fmla="*/ 291 w 293"/>
                      <a:gd name="T31" fmla="*/ 19 h 33"/>
                      <a:gd name="T32" fmla="*/ 287 w 293"/>
                      <a:gd name="T33" fmla="*/ 22 h 33"/>
                      <a:gd name="T34" fmla="*/ 279 w 293"/>
                      <a:gd name="T35" fmla="*/ 24 h 33"/>
                      <a:gd name="T36" fmla="*/ 269 w 293"/>
                      <a:gd name="T37" fmla="*/ 27 h 33"/>
                      <a:gd name="T38" fmla="*/ 256 w 293"/>
                      <a:gd name="T39" fmla="*/ 29 h 33"/>
                      <a:gd name="T40" fmla="*/ 239 w 293"/>
                      <a:gd name="T41" fmla="*/ 30 h 33"/>
                      <a:gd name="T42" fmla="*/ 219 w 293"/>
                      <a:gd name="T43" fmla="*/ 32 h 33"/>
                      <a:gd name="T44" fmla="*/ 195 w 293"/>
                      <a:gd name="T45" fmla="*/ 33 h 33"/>
                      <a:gd name="T46" fmla="*/ 180 w 293"/>
                      <a:gd name="T47" fmla="*/ 33 h 33"/>
                      <a:gd name="T48" fmla="*/ 159 w 293"/>
                      <a:gd name="T49" fmla="*/ 33 h 33"/>
                      <a:gd name="T50" fmla="*/ 135 w 293"/>
                      <a:gd name="T51" fmla="*/ 32 h 33"/>
                      <a:gd name="T52" fmla="*/ 105 w 293"/>
                      <a:gd name="T53" fmla="*/ 29 h 33"/>
                      <a:gd name="T54" fmla="*/ 0 w 293"/>
                      <a:gd name="T55" fmla="*/ 17 h 33"/>
                      <a:gd name="T56" fmla="*/ 0 w 293"/>
                      <a:gd name="T57" fmla="*/ 1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51" name="Line 678">
                  <a:extLst>
                    <a:ext uri="{FF2B5EF4-FFF2-40B4-BE49-F238E27FC236}">
                      <a16:creationId xmlns:a16="http://schemas.microsoft.com/office/drawing/2014/main" id="{8C7D6428-7098-4416-8A25-90C615A4194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248" name="AutoShape 679">
                <a:extLst>
                  <a:ext uri="{FF2B5EF4-FFF2-40B4-BE49-F238E27FC236}">
                    <a16:creationId xmlns:a16="http://schemas.microsoft.com/office/drawing/2014/main" id="{EAF7CB55-7441-4FCF-817E-E497828A60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249" name="Line 680">
                <a:extLst>
                  <a:ext uri="{FF2B5EF4-FFF2-40B4-BE49-F238E27FC236}">
                    <a16:creationId xmlns:a16="http://schemas.microsoft.com/office/drawing/2014/main" id="{C3DA60AA-08F5-4C1C-B449-E06A2122BB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257" name="Group 681">
            <a:extLst>
              <a:ext uri="{FF2B5EF4-FFF2-40B4-BE49-F238E27FC236}">
                <a16:creationId xmlns:a16="http://schemas.microsoft.com/office/drawing/2014/main" id="{402CCDB7-5737-4CB4-A50C-B94880E12A01}"/>
              </a:ext>
            </a:extLst>
          </p:cNvPr>
          <p:cNvGrpSpPr>
            <a:grpSpLocks/>
          </p:cNvGrpSpPr>
          <p:nvPr/>
        </p:nvGrpSpPr>
        <p:grpSpPr bwMode="auto">
          <a:xfrm rot="37600613">
            <a:off x="5252244" y="3894931"/>
            <a:ext cx="311150" cy="490538"/>
            <a:chOff x="2820" y="264"/>
            <a:chExt cx="420" cy="1452"/>
          </a:xfrm>
        </p:grpSpPr>
        <p:sp>
          <p:nvSpPr>
            <p:cNvPr id="258" name="Line 682">
              <a:extLst>
                <a:ext uri="{FF2B5EF4-FFF2-40B4-BE49-F238E27FC236}">
                  <a16:creationId xmlns:a16="http://schemas.microsoft.com/office/drawing/2014/main" id="{B114E971-486C-4931-8EC4-45D9602554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259" name="Group 683">
              <a:extLst>
                <a:ext uri="{FF2B5EF4-FFF2-40B4-BE49-F238E27FC236}">
                  <a16:creationId xmlns:a16="http://schemas.microsoft.com/office/drawing/2014/main" id="{551D44F0-B205-4080-804A-0551F5B0DE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260" name="Group 684">
                <a:extLst>
                  <a:ext uri="{FF2B5EF4-FFF2-40B4-BE49-F238E27FC236}">
                    <a16:creationId xmlns:a16="http://schemas.microsoft.com/office/drawing/2014/main" id="{5FF0A762-8728-4529-9F1A-283E355D6A9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263" name="Group 685">
                  <a:extLst>
                    <a:ext uri="{FF2B5EF4-FFF2-40B4-BE49-F238E27FC236}">
                      <a16:creationId xmlns:a16="http://schemas.microsoft.com/office/drawing/2014/main" id="{6B5204CF-F330-43A0-A1BF-86FE6DF8635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265" name="Group 686">
                    <a:extLst>
                      <a:ext uri="{FF2B5EF4-FFF2-40B4-BE49-F238E27FC236}">
                        <a16:creationId xmlns:a16="http://schemas.microsoft.com/office/drawing/2014/main" id="{86093D54-40CC-4F9A-9858-04E3FBEBFB8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268" name="Freeform 687">
                      <a:extLst>
                        <a:ext uri="{FF2B5EF4-FFF2-40B4-BE49-F238E27FC236}">
                          <a16:creationId xmlns:a16="http://schemas.microsoft.com/office/drawing/2014/main" id="{D08D1A87-6314-466C-9AD4-7AED3C8ACCA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944 w 1153"/>
                        <a:gd name="T1" fmla="*/ 72 h 204"/>
                        <a:gd name="T2" fmla="*/ 1025 w 1153"/>
                        <a:gd name="T3" fmla="*/ 79 h 204"/>
                        <a:gd name="T4" fmla="*/ 1093 w 1153"/>
                        <a:gd name="T5" fmla="*/ 86 h 204"/>
                        <a:gd name="T6" fmla="*/ 1140 w 1153"/>
                        <a:gd name="T7" fmla="*/ 94 h 204"/>
                        <a:gd name="T8" fmla="*/ 1153 w 1153"/>
                        <a:gd name="T9" fmla="*/ 97 h 204"/>
                        <a:gd name="T10" fmla="*/ 1153 w 1153"/>
                        <a:gd name="T11" fmla="*/ 99 h 204"/>
                        <a:gd name="T12" fmla="*/ 1153 w 1153"/>
                        <a:gd name="T13" fmla="*/ 134 h 204"/>
                        <a:gd name="T14" fmla="*/ 1152 w 1153"/>
                        <a:gd name="T15" fmla="*/ 138 h 204"/>
                        <a:gd name="T16" fmla="*/ 1147 w 1153"/>
                        <a:gd name="T17" fmla="*/ 140 h 204"/>
                        <a:gd name="T18" fmla="*/ 1146 w 1153"/>
                        <a:gd name="T19" fmla="*/ 143 h 204"/>
                        <a:gd name="T20" fmla="*/ 1142 w 1153"/>
                        <a:gd name="T21" fmla="*/ 163 h 204"/>
                        <a:gd name="T22" fmla="*/ 1132 w 1153"/>
                        <a:gd name="T23" fmla="*/ 185 h 204"/>
                        <a:gd name="T24" fmla="*/ 1123 w 1153"/>
                        <a:gd name="T25" fmla="*/ 195 h 204"/>
                        <a:gd name="T26" fmla="*/ 1112 w 1153"/>
                        <a:gd name="T27" fmla="*/ 198 h 204"/>
                        <a:gd name="T28" fmla="*/ 1016 w 1153"/>
                        <a:gd name="T29" fmla="*/ 203 h 204"/>
                        <a:gd name="T30" fmla="*/ 931 w 1153"/>
                        <a:gd name="T31" fmla="*/ 204 h 204"/>
                        <a:gd name="T32" fmla="*/ 812 w 1153"/>
                        <a:gd name="T33" fmla="*/ 200 h 204"/>
                        <a:gd name="T34" fmla="*/ 616 w 1153"/>
                        <a:gd name="T35" fmla="*/ 188 h 204"/>
                        <a:gd name="T36" fmla="*/ 179 w 1153"/>
                        <a:gd name="T37" fmla="*/ 174 h 204"/>
                        <a:gd name="T38" fmla="*/ 133 w 1153"/>
                        <a:gd name="T39" fmla="*/ 180 h 204"/>
                        <a:gd name="T40" fmla="*/ 15 w 1153"/>
                        <a:gd name="T41" fmla="*/ 181 h 204"/>
                        <a:gd name="T42" fmla="*/ 8 w 1153"/>
                        <a:gd name="T43" fmla="*/ 180 h 204"/>
                        <a:gd name="T44" fmla="*/ 4 w 1153"/>
                        <a:gd name="T45" fmla="*/ 175 h 204"/>
                        <a:gd name="T46" fmla="*/ 0 w 1153"/>
                        <a:gd name="T47" fmla="*/ 163 h 204"/>
                        <a:gd name="T48" fmla="*/ 14 w 1153"/>
                        <a:gd name="T49" fmla="*/ 8 h 204"/>
                        <a:gd name="T50" fmla="*/ 18 w 1153"/>
                        <a:gd name="T51" fmla="*/ 2 h 204"/>
                        <a:gd name="T52" fmla="*/ 77 w 1153"/>
                        <a:gd name="T53" fmla="*/ 2 h 204"/>
                        <a:gd name="T54" fmla="*/ 101 w 1153"/>
                        <a:gd name="T55" fmla="*/ 8 h 204"/>
                        <a:gd name="T56" fmla="*/ 124 w 1153"/>
                        <a:gd name="T57" fmla="*/ 19 h 204"/>
                        <a:gd name="T58" fmla="*/ 217 w 1153"/>
                        <a:gd name="T59" fmla="*/ 76 h 204"/>
                        <a:gd name="T60" fmla="*/ 232 w 1153"/>
                        <a:gd name="T61" fmla="*/ 80 h 204"/>
                        <a:gd name="T62" fmla="*/ 256 w 1153"/>
                        <a:gd name="T63" fmla="*/ 84 h 204"/>
                        <a:gd name="T64" fmla="*/ 657 w 1153"/>
                        <a:gd name="T65" fmla="*/ 56 h 204"/>
                        <a:gd name="T66" fmla="*/ 682 w 1153"/>
                        <a:gd name="T67" fmla="*/ 83 h 204"/>
                        <a:gd name="T68" fmla="*/ 817 w 1153"/>
                        <a:gd name="T69" fmla="*/ 97 h 204"/>
                        <a:gd name="T70" fmla="*/ 846 w 1153"/>
                        <a:gd name="T71" fmla="*/ 96 h 204"/>
                        <a:gd name="T72" fmla="*/ 873 w 1153"/>
                        <a:gd name="T73" fmla="*/ 89 h 204"/>
                        <a:gd name="T74" fmla="*/ 896 w 1153"/>
                        <a:gd name="T75" fmla="*/ 77 h 2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69" name="Freeform 688">
                      <a:extLst>
                        <a:ext uri="{FF2B5EF4-FFF2-40B4-BE49-F238E27FC236}">
                          <a16:creationId xmlns:a16="http://schemas.microsoft.com/office/drawing/2014/main" id="{6D32F6FA-135F-4621-9F5D-9356D797CF7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19 h 69"/>
                        <a:gd name="T2" fmla="*/ 15 w 247"/>
                        <a:gd name="T3" fmla="*/ 50 h 69"/>
                        <a:gd name="T4" fmla="*/ 54 w 247"/>
                        <a:gd name="T5" fmla="*/ 55 h 69"/>
                        <a:gd name="T6" fmla="*/ 148 w 247"/>
                        <a:gd name="T7" fmla="*/ 69 h 69"/>
                        <a:gd name="T8" fmla="*/ 241 w 247"/>
                        <a:gd name="T9" fmla="*/ 56 h 69"/>
                        <a:gd name="T10" fmla="*/ 247 w 247"/>
                        <a:gd name="T11" fmla="*/ 32 h 69"/>
                        <a:gd name="T12" fmla="*/ 227 w 247"/>
                        <a:gd name="T13" fmla="*/ 25 h 69"/>
                        <a:gd name="T14" fmla="*/ 206 w 247"/>
                        <a:gd name="T15" fmla="*/ 18 h 69"/>
                        <a:gd name="T16" fmla="*/ 185 w 247"/>
                        <a:gd name="T17" fmla="*/ 12 h 69"/>
                        <a:gd name="T18" fmla="*/ 165 w 247"/>
                        <a:gd name="T19" fmla="*/ 6 h 69"/>
                        <a:gd name="T20" fmla="*/ 148 w 247"/>
                        <a:gd name="T21" fmla="*/ 2 h 69"/>
                        <a:gd name="T22" fmla="*/ 131 w 247"/>
                        <a:gd name="T23" fmla="*/ 0 h 69"/>
                        <a:gd name="T24" fmla="*/ 111 w 247"/>
                        <a:gd name="T25" fmla="*/ 2 h 69"/>
                        <a:gd name="T26" fmla="*/ 89 w 247"/>
                        <a:gd name="T27" fmla="*/ 5 h 69"/>
                        <a:gd name="T28" fmla="*/ 0 w 247"/>
                        <a:gd name="T29" fmla="*/ 19 h 6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266" name="Freeform 689">
                    <a:extLst>
                      <a:ext uri="{FF2B5EF4-FFF2-40B4-BE49-F238E27FC236}">
                        <a16:creationId xmlns:a16="http://schemas.microsoft.com/office/drawing/2014/main" id="{AFCE36AA-CC17-46BC-ADAE-EC321678E92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246599" flipV="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17 h 33"/>
                      <a:gd name="T2" fmla="*/ 0 w 293"/>
                      <a:gd name="T3" fmla="*/ 16 h 33"/>
                      <a:gd name="T4" fmla="*/ 105 w 293"/>
                      <a:gd name="T5" fmla="*/ 4 h 33"/>
                      <a:gd name="T6" fmla="*/ 135 w 293"/>
                      <a:gd name="T7" fmla="*/ 2 h 33"/>
                      <a:gd name="T8" fmla="*/ 159 w 293"/>
                      <a:gd name="T9" fmla="*/ 2 h 33"/>
                      <a:gd name="T10" fmla="*/ 179 w 293"/>
                      <a:gd name="T11" fmla="*/ 0 h 33"/>
                      <a:gd name="T12" fmla="*/ 195 w 293"/>
                      <a:gd name="T13" fmla="*/ 0 h 33"/>
                      <a:gd name="T14" fmla="*/ 219 w 293"/>
                      <a:gd name="T15" fmla="*/ 2 h 33"/>
                      <a:gd name="T16" fmla="*/ 239 w 293"/>
                      <a:gd name="T17" fmla="*/ 3 h 33"/>
                      <a:gd name="T18" fmla="*/ 256 w 293"/>
                      <a:gd name="T19" fmla="*/ 4 h 33"/>
                      <a:gd name="T20" fmla="*/ 269 w 293"/>
                      <a:gd name="T21" fmla="*/ 7 h 33"/>
                      <a:gd name="T22" fmla="*/ 279 w 293"/>
                      <a:gd name="T23" fmla="*/ 9 h 33"/>
                      <a:gd name="T24" fmla="*/ 287 w 293"/>
                      <a:gd name="T25" fmla="*/ 12 h 33"/>
                      <a:gd name="T26" fmla="*/ 291 w 293"/>
                      <a:gd name="T27" fmla="*/ 14 h 33"/>
                      <a:gd name="T28" fmla="*/ 293 w 293"/>
                      <a:gd name="T29" fmla="*/ 17 h 33"/>
                      <a:gd name="T30" fmla="*/ 291 w 293"/>
                      <a:gd name="T31" fmla="*/ 19 h 33"/>
                      <a:gd name="T32" fmla="*/ 287 w 293"/>
                      <a:gd name="T33" fmla="*/ 22 h 33"/>
                      <a:gd name="T34" fmla="*/ 279 w 293"/>
                      <a:gd name="T35" fmla="*/ 24 h 33"/>
                      <a:gd name="T36" fmla="*/ 269 w 293"/>
                      <a:gd name="T37" fmla="*/ 27 h 33"/>
                      <a:gd name="T38" fmla="*/ 256 w 293"/>
                      <a:gd name="T39" fmla="*/ 29 h 33"/>
                      <a:gd name="T40" fmla="*/ 239 w 293"/>
                      <a:gd name="T41" fmla="*/ 30 h 33"/>
                      <a:gd name="T42" fmla="*/ 219 w 293"/>
                      <a:gd name="T43" fmla="*/ 32 h 33"/>
                      <a:gd name="T44" fmla="*/ 195 w 293"/>
                      <a:gd name="T45" fmla="*/ 33 h 33"/>
                      <a:gd name="T46" fmla="*/ 180 w 293"/>
                      <a:gd name="T47" fmla="*/ 33 h 33"/>
                      <a:gd name="T48" fmla="*/ 159 w 293"/>
                      <a:gd name="T49" fmla="*/ 33 h 33"/>
                      <a:gd name="T50" fmla="*/ 135 w 293"/>
                      <a:gd name="T51" fmla="*/ 32 h 33"/>
                      <a:gd name="T52" fmla="*/ 105 w 293"/>
                      <a:gd name="T53" fmla="*/ 29 h 33"/>
                      <a:gd name="T54" fmla="*/ 0 w 293"/>
                      <a:gd name="T55" fmla="*/ 17 h 33"/>
                      <a:gd name="T56" fmla="*/ 0 w 293"/>
                      <a:gd name="T57" fmla="*/ 1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67" name="Freeform 690">
                    <a:extLst>
                      <a:ext uri="{FF2B5EF4-FFF2-40B4-BE49-F238E27FC236}">
                        <a16:creationId xmlns:a16="http://schemas.microsoft.com/office/drawing/2014/main" id="{D88F4C79-1473-4601-ABBB-E816D7480DE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7 h 33"/>
                      <a:gd name="T2" fmla="*/ 0 w 293"/>
                      <a:gd name="T3" fmla="*/ 16 h 33"/>
                      <a:gd name="T4" fmla="*/ 105 w 293"/>
                      <a:gd name="T5" fmla="*/ 4 h 33"/>
                      <a:gd name="T6" fmla="*/ 135 w 293"/>
                      <a:gd name="T7" fmla="*/ 2 h 33"/>
                      <a:gd name="T8" fmla="*/ 159 w 293"/>
                      <a:gd name="T9" fmla="*/ 2 h 33"/>
                      <a:gd name="T10" fmla="*/ 179 w 293"/>
                      <a:gd name="T11" fmla="*/ 0 h 33"/>
                      <a:gd name="T12" fmla="*/ 195 w 293"/>
                      <a:gd name="T13" fmla="*/ 0 h 33"/>
                      <a:gd name="T14" fmla="*/ 219 w 293"/>
                      <a:gd name="T15" fmla="*/ 2 h 33"/>
                      <a:gd name="T16" fmla="*/ 239 w 293"/>
                      <a:gd name="T17" fmla="*/ 3 h 33"/>
                      <a:gd name="T18" fmla="*/ 256 w 293"/>
                      <a:gd name="T19" fmla="*/ 4 h 33"/>
                      <a:gd name="T20" fmla="*/ 269 w 293"/>
                      <a:gd name="T21" fmla="*/ 7 h 33"/>
                      <a:gd name="T22" fmla="*/ 279 w 293"/>
                      <a:gd name="T23" fmla="*/ 9 h 33"/>
                      <a:gd name="T24" fmla="*/ 287 w 293"/>
                      <a:gd name="T25" fmla="*/ 12 h 33"/>
                      <a:gd name="T26" fmla="*/ 291 w 293"/>
                      <a:gd name="T27" fmla="*/ 14 h 33"/>
                      <a:gd name="T28" fmla="*/ 293 w 293"/>
                      <a:gd name="T29" fmla="*/ 17 h 33"/>
                      <a:gd name="T30" fmla="*/ 291 w 293"/>
                      <a:gd name="T31" fmla="*/ 19 h 33"/>
                      <a:gd name="T32" fmla="*/ 287 w 293"/>
                      <a:gd name="T33" fmla="*/ 22 h 33"/>
                      <a:gd name="T34" fmla="*/ 279 w 293"/>
                      <a:gd name="T35" fmla="*/ 24 h 33"/>
                      <a:gd name="T36" fmla="*/ 269 w 293"/>
                      <a:gd name="T37" fmla="*/ 27 h 33"/>
                      <a:gd name="T38" fmla="*/ 256 w 293"/>
                      <a:gd name="T39" fmla="*/ 29 h 33"/>
                      <a:gd name="T40" fmla="*/ 239 w 293"/>
                      <a:gd name="T41" fmla="*/ 30 h 33"/>
                      <a:gd name="T42" fmla="*/ 219 w 293"/>
                      <a:gd name="T43" fmla="*/ 32 h 33"/>
                      <a:gd name="T44" fmla="*/ 195 w 293"/>
                      <a:gd name="T45" fmla="*/ 33 h 33"/>
                      <a:gd name="T46" fmla="*/ 180 w 293"/>
                      <a:gd name="T47" fmla="*/ 33 h 33"/>
                      <a:gd name="T48" fmla="*/ 159 w 293"/>
                      <a:gd name="T49" fmla="*/ 33 h 33"/>
                      <a:gd name="T50" fmla="*/ 135 w 293"/>
                      <a:gd name="T51" fmla="*/ 32 h 33"/>
                      <a:gd name="T52" fmla="*/ 105 w 293"/>
                      <a:gd name="T53" fmla="*/ 29 h 33"/>
                      <a:gd name="T54" fmla="*/ 0 w 293"/>
                      <a:gd name="T55" fmla="*/ 17 h 33"/>
                      <a:gd name="T56" fmla="*/ 0 w 293"/>
                      <a:gd name="T57" fmla="*/ 1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64" name="Line 691">
                  <a:extLst>
                    <a:ext uri="{FF2B5EF4-FFF2-40B4-BE49-F238E27FC236}">
                      <a16:creationId xmlns:a16="http://schemas.microsoft.com/office/drawing/2014/main" id="{A027B5BF-8051-4442-970D-A1282437C92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261" name="AutoShape 692">
                <a:extLst>
                  <a:ext uri="{FF2B5EF4-FFF2-40B4-BE49-F238E27FC236}">
                    <a16:creationId xmlns:a16="http://schemas.microsoft.com/office/drawing/2014/main" id="{A2804925-3C31-49D7-9666-9349C73B8C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262" name="Line 693">
                <a:extLst>
                  <a:ext uri="{FF2B5EF4-FFF2-40B4-BE49-F238E27FC236}">
                    <a16:creationId xmlns:a16="http://schemas.microsoft.com/office/drawing/2014/main" id="{03168A14-1CB3-4732-A74F-C389AE9FC9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270" name="Text Box 665">
            <a:extLst>
              <a:ext uri="{FF2B5EF4-FFF2-40B4-BE49-F238E27FC236}">
                <a16:creationId xmlns:a16="http://schemas.microsoft.com/office/drawing/2014/main" id="{12CC6366-9EDA-4D55-86A7-1525E78355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9775" y="767222"/>
            <a:ext cx="784514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de-DE" altLang="de-DE" sz="1600" b="1" dirty="0"/>
              <a:t>¼ roll</a:t>
            </a:r>
          </a:p>
        </p:txBody>
      </p:sp>
      <p:grpSp>
        <p:nvGrpSpPr>
          <p:cNvPr id="271" name="Group 607">
            <a:extLst>
              <a:ext uri="{FF2B5EF4-FFF2-40B4-BE49-F238E27FC236}">
                <a16:creationId xmlns:a16="http://schemas.microsoft.com/office/drawing/2014/main" id="{3900839A-E2A3-40D7-8087-DB57AC6FB4BA}"/>
              </a:ext>
            </a:extLst>
          </p:cNvPr>
          <p:cNvGrpSpPr>
            <a:grpSpLocks/>
          </p:cNvGrpSpPr>
          <p:nvPr/>
        </p:nvGrpSpPr>
        <p:grpSpPr bwMode="auto">
          <a:xfrm rot="-18297784" flipH="1" flipV="1">
            <a:off x="4568568" y="1355927"/>
            <a:ext cx="769937" cy="292100"/>
            <a:chOff x="4875" y="7237"/>
            <a:chExt cx="4230" cy="1883"/>
          </a:xfrm>
        </p:grpSpPr>
        <p:sp>
          <p:nvSpPr>
            <p:cNvPr id="272" name="Arc 608">
              <a:extLst>
                <a:ext uri="{FF2B5EF4-FFF2-40B4-BE49-F238E27FC236}">
                  <a16:creationId xmlns:a16="http://schemas.microsoft.com/office/drawing/2014/main" id="{D4776CB8-77C7-4E3E-B1C9-D3459CDF86D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G0" fmla="+- 0 0 0"/>
                <a:gd name="G1" fmla="+- 14058 0 0"/>
                <a:gd name="G2" fmla="+- 21600 0 0"/>
                <a:gd name="T0" fmla="*/ 16400 w 21600"/>
                <a:gd name="T1" fmla="*/ 0 h 14058"/>
                <a:gd name="T2" fmla="*/ 21600 w 21600"/>
                <a:gd name="T3" fmla="*/ 14058 h 14058"/>
                <a:gd name="T4" fmla="*/ 0 w 21600"/>
                <a:gd name="T5" fmla="*/ 14058 h 14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73" name="AutoShape 609">
              <a:extLst>
                <a:ext uri="{FF2B5EF4-FFF2-40B4-BE49-F238E27FC236}">
                  <a16:creationId xmlns:a16="http://schemas.microsoft.com/office/drawing/2014/main" id="{C2FEF910-CA44-4B6A-98B7-01ECDF6D5E8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74" name="Text Box 663">
            <a:extLst>
              <a:ext uri="{FF2B5EF4-FFF2-40B4-BE49-F238E27FC236}">
                <a16:creationId xmlns:a16="http://schemas.microsoft.com/office/drawing/2014/main" id="{8442E10E-4AE4-4C6A-A19E-4A19ACD94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6231" y="4391194"/>
            <a:ext cx="80876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de-DE" altLang="de-DE" sz="1600" b="1" dirty="0"/>
              <a:t>¼ roll</a:t>
            </a:r>
          </a:p>
        </p:txBody>
      </p:sp>
      <p:grpSp>
        <p:nvGrpSpPr>
          <p:cNvPr id="275" name="Group 546">
            <a:extLst>
              <a:ext uri="{FF2B5EF4-FFF2-40B4-BE49-F238E27FC236}">
                <a16:creationId xmlns:a16="http://schemas.microsoft.com/office/drawing/2014/main" id="{C8DB42D7-31AC-4DCF-A6F1-79856D95C600}"/>
              </a:ext>
            </a:extLst>
          </p:cNvPr>
          <p:cNvGrpSpPr>
            <a:grpSpLocks/>
          </p:cNvGrpSpPr>
          <p:nvPr/>
        </p:nvGrpSpPr>
        <p:grpSpPr bwMode="auto">
          <a:xfrm rot="23955081">
            <a:off x="4258965" y="3985310"/>
            <a:ext cx="769938" cy="292100"/>
            <a:chOff x="4875" y="7237"/>
            <a:chExt cx="4230" cy="1883"/>
          </a:xfrm>
        </p:grpSpPr>
        <p:sp>
          <p:nvSpPr>
            <p:cNvPr id="276" name="Arc 547">
              <a:extLst>
                <a:ext uri="{FF2B5EF4-FFF2-40B4-BE49-F238E27FC236}">
                  <a16:creationId xmlns:a16="http://schemas.microsoft.com/office/drawing/2014/main" id="{66B5C17B-077C-488F-910D-F35F045AFB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G0" fmla="+- 0 0 0"/>
                <a:gd name="G1" fmla="+- 14058 0 0"/>
                <a:gd name="G2" fmla="+- 21600 0 0"/>
                <a:gd name="T0" fmla="*/ 16400 w 21600"/>
                <a:gd name="T1" fmla="*/ 0 h 14058"/>
                <a:gd name="T2" fmla="*/ 21600 w 21600"/>
                <a:gd name="T3" fmla="*/ 14058 h 14058"/>
                <a:gd name="T4" fmla="*/ 0 w 21600"/>
                <a:gd name="T5" fmla="*/ 14058 h 14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79" name="AutoShape 548">
              <a:extLst>
                <a:ext uri="{FF2B5EF4-FFF2-40B4-BE49-F238E27FC236}">
                  <a16:creationId xmlns:a16="http://schemas.microsoft.com/office/drawing/2014/main" id="{1A67CCAC-AC44-4DE0-97F5-A6EF3587EEE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80" name="Group 1141">
            <a:extLst>
              <a:ext uri="{FF2B5EF4-FFF2-40B4-BE49-F238E27FC236}">
                <a16:creationId xmlns:a16="http://schemas.microsoft.com/office/drawing/2014/main" id="{E59C0E75-E938-4E68-8B09-ADB43C04C8D2}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3246851" y="2585695"/>
            <a:ext cx="293688" cy="203200"/>
            <a:chOff x="4369" y="894"/>
            <a:chExt cx="230" cy="155"/>
          </a:xfrm>
        </p:grpSpPr>
        <p:sp>
          <p:nvSpPr>
            <p:cNvPr id="281" name="AutoShape 1142">
              <a:extLst>
                <a:ext uri="{FF2B5EF4-FFF2-40B4-BE49-F238E27FC236}">
                  <a16:creationId xmlns:a16="http://schemas.microsoft.com/office/drawing/2014/main" id="{6216EAAB-246B-449B-A9F0-9A8E91FBCB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4" y="894"/>
              <a:ext cx="215" cy="155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9352" tIns="39676" rIns="79352" bIns="39676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endParaRPr lang="en-AU" altLang="en-US" sz="1400" b="1"/>
            </a:p>
          </p:txBody>
        </p:sp>
        <p:sp>
          <p:nvSpPr>
            <p:cNvPr id="282" name="Line 1143">
              <a:extLst>
                <a:ext uri="{FF2B5EF4-FFF2-40B4-BE49-F238E27FC236}">
                  <a16:creationId xmlns:a16="http://schemas.microsoft.com/office/drawing/2014/main" id="{824F12D0-493F-4F1A-8BF3-421476F2B3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9" y="902"/>
              <a:ext cx="1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79352" tIns="39676" rIns="79352" bIns="39676">
              <a:spAutoFit/>
            </a:bodyPr>
            <a:lstStyle/>
            <a:p>
              <a:endParaRPr lang="de-DE"/>
            </a:p>
          </p:txBody>
        </p:sp>
      </p:grpSp>
      <p:sp>
        <p:nvSpPr>
          <p:cNvPr id="283" name="Text Box 1144">
            <a:extLst>
              <a:ext uri="{FF2B5EF4-FFF2-40B4-BE49-F238E27FC236}">
                <a16:creationId xmlns:a16="http://schemas.microsoft.com/office/drawing/2014/main" id="{29D3FC99-9470-4FBA-B913-3609F9DE54DD}"/>
              </a:ext>
            </a:extLst>
          </p:cNvPr>
          <p:cNvSpPr txBox="1">
            <a:spLocks noChangeArrowheads="1"/>
          </p:cNvSpPr>
          <p:nvPr/>
        </p:nvSpPr>
        <p:spPr bwMode="auto">
          <a:xfrm rot="5400000" flipH="1">
            <a:off x="3332955" y="2635636"/>
            <a:ext cx="8937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en-US" sz="2000" dirty="0"/>
              <a:t>(    )</a:t>
            </a:r>
          </a:p>
        </p:txBody>
      </p:sp>
      <p:grpSp>
        <p:nvGrpSpPr>
          <p:cNvPr id="284" name="Group 1141">
            <a:extLst>
              <a:ext uri="{FF2B5EF4-FFF2-40B4-BE49-F238E27FC236}">
                <a16:creationId xmlns:a16="http://schemas.microsoft.com/office/drawing/2014/main" id="{FFED664C-8D11-484D-92F2-67850F2C8E4C}"/>
              </a:ext>
            </a:extLst>
          </p:cNvPr>
          <p:cNvGrpSpPr>
            <a:grpSpLocks/>
          </p:cNvGrpSpPr>
          <p:nvPr/>
        </p:nvGrpSpPr>
        <p:grpSpPr bwMode="auto">
          <a:xfrm rot="5400000" flipV="1">
            <a:off x="5832849" y="2496689"/>
            <a:ext cx="293688" cy="203200"/>
            <a:chOff x="4369" y="894"/>
            <a:chExt cx="230" cy="155"/>
          </a:xfrm>
        </p:grpSpPr>
        <p:sp>
          <p:nvSpPr>
            <p:cNvPr id="285" name="AutoShape 1142">
              <a:extLst>
                <a:ext uri="{FF2B5EF4-FFF2-40B4-BE49-F238E27FC236}">
                  <a16:creationId xmlns:a16="http://schemas.microsoft.com/office/drawing/2014/main" id="{AA45B0AC-03B6-4692-A1AB-29790DFE9A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4" y="894"/>
              <a:ext cx="215" cy="155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9352" tIns="39676" rIns="79352" bIns="39676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endParaRPr lang="en-AU" altLang="en-US" sz="1400" b="1"/>
            </a:p>
          </p:txBody>
        </p:sp>
        <p:sp>
          <p:nvSpPr>
            <p:cNvPr id="287" name="Line 1143">
              <a:extLst>
                <a:ext uri="{FF2B5EF4-FFF2-40B4-BE49-F238E27FC236}">
                  <a16:creationId xmlns:a16="http://schemas.microsoft.com/office/drawing/2014/main" id="{9779F800-1CC8-4D3C-A1ED-AA36FAF8AA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9" y="902"/>
              <a:ext cx="1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79352" tIns="39676" rIns="79352" bIns="39676">
              <a:spAutoFit/>
            </a:bodyPr>
            <a:lstStyle/>
            <a:p>
              <a:endParaRPr lang="de-DE"/>
            </a:p>
          </p:txBody>
        </p:sp>
      </p:grpSp>
      <p:sp>
        <p:nvSpPr>
          <p:cNvPr id="288" name="Text Box 1144">
            <a:extLst>
              <a:ext uri="{FF2B5EF4-FFF2-40B4-BE49-F238E27FC236}">
                <a16:creationId xmlns:a16="http://schemas.microsoft.com/office/drawing/2014/main" id="{5ED40269-ED37-4586-885B-890F6BEC26CA}"/>
              </a:ext>
            </a:extLst>
          </p:cNvPr>
          <p:cNvSpPr txBox="1">
            <a:spLocks noChangeArrowheads="1"/>
          </p:cNvSpPr>
          <p:nvPr/>
        </p:nvSpPr>
        <p:spPr bwMode="auto">
          <a:xfrm rot="5400000" flipH="1">
            <a:off x="5212038" y="2538153"/>
            <a:ext cx="8937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en-US" sz="2000"/>
              <a:t>(    )</a:t>
            </a:r>
          </a:p>
        </p:txBody>
      </p:sp>
      <p:grpSp>
        <p:nvGrpSpPr>
          <p:cNvPr id="293" name="Group 1136">
            <a:extLst>
              <a:ext uri="{FF2B5EF4-FFF2-40B4-BE49-F238E27FC236}">
                <a16:creationId xmlns:a16="http://schemas.microsoft.com/office/drawing/2014/main" id="{CCD869F8-7674-4D9E-AAD2-C306D76B8B4A}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3622531" y="2583992"/>
            <a:ext cx="287578" cy="242533"/>
            <a:chOff x="4369" y="894"/>
            <a:chExt cx="230" cy="155"/>
          </a:xfrm>
        </p:grpSpPr>
        <p:sp>
          <p:nvSpPr>
            <p:cNvPr id="294" name="AutoShape 1137">
              <a:extLst>
                <a:ext uri="{FF2B5EF4-FFF2-40B4-BE49-F238E27FC236}">
                  <a16:creationId xmlns:a16="http://schemas.microsoft.com/office/drawing/2014/main" id="{70DDE6DB-DC4B-45E4-930E-0A60321003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4" y="894"/>
              <a:ext cx="215" cy="155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9352" tIns="39676" rIns="79352" bIns="39676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endParaRPr lang="en-AU" altLang="en-US" sz="1400" b="1"/>
            </a:p>
          </p:txBody>
        </p:sp>
        <p:sp>
          <p:nvSpPr>
            <p:cNvPr id="295" name="Line 1138">
              <a:extLst>
                <a:ext uri="{FF2B5EF4-FFF2-40B4-BE49-F238E27FC236}">
                  <a16:creationId xmlns:a16="http://schemas.microsoft.com/office/drawing/2014/main" id="{2EABFE1E-9813-4613-9A64-606B9115D4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9" y="902"/>
              <a:ext cx="1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79352" tIns="39676" rIns="79352" bIns="39676">
              <a:spAutoFit/>
            </a:bodyPr>
            <a:lstStyle/>
            <a:p>
              <a:endParaRPr lang="de-DE"/>
            </a:p>
          </p:txBody>
        </p:sp>
      </p:grpSp>
      <p:grpSp>
        <p:nvGrpSpPr>
          <p:cNvPr id="296" name="Group 1136">
            <a:extLst>
              <a:ext uri="{FF2B5EF4-FFF2-40B4-BE49-F238E27FC236}">
                <a16:creationId xmlns:a16="http://schemas.microsoft.com/office/drawing/2014/main" id="{B7DC541E-945E-42EE-AFC2-3749C8AD180B}"/>
              </a:ext>
            </a:extLst>
          </p:cNvPr>
          <p:cNvGrpSpPr>
            <a:grpSpLocks/>
          </p:cNvGrpSpPr>
          <p:nvPr/>
        </p:nvGrpSpPr>
        <p:grpSpPr bwMode="auto">
          <a:xfrm rot="16200000" flipH="1">
            <a:off x="5452213" y="2485918"/>
            <a:ext cx="287578" cy="242533"/>
            <a:chOff x="4369" y="894"/>
            <a:chExt cx="230" cy="155"/>
          </a:xfrm>
        </p:grpSpPr>
        <p:sp>
          <p:nvSpPr>
            <p:cNvPr id="297" name="AutoShape 1137">
              <a:extLst>
                <a:ext uri="{FF2B5EF4-FFF2-40B4-BE49-F238E27FC236}">
                  <a16:creationId xmlns:a16="http://schemas.microsoft.com/office/drawing/2014/main" id="{D2B51800-8D2F-4706-B7EA-C1C195213B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4" y="894"/>
              <a:ext cx="215" cy="155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9352" tIns="39676" rIns="79352" bIns="39676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endParaRPr lang="en-AU" altLang="en-US" sz="1400" b="1"/>
            </a:p>
          </p:txBody>
        </p:sp>
        <p:sp>
          <p:nvSpPr>
            <p:cNvPr id="298" name="Line 1138">
              <a:extLst>
                <a:ext uri="{FF2B5EF4-FFF2-40B4-BE49-F238E27FC236}">
                  <a16:creationId xmlns:a16="http://schemas.microsoft.com/office/drawing/2014/main" id="{D8AFF6E6-3256-4860-BB81-3D026F018B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9" y="902"/>
              <a:ext cx="1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79352" tIns="39676" rIns="79352" bIns="39676">
              <a:spAutoFit/>
            </a:bodyPr>
            <a:lstStyle/>
            <a:p>
              <a:endParaRPr lang="de-DE"/>
            </a:p>
          </p:txBody>
        </p:sp>
      </p:grp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" grpId="0"/>
      <p:bldP spid="226" grpId="0"/>
      <p:bldP spid="227" grpId="0"/>
      <p:bldP spid="228" grpId="0"/>
      <p:bldP spid="270" grpId="0"/>
      <p:bldP spid="27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9" name="Text Box 456"/>
          <p:cNvSpPr txBox="1">
            <a:spLocks noChangeArrowheads="1"/>
          </p:cNvSpPr>
          <p:nvPr/>
        </p:nvSpPr>
        <p:spPr bwMode="auto">
          <a:xfrm>
            <a:off x="8051800" y="6543675"/>
            <a:ext cx="9398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1200" b="1" dirty="0"/>
              <a:t>F-27.01.02</a:t>
            </a:r>
          </a:p>
        </p:txBody>
      </p:sp>
      <p:cxnSp>
        <p:nvCxnSpPr>
          <p:cNvPr id="105" name="Gerader Verbinder 104">
            <a:extLst/>
          </p:cNvPr>
          <p:cNvCxnSpPr>
            <a:cxnSpLocks/>
          </p:cNvCxnSpPr>
          <p:nvPr/>
        </p:nvCxnSpPr>
        <p:spPr bwMode="auto">
          <a:xfrm flipH="1">
            <a:off x="6561138" y="4776788"/>
            <a:ext cx="6350" cy="13493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Arc 509">
            <a:extLst>
              <a:ext uri="{FF2B5EF4-FFF2-40B4-BE49-F238E27FC236}">
                <a16:creationId xmlns:a16="http://schemas.microsoft.com/office/drawing/2014/main" id="{490D8A68-46D2-422A-B6D1-C74DCA3B5BD5}"/>
              </a:ext>
            </a:extLst>
          </p:cNvPr>
          <p:cNvSpPr>
            <a:spLocks/>
          </p:cNvSpPr>
          <p:nvPr/>
        </p:nvSpPr>
        <p:spPr bwMode="auto">
          <a:xfrm rot="16200000" flipH="1">
            <a:off x="3359944" y="3699669"/>
            <a:ext cx="442912" cy="4000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8" name="Line 510">
            <a:extLst>
              <a:ext uri="{FF2B5EF4-FFF2-40B4-BE49-F238E27FC236}">
                <a16:creationId xmlns:a16="http://schemas.microsoft.com/office/drawing/2014/main" id="{9983170E-AC58-4C6C-A312-8AF2961C0E4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371539" y="1887538"/>
            <a:ext cx="6659" cy="188714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9" name="Line 511">
            <a:extLst>
              <a:ext uri="{FF2B5EF4-FFF2-40B4-BE49-F238E27FC236}">
                <a16:creationId xmlns:a16="http://schemas.microsoft.com/office/drawing/2014/main" id="{211EB914-1259-4640-81FC-88D430E847A2}"/>
              </a:ext>
            </a:extLst>
          </p:cNvPr>
          <p:cNvSpPr>
            <a:spLocks noChangeShapeType="1"/>
          </p:cNvSpPr>
          <p:nvPr/>
        </p:nvSpPr>
        <p:spPr bwMode="auto">
          <a:xfrm rot="16200000" flipV="1">
            <a:off x="4645819" y="570706"/>
            <a:ext cx="0" cy="17351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0" name="Line 512">
            <a:extLst>
              <a:ext uri="{FF2B5EF4-FFF2-40B4-BE49-F238E27FC236}">
                <a16:creationId xmlns:a16="http://schemas.microsoft.com/office/drawing/2014/main" id="{7EE34BF8-B7AE-41E0-B4F2-C13497DB0D0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984876" y="1820862"/>
            <a:ext cx="7938" cy="1774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1" name="Arc 513">
            <a:extLst>
              <a:ext uri="{FF2B5EF4-FFF2-40B4-BE49-F238E27FC236}">
                <a16:creationId xmlns:a16="http://schemas.microsoft.com/office/drawing/2014/main" id="{EAEE2FA9-0B76-448F-8D7F-19998E11ECC5}"/>
              </a:ext>
            </a:extLst>
          </p:cNvPr>
          <p:cNvSpPr>
            <a:spLocks/>
          </p:cNvSpPr>
          <p:nvPr/>
        </p:nvSpPr>
        <p:spPr bwMode="auto">
          <a:xfrm rot="16200000">
            <a:off x="3350418" y="1456532"/>
            <a:ext cx="449263" cy="4127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2" name="Arc 514">
            <a:extLst>
              <a:ext uri="{FF2B5EF4-FFF2-40B4-BE49-F238E27FC236}">
                <a16:creationId xmlns:a16="http://schemas.microsoft.com/office/drawing/2014/main" id="{2E284B1C-3538-4363-9E3E-B2DA904E843A}"/>
              </a:ext>
            </a:extLst>
          </p:cNvPr>
          <p:cNvSpPr>
            <a:spLocks/>
          </p:cNvSpPr>
          <p:nvPr/>
        </p:nvSpPr>
        <p:spPr bwMode="auto">
          <a:xfrm>
            <a:off x="5516563" y="1441450"/>
            <a:ext cx="468312" cy="37941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3" name="Arc 516">
            <a:extLst>
              <a:ext uri="{FF2B5EF4-FFF2-40B4-BE49-F238E27FC236}">
                <a16:creationId xmlns:a16="http://schemas.microsoft.com/office/drawing/2014/main" id="{244CCC28-4E01-4772-B936-8248DDD6CE40}"/>
              </a:ext>
            </a:extLst>
          </p:cNvPr>
          <p:cNvSpPr>
            <a:spLocks/>
          </p:cNvSpPr>
          <p:nvPr/>
        </p:nvSpPr>
        <p:spPr bwMode="auto">
          <a:xfrm rot="5400000">
            <a:off x="5571331" y="3577432"/>
            <a:ext cx="442913" cy="4000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4" name="Line 517">
            <a:extLst>
              <a:ext uri="{FF2B5EF4-FFF2-40B4-BE49-F238E27FC236}">
                <a16:creationId xmlns:a16="http://schemas.microsoft.com/office/drawing/2014/main" id="{870F9518-88B0-44F7-8810-33E861304EA4}"/>
              </a:ext>
            </a:extLst>
          </p:cNvPr>
          <p:cNvSpPr>
            <a:spLocks noChangeShapeType="1"/>
          </p:cNvSpPr>
          <p:nvPr/>
        </p:nvSpPr>
        <p:spPr bwMode="auto">
          <a:xfrm rot="16200000" flipV="1">
            <a:off x="5126831" y="2778919"/>
            <a:ext cx="4763" cy="26892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28" name="AutoShape 545">
            <a:extLst>
              <a:ext uri="{FF2B5EF4-FFF2-40B4-BE49-F238E27FC236}">
                <a16:creationId xmlns:a16="http://schemas.microsoft.com/office/drawing/2014/main" id="{F40548C7-4BF2-4CE1-A0C1-1F131A3975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4850" y="4006850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grpSp>
        <p:nvGrpSpPr>
          <p:cNvPr id="129" name="Group 546">
            <a:extLst>
              <a:ext uri="{FF2B5EF4-FFF2-40B4-BE49-F238E27FC236}">
                <a16:creationId xmlns:a16="http://schemas.microsoft.com/office/drawing/2014/main" id="{0F1D2662-39AC-400F-B754-89A3FADEE09B}"/>
              </a:ext>
            </a:extLst>
          </p:cNvPr>
          <p:cNvGrpSpPr>
            <a:grpSpLocks/>
          </p:cNvGrpSpPr>
          <p:nvPr/>
        </p:nvGrpSpPr>
        <p:grpSpPr bwMode="auto">
          <a:xfrm rot="23955081">
            <a:off x="4048125" y="3990361"/>
            <a:ext cx="769938" cy="292100"/>
            <a:chOff x="4875" y="7237"/>
            <a:chExt cx="4230" cy="1883"/>
          </a:xfrm>
        </p:grpSpPr>
        <p:sp>
          <p:nvSpPr>
            <p:cNvPr id="130" name="Arc 547">
              <a:extLst>
                <a:ext uri="{FF2B5EF4-FFF2-40B4-BE49-F238E27FC236}">
                  <a16:creationId xmlns:a16="http://schemas.microsoft.com/office/drawing/2014/main" id="{B3E66C6C-EFF7-44AA-92F2-2BBCEAD7D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G0" fmla="+- 0 0 0"/>
                <a:gd name="G1" fmla="+- 14058 0 0"/>
                <a:gd name="G2" fmla="+- 21600 0 0"/>
                <a:gd name="T0" fmla="*/ 16400 w 21600"/>
                <a:gd name="T1" fmla="*/ 0 h 14058"/>
                <a:gd name="T2" fmla="*/ 21600 w 21600"/>
                <a:gd name="T3" fmla="*/ 14058 h 14058"/>
                <a:gd name="T4" fmla="*/ 0 w 21600"/>
                <a:gd name="T5" fmla="*/ 14058 h 14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31" name="AutoShape 548">
              <a:extLst>
                <a:ext uri="{FF2B5EF4-FFF2-40B4-BE49-F238E27FC236}">
                  <a16:creationId xmlns:a16="http://schemas.microsoft.com/office/drawing/2014/main" id="{40ECDDC6-F01B-43CF-9528-59A29DB7E87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83" name="Group 607">
            <a:extLst>
              <a:ext uri="{FF2B5EF4-FFF2-40B4-BE49-F238E27FC236}">
                <a16:creationId xmlns:a16="http://schemas.microsoft.com/office/drawing/2014/main" id="{BCA1099C-F932-44D4-883E-9CAB9E95FD98}"/>
              </a:ext>
            </a:extLst>
          </p:cNvPr>
          <p:cNvGrpSpPr>
            <a:grpSpLocks/>
          </p:cNvGrpSpPr>
          <p:nvPr/>
        </p:nvGrpSpPr>
        <p:grpSpPr bwMode="auto">
          <a:xfrm rot="-18297784" flipH="1" flipV="1">
            <a:off x="4455668" y="1333495"/>
            <a:ext cx="769937" cy="292100"/>
            <a:chOff x="4875" y="7237"/>
            <a:chExt cx="4230" cy="1883"/>
          </a:xfrm>
        </p:grpSpPr>
        <p:sp>
          <p:nvSpPr>
            <p:cNvPr id="184" name="Arc 608">
              <a:extLst>
                <a:ext uri="{FF2B5EF4-FFF2-40B4-BE49-F238E27FC236}">
                  <a16:creationId xmlns:a16="http://schemas.microsoft.com/office/drawing/2014/main" id="{3E7FB224-0C08-4454-B70C-71C83F1E1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G0" fmla="+- 0 0 0"/>
                <a:gd name="G1" fmla="+- 14058 0 0"/>
                <a:gd name="G2" fmla="+- 21600 0 0"/>
                <a:gd name="T0" fmla="*/ 16400 w 21600"/>
                <a:gd name="T1" fmla="*/ 0 h 14058"/>
                <a:gd name="T2" fmla="*/ 21600 w 21600"/>
                <a:gd name="T3" fmla="*/ 14058 h 14058"/>
                <a:gd name="T4" fmla="*/ 0 w 21600"/>
                <a:gd name="T5" fmla="*/ 14058 h 14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85" name="AutoShape 609">
              <a:extLst>
                <a:ext uri="{FF2B5EF4-FFF2-40B4-BE49-F238E27FC236}">
                  <a16:creationId xmlns:a16="http://schemas.microsoft.com/office/drawing/2014/main" id="{9F39F233-4DAB-497A-82E9-0CED0BD9BC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86" name="Group 610">
            <a:extLst>
              <a:ext uri="{FF2B5EF4-FFF2-40B4-BE49-F238E27FC236}">
                <a16:creationId xmlns:a16="http://schemas.microsoft.com/office/drawing/2014/main" id="{23110EAB-BD75-4FDF-8CF2-834955C96875}"/>
              </a:ext>
            </a:extLst>
          </p:cNvPr>
          <p:cNvGrpSpPr>
            <a:grpSpLocks/>
          </p:cNvGrpSpPr>
          <p:nvPr/>
        </p:nvGrpSpPr>
        <p:grpSpPr bwMode="auto">
          <a:xfrm rot="37600613">
            <a:off x="6499225" y="3861593"/>
            <a:ext cx="311150" cy="490538"/>
            <a:chOff x="2820" y="264"/>
            <a:chExt cx="420" cy="1452"/>
          </a:xfrm>
        </p:grpSpPr>
        <p:sp>
          <p:nvSpPr>
            <p:cNvPr id="187" name="Line 611">
              <a:extLst>
                <a:ext uri="{FF2B5EF4-FFF2-40B4-BE49-F238E27FC236}">
                  <a16:creationId xmlns:a16="http://schemas.microsoft.com/office/drawing/2014/main" id="{0E193432-7C10-4653-B756-16D20BD0BF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188" name="Group 612">
              <a:extLst>
                <a:ext uri="{FF2B5EF4-FFF2-40B4-BE49-F238E27FC236}">
                  <a16:creationId xmlns:a16="http://schemas.microsoft.com/office/drawing/2014/main" id="{30ACED05-C3BC-414A-90BA-7962E8A94E6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89" name="Group 613">
                <a:extLst>
                  <a:ext uri="{FF2B5EF4-FFF2-40B4-BE49-F238E27FC236}">
                    <a16:creationId xmlns:a16="http://schemas.microsoft.com/office/drawing/2014/main" id="{9B68AEDC-8081-478E-9ACC-AC91374AA35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92" name="Group 614">
                  <a:extLst>
                    <a:ext uri="{FF2B5EF4-FFF2-40B4-BE49-F238E27FC236}">
                      <a16:creationId xmlns:a16="http://schemas.microsoft.com/office/drawing/2014/main" id="{20DD690F-0B61-402F-9462-A4C87D4C8F7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94" name="Group 615">
                    <a:extLst>
                      <a:ext uri="{FF2B5EF4-FFF2-40B4-BE49-F238E27FC236}">
                        <a16:creationId xmlns:a16="http://schemas.microsoft.com/office/drawing/2014/main" id="{90FCA344-2B1F-427F-A615-C6676CC3E15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97" name="Freeform 616">
                      <a:extLst>
                        <a:ext uri="{FF2B5EF4-FFF2-40B4-BE49-F238E27FC236}">
                          <a16:creationId xmlns:a16="http://schemas.microsoft.com/office/drawing/2014/main" id="{F187439D-D0D7-49EC-B8F0-B474500DDB3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944 w 1153"/>
                        <a:gd name="T1" fmla="*/ 72 h 204"/>
                        <a:gd name="T2" fmla="*/ 1025 w 1153"/>
                        <a:gd name="T3" fmla="*/ 79 h 204"/>
                        <a:gd name="T4" fmla="*/ 1093 w 1153"/>
                        <a:gd name="T5" fmla="*/ 86 h 204"/>
                        <a:gd name="T6" fmla="*/ 1140 w 1153"/>
                        <a:gd name="T7" fmla="*/ 94 h 204"/>
                        <a:gd name="T8" fmla="*/ 1153 w 1153"/>
                        <a:gd name="T9" fmla="*/ 97 h 204"/>
                        <a:gd name="T10" fmla="*/ 1153 w 1153"/>
                        <a:gd name="T11" fmla="*/ 99 h 204"/>
                        <a:gd name="T12" fmla="*/ 1153 w 1153"/>
                        <a:gd name="T13" fmla="*/ 134 h 204"/>
                        <a:gd name="T14" fmla="*/ 1152 w 1153"/>
                        <a:gd name="T15" fmla="*/ 138 h 204"/>
                        <a:gd name="T16" fmla="*/ 1147 w 1153"/>
                        <a:gd name="T17" fmla="*/ 140 h 204"/>
                        <a:gd name="T18" fmla="*/ 1146 w 1153"/>
                        <a:gd name="T19" fmla="*/ 143 h 204"/>
                        <a:gd name="T20" fmla="*/ 1142 w 1153"/>
                        <a:gd name="T21" fmla="*/ 163 h 204"/>
                        <a:gd name="T22" fmla="*/ 1132 w 1153"/>
                        <a:gd name="T23" fmla="*/ 185 h 204"/>
                        <a:gd name="T24" fmla="*/ 1123 w 1153"/>
                        <a:gd name="T25" fmla="*/ 195 h 204"/>
                        <a:gd name="T26" fmla="*/ 1112 w 1153"/>
                        <a:gd name="T27" fmla="*/ 198 h 204"/>
                        <a:gd name="T28" fmla="*/ 1016 w 1153"/>
                        <a:gd name="T29" fmla="*/ 203 h 204"/>
                        <a:gd name="T30" fmla="*/ 931 w 1153"/>
                        <a:gd name="T31" fmla="*/ 204 h 204"/>
                        <a:gd name="T32" fmla="*/ 812 w 1153"/>
                        <a:gd name="T33" fmla="*/ 200 h 204"/>
                        <a:gd name="T34" fmla="*/ 616 w 1153"/>
                        <a:gd name="T35" fmla="*/ 188 h 204"/>
                        <a:gd name="T36" fmla="*/ 179 w 1153"/>
                        <a:gd name="T37" fmla="*/ 174 h 204"/>
                        <a:gd name="T38" fmla="*/ 133 w 1153"/>
                        <a:gd name="T39" fmla="*/ 180 h 204"/>
                        <a:gd name="T40" fmla="*/ 15 w 1153"/>
                        <a:gd name="T41" fmla="*/ 181 h 204"/>
                        <a:gd name="T42" fmla="*/ 8 w 1153"/>
                        <a:gd name="T43" fmla="*/ 180 h 204"/>
                        <a:gd name="T44" fmla="*/ 4 w 1153"/>
                        <a:gd name="T45" fmla="*/ 175 h 204"/>
                        <a:gd name="T46" fmla="*/ 0 w 1153"/>
                        <a:gd name="T47" fmla="*/ 163 h 204"/>
                        <a:gd name="T48" fmla="*/ 14 w 1153"/>
                        <a:gd name="T49" fmla="*/ 8 h 204"/>
                        <a:gd name="T50" fmla="*/ 18 w 1153"/>
                        <a:gd name="T51" fmla="*/ 2 h 204"/>
                        <a:gd name="T52" fmla="*/ 77 w 1153"/>
                        <a:gd name="T53" fmla="*/ 2 h 204"/>
                        <a:gd name="T54" fmla="*/ 101 w 1153"/>
                        <a:gd name="T55" fmla="*/ 8 h 204"/>
                        <a:gd name="T56" fmla="*/ 124 w 1153"/>
                        <a:gd name="T57" fmla="*/ 19 h 204"/>
                        <a:gd name="T58" fmla="*/ 217 w 1153"/>
                        <a:gd name="T59" fmla="*/ 76 h 204"/>
                        <a:gd name="T60" fmla="*/ 232 w 1153"/>
                        <a:gd name="T61" fmla="*/ 80 h 204"/>
                        <a:gd name="T62" fmla="*/ 256 w 1153"/>
                        <a:gd name="T63" fmla="*/ 84 h 204"/>
                        <a:gd name="T64" fmla="*/ 657 w 1153"/>
                        <a:gd name="T65" fmla="*/ 56 h 204"/>
                        <a:gd name="T66" fmla="*/ 682 w 1153"/>
                        <a:gd name="T67" fmla="*/ 83 h 204"/>
                        <a:gd name="T68" fmla="*/ 817 w 1153"/>
                        <a:gd name="T69" fmla="*/ 97 h 204"/>
                        <a:gd name="T70" fmla="*/ 846 w 1153"/>
                        <a:gd name="T71" fmla="*/ 96 h 204"/>
                        <a:gd name="T72" fmla="*/ 873 w 1153"/>
                        <a:gd name="T73" fmla="*/ 89 h 204"/>
                        <a:gd name="T74" fmla="*/ 896 w 1153"/>
                        <a:gd name="T75" fmla="*/ 77 h 2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98" name="Freeform 617">
                      <a:extLst>
                        <a:ext uri="{FF2B5EF4-FFF2-40B4-BE49-F238E27FC236}">
                          <a16:creationId xmlns:a16="http://schemas.microsoft.com/office/drawing/2014/main" id="{22825CA2-7036-481A-B3B1-7D952831FA5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19 h 69"/>
                        <a:gd name="T2" fmla="*/ 15 w 247"/>
                        <a:gd name="T3" fmla="*/ 50 h 69"/>
                        <a:gd name="T4" fmla="*/ 54 w 247"/>
                        <a:gd name="T5" fmla="*/ 55 h 69"/>
                        <a:gd name="T6" fmla="*/ 148 w 247"/>
                        <a:gd name="T7" fmla="*/ 69 h 69"/>
                        <a:gd name="T8" fmla="*/ 241 w 247"/>
                        <a:gd name="T9" fmla="*/ 56 h 69"/>
                        <a:gd name="T10" fmla="*/ 247 w 247"/>
                        <a:gd name="T11" fmla="*/ 32 h 69"/>
                        <a:gd name="T12" fmla="*/ 227 w 247"/>
                        <a:gd name="T13" fmla="*/ 25 h 69"/>
                        <a:gd name="T14" fmla="*/ 206 w 247"/>
                        <a:gd name="T15" fmla="*/ 18 h 69"/>
                        <a:gd name="T16" fmla="*/ 185 w 247"/>
                        <a:gd name="T17" fmla="*/ 12 h 69"/>
                        <a:gd name="T18" fmla="*/ 165 w 247"/>
                        <a:gd name="T19" fmla="*/ 6 h 69"/>
                        <a:gd name="T20" fmla="*/ 148 w 247"/>
                        <a:gd name="T21" fmla="*/ 2 h 69"/>
                        <a:gd name="T22" fmla="*/ 131 w 247"/>
                        <a:gd name="T23" fmla="*/ 0 h 69"/>
                        <a:gd name="T24" fmla="*/ 111 w 247"/>
                        <a:gd name="T25" fmla="*/ 2 h 69"/>
                        <a:gd name="T26" fmla="*/ 89 w 247"/>
                        <a:gd name="T27" fmla="*/ 5 h 69"/>
                        <a:gd name="T28" fmla="*/ 0 w 247"/>
                        <a:gd name="T29" fmla="*/ 19 h 6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95" name="Freeform 618">
                    <a:extLst>
                      <a:ext uri="{FF2B5EF4-FFF2-40B4-BE49-F238E27FC236}">
                        <a16:creationId xmlns:a16="http://schemas.microsoft.com/office/drawing/2014/main" id="{01213F86-6F03-48AF-9170-E41F46A64B6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246599" flipV="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17 h 33"/>
                      <a:gd name="T2" fmla="*/ 0 w 293"/>
                      <a:gd name="T3" fmla="*/ 16 h 33"/>
                      <a:gd name="T4" fmla="*/ 105 w 293"/>
                      <a:gd name="T5" fmla="*/ 4 h 33"/>
                      <a:gd name="T6" fmla="*/ 135 w 293"/>
                      <a:gd name="T7" fmla="*/ 2 h 33"/>
                      <a:gd name="T8" fmla="*/ 159 w 293"/>
                      <a:gd name="T9" fmla="*/ 2 h 33"/>
                      <a:gd name="T10" fmla="*/ 179 w 293"/>
                      <a:gd name="T11" fmla="*/ 0 h 33"/>
                      <a:gd name="T12" fmla="*/ 195 w 293"/>
                      <a:gd name="T13" fmla="*/ 0 h 33"/>
                      <a:gd name="T14" fmla="*/ 219 w 293"/>
                      <a:gd name="T15" fmla="*/ 2 h 33"/>
                      <a:gd name="T16" fmla="*/ 239 w 293"/>
                      <a:gd name="T17" fmla="*/ 3 h 33"/>
                      <a:gd name="T18" fmla="*/ 256 w 293"/>
                      <a:gd name="T19" fmla="*/ 4 h 33"/>
                      <a:gd name="T20" fmla="*/ 269 w 293"/>
                      <a:gd name="T21" fmla="*/ 7 h 33"/>
                      <a:gd name="T22" fmla="*/ 279 w 293"/>
                      <a:gd name="T23" fmla="*/ 9 h 33"/>
                      <a:gd name="T24" fmla="*/ 287 w 293"/>
                      <a:gd name="T25" fmla="*/ 12 h 33"/>
                      <a:gd name="T26" fmla="*/ 291 w 293"/>
                      <a:gd name="T27" fmla="*/ 14 h 33"/>
                      <a:gd name="T28" fmla="*/ 293 w 293"/>
                      <a:gd name="T29" fmla="*/ 17 h 33"/>
                      <a:gd name="T30" fmla="*/ 291 w 293"/>
                      <a:gd name="T31" fmla="*/ 19 h 33"/>
                      <a:gd name="T32" fmla="*/ 287 w 293"/>
                      <a:gd name="T33" fmla="*/ 22 h 33"/>
                      <a:gd name="T34" fmla="*/ 279 w 293"/>
                      <a:gd name="T35" fmla="*/ 24 h 33"/>
                      <a:gd name="T36" fmla="*/ 269 w 293"/>
                      <a:gd name="T37" fmla="*/ 27 h 33"/>
                      <a:gd name="T38" fmla="*/ 256 w 293"/>
                      <a:gd name="T39" fmla="*/ 29 h 33"/>
                      <a:gd name="T40" fmla="*/ 239 w 293"/>
                      <a:gd name="T41" fmla="*/ 30 h 33"/>
                      <a:gd name="T42" fmla="*/ 219 w 293"/>
                      <a:gd name="T43" fmla="*/ 32 h 33"/>
                      <a:gd name="T44" fmla="*/ 195 w 293"/>
                      <a:gd name="T45" fmla="*/ 33 h 33"/>
                      <a:gd name="T46" fmla="*/ 180 w 293"/>
                      <a:gd name="T47" fmla="*/ 33 h 33"/>
                      <a:gd name="T48" fmla="*/ 159 w 293"/>
                      <a:gd name="T49" fmla="*/ 33 h 33"/>
                      <a:gd name="T50" fmla="*/ 135 w 293"/>
                      <a:gd name="T51" fmla="*/ 32 h 33"/>
                      <a:gd name="T52" fmla="*/ 105 w 293"/>
                      <a:gd name="T53" fmla="*/ 29 h 33"/>
                      <a:gd name="T54" fmla="*/ 0 w 293"/>
                      <a:gd name="T55" fmla="*/ 17 h 33"/>
                      <a:gd name="T56" fmla="*/ 0 w 293"/>
                      <a:gd name="T57" fmla="*/ 1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96" name="Freeform 619">
                    <a:extLst>
                      <a:ext uri="{FF2B5EF4-FFF2-40B4-BE49-F238E27FC236}">
                        <a16:creationId xmlns:a16="http://schemas.microsoft.com/office/drawing/2014/main" id="{DA884285-281D-4368-8332-D6FFF0BB0A3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7 h 33"/>
                      <a:gd name="T2" fmla="*/ 0 w 293"/>
                      <a:gd name="T3" fmla="*/ 16 h 33"/>
                      <a:gd name="T4" fmla="*/ 105 w 293"/>
                      <a:gd name="T5" fmla="*/ 4 h 33"/>
                      <a:gd name="T6" fmla="*/ 135 w 293"/>
                      <a:gd name="T7" fmla="*/ 2 h 33"/>
                      <a:gd name="T8" fmla="*/ 159 w 293"/>
                      <a:gd name="T9" fmla="*/ 2 h 33"/>
                      <a:gd name="T10" fmla="*/ 179 w 293"/>
                      <a:gd name="T11" fmla="*/ 0 h 33"/>
                      <a:gd name="T12" fmla="*/ 195 w 293"/>
                      <a:gd name="T13" fmla="*/ 0 h 33"/>
                      <a:gd name="T14" fmla="*/ 219 w 293"/>
                      <a:gd name="T15" fmla="*/ 2 h 33"/>
                      <a:gd name="T16" fmla="*/ 239 w 293"/>
                      <a:gd name="T17" fmla="*/ 3 h 33"/>
                      <a:gd name="T18" fmla="*/ 256 w 293"/>
                      <a:gd name="T19" fmla="*/ 4 h 33"/>
                      <a:gd name="T20" fmla="*/ 269 w 293"/>
                      <a:gd name="T21" fmla="*/ 7 h 33"/>
                      <a:gd name="T22" fmla="*/ 279 w 293"/>
                      <a:gd name="T23" fmla="*/ 9 h 33"/>
                      <a:gd name="T24" fmla="*/ 287 w 293"/>
                      <a:gd name="T25" fmla="*/ 12 h 33"/>
                      <a:gd name="T26" fmla="*/ 291 w 293"/>
                      <a:gd name="T27" fmla="*/ 14 h 33"/>
                      <a:gd name="T28" fmla="*/ 293 w 293"/>
                      <a:gd name="T29" fmla="*/ 17 h 33"/>
                      <a:gd name="T30" fmla="*/ 291 w 293"/>
                      <a:gd name="T31" fmla="*/ 19 h 33"/>
                      <a:gd name="T32" fmla="*/ 287 w 293"/>
                      <a:gd name="T33" fmla="*/ 22 h 33"/>
                      <a:gd name="T34" fmla="*/ 279 w 293"/>
                      <a:gd name="T35" fmla="*/ 24 h 33"/>
                      <a:gd name="T36" fmla="*/ 269 w 293"/>
                      <a:gd name="T37" fmla="*/ 27 h 33"/>
                      <a:gd name="T38" fmla="*/ 256 w 293"/>
                      <a:gd name="T39" fmla="*/ 29 h 33"/>
                      <a:gd name="T40" fmla="*/ 239 w 293"/>
                      <a:gd name="T41" fmla="*/ 30 h 33"/>
                      <a:gd name="T42" fmla="*/ 219 w 293"/>
                      <a:gd name="T43" fmla="*/ 32 h 33"/>
                      <a:gd name="T44" fmla="*/ 195 w 293"/>
                      <a:gd name="T45" fmla="*/ 33 h 33"/>
                      <a:gd name="T46" fmla="*/ 180 w 293"/>
                      <a:gd name="T47" fmla="*/ 33 h 33"/>
                      <a:gd name="T48" fmla="*/ 159 w 293"/>
                      <a:gd name="T49" fmla="*/ 33 h 33"/>
                      <a:gd name="T50" fmla="*/ 135 w 293"/>
                      <a:gd name="T51" fmla="*/ 32 h 33"/>
                      <a:gd name="T52" fmla="*/ 105 w 293"/>
                      <a:gd name="T53" fmla="*/ 29 h 33"/>
                      <a:gd name="T54" fmla="*/ 0 w 293"/>
                      <a:gd name="T55" fmla="*/ 17 h 33"/>
                      <a:gd name="T56" fmla="*/ 0 w 293"/>
                      <a:gd name="T57" fmla="*/ 1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93" name="Line 620">
                  <a:extLst>
                    <a:ext uri="{FF2B5EF4-FFF2-40B4-BE49-F238E27FC236}">
                      <a16:creationId xmlns:a16="http://schemas.microsoft.com/office/drawing/2014/main" id="{2F5C49D6-8477-40BA-8E44-3C9B0244BCD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90" name="AutoShape 621">
                <a:extLst>
                  <a:ext uri="{FF2B5EF4-FFF2-40B4-BE49-F238E27FC236}">
                    <a16:creationId xmlns:a16="http://schemas.microsoft.com/office/drawing/2014/main" id="{29919741-81F9-43F0-9FBC-A9B78300FC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91" name="Line 622">
                <a:extLst>
                  <a:ext uri="{FF2B5EF4-FFF2-40B4-BE49-F238E27FC236}">
                    <a16:creationId xmlns:a16="http://schemas.microsoft.com/office/drawing/2014/main" id="{1CC93239-215B-43FC-949A-8B87DA8B36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199" name="Text Box 636">
            <a:extLst>
              <a:ext uri="{FF2B5EF4-FFF2-40B4-BE49-F238E27FC236}">
                <a16:creationId xmlns:a16="http://schemas.microsoft.com/office/drawing/2014/main" id="{B373CF85-DCA6-4FFD-91DD-65766D891F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8632" y="2424323"/>
            <a:ext cx="1454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de-DE" altLang="de-DE" sz="1600" b="1" dirty="0" err="1"/>
              <a:t>snap</a:t>
            </a:r>
            <a:r>
              <a:rPr lang="de-DE" altLang="de-DE" sz="1600" b="1" dirty="0"/>
              <a:t> roll</a:t>
            </a:r>
          </a:p>
        </p:txBody>
      </p:sp>
      <p:sp>
        <p:nvSpPr>
          <p:cNvPr id="226" name="Text Box 663">
            <a:extLst>
              <a:ext uri="{FF2B5EF4-FFF2-40B4-BE49-F238E27FC236}">
                <a16:creationId xmlns:a16="http://schemas.microsoft.com/office/drawing/2014/main" id="{4969A18F-9A1E-4CFC-8CDD-A0D445FD02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7590" y="4424434"/>
            <a:ext cx="80876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de-DE" altLang="de-DE" sz="1600" b="1" dirty="0"/>
              <a:t>¼</a:t>
            </a:r>
          </a:p>
        </p:txBody>
      </p:sp>
      <p:sp>
        <p:nvSpPr>
          <p:cNvPr id="227" name="Text Box 664">
            <a:extLst>
              <a:ext uri="{FF2B5EF4-FFF2-40B4-BE49-F238E27FC236}">
                <a16:creationId xmlns:a16="http://schemas.microsoft.com/office/drawing/2014/main" id="{CCDD697B-5C7C-43C3-AECD-021EE152A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3508" y="2496379"/>
            <a:ext cx="1339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de-DE" altLang="de-DE" sz="1600" b="1" dirty="0" err="1"/>
              <a:t>snap</a:t>
            </a:r>
            <a:r>
              <a:rPr lang="de-DE" altLang="de-DE" sz="1600" b="1" dirty="0"/>
              <a:t> roll</a:t>
            </a:r>
          </a:p>
        </p:txBody>
      </p:sp>
      <p:sp>
        <p:nvSpPr>
          <p:cNvPr id="228" name="Text Box 665">
            <a:extLst>
              <a:ext uri="{FF2B5EF4-FFF2-40B4-BE49-F238E27FC236}">
                <a16:creationId xmlns:a16="http://schemas.microsoft.com/office/drawing/2014/main" id="{6BE4A775-67B6-42B3-B841-56720735F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8" y="848412"/>
            <a:ext cx="784514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de-DE" altLang="de-DE" sz="1600" b="1" dirty="0"/>
              <a:t>¼</a:t>
            </a:r>
          </a:p>
        </p:txBody>
      </p:sp>
      <p:sp>
        <p:nvSpPr>
          <p:cNvPr id="229" name="Line 667">
            <a:extLst>
              <a:ext uri="{FF2B5EF4-FFF2-40B4-BE49-F238E27FC236}">
                <a16:creationId xmlns:a16="http://schemas.microsoft.com/office/drawing/2014/main" id="{D7BC5A31-A6FA-4880-ABD1-F51A5FECA52B}"/>
              </a:ext>
            </a:extLst>
          </p:cNvPr>
          <p:cNvSpPr>
            <a:spLocks noChangeShapeType="1"/>
          </p:cNvSpPr>
          <p:nvPr/>
        </p:nvSpPr>
        <p:spPr bwMode="auto">
          <a:xfrm>
            <a:off x="2501900" y="3987800"/>
            <a:ext cx="307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9352" tIns="39676" rIns="79352" bIns="39676">
            <a:spAutoFit/>
          </a:bodyPr>
          <a:lstStyle/>
          <a:p>
            <a:endParaRPr lang="de-DE"/>
          </a:p>
        </p:txBody>
      </p:sp>
      <p:sp>
        <p:nvSpPr>
          <p:cNvPr id="230" name="AutoShape 544">
            <a:extLst>
              <a:ext uri="{FF2B5EF4-FFF2-40B4-BE49-F238E27FC236}">
                <a16:creationId xmlns:a16="http://schemas.microsoft.com/office/drawing/2014/main" id="{1BFDC702-54C0-41CE-B1C7-9EFE2007F6F5}"/>
              </a:ext>
            </a:extLst>
          </p:cNvPr>
          <p:cNvSpPr>
            <a:spLocks noChangeArrowheads="1"/>
          </p:cNvSpPr>
          <p:nvPr/>
        </p:nvSpPr>
        <p:spPr bwMode="auto">
          <a:xfrm rot="10800000" flipH="1">
            <a:off x="2870200" y="3910013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grpSp>
        <p:nvGrpSpPr>
          <p:cNvPr id="231" name="Group 575">
            <a:extLst>
              <a:ext uri="{FF2B5EF4-FFF2-40B4-BE49-F238E27FC236}">
                <a16:creationId xmlns:a16="http://schemas.microsoft.com/office/drawing/2014/main" id="{29949F67-CCC3-47BB-9129-9DB82698D2BE}"/>
              </a:ext>
            </a:extLst>
          </p:cNvPr>
          <p:cNvGrpSpPr>
            <a:grpSpLocks/>
          </p:cNvGrpSpPr>
          <p:nvPr/>
        </p:nvGrpSpPr>
        <p:grpSpPr bwMode="auto">
          <a:xfrm rot="16200000">
            <a:off x="2362994" y="3745706"/>
            <a:ext cx="311150" cy="490538"/>
            <a:chOff x="2820" y="264"/>
            <a:chExt cx="420" cy="1452"/>
          </a:xfrm>
        </p:grpSpPr>
        <p:sp>
          <p:nvSpPr>
            <p:cNvPr id="232" name="Line 576">
              <a:extLst>
                <a:ext uri="{FF2B5EF4-FFF2-40B4-BE49-F238E27FC236}">
                  <a16:creationId xmlns:a16="http://schemas.microsoft.com/office/drawing/2014/main" id="{2B94D8A0-2EDA-4F09-AAF4-E9A6EE668C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233" name="Group 577">
              <a:extLst>
                <a:ext uri="{FF2B5EF4-FFF2-40B4-BE49-F238E27FC236}">
                  <a16:creationId xmlns:a16="http://schemas.microsoft.com/office/drawing/2014/main" id="{6B268BEF-A76E-42DD-A9CC-9BBFB0C5F5C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234" name="Group 578">
                <a:extLst>
                  <a:ext uri="{FF2B5EF4-FFF2-40B4-BE49-F238E27FC236}">
                    <a16:creationId xmlns:a16="http://schemas.microsoft.com/office/drawing/2014/main" id="{09CDEB08-1866-49AC-A65B-AFD4A87F850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237" name="Group 579">
                  <a:extLst>
                    <a:ext uri="{FF2B5EF4-FFF2-40B4-BE49-F238E27FC236}">
                      <a16:creationId xmlns:a16="http://schemas.microsoft.com/office/drawing/2014/main" id="{82A3468F-7BFC-4AB1-8013-BC936FA2E3D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239" name="Group 580">
                    <a:extLst>
                      <a:ext uri="{FF2B5EF4-FFF2-40B4-BE49-F238E27FC236}">
                        <a16:creationId xmlns:a16="http://schemas.microsoft.com/office/drawing/2014/main" id="{9A297650-B40F-4DBB-A4EB-C74CA9D0DE1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242" name="Freeform 581">
                      <a:extLst>
                        <a:ext uri="{FF2B5EF4-FFF2-40B4-BE49-F238E27FC236}">
                          <a16:creationId xmlns:a16="http://schemas.microsoft.com/office/drawing/2014/main" id="{EA04BDC3-045F-44A8-8B44-0D0C56DDA0D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944 w 1153"/>
                        <a:gd name="T1" fmla="*/ 72 h 204"/>
                        <a:gd name="T2" fmla="*/ 1025 w 1153"/>
                        <a:gd name="T3" fmla="*/ 79 h 204"/>
                        <a:gd name="T4" fmla="*/ 1093 w 1153"/>
                        <a:gd name="T5" fmla="*/ 86 h 204"/>
                        <a:gd name="T6" fmla="*/ 1140 w 1153"/>
                        <a:gd name="T7" fmla="*/ 94 h 204"/>
                        <a:gd name="T8" fmla="*/ 1153 w 1153"/>
                        <a:gd name="T9" fmla="*/ 97 h 204"/>
                        <a:gd name="T10" fmla="*/ 1153 w 1153"/>
                        <a:gd name="T11" fmla="*/ 99 h 204"/>
                        <a:gd name="T12" fmla="*/ 1153 w 1153"/>
                        <a:gd name="T13" fmla="*/ 134 h 204"/>
                        <a:gd name="T14" fmla="*/ 1152 w 1153"/>
                        <a:gd name="T15" fmla="*/ 138 h 204"/>
                        <a:gd name="T16" fmla="*/ 1147 w 1153"/>
                        <a:gd name="T17" fmla="*/ 140 h 204"/>
                        <a:gd name="T18" fmla="*/ 1146 w 1153"/>
                        <a:gd name="T19" fmla="*/ 143 h 204"/>
                        <a:gd name="T20" fmla="*/ 1142 w 1153"/>
                        <a:gd name="T21" fmla="*/ 163 h 204"/>
                        <a:gd name="T22" fmla="*/ 1132 w 1153"/>
                        <a:gd name="T23" fmla="*/ 185 h 204"/>
                        <a:gd name="T24" fmla="*/ 1123 w 1153"/>
                        <a:gd name="T25" fmla="*/ 195 h 204"/>
                        <a:gd name="T26" fmla="*/ 1112 w 1153"/>
                        <a:gd name="T27" fmla="*/ 198 h 204"/>
                        <a:gd name="T28" fmla="*/ 1016 w 1153"/>
                        <a:gd name="T29" fmla="*/ 203 h 204"/>
                        <a:gd name="T30" fmla="*/ 931 w 1153"/>
                        <a:gd name="T31" fmla="*/ 204 h 204"/>
                        <a:gd name="T32" fmla="*/ 812 w 1153"/>
                        <a:gd name="T33" fmla="*/ 200 h 204"/>
                        <a:gd name="T34" fmla="*/ 616 w 1153"/>
                        <a:gd name="T35" fmla="*/ 188 h 204"/>
                        <a:gd name="T36" fmla="*/ 179 w 1153"/>
                        <a:gd name="T37" fmla="*/ 174 h 204"/>
                        <a:gd name="T38" fmla="*/ 133 w 1153"/>
                        <a:gd name="T39" fmla="*/ 180 h 204"/>
                        <a:gd name="T40" fmla="*/ 15 w 1153"/>
                        <a:gd name="T41" fmla="*/ 181 h 204"/>
                        <a:gd name="T42" fmla="*/ 8 w 1153"/>
                        <a:gd name="T43" fmla="*/ 180 h 204"/>
                        <a:gd name="T44" fmla="*/ 4 w 1153"/>
                        <a:gd name="T45" fmla="*/ 175 h 204"/>
                        <a:gd name="T46" fmla="*/ 0 w 1153"/>
                        <a:gd name="T47" fmla="*/ 163 h 204"/>
                        <a:gd name="T48" fmla="*/ 14 w 1153"/>
                        <a:gd name="T49" fmla="*/ 8 h 204"/>
                        <a:gd name="T50" fmla="*/ 18 w 1153"/>
                        <a:gd name="T51" fmla="*/ 2 h 204"/>
                        <a:gd name="T52" fmla="*/ 77 w 1153"/>
                        <a:gd name="T53" fmla="*/ 2 h 204"/>
                        <a:gd name="T54" fmla="*/ 101 w 1153"/>
                        <a:gd name="T55" fmla="*/ 8 h 204"/>
                        <a:gd name="T56" fmla="*/ 124 w 1153"/>
                        <a:gd name="T57" fmla="*/ 19 h 204"/>
                        <a:gd name="T58" fmla="*/ 217 w 1153"/>
                        <a:gd name="T59" fmla="*/ 76 h 204"/>
                        <a:gd name="T60" fmla="*/ 232 w 1153"/>
                        <a:gd name="T61" fmla="*/ 80 h 204"/>
                        <a:gd name="T62" fmla="*/ 256 w 1153"/>
                        <a:gd name="T63" fmla="*/ 84 h 204"/>
                        <a:gd name="T64" fmla="*/ 657 w 1153"/>
                        <a:gd name="T65" fmla="*/ 56 h 204"/>
                        <a:gd name="T66" fmla="*/ 682 w 1153"/>
                        <a:gd name="T67" fmla="*/ 83 h 204"/>
                        <a:gd name="T68" fmla="*/ 817 w 1153"/>
                        <a:gd name="T69" fmla="*/ 97 h 204"/>
                        <a:gd name="T70" fmla="*/ 846 w 1153"/>
                        <a:gd name="T71" fmla="*/ 96 h 204"/>
                        <a:gd name="T72" fmla="*/ 873 w 1153"/>
                        <a:gd name="T73" fmla="*/ 89 h 204"/>
                        <a:gd name="T74" fmla="*/ 896 w 1153"/>
                        <a:gd name="T75" fmla="*/ 77 h 2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43" name="Freeform 582">
                      <a:extLst>
                        <a:ext uri="{FF2B5EF4-FFF2-40B4-BE49-F238E27FC236}">
                          <a16:creationId xmlns:a16="http://schemas.microsoft.com/office/drawing/2014/main" id="{8812C98A-54CB-42C9-8BB5-7C102AF9D2A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19 h 69"/>
                        <a:gd name="T2" fmla="*/ 15 w 247"/>
                        <a:gd name="T3" fmla="*/ 50 h 69"/>
                        <a:gd name="T4" fmla="*/ 54 w 247"/>
                        <a:gd name="T5" fmla="*/ 55 h 69"/>
                        <a:gd name="T6" fmla="*/ 148 w 247"/>
                        <a:gd name="T7" fmla="*/ 69 h 69"/>
                        <a:gd name="T8" fmla="*/ 241 w 247"/>
                        <a:gd name="T9" fmla="*/ 56 h 69"/>
                        <a:gd name="T10" fmla="*/ 247 w 247"/>
                        <a:gd name="T11" fmla="*/ 32 h 69"/>
                        <a:gd name="T12" fmla="*/ 227 w 247"/>
                        <a:gd name="T13" fmla="*/ 25 h 69"/>
                        <a:gd name="T14" fmla="*/ 206 w 247"/>
                        <a:gd name="T15" fmla="*/ 18 h 69"/>
                        <a:gd name="T16" fmla="*/ 185 w 247"/>
                        <a:gd name="T17" fmla="*/ 12 h 69"/>
                        <a:gd name="T18" fmla="*/ 165 w 247"/>
                        <a:gd name="T19" fmla="*/ 6 h 69"/>
                        <a:gd name="T20" fmla="*/ 148 w 247"/>
                        <a:gd name="T21" fmla="*/ 2 h 69"/>
                        <a:gd name="T22" fmla="*/ 131 w 247"/>
                        <a:gd name="T23" fmla="*/ 0 h 69"/>
                        <a:gd name="T24" fmla="*/ 111 w 247"/>
                        <a:gd name="T25" fmla="*/ 2 h 69"/>
                        <a:gd name="T26" fmla="*/ 89 w 247"/>
                        <a:gd name="T27" fmla="*/ 5 h 69"/>
                        <a:gd name="T28" fmla="*/ 0 w 247"/>
                        <a:gd name="T29" fmla="*/ 19 h 6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</a:cxnLst>
                      <a:rect l="0" t="0" r="r" b="b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240" name="Freeform 583">
                    <a:extLst>
                      <a:ext uri="{FF2B5EF4-FFF2-40B4-BE49-F238E27FC236}">
                        <a16:creationId xmlns:a16="http://schemas.microsoft.com/office/drawing/2014/main" id="{D1427CE8-CCC1-42C8-81EC-AFBE4EDA84C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17 h 33"/>
                      <a:gd name="T2" fmla="*/ 0 w 293"/>
                      <a:gd name="T3" fmla="*/ 16 h 33"/>
                      <a:gd name="T4" fmla="*/ 105 w 293"/>
                      <a:gd name="T5" fmla="*/ 4 h 33"/>
                      <a:gd name="T6" fmla="*/ 135 w 293"/>
                      <a:gd name="T7" fmla="*/ 2 h 33"/>
                      <a:gd name="T8" fmla="*/ 159 w 293"/>
                      <a:gd name="T9" fmla="*/ 2 h 33"/>
                      <a:gd name="T10" fmla="*/ 179 w 293"/>
                      <a:gd name="T11" fmla="*/ 0 h 33"/>
                      <a:gd name="T12" fmla="*/ 195 w 293"/>
                      <a:gd name="T13" fmla="*/ 0 h 33"/>
                      <a:gd name="T14" fmla="*/ 219 w 293"/>
                      <a:gd name="T15" fmla="*/ 2 h 33"/>
                      <a:gd name="T16" fmla="*/ 239 w 293"/>
                      <a:gd name="T17" fmla="*/ 3 h 33"/>
                      <a:gd name="T18" fmla="*/ 256 w 293"/>
                      <a:gd name="T19" fmla="*/ 4 h 33"/>
                      <a:gd name="T20" fmla="*/ 269 w 293"/>
                      <a:gd name="T21" fmla="*/ 7 h 33"/>
                      <a:gd name="T22" fmla="*/ 279 w 293"/>
                      <a:gd name="T23" fmla="*/ 9 h 33"/>
                      <a:gd name="T24" fmla="*/ 287 w 293"/>
                      <a:gd name="T25" fmla="*/ 12 h 33"/>
                      <a:gd name="T26" fmla="*/ 291 w 293"/>
                      <a:gd name="T27" fmla="*/ 14 h 33"/>
                      <a:gd name="T28" fmla="*/ 293 w 293"/>
                      <a:gd name="T29" fmla="*/ 17 h 33"/>
                      <a:gd name="T30" fmla="*/ 291 w 293"/>
                      <a:gd name="T31" fmla="*/ 19 h 33"/>
                      <a:gd name="T32" fmla="*/ 287 w 293"/>
                      <a:gd name="T33" fmla="*/ 22 h 33"/>
                      <a:gd name="T34" fmla="*/ 279 w 293"/>
                      <a:gd name="T35" fmla="*/ 24 h 33"/>
                      <a:gd name="T36" fmla="*/ 269 w 293"/>
                      <a:gd name="T37" fmla="*/ 27 h 33"/>
                      <a:gd name="T38" fmla="*/ 256 w 293"/>
                      <a:gd name="T39" fmla="*/ 29 h 33"/>
                      <a:gd name="T40" fmla="*/ 239 w 293"/>
                      <a:gd name="T41" fmla="*/ 30 h 33"/>
                      <a:gd name="T42" fmla="*/ 219 w 293"/>
                      <a:gd name="T43" fmla="*/ 32 h 33"/>
                      <a:gd name="T44" fmla="*/ 195 w 293"/>
                      <a:gd name="T45" fmla="*/ 33 h 33"/>
                      <a:gd name="T46" fmla="*/ 180 w 293"/>
                      <a:gd name="T47" fmla="*/ 33 h 33"/>
                      <a:gd name="T48" fmla="*/ 159 w 293"/>
                      <a:gd name="T49" fmla="*/ 33 h 33"/>
                      <a:gd name="T50" fmla="*/ 135 w 293"/>
                      <a:gd name="T51" fmla="*/ 32 h 33"/>
                      <a:gd name="T52" fmla="*/ 105 w 293"/>
                      <a:gd name="T53" fmla="*/ 29 h 33"/>
                      <a:gd name="T54" fmla="*/ 0 w 293"/>
                      <a:gd name="T55" fmla="*/ 17 h 33"/>
                      <a:gd name="T56" fmla="*/ 0 w 293"/>
                      <a:gd name="T57" fmla="*/ 1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41" name="Freeform 584">
                    <a:extLst>
                      <a:ext uri="{FF2B5EF4-FFF2-40B4-BE49-F238E27FC236}">
                        <a16:creationId xmlns:a16="http://schemas.microsoft.com/office/drawing/2014/main" id="{475E4C49-C2BE-4F71-8893-C866F6CB96B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17 h 33"/>
                      <a:gd name="T2" fmla="*/ 0 w 293"/>
                      <a:gd name="T3" fmla="*/ 16 h 33"/>
                      <a:gd name="T4" fmla="*/ 105 w 293"/>
                      <a:gd name="T5" fmla="*/ 4 h 33"/>
                      <a:gd name="T6" fmla="*/ 135 w 293"/>
                      <a:gd name="T7" fmla="*/ 2 h 33"/>
                      <a:gd name="T8" fmla="*/ 159 w 293"/>
                      <a:gd name="T9" fmla="*/ 2 h 33"/>
                      <a:gd name="T10" fmla="*/ 179 w 293"/>
                      <a:gd name="T11" fmla="*/ 0 h 33"/>
                      <a:gd name="T12" fmla="*/ 195 w 293"/>
                      <a:gd name="T13" fmla="*/ 0 h 33"/>
                      <a:gd name="T14" fmla="*/ 219 w 293"/>
                      <a:gd name="T15" fmla="*/ 2 h 33"/>
                      <a:gd name="T16" fmla="*/ 239 w 293"/>
                      <a:gd name="T17" fmla="*/ 3 h 33"/>
                      <a:gd name="T18" fmla="*/ 256 w 293"/>
                      <a:gd name="T19" fmla="*/ 4 h 33"/>
                      <a:gd name="T20" fmla="*/ 269 w 293"/>
                      <a:gd name="T21" fmla="*/ 7 h 33"/>
                      <a:gd name="T22" fmla="*/ 279 w 293"/>
                      <a:gd name="T23" fmla="*/ 9 h 33"/>
                      <a:gd name="T24" fmla="*/ 287 w 293"/>
                      <a:gd name="T25" fmla="*/ 12 h 33"/>
                      <a:gd name="T26" fmla="*/ 291 w 293"/>
                      <a:gd name="T27" fmla="*/ 14 h 33"/>
                      <a:gd name="T28" fmla="*/ 293 w 293"/>
                      <a:gd name="T29" fmla="*/ 17 h 33"/>
                      <a:gd name="T30" fmla="*/ 291 w 293"/>
                      <a:gd name="T31" fmla="*/ 19 h 33"/>
                      <a:gd name="T32" fmla="*/ 287 w 293"/>
                      <a:gd name="T33" fmla="*/ 22 h 33"/>
                      <a:gd name="T34" fmla="*/ 279 w 293"/>
                      <a:gd name="T35" fmla="*/ 24 h 33"/>
                      <a:gd name="T36" fmla="*/ 269 w 293"/>
                      <a:gd name="T37" fmla="*/ 27 h 33"/>
                      <a:gd name="T38" fmla="*/ 256 w 293"/>
                      <a:gd name="T39" fmla="*/ 29 h 33"/>
                      <a:gd name="T40" fmla="*/ 239 w 293"/>
                      <a:gd name="T41" fmla="*/ 30 h 33"/>
                      <a:gd name="T42" fmla="*/ 219 w 293"/>
                      <a:gd name="T43" fmla="*/ 32 h 33"/>
                      <a:gd name="T44" fmla="*/ 195 w 293"/>
                      <a:gd name="T45" fmla="*/ 33 h 33"/>
                      <a:gd name="T46" fmla="*/ 180 w 293"/>
                      <a:gd name="T47" fmla="*/ 33 h 33"/>
                      <a:gd name="T48" fmla="*/ 159 w 293"/>
                      <a:gd name="T49" fmla="*/ 33 h 33"/>
                      <a:gd name="T50" fmla="*/ 135 w 293"/>
                      <a:gd name="T51" fmla="*/ 32 h 33"/>
                      <a:gd name="T52" fmla="*/ 105 w 293"/>
                      <a:gd name="T53" fmla="*/ 29 h 33"/>
                      <a:gd name="T54" fmla="*/ 0 w 293"/>
                      <a:gd name="T55" fmla="*/ 17 h 33"/>
                      <a:gd name="T56" fmla="*/ 0 w 293"/>
                      <a:gd name="T57" fmla="*/ 1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38" name="Line 585">
                  <a:extLst>
                    <a:ext uri="{FF2B5EF4-FFF2-40B4-BE49-F238E27FC236}">
                      <a16:creationId xmlns:a16="http://schemas.microsoft.com/office/drawing/2014/main" id="{AB93B71E-B354-4C1C-8643-9470B4B2C6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235" name="AutoShape 586">
                <a:extLst>
                  <a:ext uri="{FF2B5EF4-FFF2-40B4-BE49-F238E27FC236}">
                    <a16:creationId xmlns:a16="http://schemas.microsoft.com/office/drawing/2014/main" id="{31DF58BD-E2CD-45D2-AB72-B0CA727973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236" name="Line 587">
                <a:extLst>
                  <a:ext uri="{FF2B5EF4-FFF2-40B4-BE49-F238E27FC236}">
                    <a16:creationId xmlns:a16="http://schemas.microsoft.com/office/drawing/2014/main" id="{20F62DD5-1BC4-4174-989F-5209C31B9C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270" name="Text Box 665">
            <a:extLst>
              <a:ext uri="{FF2B5EF4-FFF2-40B4-BE49-F238E27FC236}">
                <a16:creationId xmlns:a16="http://schemas.microsoft.com/office/drawing/2014/main" id="{12CC6366-9EDA-4D55-86A7-1525E78355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3664" y="836319"/>
            <a:ext cx="784514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de-DE" altLang="de-DE" sz="1600" b="1" dirty="0"/>
              <a:t>¼</a:t>
            </a:r>
          </a:p>
        </p:txBody>
      </p:sp>
      <p:grpSp>
        <p:nvGrpSpPr>
          <p:cNvPr id="271" name="Group 607">
            <a:extLst>
              <a:ext uri="{FF2B5EF4-FFF2-40B4-BE49-F238E27FC236}">
                <a16:creationId xmlns:a16="http://schemas.microsoft.com/office/drawing/2014/main" id="{3900839A-E2A3-40D7-8087-DB57AC6FB4BA}"/>
              </a:ext>
            </a:extLst>
          </p:cNvPr>
          <p:cNvGrpSpPr>
            <a:grpSpLocks/>
          </p:cNvGrpSpPr>
          <p:nvPr/>
        </p:nvGrpSpPr>
        <p:grpSpPr bwMode="auto">
          <a:xfrm rot="-18297784" flipH="1" flipV="1">
            <a:off x="4657056" y="1355927"/>
            <a:ext cx="769937" cy="292100"/>
            <a:chOff x="4875" y="7237"/>
            <a:chExt cx="4230" cy="1883"/>
          </a:xfrm>
        </p:grpSpPr>
        <p:sp>
          <p:nvSpPr>
            <p:cNvPr id="272" name="Arc 608">
              <a:extLst>
                <a:ext uri="{FF2B5EF4-FFF2-40B4-BE49-F238E27FC236}">
                  <a16:creationId xmlns:a16="http://schemas.microsoft.com/office/drawing/2014/main" id="{D4776CB8-77C7-4E3E-B1C9-D3459CDF86D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G0" fmla="+- 0 0 0"/>
                <a:gd name="G1" fmla="+- 14058 0 0"/>
                <a:gd name="G2" fmla="+- 21600 0 0"/>
                <a:gd name="T0" fmla="*/ 16400 w 21600"/>
                <a:gd name="T1" fmla="*/ 0 h 14058"/>
                <a:gd name="T2" fmla="*/ 21600 w 21600"/>
                <a:gd name="T3" fmla="*/ 14058 h 14058"/>
                <a:gd name="T4" fmla="*/ 0 w 21600"/>
                <a:gd name="T5" fmla="*/ 14058 h 14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73" name="AutoShape 609">
              <a:extLst>
                <a:ext uri="{FF2B5EF4-FFF2-40B4-BE49-F238E27FC236}">
                  <a16:creationId xmlns:a16="http://schemas.microsoft.com/office/drawing/2014/main" id="{C2FEF910-CA44-4B6A-98B7-01ECDF6D5E8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74" name="Text Box 663">
            <a:extLst>
              <a:ext uri="{FF2B5EF4-FFF2-40B4-BE49-F238E27FC236}">
                <a16:creationId xmlns:a16="http://schemas.microsoft.com/office/drawing/2014/main" id="{8442E10E-4AE4-4C6A-A19E-4A19ACD94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5967" y="4449552"/>
            <a:ext cx="80876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de-DE" altLang="de-DE" sz="1600" b="1" dirty="0"/>
              <a:t>¼</a:t>
            </a:r>
          </a:p>
        </p:txBody>
      </p:sp>
      <p:grpSp>
        <p:nvGrpSpPr>
          <p:cNvPr id="275" name="Group 546">
            <a:extLst>
              <a:ext uri="{FF2B5EF4-FFF2-40B4-BE49-F238E27FC236}">
                <a16:creationId xmlns:a16="http://schemas.microsoft.com/office/drawing/2014/main" id="{C8DB42D7-31AC-4DCF-A6F1-79856D95C600}"/>
              </a:ext>
            </a:extLst>
          </p:cNvPr>
          <p:cNvGrpSpPr>
            <a:grpSpLocks/>
          </p:cNvGrpSpPr>
          <p:nvPr/>
        </p:nvGrpSpPr>
        <p:grpSpPr bwMode="auto">
          <a:xfrm rot="23955081">
            <a:off x="4239915" y="3985310"/>
            <a:ext cx="769938" cy="292100"/>
            <a:chOff x="4875" y="7237"/>
            <a:chExt cx="4230" cy="1883"/>
          </a:xfrm>
        </p:grpSpPr>
        <p:sp>
          <p:nvSpPr>
            <p:cNvPr id="276" name="Arc 547">
              <a:extLst>
                <a:ext uri="{FF2B5EF4-FFF2-40B4-BE49-F238E27FC236}">
                  <a16:creationId xmlns:a16="http://schemas.microsoft.com/office/drawing/2014/main" id="{66B5C17B-077C-488F-910D-F35F045AFB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G0" fmla="+- 0 0 0"/>
                <a:gd name="G1" fmla="+- 14058 0 0"/>
                <a:gd name="G2" fmla="+- 21600 0 0"/>
                <a:gd name="T0" fmla="*/ 16400 w 21600"/>
                <a:gd name="T1" fmla="*/ 0 h 14058"/>
                <a:gd name="T2" fmla="*/ 21600 w 21600"/>
                <a:gd name="T3" fmla="*/ 14058 h 14058"/>
                <a:gd name="T4" fmla="*/ 0 w 21600"/>
                <a:gd name="T5" fmla="*/ 14058 h 14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79" name="AutoShape 548">
              <a:extLst>
                <a:ext uri="{FF2B5EF4-FFF2-40B4-BE49-F238E27FC236}">
                  <a16:creationId xmlns:a16="http://schemas.microsoft.com/office/drawing/2014/main" id="{1A67CCAC-AC44-4DE0-97F5-A6EF3587EEE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80" name="Group 1141">
            <a:extLst>
              <a:ext uri="{FF2B5EF4-FFF2-40B4-BE49-F238E27FC236}">
                <a16:creationId xmlns:a16="http://schemas.microsoft.com/office/drawing/2014/main" id="{E59C0E75-E938-4E68-8B09-ADB43C04C8D2}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3246851" y="2585695"/>
            <a:ext cx="293688" cy="203200"/>
            <a:chOff x="4369" y="894"/>
            <a:chExt cx="230" cy="155"/>
          </a:xfrm>
        </p:grpSpPr>
        <p:sp>
          <p:nvSpPr>
            <p:cNvPr id="281" name="AutoShape 1142">
              <a:extLst>
                <a:ext uri="{FF2B5EF4-FFF2-40B4-BE49-F238E27FC236}">
                  <a16:creationId xmlns:a16="http://schemas.microsoft.com/office/drawing/2014/main" id="{6216EAAB-246B-449B-A9F0-9A8E91FBCB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4" y="894"/>
              <a:ext cx="215" cy="155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9352" tIns="39676" rIns="79352" bIns="39676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endParaRPr lang="en-AU" altLang="en-US" sz="1400" b="1"/>
            </a:p>
          </p:txBody>
        </p:sp>
        <p:sp>
          <p:nvSpPr>
            <p:cNvPr id="282" name="Line 1143">
              <a:extLst>
                <a:ext uri="{FF2B5EF4-FFF2-40B4-BE49-F238E27FC236}">
                  <a16:creationId xmlns:a16="http://schemas.microsoft.com/office/drawing/2014/main" id="{824F12D0-493F-4F1A-8BF3-421476F2B3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9" y="902"/>
              <a:ext cx="1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79352" tIns="39676" rIns="79352" bIns="39676">
              <a:spAutoFit/>
            </a:bodyPr>
            <a:lstStyle/>
            <a:p>
              <a:endParaRPr lang="de-DE"/>
            </a:p>
          </p:txBody>
        </p:sp>
      </p:grpSp>
      <p:sp>
        <p:nvSpPr>
          <p:cNvPr id="283" name="Text Box 1144">
            <a:extLst>
              <a:ext uri="{FF2B5EF4-FFF2-40B4-BE49-F238E27FC236}">
                <a16:creationId xmlns:a16="http://schemas.microsoft.com/office/drawing/2014/main" id="{29D3FC99-9470-4FBA-B913-3609F9DE54DD}"/>
              </a:ext>
            </a:extLst>
          </p:cNvPr>
          <p:cNvSpPr txBox="1">
            <a:spLocks noChangeArrowheads="1"/>
          </p:cNvSpPr>
          <p:nvPr/>
        </p:nvSpPr>
        <p:spPr bwMode="auto">
          <a:xfrm rot="5400000" flipH="1">
            <a:off x="3332955" y="2635636"/>
            <a:ext cx="8937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en-US" sz="2000" dirty="0"/>
              <a:t>(    )</a:t>
            </a:r>
          </a:p>
        </p:txBody>
      </p:sp>
      <p:grpSp>
        <p:nvGrpSpPr>
          <p:cNvPr id="284" name="Group 1141">
            <a:extLst>
              <a:ext uri="{FF2B5EF4-FFF2-40B4-BE49-F238E27FC236}">
                <a16:creationId xmlns:a16="http://schemas.microsoft.com/office/drawing/2014/main" id="{FFED664C-8D11-484D-92F2-67850F2C8E4C}"/>
              </a:ext>
            </a:extLst>
          </p:cNvPr>
          <p:cNvGrpSpPr>
            <a:grpSpLocks/>
          </p:cNvGrpSpPr>
          <p:nvPr/>
        </p:nvGrpSpPr>
        <p:grpSpPr bwMode="auto">
          <a:xfrm rot="5400000" flipV="1">
            <a:off x="5809456" y="2566541"/>
            <a:ext cx="293688" cy="203200"/>
            <a:chOff x="4369" y="894"/>
            <a:chExt cx="230" cy="155"/>
          </a:xfrm>
        </p:grpSpPr>
        <p:sp>
          <p:nvSpPr>
            <p:cNvPr id="285" name="AutoShape 1142">
              <a:extLst>
                <a:ext uri="{FF2B5EF4-FFF2-40B4-BE49-F238E27FC236}">
                  <a16:creationId xmlns:a16="http://schemas.microsoft.com/office/drawing/2014/main" id="{AA45B0AC-03B6-4692-A1AB-29790DFE9A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4" y="894"/>
              <a:ext cx="215" cy="155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9352" tIns="39676" rIns="79352" bIns="39676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endParaRPr lang="en-AU" altLang="en-US" sz="1400" b="1"/>
            </a:p>
          </p:txBody>
        </p:sp>
        <p:sp>
          <p:nvSpPr>
            <p:cNvPr id="287" name="Line 1143">
              <a:extLst>
                <a:ext uri="{FF2B5EF4-FFF2-40B4-BE49-F238E27FC236}">
                  <a16:creationId xmlns:a16="http://schemas.microsoft.com/office/drawing/2014/main" id="{9779F800-1CC8-4D3C-A1ED-AA36FAF8AA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9" y="902"/>
              <a:ext cx="1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79352" tIns="39676" rIns="79352" bIns="39676">
              <a:spAutoFit/>
            </a:bodyPr>
            <a:lstStyle/>
            <a:p>
              <a:endParaRPr lang="de-DE"/>
            </a:p>
          </p:txBody>
        </p:sp>
      </p:grpSp>
      <p:sp>
        <p:nvSpPr>
          <p:cNvPr id="288" name="Text Box 1144">
            <a:extLst>
              <a:ext uri="{FF2B5EF4-FFF2-40B4-BE49-F238E27FC236}">
                <a16:creationId xmlns:a16="http://schemas.microsoft.com/office/drawing/2014/main" id="{5ED40269-ED37-4586-885B-890F6BEC26CA}"/>
              </a:ext>
            </a:extLst>
          </p:cNvPr>
          <p:cNvSpPr txBox="1">
            <a:spLocks noChangeArrowheads="1"/>
          </p:cNvSpPr>
          <p:nvPr/>
        </p:nvSpPr>
        <p:spPr bwMode="auto">
          <a:xfrm rot="5400000" flipH="1">
            <a:off x="5212038" y="2587313"/>
            <a:ext cx="8937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en-US" sz="2000" dirty="0"/>
              <a:t>(    )</a:t>
            </a:r>
          </a:p>
        </p:txBody>
      </p:sp>
      <p:grpSp>
        <p:nvGrpSpPr>
          <p:cNvPr id="293" name="Group 1136">
            <a:extLst>
              <a:ext uri="{FF2B5EF4-FFF2-40B4-BE49-F238E27FC236}">
                <a16:creationId xmlns:a16="http://schemas.microsoft.com/office/drawing/2014/main" id="{CCD869F8-7674-4D9E-AAD2-C306D76B8B4A}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3622531" y="2583992"/>
            <a:ext cx="287578" cy="242533"/>
            <a:chOff x="4369" y="894"/>
            <a:chExt cx="230" cy="155"/>
          </a:xfrm>
        </p:grpSpPr>
        <p:sp>
          <p:nvSpPr>
            <p:cNvPr id="294" name="AutoShape 1137">
              <a:extLst>
                <a:ext uri="{FF2B5EF4-FFF2-40B4-BE49-F238E27FC236}">
                  <a16:creationId xmlns:a16="http://schemas.microsoft.com/office/drawing/2014/main" id="{70DDE6DB-DC4B-45E4-930E-0A60321003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4" y="894"/>
              <a:ext cx="215" cy="155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9352" tIns="39676" rIns="79352" bIns="39676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endParaRPr lang="en-AU" altLang="en-US" sz="1400" b="1"/>
            </a:p>
          </p:txBody>
        </p:sp>
        <p:sp>
          <p:nvSpPr>
            <p:cNvPr id="295" name="Line 1138">
              <a:extLst>
                <a:ext uri="{FF2B5EF4-FFF2-40B4-BE49-F238E27FC236}">
                  <a16:creationId xmlns:a16="http://schemas.microsoft.com/office/drawing/2014/main" id="{2EABFE1E-9813-4613-9A64-606B9115D4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9" y="902"/>
              <a:ext cx="1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79352" tIns="39676" rIns="79352" bIns="39676">
              <a:spAutoFit/>
            </a:bodyPr>
            <a:lstStyle/>
            <a:p>
              <a:endParaRPr lang="de-DE"/>
            </a:p>
          </p:txBody>
        </p:sp>
      </p:grpSp>
      <p:grpSp>
        <p:nvGrpSpPr>
          <p:cNvPr id="296" name="Group 1136">
            <a:extLst>
              <a:ext uri="{FF2B5EF4-FFF2-40B4-BE49-F238E27FC236}">
                <a16:creationId xmlns:a16="http://schemas.microsoft.com/office/drawing/2014/main" id="{B7DC541E-945E-42EE-AFC2-3749C8AD180B}"/>
              </a:ext>
            </a:extLst>
          </p:cNvPr>
          <p:cNvGrpSpPr>
            <a:grpSpLocks/>
          </p:cNvGrpSpPr>
          <p:nvPr/>
        </p:nvGrpSpPr>
        <p:grpSpPr bwMode="auto">
          <a:xfrm rot="16200000" flipH="1">
            <a:off x="5452212" y="2535078"/>
            <a:ext cx="287578" cy="242533"/>
            <a:chOff x="4369" y="894"/>
            <a:chExt cx="230" cy="155"/>
          </a:xfrm>
        </p:grpSpPr>
        <p:sp>
          <p:nvSpPr>
            <p:cNvPr id="297" name="AutoShape 1137">
              <a:extLst>
                <a:ext uri="{FF2B5EF4-FFF2-40B4-BE49-F238E27FC236}">
                  <a16:creationId xmlns:a16="http://schemas.microsoft.com/office/drawing/2014/main" id="{D2B51800-8D2F-4706-B7EA-C1C195213B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4" y="894"/>
              <a:ext cx="215" cy="155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9352" tIns="39676" rIns="79352" bIns="39676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endParaRPr lang="en-AU" altLang="en-US" sz="1400" b="1"/>
            </a:p>
          </p:txBody>
        </p:sp>
        <p:sp>
          <p:nvSpPr>
            <p:cNvPr id="298" name="Line 1138">
              <a:extLst>
                <a:ext uri="{FF2B5EF4-FFF2-40B4-BE49-F238E27FC236}">
                  <a16:creationId xmlns:a16="http://schemas.microsoft.com/office/drawing/2014/main" id="{D8AFF6E6-3256-4860-BB81-3D026F018B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9" y="902"/>
              <a:ext cx="1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79352" tIns="39676" rIns="79352" bIns="39676">
              <a:spAutoFit/>
            </a:bodyPr>
            <a:lstStyle/>
            <a:p>
              <a:endParaRPr lang="de-DE"/>
            </a:p>
          </p:txBody>
        </p:sp>
      </p:grpSp>
      <p:sp>
        <p:nvSpPr>
          <p:cNvPr id="180" name="Text Box 169">
            <a:extLst>
              <a:ext uri="{FF2B5EF4-FFF2-40B4-BE49-F238E27FC236}">
                <a16:creationId xmlns:a16="http://schemas.microsoft.com/office/drawing/2014/main" id="{96B3BC2F-D73C-494B-B3A5-A55636F9AC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8632" y="973517"/>
            <a:ext cx="2414587" cy="338554"/>
          </a:xfrm>
          <a:prstGeom prst="rect">
            <a:avLst/>
          </a:prstGeom>
          <a:noFill/>
          <a:ln w="38100">
            <a:solidFill>
              <a:srgbClr val="FFFF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All radii </a:t>
            </a:r>
            <a:r>
              <a:rPr lang="de-DE" altLang="de-DE" sz="1600" b="1" dirty="0" err="1">
                <a:solidFill>
                  <a:srgbClr val="0000FF"/>
                </a:solidFill>
              </a:rPr>
              <a:t>are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equal</a:t>
            </a:r>
            <a:r>
              <a:rPr lang="de-DE" altLang="de-DE" sz="1600" b="1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181" name="Oval 170">
            <a:extLst>
              <a:ext uri="{FF2B5EF4-FFF2-40B4-BE49-F238E27FC236}">
                <a16:creationId xmlns:a16="http://schemas.microsoft.com/office/drawing/2014/main" id="{0862225B-7303-472E-9E8F-0141CDA23D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3230563"/>
            <a:ext cx="736600" cy="723900"/>
          </a:xfrm>
          <a:prstGeom prst="ellips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82" name="Oval 171">
            <a:extLst>
              <a:ext uri="{FF2B5EF4-FFF2-40B4-BE49-F238E27FC236}">
                <a16:creationId xmlns:a16="http://schemas.microsoft.com/office/drawing/2014/main" id="{93337A39-AEAA-4F45-90F0-1241331087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9700" y="1477963"/>
            <a:ext cx="736600" cy="723900"/>
          </a:xfrm>
          <a:prstGeom prst="ellips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77" name="Oval 172">
            <a:extLst>
              <a:ext uri="{FF2B5EF4-FFF2-40B4-BE49-F238E27FC236}">
                <a16:creationId xmlns:a16="http://schemas.microsoft.com/office/drawing/2014/main" id="{CA91ED5F-5342-470C-AEFF-C3FBE25193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0900" y="1465263"/>
            <a:ext cx="736600" cy="723900"/>
          </a:xfrm>
          <a:prstGeom prst="ellips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78" name="Oval 173">
            <a:extLst>
              <a:ext uri="{FF2B5EF4-FFF2-40B4-BE49-F238E27FC236}">
                <a16:creationId xmlns:a16="http://schemas.microsoft.com/office/drawing/2014/main" id="{8E37D172-4BB7-4E90-B3EB-72DDD8A054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6300" y="3382963"/>
            <a:ext cx="736600" cy="723900"/>
          </a:xfrm>
          <a:prstGeom prst="ellips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86" name="Text Box 177">
            <a:extLst>
              <a:ext uri="{FF2B5EF4-FFF2-40B4-BE49-F238E27FC236}">
                <a16:creationId xmlns:a16="http://schemas.microsoft.com/office/drawing/2014/main" id="{C7FB5067-A199-471D-972F-77552E92D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179" y="1080374"/>
            <a:ext cx="29845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Snap </a:t>
            </a:r>
            <a:r>
              <a:rPr lang="de-DE" altLang="de-DE" sz="1600" b="1" dirty="0" err="1">
                <a:solidFill>
                  <a:srgbClr val="0000FF"/>
                </a:solidFill>
              </a:rPr>
              <a:t>rolls</a:t>
            </a:r>
            <a:r>
              <a:rPr lang="de-DE" altLang="de-DE" sz="1600" b="1" dirty="0">
                <a:solidFill>
                  <a:srgbClr val="0000FF"/>
                </a:solidFill>
              </a:rPr>
              <a:t> and ¼ </a:t>
            </a:r>
            <a:r>
              <a:rPr lang="de-DE" altLang="de-DE" sz="1600" b="1" dirty="0" err="1">
                <a:solidFill>
                  <a:srgbClr val="0000FF"/>
                </a:solidFill>
              </a:rPr>
              <a:t>rolls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centered</a:t>
            </a:r>
            <a:r>
              <a:rPr lang="de-DE" altLang="de-DE" sz="1600" b="1" dirty="0">
                <a:solidFill>
                  <a:srgbClr val="0000FF"/>
                </a:solidFill>
              </a:rPr>
              <a:t> on </a:t>
            </a:r>
            <a:r>
              <a:rPr lang="de-DE" altLang="de-DE" sz="1600" b="1" dirty="0" err="1">
                <a:solidFill>
                  <a:srgbClr val="0000FF"/>
                </a:solidFill>
              </a:rPr>
              <a:t>middle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of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the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lines</a:t>
            </a:r>
            <a:r>
              <a:rPr lang="de-DE" altLang="de-DE" sz="1600" b="1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289" name="Text Box 181">
            <a:extLst>
              <a:ext uri="{FF2B5EF4-FFF2-40B4-BE49-F238E27FC236}">
                <a16:creationId xmlns:a16="http://schemas.microsoft.com/office/drawing/2014/main" id="{08BDA462-C350-477B-8E30-27BEB26C57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2850" y="3281363"/>
            <a:ext cx="27876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Entry and </a:t>
            </a:r>
            <a:r>
              <a:rPr lang="de-DE" altLang="de-DE" sz="1600" b="1" dirty="0" err="1">
                <a:solidFill>
                  <a:srgbClr val="0000FF"/>
                </a:solidFill>
              </a:rPr>
              <a:t>exit</a:t>
            </a:r>
            <a:r>
              <a:rPr lang="de-DE" altLang="de-DE" sz="1600" b="1" dirty="0">
                <a:solidFill>
                  <a:srgbClr val="0000FF"/>
                </a:solidFill>
              </a:rPr>
              <a:t> must </a:t>
            </a:r>
            <a:r>
              <a:rPr lang="de-DE" altLang="de-DE" sz="1600" b="1" dirty="0" err="1">
                <a:solidFill>
                  <a:srgbClr val="0000FF"/>
                </a:solidFill>
              </a:rPr>
              <a:t>be</a:t>
            </a:r>
            <a:r>
              <a:rPr lang="de-DE" altLang="de-DE" sz="1600" b="1" dirty="0">
                <a:solidFill>
                  <a:srgbClr val="0000FF"/>
                </a:solidFill>
              </a:rPr>
              <a:t> at </a:t>
            </a:r>
            <a:r>
              <a:rPr lang="de-DE" altLang="de-DE" sz="1600" b="1" dirty="0" err="1">
                <a:solidFill>
                  <a:srgbClr val="0000FF"/>
                </a:solidFill>
              </a:rPr>
              <a:t>the</a:t>
            </a:r>
            <a:r>
              <a:rPr lang="de-DE" altLang="de-DE" sz="1600" b="1" dirty="0">
                <a:solidFill>
                  <a:srgbClr val="0000FF"/>
                </a:solidFill>
              </a:rPr>
              <a:t> same </a:t>
            </a:r>
            <a:r>
              <a:rPr lang="de-DE" altLang="de-DE" sz="1600" b="1" dirty="0" err="1">
                <a:solidFill>
                  <a:srgbClr val="0000FF"/>
                </a:solidFill>
              </a:rPr>
              <a:t>altitude</a:t>
            </a:r>
            <a:r>
              <a:rPr lang="de-DE" altLang="de-DE" sz="1600" b="1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290" name="Text Box 41">
            <a:extLst>
              <a:ext uri="{FF2B5EF4-FFF2-40B4-BE49-F238E27FC236}">
                <a16:creationId xmlns:a16="http://schemas.microsoft.com/office/drawing/2014/main" id="{DCB899E5-22A4-43D3-9F69-81BB34A89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051" y="2889967"/>
            <a:ext cx="2852738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de-DE" sz="1600" b="1" dirty="0" err="1">
                <a:solidFill>
                  <a:srgbClr val="0000FF"/>
                </a:solidFill>
              </a:rPr>
              <a:t>If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snap</a:t>
            </a:r>
            <a:r>
              <a:rPr lang="de-DE" altLang="de-DE" sz="1600" b="1" dirty="0">
                <a:solidFill>
                  <a:srgbClr val="0000FF"/>
                </a:solidFill>
              </a:rPr>
              <a:t> roll = </a:t>
            </a:r>
            <a:r>
              <a:rPr lang="de-DE" altLang="de-DE" sz="1600" b="1" dirty="0" err="1">
                <a:solidFill>
                  <a:srgbClr val="0000FF"/>
                </a:solidFill>
              </a:rPr>
              <a:t>barrel</a:t>
            </a:r>
            <a:r>
              <a:rPr lang="de-DE" altLang="de-DE" sz="1600" b="1" dirty="0">
                <a:solidFill>
                  <a:srgbClr val="0000FF"/>
                </a:solidFill>
              </a:rPr>
              <a:t> roll </a:t>
            </a:r>
            <a:r>
              <a:rPr lang="de-DE" altLang="de-DE" sz="1600" b="1" dirty="0" err="1">
                <a:solidFill>
                  <a:srgbClr val="0000FF"/>
                </a:solidFill>
              </a:rPr>
              <a:t>or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aileron</a:t>
            </a:r>
            <a:r>
              <a:rPr lang="de-DE" altLang="de-DE" sz="1600" b="1" dirty="0">
                <a:solidFill>
                  <a:srgbClr val="0000FF"/>
                </a:solidFill>
              </a:rPr>
              <a:t> roll:</a:t>
            </a:r>
            <a:br>
              <a:rPr lang="de-DE" altLang="de-DE" sz="1600" b="1" dirty="0">
                <a:solidFill>
                  <a:srgbClr val="0000FF"/>
                </a:solidFill>
              </a:rPr>
            </a:br>
            <a:r>
              <a:rPr lang="de-DE" altLang="de-DE" sz="1600" b="1" dirty="0" err="1">
                <a:solidFill>
                  <a:srgbClr val="FF3300"/>
                </a:solidFill>
              </a:rPr>
              <a:t>Severe</a:t>
            </a:r>
            <a:r>
              <a:rPr lang="de-DE" altLang="de-DE" sz="1600" b="1" dirty="0">
                <a:solidFill>
                  <a:srgbClr val="FF3300"/>
                </a:solidFill>
              </a:rPr>
              <a:t> </a:t>
            </a:r>
            <a:r>
              <a:rPr lang="de-DE" altLang="de-DE" sz="1600" b="1" dirty="0" err="1">
                <a:solidFill>
                  <a:srgbClr val="FF3300"/>
                </a:solidFill>
              </a:rPr>
              <a:t>downgrade</a:t>
            </a:r>
            <a:r>
              <a:rPr lang="de-DE" altLang="de-DE" sz="1600" b="1" dirty="0">
                <a:solidFill>
                  <a:srgbClr val="FF3300"/>
                </a:solidFill>
              </a:rPr>
              <a:t> &gt; 5 </a:t>
            </a:r>
            <a:r>
              <a:rPr lang="de-DE" altLang="de-DE" sz="1600" b="1" dirty="0" err="1">
                <a:solidFill>
                  <a:srgbClr val="FF3300"/>
                </a:solidFill>
              </a:rPr>
              <a:t>pts</a:t>
            </a:r>
            <a:r>
              <a:rPr lang="de-DE" altLang="de-DE" sz="1600" b="1" dirty="0">
                <a:solidFill>
                  <a:srgbClr val="FF3300"/>
                </a:solidFill>
              </a:rPr>
              <a:t>.</a:t>
            </a:r>
          </a:p>
        </p:txBody>
      </p:sp>
      <p:sp>
        <p:nvSpPr>
          <p:cNvPr id="291" name="Text Box 50">
            <a:extLst>
              <a:ext uri="{FF2B5EF4-FFF2-40B4-BE49-F238E27FC236}">
                <a16:creationId xmlns:a16="http://schemas.microsoft.com/office/drawing/2014/main" id="{D971D6F5-B02F-448C-B05A-F6B1334574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4983" y="1533673"/>
            <a:ext cx="311376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de-DE" sz="1600" b="1" dirty="0">
                <a:solidFill>
                  <a:srgbClr val="0000FF"/>
                </a:solidFill>
              </a:rPr>
              <a:t>Lines between part rolls </a:t>
            </a:r>
            <a:br>
              <a:rPr lang="en-GB" altLang="de-DE" sz="1600" b="1" dirty="0">
                <a:solidFill>
                  <a:srgbClr val="0000FF"/>
                </a:solidFill>
              </a:rPr>
            </a:br>
            <a:r>
              <a:rPr lang="en-GB" altLang="de-DE" sz="1600" b="1" dirty="0">
                <a:solidFill>
                  <a:srgbClr val="0000FF"/>
                </a:solidFill>
              </a:rPr>
              <a:t>must be short and of equal length.</a:t>
            </a:r>
          </a:p>
        </p:txBody>
      </p:sp>
      <p:sp>
        <p:nvSpPr>
          <p:cNvPr id="292" name="Rectangle 140">
            <a:extLst>
              <a:ext uri="{FF2B5EF4-FFF2-40B4-BE49-F238E27FC236}">
                <a16:creationId xmlns:a16="http://schemas.microsoft.com/office/drawing/2014/main" id="{9715233C-B17A-4534-BEEC-71ABFB338B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7386" y="41734"/>
            <a:ext cx="741203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449263" algn="l"/>
              </a:tabLst>
            </a:pPr>
            <a:r>
              <a:rPr lang="en-GB" sz="2000" b="1" dirty="0"/>
              <a:t>F-27.01 Square Loop with snap roll, two quarter rolls, snap roll, two quarter rolls</a:t>
            </a:r>
            <a:endParaRPr lang="en-US" altLang="de-DE" sz="2000" b="1" dirty="0"/>
          </a:p>
        </p:txBody>
      </p:sp>
      <p:sp>
        <p:nvSpPr>
          <p:cNvPr id="299" name="Oval 119">
            <a:extLst>
              <a:ext uri="{FF2B5EF4-FFF2-40B4-BE49-F238E27FC236}">
                <a16:creationId xmlns:a16="http://schemas.microsoft.com/office/drawing/2014/main" id="{659196E9-6D85-426B-BE4B-FBF47DEB18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6324" y="1342869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300" name="Oval 119">
            <a:extLst>
              <a:ext uri="{FF2B5EF4-FFF2-40B4-BE49-F238E27FC236}">
                <a16:creationId xmlns:a16="http://schemas.microsoft.com/office/drawing/2014/main" id="{7536ECCE-C705-4F59-A2A1-665A183CFA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5202" y="2594748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301" name="Oval 119">
            <a:extLst>
              <a:ext uri="{FF2B5EF4-FFF2-40B4-BE49-F238E27FC236}">
                <a16:creationId xmlns:a16="http://schemas.microsoft.com/office/drawing/2014/main" id="{6C52A177-6F2F-40E2-B02A-426657745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2623" y="1330801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302" name="Oval 119">
            <a:extLst>
              <a:ext uri="{FF2B5EF4-FFF2-40B4-BE49-F238E27FC236}">
                <a16:creationId xmlns:a16="http://schemas.microsoft.com/office/drawing/2014/main" id="{A9DC32B0-537E-44F5-BB51-9A36EC29D9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7888" y="1364920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303" name="Oval 119">
            <a:extLst>
              <a:ext uri="{FF2B5EF4-FFF2-40B4-BE49-F238E27FC236}">
                <a16:creationId xmlns:a16="http://schemas.microsoft.com/office/drawing/2014/main" id="{02D54E6C-E872-4A68-825A-838A3BE4F9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6450" y="1697395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304" name="Oval 119">
            <a:extLst>
              <a:ext uri="{FF2B5EF4-FFF2-40B4-BE49-F238E27FC236}">
                <a16:creationId xmlns:a16="http://schemas.microsoft.com/office/drawing/2014/main" id="{9F503996-CF44-4288-9904-531DBFEEDF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0263" y="2587172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305" name="Oval 119">
            <a:extLst>
              <a:ext uri="{FF2B5EF4-FFF2-40B4-BE49-F238E27FC236}">
                <a16:creationId xmlns:a16="http://schemas.microsoft.com/office/drawing/2014/main" id="{D760DA3E-5ABC-4AA7-9AC7-4C274AEB9A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3912" y="3531778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306" name="Oval 119">
            <a:extLst>
              <a:ext uri="{FF2B5EF4-FFF2-40B4-BE49-F238E27FC236}">
                <a16:creationId xmlns:a16="http://schemas.microsoft.com/office/drawing/2014/main" id="{9E7B6EA6-FFE4-4A45-B6CA-18F483A407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8399" y="3911471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307" name="Oval 119">
            <a:extLst>
              <a:ext uri="{FF2B5EF4-FFF2-40B4-BE49-F238E27FC236}">
                <a16:creationId xmlns:a16="http://schemas.microsoft.com/office/drawing/2014/main" id="{DA54252A-5909-496D-9ED7-81ED2D692F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6325" y="3994059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308" name="Oval 119">
            <a:extLst>
              <a:ext uri="{FF2B5EF4-FFF2-40B4-BE49-F238E27FC236}">
                <a16:creationId xmlns:a16="http://schemas.microsoft.com/office/drawing/2014/main" id="{1F31CF1E-CDD1-4FEC-9CE9-30F0EC043F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5202" y="3628180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309" name="Oval 119">
            <a:extLst>
              <a:ext uri="{FF2B5EF4-FFF2-40B4-BE49-F238E27FC236}">
                <a16:creationId xmlns:a16="http://schemas.microsoft.com/office/drawing/2014/main" id="{4E60BEBA-5574-4B60-A9C7-92DBFE44E7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0127" y="1713549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310" name="Oval 119">
            <a:extLst>
              <a:ext uri="{FF2B5EF4-FFF2-40B4-BE49-F238E27FC236}">
                <a16:creationId xmlns:a16="http://schemas.microsoft.com/office/drawing/2014/main" id="{1075140E-AC98-4584-8C34-540B7485C6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538" y="4047222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311" name="Text Box 40">
            <a:extLst>
              <a:ext uri="{FF2B5EF4-FFF2-40B4-BE49-F238E27FC236}">
                <a16:creationId xmlns:a16="http://schemas.microsoft.com/office/drawing/2014/main" id="{159FAE65-2701-4DC5-9021-AF1BD387F3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166" y="2011049"/>
            <a:ext cx="295433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Snap </a:t>
            </a:r>
            <a:r>
              <a:rPr lang="de-DE" altLang="de-DE" sz="1600" b="1" dirty="0" err="1">
                <a:solidFill>
                  <a:srgbClr val="0000FF"/>
                </a:solidFill>
              </a:rPr>
              <a:t>rolls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may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be</a:t>
            </a:r>
            <a:r>
              <a:rPr lang="de-DE" altLang="de-DE" sz="1600" b="1" dirty="0">
                <a:solidFill>
                  <a:srgbClr val="0000FF"/>
                </a:solidFill>
              </a:rPr>
              <a:t> positive </a:t>
            </a:r>
            <a:r>
              <a:rPr lang="de-DE" altLang="de-DE" sz="1600" b="1" dirty="0" err="1">
                <a:solidFill>
                  <a:srgbClr val="0000FF"/>
                </a:solidFill>
              </a:rPr>
              <a:t>or</a:t>
            </a:r>
            <a:r>
              <a:rPr lang="de-DE" altLang="de-DE" sz="1600" b="1" dirty="0">
                <a:solidFill>
                  <a:srgbClr val="0000FF"/>
                </a:solidFill>
              </a:rPr>
              <a:t> negative.</a:t>
            </a:r>
          </a:p>
        </p:txBody>
      </p:sp>
    </p:spTree>
    <p:extLst>
      <p:ext uri="{BB962C8B-B14F-4D97-AF65-F5344CB8AC3E}">
        <p14:creationId xmlns:p14="http://schemas.microsoft.com/office/powerpoint/2010/main" val="2783316840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1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1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" grpId="0" animBg="1"/>
      <p:bldP spid="286" grpId="0"/>
      <p:bldP spid="289" grpId="0"/>
      <p:bldP spid="290" grpId="0"/>
      <p:bldP spid="291" grpId="0"/>
      <p:bldP spid="311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ext Box 278"/>
          <p:cNvSpPr txBox="1">
            <a:spLocks noChangeArrowheads="1"/>
          </p:cNvSpPr>
          <p:nvPr/>
        </p:nvSpPr>
        <p:spPr bwMode="auto">
          <a:xfrm>
            <a:off x="8051800" y="6557963"/>
            <a:ext cx="939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1200" b="1" dirty="0"/>
              <a:t>F-27.02.01</a:t>
            </a:r>
          </a:p>
        </p:txBody>
      </p:sp>
      <p:sp>
        <p:nvSpPr>
          <p:cNvPr id="67586" name="Rectangle 279"/>
          <p:cNvSpPr>
            <a:spLocks noChangeArrowheads="1"/>
          </p:cNvSpPr>
          <p:nvPr/>
        </p:nvSpPr>
        <p:spPr bwMode="auto">
          <a:xfrm>
            <a:off x="1652588" y="161925"/>
            <a:ext cx="7491412" cy="695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352" tIns="39676" rIns="79352" bIns="39676">
            <a:spAutoFit/>
          </a:bodyPr>
          <a:lstStyle/>
          <a:p>
            <a:pPr eaLnBrk="0" hangingPunct="0">
              <a:tabLst>
                <a:tab pos="449263" algn="l"/>
              </a:tabLst>
            </a:pPr>
            <a:r>
              <a:rPr lang="en-GB" sz="2000" b="1" dirty="0"/>
              <a:t>F-27.02 Reverse Shark Fin with two three quarter rolls, </a:t>
            </a:r>
            <a:br>
              <a:rPr lang="en-GB" sz="2000" b="1" dirty="0"/>
            </a:br>
            <a:r>
              <a:rPr lang="en-GB" sz="2000" b="1" dirty="0"/>
              <a:t>	       two quarter rolls</a:t>
            </a:r>
            <a:endParaRPr lang="en-US" altLang="de-DE" sz="2400" b="1" dirty="0"/>
          </a:p>
        </p:txBody>
      </p:sp>
      <p:sp>
        <p:nvSpPr>
          <p:cNvPr id="67587" name="Text Box 538"/>
          <p:cNvSpPr txBox="1">
            <a:spLocks noChangeArrowheads="1"/>
          </p:cNvSpPr>
          <p:nvPr/>
        </p:nvSpPr>
        <p:spPr bwMode="auto">
          <a:xfrm>
            <a:off x="4134681" y="5091113"/>
            <a:ext cx="4693408" cy="132343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793750" eaLnBrk="0" hangingPunct="0"/>
            <a:r>
              <a:rPr lang="en-GB" sz="1600" b="1" dirty="0"/>
              <a:t>From upright, pull through a ⅛ loop into a 45° upline, perform consecutively two ¾ rolls, pull through a ⅜ loop into a vertical downline, perform consecutively two ¼ rolls, push through a ¼ loop, exit inverted.</a:t>
            </a:r>
            <a:endParaRPr lang="de-DE" sz="1600" b="1" dirty="0"/>
          </a:p>
        </p:txBody>
      </p:sp>
      <p:grpSp>
        <p:nvGrpSpPr>
          <p:cNvPr id="98" name="Gruppieren 5">
            <a:extLst>
              <a:ext uri="{FF2B5EF4-FFF2-40B4-BE49-F238E27FC236}">
                <a16:creationId xmlns:a16="http://schemas.microsoft.com/office/drawing/2014/main" id="{D71836FB-D2B7-4D52-849F-DBE1EFB89948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3496672" y="1188577"/>
            <a:ext cx="4190001" cy="2830051"/>
            <a:chOff x="1589537" y="1738313"/>
            <a:chExt cx="4225476" cy="2576513"/>
          </a:xfrm>
        </p:grpSpPr>
        <p:sp>
          <p:nvSpPr>
            <p:cNvPr id="99" name="Arc 417">
              <a:extLst>
                <a:ext uri="{FF2B5EF4-FFF2-40B4-BE49-F238E27FC236}">
                  <a16:creationId xmlns:a16="http://schemas.microsoft.com/office/drawing/2014/main" id="{16D400D6-1081-4828-981D-C9257552F76D}"/>
                </a:ext>
              </a:extLst>
            </p:cNvPr>
            <p:cNvSpPr>
              <a:spLocks/>
            </p:cNvSpPr>
            <p:nvPr/>
          </p:nvSpPr>
          <p:spPr bwMode="auto">
            <a:xfrm flipH="1" flipV="1">
              <a:off x="4622801" y="3821113"/>
              <a:ext cx="328613" cy="412750"/>
            </a:xfrm>
            <a:custGeom>
              <a:avLst/>
              <a:gdLst>
                <a:gd name="T0" fmla="*/ 2147483647 w 16725"/>
                <a:gd name="T1" fmla="*/ 0 h 21358"/>
                <a:gd name="T2" fmla="*/ 2147483647 w 16725"/>
                <a:gd name="T3" fmla="*/ 2147483647 h 21358"/>
                <a:gd name="T4" fmla="*/ 0 w 16725"/>
                <a:gd name="T5" fmla="*/ 2147483647 h 21358"/>
                <a:gd name="T6" fmla="*/ 0 60000 65536"/>
                <a:gd name="T7" fmla="*/ 0 60000 65536"/>
                <a:gd name="T8" fmla="*/ 0 60000 65536"/>
                <a:gd name="T9" fmla="*/ 0 w 16725"/>
                <a:gd name="T10" fmla="*/ 0 h 21358"/>
                <a:gd name="T11" fmla="*/ 16725 w 16725"/>
                <a:gd name="T12" fmla="*/ 21358 h 213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725" h="21358" fill="none" extrusionOk="0">
                  <a:moveTo>
                    <a:pt x="3222" y="-1"/>
                  </a:moveTo>
                  <a:cubicBezTo>
                    <a:pt x="8521" y="799"/>
                    <a:pt x="13333" y="3539"/>
                    <a:pt x="16724" y="7689"/>
                  </a:cubicBezTo>
                </a:path>
                <a:path w="16725" h="21358" stroke="0" extrusionOk="0">
                  <a:moveTo>
                    <a:pt x="3222" y="-1"/>
                  </a:moveTo>
                  <a:cubicBezTo>
                    <a:pt x="8521" y="799"/>
                    <a:pt x="13333" y="3539"/>
                    <a:pt x="16724" y="7689"/>
                  </a:cubicBezTo>
                  <a:lnTo>
                    <a:pt x="0" y="21358"/>
                  </a:lnTo>
                  <a:lnTo>
                    <a:pt x="3222" y="-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0" name="Line 418">
              <a:extLst>
                <a:ext uri="{FF2B5EF4-FFF2-40B4-BE49-F238E27FC236}">
                  <a16:creationId xmlns:a16="http://schemas.microsoft.com/office/drawing/2014/main" id="{E34D0690-0F47-413C-9CDE-020F96801B5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317751" y="1855788"/>
              <a:ext cx="2322513" cy="224948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1" name="Arc 419">
              <a:extLst>
                <a:ext uri="{FF2B5EF4-FFF2-40B4-BE49-F238E27FC236}">
                  <a16:creationId xmlns:a16="http://schemas.microsoft.com/office/drawing/2014/main" id="{374B439C-8DE7-4466-8E07-FC407456E3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5438" y="1738313"/>
              <a:ext cx="754063" cy="417512"/>
            </a:xfrm>
            <a:custGeom>
              <a:avLst/>
              <a:gdLst>
                <a:gd name="T0" fmla="*/ 0 w 38300"/>
                <a:gd name="T1" fmla="*/ 2147483647 h 21600"/>
                <a:gd name="T2" fmla="*/ 2147483647 w 38300"/>
                <a:gd name="T3" fmla="*/ 2147483647 h 21600"/>
                <a:gd name="T4" fmla="*/ 2147483647 w 38300"/>
                <a:gd name="T5" fmla="*/ 2147483647 h 21600"/>
                <a:gd name="T6" fmla="*/ 0 60000 65536"/>
                <a:gd name="T7" fmla="*/ 0 60000 65536"/>
                <a:gd name="T8" fmla="*/ 0 60000 65536"/>
                <a:gd name="T9" fmla="*/ 0 w 38300"/>
                <a:gd name="T10" fmla="*/ 0 h 21600"/>
                <a:gd name="T11" fmla="*/ 38300 w 383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300" h="21600" fill="none" extrusionOk="0">
                  <a:moveTo>
                    <a:pt x="0" y="20556"/>
                  </a:moveTo>
                  <a:cubicBezTo>
                    <a:pt x="557" y="9045"/>
                    <a:pt x="10051" y="0"/>
                    <a:pt x="21575" y="0"/>
                  </a:cubicBezTo>
                  <a:cubicBezTo>
                    <a:pt x="28057" y="0"/>
                    <a:pt x="34197" y="2911"/>
                    <a:pt x="38299" y="7931"/>
                  </a:cubicBezTo>
                </a:path>
                <a:path w="38300" h="21600" stroke="0" extrusionOk="0">
                  <a:moveTo>
                    <a:pt x="0" y="20556"/>
                  </a:moveTo>
                  <a:cubicBezTo>
                    <a:pt x="557" y="9045"/>
                    <a:pt x="10051" y="0"/>
                    <a:pt x="21575" y="0"/>
                  </a:cubicBezTo>
                  <a:cubicBezTo>
                    <a:pt x="28057" y="0"/>
                    <a:pt x="34197" y="2911"/>
                    <a:pt x="38299" y="7931"/>
                  </a:cubicBezTo>
                  <a:lnTo>
                    <a:pt x="21575" y="21600"/>
                  </a:lnTo>
                  <a:lnTo>
                    <a:pt x="0" y="20556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2" name="Arc 420">
              <a:extLst>
                <a:ext uri="{FF2B5EF4-FFF2-40B4-BE49-F238E27FC236}">
                  <a16:creationId xmlns:a16="http://schemas.microsoft.com/office/drawing/2014/main" id="{BF3F0FEB-ECBF-4801-80B5-B6455ED0B614}"/>
                </a:ext>
              </a:extLst>
            </p:cNvPr>
            <p:cNvSpPr>
              <a:spLocks/>
            </p:cNvSpPr>
            <p:nvPr/>
          </p:nvSpPr>
          <p:spPr bwMode="auto">
            <a:xfrm rot="-5775915">
              <a:off x="1585913" y="3862388"/>
              <a:ext cx="488950" cy="415925"/>
            </a:xfrm>
            <a:custGeom>
              <a:avLst/>
              <a:gdLst>
                <a:gd name="T0" fmla="*/ 0 w 23050"/>
                <a:gd name="T1" fmla="*/ 2147483647 h 21600"/>
                <a:gd name="T2" fmla="*/ 2147483647 w 23050"/>
                <a:gd name="T3" fmla="*/ 2147483647 h 21600"/>
                <a:gd name="T4" fmla="*/ 2147483647 w 23050"/>
                <a:gd name="T5" fmla="*/ 2147483647 h 21600"/>
                <a:gd name="T6" fmla="*/ 0 60000 65536"/>
                <a:gd name="T7" fmla="*/ 0 60000 65536"/>
                <a:gd name="T8" fmla="*/ 0 60000 65536"/>
                <a:gd name="T9" fmla="*/ 0 w 23050"/>
                <a:gd name="T10" fmla="*/ 0 h 21600"/>
                <a:gd name="T11" fmla="*/ 23050 w 2305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050" h="21600" fill="none" extrusionOk="0">
                  <a:moveTo>
                    <a:pt x="-1" y="17718"/>
                  </a:moveTo>
                  <a:cubicBezTo>
                    <a:pt x="1874" y="7456"/>
                    <a:pt x="10815" y="0"/>
                    <a:pt x="21248" y="0"/>
                  </a:cubicBezTo>
                  <a:cubicBezTo>
                    <a:pt x="21849" y="0"/>
                    <a:pt x="22450" y="25"/>
                    <a:pt x="23049" y="75"/>
                  </a:cubicBezTo>
                </a:path>
                <a:path w="23050" h="21600" stroke="0" extrusionOk="0">
                  <a:moveTo>
                    <a:pt x="-1" y="17718"/>
                  </a:moveTo>
                  <a:cubicBezTo>
                    <a:pt x="1874" y="7456"/>
                    <a:pt x="10815" y="0"/>
                    <a:pt x="21248" y="0"/>
                  </a:cubicBezTo>
                  <a:cubicBezTo>
                    <a:pt x="21849" y="0"/>
                    <a:pt x="22450" y="25"/>
                    <a:pt x="23049" y="75"/>
                  </a:cubicBezTo>
                  <a:lnTo>
                    <a:pt x="21248" y="21600"/>
                  </a:lnTo>
                  <a:lnTo>
                    <a:pt x="-1" y="17718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3" name="Line 421">
              <a:extLst>
                <a:ext uri="{FF2B5EF4-FFF2-40B4-BE49-F238E27FC236}">
                  <a16:creationId xmlns:a16="http://schemas.microsoft.com/office/drawing/2014/main" id="{FFDD2E13-2902-41DE-84CA-CFDDD56766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891088" y="4232910"/>
              <a:ext cx="92392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4" name="Line 422">
              <a:extLst>
                <a:ext uri="{FF2B5EF4-FFF2-40B4-BE49-F238E27FC236}">
                  <a16:creationId xmlns:a16="http://schemas.microsoft.com/office/drawing/2014/main" id="{1F8DA088-C7DD-4AB2-B115-6A548892AF4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984058" y="4296410"/>
              <a:ext cx="218122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5" name="Line 423">
              <a:extLst>
                <a:ext uri="{FF2B5EF4-FFF2-40B4-BE49-F238E27FC236}">
                  <a16:creationId xmlns:a16="http://schemas.microsoft.com/office/drawing/2014/main" id="{172FB594-2F02-4E2F-83D5-DA16DD08BA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9537" y="2139950"/>
              <a:ext cx="5902" cy="168116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6" name="Group 168">
            <a:extLst>
              <a:ext uri="{FF2B5EF4-FFF2-40B4-BE49-F238E27FC236}">
                <a16:creationId xmlns:a16="http://schemas.microsoft.com/office/drawing/2014/main" id="{2A58F5D4-E9EA-4184-9F86-D6D6F0735530}"/>
              </a:ext>
            </a:extLst>
          </p:cNvPr>
          <p:cNvGrpSpPr>
            <a:grpSpLocks/>
          </p:cNvGrpSpPr>
          <p:nvPr/>
        </p:nvGrpSpPr>
        <p:grpSpPr bwMode="auto">
          <a:xfrm rot="16200000">
            <a:off x="3326681" y="3650783"/>
            <a:ext cx="323850" cy="515938"/>
            <a:chOff x="2820" y="264"/>
            <a:chExt cx="420" cy="1452"/>
          </a:xfrm>
        </p:grpSpPr>
        <p:sp>
          <p:nvSpPr>
            <p:cNvPr id="107" name="Line 169">
              <a:extLst>
                <a:ext uri="{FF2B5EF4-FFF2-40B4-BE49-F238E27FC236}">
                  <a16:creationId xmlns:a16="http://schemas.microsoft.com/office/drawing/2014/main" id="{B29F8632-F187-45B7-B79E-2336E533D1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08" name="Group 170">
              <a:extLst>
                <a:ext uri="{FF2B5EF4-FFF2-40B4-BE49-F238E27FC236}">
                  <a16:creationId xmlns:a16="http://schemas.microsoft.com/office/drawing/2014/main" id="{DF14E09A-09A5-4F4D-9A28-F5BA39D24E3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09" name="Group 171">
                <a:extLst>
                  <a:ext uri="{FF2B5EF4-FFF2-40B4-BE49-F238E27FC236}">
                    <a16:creationId xmlns:a16="http://schemas.microsoft.com/office/drawing/2014/main" id="{26A8C833-774A-4ADE-9FF9-7EDA9C3B9E5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12" name="Group 172">
                  <a:extLst>
                    <a:ext uri="{FF2B5EF4-FFF2-40B4-BE49-F238E27FC236}">
                      <a16:creationId xmlns:a16="http://schemas.microsoft.com/office/drawing/2014/main" id="{511AFBBC-EB6B-40F8-BB45-527902DAA41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15" name="Group 173">
                    <a:extLst>
                      <a:ext uri="{FF2B5EF4-FFF2-40B4-BE49-F238E27FC236}">
                        <a16:creationId xmlns:a16="http://schemas.microsoft.com/office/drawing/2014/main" id="{E0CD10F1-A0C7-4048-93BE-05C8B105504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18" name="Freeform 174">
                      <a:extLst>
                        <a:ext uri="{FF2B5EF4-FFF2-40B4-BE49-F238E27FC236}">
                          <a16:creationId xmlns:a16="http://schemas.microsoft.com/office/drawing/2014/main" id="{055FEF66-8DC2-4FD9-99AA-3A291894C20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9034 w 1153"/>
                        <a:gd name="T1" fmla="*/ 1278 h 204"/>
                        <a:gd name="T2" fmla="*/ 9809 w 1153"/>
                        <a:gd name="T3" fmla="*/ 1400 h 204"/>
                        <a:gd name="T4" fmla="*/ 10463 w 1153"/>
                        <a:gd name="T5" fmla="*/ 1523 h 204"/>
                        <a:gd name="T6" fmla="*/ 10909 w 1153"/>
                        <a:gd name="T7" fmla="*/ 1666 h 204"/>
                        <a:gd name="T8" fmla="*/ 11034 w 1153"/>
                        <a:gd name="T9" fmla="*/ 1721 h 204"/>
                        <a:gd name="T10" fmla="*/ 11034 w 1153"/>
                        <a:gd name="T11" fmla="*/ 1755 h 204"/>
                        <a:gd name="T12" fmla="*/ 11034 w 1153"/>
                        <a:gd name="T13" fmla="*/ 2373 h 204"/>
                        <a:gd name="T14" fmla="*/ 11026 w 1153"/>
                        <a:gd name="T15" fmla="*/ 2449 h 204"/>
                        <a:gd name="T16" fmla="*/ 10977 w 1153"/>
                        <a:gd name="T17" fmla="*/ 2483 h 204"/>
                        <a:gd name="T18" fmla="*/ 10968 w 1153"/>
                        <a:gd name="T19" fmla="*/ 2537 h 204"/>
                        <a:gd name="T20" fmla="*/ 10932 w 1153"/>
                        <a:gd name="T21" fmla="*/ 2889 h 204"/>
                        <a:gd name="T22" fmla="*/ 10832 w 1153"/>
                        <a:gd name="T23" fmla="*/ 3278 h 204"/>
                        <a:gd name="T24" fmla="*/ 10747 w 1153"/>
                        <a:gd name="T25" fmla="*/ 3461 h 204"/>
                        <a:gd name="T26" fmla="*/ 10643 w 1153"/>
                        <a:gd name="T27" fmla="*/ 3510 h 204"/>
                        <a:gd name="T28" fmla="*/ 9724 w 1153"/>
                        <a:gd name="T29" fmla="*/ 3599 h 204"/>
                        <a:gd name="T30" fmla="*/ 8911 w 1153"/>
                        <a:gd name="T31" fmla="*/ 3617 h 204"/>
                        <a:gd name="T32" fmla="*/ 7771 w 1153"/>
                        <a:gd name="T33" fmla="*/ 3549 h 204"/>
                        <a:gd name="T34" fmla="*/ 5896 w 1153"/>
                        <a:gd name="T35" fmla="*/ 3333 h 204"/>
                        <a:gd name="T36" fmla="*/ 1713 w 1153"/>
                        <a:gd name="T37" fmla="*/ 3088 h 204"/>
                        <a:gd name="T38" fmla="*/ 1272 w 1153"/>
                        <a:gd name="T39" fmla="*/ 3189 h 204"/>
                        <a:gd name="T40" fmla="*/ 144 w 1153"/>
                        <a:gd name="T41" fmla="*/ 3210 h 204"/>
                        <a:gd name="T42" fmla="*/ 76 w 1153"/>
                        <a:gd name="T43" fmla="*/ 3189 h 204"/>
                        <a:gd name="T44" fmla="*/ 36 w 1153"/>
                        <a:gd name="T45" fmla="*/ 3101 h 204"/>
                        <a:gd name="T46" fmla="*/ 0 w 1153"/>
                        <a:gd name="T47" fmla="*/ 2889 h 204"/>
                        <a:gd name="T48" fmla="*/ 136 w 1153"/>
                        <a:gd name="T49" fmla="*/ 143 h 204"/>
                        <a:gd name="T50" fmla="*/ 172 w 1153"/>
                        <a:gd name="T51" fmla="*/ 34 h 204"/>
                        <a:gd name="T52" fmla="*/ 735 w 1153"/>
                        <a:gd name="T53" fmla="*/ 34 h 204"/>
                        <a:gd name="T54" fmla="*/ 964 w 1153"/>
                        <a:gd name="T55" fmla="*/ 143 h 204"/>
                        <a:gd name="T56" fmla="*/ 1185 w 1153"/>
                        <a:gd name="T57" fmla="*/ 339 h 204"/>
                        <a:gd name="T58" fmla="*/ 2079 w 1153"/>
                        <a:gd name="T59" fmla="*/ 1346 h 204"/>
                        <a:gd name="T60" fmla="*/ 2223 w 1153"/>
                        <a:gd name="T61" fmla="*/ 1421 h 204"/>
                        <a:gd name="T62" fmla="*/ 2452 w 1153"/>
                        <a:gd name="T63" fmla="*/ 1489 h 204"/>
                        <a:gd name="T64" fmla="*/ 6289 w 1153"/>
                        <a:gd name="T65" fmla="*/ 994 h 204"/>
                        <a:gd name="T66" fmla="*/ 6527 w 1153"/>
                        <a:gd name="T67" fmla="*/ 1468 h 204"/>
                        <a:gd name="T68" fmla="*/ 7822 w 1153"/>
                        <a:gd name="T69" fmla="*/ 1721 h 204"/>
                        <a:gd name="T70" fmla="*/ 8096 w 1153"/>
                        <a:gd name="T71" fmla="*/ 1700 h 204"/>
                        <a:gd name="T72" fmla="*/ 8357 w 1153"/>
                        <a:gd name="T73" fmla="*/ 1578 h 204"/>
                        <a:gd name="T74" fmla="*/ 8573 w 1153"/>
                        <a:gd name="T75" fmla="*/ 136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19" name="Freeform 175">
                      <a:extLst>
                        <a:ext uri="{FF2B5EF4-FFF2-40B4-BE49-F238E27FC236}">
                          <a16:creationId xmlns:a16="http://schemas.microsoft.com/office/drawing/2014/main" id="{AC08ECAC-9666-488C-A109-2847EC22E7A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301 h 69"/>
                        <a:gd name="T2" fmla="*/ 157 w 247"/>
                        <a:gd name="T3" fmla="*/ 785 h 69"/>
                        <a:gd name="T4" fmla="*/ 561 w 247"/>
                        <a:gd name="T5" fmla="*/ 868 h 69"/>
                        <a:gd name="T6" fmla="*/ 1538 w 247"/>
                        <a:gd name="T7" fmla="*/ 1088 h 69"/>
                        <a:gd name="T8" fmla="*/ 2505 w 247"/>
                        <a:gd name="T9" fmla="*/ 880 h 69"/>
                        <a:gd name="T10" fmla="*/ 2566 w 247"/>
                        <a:gd name="T11" fmla="*/ 504 h 69"/>
                        <a:gd name="T12" fmla="*/ 2357 w 247"/>
                        <a:gd name="T13" fmla="*/ 396 h 69"/>
                        <a:gd name="T14" fmla="*/ 2143 w 247"/>
                        <a:gd name="T15" fmla="*/ 283 h 69"/>
                        <a:gd name="T16" fmla="*/ 1925 w 247"/>
                        <a:gd name="T17" fmla="*/ 188 h 69"/>
                        <a:gd name="T18" fmla="*/ 1715 w 247"/>
                        <a:gd name="T19" fmla="*/ 95 h 69"/>
                        <a:gd name="T20" fmla="*/ 1538 w 247"/>
                        <a:gd name="T21" fmla="*/ 33 h 69"/>
                        <a:gd name="T22" fmla="*/ 1362 w 247"/>
                        <a:gd name="T23" fmla="*/ 0 h 69"/>
                        <a:gd name="T24" fmla="*/ 1152 w 247"/>
                        <a:gd name="T25" fmla="*/ 33 h 69"/>
                        <a:gd name="T26" fmla="*/ 923 w 247"/>
                        <a:gd name="T27" fmla="*/ 83 h 69"/>
                        <a:gd name="T28" fmla="*/ 0 w 247"/>
                        <a:gd name="T29" fmla="*/ 301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16" name="Freeform 176">
                    <a:extLst>
                      <a:ext uri="{FF2B5EF4-FFF2-40B4-BE49-F238E27FC236}">
                        <a16:creationId xmlns:a16="http://schemas.microsoft.com/office/drawing/2014/main" id="{6EF8FF5D-79F1-4554-8C66-22B8CBF0C53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416 h 33"/>
                      <a:gd name="T2" fmla="*/ 0 w 293"/>
                      <a:gd name="T3" fmla="*/ 399 h 33"/>
                      <a:gd name="T4" fmla="*/ 1558 w 293"/>
                      <a:gd name="T5" fmla="*/ 102 h 33"/>
                      <a:gd name="T6" fmla="*/ 2005 w 293"/>
                      <a:gd name="T7" fmla="*/ 49 h 33"/>
                      <a:gd name="T8" fmla="*/ 2362 w 293"/>
                      <a:gd name="T9" fmla="*/ 49 h 33"/>
                      <a:gd name="T10" fmla="*/ 2656 w 293"/>
                      <a:gd name="T11" fmla="*/ 0 h 33"/>
                      <a:gd name="T12" fmla="*/ 2892 w 293"/>
                      <a:gd name="T13" fmla="*/ 0 h 33"/>
                      <a:gd name="T14" fmla="*/ 3249 w 293"/>
                      <a:gd name="T15" fmla="*/ 49 h 33"/>
                      <a:gd name="T16" fmla="*/ 3543 w 293"/>
                      <a:gd name="T17" fmla="*/ 76 h 33"/>
                      <a:gd name="T18" fmla="*/ 3799 w 293"/>
                      <a:gd name="T19" fmla="*/ 102 h 33"/>
                      <a:gd name="T20" fmla="*/ 3991 w 293"/>
                      <a:gd name="T21" fmla="*/ 169 h 33"/>
                      <a:gd name="T22" fmla="*/ 4143 w 293"/>
                      <a:gd name="T23" fmla="*/ 221 h 33"/>
                      <a:gd name="T24" fmla="*/ 4256 w 293"/>
                      <a:gd name="T25" fmla="*/ 297 h 33"/>
                      <a:gd name="T26" fmla="*/ 4318 w 293"/>
                      <a:gd name="T27" fmla="*/ 346 h 33"/>
                      <a:gd name="T28" fmla="*/ 4347 w 293"/>
                      <a:gd name="T29" fmla="*/ 416 h 33"/>
                      <a:gd name="T30" fmla="*/ 4318 w 293"/>
                      <a:gd name="T31" fmla="*/ 465 h 33"/>
                      <a:gd name="T32" fmla="*/ 4256 w 293"/>
                      <a:gd name="T33" fmla="*/ 541 h 33"/>
                      <a:gd name="T34" fmla="*/ 4143 w 293"/>
                      <a:gd name="T35" fmla="*/ 593 h 33"/>
                      <a:gd name="T36" fmla="*/ 3991 w 293"/>
                      <a:gd name="T37" fmla="*/ 669 h 33"/>
                      <a:gd name="T38" fmla="*/ 3799 w 293"/>
                      <a:gd name="T39" fmla="*/ 710 h 33"/>
                      <a:gd name="T40" fmla="*/ 3543 w 293"/>
                      <a:gd name="T41" fmla="*/ 736 h 33"/>
                      <a:gd name="T42" fmla="*/ 3249 w 293"/>
                      <a:gd name="T43" fmla="*/ 788 h 33"/>
                      <a:gd name="T44" fmla="*/ 2892 w 293"/>
                      <a:gd name="T45" fmla="*/ 812 h 33"/>
                      <a:gd name="T46" fmla="*/ 2669 w 293"/>
                      <a:gd name="T47" fmla="*/ 812 h 33"/>
                      <a:gd name="T48" fmla="*/ 2362 w 293"/>
                      <a:gd name="T49" fmla="*/ 812 h 33"/>
                      <a:gd name="T50" fmla="*/ 2005 w 293"/>
                      <a:gd name="T51" fmla="*/ 788 h 33"/>
                      <a:gd name="T52" fmla="*/ 1558 w 293"/>
                      <a:gd name="T53" fmla="*/ 710 h 33"/>
                      <a:gd name="T54" fmla="*/ 0 w 293"/>
                      <a:gd name="T55" fmla="*/ 416 h 33"/>
                      <a:gd name="T56" fmla="*/ 0 w 293"/>
                      <a:gd name="T57" fmla="*/ 41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17" name="Freeform 177">
                    <a:extLst>
                      <a:ext uri="{FF2B5EF4-FFF2-40B4-BE49-F238E27FC236}">
                        <a16:creationId xmlns:a16="http://schemas.microsoft.com/office/drawing/2014/main" id="{963756CB-0412-4B1B-81ED-5CFE6196856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48 h 33"/>
                      <a:gd name="T2" fmla="*/ 0 w 293"/>
                      <a:gd name="T3" fmla="*/ 47 h 33"/>
                      <a:gd name="T4" fmla="*/ 102 w 293"/>
                      <a:gd name="T5" fmla="*/ 13 h 33"/>
                      <a:gd name="T6" fmla="*/ 129 w 293"/>
                      <a:gd name="T7" fmla="*/ 6 h 33"/>
                      <a:gd name="T8" fmla="*/ 153 w 293"/>
                      <a:gd name="T9" fmla="*/ 6 h 33"/>
                      <a:gd name="T10" fmla="*/ 173 w 293"/>
                      <a:gd name="T11" fmla="*/ 0 h 33"/>
                      <a:gd name="T12" fmla="*/ 186 w 293"/>
                      <a:gd name="T13" fmla="*/ 0 h 33"/>
                      <a:gd name="T14" fmla="*/ 210 w 293"/>
                      <a:gd name="T15" fmla="*/ 6 h 33"/>
                      <a:gd name="T16" fmla="*/ 230 w 293"/>
                      <a:gd name="T17" fmla="*/ 9 h 33"/>
                      <a:gd name="T18" fmla="*/ 247 w 293"/>
                      <a:gd name="T19" fmla="*/ 13 h 33"/>
                      <a:gd name="T20" fmla="*/ 257 w 293"/>
                      <a:gd name="T21" fmla="*/ 20 h 33"/>
                      <a:gd name="T22" fmla="*/ 267 w 293"/>
                      <a:gd name="T23" fmla="*/ 27 h 33"/>
                      <a:gd name="T24" fmla="*/ 275 w 293"/>
                      <a:gd name="T25" fmla="*/ 34 h 33"/>
                      <a:gd name="T26" fmla="*/ 279 w 293"/>
                      <a:gd name="T27" fmla="*/ 40 h 33"/>
                      <a:gd name="T28" fmla="*/ 281 w 293"/>
                      <a:gd name="T29" fmla="*/ 48 h 33"/>
                      <a:gd name="T30" fmla="*/ 279 w 293"/>
                      <a:gd name="T31" fmla="*/ 54 h 33"/>
                      <a:gd name="T32" fmla="*/ 275 w 293"/>
                      <a:gd name="T33" fmla="*/ 63 h 33"/>
                      <a:gd name="T34" fmla="*/ 267 w 293"/>
                      <a:gd name="T35" fmla="*/ 68 h 33"/>
                      <a:gd name="T36" fmla="*/ 257 w 293"/>
                      <a:gd name="T37" fmla="*/ 77 h 33"/>
                      <a:gd name="T38" fmla="*/ 247 w 293"/>
                      <a:gd name="T39" fmla="*/ 83 h 33"/>
                      <a:gd name="T40" fmla="*/ 230 w 293"/>
                      <a:gd name="T41" fmla="*/ 87 h 33"/>
                      <a:gd name="T42" fmla="*/ 210 w 293"/>
                      <a:gd name="T43" fmla="*/ 94 h 33"/>
                      <a:gd name="T44" fmla="*/ 186 w 293"/>
                      <a:gd name="T45" fmla="*/ 95 h 33"/>
                      <a:gd name="T46" fmla="*/ 174 w 293"/>
                      <a:gd name="T47" fmla="*/ 95 h 33"/>
                      <a:gd name="T48" fmla="*/ 153 w 293"/>
                      <a:gd name="T49" fmla="*/ 95 h 33"/>
                      <a:gd name="T50" fmla="*/ 129 w 293"/>
                      <a:gd name="T51" fmla="*/ 94 h 33"/>
                      <a:gd name="T52" fmla="*/ 102 w 293"/>
                      <a:gd name="T53" fmla="*/ 83 h 33"/>
                      <a:gd name="T54" fmla="*/ 0 w 293"/>
                      <a:gd name="T55" fmla="*/ 48 h 33"/>
                      <a:gd name="T56" fmla="*/ 0 w 293"/>
                      <a:gd name="T57" fmla="*/ 48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14" name="Line 178">
                  <a:extLst>
                    <a:ext uri="{FF2B5EF4-FFF2-40B4-BE49-F238E27FC236}">
                      <a16:creationId xmlns:a16="http://schemas.microsoft.com/office/drawing/2014/main" id="{5602D555-5ED1-4876-9A28-626C619386F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10" name="AutoShape 179">
                <a:extLst>
                  <a:ext uri="{FF2B5EF4-FFF2-40B4-BE49-F238E27FC236}">
                    <a16:creationId xmlns:a16="http://schemas.microsoft.com/office/drawing/2014/main" id="{74ABA128-9BE1-41E3-A243-797F9ADA85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111" name="Line 180">
                <a:extLst>
                  <a:ext uri="{FF2B5EF4-FFF2-40B4-BE49-F238E27FC236}">
                    <a16:creationId xmlns:a16="http://schemas.microsoft.com/office/drawing/2014/main" id="{81A059E3-A13D-4D6A-9D62-CCB5DFDE11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20" name="Group 258">
            <a:extLst>
              <a:ext uri="{FF2B5EF4-FFF2-40B4-BE49-F238E27FC236}">
                <a16:creationId xmlns:a16="http://schemas.microsoft.com/office/drawing/2014/main" id="{3C7A49DF-EC77-466C-8E24-B5ADEBB972F5}"/>
              </a:ext>
            </a:extLst>
          </p:cNvPr>
          <p:cNvGrpSpPr>
            <a:grpSpLocks/>
          </p:cNvGrpSpPr>
          <p:nvPr/>
        </p:nvGrpSpPr>
        <p:grpSpPr bwMode="auto">
          <a:xfrm rot="2806992" flipV="1">
            <a:off x="6287866" y="1677122"/>
            <a:ext cx="265112" cy="468313"/>
            <a:chOff x="2820" y="264"/>
            <a:chExt cx="420" cy="1452"/>
          </a:xfrm>
        </p:grpSpPr>
        <p:sp>
          <p:nvSpPr>
            <p:cNvPr id="121" name="Line 259">
              <a:extLst>
                <a:ext uri="{FF2B5EF4-FFF2-40B4-BE49-F238E27FC236}">
                  <a16:creationId xmlns:a16="http://schemas.microsoft.com/office/drawing/2014/main" id="{29D910B0-B5FA-477A-8499-E6EF42CB37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22" name="Group 260">
              <a:extLst>
                <a:ext uri="{FF2B5EF4-FFF2-40B4-BE49-F238E27FC236}">
                  <a16:creationId xmlns:a16="http://schemas.microsoft.com/office/drawing/2014/main" id="{C6C00016-796B-45DB-BF8D-0145D75E21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23" name="Group 261">
                <a:extLst>
                  <a:ext uri="{FF2B5EF4-FFF2-40B4-BE49-F238E27FC236}">
                    <a16:creationId xmlns:a16="http://schemas.microsoft.com/office/drawing/2014/main" id="{445B6811-E501-4663-B9DB-36ECC9CC468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27" name="Group 262">
                  <a:extLst>
                    <a:ext uri="{FF2B5EF4-FFF2-40B4-BE49-F238E27FC236}">
                      <a16:creationId xmlns:a16="http://schemas.microsoft.com/office/drawing/2014/main" id="{C702FAB2-5D7C-432F-96C0-E990AA4C123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29" name="Group 263">
                    <a:extLst>
                      <a:ext uri="{FF2B5EF4-FFF2-40B4-BE49-F238E27FC236}">
                        <a16:creationId xmlns:a16="http://schemas.microsoft.com/office/drawing/2014/main" id="{FFBC9E81-215C-455C-86B2-9FF0914C6FF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32" name="Freeform 264">
                      <a:extLst>
                        <a:ext uri="{FF2B5EF4-FFF2-40B4-BE49-F238E27FC236}">
                          <a16:creationId xmlns:a16="http://schemas.microsoft.com/office/drawing/2014/main" id="{A5BE6F45-7AEF-4324-B41D-9FDEC099182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9034 w 1153"/>
                        <a:gd name="T1" fmla="*/ 1278 h 204"/>
                        <a:gd name="T2" fmla="*/ 9809 w 1153"/>
                        <a:gd name="T3" fmla="*/ 1400 h 204"/>
                        <a:gd name="T4" fmla="*/ 10463 w 1153"/>
                        <a:gd name="T5" fmla="*/ 1523 h 204"/>
                        <a:gd name="T6" fmla="*/ 10909 w 1153"/>
                        <a:gd name="T7" fmla="*/ 1666 h 204"/>
                        <a:gd name="T8" fmla="*/ 11034 w 1153"/>
                        <a:gd name="T9" fmla="*/ 1721 h 204"/>
                        <a:gd name="T10" fmla="*/ 11034 w 1153"/>
                        <a:gd name="T11" fmla="*/ 1755 h 204"/>
                        <a:gd name="T12" fmla="*/ 11034 w 1153"/>
                        <a:gd name="T13" fmla="*/ 2373 h 204"/>
                        <a:gd name="T14" fmla="*/ 11026 w 1153"/>
                        <a:gd name="T15" fmla="*/ 2449 h 204"/>
                        <a:gd name="T16" fmla="*/ 10977 w 1153"/>
                        <a:gd name="T17" fmla="*/ 2483 h 204"/>
                        <a:gd name="T18" fmla="*/ 10968 w 1153"/>
                        <a:gd name="T19" fmla="*/ 2537 h 204"/>
                        <a:gd name="T20" fmla="*/ 10932 w 1153"/>
                        <a:gd name="T21" fmla="*/ 2889 h 204"/>
                        <a:gd name="T22" fmla="*/ 10832 w 1153"/>
                        <a:gd name="T23" fmla="*/ 3278 h 204"/>
                        <a:gd name="T24" fmla="*/ 10747 w 1153"/>
                        <a:gd name="T25" fmla="*/ 3461 h 204"/>
                        <a:gd name="T26" fmla="*/ 10643 w 1153"/>
                        <a:gd name="T27" fmla="*/ 3510 h 204"/>
                        <a:gd name="T28" fmla="*/ 9724 w 1153"/>
                        <a:gd name="T29" fmla="*/ 3599 h 204"/>
                        <a:gd name="T30" fmla="*/ 8911 w 1153"/>
                        <a:gd name="T31" fmla="*/ 3617 h 204"/>
                        <a:gd name="T32" fmla="*/ 7771 w 1153"/>
                        <a:gd name="T33" fmla="*/ 3549 h 204"/>
                        <a:gd name="T34" fmla="*/ 5896 w 1153"/>
                        <a:gd name="T35" fmla="*/ 3333 h 204"/>
                        <a:gd name="T36" fmla="*/ 1713 w 1153"/>
                        <a:gd name="T37" fmla="*/ 3088 h 204"/>
                        <a:gd name="T38" fmla="*/ 1272 w 1153"/>
                        <a:gd name="T39" fmla="*/ 3189 h 204"/>
                        <a:gd name="T40" fmla="*/ 144 w 1153"/>
                        <a:gd name="T41" fmla="*/ 3210 h 204"/>
                        <a:gd name="T42" fmla="*/ 76 w 1153"/>
                        <a:gd name="T43" fmla="*/ 3189 h 204"/>
                        <a:gd name="T44" fmla="*/ 36 w 1153"/>
                        <a:gd name="T45" fmla="*/ 3101 h 204"/>
                        <a:gd name="T46" fmla="*/ 0 w 1153"/>
                        <a:gd name="T47" fmla="*/ 2889 h 204"/>
                        <a:gd name="T48" fmla="*/ 136 w 1153"/>
                        <a:gd name="T49" fmla="*/ 143 h 204"/>
                        <a:gd name="T50" fmla="*/ 172 w 1153"/>
                        <a:gd name="T51" fmla="*/ 34 h 204"/>
                        <a:gd name="T52" fmla="*/ 735 w 1153"/>
                        <a:gd name="T53" fmla="*/ 34 h 204"/>
                        <a:gd name="T54" fmla="*/ 964 w 1153"/>
                        <a:gd name="T55" fmla="*/ 143 h 204"/>
                        <a:gd name="T56" fmla="*/ 1185 w 1153"/>
                        <a:gd name="T57" fmla="*/ 339 h 204"/>
                        <a:gd name="T58" fmla="*/ 2079 w 1153"/>
                        <a:gd name="T59" fmla="*/ 1346 h 204"/>
                        <a:gd name="T60" fmla="*/ 2223 w 1153"/>
                        <a:gd name="T61" fmla="*/ 1421 h 204"/>
                        <a:gd name="T62" fmla="*/ 2452 w 1153"/>
                        <a:gd name="T63" fmla="*/ 1489 h 204"/>
                        <a:gd name="T64" fmla="*/ 6289 w 1153"/>
                        <a:gd name="T65" fmla="*/ 994 h 204"/>
                        <a:gd name="T66" fmla="*/ 6527 w 1153"/>
                        <a:gd name="T67" fmla="*/ 1468 h 204"/>
                        <a:gd name="T68" fmla="*/ 7822 w 1153"/>
                        <a:gd name="T69" fmla="*/ 1721 h 204"/>
                        <a:gd name="T70" fmla="*/ 8096 w 1153"/>
                        <a:gd name="T71" fmla="*/ 1700 h 204"/>
                        <a:gd name="T72" fmla="*/ 8357 w 1153"/>
                        <a:gd name="T73" fmla="*/ 1578 h 204"/>
                        <a:gd name="T74" fmla="*/ 8573 w 1153"/>
                        <a:gd name="T75" fmla="*/ 136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33" name="Freeform 265">
                      <a:extLst>
                        <a:ext uri="{FF2B5EF4-FFF2-40B4-BE49-F238E27FC236}">
                          <a16:creationId xmlns:a16="http://schemas.microsoft.com/office/drawing/2014/main" id="{EC982037-5460-4094-867D-2955B4F5944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301 h 69"/>
                        <a:gd name="T2" fmla="*/ 157 w 247"/>
                        <a:gd name="T3" fmla="*/ 785 h 69"/>
                        <a:gd name="T4" fmla="*/ 561 w 247"/>
                        <a:gd name="T5" fmla="*/ 868 h 69"/>
                        <a:gd name="T6" fmla="*/ 1538 w 247"/>
                        <a:gd name="T7" fmla="*/ 1088 h 69"/>
                        <a:gd name="T8" fmla="*/ 2505 w 247"/>
                        <a:gd name="T9" fmla="*/ 880 h 69"/>
                        <a:gd name="T10" fmla="*/ 2566 w 247"/>
                        <a:gd name="T11" fmla="*/ 504 h 69"/>
                        <a:gd name="T12" fmla="*/ 2357 w 247"/>
                        <a:gd name="T13" fmla="*/ 396 h 69"/>
                        <a:gd name="T14" fmla="*/ 2143 w 247"/>
                        <a:gd name="T15" fmla="*/ 283 h 69"/>
                        <a:gd name="T16" fmla="*/ 1925 w 247"/>
                        <a:gd name="T17" fmla="*/ 188 h 69"/>
                        <a:gd name="T18" fmla="*/ 1715 w 247"/>
                        <a:gd name="T19" fmla="*/ 95 h 69"/>
                        <a:gd name="T20" fmla="*/ 1538 w 247"/>
                        <a:gd name="T21" fmla="*/ 33 h 69"/>
                        <a:gd name="T22" fmla="*/ 1362 w 247"/>
                        <a:gd name="T23" fmla="*/ 0 h 69"/>
                        <a:gd name="T24" fmla="*/ 1152 w 247"/>
                        <a:gd name="T25" fmla="*/ 33 h 69"/>
                        <a:gd name="T26" fmla="*/ 923 w 247"/>
                        <a:gd name="T27" fmla="*/ 83 h 69"/>
                        <a:gd name="T28" fmla="*/ 0 w 247"/>
                        <a:gd name="T29" fmla="*/ 301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30" name="Freeform 266">
                    <a:extLst>
                      <a:ext uri="{FF2B5EF4-FFF2-40B4-BE49-F238E27FC236}">
                        <a16:creationId xmlns:a16="http://schemas.microsoft.com/office/drawing/2014/main" id="{8C1DCC70-CC6B-46EB-BF35-BCEA714F5C3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416 h 33"/>
                      <a:gd name="T2" fmla="*/ 0 w 293"/>
                      <a:gd name="T3" fmla="*/ 399 h 33"/>
                      <a:gd name="T4" fmla="*/ 1558 w 293"/>
                      <a:gd name="T5" fmla="*/ 102 h 33"/>
                      <a:gd name="T6" fmla="*/ 2005 w 293"/>
                      <a:gd name="T7" fmla="*/ 49 h 33"/>
                      <a:gd name="T8" fmla="*/ 2362 w 293"/>
                      <a:gd name="T9" fmla="*/ 49 h 33"/>
                      <a:gd name="T10" fmla="*/ 2656 w 293"/>
                      <a:gd name="T11" fmla="*/ 0 h 33"/>
                      <a:gd name="T12" fmla="*/ 2892 w 293"/>
                      <a:gd name="T13" fmla="*/ 0 h 33"/>
                      <a:gd name="T14" fmla="*/ 3249 w 293"/>
                      <a:gd name="T15" fmla="*/ 49 h 33"/>
                      <a:gd name="T16" fmla="*/ 3543 w 293"/>
                      <a:gd name="T17" fmla="*/ 76 h 33"/>
                      <a:gd name="T18" fmla="*/ 3799 w 293"/>
                      <a:gd name="T19" fmla="*/ 102 h 33"/>
                      <a:gd name="T20" fmla="*/ 3991 w 293"/>
                      <a:gd name="T21" fmla="*/ 169 h 33"/>
                      <a:gd name="T22" fmla="*/ 4143 w 293"/>
                      <a:gd name="T23" fmla="*/ 221 h 33"/>
                      <a:gd name="T24" fmla="*/ 4256 w 293"/>
                      <a:gd name="T25" fmla="*/ 297 h 33"/>
                      <a:gd name="T26" fmla="*/ 4318 w 293"/>
                      <a:gd name="T27" fmla="*/ 346 h 33"/>
                      <a:gd name="T28" fmla="*/ 4347 w 293"/>
                      <a:gd name="T29" fmla="*/ 416 h 33"/>
                      <a:gd name="T30" fmla="*/ 4318 w 293"/>
                      <a:gd name="T31" fmla="*/ 465 h 33"/>
                      <a:gd name="T32" fmla="*/ 4256 w 293"/>
                      <a:gd name="T33" fmla="*/ 541 h 33"/>
                      <a:gd name="T34" fmla="*/ 4143 w 293"/>
                      <a:gd name="T35" fmla="*/ 593 h 33"/>
                      <a:gd name="T36" fmla="*/ 3991 w 293"/>
                      <a:gd name="T37" fmla="*/ 669 h 33"/>
                      <a:gd name="T38" fmla="*/ 3799 w 293"/>
                      <a:gd name="T39" fmla="*/ 710 h 33"/>
                      <a:gd name="T40" fmla="*/ 3543 w 293"/>
                      <a:gd name="T41" fmla="*/ 736 h 33"/>
                      <a:gd name="T42" fmla="*/ 3249 w 293"/>
                      <a:gd name="T43" fmla="*/ 788 h 33"/>
                      <a:gd name="T44" fmla="*/ 2892 w 293"/>
                      <a:gd name="T45" fmla="*/ 812 h 33"/>
                      <a:gd name="T46" fmla="*/ 2669 w 293"/>
                      <a:gd name="T47" fmla="*/ 812 h 33"/>
                      <a:gd name="T48" fmla="*/ 2362 w 293"/>
                      <a:gd name="T49" fmla="*/ 812 h 33"/>
                      <a:gd name="T50" fmla="*/ 2005 w 293"/>
                      <a:gd name="T51" fmla="*/ 788 h 33"/>
                      <a:gd name="T52" fmla="*/ 1558 w 293"/>
                      <a:gd name="T53" fmla="*/ 710 h 33"/>
                      <a:gd name="T54" fmla="*/ 0 w 293"/>
                      <a:gd name="T55" fmla="*/ 416 h 33"/>
                      <a:gd name="T56" fmla="*/ 0 w 293"/>
                      <a:gd name="T57" fmla="*/ 41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31" name="Freeform 267">
                    <a:extLst>
                      <a:ext uri="{FF2B5EF4-FFF2-40B4-BE49-F238E27FC236}">
                        <a16:creationId xmlns:a16="http://schemas.microsoft.com/office/drawing/2014/main" id="{0344791C-938C-43A3-B85C-575D6D8F5A5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48 h 33"/>
                      <a:gd name="T2" fmla="*/ 0 w 293"/>
                      <a:gd name="T3" fmla="*/ 47 h 33"/>
                      <a:gd name="T4" fmla="*/ 102 w 293"/>
                      <a:gd name="T5" fmla="*/ 13 h 33"/>
                      <a:gd name="T6" fmla="*/ 129 w 293"/>
                      <a:gd name="T7" fmla="*/ 6 h 33"/>
                      <a:gd name="T8" fmla="*/ 153 w 293"/>
                      <a:gd name="T9" fmla="*/ 6 h 33"/>
                      <a:gd name="T10" fmla="*/ 173 w 293"/>
                      <a:gd name="T11" fmla="*/ 0 h 33"/>
                      <a:gd name="T12" fmla="*/ 186 w 293"/>
                      <a:gd name="T13" fmla="*/ 0 h 33"/>
                      <a:gd name="T14" fmla="*/ 210 w 293"/>
                      <a:gd name="T15" fmla="*/ 6 h 33"/>
                      <a:gd name="T16" fmla="*/ 230 w 293"/>
                      <a:gd name="T17" fmla="*/ 9 h 33"/>
                      <a:gd name="T18" fmla="*/ 247 w 293"/>
                      <a:gd name="T19" fmla="*/ 13 h 33"/>
                      <a:gd name="T20" fmla="*/ 257 w 293"/>
                      <a:gd name="T21" fmla="*/ 20 h 33"/>
                      <a:gd name="T22" fmla="*/ 267 w 293"/>
                      <a:gd name="T23" fmla="*/ 27 h 33"/>
                      <a:gd name="T24" fmla="*/ 275 w 293"/>
                      <a:gd name="T25" fmla="*/ 34 h 33"/>
                      <a:gd name="T26" fmla="*/ 279 w 293"/>
                      <a:gd name="T27" fmla="*/ 40 h 33"/>
                      <a:gd name="T28" fmla="*/ 281 w 293"/>
                      <a:gd name="T29" fmla="*/ 48 h 33"/>
                      <a:gd name="T30" fmla="*/ 279 w 293"/>
                      <a:gd name="T31" fmla="*/ 54 h 33"/>
                      <a:gd name="T32" fmla="*/ 275 w 293"/>
                      <a:gd name="T33" fmla="*/ 63 h 33"/>
                      <a:gd name="T34" fmla="*/ 267 w 293"/>
                      <a:gd name="T35" fmla="*/ 68 h 33"/>
                      <a:gd name="T36" fmla="*/ 257 w 293"/>
                      <a:gd name="T37" fmla="*/ 77 h 33"/>
                      <a:gd name="T38" fmla="*/ 247 w 293"/>
                      <a:gd name="T39" fmla="*/ 83 h 33"/>
                      <a:gd name="T40" fmla="*/ 230 w 293"/>
                      <a:gd name="T41" fmla="*/ 87 h 33"/>
                      <a:gd name="T42" fmla="*/ 210 w 293"/>
                      <a:gd name="T43" fmla="*/ 94 h 33"/>
                      <a:gd name="T44" fmla="*/ 186 w 293"/>
                      <a:gd name="T45" fmla="*/ 95 h 33"/>
                      <a:gd name="T46" fmla="*/ 174 w 293"/>
                      <a:gd name="T47" fmla="*/ 95 h 33"/>
                      <a:gd name="T48" fmla="*/ 153 w 293"/>
                      <a:gd name="T49" fmla="*/ 95 h 33"/>
                      <a:gd name="T50" fmla="*/ 129 w 293"/>
                      <a:gd name="T51" fmla="*/ 94 h 33"/>
                      <a:gd name="T52" fmla="*/ 102 w 293"/>
                      <a:gd name="T53" fmla="*/ 83 h 33"/>
                      <a:gd name="T54" fmla="*/ 0 w 293"/>
                      <a:gd name="T55" fmla="*/ 48 h 33"/>
                      <a:gd name="T56" fmla="*/ 0 w 293"/>
                      <a:gd name="T57" fmla="*/ 48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28" name="Line 268">
                  <a:extLst>
                    <a:ext uri="{FF2B5EF4-FFF2-40B4-BE49-F238E27FC236}">
                      <a16:creationId xmlns:a16="http://schemas.microsoft.com/office/drawing/2014/main" id="{56D114CA-9570-4CBB-9336-94EE691174D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24" name="AutoShape 269">
                <a:extLst>
                  <a:ext uri="{FF2B5EF4-FFF2-40B4-BE49-F238E27FC236}">
                    <a16:creationId xmlns:a16="http://schemas.microsoft.com/office/drawing/2014/main" id="{2BD58F6A-82BE-4AEE-B728-02B36344A0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125" name="Line 270">
                <a:extLst>
                  <a:ext uri="{FF2B5EF4-FFF2-40B4-BE49-F238E27FC236}">
                    <a16:creationId xmlns:a16="http://schemas.microsoft.com/office/drawing/2014/main" id="{DE163537-BD2E-4F4B-A010-98E5CAE075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34" name="Group 275">
            <a:extLst>
              <a:ext uri="{FF2B5EF4-FFF2-40B4-BE49-F238E27FC236}">
                <a16:creationId xmlns:a16="http://schemas.microsoft.com/office/drawing/2014/main" id="{0BAB677A-8AA7-4DB3-90FF-2A04C0905D2E}"/>
              </a:ext>
            </a:extLst>
          </p:cNvPr>
          <p:cNvGrpSpPr>
            <a:grpSpLocks/>
          </p:cNvGrpSpPr>
          <p:nvPr/>
        </p:nvGrpSpPr>
        <p:grpSpPr bwMode="auto">
          <a:xfrm rot="5605863" flipV="1">
            <a:off x="7173865" y="1066319"/>
            <a:ext cx="294196" cy="314980"/>
            <a:chOff x="2820" y="264"/>
            <a:chExt cx="420" cy="1452"/>
          </a:xfrm>
        </p:grpSpPr>
        <p:sp>
          <p:nvSpPr>
            <p:cNvPr id="135" name="Line 276">
              <a:extLst>
                <a:ext uri="{FF2B5EF4-FFF2-40B4-BE49-F238E27FC236}">
                  <a16:creationId xmlns:a16="http://schemas.microsoft.com/office/drawing/2014/main" id="{C919FC08-AB37-4AB8-9B52-6D3C68C811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36" name="Group 277">
              <a:extLst>
                <a:ext uri="{FF2B5EF4-FFF2-40B4-BE49-F238E27FC236}">
                  <a16:creationId xmlns:a16="http://schemas.microsoft.com/office/drawing/2014/main" id="{B0A0C742-EFA8-43E7-876A-9148D29F0BE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37" name="Group 278">
                <a:extLst>
                  <a:ext uri="{FF2B5EF4-FFF2-40B4-BE49-F238E27FC236}">
                    <a16:creationId xmlns:a16="http://schemas.microsoft.com/office/drawing/2014/main" id="{99FF19E1-8FEA-4193-89A5-5199D80DE7D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40" name="Group 279">
                  <a:extLst>
                    <a:ext uri="{FF2B5EF4-FFF2-40B4-BE49-F238E27FC236}">
                      <a16:creationId xmlns:a16="http://schemas.microsoft.com/office/drawing/2014/main" id="{06E270CA-6AB5-4606-B7CF-95E7833105D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42" name="Group 280">
                    <a:extLst>
                      <a:ext uri="{FF2B5EF4-FFF2-40B4-BE49-F238E27FC236}">
                        <a16:creationId xmlns:a16="http://schemas.microsoft.com/office/drawing/2014/main" id="{805B0FB3-0FAB-41B6-87E8-0F3CBB238EF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45" name="Freeform 281">
                      <a:extLst>
                        <a:ext uri="{FF2B5EF4-FFF2-40B4-BE49-F238E27FC236}">
                          <a16:creationId xmlns:a16="http://schemas.microsoft.com/office/drawing/2014/main" id="{ED82EB94-18B1-4A88-9072-C7B85E12221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9034 w 1153"/>
                        <a:gd name="T1" fmla="*/ 1278 h 204"/>
                        <a:gd name="T2" fmla="*/ 9809 w 1153"/>
                        <a:gd name="T3" fmla="*/ 1400 h 204"/>
                        <a:gd name="T4" fmla="*/ 10463 w 1153"/>
                        <a:gd name="T5" fmla="*/ 1523 h 204"/>
                        <a:gd name="T6" fmla="*/ 10909 w 1153"/>
                        <a:gd name="T7" fmla="*/ 1666 h 204"/>
                        <a:gd name="T8" fmla="*/ 11034 w 1153"/>
                        <a:gd name="T9" fmla="*/ 1721 h 204"/>
                        <a:gd name="T10" fmla="*/ 11034 w 1153"/>
                        <a:gd name="T11" fmla="*/ 1755 h 204"/>
                        <a:gd name="T12" fmla="*/ 11034 w 1153"/>
                        <a:gd name="T13" fmla="*/ 2373 h 204"/>
                        <a:gd name="T14" fmla="*/ 11026 w 1153"/>
                        <a:gd name="T15" fmla="*/ 2449 h 204"/>
                        <a:gd name="T16" fmla="*/ 10977 w 1153"/>
                        <a:gd name="T17" fmla="*/ 2483 h 204"/>
                        <a:gd name="T18" fmla="*/ 10968 w 1153"/>
                        <a:gd name="T19" fmla="*/ 2537 h 204"/>
                        <a:gd name="T20" fmla="*/ 10932 w 1153"/>
                        <a:gd name="T21" fmla="*/ 2889 h 204"/>
                        <a:gd name="T22" fmla="*/ 10832 w 1153"/>
                        <a:gd name="T23" fmla="*/ 3278 h 204"/>
                        <a:gd name="T24" fmla="*/ 10747 w 1153"/>
                        <a:gd name="T25" fmla="*/ 3461 h 204"/>
                        <a:gd name="T26" fmla="*/ 10643 w 1153"/>
                        <a:gd name="T27" fmla="*/ 3510 h 204"/>
                        <a:gd name="T28" fmla="*/ 9724 w 1153"/>
                        <a:gd name="T29" fmla="*/ 3599 h 204"/>
                        <a:gd name="T30" fmla="*/ 8911 w 1153"/>
                        <a:gd name="T31" fmla="*/ 3617 h 204"/>
                        <a:gd name="T32" fmla="*/ 7771 w 1153"/>
                        <a:gd name="T33" fmla="*/ 3549 h 204"/>
                        <a:gd name="T34" fmla="*/ 5896 w 1153"/>
                        <a:gd name="T35" fmla="*/ 3333 h 204"/>
                        <a:gd name="T36" fmla="*/ 1713 w 1153"/>
                        <a:gd name="T37" fmla="*/ 3088 h 204"/>
                        <a:gd name="T38" fmla="*/ 1272 w 1153"/>
                        <a:gd name="T39" fmla="*/ 3189 h 204"/>
                        <a:gd name="T40" fmla="*/ 144 w 1153"/>
                        <a:gd name="T41" fmla="*/ 3210 h 204"/>
                        <a:gd name="T42" fmla="*/ 76 w 1153"/>
                        <a:gd name="T43" fmla="*/ 3189 h 204"/>
                        <a:gd name="T44" fmla="*/ 36 w 1153"/>
                        <a:gd name="T45" fmla="*/ 3101 h 204"/>
                        <a:gd name="T46" fmla="*/ 0 w 1153"/>
                        <a:gd name="T47" fmla="*/ 2889 h 204"/>
                        <a:gd name="T48" fmla="*/ 136 w 1153"/>
                        <a:gd name="T49" fmla="*/ 143 h 204"/>
                        <a:gd name="T50" fmla="*/ 172 w 1153"/>
                        <a:gd name="T51" fmla="*/ 34 h 204"/>
                        <a:gd name="T52" fmla="*/ 735 w 1153"/>
                        <a:gd name="T53" fmla="*/ 34 h 204"/>
                        <a:gd name="T54" fmla="*/ 964 w 1153"/>
                        <a:gd name="T55" fmla="*/ 143 h 204"/>
                        <a:gd name="T56" fmla="*/ 1185 w 1153"/>
                        <a:gd name="T57" fmla="*/ 339 h 204"/>
                        <a:gd name="T58" fmla="*/ 2079 w 1153"/>
                        <a:gd name="T59" fmla="*/ 1346 h 204"/>
                        <a:gd name="T60" fmla="*/ 2223 w 1153"/>
                        <a:gd name="T61" fmla="*/ 1421 h 204"/>
                        <a:gd name="T62" fmla="*/ 2452 w 1153"/>
                        <a:gd name="T63" fmla="*/ 1489 h 204"/>
                        <a:gd name="T64" fmla="*/ 6289 w 1153"/>
                        <a:gd name="T65" fmla="*/ 994 h 204"/>
                        <a:gd name="T66" fmla="*/ 6527 w 1153"/>
                        <a:gd name="T67" fmla="*/ 1468 h 204"/>
                        <a:gd name="T68" fmla="*/ 7822 w 1153"/>
                        <a:gd name="T69" fmla="*/ 1721 h 204"/>
                        <a:gd name="T70" fmla="*/ 8096 w 1153"/>
                        <a:gd name="T71" fmla="*/ 1700 h 204"/>
                        <a:gd name="T72" fmla="*/ 8357 w 1153"/>
                        <a:gd name="T73" fmla="*/ 1578 h 204"/>
                        <a:gd name="T74" fmla="*/ 8573 w 1153"/>
                        <a:gd name="T75" fmla="*/ 136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46" name="Freeform 282">
                      <a:extLst>
                        <a:ext uri="{FF2B5EF4-FFF2-40B4-BE49-F238E27FC236}">
                          <a16:creationId xmlns:a16="http://schemas.microsoft.com/office/drawing/2014/main" id="{AF92048B-F3DA-452F-9AB0-1332AE6FCDA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301 h 69"/>
                        <a:gd name="T2" fmla="*/ 157 w 247"/>
                        <a:gd name="T3" fmla="*/ 785 h 69"/>
                        <a:gd name="T4" fmla="*/ 561 w 247"/>
                        <a:gd name="T5" fmla="*/ 868 h 69"/>
                        <a:gd name="T6" fmla="*/ 1538 w 247"/>
                        <a:gd name="T7" fmla="*/ 1088 h 69"/>
                        <a:gd name="T8" fmla="*/ 2505 w 247"/>
                        <a:gd name="T9" fmla="*/ 880 h 69"/>
                        <a:gd name="T10" fmla="*/ 2566 w 247"/>
                        <a:gd name="T11" fmla="*/ 504 h 69"/>
                        <a:gd name="T12" fmla="*/ 2357 w 247"/>
                        <a:gd name="T13" fmla="*/ 396 h 69"/>
                        <a:gd name="T14" fmla="*/ 2143 w 247"/>
                        <a:gd name="T15" fmla="*/ 283 h 69"/>
                        <a:gd name="T16" fmla="*/ 1925 w 247"/>
                        <a:gd name="T17" fmla="*/ 188 h 69"/>
                        <a:gd name="T18" fmla="*/ 1715 w 247"/>
                        <a:gd name="T19" fmla="*/ 95 h 69"/>
                        <a:gd name="T20" fmla="*/ 1538 w 247"/>
                        <a:gd name="T21" fmla="*/ 33 h 69"/>
                        <a:gd name="T22" fmla="*/ 1362 w 247"/>
                        <a:gd name="T23" fmla="*/ 0 h 69"/>
                        <a:gd name="T24" fmla="*/ 1152 w 247"/>
                        <a:gd name="T25" fmla="*/ 33 h 69"/>
                        <a:gd name="T26" fmla="*/ 923 w 247"/>
                        <a:gd name="T27" fmla="*/ 83 h 69"/>
                        <a:gd name="T28" fmla="*/ 0 w 247"/>
                        <a:gd name="T29" fmla="*/ 301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43" name="Freeform 283">
                    <a:extLst>
                      <a:ext uri="{FF2B5EF4-FFF2-40B4-BE49-F238E27FC236}">
                        <a16:creationId xmlns:a16="http://schemas.microsoft.com/office/drawing/2014/main" id="{4C068DDB-C4C3-4BFA-925E-E0BABE5A77F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416 h 33"/>
                      <a:gd name="T2" fmla="*/ 0 w 293"/>
                      <a:gd name="T3" fmla="*/ 399 h 33"/>
                      <a:gd name="T4" fmla="*/ 1558 w 293"/>
                      <a:gd name="T5" fmla="*/ 102 h 33"/>
                      <a:gd name="T6" fmla="*/ 2005 w 293"/>
                      <a:gd name="T7" fmla="*/ 49 h 33"/>
                      <a:gd name="T8" fmla="*/ 2362 w 293"/>
                      <a:gd name="T9" fmla="*/ 49 h 33"/>
                      <a:gd name="T10" fmla="*/ 2656 w 293"/>
                      <a:gd name="T11" fmla="*/ 0 h 33"/>
                      <a:gd name="T12" fmla="*/ 2892 w 293"/>
                      <a:gd name="T13" fmla="*/ 0 h 33"/>
                      <a:gd name="T14" fmla="*/ 3249 w 293"/>
                      <a:gd name="T15" fmla="*/ 49 h 33"/>
                      <a:gd name="T16" fmla="*/ 3543 w 293"/>
                      <a:gd name="T17" fmla="*/ 76 h 33"/>
                      <a:gd name="T18" fmla="*/ 3799 w 293"/>
                      <a:gd name="T19" fmla="*/ 102 h 33"/>
                      <a:gd name="T20" fmla="*/ 3991 w 293"/>
                      <a:gd name="T21" fmla="*/ 169 h 33"/>
                      <a:gd name="T22" fmla="*/ 4143 w 293"/>
                      <a:gd name="T23" fmla="*/ 221 h 33"/>
                      <a:gd name="T24" fmla="*/ 4256 w 293"/>
                      <a:gd name="T25" fmla="*/ 297 h 33"/>
                      <a:gd name="T26" fmla="*/ 4318 w 293"/>
                      <a:gd name="T27" fmla="*/ 346 h 33"/>
                      <a:gd name="T28" fmla="*/ 4347 w 293"/>
                      <a:gd name="T29" fmla="*/ 416 h 33"/>
                      <a:gd name="T30" fmla="*/ 4318 w 293"/>
                      <a:gd name="T31" fmla="*/ 465 h 33"/>
                      <a:gd name="T32" fmla="*/ 4256 w 293"/>
                      <a:gd name="T33" fmla="*/ 541 h 33"/>
                      <a:gd name="T34" fmla="*/ 4143 w 293"/>
                      <a:gd name="T35" fmla="*/ 593 h 33"/>
                      <a:gd name="T36" fmla="*/ 3991 w 293"/>
                      <a:gd name="T37" fmla="*/ 669 h 33"/>
                      <a:gd name="T38" fmla="*/ 3799 w 293"/>
                      <a:gd name="T39" fmla="*/ 710 h 33"/>
                      <a:gd name="T40" fmla="*/ 3543 w 293"/>
                      <a:gd name="T41" fmla="*/ 736 h 33"/>
                      <a:gd name="T42" fmla="*/ 3249 w 293"/>
                      <a:gd name="T43" fmla="*/ 788 h 33"/>
                      <a:gd name="T44" fmla="*/ 2892 w 293"/>
                      <a:gd name="T45" fmla="*/ 812 h 33"/>
                      <a:gd name="T46" fmla="*/ 2669 w 293"/>
                      <a:gd name="T47" fmla="*/ 812 h 33"/>
                      <a:gd name="T48" fmla="*/ 2362 w 293"/>
                      <a:gd name="T49" fmla="*/ 812 h 33"/>
                      <a:gd name="T50" fmla="*/ 2005 w 293"/>
                      <a:gd name="T51" fmla="*/ 788 h 33"/>
                      <a:gd name="T52" fmla="*/ 1558 w 293"/>
                      <a:gd name="T53" fmla="*/ 710 h 33"/>
                      <a:gd name="T54" fmla="*/ 0 w 293"/>
                      <a:gd name="T55" fmla="*/ 416 h 33"/>
                      <a:gd name="T56" fmla="*/ 0 w 293"/>
                      <a:gd name="T57" fmla="*/ 41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44" name="Freeform 284">
                    <a:extLst>
                      <a:ext uri="{FF2B5EF4-FFF2-40B4-BE49-F238E27FC236}">
                        <a16:creationId xmlns:a16="http://schemas.microsoft.com/office/drawing/2014/main" id="{F641F354-E15B-48CE-B505-C014742381E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48 h 33"/>
                      <a:gd name="T2" fmla="*/ 0 w 293"/>
                      <a:gd name="T3" fmla="*/ 47 h 33"/>
                      <a:gd name="T4" fmla="*/ 102 w 293"/>
                      <a:gd name="T5" fmla="*/ 13 h 33"/>
                      <a:gd name="T6" fmla="*/ 129 w 293"/>
                      <a:gd name="T7" fmla="*/ 6 h 33"/>
                      <a:gd name="T8" fmla="*/ 153 w 293"/>
                      <a:gd name="T9" fmla="*/ 6 h 33"/>
                      <a:gd name="T10" fmla="*/ 173 w 293"/>
                      <a:gd name="T11" fmla="*/ 0 h 33"/>
                      <a:gd name="T12" fmla="*/ 186 w 293"/>
                      <a:gd name="T13" fmla="*/ 0 h 33"/>
                      <a:gd name="T14" fmla="*/ 210 w 293"/>
                      <a:gd name="T15" fmla="*/ 6 h 33"/>
                      <a:gd name="T16" fmla="*/ 230 w 293"/>
                      <a:gd name="T17" fmla="*/ 9 h 33"/>
                      <a:gd name="T18" fmla="*/ 247 w 293"/>
                      <a:gd name="T19" fmla="*/ 13 h 33"/>
                      <a:gd name="T20" fmla="*/ 257 w 293"/>
                      <a:gd name="T21" fmla="*/ 20 h 33"/>
                      <a:gd name="T22" fmla="*/ 267 w 293"/>
                      <a:gd name="T23" fmla="*/ 27 h 33"/>
                      <a:gd name="T24" fmla="*/ 275 w 293"/>
                      <a:gd name="T25" fmla="*/ 34 h 33"/>
                      <a:gd name="T26" fmla="*/ 279 w 293"/>
                      <a:gd name="T27" fmla="*/ 40 h 33"/>
                      <a:gd name="T28" fmla="*/ 281 w 293"/>
                      <a:gd name="T29" fmla="*/ 48 h 33"/>
                      <a:gd name="T30" fmla="*/ 279 w 293"/>
                      <a:gd name="T31" fmla="*/ 54 h 33"/>
                      <a:gd name="T32" fmla="*/ 275 w 293"/>
                      <a:gd name="T33" fmla="*/ 63 h 33"/>
                      <a:gd name="T34" fmla="*/ 267 w 293"/>
                      <a:gd name="T35" fmla="*/ 68 h 33"/>
                      <a:gd name="T36" fmla="*/ 257 w 293"/>
                      <a:gd name="T37" fmla="*/ 77 h 33"/>
                      <a:gd name="T38" fmla="*/ 247 w 293"/>
                      <a:gd name="T39" fmla="*/ 83 h 33"/>
                      <a:gd name="T40" fmla="*/ 230 w 293"/>
                      <a:gd name="T41" fmla="*/ 87 h 33"/>
                      <a:gd name="T42" fmla="*/ 210 w 293"/>
                      <a:gd name="T43" fmla="*/ 94 h 33"/>
                      <a:gd name="T44" fmla="*/ 186 w 293"/>
                      <a:gd name="T45" fmla="*/ 95 h 33"/>
                      <a:gd name="T46" fmla="*/ 174 w 293"/>
                      <a:gd name="T47" fmla="*/ 95 h 33"/>
                      <a:gd name="T48" fmla="*/ 153 w 293"/>
                      <a:gd name="T49" fmla="*/ 95 h 33"/>
                      <a:gd name="T50" fmla="*/ 129 w 293"/>
                      <a:gd name="T51" fmla="*/ 94 h 33"/>
                      <a:gd name="T52" fmla="*/ 102 w 293"/>
                      <a:gd name="T53" fmla="*/ 83 h 33"/>
                      <a:gd name="T54" fmla="*/ 0 w 293"/>
                      <a:gd name="T55" fmla="*/ 48 h 33"/>
                      <a:gd name="T56" fmla="*/ 0 w 293"/>
                      <a:gd name="T57" fmla="*/ 48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41" name="Line 285">
                  <a:extLst>
                    <a:ext uri="{FF2B5EF4-FFF2-40B4-BE49-F238E27FC236}">
                      <a16:creationId xmlns:a16="http://schemas.microsoft.com/office/drawing/2014/main" id="{B25EE1EC-45A1-40A3-A1A7-0C30B746BA1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38" name="AutoShape 286">
                <a:extLst>
                  <a:ext uri="{FF2B5EF4-FFF2-40B4-BE49-F238E27FC236}">
                    <a16:creationId xmlns:a16="http://schemas.microsoft.com/office/drawing/2014/main" id="{90B24E5D-9C5B-4EAD-9D84-B3A8CD997F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139" name="Line 287">
                <a:extLst>
                  <a:ext uri="{FF2B5EF4-FFF2-40B4-BE49-F238E27FC236}">
                    <a16:creationId xmlns:a16="http://schemas.microsoft.com/office/drawing/2014/main" id="{EEE9D45B-A284-49BD-A4DD-99065C225B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47" name="Group 301">
            <a:extLst>
              <a:ext uri="{FF2B5EF4-FFF2-40B4-BE49-F238E27FC236}">
                <a16:creationId xmlns:a16="http://schemas.microsoft.com/office/drawing/2014/main" id="{85E67F09-E938-44EC-A9C8-0873C2DD6B6B}"/>
              </a:ext>
            </a:extLst>
          </p:cNvPr>
          <p:cNvGrpSpPr>
            <a:grpSpLocks/>
          </p:cNvGrpSpPr>
          <p:nvPr/>
        </p:nvGrpSpPr>
        <p:grpSpPr bwMode="auto">
          <a:xfrm rot="2417999" flipH="1" flipV="1">
            <a:off x="5249862" y="2759252"/>
            <a:ext cx="296862" cy="430212"/>
            <a:chOff x="2820" y="264"/>
            <a:chExt cx="420" cy="1452"/>
          </a:xfrm>
        </p:grpSpPr>
        <p:sp>
          <p:nvSpPr>
            <p:cNvPr id="148" name="Line 302">
              <a:extLst>
                <a:ext uri="{FF2B5EF4-FFF2-40B4-BE49-F238E27FC236}">
                  <a16:creationId xmlns:a16="http://schemas.microsoft.com/office/drawing/2014/main" id="{A498162B-C9A4-464B-B234-6DA1FD3210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49" name="Group 303">
              <a:extLst>
                <a:ext uri="{FF2B5EF4-FFF2-40B4-BE49-F238E27FC236}">
                  <a16:creationId xmlns:a16="http://schemas.microsoft.com/office/drawing/2014/main" id="{5848FB7A-B0E5-41D9-B526-86DD880DE1F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50" name="Group 304">
                <a:extLst>
                  <a:ext uri="{FF2B5EF4-FFF2-40B4-BE49-F238E27FC236}">
                    <a16:creationId xmlns:a16="http://schemas.microsoft.com/office/drawing/2014/main" id="{DD7F3D78-1038-4AE7-B09C-6D48AE70A32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53" name="Group 305">
                  <a:extLst>
                    <a:ext uri="{FF2B5EF4-FFF2-40B4-BE49-F238E27FC236}">
                      <a16:creationId xmlns:a16="http://schemas.microsoft.com/office/drawing/2014/main" id="{71936EA5-5BD2-4C6E-B12B-18DB0DDDCDA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55" name="Group 306">
                    <a:extLst>
                      <a:ext uri="{FF2B5EF4-FFF2-40B4-BE49-F238E27FC236}">
                        <a16:creationId xmlns:a16="http://schemas.microsoft.com/office/drawing/2014/main" id="{63FADD06-10C3-4626-9F19-4CC2C14B63B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58" name="Freeform 307">
                      <a:extLst>
                        <a:ext uri="{FF2B5EF4-FFF2-40B4-BE49-F238E27FC236}">
                          <a16:creationId xmlns:a16="http://schemas.microsoft.com/office/drawing/2014/main" id="{2F199ABA-B24C-42A6-85FC-14E86BF8686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9034 w 1153"/>
                        <a:gd name="T1" fmla="*/ 1278 h 204"/>
                        <a:gd name="T2" fmla="*/ 9809 w 1153"/>
                        <a:gd name="T3" fmla="*/ 1400 h 204"/>
                        <a:gd name="T4" fmla="*/ 10463 w 1153"/>
                        <a:gd name="T5" fmla="*/ 1523 h 204"/>
                        <a:gd name="T6" fmla="*/ 10909 w 1153"/>
                        <a:gd name="T7" fmla="*/ 1666 h 204"/>
                        <a:gd name="T8" fmla="*/ 11034 w 1153"/>
                        <a:gd name="T9" fmla="*/ 1721 h 204"/>
                        <a:gd name="T10" fmla="*/ 11034 w 1153"/>
                        <a:gd name="T11" fmla="*/ 1755 h 204"/>
                        <a:gd name="T12" fmla="*/ 11034 w 1153"/>
                        <a:gd name="T13" fmla="*/ 2373 h 204"/>
                        <a:gd name="T14" fmla="*/ 11026 w 1153"/>
                        <a:gd name="T15" fmla="*/ 2449 h 204"/>
                        <a:gd name="T16" fmla="*/ 10977 w 1153"/>
                        <a:gd name="T17" fmla="*/ 2483 h 204"/>
                        <a:gd name="T18" fmla="*/ 10968 w 1153"/>
                        <a:gd name="T19" fmla="*/ 2537 h 204"/>
                        <a:gd name="T20" fmla="*/ 10932 w 1153"/>
                        <a:gd name="T21" fmla="*/ 2889 h 204"/>
                        <a:gd name="T22" fmla="*/ 10832 w 1153"/>
                        <a:gd name="T23" fmla="*/ 3278 h 204"/>
                        <a:gd name="T24" fmla="*/ 10747 w 1153"/>
                        <a:gd name="T25" fmla="*/ 3461 h 204"/>
                        <a:gd name="T26" fmla="*/ 10643 w 1153"/>
                        <a:gd name="T27" fmla="*/ 3510 h 204"/>
                        <a:gd name="T28" fmla="*/ 9724 w 1153"/>
                        <a:gd name="T29" fmla="*/ 3599 h 204"/>
                        <a:gd name="T30" fmla="*/ 8911 w 1153"/>
                        <a:gd name="T31" fmla="*/ 3617 h 204"/>
                        <a:gd name="T32" fmla="*/ 7771 w 1153"/>
                        <a:gd name="T33" fmla="*/ 3549 h 204"/>
                        <a:gd name="T34" fmla="*/ 5896 w 1153"/>
                        <a:gd name="T35" fmla="*/ 3333 h 204"/>
                        <a:gd name="T36" fmla="*/ 1713 w 1153"/>
                        <a:gd name="T37" fmla="*/ 3088 h 204"/>
                        <a:gd name="T38" fmla="*/ 1272 w 1153"/>
                        <a:gd name="T39" fmla="*/ 3189 h 204"/>
                        <a:gd name="T40" fmla="*/ 144 w 1153"/>
                        <a:gd name="T41" fmla="*/ 3210 h 204"/>
                        <a:gd name="T42" fmla="*/ 76 w 1153"/>
                        <a:gd name="T43" fmla="*/ 3189 h 204"/>
                        <a:gd name="T44" fmla="*/ 36 w 1153"/>
                        <a:gd name="T45" fmla="*/ 3101 h 204"/>
                        <a:gd name="T46" fmla="*/ 0 w 1153"/>
                        <a:gd name="T47" fmla="*/ 2889 h 204"/>
                        <a:gd name="T48" fmla="*/ 136 w 1153"/>
                        <a:gd name="T49" fmla="*/ 143 h 204"/>
                        <a:gd name="T50" fmla="*/ 172 w 1153"/>
                        <a:gd name="T51" fmla="*/ 34 h 204"/>
                        <a:gd name="T52" fmla="*/ 735 w 1153"/>
                        <a:gd name="T53" fmla="*/ 34 h 204"/>
                        <a:gd name="T54" fmla="*/ 964 w 1153"/>
                        <a:gd name="T55" fmla="*/ 143 h 204"/>
                        <a:gd name="T56" fmla="*/ 1185 w 1153"/>
                        <a:gd name="T57" fmla="*/ 339 h 204"/>
                        <a:gd name="T58" fmla="*/ 2079 w 1153"/>
                        <a:gd name="T59" fmla="*/ 1346 h 204"/>
                        <a:gd name="T60" fmla="*/ 2223 w 1153"/>
                        <a:gd name="T61" fmla="*/ 1421 h 204"/>
                        <a:gd name="T62" fmla="*/ 2452 w 1153"/>
                        <a:gd name="T63" fmla="*/ 1489 h 204"/>
                        <a:gd name="T64" fmla="*/ 6289 w 1153"/>
                        <a:gd name="T65" fmla="*/ 994 h 204"/>
                        <a:gd name="T66" fmla="*/ 6527 w 1153"/>
                        <a:gd name="T67" fmla="*/ 1468 h 204"/>
                        <a:gd name="T68" fmla="*/ 7822 w 1153"/>
                        <a:gd name="T69" fmla="*/ 1721 h 204"/>
                        <a:gd name="T70" fmla="*/ 8096 w 1153"/>
                        <a:gd name="T71" fmla="*/ 1700 h 204"/>
                        <a:gd name="T72" fmla="*/ 8357 w 1153"/>
                        <a:gd name="T73" fmla="*/ 1578 h 204"/>
                        <a:gd name="T74" fmla="*/ 8573 w 1153"/>
                        <a:gd name="T75" fmla="*/ 136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59" name="Freeform 308">
                      <a:extLst>
                        <a:ext uri="{FF2B5EF4-FFF2-40B4-BE49-F238E27FC236}">
                          <a16:creationId xmlns:a16="http://schemas.microsoft.com/office/drawing/2014/main" id="{EF46A268-354F-4045-AEDD-7C02EE6F69C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301 h 69"/>
                        <a:gd name="T2" fmla="*/ 157 w 247"/>
                        <a:gd name="T3" fmla="*/ 785 h 69"/>
                        <a:gd name="T4" fmla="*/ 561 w 247"/>
                        <a:gd name="T5" fmla="*/ 868 h 69"/>
                        <a:gd name="T6" fmla="*/ 1538 w 247"/>
                        <a:gd name="T7" fmla="*/ 1088 h 69"/>
                        <a:gd name="T8" fmla="*/ 2505 w 247"/>
                        <a:gd name="T9" fmla="*/ 880 h 69"/>
                        <a:gd name="T10" fmla="*/ 2566 w 247"/>
                        <a:gd name="T11" fmla="*/ 504 h 69"/>
                        <a:gd name="T12" fmla="*/ 2357 w 247"/>
                        <a:gd name="T13" fmla="*/ 396 h 69"/>
                        <a:gd name="T14" fmla="*/ 2143 w 247"/>
                        <a:gd name="T15" fmla="*/ 283 h 69"/>
                        <a:gd name="T16" fmla="*/ 1925 w 247"/>
                        <a:gd name="T17" fmla="*/ 188 h 69"/>
                        <a:gd name="T18" fmla="*/ 1715 w 247"/>
                        <a:gd name="T19" fmla="*/ 95 h 69"/>
                        <a:gd name="T20" fmla="*/ 1538 w 247"/>
                        <a:gd name="T21" fmla="*/ 33 h 69"/>
                        <a:gd name="T22" fmla="*/ 1362 w 247"/>
                        <a:gd name="T23" fmla="*/ 0 h 69"/>
                        <a:gd name="T24" fmla="*/ 1152 w 247"/>
                        <a:gd name="T25" fmla="*/ 33 h 69"/>
                        <a:gd name="T26" fmla="*/ 923 w 247"/>
                        <a:gd name="T27" fmla="*/ 83 h 69"/>
                        <a:gd name="T28" fmla="*/ 0 w 247"/>
                        <a:gd name="T29" fmla="*/ 301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56" name="Freeform 309">
                    <a:extLst>
                      <a:ext uri="{FF2B5EF4-FFF2-40B4-BE49-F238E27FC236}">
                        <a16:creationId xmlns:a16="http://schemas.microsoft.com/office/drawing/2014/main" id="{AE35072E-71C0-4A6C-8A40-F7BE79C3B28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416 h 33"/>
                      <a:gd name="T2" fmla="*/ 0 w 293"/>
                      <a:gd name="T3" fmla="*/ 399 h 33"/>
                      <a:gd name="T4" fmla="*/ 1558 w 293"/>
                      <a:gd name="T5" fmla="*/ 102 h 33"/>
                      <a:gd name="T6" fmla="*/ 2005 w 293"/>
                      <a:gd name="T7" fmla="*/ 49 h 33"/>
                      <a:gd name="T8" fmla="*/ 2362 w 293"/>
                      <a:gd name="T9" fmla="*/ 49 h 33"/>
                      <a:gd name="T10" fmla="*/ 2656 w 293"/>
                      <a:gd name="T11" fmla="*/ 0 h 33"/>
                      <a:gd name="T12" fmla="*/ 2892 w 293"/>
                      <a:gd name="T13" fmla="*/ 0 h 33"/>
                      <a:gd name="T14" fmla="*/ 3249 w 293"/>
                      <a:gd name="T15" fmla="*/ 49 h 33"/>
                      <a:gd name="T16" fmla="*/ 3543 w 293"/>
                      <a:gd name="T17" fmla="*/ 76 h 33"/>
                      <a:gd name="T18" fmla="*/ 3799 w 293"/>
                      <a:gd name="T19" fmla="*/ 102 h 33"/>
                      <a:gd name="T20" fmla="*/ 3991 w 293"/>
                      <a:gd name="T21" fmla="*/ 169 h 33"/>
                      <a:gd name="T22" fmla="*/ 4143 w 293"/>
                      <a:gd name="T23" fmla="*/ 221 h 33"/>
                      <a:gd name="T24" fmla="*/ 4256 w 293"/>
                      <a:gd name="T25" fmla="*/ 297 h 33"/>
                      <a:gd name="T26" fmla="*/ 4318 w 293"/>
                      <a:gd name="T27" fmla="*/ 346 h 33"/>
                      <a:gd name="T28" fmla="*/ 4347 w 293"/>
                      <a:gd name="T29" fmla="*/ 416 h 33"/>
                      <a:gd name="T30" fmla="*/ 4318 w 293"/>
                      <a:gd name="T31" fmla="*/ 465 h 33"/>
                      <a:gd name="T32" fmla="*/ 4256 w 293"/>
                      <a:gd name="T33" fmla="*/ 541 h 33"/>
                      <a:gd name="T34" fmla="*/ 4143 w 293"/>
                      <a:gd name="T35" fmla="*/ 593 h 33"/>
                      <a:gd name="T36" fmla="*/ 3991 w 293"/>
                      <a:gd name="T37" fmla="*/ 669 h 33"/>
                      <a:gd name="T38" fmla="*/ 3799 w 293"/>
                      <a:gd name="T39" fmla="*/ 710 h 33"/>
                      <a:gd name="T40" fmla="*/ 3543 w 293"/>
                      <a:gd name="T41" fmla="*/ 736 h 33"/>
                      <a:gd name="T42" fmla="*/ 3249 w 293"/>
                      <a:gd name="T43" fmla="*/ 788 h 33"/>
                      <a:gd name="T44" fmla="*/ 2892 w 293"/>
                      <a:gd name="T45" fmla="*/ 812 h 33"/>
                      <a:gd name="T46" fmla="*/ 2669 w 293"/>
                      <a:gd name="T47" fmla="*/ 812 h 33"/>
                      <a:gd name="T48" fmla="*/ 2362 w 293"/>
                      <a:gd name="T49" fmla="*/ 812 h 33"/>
                      <a:gd name="T50" fmla="*/ 2005 w 293"/>
                      <a:gd name="T51" fmla="*/ 788 h 33"/>
                      <a:gd name="T52" fmla="*/ 1558 w 293"/>
                      <a:gd name="T53" fmla="*/ 710 h 33"/>
                      <a:gd name="T54" fmla="*/ 0 w 293"/>
                      <a:gd name="T55" fmla="*/ 416 h 33"/>
                      <a:gd name="T56" fmla="*/ 0 w 293"/>
                      <a:gd name="T57" fmla="*/ 41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57" name="Freeform 310">
                    <a:extLst>
                      <a:ext uri="{FF2B5EF4-FFF2-40B4-BE49-F238E27FC236}">
                        <a16:creationId xmlns:a16="http://schemas.microsoft.com/office/drawing/2014/main" id="{32EEF7A2-E785-4538-A3B1-BCE74A4915D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48 h 33"/>
                      <a:gd name="T2" fmla="*/ 0 w 293"/>
                      <a:gd name="T3" fmla="*/ 47 h 33"/>
                      <a:gd name="T4" fmla="*/ 102 w 293"/>
                      <a:gd name="T5" fmla="*/ 13 h 33"/>
                      <a:gd name="T6" fmla="*/ 129 w 293"/>
                      <a:gd name="T7" fmla="*/ 6 h 33"/>
                      <a:gd name="T8" fmla="*/ 153 w 293"/>
                      <a:gd name="T9" fmla="*/ 6 h 33"/>
                      <a:gd name="T10" fmla="*/ 173 w 293"/>
                      <a:gd name="T11" fmla="*/ 0 h 33"/>
                      <a:gd name="T12" fmla="*/ 186 w 293"/>
                      <a:gd name="T13" fmla="*/ 0 h 33"/>
                      <a:gd name="T14" fmla="*/ 210 w 293"/>
                      <a:gd name="T15" fmla="*/ 6 h 33"/>
                      <a:gd name="T16" fmla="*/ 230 w 293"/>
                      <a:gd name="T17" fmla="*/ 9 h 33"/>
                      <a:gd name="T18" fmla="*/ 247 w 293"/>
                      <a:gd name="T19" fmla="*/ 13 h 33"/>
                      <a:gd name="T20" fmla="*/ 257 w 293"/>
                      <a:gd name="T21" fmla="*/ 20 h 33"/>
                      <a:gd name="T22" fmla="*/ 267 w 293"/>
                      <a:gd name="T23" fmla="*/ 27 h 33"/>
                      <a:gd name="T24" fmla="*/ 275 w 293"/>
                      <a:gd name="T25" fmla="*/ 34 h 33"/>
                      <a:gd name="T26" fmla="*/ 279 w 293"/>
                      <a:gd name="T27" fmla="*/ 40 h 33"/>
                      <a:gd name="T28" fmla="*/ 281 w 293"/>
                      <a:gd name="T29" fmla="*/ 48 h 33"/>
                      <a:gd name="T30" fmla="*/ 279 w 293"/>
                      <a:gd name="T31" fmla="*/ 54 h 33"/>
                      <a:gd name="T32" fmla="*/ 275 w 293"/>
                      <a:gd name="T33" fmla="*/ 63 h 33"/>
                      <a:gd name="T34" fmla="*/ 267 w 293"/>
                      <a:gd name="T35" fmla="*/ 68 h 33"/>
                      <a:gd name="T36" fmla="*/ 257 w 293"/>
                      <a:gd name="T37" fmla="*/ 77 h 33"/>
                      <a:gd name="T38" fmla="*/ 247 w 293"/>
                      <a:gd name="T39" fmla="*/ 83 h 33"/>
                      <a:gd name="T40" fmla="*/ 230 w 293"/>
                      <a:gd name="T41" fmla="*/ 87 h 33"/>
                      <a:gd name="T42" fmla="*/ 210 w 293"/>
                      <a:gd name="T43" fmla="*/ 94 h 33"/>
                      <a:gd name="T44" fmla="*/ 186 w 293"/>
                      <a:gd name="T45" fmla="*/ 95 h 33"/>
                      <a:gd name="T46" fmla="*/ 174 w 293"/>
                      <a:gd name="T47" fmla="*/ 95 h 33"/>
                      <a:gd name="T48" fmla="*/ 153 w 293"/>
                      <a:gd name="T49" fmla="*/ 95 h 33"/>
                      <a:gd name="T50" fmla="*/ 129 w 293"/>
                      <a:gd name="T51" fmla="*/ 94 h 33"/>
                      <a:gd name="T52" fmla="*/ 102 w 293"/>
                      <a:gd name="T53" fmla="*/ 83 h 33"/>
                      <a:gd name="T54" fmla="*/ 0 w 293"/>
                      <a:gd name="T55" fmla="*/ 48 h 33"/>
                      <a:gd name="T56" fmla="*/ 0 w 293"/>
                      <a:gd name="T57" fmla="*/ 48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54" name="Line 311">
                  <a:extLst>
                    <a:ext uri="{FF2B5EF4-FFF2-40B4-BE49-F238E27FC236}">
                      <a16:creationId xmlns:a16="http://schemas.microsoft.com/office/drawing/2014/main" id="{2EA51E8A-7BD4-4A8A-A50D-4773FE7050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51" name="AutoShape 312">
                <a:extLst>
                  <a:ext uri="{FF2B5EF4-FFF2-40B4-BE49-F238E27FC236}">
                    <a16:creationId xmlns:a16="http://schemas.microsoft.com/office/drawing/2014/main" id="{7D98C145-E5DA-4C42-8125-A55453A819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152" name="Line 313">
                <a:extLst>
                  <a:ext uri="{FF2B5EF4-FFF2-40B4-BE49-F238E27FC236}">
                    <a16:creationId xmlns:a16="http://schemas.microsoft.com/office/drawing/2014/main" id="{4D00B02E-50B2-403E-B217-03D73694AA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160" name="AutoShape 228">
            <a:extLst>
              <a:ext uri="{FF2B5EF4-FFF2-40B4-BE49-F238E27FC236}">
                <a16:creationId xmlns:a16="http://schemas.microsoft.com/office/drawing/2014/main" id="{1E0D4946-2426-4A3F-A17C-51732ABC3D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6831" y="3815666"/>
            <a:ext cx="490538" cy="188912"/>
          </a:xfrm>
          <a:prstGeom prst="rightArrow">
            <a:avLst>
              <a:gd name="adj1" fmla="val 50000"/>
              <a:gd name="adj2" fmla="val 64916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grpSp>
        <p:nvGrpSpPr>
          <p:cNvPr id="161" name="Group 168">
            <a:extLst>
              <a:ext uri="{FF2B5EF4-FFF2-40B4-BE49-F238E27FC236}">
                <a16:creationId xmlns:a16="http://schemas.microsoft.com/office/drawing/2014/main" id="{15EF499A-D3D6-4F7F-80F1-4C39027DE3D5}"/>
              </a:ext>
            </a:extLst>
          </p:cNvPr>
          <p:cNvGrpSpPr>
            <a:grpSpLocks/>
          </p:cNvGrpSpPr>
          <p:nvPr/>
        </p:nvGrpSpPr>
        <p:grpSpPr bwMode="auto">
          <a:xfrm rot="16200000" flipH="1" flipV="1">
            <a:off x="2690019" y="4833144"/>
            <a:ext cx="323850" cy="515938"/>
            <a:chOff x="2820" y="264"/>
            <a:chExt cx="420" cy="1452"/>
          </a:xfrm>
        </p:grpSpPr>
        <p:sp>
          <p:nvSpPr>
            <p:cNvPr id="162" name="Line 169">
              <a:extLst>
                <a:ext uri="{FF2B5EF4-FFF2-40B4-BE49-F238E27FC236}">
                  <a16:creationId xmlns:a16="http://schemas.microsoft.com/office/drawing/2014/main" id="{92C7EC0A-90B9-4CAC-81D3-B42554A8EF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63" name="Group 170">
              <a:extLst>
                <a:ext uri="{FF2B5EF4-FFF2-40B4-BE49-F238E27FC236}">
                  <a16:creationId xmlns:a16="http://schemas.microsoft.com/office/drawing/2014/main" id="{CAEAB722-165C-4EFE-B3C0-50FEB73397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64" name="Group 171">
                <a:extLst>
                  <a:ext uri="{FF2B5EF4-FFF2-40B4-BE49-F238E27FC236}">
                    <a16:creationId xmlns:a16="http://schemas.microsoft.com/office/drawing/2014/main" id="{F63490A0-BC94-40C2-98D3-439DB993193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67" name="Group 172">
                  <a:extLst>
                    <a:ext uri="{FF2B5EF4-FFF2-40B4-BE49-F238E27FC236}">
                      <a16:creationId xmlns:a16="http://schemas.microsoft.com/office/drawing/2014/main" id="{9B275B00-421B-46DE-8757-50F78012D6E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69" name="Group 173">
                    <a:extLst>
                      <a:ext uri="{FF2B5EF4-FFF2-40B4-BE49-F238E27FC236}">
                        <a16:creationId xmlns:a16="http://schemas.microsoft.com/office/drawing/2014/main" id="{E88E6C7A-47B5-4A4C-A62C-18AFF0BFB31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72" name="Freeform 174">
                      <a:extLst>
                        <a:ext uri="{FF2B5EF4-FFF2-40B4-BE49-F238E27FC236}">
                          <a16:creationId xmlns:a16="http://schemas.microsoft.com/office/drawing/2014/main" id="{D0AE9110-22B9-406B-AF77-F3C7949D949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9034 w 1153"/>
                        <a:gd name="T1" fmla="*/ 1278 h 204"/>
                        <a:gd name="T2" fmla="*/ 9809 w 1153"/>
                        <a:gd name="T3" fmla="*/ 1400 h 204"/>
                        <a:gd name="T4" fmla="*/ 10463 w 1153"/>
                        <a:gd name="T5" fmla="*/ 1523 h 204"/>
                        <a:gd name="T6" fmla="*/ 10909 w 1153"/>
                        <a:gd name="T7" fmla="*/ 1666 h 204"/>
                        <a:gd name="T8" fmla="*/ 11034 w 1153"/>
                        <a:gd name="T9" fmla="*/ 1721 h 204"/>
                        <a:gd name="T10" fmla="*/ 11034 w 1153"/>
                        <a:gd name="T11" fmla="*/ 1755 h 204"/>
                        <a:gd name="T12" fmla="*/ 11034 w 1153"/>
                        <a:gd name="T13" fmla="*/ 2373 h 204"/>
                        <a:gd name="T14" fmla="*/ 11026 w 1153"/>
                        <a:gd name="T15" fmla="*/ 2449 h 204"/>
                        <a:gd name="T16" fmla="*/ 10977 w 1153"/>
                        <a:gd name="T17" fmla="*/ 2483 h 204"/>
                        <a:gd name="T18" fmla="*/ 10968 w 1153"/>
                        <a:gd name="T19" fmla="*/ 2537 h 204"/>
                        <a:gd name="T20" fmla="*/ 10932 w 1153"/>
                        <a:gd name="T21" fmla="*/ 2889 h 204"/>
                        <a:gd name="T22" fmla="*/ 10832 w 1153"/>
                        <a:gd name="T23" fmla="*/ 3278 h 204"/>
                        <a:gd name="T24" fmla="*/ 10747 w 1153"/>
                        <a:gd name="T25" fmla="*/ 3461 h 204"/>
                        <a:gd name="T26" fmla="*/ 10643 w 1153"/>
                        <a:gd name="T27" fmla="*/ 3510 h 204"/>
                        <a:gd name="T28" fmla="*/ 9724 w 1153"/>
                        <a:gd name="T29" fmla="*/ 3599 h 204"/>
                        <a:gd name="T30" fmla="*/ 8911 w 1153"/>
                        <a:gd name="T31" fmla="*/ 3617 h 204"/>
                        <a:gd name="T32" fmla="*/ 7771 w 1153"/>
                        <a:gd name="T33" fmla="*/ 3549 h 204"/>
                        <a:gd name="T34" fmla="*/ 5896 w 1153"/>
                        <a:gd name="T35" fmla="*/ 3333 h 204"/>
                        <a:gd name="T36" fmla="*/ 1713 w 1153"/>
                        <a:gd name="T37" fmla="*/ 3088 h 204"/>
                        <a:gd name="T38" fmla="*/ 1272 w 1153"/>
                        <a:gd name="T39" fmla="*/ 3189 h 204"/>
                        <a:gd name="T40" fmla="*/ 144 w 1153"/>
                        <a:gd name="T41" fmla="*/ 3210 h 204"/>
                        <a:gd name="T42" fmla="*/ 76 w 1153"/>
                        <a:gd name="T43" fmla="*/ 3189 h 204"/>
                        <a:gd name="T44" fmla="*/ 36 w 1153"/>
                        <a:gd name="T45" fmla="*/ 3101 h 204"/>
                        <a:gd name="T46" fmla="*/ 0 w 1153"/>
                        <a:gd name="T47" fmla="*/ 2889 h 204"/>
                        <a:gd name="T48" fmla="*/ 136 w 1153"/>
                        <a:gd name="T49" fmla="*/ 143 h 204"/>
                        <a:gd name="T50" fmla="*/ 172 w 1153"/>
                        <a:gd name="T51" fmla="*/ 34 h 204"/>
                        <a:gd name="T52" fmla="*/ 735 w 1153"/>
                        <a:gd name="T53" fmla="*/ 34 h 204"/>
                        <a:gd name="T54" fmla="*/ 964 w 1153"/>
                        <a:gd name="T55" fmla="*/ 143 h 204"/>
                        <a:gd name="T56" fmla="*/ 1185 w 1153"/>
                        <a:gd name="T57" fmla="*/ 339 h 204"/>
                        <a:gd name="T58" fmla="*/ 2079 w 1153"/>
                        <a:gd name="T59" fmla="*/ 1346 h 204"/>
                        <a:gd name="T60" fmla="*/ 2223 w 1153"/>
                        <a:gd name="T61" fmla="*/ 1421 h 204"/>
                        <a:gd name="T62" fmla="*/ 2452 w 1153"/>
                        <a:gd name="T63" fmla="*/ 1489 h 204"/>
                        <a:gd name="T64" fmla="*/ 6289 w 1153"/>
                        <a:gd name="T65" fmla="*/ 994 h 204"/>
                        <a:gd name="T66" fmla="*/ 6527 w 1153"/>
                        <a:gd name="T67" fmla="*/ 1468 h 204"/>
                        <a:gd name="T68" fmla="*/ 7822 w 1153"/>
                        <a:gd name="T69" fmla="*/ 1721 h 204"/>
                        <a:gd name="T70" fmla="*/ 8096 w 1153"/>
                        <a:gd name="T71" fmla="*/ 1700 h 204"/>
                        <a:gd name="T72" fmla="*/ 8357 w 1153"/>
                        <a:gd name="T73" fmla="*/ 1578 h 204"/>
                        <a:gd name="T74" fmla="*/ 8573 w 1153"/>
                        <a:gd name="T75" fmla="*/ 136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73" name="Freeform 175">
                      <a:extLst>
                        <a:ext uri="{FF2B5EF4-FFF2-40B4-BE49-F238E27FC236}">
                          <a16:creationId xmlns:a16="http://schemas.microsoft.com/office/drawing/2014/main" id="{46B87C99-08D8-41EB-8DF7-1E089D43298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301 h 69"/>
                        <a:gd name="T2" fmla="*/ 157 w 247"/>
                        <a:gd name="T3" fmla="*/ 785 h 69"/>
                        <a:gd name="T4" fmla="*/ 561 w 247"/>
                        <a:gd name="T5" fmla="*/ 868 h 69"/>
                        <a:gd name="T6" fmla="*/ 1538 w 247"/>
                        <a:gd name="T7" fmla="*/ 1088 h 69"/>
                        <a:gd name="T8" fmla="*/ 2505 w 247"/>
                        <a:gd name="T9" fmla="*/ 880 h 69"/>
                        <a:gd name="T10" fmla="*/ 2566 w 247"/>
                        <a:gd name="T11" fmla="*/ 504 h 69"/>
                        <a:gd name="T12" fmla="*/ 2357 w 247"/>
                        <a:gd name="T13" fmla="*/ 396 h 69"/>
                        <a:gd name="T14" fmla="*/ 2143 w 247"/>
                        <a:gd name="T15" fmla="*/ 283 h 69"/>
                        <a:gd name="T16" fmla="*/ 1925 w 247"/>
                        <a:gd name="T17" fmla="*/ 188 h 69"/>
                        <a:gd name="T18" fmla="*/ 1715 w 247"/>
                        <a:gd name="T19" fmla="*/ 95 h 69"/>
                        <a:gd name="T20" fmla="*/ 1538 w 247"/>
                        <a:gd name="T21" fmla="*/ 33 h 69"/>
                        <a:gd name="T22" fmla="*/ 1362 w 247"/>
                        <a:gd name="T23" fmla="*/ 0 h 69"/>
                        <a:gd name="T24" fmla="*/ 1152 w 247"/>
                        <a:gd name="T25" fmla="*/ 33 h 69"/>
                        <a:gd name="T26" fmla="*/ 923 w 247"/>
                        <a:gd name="T27" fmla="*/ 83 h 69"/>
                        <a:gd name="T28" fmla="*/ 0 w 247"/>
                        <a:gd name="T29" fmla="*/ 301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70" name="Freeform 176">
                    <a:extLst>
                      <a:ext uri="{FF2B5EF4-FFF2-40B4-BE49-F238E27FC236}">
                        <a16:creationId xmlns:a16="http://schemas.microsoft.com/office/drawing/2014/main" id="{C02B9F5A-4755-48F2-95BC-33744EE5F85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416 h 33"/>
                      <a:gd name="T2" fmla="*/ 0 w 293"/>
                      <a:gd name="T3" fmla="*/ 399 h 33"/>
                      <a:gd name="T4" fmla="*/ 1558 w 293"/>
                      <a:gd name="T5" fmla="*/ 102 h 33"/>
                      <a:gd name="T6" fmla="*/ 2005 w 293"/>
                      <a:gd name="T7" fmla="*/ 49 h 33"/>
                      <a:gd name="T8" fmla="*/ 2362 w 293"/>
                      <a:gd name="T9" fmla="*/ 49 h 33"/>
                      <a:gd name="T10" fmla="*/ 2656 w 293"/>
                      <a:gd name="T11" fmla="*/ 0 h 33"/>
                      <a:gd name="T12" fmla="*/ 2892 w 293"/>
                      <a:gd name="T13" fmla="*/ 0 h 33"/>
                      <a:gd name="T14" fmla="*/ 3249 w 293"/>
                      <a:gd name="T15" fmla="*/ 49 h 33"/>
                      <a:gd name="T16" fmla="*/ 3543 w 293"/>
                      <a:gd name="T17" fmla="*/ 76 h 33"/>
                      <a:gd name="T18" fmla="*/ 3799 w 293"/>
                      <a:gd name="T19" fmla="*/ 102 h 33"/>
                      <a:gd name="T20" fmla="*/ 3991 w 293"/>
                      <a:gd name="T21" fmla="*/ 169 h 33"/>
                      <a:gd name="T22" fmla="*/ 4143 w 293"/>
                      <a:gd name="T23" fmla="*/ 221 h 33"/>
                      <a:gd name="T24" fmla="*/ 4256 w 293"/>
                      <a:gd name="T25" fmla="*/ 297 h 33"/>
                      <a:gd name="T26" fmla="*/ 4318 w 293"/>
                      <a:gd name="T27" fmla="*/ 346 h 33"/>
                      <a:gd name="T28" fmla="*/ 4347 w 293"/>
                      <a:gd name="T29" fmla="*/ 416 h 33"/>
                      <a:gd name="T30" fmla="*/ 4318 w 293"/>
                      <a:gd name="T31" fmla="*/ 465 h 33"/>
                      <a:gd name="T32" fmla="*/ 4256 w 293"/>
                      <a:gd name="T33" fmla="*/ 541 h 33"/>
                      <a:gd name="T34" fmla="*/ 4143 w 293"/>
                      <a:gd name="T35" fmla="*/ 593 h 33"/>
                      <a:gd name="T36" fmla="*/ 3991 w 293"/>
                      <a:gd name="T37" fmla="*/ 669 h 33"/>
                      <a:gd name="T38" fmla="*/ 3799 w 293"/>
                      <a:gd name="T39" fmla="*/ 710 h 33"/>
                      <a:gd name="T40" fmla="*/ 3543 w 293"/>
                      <a:gd name="T41" fmla="*/ 736 h 33"/>
                      <a:gd name="T42" fmla="*/ 3249 w 293"/>
                      <a:gd name="T43" fmla="*/ 788 h 33"/>
                      <a:gd name="T44" fmla="*/ 2892 w 293"/>
                      <a:gd name="T45" fmla="*/ 812 h 33"/>
                      <a:gd name="T46" fmla="*/ 2669 w 293"/>
                      <a:gd name="T47" fmla="*/ 812 h 33"/>
                      <a:gd name="T48" fmla="*/ 2362 w 293"/>
                      <a:gd name="T49" fmla="*/ 812 h 33"/>
                      <a:gd name="T50" fmla="*/ 2005 w 293"/>
                      <a:gd name="T51" fmla="*/ 788 h 33"/>
                      <a:gd name="T52" fmla="*/ 1558 w 293"/>
                      <a:gd name="T53" fmla="*/ 710 h 33"/>
                      <a:gd name="T54" fmla="*/ 0 w 293"/>
                      <a:gd name="T55" fmla="*/ 416 h 33"/>
                      <a:gd name="T56" fmla="*/ 0 w 293"/>
                      <a:gd name="T57" fmla="*/ 41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71" name="Freeform 177">
                    <a:extLst>
                      <a:ext uri="{FF2B5EF4-FFF2-40B4-BE49-F238E27FC236}">
                        <a16:creationId xmlns:a16="http://schemas.microsoft.com/office/drawing/2014/main" id="{E0B3E450-8873-41FD-B5BF-E3725C2BF52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48 h 33"/>
                      <a:gd name="T2" fmla="*/ 0 w 293"/>
                      <a:gd name="T3" fmla="*/ 47 h 33"/>
                      <a:gd name="T4" fmla="*/ 102 w 293"/>
                      <a:gd name="T5" fmla="*/ 13 h 33"/>
                      <a:gd name="T6" fmla="*/ 129 w 293"/>
                      <a:gd name="T7" fmla="*/ 6 h 33"/>
                      <a:gd name="T8" fmla="*/ 153 w 293"/>
                      <a:gd name="T9" fmla="*/ 6 h 33"/>
                      <a:gd name="T10" fmla="*/ 173 w 293"/>
                      <a:gd name="T11" fmla="*/ 0 h 33"/>
                      <a:gd name="T12" fmla="*/ 186 w 293"/>
                      <a:gd name="T13" fmla="*/ 0 h 33"/>
                      <a:gd name="T14" fmla="*/ 210 w 293"/>
                      <a:gd name="T15" fmla="*/ 6 h 33"/>
                      <a:gd name="T16" fmla="*/ 230 w 293"/>
                      <a:gd name="T17" fmla="*/ 9 h 33"/>
                      <a:gd name="T18" fmla="*/ 247 w 293"/>
                      <a:gd name="T19" fmla="*/ 13 h 33"/>
                      <a:gd name="T20" fmla="*/ 257 w 293"/>
                      <a:gd name="T21" fmla="*/ 20 h 33"/>
                      <a:gd name="T22" fmla="*/ 267 w 293"/>
                      <a:gd name="T23" fmla="*/ 27 h 33"/>
                      <a:gd name="T24" fmla="*/ 275 w 293"/>
                      <a:gd name="T25" fmla="*/ 34 h 33"/>
                      <a:gd name="T26" fmla="*/ 279 w 293"/>
                      <a:gd name="T27" fmla="*/ 40 h 33"/>
                      <a:gd name="T28" fmla="*/ 281 w 293"/>
                      <a:gd name="T29" fmla="*/ 48 h 33"/>
                      <a:gd name="T30" fmla="*/ 279 w 293"/>
                      <a:gd name="T31" fmla="*/ 54 h 33"/>
                      <a:gd name="T32" fmla="*/ 275 w 293"/>
                      <a:gd name="T33" fmla="*/ 63 h 33"/>
                      <a:gd name="T34" fmla="*/ 267 w 293"/>
                      <a:gd name="T35" fmla="*/ 68 h 33"/>
                      <a:gd name="T36" fmla="*/ 257 w 293"/>
                      <a:gd name="T37" fmla="*/ 77 h 33"/>
                      <a:gd name="T38" fmla="*/ 247 w 293"/>
                      <a:gd name="T39" fmla="*/ 83 h 33"/>
                      <a:gd name="T40" fmla="*/ 230 w 293"/>
                      <a:gd name="T41" fmla="*/ 87 h 33"/>
                      <a:gd name="T42" fmla="*/ 210 w 293"/>
                      <a:gd name="T43" fmla="*/ 94 h 33"/>
                      <a:gd name="T44" fmla="*/ 186 w 293"/>
                      <a:gd name="T45" fmla="*/ 95 h 33"/>
                      <a:gd name="T46" fmla="*/ 174 w 293"/>
                      <a:gd name="T47" fmla="*/ 95 h 33"/>
                      <a:gd name="T48" fmla="*/ 153 w 293"/>
                      <a:gd name="T49" fmla="*/ 95 h 33"/>
                      <a:gd name="T50" fmla="*/ 129 w 293"/>
                      <a:gd name="T51" fmla="*/ 94 h 33"/>
                      <a:gd name="T52" fmla="*/ 102 w 293"/>
                      <a:gd name="T53" fmla="*/ 83 h 33"/>
                      <a:gd name="T54" fmla="*/ 0 w 293"/>
                      <a:gd name="T55" fmla="*/ 48 h 33"/>
                      <a:gd name="T56" fmla="*/ 0 w 293"/>
                      <a:gd name="T57" fmla="*/ 48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68" name="Line 178">
                  <a:extLst>
                    <a:ext uri="{FF2B5EF4-FFF2-40B4-BE49-F238E27FC236}">
                      <a16:creationId xmlns:a16="http://schemas.microsoft.com/office/drawing/2014/main" id="{090933A0-357B-4DA5-999A-4210832241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65" name="AutoShape 179">
                <a:extLst>
                  <a:ext uri="{FF2B5EF4-FFF2-40B4-BE49-F238E27FC236}">
                    <a16:creationId xmlns:a16="http://schemas.microsoft.com/office/drawing/2014/main" id="{49BE2D0A-49A2-4953-B162-442F1439C6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166" name="Line 180">
                <a:extLst>
                  <a:ext uri="{FF2B5EF4-FFF2-40B4-BE49-F238E27FC236}">
                    <a16:creationId xmlns:a16="http://schemas.microsoft.com/office/drawing/2014/main" id="{21981206-C974-4C1D-85F3-DAD410AF3A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74" name="Group 258">
            <a:extLst>
              <a:ext uri="{FF2B5EF4-FFF2-40B4-BE49-F238E27FC236}">
                <a16:creationId xmlns:a16="http://schemas.microsoft.com/office/drawing/2014/main" id="{86F255F3-5454-4B23-9D55-5F1F4F56BB79}"/>
              </a:ext>
            </a:extLst>
          </p:cNvPr>
          <p:cNvGrpSpPr>
            <a:grpSpLocks/>
          </p:cNvGrpSpPr>
          <p:nvPr/>
        </p:nvGrpSpPr>
        <p:grpSpPr bwMode="auto">
          <a:xfrm rot="10969844" flipV="1">
            <a:off x="7548265" y="1769461"/>
            <a:ext cx="265112" cy="468313"/>
            <a:chOff x="2820" y="264"/>
            <a:chExt cx="420" cy="1452"/>
          </a:xfrm>
        </p:grpSpPr>
        <p:sp>
          <p:nvSpPr>
            <p:cNvPr id="175" name="Line 259">
              <a:extLst>
                <a:ext uri="{FF2B5EF4-FFF2-40B4-BE49-F238E27FC236}">
                  <a16:creationId xmlns:a16="http://schemas.microsoft.com/office/drawing/2014/main" id="{88DD9AB8-70B7-4404-AB98-50063B4BE8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76" name="Group 260">
              <a:extLst>
                <a:ext uri="{FF2B5EF4-FFF2-40B4-BE49-F238E27FC236}">
                  <a16:creationId xmlns:a16="http://schemas.microsoft.com/office/drawing/2014/main" id="{0D9D16AB-EE25-4066-B72F-C3A2C569839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77" name="Group 261">
                <a:extLst>
                  <a:ext uri="{FF2B5EF4-FFF2-40B4-BE49-F238E27FC236}">
                    <a16:creationId xmlns:a16="http://schemas.microsoft.com/office/drawing/2014/main" id="{F4E0258B-B9C4-4A5F-866F-51FCEEA9FB7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80" name="Group 262">
                  <a:extLst>
                    <a:ext uri="{FF2B5EF4-FFF2-40B4-BE49-F238E27FC236}">
                      <a16:creationId xmlns:a16="http://schemas.microsoft.com/office/drawing/2014/main" id="{E4273502-E980-443A-A362-81FB28250D1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82" name="Group 263">
                    <a:extLst>
                      <a:ext uri="{FF2B5EF4-FFF2-40B4-BE49-F238E27FC236}">
                        <a16:creationId xmlns:a16="http://schemas.microsoft.com/office/drawing/2014/main" id="{95FBDC6D-8F38-4023-814D-89265CDD70E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85" name="Freeform 264">
                      <a:extLst>
                        <a:ext uri="{FF2B5EF4-FFF2-40B4-BE49-F238E27FC236}">
                          <a16:creationId xmlns:a16="http://schemas.microsoft.com/office/drawing/2014/main" id="{214CF7C2-4014-4D3B-96CC-7B5783D1A98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9034 w 1153"/>
                        <a:gd name="T1" fmla="*/ 1278 h 204"/>
                        <a:gd name="T2" fmla="*/ 9809 w 1153"/>
                        <a:gd name="T3" fmla="*/ 1400 h 204"/>
                        <a:gd name="T4" fmla="*/ 10463 w 1153"/>
                        <a:gd name="T5" fmla="*/ 1523 h 204"/>
                        <a:gd name="T6" fmla="*/ 10909 w 1153"/>
                        <a:gd name="T7" fmla="*/ 1666 h 204"/>
                        <a:gd name="T8" fmla="*/ 11034 w 1153"/>
                        <a:gd name="T9" fmla="*/ 1721 h 204"/>
                        <a:gd name="T10" fmla="*/ 11034 w 1153"/>
                        <a:gd name="T11" fmla="*/ 1755 h 204"/>
                        <a:gd name="T12" fmla="*/ 11034 w 1153"/>
                        <a:gd name="T13" fmla="*/ 2373 h 204"/>
                        <a:gd name="T14" fmla="*/ 11026 w 1153"/>
                        <a:gd name="T15" fmla="*/ 2449 h 204"/>
                        <a:gd name="T16" fmla="*/ 10977 w 1153"/>
                        <a:gd name="T17" fmla="*/ 2483 h 204"/>
                        <a:gd name="T18" fmla="*/ 10968 w 1153"/>
                        <a:gd name="T19" fmla="*/ 2537 h 204"/>
                        <a:gd name="T20" fmla="*/ 10932 w 1153"/>
                        <a:gd name="T21" fmla="*/ 2889 h 204"/>
                        <a:gd name="T22" fmla="*/ 10832 w 1153"/>
                        <a:gd name="T23" fmla="*/ 3278 h 204"/>
                        <a:gd name="T24" fmla="*/ 10747 w 1153"/>
                        <a:gd name="T25" fmla="*/ 3461 h 204"/>
                        <a:gd name="T26" fmla="*/ 10643 w 1153"/>
                        <a:gd name="T27" fmla="*/ 3510 h 204"/>
                        <a:gd name="T28" fmla="*/ 9724 w 1153"/>
                        <a:gd name="T29" fmla="*/ 3599 h 204"/>
                        <a:gd name="T30" fmla="*/ 8911 w 1153"/>
                        <a:gd name="T31" fmla="*/ 3617 h 204"/>
                        <a:gd name="T32" fmla="*/ 7771 w 1153"/>
                        <a:gd name="T33" fmla="*/ 3549 h 204"/>
                        <a:gd name="T34" fmla="*/ 5896 w 1153"/>
                        <a:gd name="T35" fmla="*/ 3333 h 204"/>
                        <a:gd name="T36" fmla="*/ 1713 w 1153"/>
                        <a:gd name="T37" fmla="*/ 3088 h 204"/>
                        <a:gd name="T38" fmla="*/ 1272 w 1153"/>
                        <a:gd name="T39" fmla="*/ 3189 h 204"/>
                        <a:gd name="T40" fmla="*/ 144 w 1153"/>
                        <a:gd name="T41" fmla="*/ 3210 h 204"/>
                        <a:gd name="T42" fmla="*/ 76 w 1153"/>
                        <a:gd name="T43" fmla="*/ 3189 h 204"/>
                        <a:gd name="T44" fmla="*/ 36 w 1153"/>
                        <a:gd name="T45" fmla="*/ 3101 h 204"/>
                        <a:gd name="T46" fmla="*/ 0 w 1153"/>
                        <a:gd name="T47" fmla="*/ 2889 h 204"/>
                        <a:gd name="T48" fmla="*/ 136 w 1153"/>
                        <a:gd name="T49" fmla="*/ 143 h 204"/>
                        <a:gd name="T50" fmla="*/ 172 w 1153"/>
                        <a:gd name="T51" fmla="*/ 34 h 204"/>
                        <a:gd name="T52" fmla="*/ 735 w 1153"/>
                        <a:gd name="T53" fmla="*/ 34 h 204"/>
                        <a:gd name="T54" fmla="*/ 964 w 1153"/>
                        <a:gd name="T55" fmla="*/ 143 h 204"/>
                        <a:gd name="T56" fmla="*/ 1185 w 1153"/>
                        <a:gd name="T57" fmla="*/ 339 h 204"/>
                        <a:gd name="T58" fmla="*/ 2079 w 1153"/>
                        <a:gd name="T59" fmla="*/ 1346 h 204"/>
                        <a:gd name="T60" fmla="*/ 2223 w 1153"/>
                        <a:gd name="T61" fmla="*/ 1421 h 204"/>
                        <a:gd name="T62" fmla="*/ 2452 w 1153"/>
                        <a:gd name="T63" fmla="*/ 1489 h 204"/>
                        <a:gd name="T64" fmla="*/ 6289 w 1153"/>
                        <a:gd name="T65" fmla="*/ 994 h 204"/>
                        <a:gd name="T66" fmla="*/ 6527 w 1153"/>
                        <a:gd name="T67" fmla="*/ 1468 h 204"/>
                        <a:gd name="T68" fmla="*/ 7822 w 1153"/>
                        <a:gd name="T69" fmla="*/ 1721 h 204"/>
                        <a:gd name="T70" fmla="*/ 8096 w 1153"/>
                        <a:gd name="T71" fmla="*/ 1700 h 204"/>
                        <a:gd name="T72" fmla="*/ 8357 w 1153"/>
                        <a:gd name="T73" fmla="*/ 1578 h 204"/>
                        <a:gd name="T74" fmla="*/ 8573 w 1153"/>
                        <a:gd name="T75" fmla="*/ 136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86" name="Freeform 265">
                      <a:extLst>
                        <a:ext uri="{FF2B5EF4-FFF2-40B4-BE49-F238E27FC236}">
                          <a16:creationId xmlns:a16="http://schemas.microsoft.com/office/drawing/2014/main" id="{54FD85DD-E92E-4018-880C-AC07E556A59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301 h 69"/>
                        <a:gd name="T2" fmla="*/ 157 w 247"/>
                        <a:gd name="T3" fmla="*/ 785 h 69"/>
                        <a:gd name="T4" fmla="*/ 561 w 247"/>
                        <a:gd name="T5" fmla="*/ 868 h 69"/>
                        <a:gd name="T6" fmla="*/ 1538 w 247"/>
                        <a:gd name="T7" fmla="*/ 1088 h 69"/>
                        <a:gd name="T8" fmla="*/ 2505 w 247"/>
                        <a:gd name="T9" fmla="*/ 880 h 69"/>
                        <a:gd name="T10" fmla="*/ 2566 w 247"/>
                        <a:gd name="T11" fmla="*/ 504 h 69"/>
                        <a:gd name="T12" fmla="*/ 2357 w 247"/>
                        <a:gd name="T13" fmla="*/ 396 h 69"/>
                        <a:gd name="T14" fmla="*/ 2143 w 247"/>
                        <a:gd name="T15" fmla="*/ 283 h 69"/>
                        <a:gd name="T16" fmla="*/ 1925 w 247"/>
                        <a:gd name="T17" fmla="*/ 188 h 69"/>
                        <a:gd name="T18" fmla="*/ 1715 w 247"/>
                        <a:gd name="T19" fmla="*/ 95 h 69"/>
                        <a:gd name="T20" fmla="*/ 1538 w 247"/>
                        <a:gd name="T21" fmla="*/ 33 h 69"/>
                        <a:gd name="T22" fmla="*/ 1362 w 247"/>
                        <a:gd name="T23" fmla="*/ 0 h 69"/>
                        <a:gd name="T24" fmla="*/ 1152 w 247"/>
                        <a:gd name="T25" fmla="*/ 33 h 69"/>
                        <a:gd name="T26" fmla="*/ 923 w 247"/>
                        <a:gd name="T27" fmla="*/ 83 h 69"/>
                        <a:gd name="T28" fmla="*/ 0 w 247"/>
                        <a:gd name="T29" fmla="*/ 301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83" name="Freeform 266">
                    <a:extLst>
                      <a:ext uri="{FF2B5EF4-FFF2-40B4-BE49-F238E27FC236}">
                        <a16:creationId xmlns:a16="http://schemas.microsoft.com/office/drawing/2014/main" id="{38323B2A-1CBE-46E9-89A4-92E317F5C2E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416 h 33"/>
                      <a:gd name="T2" fmla="*/ 0 w 293"/>
                      <a:gd name="T3" fmla="*/ 399 h 33"/>
                      <a:gd name="T4" fmla="*/ 1558 w 293"/>
                      <a:gd name="T5" fmla="*/ 102 h 33"/>
                      <a:gd name="T6" fmla="*/ 2005 w 293"/>
                      <a:gd name="T7" fmla="*/ 49 h 33"/>
                      <a:gd name="T8" fmla="*/ 2362 w 293"/>
                      <a:gd name="T9" fmla="*/ 49 h 33"/>
                      <a:gd name="T10" fmla="*/ 2656 w 293"/>
                      <a:gd name="T11" fmla="*/ 0 h 33"/>
                      <a:gd name="T12" fmla="*/ 2892 w 293"/>
                      <a:gd name="T13" fmla="*/ 0 h 33"/>
                      <a:gd name="T14" fmla="*/ 3249 w 293"/>
                      <a:gd name="T15" fmla="*/ 49 h 33"/>
                      <a:gd name="T16" fmla="*/ 3543 w 293"/>
                      <a:gd name="T17" fmla="*/ 76 h 33"/>
                      <a:gd name="T18" fmla="*/ 3799 w 293"/>
                      <a:gd name="T19" fmla="*/ 102 h 33"/>
                      <a:gd name="T20" fmla="*/ 3991 w 293"/>
                      <a:gd name="T21" fmla="*/ 169 h 33"/>
                      <a:gd name="T22" fmla="*/ 4143 w 293"/>
                      <a:gd name="T23" fmla="*/ 221 h 33"/>
                      <a:gd name="T24" fmla="*/ 4256 w 293"/>
                      <a:gd name="T25" fmla="*/ 297 h 33"/>
                      <a:gd name="T26" fmla="*/ 4318 w 293"/>
                      <a:gd name="T27" fmla="*/ 346 h 33"/>
                      <a:gd name="T28" fmla="*/ 4347 w 293"/>
                      <a:gd name="T29" fmla="*/ 416 h 33"/>
                      <a:gd name="T30" fmla="*/ 4318 w 293"/>
                      <a:gd name="T31" fmla="*/ 465 h 33"/>
                      <a:gd name="T32" fmla="*/ 4256 w 293"/>
                      <a:gd name="T33" fmla="*/ 541 h 33"/>
                      <a:gd name="T34" fmla="*/ 4143 w 293"/>
                      <a:gd name="T35" fmla="*/ 593 h 33"/>
                      <a:gd name="T36" fmla="*/ 3991 w 293"/>
                      <a:gd name="T37" fmla="*/ 669 h 33"/>
                      <a:gd name="T38" fmla="*/ 3799 w 293"/>
                      <a:gd name="T39" fmla="*/ 710 h 33"/>
                      <a:gd name="T40" fmla="*/ 3543 w 293"/>
                      <a:gd name="T41" fmla="*/ 736 h 33"/>
                      <a:gd name="T42" fmla="*/ 3249 w 293"/>
                      <a:gd name="T43" fmla="*/ 788 h 33"/>
                      <a:gd name="T44" fmla="*/ 2892 w 293"/>
                      <a:gd name="T45" fmla="*/ 812 h 33"/>
                      <a:gd name="T46" fmla="*/ 2669 w 293"/>
                      <a:gd name="T47" fmla="*/ 812 h 33"/>
                      <a:gd name="T48" fmla="*/ 2362 w 293"/>
                      <a:gd name="T49" fmla="*/ 812 h 33"/>
                      <a:gd name="T50" fmla="*/ 2005 w 293"/>
                      <a:gd name="T51" fmla="*/ 788 h 33"/>
                      <a:gd name="T52" fmla="*/ 1558 w 293"/>
                      <a:gd name="T53" fmla="*/ 710 h 33"/>
                      <a:gd name="T54" fmla="*/ 0 w 293"/>
                      <a:gd name="T55" fmla="*/ 416 h 33"/>
                      <a:gd name="T56" fmla="*/ 0 w 293"/>
                      <a:gd name="T57" fmla="*/ 41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84" name="Freeform 267">
                    <a:extLst>
                      <a:ext uri="{FF2B5EF4-FFF2-40B4-BE49-F238E27FC236}">
                        <a16:creationId xmlns:a16="http://schemas.microsoft.com/office/drawing/2014/main" id="{D5BCFC5D-C579-40FA-852F-1DB88A6F8AA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48 h 33"/>
                      <a:gd name="T2" fmla="*/ 0 w 293"/>
                      <a:gd name="T3" fmla="*/ 47 h 33"/>
                      <a:gd name="T4" fmla="*/ 102 w 293"/>
                      <a:gd name="T5" fmla="*/ 13 h 33"/>
                      <a:gd name="T6" fmla="*/ 129 w 293"/>
                      <a:gd name="T7" fmla="*/ 6 h 33"/>
                      <a:gd name="T8" fmla="*/ 153 w 293"/>
                      <a:gd name="T9" fmla="*/ 6 h 33"/>
                      <a:gd name="T10" fmla="*/ 173 w 293"/>
                      <a:gd name="T11" fmla="*/ 0 h 33"/>
                      <a:gd name="T12" fmla="*/ 186 w 293"/>
                      <a:gd name="T13" fmla="*/ 0 h 33"/>
                      <a:gd name="T14" fmla="*/ 210 w 293"/>
                      <a:gd name="T15" fmla="*/ 6 h 33"/>
                      <a:gd name="T16" fmla="*/ 230 w 293"/>
                      <a:gd name="T17" fmla="*/ 9 h 33"/>
                      <a:gd name="T18" fmla="*/ 247 w 293"/>
                      <a:gd name="T19" fmla="*/ 13 h 33"/>
                      <a:gd name="T20" fmla="*/ 257 w 293"/>
                      <a:gd name="T21" fmla="*/ 20 h 33"/>
                      <a:gd name="T22" fmla="*/ 267 w 293"/>
                      <a:gd name="T23" fmla="*/ 27 h 33"/>
                      <a:gd name="T24" fmla="*/ 275 w 293"/>
                      <a:gd name="T25" fmla="*/ 34 h 33"/>
                      <a:gd name="T26" fmla="*/ 279 w 293"/>
                      <a:gd name="T27" fmla="*/ 40 h 33"/>
                      <a:gd name="T28" fmla="*/ 281 w 293"/>
                      <a:gd name="T29" fmla="*/ 48 h 33"/>
                      <a:gd name="T30" fmla="*/ 279 w 293"/>
                      <a:gd name="T31" fmla="*/ 54 h 33"/>
                      <a:gd name="T32" fmla="*/ 275 w 293"/>
                      <a:gd name="T33" fmla="*/ 63 h 33"/>
                      <a:gd name="T34" fmla="*/ 267 w 293"/>
                      <a:gd name="T35" fmla="*/ 68 h 33"/>
                      <a:gd name="T36" fmla="*/ 257 w 293"/>
                      <a:gd name="T37" fmla="*/ 77 h 33"/>
                      <a:gd name="T38" fmla="*/ 247 w 293"/>
                      <a:gd name="T39" fmla="*/ 83 h 33"/>
                      <a:gd name="T40" fmla="*/ 230 w 293"/>
                      <a:gd name="T41" fmla="*/ 87 h 33"/>
                      <a:gd name="T42" fmla="*/ 210 w 293"/>
                      <a:gd name="T43" fmla="*/ 94 h 33"/>
                      <a:gd name="T44" fmla="*/ 186 w 293"/>
                      <a:gd name="T45" fmla="*/ 95 h 33"/>
                      <a:gd name="T46" fmla="*/ 174 w 293"/>
                      <a:gd name="T47" fmla="*/ 95 h 33"/>
                      <a:gd name="T48" fmla="*/ 153 w 293"/>
                      <a:gd name="T49" fmla="*/ 95 h 33"/>
                      <a:gd name="T50" fmla="*/ 129 w 293"/>
                      <a:gd name="T51" fmla="*/ 94 h 33"/>
                      <a:gd name="T52" fmla="*/ 102 w 293"/>
                      <a:gd name="T53" fmla="*/ 83 h 33"/>
                      <a:gd name="T54" fmla="*/ 0 w 293"/>
                      <a:gd name="T55" fmla="*/ 48 h 33"/>
                      <a:gd name="T56" fmla="*/ 0 w 293"/>
                      <a:gd name="T57" fmla="*/ 48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81" name="Line 268">
                  <a:extLst>
                    <a:ext uri="{FF2B5EF4-FFF2-40B4-BE49-F238E27FC236}">
                      <a16:creationId xmlns:a16="http://schemas.microsoft.com/office/drawing/2014/main" id="{F0C8753B-8E09-413D-B7C4-9E03348739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78" name="AutoShape 269">
                <a:extLst>
                  <a:ext uri="{FF2B5EF4-FFF2-40B4-BE49-F238E27FC236}">
                    <a16:creationId xmlns:a16="http://schemas.microsoft.com/office/drawing/2014/main" id="{1A9E560D-4D5C-43E7-8F06-87FFF3B0E2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179" name="Line 270">
                <a:extLst>
                  <a:ext uri="{FF2B5EF4-FFF2-40B4-BE49-F238E27FC236}">
                    <a16:creationId xmlns:a16="http://schemas.microsoft.com/office/drawing/2014/main" id="{19C26F62-0CD4-413E-8B9A-332D7861E2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187" name="Group 258">
            <a:extLst>
              <a:ext uri="{FF2B5EF4-FFF2-40B4-BE49-F238E27FC236}">
                <a16:creationId xmlns:a16="http://schemas.microsoft.com/office/drawing/2014/main" id="{B15F832A-F5BC-4171-A649-292A67EBAC18}"/>
              </a:ext>
            </a:extLst>
          </p:cNvPr>
          <p:cNvGrpSpPr>
            <a:grpSpLocks/>
          </p:cNvGrpSpPr>
          <p:nvPr/>
        </p:nvGrpSpPr>
        <p:grpSpPr bwMode="auto">
          <a:xfrm>
            <a:off x="7546115" y="3003650"/>
            <a:ext cx="265112" cy="468313"/>
            <a:chOff x="2820" y="264"/>
            <a:chExt cx="420" cy="1452"/>
          </a:xfrm>
        </p:grpSpPr>
        <p:sp>
          <p:nvSpPr>
            <p:cNvPr id="188" name="Line 259">
              <a:extLst>
                <a:ext uri="{FF2B5EF4-FFF2-40B4-BE49-F238E27FC236}">
                  <a16:creationId xmlns:a16="http://schemas.microsoft.com/office/drawing/2014/main" id="{5C2F1419-A72B-4810-9E9C-B0AB6DC7B2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89" name="Group 260">
              <a:extLst>
                <a:ext uri="{FF2B5EF4-FFF2-40B4-BE49-F238E27FC236}">
                  <a16:creationId xmlns:a16="http://schemas.microsoft.com/office/drawing/2014/main" id="{0DB15C4C-9379-4F41-82A2-E455798ECA9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90" name="Group 261">
                <a:extLst>
                  <a:ext uri="{FF2B5EF4-FFF2-40B4-BE49-F238E27FC236}">
                    <a16:creationId xmlns:a16="http://schemas.microsoft.com/office/drawing/2014/main" id="{D47DE556-4184-4DCB-AFBA-F4402AE640D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93" name="Group 262">
                  <a:extLst>
                    <a:ext uri="{FF2B5EF4-FFF2-40B4-BE49-F238E27FC236}">
                      <a16:creationId xmlns:a16="http://schemas.microsoft.com/office/drawing/2014/main" id="{1931EEBD-F1A8-4186-BB3F-08D1E414161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95" name="Group 263">
                    <a:extLst>
                      <a:ext uri="{FF2B5EF4-FFF2-40B4-BE49-F238E27FC236}">
                        <a16:creationId xmlns:a16="http://schemas.microsoft.com/office/drawing/2014/main" id="{97B04EA9-9544-42D8-9026-9481E645428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98" name="Freeform 264">
                      <a:extLst>
                        <a:ext uri="{FF2B5EF4-FFF2-40B4-BE49-F238E27FC236}">
                          <a16:creationId xmlns:a16="http://schemas.microsoft.com/office/drawing/2014/main" id="{84564792-C4F0-437F-AA52-24631A88A71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9034 w 1153"/>
                        <a:gd name="T1" fmla="*/ 1278 h 204"/>
                        <a:gd name="T2" fmla="*/ 9809 w 1153"/>
                        <a:gd name="T3" fmla="*/ 1400 h 204"/>
                        <a:gd name="T4" fmla="*/ 10463 w 1153"/>
                        <a:gd name="T5" fmla="*/ 1523 h 204"/>
                        <a:gd name="T6" fmla="*/ 10909 w 1153"/>
                        <a:gd name="T7" fmla="*/ 1666 h 204"/>
                        <a:gd name="T8" fmla="*/ 11034 w 1153"/>
                        <a:gd name="T9" fmla="*/ 1721 h 204"/>
                        <a:gd name="T10" fmla="*/ 11034 w 1153"/>
                        <a:gd name="T11" fmla="*/ 1755 h 204"/>
                        <a:gd name="T12" fmla="*/ 11034 w 1153"/>
                        <a:gd name="T13" fmla="*/ 2373 h 204"/>
                        <a:gd name="T14" fmla="*/ 11026 w 1153"/>
                        <a:gd name="T15" fmla="*/ 2449 h 204"/>
                        <a:gd name="T16" fmla="*/ 10977 w 1153"/>
                        <a:gd name="T17" fmla="*/ 2483 h 204"/>
                        <a:gd name="T18" fmla="*/ 10968 w 1153"/>
                        <a:gd name="T19" fmla="*/ 2537 h 204"/>
                        <a:gd name="T20" fmla="*/ 10932 w 1153"/>
                        <a:gd name="T21" fmla="*/ 2889 h 204"/>
                        <a:gd name="T22" fmla="*/ 10832 w 1153"/>
                        <a:gd name="T23" fmla="*/ 3278 h 204"/>
                        <a:gd name="T24" fmla="*/ 10747 w 1153"/>
                        <a:gd name="T25" fmla="*/ 3461 h 204"/>
                        <a:gd name="T26" fmla="*/ 10643 w 1153"/>
                        <a:gd name="T27" fmla="*/ 3510 h 204"/>
                        <a:gd name="T28" fmla="*/ 9724 w 1153"/>
                        <a:gd name="T29" fmla="*/ 3599 h 204"/>
                        <a:gd name="T30" fmla="*/ 8911 w 1153"/>
                        <a:gd name="T31" fmla="*/ 3617 h 204"/>
                        <a:gd name="T32" fmla="*/ 7771 w 1153"/>
                        <a:gd name="T33" fmla="*/ 3549 h 204"/>
                        <a:gd name="T34" fmla="*/ 5896 w 1153"/>
                        <a:gd name="T35" fmla="*/ 3333 h 204"/>
                        <a:gd name="T36" fmla="*/ 1713 w 1153"/>
                        <a:gd name="T37" fmla="*/ 3088 h 204"/>
                        <a:gd name="T38" fmla="*/ 1272 w 1153"/>
                        <a:gd name="T39" fmla="*/ 3189 h 204"/>
                        <a:gd name="T40" fmla="*/ 144 w 1153"/>
                        <a:gd name="T41" fmla="*/ 3210 h 204"/>
                        <a:gd name="T42" fmla="*/ 76 w 1153"/>
                        <a:gd name="T43" fmla="*/ 3189 h 204"/>
                        <a:gd name="T44" fmla="*/ 36 w 1153"/>
                        <a:gd name="T45" fmla="*/ 3101 h 204"/>
                        <a:gd name="T46" fmla="*/ 0 w 1153"/>
                        <a:gd name="T47" fmla="*/ 2889 h 204"/>
                        <a:gd name="T48" fmla="*/ 136 w 1153"/>
                        <a:gd name="T49" fmla="*/ 143 h 204"/>
                        <a:gd name="T50" fmla="*/ 172 w 1153"/>
                        <a:gd name="T51" fmla="*/ 34 h 204"/>
                        <a:gd name="T52" fmla="*/ 735 w 1153"/>
                        <a:gd name="T53" fmla="*/ 34 h 204"/>
                        <a:gd name="T54" fmla="*/ 964 w 1153"/>
                        <a:gd name="T55" fmla="*/ 143 h 204"/>
                        <a:gd name="T56" fmla="*/ 1185 w 1153"/>
                        <a:gd name="T57" fmla="*/ 339 h 204"/>
                        <a:gd name="T58" fmla="*/ 2079 w 1153"/>
                        <a:gd name="T59" fmla="*/ 1346 h 204"/>
                        <a:gd name="T60" fmla="*/ 2223 w 1153"/>
                        <a:gd name="T61" fmla="*/ 1421 h 204"/>
                        <a:gd name="T62" fmla="*/ 2452 w 1153"/>
                        <a:gd name="T63" fmla="*/ 1489 h 204"/>
                        <a:gd name="T64" fmla="*/ 6289 w 1153"/>
                        <a:gd name="T65" fmla="*/ 994 h 204"/>
                        <a:gd name="T66" fmla="*/ 6527 w 1153"/>
                        <a:gd name="T67" fmla="*/ 1468 h 204"/>
                        <a:gd name="T68" fmla="*/ 7822 w 1153"/>
                        <a:gd name="T69" fmla="*/ 1721 h 204"/>
                        <a:gd name="T70" fmla="*/ 8096 w 1153"/>
                        <a:gd name="T71" fmla="*/ 1700 h 204"/>
                        <a:gd name="T72" fmla="*/ 8357 w 1153"/>
                        <a:gd name="T73" fmla="*/ 1578 h 204"/>
                        <a:gd name="T74" fmla="*/ 8573 w 1153"/>
                        <a:gd name="T75" fmla="*/ 136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99" name="Freeform 265">
                      <a:extLst>
                        <a:ext uri="{FF2B5EF4-FFF2-40B4-BE49-F238E27FC236}">
                          <a16:creationId xmlns:a16="http://schemas.microsoft.com/office/drawing/2014/main" id="{2D1CA5D5-5B00-4408-80C4-9FB2A9FC3D3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301 h 69"/>
                        <a:gd name="T2" fmla="*/ 157 w 247"/>
                        <a:gd name="T3" fmla="*/ 785 h 69"/>
                        <a:gd name="T4" fmla="*/ 561 w 247"/>
                        <a:gd name="T5" fmla="*/ 868 h 69"/>
                        <a:gd name="T6" fmla="*/ 1538 w 247"/>
                        <a:gd name="T7" fmla="*/ 1088 h 69"/>
                        <a:gd name="T8" fmla="*/ 2505 w 247"/>
                        <a:gd name="T9" fmla="*/ 880 h 69"/>
                        <a:gd name="T10" fmla="*/ 2566 w 247"/>
                        <a:gd name="T11" fmla="*/ 504 h 69"/>
                        <a:gd name="T12" fmla="*/ 2357 w 247"/>
                        <a:gd name="T13" fmla="*/ 396 h 69"/>
                        <a:gd name="T14" fmla="*/ 2143 w 247"/>
                        <a:gd name="T15" fmla="*/ 283 h 69"/>
                        <a:gd name="T16" fmla="*/ 1925 w 247"/>
                        <a:gd name="T17" fmla="*/ 188 h 69"/>
                        <a:gd name="T18" fmla="*/ 1715 w 247"/>
                        <a:gd name="T19" fmla="*/ 95 h 69"/>
                        <a:gd name="T20" fmla="*/ 1538 w 247"/>
                        <a:gd name="T21" fmla="*/ 33 h 69"/>
                        <a:gd name="T22" fmla="*/ 1362 w 247"/>
                        <a:gd name="T23" fmla="*/ 0 h 69"/>
                        <a:gd name="T24" fmla="*/ 1152 w 247"/>
                        <a:gd name="T25" fmla="*/ 33 h 69"/>
                        <a:gd name="T26" fmla="*/ 923 w 247"/>
                        <a:gd name="T27" fmla="*/ 83 h 69"/>
                        <a:gd name="T28" fmla="*/ 0 w 247"/>
                        <a:gd name="T29" fmla="*/ 301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96" name="Freeform 266">
                    <a:extLst>
                      <a:ext uri="{FF2B5EF4-FFF2-40B4-BE49-F238E27FC236}">
                        <a16:creationId xmlns:a16="http://schemas.microsoft.com/office/drawing/2014/main" id="{8657F44C-2CE7-42A1-995C-0F91D942515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416 h 33"/>
                      <a:gd name="T2" fmla="*/ 0 w 293"/>
                      <a:gd name="T3" fmla="*/ 399 h 33"/>
                      <a:gd name="T4" fmla="*/ 1558 w 293"/>
                      <a:gd name="T5" fmla="*/ 102 h 33"/>
                      <a:gd name="T6" fmla="*/ 2005 w 293"/>
                      <a:gd name="T7" fmla="*/ 49 h 33"/>
                      <a:gd name="T8" fmla="*/ 2362 w 293"/>
                      <a:gd name="T9" fmla="*/ 49 h 33"/>
                      <a:gd name="T10" fmla="*/ 2656 w 293"/>
                      <a:gd name="T11" fmla="*/ 0 h 33"/>
                      <a:gd name="T12" fmla="*/ 2892 w 293"/>
                      <a:gd name="T13" fmla="*/ 0 h 33"/>
                      <a:gd name="T14" fmla="*/ 3249 w 293"/>
                      <a:gd name="T15" fmla="*/ 49 h 33"/>
                      <a:gd name="T16" fmla="*/ 3543 w 293"/>
                      <a:gd name="T17" fmla="*/ 76 h 33"/>
                      <a:gd name="T18" fmla="*/ 3799 w 293"/>
                      <a:gd name="T19" fmla="*/ 102 h 33"/>
                      <a:gd name="T20" fmla="*/ 3991 w 293"/>
                      <a:gd name="T21" fmla="*/ 169 h 33"/>
                      <a:gd name="T22" fmla="*/ 4143 w 293"/>
                      <a:gd name="T23" fmla="*/ 221 h 33"/>
                      <a:gd name="T24" fmla="*/ 4256 w 293"/>
                      <a:gd name="T25" fmla="*/ 297 h 33"/>
                      <a:gd name="T26" fmla="*/ 4318 w 293"/>
                      <a:gd name="T27" fmla="*/ 346 h 33"/>
                      <a:gd name="T28" fmla="*/ 4347 w 293"/>
                      <a:gd name="T29" fmla="*/ 416 h 33"/>
                      <a:gd name="T30" fmla="*/ 4318 w 293"/>
                      <a:gd name="T31" fmla="*/ 465 h 33"/>
                      <a:gd name="T32" fmla="*/ 4256 w 293"/>
                      <a:gd name="T33" fmla="*/ 541 h 33"/>
                      <a:gd name="T34" fmla="*/ 4143 w 293"/>
                      <a:gd name="T35" fmla="*/ 593 h 33"/>
                      <a:gd name="T36" fmla="*/ 3991 w 293"/>
                      <a:gd name="T37" fmla="*/ 669 h 33"/>
                      <a:gd name="T38" fmla="*/ 3799 w 293"/>
                      <a:gd name="T39" fmla="*/ 710 h 33"/>
                      <a:gd name="T40" fmla="*/ 3543 w 293"/>
                      <a:gd name="T41" fmla="*/ 736 h 33"/>
                      <a:gd name="T42" fmla="*/ 3249 w 293"/>
                      <a:gd name="T43" fmla="*/ 788 h 33"/>
                      <a:gd name="T44" fmla="*/ 2892 w 293"/>
                      <a:gd name="T45" fmla="*/ 812 h 33"/>
                      <a:gd name="T46" fmla="*/ 2669 w 293"/>
                      <a:gd name="T47" fmla="*/ 812 h 33"/>
                      <a:gd name="T48" fmla="*/ 2362 w 293"/>
                      <a:gd name="T49" fmla="*/ 812 h 33"/>
                      <a:gd name="T50" fmla="*/ 2005 w 293"/>
                      <a:gd name="T51" fmla="*/ 788 h 33"/>
                      <a:gd name="T52" fmla="*/ 1558 w 293"/>
                      <a:gd name="T53" fmla="*/ 710 h 33"/>
                      <a:gd name="T54" fmla="*/ 0 w 293"/>
                      <a:gd name="T55" fmla="*/ 416 h 33"/>
                      <a:gd name="T56" fmla="*/ 0 w 293"/>
                      <a:gd name="T57" fmla="*/ 41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97" name="Freeform 267">
                    <a:extLst>
                      <a:ext uri="{FF2B5EF4-FFF2-40B4-BE49-F238E27FC236}">
                        <a16:creationId xmlns:a16="http://schemas.microsoft.com/office/drawing/2014/main" id="{45E4031E-B14D-43C2-A852-C4E8419B717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48 h 33"/>
                      <a:gd name="T2" fmla="*/ 0 w 293"/>
                      <a:gd name="T3" fmla="*/ 47 h 33"/>
                      <a:gd name="T4" fmla="*/ 102 w 293"/>
                      <a:gd name="T5" fmla="*/ 13 h 33"/>
                      <a:gd name="T6" fmla="*/ 129 w 293"/>
                      <a:gd name="T7" fmla="*/ 6 h 33"/>
                      <a:gd name="T8" fmla="*/ 153 w 293"/>
                      <a:gd name="T9" fmla="*/ 6 h 33"/>
                      <a:gd name="T10" fmla="*/ 173 w 293"/>
                      <a:gd name="T11" fmla="*/ 0 h 33"/>
                      <a:gd name="T12" fmla="*/ 186 w 293"/>
                      <a:gd name="T13" fmla="*/ 0 h 33"/>
                      <a:gd name="T14" fmla="*/ 210 w 293"/>
                      <a:gd name="T15" fmla="*/ 6 h 33"/>
                      <a:gd name="T16" fmla="*/ 230 w 293"/>
                      <a:gd name="T17" fmla="*/ 9 h 33"/>
                      <a:gd name="T18" fmla="*/ 247 w 293"/>
                      <a:gd name="T19" fmla="*/ 13 h 33"/>
                      <a:gd name="T20" fmla="*/ 257 w 293"/>
                      <a:gd name="T21" fmla="*/ 20 h 33"/>
                      <a:gd name="T22" fmla="*/ 267 w 293"/>
                      <a:gd name="T23" fmla="*/ 27 h 33"/>
                      <a:gd name="T24" fmla="*/ 275 w 293"/>
                      <a:gd name="T25" fmla="*/ 34 h 33"/>
                      <a:gd name="T26" fmla="*/ 279 w 293"/>
                      <a:gd name="T27" fmla="*/ 40 h 33"/>
                      <a:gd name="T28" fmla="*/ 281 w 293"/>
                      <a:gd name="T29" fmla="*/ 48 h 33"/>
                      <a:gd name="T30" fmla="*/ 279 w 293"/>
                      <a:gd name="T31" fmla="*/ 54 h 33"/>
                      <a:gd name="T32" fmla="*/ 275 w 293"/>
                      <a:gd name="T33" fmla="*/ 63 h 33"/>
                      <a:gd name="T34" fmla="*/ 267 w 293"/>
                      <a:gd name="T35" fmla="*/ 68 h 33"/>
                      <a:gd name="T36" fmla="*/ 257 w 293"/>
                      <a:gd name="T37" fmla="*/ 77 h 33"/>
                      <a:gd name="T38" fmla="*/ 247 w 293"/>
                      <a:gd name="T39" fmla="*/ 83 h 33"/>
                      <a:gd name="T40" fmla="*/ 230 w 293"/>
                      <a:gd name="T41" fmla="*/ 87 h 33"/>
                      <a:gd name="T42" fmla="*/ 210 w 293"/>
                      <a:gd name="T43" fmla="*/ 94 h 33"/>
                      <a:gd name="T44" fmla="*/ 186 w 293"/>
                      <a:gd name="T45" fmla="*/ 95 h 33"/>
                      <a:gd name="T46" fmla="*/ 174 w 293"/>
                      <a:gd name="T47" fmla="*/ 95 h 33"/>
                      <a:gd name="T48" fmla="*/ 153 w 293"/>
                      <a:gd name="T49" fmla="*/ 95 h 33"/>
                      <a:gd name="T50" fmla="*/ 129 w 293"/>
                      <a:gd name="T51" fmla="*/ 94 h 33"/>
                      <a:gd name="T52" fmla="*/ 102 w 293"/>
                      <a:gd name="T53" fmla="*/ 83 h 33"/>
                      <a:gd name="T54" fmla="*/ 0 w 293"/>
                      <a:gd name="T55" fmla="*/ 48 h 33"/>
                      <a:gd name="T56" fmla="*/ 0 w 293"/>
                      <a:gd name="T57" fmla="*/ 48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94" name="Line 268">
                  <a:extLst>
                    <a:ext uri="{FF2B5EF4-FFF2-40B4-BE49-F238E27FC236}">
                      <a16:creationId xmlns:a16="http://schemas.microsoft.com/office/drawing/2014/main" id="{A1815909-1423-426C-B2D9-E10A65F5826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91" name="AutoShape 269">
                <a:extLst>
                  <a:ext uri="{FF2B5EF4-FFF2-40B4-BE49-F238E27FC236}">
                    <a16:creationId xmlns:a16="http://schemas.microsoft.com/office/drawing/2014/main" id="{102AA060-B920-4690-AF07-450EB9A47B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192" name="Line 270">
                <a:extLst>
                  <a:ext uri="{FF2B5EF4-FFF2-40B4-BE49-F238E27FC236}">
                    <a16:creationId xmlns:a16="http://schemas.microsoft.com/office/drawing/2014/main" id="{BE2D09DE-067F-4555-8438-7082672582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200" name="Group 258">
            <a:extLst>
              <a:ext uri="{FF2B5EF4-FFF2-40B4-BE49-F238E27FC236}">
                <a16:creationId xmlns:a16="http://schemas.microsoft.com/office/drawing/2014/main" id="{32D49225-9326-422F-A285-60A0AEB4913D}"/>
              </a:ext>
            </a:extLst>
          </p:cNvPr>
          <p:cNvGrpSpPr>
            <a:grpSpLocks/>
          </p:cNvGrpSpPr>
          <p:nvPr/>
        </p:nvGrpSpPr>
        <p:grpSpPr bwMode="auto">
          <a:xfrm rot="16200000" flipH="1" flipV="1">
            <a:off x="6877624" y="3781221"/>
            <a:ext cx="265112" cy="468313"/>
            <a:chOff x="2820" y="264"/>
            <a:chExt cx="420" cy="1452"/>
          </a:xfrm>
        </p:grpSpPr>
        <p:sp>
          <p:nvSpPr>
            <p:cNvPr id="201" name="Line 259">
              <a:extLst>
                <a:ext uri="{FF2B5EF4-FFF2-40B4-BE49-F238E27FC236}">
                  <a16:creationId xmlns:a16="http://schemas.microsoft.com/office/drawing/2014/main" id="{5B7F32A3-FD34-47E6-8CBE-8EF2B4F396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202" name="Group 260">
              <a:extLst>
                <a:ext uri="{FF2B5EF4-FFF2-40B4-BE49-F238E27FC236}">
                  <a16:creationId xmlns:a16="http://schemas.microsoft.com/office/drawing/2014/main" id="{99DC9524-E3CC-4E85-B38D-D781180EB6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203" name="Group 261">
                <a:extLst>
                  <a:ext uri="{FF2B5EF4-FFF2-40B4-BE49-F238E27FC236}">
                    <a16:creationId xmlns:a16="http://schemas.microsoft.com/office/drawing/2014/main" id="{3B042C02-8BC3-4E32-B9EF-198F42B4D63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206" name="Group 262">
                  <a:extLst>
                    <a:ext uri="{FF2B5EF4-FFF2-40B4-BE49-F238E27FC236}">
                      <a16:creationId xmlns:a16="http://schemas.microsoft.com/office/drawing/2014/main" id="{F45CD0A6-082B-44E4-87D1-A9B2EC6B323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208" name="Group 263">
                    <a:extLst>
                      <a:ext uri="{FF2B5EF4-FFF2-40B4-BE49-F238E27FC236}">
                        <a16:creationId xmlns:a16="http://schemas.microsoft.com/office/drawing/2014/main" id="{2897A7AF-D3AD-4491-8534-F5879503FF4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211" name="Freeform 264">
                      <a:extLst>
                        <a:ext uri="{FF2B5EF4-FFF2-40B4-BE49-F238E27FC236}">
                          <a16:creationId xmlns:a16="http://schemas.microsoft.com/office/drawing/2014/main" id="{AF998B4D-4754-48FC-B8D3-0E6F48F951C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9034 w 1153"/>
                        <a:gd name="T1" fmla="*/ 1278 h 204"/>
                        <a:gd name="T2" fmla="*/ 9809 w 1153"/>
                        <a:gd name="T3" fmla="*/ 1400 h 204"/>
                        <a:gd name="T4" fmla="*/ 10463 w 1153"/>
                        <a:gd name="T5" fmla="*/ 1523 h 204"/>
                        <a:gd name="T6" fmla="*/ 10909 w 1153"/>
                        <a:gd name="T7" fmla="*/ 1666 h 204"/>
                        <a:gd name="T8" fmla="*/ 11034 w 1153"/>
                        <a:gd name="T9" fmla="*/ 1721 h 204"/>
                        <a:gd name="T10" fmla="*/ 11034 w 1153"/>
                        <a:gd name="T11" fmla="*/ 1755 h 204"/>
                        <a:gd name="T12" fmla="*/ 11034 w 1153"/>
                        <a:gd name="T13" fmla="*/ 2373 h 204"/>
                        <a:gd name="T14" fmla="*/ 11026 w 1153"/>
                        <a:gd name="T15" fmla="*/ 2449 h 204"/>
                        <a:gd name="T16" fmla="*/ 10977 w 1153"/>
                        <a:gd name="T17" fmla="*/ 2483 h 204"/>
                        <a:gd name="T18" fmla="*/ 10968 w 1153"/>
                        <a:gd name="T19" fmla="*/ 2537 h 204"/>
                        <a:gd name="T20" fmla="*/ 10932 w 1153"/>
                        <a:gd name="T21" fmla="*/ 2889 h 204"/>
                        <a:gd name="T22" fmla="*/ 10832 w 1153"/>
                        <a:gd name="T23" fmla="*/ 3278 h 204"/>
                        <a:gd name="T24" fmla="*/ 10747 w 1153"/>
                        <a:gd name="T25" fmla="*/ 3461 h 204"/>
                        <a:gd name="T26" fmla="*/ 10643 w 1153"/>
                        <a:gd name="T27" fmla="*/ 3510 h 204"/>
                        <a:gd name="T28" fmla="*/ 9724 w 1153"/>
                        <a:gd name="T29" fmla="*/ 3599 h 204"/>
                        <a:gd name="T30" fmla="*/ 8911 w 1153"/>
                        <a:gd name="T31" fmla="*/ 3617 h 204"/>
                        <a:gd name="T32" fmla="*/ 7771 w 1153"/>
                        <a:gd name="T33" fmla="*/ 3549 h 204"/>
                        <a:gd name="T34" fmla="*/ 5896 w 1153"/>
                        <a:gd name="T35" fmla="*/ 3333 h 204"/>
                        <a:gd name="T36" fmla="*/ 1713 w 1153"/>
                        <a:gd name="T37" fmla="*/ 3088 h 204"/>
                        <a:gd name="T38" fmla="*/ 1272 w 1153"/>
                        <a:gd name="T39" fmla="*/ 3189 h 204"/>
                        <a:gd name="T40" fmla="*/ 144 w 1153"/>
                        <a:gd name="T41" fmla="*/ 3210 h 204"/>
                        <a:gd name="T42" fmla="*/ 76 w 1153"/>
                        <a:gd name="T43" fmla="*/ 3189 h 204"/>
                        <a:gd name="T44" fmla="*/ 36 w 1153"/>
                        <a:gd name="T45" fmla="*/ 3101 h 204"/>
                        <a:gd name="T46" fmla="*/ 0 w 1153"/>
                        <a:gd name="T47" fmla="*/ 2889 h 204"/>
                        <a:gd name="T48" fmla="*/ 136 w 1153"/>
                        <a:gd name="T49" fmla="*/ 143 h 204"/>
                        <a:gd name="T50" fmla="*/ 172 w 1153"/>
                        <a:gd name="T51" fmla="*/ 34 h 204"/>
                        <a:gd name="T52" fmla="*/ 735 w 1153"/>
                        <a:gd name="T53" fmla="*/ 34 h 204"/>
                        <a:gd name="T54" fmla="*/ 964 w 1153"/>
                        <a:gd name="T55" fmla="*/ 143 h 204"/>
                        <a:gd name="T56" fmla="*/ 1185 w 1153"/>
                        <a:gd name="T57" fmla="*/ 339 h 204"/>
                        <a:gd name="T58" fmla="*/ 2079 w 1153"/>
                        <a:gd name="T59" fmla="*/ 1346 h 204"/>
                        <a:gd name="T60" fmla="*/ 2223 w 1153"/>
                        <a:gd name="T61" fmla="*/ 1421 h 204"/>
                        <a:gd name="T62" fmla="*/ 2452 w 1153"/>
                        <a:gd name="T63" fmla="*/ 1489 h 204"/>
                        <a:gd name="T64" fmla="*/ 6289 w 1153"/>
                        <a:gd name="T65" fmla="*/ 994 h 204"/>
                        <a:gd name="T66" fmla="*/ 6527 w 1153"/>
                        <a:gd name="T67" fmla="*/ 1468 h 204"/>
                        <a:gd name="T68" fmla="*/ 7822 w 1153"/>
                        <a:gd name="T69" fmla="*/ 1721 h 204"/>
                        <a:gd name="T70" fmla="*/ 8096 w 1153"/>
                        <a:gd name="T71" fmla="*/ 1700 h 204"/>
                        <a:gd name="T72" fmla="*/ 8357 w 1153"/>
                        <a:gd name="T73" fmla="*/ 1578 h 204"/>
                        <a:gd name="T74" fmla="*/ 8573 w 1153"/>
                        <a:gd name="T75" fmla="*/ 136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12" name="Freeform 265">
                      <a:extLst>
                        <a:ext uri="{FF2B5EF4-FFF2-40B4-BE49-F238E27FC236}">
                          <a16:creationId xmlns:a16="http://schemas.microsoft.com/office/drawing/2014/main" id="{A0E7E4B9-76DA-404C-BBC7-A960EF6E9AE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301 h 69"/>
                        <a:gd name="T2" fmla="*/ 157 w 247"/>
                        <a:gd name="T3" fmla="*/ 785 h 69"/>
                        <a:gd name="T4" fmla="*/ 561 w 247"/>
                        <a:gd name="T5" fmla="*/ 868 h 69"/>
                        <a:gd name="T6" fmla="*/ 1538 w 247"/>
                        <a:gd name="T7" fmla="*/ 1088 h 69"/>
                        <a:gd name="T8" fmla="*/ 2505 w 247"/>
                        <a:gd name="T9" fmla="*/ 880 h 69"/>
                        <a:gd name="T10" fmla="*/ 2566 w 247"/>
                        <a:gd name="T11" fmla="*/ 504 h 69"/>
                        <a:gd name="T12" fmla="*/ 2357 w 247"/>
                        <a:gd name="T13" fmla="*/ 396 h 69"/>
                        <a:gd name="T14" fmla="*/ 2143 w 247"/>
                        <a:gd name="T15" fmla="*/ 283 h 69"/>
                        <a:gd name="T16" fmla="*/ 1925 w 247"/>
                        <a:gd name="T17" fmla="*/ 188 h 69"/>
                        <a:gd name="T18" fmla="*/ 1715 w 247"/>
                        <a:gd name="T19" fmla="*/ 95 h 69"/>
                        <a:gd name="T20" fmla="*/ 1538 w 247"/>
                        <a:gd name="T21" fmla="*/ 33 h 69"/>
                        <a:gd name="T22" fmla="*/ 1362 w 247"/>
                        <a:gd name="T23" fmla="*/ 0 h 69"/>
                        <a:gd name="T24" fmla="*/ 1152 w 247"/>
                        <a:gd name="T25" fmla="*/ 33 h 69"/>
                        <a:gd name="T26" fmla="*/ 923 w 247"/>
                        <a:gd name="T27" fmla="*/ 83 h 69"/>
                        <a:gd name="T28" fmla="*/ 0 w 247"/>
                        <a:gd name="T29" fmla="*/ 301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209" name="Freeform 266">
                    <a:extLst>
                      <a:ext uri="{FF2B5EF4-FFF2-40B4-BE49-F238E27FC236}">
                        <a16:creationId xmlns:a16="http://schemas.microsoft.com/office/drawing/2014/main" id="{D652E79B-E7D2-4D3A-9657-168630504EF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416 h 33"/>
                      <a:gd name="T2" fmla="*/ 0 w 293"/>
                      <a:gd name="T3" fmla="*/ 399 h 33"/>
                      <a:gd name="T4" fmla="*/ 1558 w 293"/>
                      <a:gd name="T5" fmla="*/ 102 h 33"/>
                      <a:gd name="T6" fmla="*/ 2005 w 293"/>
                      <a:gd name="T7" fmla="*/ 49 h 33"/>
                      <a:gd name="T8" fmla="*/ 2362 w 293"/>
                      <a:gd name="T9" fmla="*/ 49 h 33"/>
                      <a:gd name="T10" fmla="*/ 2656 w 293"/>
                      <a:gd name="T11" fmla="*/ 0 h 33"/>
                      <a:gd name="T12" fmla="*/ 2892 w 293"/>
                      <a:gd name="T13" fmla="*/ 0 h 33"/>
                      <a:gd name="T14" fmla="*/ 3249 w 293"/>
                      <a:gd name="T15" fmla="*/ 49 h 33"/>
                      <a:gd name="T16" fmla="*/ 3543 w 293"/>
                      <a:gd name="T17" fmla="*/ 76 h 33"/>
                      <a:gd name="T18" fmla="*/ 3799 w 293"/>
                      <a:gd name="T19" fmla="*/ 102 h 33"/>
                      <a:gd name="T20" fmla="*/ 3991 w 293"/>
                      <a:gd name="T21" fmla="*/ 169 h 33"/>
                      <a:gd name="T22" fmla="*/ 4143 w 293"/>
                      <a:gd name="T23" fmla="*/ 221 h 33"/>
                      <a:gd name="T24" fmla="*/ 4256 w 293"/>
                      <a:gd name="T25" fmla="*/ 297 h 33"/>
                      <a:gd name="T26" fmla="*/ 4318 w 293"/>
                      <a:gd name="T27" fmla="*/ 346 h 33"/>
                      <a:gd name="T28" fmla="*/ 4347 w 293"/>
                      <a:gd name="T29" fmla="*/ 416 h 33"/>
                      <a:gd name="T30" fmla="*/ 4318 w 293"/>
                      <a:gd name="T31" fmla="*/ 465 h 33"/>
                      <a:gd name="T32" fmla="*/ 4256 w 293"/>
                      <a:gd name="T33" fmla="*/ 541 h 33"/>
                      <a:gd name="T34" fmla="*/ 4143 w 293"/>
                      <a:gd name="T35" fmla="*/ 593 h 33"/>
                      <a:gd name="T36" fmla="*/ 3991 w 293"/>
                      <a:gd name="T37" fmla="*/ 669 h 33"/>
                      <a:gd name="T38" fmla="*/ 3799 w 293"/>
                      <a:gd name="T39" fmla="*/ 710 h 33"/>
                      <a:gd name="T40" fmla="*/ 3543 w 293"/>
                      <a:gd name="T41" fmla="*/ 736 h 33"/>
                      <a:gd name="T42" fmla="*/ 3249 w 293"/>
                      <a:gd name="T43" fmla="*/ 788 h 33"/>
                      <a:gd name="T44" fmla="*/ 2892 w 293"/>
                      <a:gd name="T45" fmla="*/ 812 h 33"/>
                      <a:gd name="T46" fmla="*/ 2669 w 293"/>
                      <a:gd name="T47" fmla="*/ 812 h 33"/>
                      <a:gd name="T48" fmla="*/ 2362 w 293"/>
                      <a:gd name="T49" fmla="*/ 812 h 33"/>
                      <a:gd name="T50" fmla="*/ 2005 w 293"/>
                      <a:gd name="T51" fmla="*/ 788 h 33"/>
                      <a:gd name="T52" fmla="*/ 1558 w 293"/>
                      <a:gd name="T53" fmla="*/ 710 h 33"/>
                      <a:gd name="T54" fmla="*/ 0 w 293"/>
                      <a:gd name="T55" fmla="*/ 416 h 33"/>
                      <a:gd name="T56" fmla="*/ 0 w 293"/>
                      <a:gd name="T57" fmla="*/ 41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10" name="Freeform 267">
                    <a:extLst>
                      <a:ext uri="{FF2B5EF4-FFF2-40B4-BE49-F238E27FC236}">
                        <a16:creationId xmlns:a16="http://schemas.microsoft.com/office/drawing/2014/main" id="{AAF98C32-84E0-4015-BF45-6F072F7993C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48 h 33"/>
                      <a:gd name="T2" fmla="*/ 0 w 293"/>
                      <a:gd name="T3" fmla="*/ 47 h 33"/>
                      <a:gd name="T4" fmla="*/ 102 w 293"/>
                      <a:gd name="T5" fmla="*/ 13 h 33"/>
                      <a:gd name="T6" fmla="*/ 129 w 293"/>
                      <a:gd name="T7" fmla="*/ 6 h 33"/>
                      <a:gd name="T8" fmla="*/ 153 w 293"/>
                      <a:gd name="T9" fmla="*/ 6 h 33"/>
                      <a:gd name="T10" fmla="*/ 173 w 293"/>
                      <a:gd name="T11" fmla="*/ 0 h 33"/>
                      <a:gd name="T12" fmla="*/ 186 w 293"/>
                      <a:gd name="T13" fmla="*/ 0 h 33"/>
                      <a:gd name="T14" fmla="*/ 210 w 293"/>
                      <a:gd name="T15" fmla="*/ 6 h 33"/>
                      <a:gd name="T16" fmla="*/ 230 w 293"/>
                      <a:gd name="T17" fmla="*/ 9 h 33"/>
                      <a:gd name="T18" fmla="*/ 247 w 293"/>
                      <a:gd name="T19" fmla="*/ 13 h 33"/>
                      <a:gd name="T20" fmla="*/ 257 w 293"/>
                      <a:gd name="T21" fmla="*/ 20 h 33"/>
                      <a:gd name="T22" fmla="*/ 267 w 293"/>
                      <a:gd name="T23" fmla="*/ 27 h 33"/>
                      <a:gd name="T24" fmla="*/ 275 w 293"/>
                      <a:gd name="T25" fmla="*/ 34 h 33"/>
                      <a:gd name="T26" fmla="*/ 279 w 293"/>
                      <a:gd name="T27" fmla="*/ 40 h 33"/>
                      <a:gd name="T28" fmla="*/ 281 w 293"/>
                      <a:gd name="T29" fmla="*/ 48 h 33"/>
                      <a:gd name="T30" fmla="*/ 279 w 293"/>
                      <a:gd name="T31" fmla="*/ 54 h 33"/>
                      <a:gd name="T32" fmla="*/ 275 w 293"/>
                      <a:gd name="T33" fmla="*/ 63 h 33"/>
                      <a:gd name="T34" fmla="*/ 267 w 293"/>
                      <a:gd name="T35" fmla="*/ 68 h 33"/>
                      <a:gd name="T36" fmla="*/ 257 w 293"/>
                      <a:gd name="T37" fmla="*/ 77 h 33"/>
                      <a:gd name="T38" fmla="*/ 247 w 293"/>
                      <a:gd name="T39" fmla="*/ 83 h 33"/>
                      <a:gd name="T40" fmla="*/ 230 w 293"/>
                      <a:gd name="T41" fmla="*/ 87 h 33"/>
                      <a:gd name="T42" fmla="*/ 210 w 293"/>
                      <a:gd name="T43" fmla="*/ 94 h 33"/>
                      <a:gd name="T44" fmla="*/ 186 w 293"/>
                      <a:gd name="T45" fmla="*/ 95 h 33"/>
                      <a:gd name="T46" fmla="*/ 174 w 293"/>
                      <a:gd name="T47" fmla="*/ 95 h 33"/>
                      <a:gd name="T48" fmla="*/ 153 w 293"/>
                      <a:gd name="T49" fmla="*/ 95 h 33"/>
                      <a:gd name="T50" fmla="*/ 129 w 293"/>
                      <a:gd name="T51" fmla="*/ 94 h 33"/>
                      <a:gd name="T52" fmla="*/ 102 w 293"/>
                      <a:gd name="T53" fmla="*/ 83 h 33"/>
                      <a:gd name="T54" fmla="*/ 0 w 293"/>
                      <a:gd name="T55" fmla="*/ 48 h 33"/>
                      <a:gd name="T56" fmla="*/ 0 w 293"/>
                      <a:gd name="T57" fmla="*/ 48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07" name="Line 268">
                  <a:extLst>
                    <a:ext uri="{FF2B5EF4-FFF2-40B4-BE49-F238E27FC236}">
                      <a16:creationId xmlns:a16="http://schemas.microsoft.com/office/drawing/2014/main" id="{35B69803-D4BD-4A1B-9DB5-F5B2E67E8BE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204" name="AutoShape 269">
                <a:extLst>
                  <a:ext uri="{FF2B5EF4-FFF2-40B4-BE49-F238E27FC236}">
                    <a16:creationId xmlns:a16="http://schemas.microsoft.com/office/drawing/2014/main" id="{BCF92783-8CF1-4281-AE03-7EF7D7441C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205" name="Line 270">
                <a:extLst>
                  <a:ext uri="{FF2B5EF4-FFF2-40B4-BE49-F238E27FC236}">
                    <a16:creationId xmlns:a16="http://schemas.microsoft.com/office/drawing/2014/main" id="{96DB9830-671A-447E-8213-B0CFF30428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213" name="Group 258">
            <a:extLst>
              <a:ext uri="{FF2B5EF4-FFF2-40B4-BE49-F238E27FC236}">
                <a16:creationId xmlns:a16="http://schemas.microsoft.com/office/drawing/2014/main" id="{F52CCD78-11DB-466A-96CA-D4038CEFF61D}"/>
              </a:ext>
            </a:extLst>
          </p:cNvPr>
          <p:cNvGrpSpPr>
            <a:grpSpLocks/>
          </p:cNvGrpSpPr>
          <p:nvPr/>
        </p:nvGrpSpPr>
        <p:grpSpPr bwMode="auto">
          <a:xfrm rot="16200000" flipH="1" flipV="1">
            <a:off x="5617390" y="3754574"/>
            <a:ext cx="265112" cy="468313"/>
            <a:chOff x="2820" y="264"/>
            <a:chExt cx="420" cy="1452"/>
          </a:xfrm>
        </p:grpSpPr>
        <p:sp>
          <p:nvSpPr>
            <p:cNvPr id="214" name="Line 259">
              <a:extLst>
                <a:ext uri="{FF2B5EF4-FFF2-40B4-BE49-F238E27FC236}">
                  <a16:creationId xmlns:a16="http://schemas.microsoft.com/office/drawing/2014/main" id="{A7AA3400-E43E-4C84-AD55-0636903917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215" name="Group 260">
              <a:extLst>
                <a:ext uri="{FF2B5EF4-FFF2-40B4-BE49-F238E27FC236}">
                  <a16:creationId xmlns:a16="http://schemas.microsoft.com/office/drawing/2014/main" id="{10F92FB1-5CBD-4B7D-8689-710BCD6166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216" name="Group 261">
                <a:extLst>
                  <a:ext uri="{FF2B5EF4-FFF2-40B4-BE49-F238E27FC236}">
                    <a16:creationId xmlns:a16="http://schemas.microsoft.com/office/drawing/2014/main" id="{CDA889B2-1B83-4987-9509-D1F23E7C40B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219" name="Group 262">
                  <a:extLst>
                    <a:ext uri="{FF2B5EF4-FFF2-40B4-BE49-F238E27FC236}">
                      <a16:creationId xmlns:a16="http://schemas.microsoft.com/office/drawing/2014/main" id="{DD617C65-D925-43DF-A4B8-67697B62B92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221" name="Group 263">
                    <a:extLst>
                      <a:ext uri="{FF2B5EF4-FFF2-40B4-BE49-F238E27FC236}">
                        <a16:creationId xmlns:a16="http://schemas.microsoft.com/office/drawing/2014/main" id="{FEEE41E8-2DDA-4408-A465-EF79F1B0B0E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224" name="Freeform 264">
                      <a:extLst>
                        <a:ext uri="{FF2B5EF4-FFF2-40B4-BE49-F238E27FC236}">
                          <a16:creationId xmlns:a16="http://schemas.microsoft.com/office/drawing/2014/main" id="{CDFFA9B8-B6B2-4036-8B7B-8E93AC01939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9034 w 1153"/>
                        <a:gd name="T1" fmla="*/ 1278 h 204"/>
                        <a:gd name="T2" fmla="*/ 9809 w 1153"/>
                        <a:gd name="T3" fmla="*/ 1400 h 204"/>
                        <a:gd name="T4" fmla="*/ 10463 w 1153"/>
                        <a:gd name="T5" fmla="*/ 1523 h 204"/>
                        <a:gd name="T6" fmla="*/ 10909 w 1153"/>
                        <a:gd name="T7" fmla="*/ 1666 h 204"/>
                        <a:gd name="T8" fmla="*/ 11034 w 1153"/>
                        <a:gd name="T9" fmla="*/ 1721 h 204"/>
                        <a:gd name="T10" fmla="*/ 11034 w 1153"/>
                        <a:gd name="T11" fmla="*/ 1755 h 204"/>
                        <a:gd name="T12" fmla="*/ 11034 w 1153"/>
                        <a:gd name="T13" fmla="*/ 2373 h 204"/>
                        <a:gd name="T14" fmla="*/ 11026 w 1153"/>
                        <a:gd name="T15" fmla="*/ 2449 h 204"/>
                        <a:gd name="T16" fmla="*/ 10977 w 1153"/>
                        <a:gd name="T17" fmla="*/ 2483 h 204"/>
                        <a:gd name="T18" fmla="*/ 10968 w 1153"/>
                        <a:gd name="T19" fmla="*/ 2537 h 204"/>
                        <a:gd name="T20" fmla="*/ 10932 w 1153"/>
                        <a:gd name="T21" fmla="*/ 2889 h 204"/>
                        <a:gd name="T22" fmla="*/ 10832 w 1153"/>
                        <a:gd name="T23" fmla="*/ 3278 h 204"/>
                        <a:gd name="T24" fmla="*/ 10747 w 1153"/>
                        <a:gd name="T25" fmla="*/ 3461 h 204"/>
                        <a:gd name="T26" fmla="*/ 10643 w 1153"/>
                        <a:gd name="T27" fmla="*/ 3510 h 204"/>
                        <a:gd name="T28" fmla="*/ 9724 w 1153"/>
                        <a:gd name="T29" fmla="*/ 3599 h 204"/>
                        <a:gd name="T30" fmla="*/ 8911 w 1153"/>
                        <a:gd name="T31" fmla="*/ 3617 h 204"/>
                        <a:gd name="T32" fmla="*/ 7771 w 1153"/>
                        <a:gd name="T33" fmla="*/ 3549 h 204"/>
                        <a:gd name="T34" fmla="*/ 5896 w 1153"/>
                        <a:gd name="T35" fmla="*/ 3333 h 204"/>
                        <a:gd name="T36" fmla="*/ 1713 w 1153"/>
                        <a:gd name="T37" fmla="*/ 3088 h 204"/>
                        <a:gd name="T38" fmla="*/ 1272 w 1153"/>
                        <a:gd name="T39" fmla="*/ 3189 h 204"/>
                        <a:gd name="T40" fmla="*/ 144 w 1153"/>
                        <a:gd name="T41" fmla="*/ 3210 h 204"/>
                        <a:gd name="T42" fmla="*/ 76 w 1153"/>
                        <a:gd name="T43" fmla="*/ 3189 h 204"/>
                        <a:gd name="T44" fmla="*/ 36 w 1153"/>
                        <a:gd name="T45" fmla="*/ 3101 h 204"/>
                        <a:gd name="T46" fmla="*/ 0 w 1153"/>
                        <a:gd name="T47" fmla="*/ 2889 h 204"/>
                        <a:gd name="T48" fmla="*/ 136 w 1153"/>
                        <a:gd name="T49" fmla="*/ 143 h 204"/>
                        <a:gd name="T50" fmla="*/ 172 w 1153"/>
                        <a:gd name="T51" fmla="*/ 34 h 204"/>
                        <a:gd name="T52" fmla="*/ 735 w 1153"/>
                        <a:gd name="T53" fmla="*/ 34 h 204"/>
                        <a:gd name="T54" fmla="*/ 964 w 1153"/>
                        <a:gd name="T55" fmla="*/ 143 h 204"/>
                        <a:gd name="T56" fmla="*/ 1185 w 1153"/>
                        <a:gd name="T57" fmla="*/ 339 h 204"/>
                        <a:gd name="T58" fmla="*/ 2079 w 1153"/>
                        <a:gd name="T59" fmla="*/ 1346 h 204"/>
                        <a:gd name="T60" fmla="*/ 2223 w 1153"/>
                        <a:gd name="T61" fmla="*/ 1421 h 204"/>
                        <a:gd name="T62" fmla="*/ 2452 w 1153"/>
                        <a:gd name="T63" fmla="*/ 1489 h 204"/>
                        <a:gd name="T64" fmla="*/ 6289 w 1153"/>
                        <a:gd name="T65" fmla="*/ 994 h 204"/>
                        <a:gd name="T66" fmla="*/ 6527 w 1153"/>
                        <a:gd name="T67" fmla="*/ 1468 h 204"/>
                        <a:gd name="T68" fmla="*/ 7822 w 1153"/>
                        <a:gd name="T69" fmla="*/ 1721 h 204"/>
                        <a:gd name="T70" fmla="*/ 8096 w 1153"/>
                        <a:gd name="T71" fmla="*/ 1700 h 204"/>
                        <a:gd name="T72" fmla="*/ 8357 w 1153"/>
                        <a:gd name="T73" fmla="*/ 1578 h 204"/>
                        <a:gd name="T74" fmla="*/ 8573 w 1153"/>
                        <a:gd name="T75" fmla="*/ 136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25" name="Freeform 265">
                      <a:extLst>
                        <a:ext uri="{FF2B5EF4-FFF2-40B4-BE49-F238E27FC236}">
                          <a16:creationId xmlns:a16="http://schemas.microsoft.com/office/drawing/2014/main" id="{E4FD739F-E43E-4E12-BF73-7097CF8CF42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301 h 69"/>
                        <a:gd name="T2" fmla="*/ 157 w 247"/>
                        <a:gd name="T3" fmla="*/ 785 h 69"/>
                        <a:gd name="T4" fmla="*/ 561 w 247"/>
                        <a:gd name="T5" fmla="*/ 868 h 69"/>
                        <a:gd name="T6" fmla="*/ 1538 w 247"/>
                        <a:gd name="T7" fmla="*/ 1088 h 69"/>
                        <a:gd name="T8" fmla="*/ 2505 w 247"/>
                        <a:gd name="T9" fmla="*/ 880 h 69"/>
                        <a:gd name="T10" fmla="*/ 2566 w 247"/>
                        <a:gd name="T11" fmla="*/ 504 h 69"/>
                        <a:gd name="T12" fmla="*/ 2357 w 247"/>
                        <a:gd name="T13" fmla="*/ 396 h 69"/>
                        <a:gd name="T14" fmla="*/ 2143 w 247"/>
                        <a:gd name="T15" fmla="*/ 283 h 69"/>
                        <a:gd name="T16" fmla="*/ 1925 w 247"/>
                        <a:gd name="T17" fmla="*/ 188 h 69"/>
                        <a:gd name="T18" fmla="*/ 1715 w 247"/>
                        <a:gd name="T19" fmla="*/ 95 h 69"/>
                        <a:gd name="T20" fmla="*/ 1538 w 247"/>
                        <a:gd name="T21" fmla="*/ 33 h 69"/>
                        <a:gd name="T22" fmla="*/ 1362 w 247"/>
                        <a:gd name="T23" fmla="*/ 0 h 69"/>
                        <a:gd name="T24" fmla="*/ 1152 w 247"/>
                        <a:gd name="T25" fmla="*/ 33 h 69"/>
                        <a:gd name="T26" fmla="*/ 923 w 247"/>
                        <a:gd name="T27" fmla="*/ 83 h 69"/>
                        <a:gd name="T28" fmla="*/ 0 w 247"/>
                        <a:gd name="T29" fmla="*/ 301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222" name="Freeform 266">
                    <a:extLst>
                      <a:ext uri="{FF2B5EF4-FFF2-40B4-BE49-F238E27FC236}">
                        <a16:creationId xmlns:a16="http://schemas.microsoft.com/office/drawing/2014/main" id="{6C6447A6-EBE1-459C-9F15-068F6A61988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416 h 33"/>
                      <a:gd name="T2" fmla="*/ 0 w 293"/>
                      <a:gd name="T3" fmla="*/ 399 h 33"/>
                      <a:gd name="T4" fmla="*/ 1558 w 293"/>
                      <a:gd name="T5" fmla="*/ 102 h 33"/>
                      <a:gd name="T6" fmla="*/ 2005 w 293"/>
                      <a:gd name="T7" fmla="*/ 49 h 33"/>
                      <a:gd name="T8" fmla="*/ 2362 w 293"/>
                      <a:gd name="T9" fmla="*/ 49 h 33"/>
                      <a:gd name="T10" fmla="*/ 2656 w 293"/>
                      <a:gd name="T11" fmla="*/ 0 h 33"/>
                      <a:gd name="T12" fmla="*/ 2892 w 293"/>
                      <a:gd name="T13" fmla="*/ 0 h 33"/>
                      <a:gd name="T14" fmla="*/ 3249 w 293"/>
                      <a:gd name="T15" fmla="*/ 49 h 33"/>
                      <a:gd name="T16" fmla="*/ 3543 w 293"/>
                      <a:gd name="T17" fmla="*/ 76 h 33"/>
                      <a:gd name="T18" fmla="*/ 3799 w 293"/>
                      <a:gd name="T19" fmla="*/ 102 h 33"/>
                      <a:gd name="T20" fmla="*/ 3991 w 293"/>
                      <a:gd name="T21" fmla="*/ 169 h 33"/>
                      <a:gd name="T22" fmla="*/ 4143 w 293"/>
                      <a:gd name="T23" fmla="*/ 221 h 33"/>
                      <a:gd name="T24" fmla="*/ 4256 w 293"/>
                      <a:gd name="T25" fmla="*/ 297 h 33"/>
                      <a:gd name="T26" fmla="*/ 4318 w 293"/>
                      <a:gd name="T27" fmla="*/ 346 h 33"/>
                      <a:gd name="T28" fmla="*/ 4347 w 293"/>
                      <a:gd name="T29" fmla="*/ 416 h 33"/>
                      <a:gd name="T30" fmla="*/ 4318 w 293"/>
                      <a:gd name="T31" fmla="*/ 465 h 33"/>
                      <a:gd name="T32" fmla="*/ 4256 w 293"/>
                      <a:gd name="T33" fmla="*/ 541 h 33"/>
                      <a:gd name="T34" fmla="*/ 4143 w 293"/>
                      <a:gd name="T35" fmla="*/ 593 h 33"/>
                      <a:gd name="T36" fmla="*/ 3991 w 293"/>
                      <a:gd name="T37" fmla="*/ 669 h 33"/>
                      <a:gd name="T38" fmla="*/ 3799 w 293"/>
                      <a:gd name="T39" fmla="*/ 710 h 33"/>
                      <a:gd name="T40" fmla="*/ 3543 w 293"/>
                      <a:gd name="T41" fmla="*/ 736 h 33"/>
                      <a:gd name="T42" fmla="*/ 3249 w 293"/>
                      <a:gd name="T43" fmla="*/ 788 h 33"/>
                      <a:gd name="T44" fmla="*/ 2892 w 293"/>
                      <a:gd name="T45" fmla="*/ 812 h 33"/>
                      <a:gd name="T46" fmla="*/ 2669 w 293"/>
                      <a:gd name="T47" fmla="*/ 812 h 33"/>
                      <a:gd name="T48" fmla="*/ 2362 w 293"/>
                      <a:gd name="T49" fmla="*/ 812 h 33"/>
                      <a:gd name="T50" fmla="*/ 2005 w 293"/>
                      <a:gd name="T51" fmla="*/ 788 h 33"/>
                      <a:gd name="T52" fmla="*/ 1558 w 293"/>
                      <a:gd name="T53" fmla="*/ 710 h 33"/>
                      <a:gd name="T54" fmla="*/ 0 w 293"/>
                      <a:gd name="T55" fmla="*/ 416 h 33"/>
                      <a:gd name="T56" fmla="*/ 0 w 293"/>
                      <a:gd name="T57" fmla="*/ 41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23" name="Freeform 267">
                    <a:extLst>
                      <a:ext uri="{FF2B5EF4-FFF2-40B4-BE49-F238E27FC236}">
                        <a16:creationId xmlns:a16="http://schemas.microsoft.com/office/drawing/2014/main" id="{96B7AB48-DC24-4B66-96A6-49EBC1409FB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48 h 33"/>
                      <a:gd name="T2" fmla="*/ 0 w 293"/>
                      <a:gd name="T3" fmla="*/ 47 h 33"/>
                      <a:gd name="T4" fmla="*/ 102 w 293"/>
                      <a:gd name="T5" fmla="*/ 13 h 33"/>
                      <a:gd name="T6" fmla="*/ 129 w 293"/>
                      <a:gd name="T7" fmla="*/ 6 h 33"/>
                      <a:gd name="T8" fmla="*/ 153 w 293"/>
                      <a:gd name="T9" fmla="*/ 6 h 33"/>
                      <a:gd name="T10" fmla="*/ 173 w 293"/>
                      <a:gd name="T11" fmla="*/ 0 h 33"/>
                      <a:gd name="T12" fmla="*/ 186 w 293"/>
                      <a:gd name="T13" fmla="*/ 0 h 33"/>
                      <a:gd name="T14" fmla="*/ 210 w 293"/>
                      <a:gd name="T15" fmla="*/ 6 h 33"/>
                      <a:gd name="T16" fmla="*/ 230 w 293"/>
                      <a:gd name="T17" fmla="*/ 9 h 33"/>
                      <a:gd name="T18" fmla="*/ 247 w 293"/>
                      <a:gd name="T19" fmla="*/ 13 h 33"/>
                      <a:gd name="T20" fmla="*/ 257 w 293"/>
                      <a:gd name="T21" fmla="*/ 20 h 33"/>
                      <a:gd name="T22" fmla="*/ 267 w 293"/>
                      <a:gd name="T23" fmla="*/ 27 h 33"/>
                      <a:gd name="T24" fmla="*/ 275 w 293"/>
                      <a:gd name="T25" fmla="*/ 34 h 33"/>
                      <a:gd name="T26" fmla="*/ 279 w 293"/>
                      <a:gd name="T27" fmla="*/ 40 h 33"/>
                      <a:gd name="T28" fmla="*/ 281 w 293"/>
                      <a:gd name="T29" fmla="*/ 48 h 33"/>
                      <a:gd name="T30" fmla="*/ 279 w 293"/>
                      <a:gd name="T31" fmla="*/ 54 h 33"/>
                      <a:gd name="T32" fmla="*/ 275 w 293"/>
                      <a:gd name="T33" fmla="*/ 63 h 33"/>
                      <a:gd name="T34" fmla="*/ 267 w 293"/>
                      <a:gd name="T35" fmla="*/ 68 h 33"/>
                      <a:gd name="T36" fmla="*/ 257 w 293"/>
                      <a:gd name="T37" fmla="*/ 77 h 33"/>
                      <a:gd name="T38" fmla="*/ 247 w 293"/>
                      <a:gd name="T39" fmla="*/ 83 h 33"/>
                      <a:gd name="T40" fmla="*/ 230 w 293"/>
                      <a:gd name="T41" fmla="*/ 87 h 33"/>
                      <a:gd name="T42" fmla="*/ 210 w 293"/>
                      <a:gd name="T43" fmla="*/ 94 h 33"/>
                      <a:gd name="T44" fmla="*/ 186 w 293"/>
                      <a:gd name="T45" fmla="*/ 95 h 33"/>
                      <a:gd name="T46" fmla="*/ 174 w 293"/>
                      <a:gd name="T47" fmla="*/ 95 h 33"/>
                      <a:gd name="T48" fmla="*/ 153 w 293"/>
                      <a:gd name="T49" fmla="*/ 95 h 33"/>
                      <a:gd name="T50" fmla="*/ 129 w 293"/>
                      <a:gd name="T51" fmla="*/ 94 h 33"/>
                      <a:gd name="T52" fmla="*/ 102 w 293"/>
                      <a:gd name="T53" fmla="*/ 83 h 33"/>
                      <a:gd name="T54" fmla="*/ 0 w 293"/>
                      <a:gd name="T55" fmla="*/ 48 h 33"/>
                      <a:gd name="T56" fmla="*/ 0 w 293"/>
                      <a:gd name="T57" fmla="*/ 48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20" name="Line 268">
                  <a:extLst>
                    <a:ext uri="{FF2B5EF4-FFF2-40B4-BE49-F238E27FC236}">
                      <a16:creationId xmlns:a16="http://schemas.microsoft.com/office/drawing/2014/main" id="{AFD5F951-F2DB-4B4D-83EB-4E5B12F0D8D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217" name="AutoShape 269">
                <a:extLst>
                  <a:ext uri="{FF2B5EF4-FFF2-40B4-BE49-F238E27FC236}">
                    <a16:creationId xmlns:a16="http://schemas.microsoft.com/office/drawing/2014/main" id="{D6B971AE-365A-4088-BD1A-3D58BF209D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218" name="Line 270">
                <a:extLst>
                  <a:ext uri="{FF2B5EF4-FFF2-40B4-BE49-F238E27FC236}">
                    <a16:creationId xmlns:a16="http://schemas.microsoft.com/office/drawing/2014/main" id="{BC77E6CC-F554-43D1-A2DB-021AB23518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226" name="AutoShape 545">
            <a:extLst>
              <a:ext uri="{FF2B5EF4-FFF2-40B4-BE49-F238E27FC236}">
                <a16:creationId xmlns:a16="http://schemas.microsoft.com/office/drawing/2014/main" id="{DACA6378-0DB5-4021-A5CB-FEC4D6BE46A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902070" y="3889703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27" name="Text Box 665">
            <a:extLst>
              <a:ext uri="{FF2B5EF4-FFF2-40B4-BE49-F238E27FC236}">
                <a16:creationId xmlns:a16="http://schemas.microsoft.com/office/drawing/2014/main" id="{981F59D1-188D-49D2-A3E7-CE5FFEE760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7118" y="2785585"/>
            <a:ext cx="78451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de-DE" altLang="de-DE" sz="1600" b="1" dirty="0"/>
              <a:t>¾ roll</a:t>
            </a:r>
          </a:p>
        </p:txBody>
      </p:sp>
      <p:grpSp>
        <p:nvGrpSpPr>
          <p:cNvPr id="228" name="Group 607">
            <a:extLst>
              <a:ext uri="{FF2B5EF4-FFF2-40B4-BE49-F238E27FC236}">
                <a16:creationId xmlns:a16="http://schemas.microsoft.com/office/drawing/2014/main" id="{5EE812D2-ACFF-47A3-8346-81C3AB621C21}"/>
              </a:ext>
            </a:extLst>
          </p:cNvPr>
          <p:cNvGrpSpPr>
            <a:grpSpLocks/>
          </p:cNvGrpSpPr>
          <p:nvPr/>
        </p:nvGrpSpPr>
        <p:grpSpPr bwMode="auto">
          <a:xfrm rot="10439391" flipH="1" flipV="1">
            <a:off x="5547496" y="2309856"/>
            <a:ext cx="769937" cy="292100"/>
            <a:chOff x="4875" y="7237"/>
            <a:chExt cx="4230" cy="1883"/>
          </a:xfrm>
        </p:grpSpPr>
        <p:sp>
          <p:nvSpPr>
            <p:cNvPr id="229" name="Arc 608">
              <a:extLst>
                <a:ext uri="{FF2B5EF4-FFF2-40B4-BE49-F238E27FC236}">
                  <a16:creationId xmlns:a16="http://schemas.microsoft.com/office/drawing/2014/main" id="{85122DAB-D66D-4FF5-A738-CF16E6704E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G0" fmla="+- 0 0 0"/>
                <a:gd name="G1" fmla="+- 14058 0 0"/>
                <a:gd name="G2" fmla="+- 21600 0 0"/>
                <a:gd name="T0" fmla="*/ 16400 w 21600"/>
                <a:gd name="T1" fmla="*/ 0 h 14058"/>
                <a:gd name="T2" fmla="*/ 21600 w 21600"/>
                <a:gd name="T3" fmla="*/ 14058 h 14058"/>
                <a:gd name="T4" fmla="*/ 0 w 21600"/>
                <a:gd name="T5" fmla="*/ 14058 h 14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30" name="AutoShape 609">
              <a:extLst>
                <a:ext uri="{FF2B5EF4-FFF2-40B4-BE49-F238E27FC236}">
                  <a16:creationId xmlns:a16="http://schemas.microsoft.com/office/drawing/2014/main" id="{4FCDEA9E-939B-4F7A-B565-3898389976C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31" name="Group 607">
            <a:extLst>
              <a:ext uri="{FF2B5EF4-FFF2-40B4-BE49-F238E27FC236}">
                <a16:creationId xmlns:a16="http://schemas.microsoft.com/office/drawing/2014/main" id="{CC4F5107-E644-46CE-8CBF-554E0BD1D35A}"/>
              </a:ext>
            </a:extLst>
          </p:cNvPr>
          <p:cNvGrpSpPr>
            <a:grpSpLocks/>
          </p:cNvGrpSpPr>
          <p:nvPr/>
        </p:nvGrpSpPr>
        <p:grpSpPr bwMode="auto">
          <a:xfrm rot="10439391" flipH="1" flipV="1">
            <a:off x="5345967" y="2530901"/>
            <a:ext cx="769937" cy="292100"/>
            <a:chOff x="4875" y="7237"/>
            <a:chExt cx="4230" cy="1883"/>
          </a:xfrm>
        </p:grpSpPr>
        <p:sp>
          <p:nvSpPr>
            <p:cNvPr id="232" name="Arc 608">
              <a:extLst>
                <a:ext uri="{FF2B5EF4-FFF2-40B4-BE49-F238E27FC236}">
                  <a16:creationId xmlns:a16="http://schemas.microsoft.com/office/drawing/2014/main" id="{E5568FAC-66F3-4B47-AC63-C257BA50995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G0" fmla="+- 0 0 0"/>
                <a:gd name="G1" fmla="+- 14058 0 0"/>
                <a:gd name="G2" fmla="+- 21600 0 0"/>
                <a:gd name="T0" fmla="*/ 16400 w 21600"/>
                <a:gd name="T1" fmla="*/ 0 h 14058"/>
                <a:gd name="T2" fmla="*/ 21600 w 21600"/>
                <a:gd name="T3" fmla="*/ 14058 h 14058"/>
                <a:gd name="T4" fmla="*/ 0 w 21600"/>
                <a:gd name="T5" fmla="*/ 14058 h 14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33" name="AutoShape 609">
              <a:extLst>
                <a:ext uri="{FF2B5EF4-FFF2-40B4-BE49-F238E27FC236}">
                  <a16:creationId xmlns:a16="http://schemas.microsoft.com/office/drawing/2014/main" id="{BAE068B0-DE71-49D1-B530-3F448354D65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34" name="Text Box 665">
            <a:extLst>
              <a:ext uri="{FF2B5EF4-FFF2-40B4-BE49-F238E27FC236}">
                <a16:creationId xmlns:a16="http://schemas.microsoft.com/office/drawing/2014/main" id="{124F0DF6-8C75-4C8F-BAAA-18F2C63F58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5256" y="2564540"/>
            <a:ext cx="78451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de-DE" altLang="de-DE" sz="1600" b="1" dirty="0"/>
              <a:t>¾ roll</a:t>
            </a:r>
          </a:p>
        </p:txBody>
      </p:sp>
      <p:grpSp>
        <p:nvGrpSpPr>
          <p:cNvPr id="235" name="Group 607">
            <a:extLst>
              <a:ext uri="{FF2B5EF4-FFF2-40B4-BE49-F238E27FC236}">
                <a16:creationId xmlns:a16="http://schemas.microsoft.com/office/drawing/2014/main" id="{105FD762-A98B-4F3C-9D95-F59029D5B9B5}"/>
              </a:ext>
            </a:extLst>
          </p:cNvPr>
          <p:cNvGrpSpPr>
            <a:grpSpLocks/>
          </p:cNvGrpSpPr>
          <p:nvPr/>
        </p:nvGrpSpPr>
        <p:grpSpPr bwMode="auto">
          <a:xfrm rot="14161041" flipH="1">
            <a:off x="7345873" y="2162340"/>
            <a:ext cx="769937" cy="292100"/>
            <a:chOff x="4875" y="7237"/>
            <a:chExt cx="4230" cy="1883"/>
          </a:xfrm>
        </p:grpSpPr>
        <p:sp>
          <p:nvSpPr>
            <p:cNvPr id="236" name="Arc 608">
              <a:extLst>
                <a:ext uri="{FF2B5EF4-FFF2-40B4-BE49-F238E27FC236}">
                  <a16:creationId xmlns:a16="http://schemas.microsoft.com/office/drawing/2014/main" id="{8639F92E-9584-49B1-B301-4A07B43263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G0" fmla="+- 0 0 0"/>
                <a:gd name="G1" fmla="+- 14058 0 0"/>
                <a:gd name="G2" fmla="+- 21600 0 0"/>
                <a:gd name="T0" fmla="*/ 16400 w 21600"/>
                <a:gd name="T1" fmla="*/ 0 h 14058"/>
                <a:gd name="T2" fmla="*/ 21600 w 21600"/>
                <a:gd name="T3" fmla="*/ 14058 h 14058"/>
                <a:gd name="T4" fmla="*/ 0 w 21600"/>
                <a:gd name="T5" fmla="*/ 14058 h 14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37" name="AutoShape 609">
              <a:extLst>
                <a:ext uri="{FF2B5EF4-FFF2-40B4-BE49-F238E27FC236}">
                  <a16:creationId xmlns:a16="http://schemas.microsoft.com/office/drawing/2014/main" id="{B6873120-BC24-43DB-BBE2-3450B3433D4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38" name="Group 607">
            <a:extLst>
              <a:ext uri="{FF2B5EF4-FFF2-40B4-BE49-F238E27FC236}">
                <a16:creationId xmlns:a16="http://schemas.microsoft.com/office/drawing/2014/main" id="{4ACDFB83-E8DE-41E7-B773-83D0825CD90C}"/>
              </a:ext>
            </a:extLst>
          </p:cNvPr>
          <p:cNvGrpSpPr>
            <a:grpSpLocks/>
          </p:cNvGrpSpPr>
          <p:nvPr/>
        </p:nvGrpSpPr>
        <p:grpSpPr bwMode="auto">
          <a:xfrm rot="14161041" flipH="1">
            <a:off x="7345871" y="2413087"/>
            <a:ext cx="769937" cy="292100"/>
            <a:chOff x="4875" y="7237"/>
            <a:chExt cx="4230" cy="1883"/>
          </a:xfrm>
        </p:grpSpPr>
        <p:sp>
          <p:nvSpPr>
            <p:cNvPr id="239" name="Arc 608">
              <a:extLst>
                <a:ext uri="{FF2B5EF4-FFF2-40B4-BE49-F238E27FC236}">
                  <a16:creationId xmlns:a16="http://schemas.microsoft.com/office/drawing/2014/main" id="{7A46BA8D-DD60-4479-A9AF-DEE7C9A2B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G0" fmla="+- 0 0 0"/>
                <a:gd name="G1" fmla="+- 14058 0 0"/>
                <a:gd name="G2" fmla="+- 21600 0 0"/>
                <a:gd name="T0" fmla="*/ 16400 w 21600"/>
                <a:gd name="T1" fmla="*/ 0 h 14058"/>
                <a:gd name="T2" fmla="*/ 21600 w 21600"/>
                <a:gd name="T3" fmla="*/ 14058 h 14058"/>
                <a:gd name="T4" fmla="*/ 0 w 21600"/>
                <a:gd name="T5" fmla="*/ 14058 h 14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40" name="AutoShape 609">
              <a:extLst>
                <a:ext uri="{FF2B5EF4-FFF2-40B4-BE49-F238E27FC236}">
                  <a16:creationId xmlns:a16="http://schemas.microsoft.com/office/drawing/2014/main" id="{7371674A-ED2E-46D4-BBB9-922B74E8539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41" name="Text Box 665">
            <a:extLst>
              <a:ext uri="{FF2B5EF4-FFF2-40B4-BE49-F238E27FC236}">
                <a16:creationId xmlns:a16="http://schemas.microsoft.com/office/drawing/2014/main" id="{4CB0D955-4EC1-4401-9263-B0509B5A4D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8117" y="2381624"/>
            <a:ext cx="78451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de-DE" altLang="de-DE" sz="1600" b="1" dirty="0"/>
              <a:t>¼ roll</a:t>
            </a:r>
          </a:p>
        </p:txBody>
      </p:sp>
      <p:sp>
        <p:nvSpPr>
          <p:cNvPr id="242" name="Text Box 665">
            <a:extLst>
              <a:ext uri="{FF2B5EF4-FFF2-40B4-BE49-F238E27FC236}">
                <a16:creationId xmlns:a16="http://schemas.microsoft.com/office/drawing/2014/main" id="{E23B697C-62FE-4A9A-BF32-607670C847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5246" y="2632371"/>
            <a:ext cx="78451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de-DE" altLang="de-DE" sz="1600" b="1" dirty="0"/>
              <a:t>¼ roll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" grpId="0"/>
      <p:bldP spid="234" grpId="0"/>
      <p:bldP spid="241" grpId="0"/>
      <p:bldP spid="2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ext Box 278"/>
          <p:cNvSpPr txBox="1">
            <a:spLocks noChangeArrowheads="1"/>
          </p:cNvSpPr>
          <p:nvPr/>
        </p:nvSpPr>
        <p:spPr bwMode="auto">
          <a:xfrm>
            <a:off x="8051800" y="6557963"/>
            <a:ext cx="9398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1200" b="1" dirty="0"/>
              <a:t>F-27.02.02</a:t>
            </a:r>
          </a:p>
        </p:txBody>
      </p:sp>
      <p:sp>
        <p:nvSpPr>
          <p:cNvPr id="67586" name="Rectangle 279"/>
          <p:cNvSpPr>
            <a:spLocks noChangeArrowheads="1"/>
          </p:cNvSpPr>
          <p:nvPr/>
        </p:nvSpPr>
        <p:spPr bwMode="auto">
          <a:xfrm>
            <a:off x="1652588" y="161925"/>
            <a:ext cx="7491412" cy="695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352" tIns="39676" rIns="79352" bIns="39676">
            <a:spAutoFit/>
          </a:bodyPr>
          <a:lstStyle/>
          <a:p>
            <a:pPr eaLnBrk="0" hangingPunct="0">
              <a:tabLst>
                <a:tab pos="449263" algn="l"/>
              </a:tabLst>
            </a:pPr>
            <a:r>
              <a:rPr lang="en-GB" sz="2000" b="1" dirty="0"/>
              <a:t>F-27.02 Reverse Shark Fin with two three quarter rolls, </a:t>
            </a:r>
            <a:br>
              <a:rPr lang="en-GB" sz="2000" b="1" dirty="0"/>
            </a:br>
            <a:r>
              <a:rPr lang="en-GB" sz="2000" b="1" dirty="0"/>
              <a:t>	       two quarter rolls</a:t>
            </a:r>
            <a:endParaRPr lang="en-US" altLang="de-DE" sz="2400" b="1" dirty="0"/>
          </a:p>
        </p:txBody>
      </p:sp>
      <p:grpSp>
        <p:nvGrpSpPr>
          <p:cNvPr id="98" name="Gruppieren 5">
            <a:extLst>
              <a:ext uri="{FF2B5EF4-FFF2-40B4-BE49-F238E27FC236}">
                <a16:creationId xmlns:a16="http://schemas.microsoft.com/office/drawing/2014/main" id="{D71836FB-D2B7-4D52-849F-DBE1EFB89948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3496672" y="1188577"/>
            <a:ext cx="4190001" cy="2830051"/>
            <a:chOff x="1589537" y="1738313"/>
            <a:chExt cx="4225476" cy="2576513"/>
          </a:xfrm>
        </p:grpSpPr>
        <p:sp>
          <p:nvSpPr>
            <p:cNvPr id="99" name="Arc 417">
              <a:extLst>
                <a:ext uri="{FF2B5EF4-FFF2-40B4-BE49-F238E27FC236}">
                  <a16:creationId xmlns:a16="http://schemas.microsoft.com/office/drawing/2014/main" id="{16D400D6-1081-4828-981D-C9257552F76D}"/>
                </a:ext>
              </a:extLst>
            </p:cNvPr>
            <p:cNvSpPr>
              <a:spLocks/>
            </p:cNvSpPr>
            <p:nvPr/>
          </p:nvSpPr>
          <p:spPr bwMode="auto">
            <a:xfrm flipH="1" flipV="1">
              <a:off x="4622801" y="3821113"/>
              <a:ext cx="328613" cy="412750"/>
            </a:xfrm>
            <a:custGeom>
              <a:avLst/>
              <a:gdLst>
                <a:gd name="T0" fmla="*/ 2147483647 w 16725"/>
                <a:gd name="T1" fmla="*/ 0 h 21358"/>
                <a:gd name="T2" fmla="*/ 2147483647 w 16725"/>
                <a:gd name="T3" fmla="*/ 2147483647 h 21358"/>
                <a:gd name="T4" fmla="*/ 0 w 16725"/>
                <a:gd name="T5" fmla="*/ 2147483647 h 21358"/>
                <a:gd name="T6" fmla="*/ 0 60000 65536"/>
                <a:gd name="T7" fmla="*/ 0 60000 65536"/>
                <a:gd name="T8" fmla="*/ 0 60000 65536"/>
                <a:gd name="T9" fmla="*/ 0 w 16725"/>
                <a:gd name="T10" fmla="*/ 0 h 21358"/>
                <a:gd name="T11" fmla="*/ 16725 w 16725"/>
                <a:gd name="T12" fmla="*/ 21358 h 213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725" h="21358" fill="none" extrusionOk="0">
                  <a:moveTo>
                    <a:pt x="3222" y="-1"/>
                  </a:moveTo>
                  <a:cubicBezTo>
                    <a:pt x="8521" y="799"/>
                    <a:pt x="13333" y="3539"/>
                    <a:pt x="16724" y="7689"/>
                  </a:cubicBezTo>
                </a:path>
                <a:path w="16725" h="21358" stroke="0" extrusionOk="0">
                  <a:moveTo>
                    <a:pt x="3222" y="-1"/>
                  </a:moveTo>
                  <a:cubicBezTo>
                    <a:pt x="8521" y="799"/>
                    <a:pt x="13333" y="3539"/>
                    <a:pt x="16724" y="7689"/>
                  </a:cubicBezTo>
                  <a:lnTo>
                    <a:pt x="0" y="21358"/>
                  </a:lnTo>
                  <a:lnTo>
                    <a:pt x="3222" y="-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0" name="Line 418">
              <a:extLst>
                <a:ext uri="{FF2B5EF4-FFF2-40B4-BE49-F238E27FC236}">
                  <a16:creationId xmlns:a16="http://schemas.microsoft.com/office/drawing/2014/main" id="{E34D0690-0F47-413C-9CDE-020F96801B5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317751" y="1855788"/>
              <a:ext cx="2322513" cy="224948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1" name="Arc 419">
              <a:extLst>
                <a:ext uri="{FF2B5EF4-FFF2-40B4-BE49-F238E27FC236}">
                  <a16:creationId xmlns:a16="http://schemas.microsoft.com/office/drawing/2014/main" id="{374B439C-8DE7-4466-8E07-FC407456E3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5438" y="1738313"/>
              <a:ext cx="754063" cy="417512"/>
            </a:xfrm>
            <a:custGeom>
              <a:avLst/>
              <a:gdLst>
                <a:gd name="T0" fmla="*/ 0 w 38300"/>
                <a:gd name="T1" fmla="*/ 2147483647 h 21600"/>
                <a:gd name="T2" fmla="*/ 2147483647 w 38300"/>
                <a:gd name="T3" fmla="*/ 2147483647 h 21600"/>
                <a:gd name="T4" fmla="*/ 2147483647 w 38300"/>
                <a:gd name="T5" fmla="*/ 2147483647 h 21600"/>
                <a:gd name="T6" fmla="*/ 0 60000 65536"/>
                <a:gd name="T7" fmla="*/ 0 60000 65536"/>
                <a:gd name="T8" fmla="*/ 0 60000 65536"/>
                <a:gd name="T9" fmla="*/ 0 w 38300"/>
                <a:gd name="T10" fmla="*/ 0 h 21600"/>
                <a:gd name="T11" fmla="*/ 38300 w 383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300" h="21600" fill="none" extrusionOk="0">
                  <a:moveTo>
                    <a:pt x="0" y="20556"/>
                  </a:moveTo>
                  <a:cubicBezTo>
                    <a:pt x="557" y="9045"/>
                    <a:pt x="10051" y="0"/>
                    <a:pt x="21575" y="0"/>
                  </a:cubicBezTo>
                  <a:cubicBezTo>
                    <a:pt x="28057" y="0"/>
                    <a:pt x="34197" y="2911"/>
                    <a:pt x="38299" y="7931"/>
                  </a:cubicBezTo>
                </a:path>
                <a:path w="38300" h="21600" stroke="0" extrusionOk="0">
                  <a:moveTo>
                    <a:pt x="0" y="20556"/>
                  </a:moveTo>
                  <a:cubicBezTo>
                    <a:pt x="557" y="9045"/>
                    <a:pt x="10051" y="0"/>
                    <a:pt x="21575" y="0"/>
                  </a:cubicBezTo>
                  <a:cubicBezTo>
                    <a:pt x="28057" y="0"/>
                    <a:pt x="34197" y="2911"/>
                    <a:pt x="38299" y="7931"/>
                  </a:cubicBezTo>
                  <a:lnTo>
                    <a:pt x="21575" y="21600"/>
                  </a:lnTo>
                  <a:lnTo>
                    <a:pt x="0" y="20556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2" name="Arc 420">
              <a:extLst>
                <a:ext uri="{FF2B5EF4-FFF2-40B4-BE49-F238E27FC236}">
                  <a16:creationId xmlns:a16="http://schemas.microsoft.com/office/drawing/2014/main" id="{BF3F0FEB-ECBF-4801-80B5-B6455ED0B614}"/>
                </a:ext>
              </a:extLst>
            </p:cNvPr>
            <p:cNvSpPr>
              <a:spLocks/>
            </p:cNvSpPr>
            <p:nvPr/>
          </p:nvSpPr>
          <p:spPr bwMode="auto">
            <a:xfrm rot="-5775915">
              <a:off x="1585913" y="3862388"/>
              <a:ext cx="488950" cy="415925"/>
            </a:xfrm>
            <a:custGeom>
              <a:avLst/>
              <a:gdLst>
                <a:gd name="T0" fmla="*/ 0 w 23050"/>
                <a:gd name="T1" fmla="*/ 2147483647 h 21600"/>
                <a:gd name="T2" fmla="*/ 2147483647 w 23050"/>
                <a:gd name="T3" fmla="*/ 2147483647 h 21600"/>
                <a:gd name="T4" fmla="*/ 2147483647 w 23050"/>
                <a:gd name="T5" fmla="*/ 2147483647 h 21600"/>
                <a:gd name="T6" fmla="*/ 0 60000 65536"/>
                <a:gd name="T7" fmla="*/ 0 60000 65536"/>
                <a:gd name="T8" fmla="*/ 0 60000 65536"/>
                <a:gd name="T9" fmla="*/ 0 w 23050"/>
                <a:gd name="T10" fmla="*/ 0 h 21600"/>
                <a:gd name="T11" fmla="*/ 23050 w 2305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050" h="21600" fill="none" extrusionOk="0">
                  <a:moveTo>
                    <a:pt x="-1" y="17718"/>
                  </a:moveTo>
                  <a:cubicBezTo>
                    <a:pt x="1874" y="7456"/>
                    <a:pt x="10815" y="0"/>
                    <a:pt x="21248" y="0"/>
                  </a:cubicBezTo>
                  <a:cubicBezTo>
                    <a:pt x="21849" y="0"/>
                    <a:pt x="22450" y="25"/>
                    <a:pt x="23049" y="75"/>
                  </a:cubicBezTo>
                </a:path>
                <a:path w="23050" h="21600" stroke="0" extrusionOk="0">
                  <a:moveTo>
                    <a:pt x="-1" y="17718"/>
                  </a:moveTo>
                  <a:cubicBezTo>
                    <a:pt x="1874" y="7456"/>
                    <a:pt x="10815" y="0"/>
                    <a:pt x="21248" y="0"/>
                  </a:cubicBezTo>
                  <a:cubicBezTo>
                    <a:pt x="21849" y="0"/>
                    <a:pt x="22450" y="25"/>
                    <a:pt x="23049" y="75"/>
                  </a:cubicBezTo>
                  <a:lnTo>
                    <a:pt x="21248" y="21600"/>
                  </a:lnTo>
                  <a:lnTo>
                    <a:pt x="-1" y="17718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03" name="Line 421">
              <a:extLst>
                <a:ext uri="{FF2B5EF4-FFF2-40B4-BE49-F238E27FC236}">
                  <a16:creationId xmlns:a16="http://schemas.microsoft.com/office/drawing/2014/main" id="{FFDD2E13-2902-41DE-84CA-CFDDD56766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891088" y="4232910"/>
              <a:ext cx="92392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4" name="Line 422">
              <a:extLst>
                <a:ext uri="{FF2B5EF4-FFF2-40B4-BE49-F238E27FC236}">
                  <a16:creationId xmlns:a16="http://schemas.microsoft.com/office/drawing/2014/main" id="{1F8DA088-C7DD-4AB2-B115-6A548892AF4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984058" y="4296410"/>
              <a:ext cx="218122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5" name="Line 423">
              <a:extLst>
                <a:ext uri="{FF2B5EF4-FFF2-40B4-BE49-F238E27FC236}">
                  <a16:creationId xmlns:a16="http://schemas.microsoft.com/office/drawing/2014/main" id="{172FB594-2F02-4E2F-83D5-DA16DD08BA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9537" y="2139950"/>
              <a:ext cx="5902" cy="168116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06" name="Group 168">
            <a:extLst>
              <a:ext uri="{FF2B5EF4-FFF2-40B4-BE49-F238E27FC236}">
                <a16:creationId xmlns:a16="http://schemas.microsoft.com/office/drawing/2014/main" id="{2A58F5D4-E9EA-4184-9F86-D6D6F0735530}"/>
              </a:ext>
            </a:extLst>
          </p:cNvPr>
          <p:cNvGrpSpPr>
            <a:grpSpLocks/>
          </p:cNvGrpSpPr>
          <p:nvPr/>
        </p:nvGrpSpPr>
        <p:grpSpPr bwMode="auto">
          <a:xfrm rot="16200000">
            <a:off x="3063354" y="3650785"/>
            <a:ext cx="323850" cy="515938"/>
            <a:chOff x="2820" y="264"/>
            <a:chExt cx="420" cy="1452"/>
          </a:xfrm>
        </p:grpSpPr>
        <p:sp>
          <p:nvSpPr>
            <p:cNvPr id="107" name="Line 169">
              <a:extLst>
                <a:ext uri="{FF2B5EF4-FFF2-40B4-BE49-F238E27FC236}">
                  <a16:creationId xmlns:a16="http://schemas.microsoft.com/office/drawing/2014/main" id="{B29F8632-F187-45B7-B79E-2336E533D1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08" name="Group 170">
              <a:extLst>
                <a:ext uri="{FF2B5EF4-FFF2-40B4-BE49-F238E27FC236}">
                  <a16:creationId xmlns:a16="http://schemas.microsoft.com/office/drawing/2014/main" id="{DF14E09A-09A5-4F4D-9A28-F5BA39D24E3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09" name="Group 171">
                <a:extLst>
                  <a:ext uri="{FF2B5EF4-FFF2-40B4-BE49-F238E27FC236}">
                    <a16:creationId xmlns:a16="http://schemas.microsoft.com/office/drawing/2014/main" id="{26A8C833-774A-4ADE-9FF9-7EDA9C3B9E5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12" name="Group 172">
                  <a:extLst>
                    <a:ext uri="{FF2B5EF4-FFF2-40B4-BE49-F238E27FC236}">
                      <a16:creationId xmlns:a16="http://schemas.microsoft.com/office/drawing/2014/main" id="{511AFBBC-EB6B-40F8-BB45-527902DAA41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15" name="Group 173">
                    <a:extLst>
                      <a:ext uri="{FF2B5EF4-FFF2-40B4-BE49-F238E27FC236}">
                        <a16:creationId xmlns:a16="http://schemas.microsoft.com/office/drawing/2014/main" id="{E0CD10F1-A0C7-4048-93BE-05C8B105504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18" name="Freeform 174">
                      <a:extLst>
                        <a:ext uri="{FF2B5EF4-FFF2-40B4-BE49-F238E27FC236}">
                          <a16:creationId xmlns:a16="http://schemas.microsoft.com/office/drawing/2014/main" id="{055FEF66-8DC2-4FD9-99AA-3A291894C20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9034 w 1153"/>
                        <a:gd name="T1" fmla="*/ 1278 h 204"/>
                        <a:gd name="T2" fmla="*/ 9809 w 1153"/>
                        <a:gd name="T3" fmla="*/ 1400 h 204"/>
                        <a:gd name="T4" fmla="*/ 10463 w 1153"/>
                        <a:gd name="T5" fmla="*/ 1523 h 204"/>
                        <a:gd name="T6" fmla="*/ 10909 w 1153"/>
                        <a:gd name="T7" fmla="*/ 1666 h 204"/>
                        <a:gd name="T8" fmla="*/ 11034 w 1153"/>
                        <a:gd name="T9" fmla="*/ 1721 h 204"/>
                        <a:gd name="T10" fmla="*/ 11034 w 1153"/>
                        <a:gd name="T11" fmla="*/ 1755 h 204"/>
                        <a:gd name="T12" fmla="*/ 11034 w 1153"/>
                        <a:gd name="T13" fmla="*/ 2373 h 204"/>
                        <a:gd name="T14" fmla="*/ 11026 w 1153"/>
                        <a:gd name="T15" fmla="*/ 2449 h 204"/>
                        <a:gd name="T16" fmla="*/ 10977 w 1153"/>
                        <a:gd name="T17" fmla="*/ 2483 h 204"/>
                        <a:gd name="T18" fmla="*/ 10968 w 1153"/>
                        <a:gd name="T19" fmla="*/ 2537 h 204"/>
                        <a:gd name="T20" fmla="*/ 10932 w 1153"/>
                        <a:gd name="T21" fmla="*/ 2889 h 204"/>
                        <a:gd name="T22" fmla="*/ 10832 w 1153"/>
                        <a:gd name="T23" fmla="*/ 3278 h 204"/>
                        <a:gd name="T24" fmla="*/ 10747 w 1153"/>
                        <a:gd name="T25" fmla="*/ 3461 h 204"/>
                        <a:gd name="T26" fmla="*/ 10643 w 1153"/>
                        <a:gd name="T27" fmla="*/ 3510 h 204"/>
                        <a:gd name="T28" fmla="*/ 9724 w 1153"/>
                        <a:gd name="T29" fmla="*/ 3599 h 204"/>
                        <a:gd name="T30" fmla="*/ 8911 w 1153"/>
                        <a:gd name="T31" fmla="*/ 3617 h 204"/>
                        <a:gd name="T32" fmla="*/ 7771 w 1153"/>
                        <a:gd name="T33" fmla="*/ 3549 h 204"/>
                        <a:gd name="T34" fmla="*/ 5896 w 1153"/>
                        <a:gd name="T35" fmla="*/ 3333 h 204"/>
                        <a:gd name="T36" fmla="*/ 1713 w 1153"/>
                        <a:gd name="T37" fmla="*/ 3088 h 204"/>
                        <a:gd name="T38" fmla="*/ 1272 w 1153"/>
                        <a:gd name="T39" fmla="*/ 3189 h 204"/>
                        <a:gd name="T40" fmla="*/ 144 w 1153"/>
                        <a:gd name="T41" fmla="*/ 3210 h 204"/>
                        <a:gd name="T42" fmla="*/ 76 w 1153"/>
                        <a:gd name="T43" fmla="*/ 3189 h 204"/>
                        <a:gd name="T44" fmla="*/ 36 w 1153"/>
                        <a:gd name="T45" fmla="*/ 3101 h 204"/>
                        <a:gd name="T46" fmla="*/ 0 w 1153"/>
                        <a:gd name="T47" fmla="*/ 2889 h 204"/>
                        <a:gd name="T48" fmla="*/ 136 w 1153"/>
                        <a:gd name="T49" fmla="*/ 143 h 204"/>
                        <a:gd name="T50" fmla="*/ 172 w 1153"/>
                        <a:gd name="T51" fmla="*/ 34 h 204"/>
                        <a:gd name="T52" fmla="*/ 735 w 1153"/>
                        <a:gd name="T53" fmla="*/ 34 h 204"/>
                        <a:gd name="T54" fmla="*/ 964 w 1153"/>
                        <a:gd name="T55" fmla="*/ 143 h 204"/>
                        <a:gd name="T56" fmla="*/ 1185 w 1153"/>
                        <a:gd name="T57" fmla="*/ 339 h 204"/>
                        <a:gd name="T58" fmla="*/ 2079 w 1153"/>
                        <a:gd name="T59" fmla="*/ 1346 h 204"/>
                        <a:gd name="T60" fmla="*/ 2223 w 1153"/>
                        <a:gd name="T61" fmla="*/ 1421 h 204"/>
                        <a:gd name="T62" fmla="*/ 2452 w 1153"/>
                        <a:gd name="T63" fmla="*/ 1489 h 204"/>
                        <a:gd name="T64" fmla="*/ 6289 w 1153"/>
                        <a:gd name="T65" fmla="*/ 994 h 204"/>
                        <a:gd name="T66" fmla="*/ 6527 w 1153"/>
                        <a:gd name="T67" fmla="*/ 1468 h 204"/>
                        <a:gd name="T68" fmla="*/ 7822 w 1153"/>
                        <a:gd name="T69" fmla="*/ 1721 h 204"/>
                        <a:gd name="T70" fmla="*/ 8096 w 1153"/>
                        <a:gd name="T71" fmla="*/ 1700 h 204"/>
                        <a:gd name="T72" fmla="*/ 8357 w 1153"/>
                        <a:gd name="T73" fmla="*/ 1578 h 204"/>
                        <a:gd name="T74" fmla="*/ 8573 w 1153"/>
                        <a:gd name="T75" fmla="*/ 136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19" name="Freeform 175">
                      <a:extLst>
                        <a:ext uri="{FF2B5EF4-FFF2-40B4-BE49-F238E27FC236}">
                          <a16:creationId xmlns:a16="http://schemas.microsoft.com/office/drawing/2014/main" id="{AC08ECAC-9666-488C-A109-2847EC22E7A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301 h 69"/>
                        <a:gd name="T2" fmla="*/ 157 w 247"/>
                        <a:gd name="T3" fmla="*/ 785 h 69"/>
                        <a:gd name="T4" fmla="*/ 561 w 247"/>
                        <a:gd name="T5" fmla="*/ 868 h 69"/>
                        <a:gd name="T6" fmla="*/ 1538 w 247"/>
                        <a:gd name="T7" fmla="*/ 1088 h 69"/>
                        <a:gd name="T8" fmla="*/ 2505 w 247"/>
                        <a:gd name="T9" fmla="*/ 880 h 69"/>
                        <a:gd name="T10" fmla="*/ 2566 w 247"/>
                        <a:gd name="T11" fmla="*/ 504 h 69"/>
                        <a:gd name="T12" fmla="*/ 2357 w 247"/>
                        <a:gd name="T13" fmla="*/ 396 h 69"/>
                        <a:gd name="T14" fmla="*/ 2143 w 247"/>
                        <a:gd name="T15" fmla="*/ 283 h 69"/>
                        <a:gd name="T16" fmla="*/ 1925 w 247"/>
                        <a:gd name="T17" fmla="*/ 188 h 69"/>
                        <a:gd name="T18" fmla="*/ 1715 w 247"/>
                        <a:gd name="T19" fmla="*/ 95 h 69"/>
                        <a:gd name="T20" fmla="*/ 1538 w 247"/>
                        <a:gd name="T21" fmla="*/ 33 h 69"/>
                        <a:gd name="T22" fmla="*/ 1362 w 247"/>
                        <a:gd name="T23" fmla="*/ 0 h 69"/>
                        <a:gd name="T24" fmla="*/ 1152 w 247"/>
                        <a:gd name="T25" fmla="*/ 33 h 69"/>
                        <a:gd name="T26" fmla="*/ 923 w 247"/>
                        <a:gd name="T27" fmla="*/ 83 h 69"/>
                        <a:gd name="T28" fmla="*/ 0 w 247"/>
                        <a:gd name="T29" fmla="*/ 301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16" name="Freeform 176">
                    <a:extLst>
                      <a:ext uri="{FF2B5EF4-FFF2-40B4-BE49-F238E27FC236}">
                        <a16:creationId xmlns:a16="http://schemas.microsoft.com/office/drawing/2014/main" id="{6EF8FF5D-79F1-4554-8C66-22B8CBF0C53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416 h 33"/>
                      <a:gd name="T2" fmla="*/ 0 w 293"/>
                      <a:gd name="T3" fmla="*/ 399 h 33"/>
                      <a:gd name="T4" fmla="*/ 1558 w 293"/>
                      <a:gd name="T5" fmla="*/ 102 h 33"/>
                      <a:gd name="T6" fmla="*/ 2005 w 293"/>
                      <a:gd name="T7" fmla="*/ 49 h 33"/>
                      <a:gd name="T8" fmla="*/ 2362 w 293"/>
                      <a:gd name="T9" fmla="*/ 49 h 33"/>
                      <a:gd name="T10" fmla="*/ 2656 w 293"/>
                      <a:gd name="T11" fmla="*/ 0 h 33"/>
                      <a:gd name="T12" fmla="*/ 2892 w 293"/>
                      <a:gd name="T13" fmla="*/ 0 h 33"/>
                      <a:gd name="T14" fmla="*/ 3249 w 293"/>
                      <a:gd name="T15" fmla="*/ 49 h 33"/>
                      <a:gd name="T16" fmla="*/ 3543 w 293"/>
                      <a:gd name="T17" fmla="*/ 76 h 33"/>
                      <a:gd name="T18" fmla="*/ 3799 w 293"/>
                      <a:gd name="T19" fmla="*/ 102 h 33"/>
                      <a:gd name="T20" fmla="*/ 3991 w 293"/>
                      <a:gd name="T21" fmla="*/ 169 h 33"/>
                      <a:gd name="T22" fmla="*/ 4143 w 293"/>
                      <a:gd name="T23" fmla="*/ 221 h 33"/>
                      <a:gd name="T24" fmla="*/ 4256 w 293"/>
                      <a:gd name="T25" fmla="*/ 297 h 33"/>
                      <a:gd name="T26" fmla="*/ 4318 w 293"/>
                      <a:gd name="T27" fmla="*/ 346 h 33"/>
                      <a:gd name="T28" fmla="*/ 4347 w 293"/>
                      <a:gd name="T29" fmla="*/ 416 h 33"/>
                      <a:gd name="T30" fmla="*/ 4318 w 293"/>
                      <a:gd name="T31" fmla="*/ 465 h 33"/>
                      <a:gd name="T32" fmla="*/ 4256 w 293"/>
                      <a:gd name="T33" fmla="*/ 541 h 33"/>
                      <a:gd name="T34" fmla="*/ 4143 w 293"/>
                      <a:gd name="T35" fmla="*/ 593 h 33"/>
                      <a:gd name="T36" fmla="*/ 3991 w 293"/>
                      <a:gd name="T37" fmla="*/ 669 h 33"/>
                      <a:gd name="T38" fmla="*/ 3799 w 293"/>
                      <a:gd name="T39" fmla="*/ 710 h 33"/>
                      <a:gd name="T40" fmla="*/ 3543 w 293"/>
                      <a:gd name="T41" fmla="*/ 736 h 33"/>
                      <a:gd name="T42" fmla="*/ 3249 w 293"/>
                      <a:gd name="T43" fmla="*/ 788 h 33"/>
                      <a:gd name="T44" fmla="*/ 2892 w 293"/>
                      <a:gd name="T45" fmla="*/ 812 h 33"/>
                      <a:gd name="T46" fmla="*/ 2669 w 293"/>
                      <a:gd name="T47" fmla="*/ 812 h 33"/>
                      <a:gd name="T48" fmla="*/ 2362 w 293"/>
                      <a:gd name="T49" fmla="*/ 812 h 33"/>
                      <a:gd name="T50" fmla="*/ 2005 w 293"/>
                      <a:gd name="T51" fmla="*/ 788 h 33"/>
                      <a:gd name="T52" fmla="*/ 1558 w 293"/>
                      <a:gd name="T53" fmla="*/ 710 h 33"/>
                      <a:gd name="T54" fmla="*/ 0 w 293"/>
                      <a:gd name="T55" fmla="*/ 416 h 33"/>
                      <a:gd name="T56" fmla="*/ 0 w 293"/>
                      <a:gd name="T57" fmla="*/ 41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17" name="Freeform 177">
                    <a:extLst>
                      <a:ext uri="{FF2B5EF4-FFF2-40B4-BE49-F238E27FC236}">
                        <a16:creationId xmlns:a16="http://schemas.microsoft.com/office/drawing/2014/main" id="{963756CB-0412-4B1B-81ED-5CFE6196856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48 h 33"/>
                      <a:gd name="T2" fmla="*/ 0 w 293"/>
                      <a:gd name="T3" fmla="*/ 47 h 33"/>
                      <a:gd name="T4" fmla="*/ 102 w 293"/>
                      <a:gd name="T5" fmla="*/ 13 h 33"/>
                      <a:gd name="T6" fmla="*/ 129 w 293"/>
                      <a:gd name="T7" fmla="*/ 6 h 33"/>
                      <a:gd name="T8" fmla="*/ 153 w 293"/>
                      <a:gd name="T9" fmla="*/ 6 h 33"/>
                      <a:gd name="T10" fmla="*/ 173 w 293"/>
                      <a:gd name="T11" fmla="*/ 0 h 33"/>
                      <a:gd name="T12" fmla="*/ 186 w 293"/>
                      <a:gd name="T13" fmla="*/ 0 h 33"/>
                      <a:gd name="T14" fmla="*/ 210 w 293"/>
                      <a:gd name="T15" fmla="*/ 6 h 33"/>
                      <a:gd name="T16" fmla="*/ 230 w 293"/>
                      <a:gd name="T17" fmla="*/ 9 h 33"/>
                      <a:gd name="T18" fmla="*/ 247 w 293"/>
                      <a:gd name="T19" fmla="*/ 13 h 33"/>
                      <a:gd name="T20" fmla="*/ 257 w 293"/>
                      <a:gd name="T21" fmla="*/ 20 h 33"/>
                      <a:gd name="T22" fmla="*/ 267 w 293"/>
                      <a:gd name="T23" fmla="*/ 27 h 33"/>
                      <a:gd name="T24" fmla="*/ 275 w 293"/>
                      <a:gd name="T25" fmla="*/ 34 h 33"/>
                      <a:gd name="T26" fmla="*/ 279 w 293"/>
                      <a:gd name="T27" fmla="*/ 40 h 33"/>
                      <a:gd name="T28" fmla="*/ 281 w 293"/>
                      <a:gd name="T29" fmla="*/ 48 h 33"/>
                      <a:gd name="T30" fmla="*/ 279 w 293"/>
                      <a:gd name="T31" fmla="*/ 54 h 33"/>
                      <a:gd name="T32" fmla="*/ 275 w 293"/>
                      <a:gd name="T33" fmla="*/ 63 h 33"/>
                      <a:gd name="T34" fmla="*/ 267 w 293"/>
                      <a:gd name="T35" fmla="*/ 68 h 33"/>
                      <a:gd name="T36" fmla="*/ 257 w 293"/>
                      <a:gd name="T37" fmla="*/ 77 h 33"/>
                      <a:gd name="T38" fmla="*/ 247 w 293"/>
                      <a:gd name="T39" fmla="*/ 83 h 33"/>
                      <a:gd name="T40" fmla="*/ 230 w 293"/>
                      <a:gd name="T41" fmla="*/ 87 h 33"/>
                      <a:gd name="T42" fmla="*/ 210 w 293"/>
                      <a:gd name="T43" fmla="*/ 94 h 33"/>
                      <a:gd name="T44" fmla="*/ 186 w 293"/>
                      <a:gd name="T45" fmla="*/ 95 h 33"/>
                      <a:gd name="T46" fmla="*/ 174 w 293"/>
                      <a:gd name="T47" fmla="*/ 95 h 33"/>
                      <a:gd name="T48" fmla="*/ 153 w 293"/>
                      <a:gd name="T49" fmla="*/ 95 h 33"/>
                      <a:gd name="T50" fmla="*/ 129 w 293"/>
                      <a:gd name="T51" fmla="*/ 94 h 33"/>
                      <a:gd name="T52" fmla="*/ 102 w 293"/>
                      <a:gd name="T53" fmla="*/ 83 h 33"/>
                      <a:gd name="T54" fmla="*/ 0 w 293"/>
                      <a:gd name="T55" fmla="*/ 48 h 33"/>
                      <a:gd name="T56" fmla="*/ 0 w 293"/>
                      <a:gd name="T57" fmla="*/ 48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14" name="Line 178">
                  <a:extLst>
                    <a:ext uri="{FF2B5EF4-FFF2-40B4-BE49-F238E27FC236}">
                      <a16:creationId xmlns:a16="http://schemas.microsoft.com/office/drawing/2014/main" id="{5602D555-5ED1-4876-9A28-626C619386F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10" name="AutoShape 179">
                <a:extLst>
                  <a:ext uri="{FF2B5EF4-FFF2-40B4-BE49-F238E27FC236}">
                    <a16:creationId xmlns:a16="http://schemas.microsoft.com/office/drawing/2014/main" id="{74ABA128-9BE1-41E3-A243-797F9ADA85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111" name="Line 180">
                <a:extLst>
                  <a:ext uri="{FF2B5EF4-FFF2-40B4-BE49-F238E27FC236}">
                    <a16:creationId xmlns:a16="http://schemas.microsoft.com/office/drawing/2014/main" id="{81A059E3-A13D-4D6A-9D62-CCB5DFDE11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160" name="AutoShape 228">
            <a:extLst>
              <a:ext uri="{FF2B5EF4-FFF2-40B4-BE49-F238E27FC236}">
                <a16:creationId xmlns:a16="http://schemas.microsoft.com/office/drawing/2014/main" id="{1E0D4946-2426-4A3F-A17C-51732ABC3D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678" y="3835797"/>
            <a:ext cx="490538" cy="188912"/>
          </a:xfrm>
          <a:prstGeom prst="rightArrow">
            <a:avLst>
              <a:gd name="adj1" fmla="val 50000"/>
              <a:gd name="adj2" fmla="val 64916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grpSp>
        <p:nvGrpSpPr>
          <p:cNvPr id="161" name="Group 168">
            <a:extLst>
              <a:ext uri="{FF2B5EF4-FFF2-40B4-BE49-F238E27FC236}">
                <a16:creationId xmlns:a16="http://schemas.microsoft.com/office/drawing/2014/main" id="{15EF499A-D3D6-4F7F-80F1-4C39027DE3D5}"/>
              </a:ext>
            </a:extLst>
          </p:cNvPr>
          <p:cNvGrpSpPr>
            <a:grpSpLocks/>
          </p:cNvGrpSpPr>
          <p:nvPr/>
        </p:nvGrpSpPr>
        <p:grpSpPr bwMode="auto">
          <a:xfrm rot="16200000" flipH="1" flipV="1">
            <a:off x="2690019" y="4833144"/>
            <a:ext cx="323850" cy="515938"/>
            <a:chOff x="2820" y="264"/>
            <a:chExt cx="420" cy="1452"/>
          </a:xfrm>
        </p:grpSpPr>
        <p:sp>
          <p:nvSpPr>
            <p:cNvPr id="162" name="Line 169">
              <a:extLst>
                <a:ext uri="{FF2B5EF4-FFF2-40B4-BE49-F238E27FC236}">
                  <a16:creationId xmlns:a16="http://schemas.microsoft.com/office/drawing/2014/main" id="{92C7EC0A-90B9-4CAC-81D3-B42554A8EF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63" name="Group 170">
              <a:extLst>
                <a:ext uri="{FF2B5EF4-FFF2-40B4-BE49-F238E27FC236}">
                  <a16:creationId xmlns:a16="http://schemas.microsoft.com/office/drawing/2014/main" id="{CAEAB722-165C-4EFE-B3C0-50FEB73397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164" name="Group 171">
                <a:extLst>
                  <a:ext uri="{FF2B5EF4-FFF2-40B4-BE49-F238E27FC236}">
                    <a16:creationId xmlns:a16="http://schemas.microsoft.com/office/drawing/2014/main" id="{F63490A0-BC94-40C2-98D3-439DB993193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167" name="Group 172">
                  <a:extLst>
                    <a:ext uri="{FF2B5EF4-FFF2-40B4-BE49-F238E27FC236}">
                      <a16:creationId xmlns:a16="http://schemas.microsoft.com/office/drawing/2014/main" id="{9B275B00-421B-46DE-8757-50F78012D6E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169" name="Group 173">
                    <a:extLst>
                      <a:ext uri="{FF2B5EF4-FFF2-40B4-BE49-F238E27FC236}">
                        <a16:creationId xmlns:a16="http://schemas.microsoft.com/office/drawing/2014/main" id="{E88E6C7A-47B5-4A4C-A62C-18AFF0BFB31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172" name="Freeform 174">
                      <a:extLst>
                        <a:ext uri="{FF2B5EF4-FFF2-40B4-BE49-F238E27FC236}">
                          <a16:creationId xmlns:a16="http://schemas.microsoft.com/office/drawing/2014/main" id="{D0AE9110-22B9-406B-AF77-F3C7949D949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9034 w 1153"/>
                        <a:gd name="T1" fmla="*/ 1278 h 204"/>
                        <a:gd name="T2" fmla="*/ 9809 w 1153"/>
                        <a:gd name="T3" fmla="*/ 1400 h 204"/>
                        <a:gd name="T4" fmla="*/ 10463 w 1153"/>
                        <a:gd name="T5" fmla="*/ 1523 h 204"/>
                        <a:gd name="T6" fmla="*/ 10909 w 1153"/>
                        <a:gd name="T7" fmla="*/ 1666 h 204"/>
                        <a:gd name="T8" fmla="*/ 11034 w 1153"/>
                        <a:gd name="T9" fmla="*/ 1721 h 204"/>
                        <a:gd name="T10" fmla="*/ 11034 w 1153"/>
                        <a:gd name="T11" fmla="*/ 1755 h 204"/>
                        <a:gd name="T12" fmla="*/ 11034 w 1153"/>
                        <a:gd name="T13" fmla="*/ 2373 h 204"/>
                        <a:gd name="T14" fmla="*/ 11026 w 1153"/>
                        <a:gd name="T15" fmla="*/ 2449 h 204"/>
                        <a:gd name="T16" fmla="*/ 10977 w 1153"/>
                        <a:gd name="T17" fmla="*/ 2483 h 204"/>
                        <a:gd name="T18" fmla="*/ 10968 w 1153"/>
                        <a:gd name="T19" fmla="*/ 2537 h 204"/>
                        <a:gd name="T20" fmla="*/ 10932 w 1153"/>
                        <a:gd name="T21" fmla="*/ 2889 h 204"/>
                        <a:gd name="T22" fmla="*/ 10832 w 1153"/>
                        <a:gd name="T23" fmla="*/ 3278 h 204"/>
                        <a:gd name="T24" fmla="*/ 10747 w 1153"/>
                        <a:gd name="T25" fmla="*/ 3461 h 204"/>
                        <a:gd name="T26" fmla="*/ 10643 w 1153"/>
                        <a:gd name="T27" fmla="*/ 3510 h 204"/>
                        <a:gd name="T28" fmla="*/ 9724 w 1153"/>
                        <a:gd name="T29" fmla="*/ 3599 h 204"/>
                        <a:gd name="T30" fmla="*/ 8911 w 1153"/>
                        <a:gd name="T31" fmla="*/ 3617 h 204"/>
                        <a:gd name="T32" fmla="*/ 7771 w 1153"/>
                        <a:gd name="T33" fmla="*/ 3549 h 204"/>
                        <a:gd name="T34" fmla="*/ 5896 w 1153"/>
                        <a:gd name="T35" fmla="*/ 3333 h 204"/>
                        <a:gd name="T36" fmla="*/ 1713 w 1153"/>
                        <a:gd name="T37" fmla="*/ 3088 h 204"/>
                        <a:gd name="T38" fmla="*/ 1272 w 1153"/>
                        <a:gd name="T39" fmla="*/ 3189 h 204"/>
                        <a:gd name="T40" fmla="*/ 144 w 1153"/>
                        <a:gd name="T41" fmla="*/ 3210 h 204"/>
                        <a:gd name="T42" fmla="*/ 76 w 1153"/>
                        <a:gd name="T43" fmla="*/ 3189 h 204"/>
                        <a:gd name="T44" fmla="*/ 36 w 1153"/>
                        <a:gd name="T45" fmla="*/ 3101 h 204"/>
                        <a:gd name="T46" fmla="*/ 0 w 1153"/>
                        <a:gd name="T47" fmla="*/ 2889 h 204"/>
                        <a:gd name="T48" fmla="*/ 136 w 1153"/>
                        <a:gd name="T49" fmla="*/ 143 h 204"/>
                        <a:gd name="T50" fmla="*/ 172 w 1153"/>
                        <a:gd name="T51" fmla="*/ 34 h 204"/>
                        <a:gd name="T52" fmla="*/ 735 w 1153"/>
                        <a:gd name="T53" fmla="*/ 34 h 204"/>
                        <a:gd name="T54" fmla="*/ 964 w 1153"/>
                        <a:gd name="T55" fmla="*/ 143 h 204"/>
                        <a:gd name="T56" fmla="*/ 1185 w 1153"/>
                        <a:gd name="T57" fmla="*/ 339 h 204"/>
                        <a:gd name="T58" fmla="*/ 2079 w 1153"/>
                        <a:gd name="T59" fmla="*/ 1346 h 204"/>
                        <a:gd name="T60" fmla="*/ 2223 w 1153"/>
                        <a:gd name="T61" fmla="*/ 1421 h 204"/>
                        <a:gd name="T62" fmla="*/ 2452 w 1153"/>
                        <a:gd name="T63" fmla="*/ 1489 h 204"/>
                        <a:gd name="T64" fmla="*/ 6289 w 1153"/>
                        <a:gd name="T65" fmla="*/ 994 h 204"/>
                        <a:gd name="T66" fmla="*/ 6527 w 1153"/>
                        <a:gd name="T67" fmla="*/ 1468 h 204"/>
                        <a:gd name="T68" fmla="*/ 7822 w 1153"/>
                        <a:gd name="T69" fmla="*/ 1721 h 204"/>
                        <a:gd name="T70" fmla="*/ 8096 w 1153"/>
                        <a:gd name="T71" fmla="*/ 1700 h 204"/>
                        <a:gd name="T72" fmla="*/ 8357 w 1153"/>
                        <a:gd name="T73" fmla="*/ 1578 h 204"/>
                        <a:gd name="T74" fmla="*/ 8573 w 1153"/>
                        <a:gd name="T75" fmla="*/ 136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73" name="Freeform 175">
                      <a:extLst>
                        <a:ext uri="{FF2B5EF4-FFF2-40B4-BE49-F238E27FC236}">
                          <a16:creationId xmlns:a16="http://schemas.microsoft.com/office/drawing/2014/main" id="{46B87C99-08D8-41EB-8DF7-1E089D43298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301 h 69"/>
                        <a:gd name="T2" fmla="*/ 157 w 247"/>
                        <a:gd name="T3" fmla="*/ 785 h 69"/>
                        <a:gd name="T4" fmla="*/ 561 w 247"/>
                        <a:gd name="T5" fmla="*/ 868 h 69"/>
                        <a:gd name="T6" fmla="*/ 1538 w 247"/>
                        <a:gd name="T7" fmla="*/ 1088 h 69"/>
                        <a:gd name="T8" fmla="*/ 2505 w 247"/>
                        <a:gd name="T9" fmla="*/ 880 h 69"/>
                        <a:gd name="T10" fmla="*/ 2566 w 247"/>
                        <a:gd name="T11" fmla="*/ 504 h 69"/>
                        <a:gd name="T12" fmla="*/ 2357 w 247"/>
                        <a:gd name="T13" fmla="*/ 396 h 69"/>
                        <a:gd name="T14" fmla="*/ 2143 w 247"/>
                        <a:gd name="T15" fmla="*/ 283 h 69"/>
                        <a:gd name="T16" fmla="*/ 1925 w 247"/>
                        <a:gd name="T17" fmla="*/ 188 h 69"/>
                        <a:gd name="T18" fmla="*/ 1715 w 247"/>
                        <a:gd name="T19" fmla="*/ 95 h 69"/>
                        <a:gd name="T20" fmla="*/ 1538 w 247"/>
                        <a:gd name="T21" fmla="*/ 33 h 69"/>
                        <a:gd name="T22" fmla="*/ 1362 w 247"/>
                        <a:gd name="T23" fmla="*/ 0 h 69"/>
                        <a:gd name="T24" fmla="*/ 1152 w 247"/>
                        <a:gd name="T25" fmla="*/ 33 h 69"/>
                        <a:gd name="T26" fmla="*/ 923 w 247"/>
                        <a:gd name="T27" fmla="*/ 83 h 69"/>
                        <a:gd name="T28" fmla="*/ 0 w 247"/>
                        <a:gd name="T29" fmla="*/ 301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70" name="Freeform 176">
                    <a:extLst>
                      <a:ext uri="{FF2B5EF4-FFF2-40B4-BE49-F238E27FC236}">
                        <a16:creationId xmlns:a16="http://schemas.microsoft.com/office/drawing/2014/main" id="{C02B9F5A-4755-48F2-95BC-33744EE5F85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416 h 33"/>
                      <a:gd name="T2" fmla="*/ 0 w 293"/>
                      <a:gd name="T3" fmla="*/ 399 h 33"/>
                      <a:gd name="T4" fmla="*/ 1558 w 293"/>
                      <a:gd name="T5" fmla="*/ 102 h 33"/>
                      <a:gd name="T6" fmla="*/ 2005 w 293"/>
                      <a:gd name="T7" fmla="*/ 49 h 33"/>
                      <a:gd name="T8" fmla="*/ 2362 w 293"/>
                      <a:gd name="T9" fmla="*/ 49 h 33"/>
                      <a:gd name="T10" fmla="*/ 2656 w 293"/>
                      <a:gd name="T11" fmla="*/ 0 h 33"/>
                      <a:gd name="T12" fmla="*/ 2892 w 293"/>
                      <a:gd name="T13" fmla="*/ 0 h 33"/>
                      <a:gd name="T14" fmla="*/ 3249 w 293"/>
                      <a:gd name="T15" fmla="*/ 49 h 33"/>
                      <a:gd name="T16" fmla="*/ 3543 w 293"/>
                      <a:gd name="T17" fmla="*/ 76 h 33"/>
                      <a:gd name="T18" fmla="*/ 3799 w 293"/>
                      <a:gd name="T19" fmla="*/ 102 h 33"/>
                      <a:gd name="T20" fmla="*/ 3991 w 293"/>
                      <a:gd name="T21" fmla="*/ 169 h 33"/>
                      <a:gd name="T22" fmla="*/ 4143 w 293"/>
                      <a:gd name="T23" fmla="*/ 221 h 33"/>
                      <a:gd name="T24" fmla="*/ 4256 w 293"/>
                      <a:gd name="T25" fmla="*/ 297 h 33"/>
                      <a:gd name="T26" fmla="*/ 4318 w 293"/>
                      <a:gd name="T27" fmla="*/ 346 h 33"/>
                      <a:gd name="T28" fmla="*/ 4347 w 293"/>
                      <a:gd name="T29" fmla="*/ 416 h 33"/>
                      <a:gd name="T30" fmla="*/ 4318 w 293"/>
                      <a:gd name="T31" fmla="*/ 465 h 33"/>
                      <a:gd name="T32" fmla="*/ 4256 w 293"/>
                      <a:gd name="T33" fmla="*/ 541 h 33"/>
                      <a:gd name="T34" fmla="*/ 4143 w 293"/>
                      <a:gd name="T35" fmla="*/ 593 h 33"/>
                      <a:gd name="T36" fmla="*/ 3991 w 293"/>
                      <a:gd name="T37" fmla="*/ 669 h 33"/>
                      <a:gd name="T38" fmla="*/ 3799 w 293"/>
                      <a:gd name="T39" fmla="*/ 710 h 33"/>
                      <a:gd name="T40" fmla="*/ 3543 w 293"/>
                      <a:gd name="T41" fmla="*/ 736 h 33"/>
                      <a:gd name="T42" fmla="*/ 3249 w 293"/>
                      <a:gd name="T43" fmla="*/ 788 h 33"/>
                      <a:gd name="T44" fmla="*/ 2892 w 293"/>
                      <a:gd name="T45" fmla="*/ 812 h 33"/>
                      <a:gd name="T46" fmla="*/ 2669 w 293"/>
                      <a:gd name="T47" fmla="*/ 812 h 33"/>
                      <a:gd name="T48" fmla="*/ 2362 w 293"/>
                      <a:gd name="T49" fmla="*/ 812 h 33"/>
                      <a:gd name="T50" fmla="*/ 2005 w 293"/>
                      <a:gd name="T51" fmla="*/ 788 h 33"/>
                      <a:gd name="T52" fmla="*/ 1558 w 293"/>
                      <a:gd name="T53" fmla="*/ 710 h 33"/>
                      <a:gd name="T54" fmla="*/ 0 w 293"/>
                      <a:gd name="T55" fmla="*/ 416 h 33"/>
                      <a:gd name="T56" fmla="*/ 0 w 293"/>
                      <a:gd name="T57" fmla="*/ 41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71" name="Freeform 177">
                    <a:extLst>
                      <a:ext uri="{FF2B5EF4-FFF2-40B4-BE49-F238E27FC236}">
                        <a16:creationId xmlns:a16="http://schemas.microsoft.com/office/drawing/2014/main" id="{E0B3E450-8873-41FD-B5BF-E3725C2BF52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48 h 33"/>
                      <a:gd name="T2" fmla="*/ 0 w 293"/>
                      <a:gd name="T3" fmla="*/ 47 h 33"/>
                      <a:gd name="T4" fmla="*/ 102 w 293"/>
                      <a:gd name="T5" fmla="*/ 13 h 33"/>
                      <a:gd name="T6" fmla="*/ 129 w 293"/>
                      <a:gd name="T7" fmla="*/ 6 h 33"/>
                      <a:gd name="T8" fmla="*/ 153 w 293"/>
                      <a:gd name="T9" fmla="*/ 6 h 33"/>
                      <a:gd name="T10" fmla="*/ 173 w 293"/>
                      <a:gd name="T11" fmla="*/ 0 h 33"/>
                      <a:gd name="T12" fmla="*/ 186 w 293"/>
                      <a:gd name="T13" fmla="*/ 0 h 33"/>
                      <a:gd name="T14" fmla="*/ 210 w 293"/>
                      <a:gd name="T15" fmla="*/ 6 h 33"/>
                      <a:gd name="T16" fmla="*/ 230 w 293"/>
                      <a:gd name="T17" fmla="*/ 9 h 33"/>
                      <a:gd name="T18" fmla="*/ 247 w 293"/>
                      <a:gd name="T19" fmla="*/ 13 h 33"/>
                      <a:gd name="T20" fmla="*/ 257 w 293"/>
                      <a:gd name="T21" fmla="*/ 20 h 33"/>
                      <a:gd name="T22" fmla="*/ 267 w 293"/>
                      <a:gd name="T23" fmla="*/ 27 h 33"/>
                      <a:gd name="T24" fmla="*/ 275 w 293"/>
                      <a:gd name="T25" fmla="*/ 34 h 33"/>
                      <a:gd name="T26" fmla="*/ 279 w 293"/>
                      <a:gd name="T27" fmla="*/ 40 h 33"/>
                      <a:gd name="T28" fmla="*/ 281 w 293"/>
                      <a:gd name="T29" fmla="*/ 48 h 33"/>
                      <a:gd name="T30" fmla="*/ 279 w 293"/>
                      <a:gd name="T31" fmla="*/ 54 h 33"/>
                      <a:gd name="T32" fmla="*/ 275 w 293"/>
                      <a:gd name="T33" fmla="*/ 63 h 33"/>
                      <a:gd name="T34" fmla="*/ 267 w 293"/>
                      <a:gd name="T35" fmla="*/ 68 h 33"/>
                      <a:gd name="T36" fmla="*/ 257 w 293"/>
                      <a:gd name="T37" fmla="*/ 77 h 33"/>
                      <a:gd name="T38" fmla="*/ 247 w 293"/>
                      <a:gd name="T39" fmla="*/ 83 h 33"/>
                      <a:gd name="T40" fmla="*/ 230 w 293"/>
                      <a:gd name="T41" fmla="*/ 87 h 33"/>
                      <a:gd name="T42" fmla="*/ 210 w 293"/>
                      <a:gd name="T43" fmla="*/ 94 h 33"/>
                      <a:gd name="T44" fmla="*/ 186 w 293"/>
                      <a:gd name="T45" fmla="*/ 95 h 33"/>
                      <a:gd name="T46" fmla="*/ 174 w 293"/>
                      <a:gd name="T47" fmla="*/ 95 h 33"/>
                      <a:gd name="T48" fmla="*/ 153 w 293"/>
                      <a:gd name="T49" fmla="*/ 95 h 33"/>
                      <a:gd name="T50" fmla="*/ 129 w 293"/>
                      <a:gd name="T51" fmla="*/ 94 h 33"/>
                      <a:gd name="T52" fmla="*/ 102 w 293"/>
                      <a:gd name="T53" fmla="*/ 83 h 33"/>
                      <a:gd name="T54" fmla="*/ 0 w 293"/>
                      <a:gd name="T55" fmla="*/ 48 h 33"/>
                      <a:gd name="T56" fmla="*/ 0 w 293"/>
                      <a:gd name="T57" fmla="*/ 48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68" name="Line 178">
                  <a:extLst>
                    <a:ext uri="{FF2B5EF4-FFF2-40B4-BE49-F238E27FC236}">
                      <a16:creationId xmlns:a16="http://schemas.microsoft.com/office/drawing/2014/main" id="{090933A0-357B-4DA5-999A-4210832241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65" name="AutoShape 179">
                <a:extLst>
                  <a:ext uri="{FF2B5EF4-FFF2-40B4-BE49-F238E27FC236}">
                    <a16:creationId xmlns:a16="http://schemas.microsoft.com/office/drawing/2014/main" id="{49BE2D0A-49A2-4953-B162-442F1439C6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166" name="Line 180">
                <a:extLst>
                  <a:ext uri="{FF2B5EF4-FFF2-40B4-BE49-F238E27FC236}">
                    <a16:creationId xmlns:a16="http://schemas.microsoft.com/office/drawing/2014/main" id="{21981206-C974-4C1D-85F3-DAD410AF3A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grpSp>
        <p:nvGrpSpPr>
          <p:cNvPr id="213" name="Group 258">
            <a:extLst>
              <a:ext uri="{FF2B5EF4-FFF2-40B4-BE49-F238E27FC236}">
                <a16:creationId xmlns:a16="http://schemas.microsoft.com/office/drawing/2014/main" id="{F52CCD78-11DB-466A-96CA-D4038CEFF61D}"/>
              </a:ext>
            </a:extLst>
          </p:cNvPr>
          <p:cNvGrpSpPr>
            <a:grpSpLocks/>
          </p:cNvGrpSpPr>
          <p:nvPr/>
        </p:nvGrpSpPr>
        <p:grpSpPr bwMode="auto">
          <a:xfrm rot="16200000" flipH="1" flipV="1">
            <a:off x="5617390" y="3754574"/>
            <a:ext cx="265112" cy="468313"/>
            <a:chOff x="2820" y="264"/>
            <a:chExt cx="420" cy="1452"/>
          </a:xfrm>
        </p:grpSpPr>
        <p:sp>
          <p:nvSpPr>
            <p:cNvPr id="214" name="Line 259">
              <a:extLst>
                <a:ext uri="{FF2B5EF4-FFF2-40B4-BE49-F238E27FC236}">
                  <a16:creationId xmlns:a16="http://schemas.microsoft.com/office/drawing/2014/main" id="{A7AA3400-E43E-4C84-AD55-0636903917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215" name="Group 260">
              <a:extLst>
                <a:ext uri="{FF2B5EF4-FFF2-40B4-BE49-F238E27FC236}">
                  <a16:creationId xmlns:a16="http://schemas.microsoft.com/office/drawing/2014/main" id="{10F92FB1-5CBD-4B7D-8689-710BCD6166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216" name="Group 261">
                <a:extLst>
                  <a:ext uri="{FF2B5EF4-FFF2-40B4-BE49-F238E27FC236}">
                    <a16:creationId xmlns:a16="http://schemas.microsoft.com/office/drawing/2014/main" id="{CDA889B2-1B83-4987-9509-D1F23E7C40B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219" name="Group 262">
                  <a:extLst>
                    <a:ext uri="{FF2B5EF4-FFF2-40B4-BE49-F238E27FC236}">
                      <a16:creationId xmlns:a16="http://schemas.microsoft.com/office/drawing/2014/main" id="{DD617C65-D925-43DF-A4B8-67697B62B92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221" name="Group 263">
                    <a:extLst>
                      <a:ext uri="{FF2B5EF4-FFF2-40B4-BE49-F238E27FC236}">
                        <a16:creationId xmlns:a16="http://schemas.microsoft.com/office/drawing/2014/main" id="{FEEE41E8-2DDA-4408-A465-EF79F1B0B0E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224" name="Freeform 264">
                      <a:extLst>
                        <a:ext uri="{FF2B5EF4-FFF2-40B4-BE49-F238E27FC236}">
                          <a16:creationId xmlns:a16="http://schemas.microsoft.com/office/drawing/2014/main" id="{CDFFA9B8-B6B2-4036-8B7B-8E93AC01939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9034 w 1153"/>
                        <a:gd name="T1" fmla="*/ 1278 h 204"/>
                        <a:gd name="T2" fmla="*/ 9809 w 1153"/>
                        <a:gd name="T3" fmla="*/ 1400 h 204"/>
                        <a:gd name="T4" fmla="*/ 10463 w 1153"/>
                        <a:gd name="T5" fmla="*/ 1523 h 204"/>
                        <a:gd name="T6" fmla="*/ 10909 w 1153"/>
                        <a:gd name="T7" fmla="*/ 1666 h 204"/>
                        <a:gd name="T8" fmla="*/ 11034 w 1153"/>
                        <a:gd name="T9" fmla="*/ 1721 h 204"/>
                        <a:gd name="T10" fmla="*/ 11034 w 1153"/>
                        <a:gd name="T11" fmla="*/ 1755 h 204"/>
                        <a:gd name="T12" fmla="*/ 11034 w 1153"/>
                        <a:gd name="T13" fmla="*/ 2373 h 204"/>
                        <a:gd name="T14" fmla="*/ 11026 w 1153"/>
                        <a:gd name="T15" fmla="*/ 2449 h 204"/>
                        <a:gd name="T16" fmla="*/ 10977 w 1153"/>
                        <a:gd name="T17" fmla="*/ 2483 h 204"/>
                        <a:gd name="T18" fmla="*/ 10968 w 1153"/>
                        <a:gd name="T19" fmla="*/ 2537 h 204"/>
                        <a:gd name="T20" fmla="*/ 10932 w 1153"/>
                        <a:gd name="T21" fmla="*/ 2889 h 204"/>
                        <a:gd name="T22" fmla="*/ 10832 w 1153"/>
                        <a:gd name="T23" fmla="*/ 3278 h 204"/>
                        <a:gd name="T24" fmla="*/ 10747 w 1153"/>
                        <a:gd name="T25" fmla="*/ 3461 h 204"/>
                        <a:gd name="T26" fmla="*/ 10643 w 1153"/>
                        <a:gd name="T27" fmla="*/ 3510 h 204"/>
                        <a:gd name="T28" fmla="*/ 9724 w 1153"/>
                        <a:gd name="T29" fmla="*/ 3599 h 204"/>
                        <a:gd name="T30" fmla="*/ 8911 w 1153"/>
                        <a:gd name="T31" fmla="*/ 3617 h 204"/>
                        <a:gd name="T32" fmla="*/ 7771 w 1153"/>
                        <a:gd name="T33" fmla="*/ 3549 h 204"/>
                        <a:gd name="T34" fmla="*/ 5896 w 1153"/>
                        <a:gd name="T35" fmla="*/ 3333 h 204"/>
                        <a:gd name="T36" fmla="*/ 1713 w 1153"/>
                        <a:gd name="T37" fmla="*/ 3088 h 204"/>
                        <a:gd name="T38" fmla="*/ 1272 w 1153"/>
                        <a:gd name="T39" fmla="*/ 3189 h 204"/>
                        <a:gd name="T40" fmla="*/ 144 w 1153"/>
                        <a:gd name="T41" fmla="*/ 3210 h 204"/>
                        <a:gd name="T42" fmla="*/ 76 w 1153"/>
                        <a:gd name="T43" fmla="*/ 3189 h 204"/>
                        <a:gd name="T44" fmla="*/ 36 w 1153"/>
                        <a:gd name="T45" fmla="*/ 3101 h 204"/>
                        <a:gd name="T46" fmla="*/ 0 w 1153"/>
                        <a:gd name="T47" fmla="*/ 2889 h 204"/>
                        <a:gd name="T48" fmla="*/ 136 w 1153"/>
                        <a:gd name="T49" fmla="*/ 143 h 204"/>
                        <a:gd name="T50" fmla="*/ 172 w 1153"/>
                        <a:gd name="T51" fmla="*/ 34 h 204"/>
                        <a:gd name="T52" fmla="*/ 735 w 1153"/>
                        <a:gd name="T53" fmla="*/ 34 h 204"/>
                        <a:gd name="T54" fmla="*/ 964 w 1153"/>
                        <a:gd name="T55" fmla="*/ 143 h 204"/>
                        <a:gd name="T56" fmla="*/ 1185 w 1153"/>
                        <a:gd name="T57" fmla="*/ 339 h 204"/>
                        <a:gd name="T58" fmla="*/ 2079 w 1153"/>
                        <a:gd name="T59" fmla="*/ 1346 h 204"/>
                        <a:gd name="T60" fmla="*/ 2223 w 1153"/>
                        <a:gd name="T61" fmla="*/ 1421 h 204"/>
                        <a:gd name="T62" fmla="*/ 2452 w 1153"/>
                        <a:gd name="T63" fmla="*/ 1489 h 204"/>
                        <a:gd name="T64" fmla="*/ 6289 w 1153"/>
                        <a:gd name="T65" fmla="*/ 994 h 204"/>
                        <a:gd name="T66" fmla="*/ 6527 w 1153"/>
                        <a:gd name="T67" fmla="*/ 1468 h 204"/>
                        <a:gd name="T68" fmla="*/ 7822 w 1153"/>
                        <a:gd name="T69" fmla="*/ 1721 h 204"/>
                        <a:gd name="T70" fmla="*/ 8096 w 1153"/>
                        <a:gd name="T71" fmla="*/ 1700 h 204"/>
                        <a:gd name="T72" fmla="*/ 8357 w 1153"/>
                        <a:gd name="T73" fmla="*/ 1578 h 204"/>
                        <a:gd name="T74" fmla="*/ 8573 w 1153"/>
                        <a:gd name="T75" fmla="*/ 136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25" name="Freeform 265">
                      <a:extLst>
                        <a:ext uri="{FF2B5EF4-FFF2-40B4-BE49-F238E27FC236}">
                          <a16:creationId xmlns:a16="http://schemas.microsoft.com/office/drawing/2014/main" id="{E4FD739F-E43E-4E12-BF73-7097CF8CF42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301 h 69"/>
                        <a:gd name="T2" fmla="*/ 157 w 247"/>
                        <a:gd name="T3" fmla="*/ 785 h 69"/>
                        <a:gd name="T4" fmla="*/ 561 w 247"/>
                        <a:gd name="T5" fmla="*/ 868 h 69"/>
                        <a:gd name="T6" fmla="*/ 1538 w 247"/>
                        <a:gd name="T7" fmla="*/ 1088 h 69"/>
                        <a:gd name="T8" fmla="*/ 2505 w 247"/>
                        <a:gd name="T9" fmla="*/ 880 h 69"/>
                        <a:gd name="T10" fmla="*/ 2566 w 247"/>
                        <a:gd name="T11" fmla="*/ 504 h 69"/>
                        <a:gd name="T12" fmla="*/ 2357 w 247"/>
                        <a:gd name="T13" fmla="*/ 396 h 69"/>
                        <a:gd name="T14" fmla="*/ 2143 w 247"/>
                        <a:gd name="T15" fmla="*/ 283 h 69"/>
                        <a:gd name="T16" fmla="*/ 1925 w 247"/>
                        <a:gd name="T17" fmla="*/ 188 h 69"/>
                        <a:gd name="T18" fmla="*/ 1715 w 247"/>
                        <a:gd name="T19" fmla="*/ 95 h 69"/>
                        <a:gd name="T20" fmla="*/ 1538 w 247"/>
                        <a:gd name="T21" fmla="*/ 33 h 69"/>
                        <a:gd name="T22" fmla="*/ 1362 w 247"/>
                        <a:gd name="T23" fmla="*/ 0 h 69"/>
                        <a:gd name="T24" fmla="*/ 1152 w 247"/>
                        <a:gd name="T25" fmla="*/ 33 h 69"/>
                        <a:gd name="T26" fmla="*/ 923 w 247"/>
                        <a:gd name="T27" fmla="*/ 83 h 69"/>
                        <a:gd name="T28" fmla="*/ 0 w 247"/>
                        <a:gd name="T29" fmla="*/ 301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222" name="Freeform 266">
                    <a:extLst>
                      <a:ext uri="{FF2B5EF4-FFF2-40B4-BE49-F238E27FC236}">
                        <a16:creationId xmlns:a16="http://schemas.microsoft.com/office/drawing/2014/main" id="{6C6447A6-EBE1-459C-9F15-068F6A61988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416 h 33"/>
                      <a:gd name="T2" fmla="*/ 0 w 293"/>
                      <a:gd name="T3" fmla="*/ 399 h 33"/>
                      <a:gd name="T4" fmla="*/ 1558 w 293"/>
                      <a:gd name="T5" fmla="*/ 102 h 33"/>
                      <a:gd name="T6" fmla="*/ 2005 w 293"/>
                      <a:gd name="T7" fmla="*/ 49 h 33"/>
                      <a:gd name="T8" fmla="*/ 2362 w 293"/>
                      <a:gd name="T9" fmla="*/ 49 h 33"/>
                      <a:gd name="T10" fmla="*/ 2656 w 293"/>
                      <a:gd name="T11" fmla="*/ 0 h 33"/>
                      <a:gd name="T12" fmla="*/ 2892 w 293"/>
                      <a:gd name="T13" fmla="*/ 0 h 33"/>
                      <a:gd name="T14" fmla="*/ 3249 w 293"/>
                      <a:gd name="T15" fmla="*/ 49 h 33"/>
                      <a:gd name="T16" fmla="*/ 3543 w 293"/>
                      <a:gd name="T17" fmla="*/ 76 h 33"/>
                      <a:gd name="T18" fmla="*/ 3799 w 293"/>
                      <a:gd name="T19" fmla="*/ 102 h 33"/>
                      <a:gd name="T20" fmla="*/ 3991 w 293"/>
                      <a:gd name="T21" fmla="*/ 169 h 33"/>
                      <a:gd name="T22" fmla="*/ 4143 w 293"/>
                      <a:gd name="T23" fmla="*/ 221 h 33"/>
                      <a:gd name="T24" fmla="*/ 4256 w 293"/>
                      <a:gd name="T25" fmla="*/ 297 h 33"/>
                      <a:gd name="T26" fmla="*/ 4318 w 293"/>
                      <a:gd name="T27" fmla="*/ 346 h 33"/>
                      <a:gd name="T28" fmla="*/ 4347 w 293"/>
                      <a:gd name="T29" fmla="*/ 416 h 33"/>
                      <a:gd name="T30" fmla="*/ 4318 w 293"/>
                      <a:gd name="T31" fmla="*/ 465 h 33"/>
                      <a:gd name="T32" fmla="*/ 4256 w 293"/>
                      <a:gd name="T33" fmla="*/ 541 h 33"/>
                      <a:gd name="T34" fmla="*/ 4143 w 293"/>
                      <a:gd name="T35" fmla="*/ 593 h 33"/>
                      <a:gd name="T36" fmla="*/ 3991 w 293"/>
                      <a:gd name="T37" fmla="*/ 669 h 33"/>
                      <a:gd name="T38" fmla="*/ 3799 w 293"/>
                      <a:gd name="T39" fmla="*/ 710 h 33"/>
                      <a:gd name="T40" fmla="*/ 3543 w 293"/>
                      <a:gd name="T41" fmla="*/ 736 h 33"/>
                      <a:gd name="T42" fmla="*/ 3249 w 293"/>
                      <a:gd name="T43" fmla="*/ 788 h 33"/>
                      <a:gd name="T44" fmla="*/ 2892 w 293"/>
                      <a:gd name="T45" fmla="*/ 812 h 33"/>
                      <a:gd name="T46" fmla="*/ 2669 w 293"/>
                      <a:gd name="T47" fmla="*/ 812 h 33"/>
                      <a:gd name="T48" fmla="*/ 2362 w 293"/>
                      <a:gd name="T49" fmla="*/ 812 h 33"/>
                      <a:gd name="T50" fmla="*/ 2005 w 293"/>
                      <a:gd name="T51" fmla="*/ 788 h 33"/>
                      <a:gd name="T52" fmla="*/ 1558 w 293"/>
                      <a:gd name="T53" fmla="*/ 710 h 33"/>
                      <a:gd name="T54" fmla="*/ 0 w 293"/>
                      <a:gd name="T55" fmla="*/ 416 h 33"/>
                      <a:gd name="T56" fmla="*/ 0 w 293"/>
                      <a:gd name="T57" fmla="*/ 41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23" name="Freeform 267">
                    <a:extLst>
                      <a:ext uri="{FF2B5EF4-FFF2-40B4-BE49-F238E27FC236}">
                        <a16:creationId xmlns:a16="http://schemas.microsoft.com/office/drawing/2014/main" id="{96B7AB48-DC24-4B66-96A6-49EBC1409FB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48 h 33"/>
                      <a:gd name="T2" fmla="*/ 0 w 293"/>
                      <a:gd name="T3" fmla="*/ 47 h 33"/>
                      <a:gd name="T4" fmla="*/ 102 w 293"/>
                      <a:gd name="T5" fmla="*/ 13 h 33"/>
                      <a:gd name="T6" fmla="*/ 129 w 293"/>
                      <a:gd name="T7" fmla="*/ 6 h 33"/>
                      <a:gd name="T8" fmla="*/ 153 w 293"/>
                      <a:gd name="T9" fmla="*/ 6 h 33"/>
                      <a:gd name="T10" fmla="*/ 173 w 293"/>
                      <a:gd name="T11" fmla="*/ 0 h 33"/>
                      <a:gd name="T12" fmla="*/ 186 w 293"/>
                      <a:gd name="T13" fmla="*/ 0 h 33"/>
                      <a:gd name="T14" fmla="*/ 210 w 293"/>
                      <a:gd name="T15" fmla="*/ 6 h 33"/>
                      <a:gd name="T16" fmla="*/ 230 w 293"/>
                      <a:gd name="T17" fmla="*/ 9 h 33"/>
                      <a:gd name="T18" fmla="*/ 247 w 293"/>
                      <a:gd name="T19" fmla="*/ 13 h 33"/>
                      <a:gd name="T20" fmla="*/ 257 w 293"/>
                      <a:gd name="T21" fmla="*/ 20 h 33"/>
                      <a:gd name="T22" fmla="*/ 267 w 293"/>
                      <a:gd name="T23" fmla="*/ 27 h 33"/>
                      <a:gd name="T24" fmla="*/ 275 w 293"/>
                      <a:gd name="T25" fmla="*/ 34 h 33"/>
                      <a:gd name="T26" fmla="*/ 279 w 293"/>
                      <a:gd name="T27" fmla="*/ 40 h 33"/>
                      <a:gd name="T28" fmla="*/ 281 w 293"/>
                      <a:gd name="T29" fmla="*/ 48 h 33"/>
                      <a:gd name="T30" fmla="*/ 279 w 293"/>
                      <a:gd name="T31" fmla="*/ 54 h 33"/>
                      <a:gd name="T32" fmla="*/ 275 w 293"/>
                      <a:gd name="T33" fmla="*/ 63 h 33"/>
                      <a:gd name="T34" fmla="*/ 267 w 293"/>
                      <a:gd name="T35" fmla="*/ 68 h 33"/>
                      <a:gd name="T36" fmla="*/ 257 w 293"/>
                      <a:gd name="T37" fmla="*/ 77 h 33"/>
                      <a:gd name="T38" fmla="*/ 247 w 293"/>
                      <a:gd name="T39" fmla="*/ 83 h 33"/>
                      <a:gd name="T40" fmla="*/ 230 w 293"/>
                      <a:gd name="T41" fmla="*/ 87 h 33"/>
                      <a:gd name="T42" fmla="*/ 210 w 293"/>
                      <a:gd name="T43" fmla="*/ 94 h 33"/>
                      <a:gd name="T44" fmla="*/ 186 w 293"/>
                      <a:gd name="T45" fmla="*/ 95 h 33"/>
                      <a:gd name="T46" fmla="*/ 174 w 293"/>
                      <a:gd name="T47" fmla="*/ 95 h 33"/>
                      <a:gd name="T48" fmla="*/ 153 w 293"/>
                      <a:gd name="T49" fmla="*/ 95 h 33"/>
                      <a:gd name="T50" fmla="*/ 129 w 293"/>
                      <a:gd name="T51" fmla="*/ 94 h 33"/>
                      <a:gd name="T52" fmla="*/ 102 w 293"/>
                      <a:gd name="T53" fmla="*/ 83 h 33"/>
                      <a:gd name="T54" fmla="*/ 0 w 293"/>
                      <a:gd name="T55" fmla="*/ 48 h 33"/>
                      <a:gd name="T56" fmla="*/ 0 w 293"/>
                      <a:gd name="T57" fmla="*/ 48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220" name="Line 268">
                  <a:extLst>
                    <a:ext uri="{FF2B5EF4-FFF2-40B4-BE49-F238E27FC236}">
                      <a16:creationId xmlns:a16="http://schemas.microsoft.com/office/drawing/2014/main" id="{AFD5F951-F2DB-4B4D-83EB-4E5B12F0D8D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217" name="AutoShape 269">
                <a:extLst>
                  <a:ext uri="{FF2B5EF4-FFF2-40B4-BE49-F238E27FC236}">
                    <a16:creationId xmlns:a16="http://schemas.microsoft.com/office/drawing/2014/main" id="{D6B971AE-365A-4088-BD1A-3D58BF209D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218" name="Line 270">
                <a:extLst>
                  <a:ext uri="{FF2B5EF4-FFF2-40B4-BE49-F238E27FC236}">
                    <a16:creationId xmlns:a16="http://schemas.microsoft.com/office/drawing/2014/main" id="{BC77E6CC-F554-43D1-A2DB-021AB23518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226" name="AutoShape 545">
            <a:extLst>
              <a:ext uri="{FF2B5EF4-FFF2-40B4-BE49-F238E27FC236}">
                <a16:creationId xmlns:a16="http://schemas.microsoft.com/office/drawing/2014/main" id="{DACA6378-0DB5-4021-A5CB-FEC4D6BE46A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902070" y="3889703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27" name="Text Box 665">
            <a:extLst>
              <a:ext uri="{FF2B5EF4-FFF2-40B4-BE49-F238E27FC236}">
                <a16:creationId xmlns:a16="http://schemas.microsoft.com/office/drawing/2014/main" id="{981F59D1-188D-49D2-A3E7-CE5FFEE760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7118" y="2785585"/>
            <a:ext cx="78451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de-DE" altLang="de-DE" sz="1600" b="1" dirty="0"/>
              <a:t>¾</a:t>
            </a:r>
          </a:p>
        </p:txBody>
      </p:sp>
      <p:grpSp>
        <p:nvGrpSpPr>
          <p:cNvPr id="228" name="Group 607">
            <a:extLst>
              <a:ext uri="{FF2B5EF4-FFF2-40B4-BE49-F238E27FC236}">
                <a16:creationId xmlns:a16="http://schemas.microsoft.com/office/drawing/2014/main" id="{5EE812D2-ACFF-47A3-8346-81C3AB621C21}"/>
              </a:ext>
            </a:extLst>
          </p:cNvPr>
          <p:cNvGrpSpPr>
            <a:grpSpLocks/>
          </p:cNvGrpSpPr>
          <p:nvPr/>
        </p:nvGrpSpPr>
        <p:grpSpPr bwMode="auto">
          <a:xfrm rot="10439391" flipH="1" flipV="1">
            <a:off x="5537557" y="2309856"/>
            <a:ext cx="769937" cy="292100"/>
            <a:chOff x="4875" y="7237"/>
            <a:chExt cx="4230" cy="1883"/>
          </a:xfrm>
        </p:grpSpPr>
        <p:sp>
          <p:nvSpPr>
            <p:cNvPr id="229" name="Arc 608">
              <a:extLst>
                <a:ext uri="{FF2B5EF4-FFF2-40B4-BE49-F238E27FC236}">
                  <a16:creationId xmlns:a16="http://schemas.microsoft.com/office/drawing/2014/main" id="{85122DAB-D66D-4FF5-A738-CF16E6704E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G0" fmla="+- 0 0 0"/>
                <a:gd name="G1" fmla="+- 14058 0 0"/>
                <a:gd name="G2" fmla="+- 21600 0 0"/>
                <a:gd name="T0" fmla="*/ 16400 w 21600"/>
                <a:gd name="T1" fmla="*/ 0 h 14058"/>
                <a:gd name="T2" fmla="*/ 21600 w 21600"/>
                <a:gd name="T3" fmla="*/ 14058 h 14058"/>
                <a:gd name="T4" fmla="*/ 0 w 21600"/>
                <a:gd name="T5" fmla="*/ 14058 h 14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30" name="AutoShape 609">
              <a:extLst>
                <a:ext uri="{FF2B5EF4-FFF2-40B4-BE49-F238E27FC236}">
                  <a16:creationId xmlns:a16="http://schemas.microsoft.com/office/drawing/2014/main" id="{4FCDEA9E-939B-4F7A-B565-3898389976C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31" name="Group 607">
            <a:extLst>
              <a:ext uri="{FF2B5EF4-FFF2-40B4-BE49-F238E27FC236}">
                <a16:creationId xmlns:a16="http://schemas.microsoft.com/office/drawing/2014/main" id="{CC4F5107-E644-46CE-8CBF-554E0BD1D35A}"/>
              </a:ext>
            </a:extLst>
          </p:cNvPr>
          <p:cNvGrpSpPr>
            <a:grpSpLocks/>
          </p:cNvGrpSpPr>
          <p:nvPr/>
        </p:nvGrpSpPr>
        <p:grpSpPr bwMode="auto">
          <a:xfrm rot="10439391" flipH="1" flipV="1">
            <a:off x="5336028" y="2530901"/>
            <a:ext cx="769937" cy="292100"/>
            <a:chOff x="4875" y="7237"/>
            <a:chExt cx="4230" cy="1883"/>
          </a:xfrm>
        </p:grpSpPr>
        <p:sp>
          <p:nvSpPr>
            <p:cNvPr id="232" name="Arc 608">
              <a:extLst>
                <a:ext uri="{FF2B5EF4-FFF2-40B4-BE49-F238E27FC236}">
                  <a16:creationId xmlns:a16="http://schemas.microsoft.com/office/drawing/2014/main" id="{E5568FAC-66F3-4B47-AC63-C257BA50995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G0" fmla="+- 0 0 0"/>
                <a:gd name="G1" fmla="+- 14058 0 0"/>
                <a:gd name="G2" fmla="+- 21600 0 0"/>
                <a:gd name="T0" fmla="*/ 16400 w 21600"/>
                <a:gd name="T1" fmla="*/ 0 h 14058"/>
                <a:gd name="T2" fmla="*/ 21600 w 21600"/>
                <a:gd name="T3" fmla="*/ 14058 h 14058"/>
                <a:gd name="T4" fmla="*/ 0 w 21600"/>
                <a:gd name="T5" fmla="*/ 14058 h 14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33" name="AutoShape 609">
              <a:extLst>
                <a:ext uri="{FF2B5EF4-FFF2-40B4-BE49-F238E27FC236}">
                  <a16:creationId xmlns:a16="http://schemas.microsoft.com/office/drawing/2014/main" id="{BAE068B0-DE71-49D1-B530-3F448354D65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34" name="Text Box 665">
            <a:extLst>
              <a:ext uri="{FF2B5EF4-FFF2-40B4-BE49-F238E27FC236}">
                <a16:creationId xmlns:a16="http://schemas.microsoft.com/office/drawing/2014/main" id="{124F0DF6-8C75-4C8F-BAAA-18F2C63F58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5256" y="2564540"/>
            <a:ext cx="78451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de-DE" altLang="de-DE" sz="1600" b="1" dirty="0"/>
              <a:t>¾</a:t>
            </a:r>
          </a:p>
        </p:txBody>
      </p:sp>
      <p:grpSp>
        <p:nvGrpSpPr>
          <p:cNvPr id="235" name="Group 607">
            <a:extLst>
              <a:ext uri="{FF2B5EF4-FFF2-40B4-BE49-F238E27FC236}">
                <a16:creationId xmlns:a16="http://schemas.microsoft.com/office/drawing/2014/main" id="{105FD762-A98B-4F3C-9D95-F59029D5B9B5}"/>
              </a:ext>
            </a:extLst>
          </p:cNvPr>
          <p:cNvGrpSpPr>
            <a:grpSpLocks/>
          </p:cNvGrpSpPr>
          <p:nvPr/>
        </p:nvGrpSpPr>
        <p:grpSpPr bwMode="auto">
          <a:xfrm rot="14161041" flipH="1">
            <a:off x="7330551" y="2164681"/>
            <a:ext cx="769937" cy="292100"/>
            <a:chOff x="4875" y="7237"/>
            <a:chExt cx="4230" cy="1883"/>
          </a:xfrm>
        </p:grpSpPr>
        <p:sp>
          <p:nvSpPr>
            <p:cNvPr id="236" name="Arc 608">
              <a:extLst>
                <a:ext uri="{FF2B5EF4-FFF2-40B4-BE49-F238E27FC236}">
                  <a16:creationId xmlns:a16="http://schemas.microsoft.com/office/drawing/2014/main" id="{8639F92E-9584-49B1-B301-4A07B43263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G0" fmla="+- 0 0 0"/>
                <a:gd name="G1" fmla="+- 14058 0 0"/>
                <a:gd name="G2" fmla="+- 21600 0 0"/>
                <a:gd name="T0" fmla="*/ 16400 w 21600"/>
                <a:gd name="T1" fmla="*/ 0 h 14058"/>
                <a:gd name="T2" fmla="*/ 21600 w 21600"/>
                <a:gd name="T3" fmla="*/ 14058 h 14058"/>
                <a:gd name="T4" fmla="*/ 0 w 21600"/>
                <a:gd name="T5" fmla="*/ 14058 h 14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37" name="AutoShape 609">
              <a:extLst>
                <a:ext uri="{FF2B5EF4-FFF2-40B4-BE49-F238E27FC236}">
                  <a16:creationId xmlns:a16="http://schemas.microsoft.com/office/drawing/2014/main" id="{B6873120-BC24-43DB-BBE2-3450B3433D4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38" name="Group 607">
            <a:extLst>
              <a:ext uri="{FF2B5EF4-FFF2-40B4-BE49-F238E27FC236}">
                <a16:creationId xmlns:a16="http://schemas.microsoft.com/office/drawing/2014/main" id="{4ACDFB83-E8DE-41E7-B773-83D0825CD90C}"/>
              </a:ext>
            </a:extLst>
          </p:cNvPr>
          <p:cNvGrpSpPr>
            <a:grpSpLocks/>
          </p:cNvGrpSpPr>
          <p:nvPr/>
        </p:nvGrpSpPr>
        <p:grpSpPr bwMode="auto">
          <a:xfrm rot="14161041" flipH="1">
            <a:off x="7330551" y="2434304"/>
            <a:ext cx="769937" cy="292100"/>
            <a:chOff x="4875" y="7237"/>
            <a:chExt cx="4230" cy="1883"/>
          </a:xfrm>
        </p:grpSpPr>
        <p:sp>
          <p:nvSpPr>
            <p:cNvPr id="239" name="Arc 608">
              <a:extLst>
                <a:ext uri="{FF2B5EF4-FFF2-40B4-BE49-F238E27FC236}">
                  <a16:creationId xmlns:a16="http://schemas.microsoft.com/office/drawing/2014/main" id="{7A46BA8D-DD60-4479-A9AF-DEE7C9A2B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G0" fmla="+- 0 0 0"/>
                <a:gd name="G1" fmla="+- 14058 0 0"/>
                <a:gd name="G2" fmla="+- 21600 0 0"/>
                <a:gd name="T0" fmla="*/ 16400 w 21600"/>
                <a:gd name="T1" fmla="*/ 0 h 14058"/>
                <a:gd name="T2" fmla="*/ 21600 w 21600"/>
                <a:gd name="T3" fmla="*/ 14058 h 14058"/>
                <a:gd name="T4" fmla="*/ 0 w 21600"/>
                <a:gd name="T5" fmla="*/ 14058 h 14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40" name="AutoShape 609">
              <a:extLst>
                <a:ext uri="{FF2B5EF4-FFF2-40B4-BE49-F238E27FC236}">
                  <a16:creationId xmlns:a16="http://schemas.microsoft.com/office/drawing/2014/main" id="{7371674A-ED2E-46D4-BBB9-922B74E8539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41" name="Text Box 665">
            <a:extLst>
              <a:ext uri="{FF2B5EF4-FFF2-40B4-BE49-F238E27FC236}">
                <a16:creationId xmlns:a16="http://schemas.microsoft.com/office/drawing/2014/main" id="{4CB0D955-4EC1-4401-9263-B0509B5A4D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3168" y="2346140"/>
            <a:ext cx="78451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de-DE" altLang="de-DE" sz="1600" b="1" dirty="0"/>
              <a:t>¼</a:t>
            </a:r>
          </a:p>
        </p:txBody>
      </p:sp>
      <p:sp>
        <p:nvSpPr>
          <p:cNvPr id="242" name="Text Box 665">
            <a:extLst>
              <a:ext uri="{FF2B5EF4-FFF2-40B4-BE49-F238E27FC236}">
                <a16:creationId xmlns:a16="http://schemas.microsoft.com/office/drawing/2014/main" id="{E23B697C-62FE-4A9A-BF32-607670C847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0665" y="2684694"/>
            <a:ext cx="78451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de-DE" altLang="de-DE" sz="1600" b="1" dirty="0"/>
              <a:t>¼</a:t>
            </a:r>
          </a:p>
        </p:txBody>
      </p:sp>
      <p:sp>
        <p:nvSpPr>
          <p:cNvPr id="243" name="Oval 115">
            <a:extLst>
              <a:ext uri="{FF2B5EF4-FFF2-40B4-BE49-F238E27FC236}">
                <a16:creationId xmlns:a16="http://schemas.microsoft.com/office/drawing/2014/main" id="{8EF69B47-5AB5-4784-AD8B-4509EF97C65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870453" y="2986607"/>
            <a:ext cx="931862" cy="941387"/>
          </a:xfrm>
          <a:prstGeom prst="ellipse">
            <a:avLst/>
          </a:prstGeom>
          <a:noFill/>
          <a:ln w="38100">
            <a:solidFill>
              <a:srgbClr val="FFFF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de-DE" altLang="de-DE"/>
          </a:p>
        </p:txBody>
      </p:sp>
      <p:sp>
        <p:nvSpPr>
          <p:cNvPr id="244" name="Oval 115">
            <a:extLst>
              <a:ext uri="{FF2B5EF4-FFF2-40B4-BE49-F238E27FC236}">
                <a16:creationId xmlns:a16="http://schemas.microsoft.com/office/drawing/2014/main" id="{90FC2A88-7A98-4865-B416-A4981D20A5F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862357" y="1233211"/>
            <a:ext cx="823655" cy="827922"/>
          </a:xfrm>
          <a:prstGeom prst="ellipse">
            <a:avLst/>
          </a:prstGeom>
          <a:noFill/>
          <a:ln w="38100">
            <a:solidFill>
              <a:srgbClr val="FFFF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de-DE" altLang="de-DE"/>
          </a:p>
        </p:txBody>
      </p:sp>
      <p:sp>
        <p:nvSpPr>
          <p:cNvPr id="245" name="Oval 115">
            <a:extLst>
              <a:ext uri="{FF2B5EF4-FFF2-40B4-BE49-F238E27FC236}">
                <a16:creationId xmlns:a16="http://schemas.microsoft.com/office/drawing/2014/main" id="{062E6461-7A3D-46B8-AE2D-8CE051A0813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713975" y="3056006"/>
            <a:ext cx="931863" cy="939800"/>
          </a:xfrm>
          <a:prstGeom prst="ellipse">
            <a:avLst/>
          </a:prstGeom>
          <a:noFill/>
          <a:ln w="38100">
            <a:solidFill>
              <a:srgbClr val="FFFF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de-DE" altLang="de-DE"/>
          </a:p>
        </p:txBody>
      </p:sp>
      <p:sp>
        <p:nvSpPr>
          <p:cNvPr id="246" name="Text Box 92">
            <a:extLst>
              <a:ext uri="{FF2B5EF4-FFF2-40B4-BE49-F238E27FC236}">
                <a16:creationId xmlns:a16="http://schemas.microsoft.com/office/drawing/2014/main" id="{20B2C62D-BF13-423D-9021-49419D6CF0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9473" y="3090862"/>
            <a:ext cx="1954212" cy="338138"/>
          </a:xfrm>
          <a:prstGeom prst="rect">
            <a:avLst/>
          </a:prstGeom>
          <a:noFill/>
          <a:ln w="38100">
            <a:solidFill>
              <a:srgbClr val="F9FE24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>
                <a:solidFill>
                  <a:srgbClr val="0000FF"/>
                </a:solidFill>
              </a:rPr>
              <a:t>All radii are equal.</a:t>
            </a:r>
          </a:p>
        </p:txBody>
      </p:sp>
      <p:sp>
        <p:nvSpPr>
          <p:cNvPr id="247" name="Text Box 177">
            <a:extLst>
              <a:ext uri="{FF2B5EF4-FFF2-40B4-BE49-F238E27FC236}">
                <a16:creationId xmlns:a16="http://schemas.microsoft.com/office/drawing/2014/main" id="{67A8D365-C0C3-456F-9E10-F08A1818A7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3145" y="1390332"/>
            <a:ext cx="29845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de-DE" altLang="de-DE" sz="1600" b="1" dirty="0">
                <a:solidFill>
                  <a:srgbClr val="0000FF"/>
                </a:solidFill>
              </a:rPr>
              <a:t>Part </a:t>
            </a:r>
            <a:r>
              <a:rPr lang="de-DE" altLang="de-DE" sz="1600" b="1" dirty="0" err="1">
                <a:solidFill>
                  <a:srgbClr val="0000FF"/>
                </a:solidFill>
              </a:rPr>
              <a:t>rolls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centered</a:t>
            </a:r>
            <a:r>
              <a:rPr lang="de-DE" altLang="de-DE" sz="1600" b="1" dirty="0">
                <a:solidFill>
                  <a:srgbClr val="0000FF"/>
                </a:solidFill>
              </a:rPr>
              <a:t> on </a:t>
            </a:r>
            <a:r>
              <a:rPr lang="de-DE" altLang="de-DE" sz="1600" b="1" dirty="0" err="1">
                <a:solidFill>
                  <a:srgbClr val="0000FF"/>
                </a:solidFill>
              </a:rPr>
              <a:t>middle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of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the</a:t>
            </a:r>
            <a:r>
              <a:rPr lang="de-DE" altLang="de-DE" sz="1600" b="1" dirty="0">
                <a:solidFill>
                  <a:srgbClr val="0000FF"/>
                </a:solidFill>
              </a:rPr>
              <a:t> </a:t>
            </a:r>
            <a:r>
              <a:rPr lang="de-DE" altLang="de-DE" sz="1600" b="1" dirty="0" err="1">
                <a:solidFill>
                  <a:srgbClr val="0000FF"/>
                </a:solidFill>
              </a:rPr>
              <a:t>lines</a:t>
            </a:r>
            <a:r>
              <a:rPr lang="de-DE" altLang="de-DE" sz="1600" b="1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248" name="Text Box 93">
            <a:extLst>
              <a:ext uri="{FF2B5EF4-FFF2-40B4-BE49-F238E27FC236}">
                <a16:creationId xmlns:a16="http://schemas.microsoft.com/office/drawing/2014/main" id="{54F0224B-E42B-48FC-96B7-48E0F0CE4E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3145" y="2097211"/>
            <a:ext cx="29591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de-DE" sz="1600" b="1" dirty="0">
                <a:solidFill>
                  <a:srgbClr val="0000FF"/>
                </a:solidFill>
              </a:rPr>
              <a:t>Lines between part rolls must be short and of recognizable length.</a:t>
            </a:r>
          </a:p>
        </p:txBody>
      </p:sp>
      <p:sp>
        <p:nvSpPr>
          <p:cNvPr id="249" name="Oval 119">
            <a:extLst>
              <a:ext uri="{FF2B5EF4-FFF2-40B4-BE49-F238E27FC236}">
                <a16:creationId xmlns:a16="http://schemas.microsoft.com/office/drawing/2014/main" id="{F9BEB886-D712-49E1-BA9E-19984EA71C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1733" y="1568563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250" name="Oval 119">
            <a:extLst>
              <a:ext uri="{FF2B5EF4-FFF2-40B4-BE49-F238E27FC236}">
                <a16:creationId xmlns:a16="http://schemas.microsoft.com/office/drawing/2014/main" id="{DEDB1647-CA46-44BB-9429-5C2BAFB8A9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2022" y="1261225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251" name="Oval 119">
            <a:extLst>
              <a:ext uri="{FF2B5EF4-FFF2-40B4-BE49-F238E27FC236}">
                <a16:creationId xmlns:a16="http://schemas.microsoft.com/office/drawing/2014/main" id="{EB7ACC3B-32EC-4F46-AC67-E84AE04D36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4055" y="2296547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252" name="Oval 119">
            <a:extLst>
              <a:ext uri="{FF2B5EF4-FFF2-40B4-BE49-F238E27FC236}">
                <a16:creationId xmlns:a16="http://schemas.microsoft.com/office/drawing/2014/main" id="{785B7EB3-F128-4AE9-B95E-43FA6516F7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8668" y="3605292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253" name="Oval 119">
            <a:extLst>
              <a:ext uri="{FF2B5EF4-FFF2-40B4-BE49-F238E27FC236}">
                <a16:creationId xmlns:a16="http://schemas.microsoft.com/office/drawing/2014/main" id="{D95A9EC3-363E-4EAA-A8CE-316B14C468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0290" y="3811201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254" name="Oval 119">
            <a:extLst>
              <a:ext uri="{FF2B5EF4-FFF2-40B4-BE49-F238E27FC236}">
                <a16:creationId xmlns:a16="http://schemas.microsoft.com/office/drawing/2014/main" id="{CB091883-1954-4D04-B0EC-F6BE9F6CD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4028" y="3397338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255" name="Oval 119">
            <a:extLst>
              <a:ext uri="{FF2B5EF4-FFF2-40B4-BE49-F238E27FC236}">
                <a16:creationId xmlns:a16="http://schemas.microsoft.com/office/drawing/2014/main" id="{A914E472-7D0D-4495-AB5A-53101B5D1F77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7598653" y="2581293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sp>
        <p:nvSpPr>
          <p:cNvPr id="256" name="Oval 119">
            <a:extLst>
              <a:ext uri="{FF2B5EF4-FFF2-40B4-BE49-F238E27FC236}">
                <a16:creationId xmlns:a16="http://schemas.microsoft.com/office/drawing/2014/main" id="{C1D0E5E3-1EC5-47E7-958F-8F57C722A9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1312" y="3891791"/>
            <a:ext cx="165100" cy="177800"/>
          </a:xfrm>
          <a:prstGeom prst="ellips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grpSp>
        <p:nvGrpSpPr>
          <p:cNvPr id="83" name="Group 103">
            <a:extLst>
              <a:ext uri="{FF2B5EF4-FFF2-40B4-BE49-F238E27FC236}">
                <a16:creationId xmlns:a16="http://schemas.microsoft.com/office/drawing/2014/main" id="{3CA04E3D-81B5-4868-8444-3E227E6E3FBE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5070453" y="2853971"/>
            <a:ext cx="838201" cy="700088"/>
            <a:chOff x="1153" y="2063"/>
            <a:chExt cx="528" cy="441"/>
          </a:xfrm>
        </p:grpSpPr>
        <p:grpSp>
          <p:nvGrpSpPr>
            <p:cNvPr id="84" name="Group 98">
              <a:extLst>
                <a:ext uri="{FF2B5EF4-FFF2-40B4-BE49-F238E27FC236}">
                  <a16:creationId xmlns:a16="http://schemas.microsoft.com/office/drawing/2014/main" id="{1077AFEC-C906-461E-8C35-41E6AFB9063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53" y="2063"/>
              <a:ext cx="528" cy="425"/>
              <a:chOff x="1177" y="2063"/>
              <a:chExt cx="528" cy="425"/>
            </a:xfrm>
          </p:grpSpPr>
          <p:sp>
            <p:nvSpPr>
              <p:cNvPr id="86" name="Line 90">
                <a:extLst>
                  <a:ext uri="{FF2B5EF4-FFF2-40B4-BE49-F238E27FC236}">
                    <a16:creationId xmlns:a16="http://schemas.microsoft.com/office/drawing/2014/main" id="{B66A470C-81BA-4B3B-8297-A110EFEFF2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77" y="2488"/>
                <a:ext cx="52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87" name="Line 91">
                <a:extLst>
                  <a:ext uri="{FF2B5EF4-FFF2-40B4-BE49-F238E27FC236}">
                    <a16:creationId xmlns:a16="http://schemas.microsoft.com/office/drawing/2014/main" id="{788DEF22-3DD7-468C-9972-2B93C43F46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06" y="2063"/>
                <a:ext cx="385" cy="423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</p:grpSp>
        <p:sp>
          <p:nvSpPr>
            <p:cNvPr id="85" name="Text Box 92">
              <a:extLst>
                <a:ext uri="{FF2B5EF4-FFF2-40B4-BE49-F238E27FC236}">
                  <a16:creationId xmlns:a16="http://schemas.microsoft.com/office/drawing/2014/main" id="{0382B840-637C-4B7E-9408-BE216C4D16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65" y="2254"/>
              <a:ext cx="38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0000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de-DE" altLang="de-DE" sz="2000" b="1" dirty="0"/>
                <a:t>45°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28402484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" grpId="0" animBg="1"/>
      <p:bldP spid="247" grpId="0"/>
      <p:bldP spid="24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ext Box 265"/>
          <p:cNvSpPr txBox="1">
            <a:spLocks noChangeArrowheads="1"/>
          </p:cNvSpPr>
          <p:nvPr/>
        </p:nvSpPr>
        <p:spPr bwMode="auto">
          <a:xfrm>
            <a:off x="8051800" y="6543675"/>
            <a:ext cx="939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1200" b="1" dirty="0"/>
              <a:t>F-27.03.01</a:t>
            </a:r>
          </a:p>
        </p:txBody>
      </p:sp>
      <p:sp>
        <p:nvSpPr>
          <p:cNvPr id="71682" name="Text Box 539"/>
          <p:cNvSpPr txBox="1">
            <a:spLocks noChangeArrowheads="1"/>
          </p:cNvSpPr>
          <p:nvPr/>
        </p:nvSpPr>
        <p:spPr bwMode="auto">
          <a:xfrm>
            <a:off x="2614613" y="5307013"/>
            <a:ext cx="6253162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93750" eaLnBrk="0" hangingPunct="0"/>
            <a:r>
              <a:rPr lang="en-GB" sz="1600" b="1" dirty="0"/>
              <a:t>From inverted, perform consecutively a roll, a second roll in opposite direction, a third roll in opposite direction to the second roll, exit inverted.</a:t>
            </a:r>
            <a:endParaRPr lang="de-DE" sz="1600" b="1" dirty="0"/>
          </a:p>
        </p:txBody>
      </p:sp>
      <p:sp>
        <p:nvSpPr>
          <p:cNvPr id="71683" name="Line 243"/>
          <p:cNvSpPr>
            <a:spLocks noChangeShapeType="1"/>
          </p:cNvSpPr>
          <p:nvPr/>
        </p:nvSpPr>
        <p:spPr bwMode="auto">
          <a:xfrm flipH="1">
            <a:off x="2182813" y="3657600"/>
            <a:ext cx="4330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71684" name="Group 247"/>
          <p:cNvGrpSpPr>
            <a:grpSpLocks/>
          </p:cNvGrpSpPr>
          <p:nvPr/>
        </p:nvGrpSpPr>
        <p:grpSpPr bwMode="auto">
          <a:xfrm rot="-5599387" flipH="1" flipV="1">
            <a:off x="6366669" y="3412331"/>
            <a:ext cx="311150" cy="490538"/>
            <a:chOff x="2820" y="264"/>
            <a:chExt cx="420" cy="1452"/>
          </a:xfrm>
        </p:grpSpPr>
        <p:sp>
          <p:nvSpPr>
            <p:cNvPr id="71733" name="Line 248"/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71734" name="Group 249"/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71735" name="Group 250"/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71738" name="Group 251"/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71740" name="Group 252"/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71743" name="Freeform 253"/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7 w 1153"/>
                        <a:gd name="T1" fmla="*/ 2147483647 h 204"/>
                        <a:gd name="T2" fmla="*/ 2147483647 w 1153"/>
                        <a:gd name="T3" fmla="*/ 2147483647 h 204"/>
                        <a:gd name="T4" fmla="*/ 2147483647 w 1153"/>
                        <a:gd name="T5" fmla="*/ 2147483647 h 204"/>
                        <a:gd name="T6" fmla="*/ 2147483647 w 1153"/>
                        <a:gd name="T7" fmla="*/ 2147483647 h 204"/>
                        <a:gd name="T8" fmla="*/ 2147483647 w 1153"/>
                        <a:gd name="T9" fmla="*/ 2147483647 h 204"/>
                        <a:gd name="T10" fmla="*/ 2147483647 w 1153"/>
                        <a:gd name="T11" fmla="*/ 2147483647 h 204"/>
                        <a:gd name="T12" fmla="*/ 2147483647 w 1153"/>
                        <a:gd name="T13" fmla="*/ 2147483647 h 204"/>
                        <a:gd name="T14" fmla="*/ 2147483647 w 1153"/>
                        <a:gd name="T15" fmla="*/ 2147483647 h 204"/>
                        <a:gd name="T16" fmla="*/ 2147483647 w 1153"/>
                        <a:gd name="T17" fmla="*/ 2147483647 h 204"/>
                        <a:gd name="T18" fmla="*/ 2147483647 w 1153"/>
                        <a:gd name="T19" fmla="*/ 2147483647 h 204"/>
                        <a:gd name="T20" fmla="*/ 2147483647 w 1153"/>
                        <a:gd name="T21" fmla="*/ 2147483647 h 204"/>
                        <a:gd name="T22" fmla="*/ 2147483647 w 1153"/>
                        <a:gd name="T23" fmla="*/ 2147483647 h 204"/>
                        <a:gd name="T24" fmla="*/ 2147483647 w 1153"/>
                        <a:gd name="T25" fmla="*/ 2147483647 h 204"/>
                        <a:gd name="T26" fmla="*/ 2147483647 w 1153"/>
                        <a:gd name="T27" fmla="*/ 2147483647 h 204"/>
                        <a:gd name="T28" fmla="*/ 2147483647 w 1153"/>
                        <a:gd name="T29" fmla="*/ 2147483647 h 204"/>
                        <a:gd name="T30" fmla="*/ 2147483647 w 1153"/>
                        <a:gd name="T31" fmla="*/ 2147483647 h 204"/>
                        <a:gd name="T32" fmla="*/ 2147483647 w 1153"/>
                        <a:gd name="T33" fmla="*/ 2147483647 h 204"/>
                        <a:gd name="T34" fmla="*/ 2147483647 w 1153"/>
                        <a:gd name="T35" fmla="*/ 2147483647 h 204"/>
                        <a:gd name="T36" fmla="*/ 2147483647 w 1153"/>
                        <a:gd name="T37" fmla="*/ 2147483647 h 204"/>
                        <a:gd name="T38" fmla="*/ 2147483647 w 1153"/>
                        <a:gd name="T39" fmla="*/ 2147483647 h 204"/>
                        <a:gd name="T40" fmla="*/ 2147483647 w 1153"/>
                        <a:gd name="T41" fmla="*/ 2147483647 h 204"/>
                        <a:gd name="T42" fmla="*/ 2147483647 w 1153"/>
                        <a:gd name="T43" fmla="*/ 2147483647 h 204"/>
                        <a:gd name="T44" fmla="*/ 2147483647 w 1153"/>
                        <a:gd name="T45" fmla="*/ 2147483647 h 204"/>
                        <a:gd name="T46" fmla="*/ 0 w 1153"/>
                        <a:gd name="T47" fmla="*/ 2147483647 h 204"/>
                        <a:gd name="T48" fmla="*/ 2147483647 w 1153"/>
                        <a:gd name="T49" fmla="*/ 2147483647 h 204"/>
                        <a:gd name="T50" fmla="*/ 2147483647 w 1153"/>
                        <a:gd name="T51" fmla="*/ 2147483647 h 204"/>
                        <a:gd name="T52" fmla="*/ 2147483647 w 1153"/>
                        <a:gd name="T53" fmla="*/ 2147483647 h 204"/>
                        <a:gd name="T54" fmla="*/ 2147483647 w 1153"/>
                        <a:gd name="T55" fmla="*/ 2147483647 h 204"/>
                        <a:gd name="T56" fmla="*/ 2147483647 w 1153"/>
                        <a:gd name="T57" fmla="*/ 2147483647 h 204"/>
                        <a:gd name="T58" fmla="*/ 2147483647 w 1153"/>
                        <a:gd name="T59" fmla="*/ 2147483647 h 204"/>
                        <a:gd name="T60" fmla="*/ 2147483647 w 1153"/>
                        <a:gd name="T61" fmla="*/ 2147483647 h 204"/>
                        <a:gd name="T62" fmla="*/ 2147483647 w 1153"/>
                        <a:gd name="T63" fmla="*/ 2147483647 h 204"/>
                        <a:gd name="T64" fmla="*/ 2147483647 w 1153"/>
                        <a:gd name="T65" fmla="*/ 2147483647 h 204"/>
                        <a:gd name="T66" fmla="*/ 2147483647 w 1153"/>
                        <a:gd name="T67" fmla="*/ 2147483647 h 204"/>
                        <a:gd name="T68" fmla="*/ 2147483647 w 1153"/>
                        <a:gd name="T69" fmla="*/ 2147483647 h 204"/>
                        <a:gd name="T70" fmla="*/ 2147483647 w 1153"/>
                        <a:gd name="T71" fmla="*/ 2147483647 h 204"/>
                        <a:gd name="T72" fmla="*/ 2147483647 w 1153"/>
                        <a:gd name="T73" fmla="*/ 2147483647 h 204"/>
                        <a:gd name="T74" fmla="*/ 2147483647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1744" name="Freeform 254"/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7 h 69"/>
                        <a:gd name="T2" fmla="*/ 2147483647 w 247"/>
                        <a:gd name="T3" fmla="*/ 2147483647 h 69"/>
                        <a:gd name="T4" fmla="*/ 2147483647 w 247"/>
                        <a:gd name="T5" fmla="*/ 2147483647 h 69"/>
                        <a:gd name="T6" fmla="*/ 2147483647 w 247"/>
                        <a:gd name="T7" fmla="*/ 2147483647 h 69"/>
                        <a:gd name="T8" fmla="*/ 2147483647 w 247"/>
                        <a:gd name="T9" fmla="*/ 2147483647 h 69"/>
                        <a:gd name="T10" fmla="*/ 2147483647 w 247"/>
                        <a:gd name="T11" fmla="*/ 2147483647 h 69"/>
                        <a:gd name="T12" fmla="*/ 2147483647 w 247"/>
                        <a:gd name="T13" fmla="*/ 2147483647 h 69"/>
                        <a:gd name="T14" fmla="*/ 2147483647 w 247"/>
                        <a:gd name="T15" fmla="*/ 2147483647 h 69"/>
                        <a:gd name="T16" fmla="*/ 2147483647 w 247"/>
                        <a:gd name="T17" fmla="*/ 2147483647 h 69"/>
                        <a:gd name="T18" fmla="*/ 2147483647 w 247"/>
                        <a:gd name="T19" fmla="*/ 2147483647 h 69"/>
                        <a:gd name="T20" fmla="*/ 2147483647 w 247"/>
                        <a:gd name="T21" fmla="*/ 2147483647 h 69"/>
                        <a:gd name="T22" fmla="*/ 2147483647 w 247"/>
                        <a:gd name="T23" fmla="*/ 0 h 69"/>
                        <a:gd name="T24" fmla="*/ 2147483647 w 247"/>
                        <a:gd name="T25" fmla="*/ 2147483647 h 69"/>
                        <a:gd name="T26" fmla="*/ 2147483647 w 247"/>
                        <a:gd name="T27" fmla="*/ 2147483647 h 69"/>
                        <a:gd name="T28" fmla="*/ 0 w 247"/>
                        <a:gd name="T29" fmla="*/ 2147483647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71741" name="Freeform 255"/>
                  <p:cNvSpPr>
                    <a:spLocks/>
                  </p:cNvSpPr>
                  <p:nvPr/>
                </p:nvSpPr>
                <p:spPr bwMode="auto">
                  <a:xfrm rot="16246599" flipV="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2147483647 h 33"/>
                      <a:gd name="T8" fmla="*/ 2147483647 w 293"/>
                      <a:gd name="T9" fmla="*/ 2147483647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2147483647 h 33"/>
                      <a:gd name="T16" fmla="*/ 2147483647 w 293"/>
                      <a:gd name="T17" fmla="*/ 2147483647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71742" name="Freeform 256"/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2764316 h 33"/>
                      <a:gd name="T2" fmla="*/ 0 w 293"/>
                      <a:gd name="T3" fmla="*/ 2689026 h 33"/>
                      <a:gd name="T4" fmla="*/ 71 w 293"/>
                      <a:gd name="T5" fmla="*/ 762885 h 33"/>
                      <a:gd name="T6" fmla="*/ 88 w 293"/>
                      <a:gd name="T7" fmla="*/ 376090 h 33"/>
                      <a:gd name="T8" fmla="*/ 100 w 293"/>
                      <a:gd name="T9" fmla="*/ 376090 h 33"/>
                      <a:gd name="T10" fmla="*/ 111 w 293"/>
                      <a:gd name="T11" fmla="*/ 0 h 33"/>
                      <a:gd name="T12" fmla="*/ 123 w 293"/>
                      <a:gd name="T13" fmla="*/ 0 h 33"/>
                      <a:gd name="T14" fmla="*/ 139 w 293"/>
                      <a:gd name="T15" fmla="*/ 376090 h 33"/>
                      <a:gd name="T16" fmla="*/ 152 w 293"/>
                      <a:gd name="T17" fmla="*/ 535643 h 33"/>
                      <a:gd name="T18" fmla="*/ 163 w 293"/>
                      <a:gd name="T19" fmla="*/ 762885 h 33"/>
                      <a:gd name="T20" fmla="*/ 169 w 293"/>
                      <a:gd name="T21" fmla="*/ 1133806 h 33"/>
                      <a:gd name="T22" fmla="*/ 175 w 293"/>
                      <a:gd name="T23" fmla="*/ 1547486 h 33"/>
                      <a:gd name="T24" fmla="*/ 179 w 293"/>
                      <a:gd name="T25" fmla="*/ 1940903 h 33"/>
                      <a:gd name="T26" fmla="*/ 181 w 293"/>
                      <a:gd name="T27" fmla="*/ 2299889 h 33"/>
                      <a:gd name="T28" fmla="*/ 181 w 293"/>
                      <a:gd name="T29" fmla="*/ 2764316 h 33"/>
                      <a:gd name="T30" fmla="*/ 181 w 293"/>
                      <a:gd name="T31" fmla="*/ 3139022 h 33"/>
                      <a:gd name="T32" fmla="*/ 179 w 293"/>
                      <a:gd name="T33" fmla="*/ 3636321 h 33"/>
                      <a:gd name="T34" fmla="*/ 175 w 293"/>
                      <a:gd name="T35" fmla="*/ 3937056 h 33"/>
                      <a:gd name="T36" fmla="*/ 169 w 293"/>
                      <a:gd name="T37" fmla="*/ 4470728 h 33"/>
                      <a:gd name="T38" fmla="*/ 163 w 293"/>
                      <a:gd name="T39" fmla="*/ 4760202 h 33"/>
                      <a:gd name="T40" fmla="*/ 152 w 293"/>
                      <a:gd name="T41" fmla="*/ 5034240 h 33"/>
                      <a:gd name="T42" fmla="*/ 139 w 293"/>
                      <a:gd name="T43" fmla="*/ 5424377 h 33"/>
                      <a:gd name="T44" fmla="*/ 123 w 293"/>
                      <a:gd name="T45" fmla="*/ 5454600 h 33"/>
                      <a:gd name="T46" fmla="*/ 112 w 293"/>
                      <a:gd name="T47" fmla="*/ 5454600 h 33"/>
                      <a:gd name="T48" fmla="*/ 100 w 293"/>
                      <a:gd name="T49" fmla="*/ 5454600 h 33"/>
                      <a:gd name="T50" fmla="*/ 88 w 293"/>
                      <a:gd name="T51" fmla="*/ 5424377 h 33"/>
                      <a:gd name="T52" fmla="*/ 71 w 293"/>
                      <a:gd name="T53" fmla="*/ 4760202 h 33"/>
                      <a:gd name="T54" fmla="*/ 0 w 293"/>
                      <a:gd name="T55" fmla="*/ 2764316 h 33"/>
                      <a:gd name="T56" fmla="*/ 0 w 293"/>
                      <a:gd name="T57" fmla="*/ 276431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71739" name="Line 257"/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71736" name="AutoShape 258"/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71737" name="Line 259"/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71686" name="AutoShape 263"/>
          <p:cNvSpPr>
            <a:spLocks noChangeArrowheads="1"/>
          </p:cNvSpPr>
          <p:nvPr/>
        </p:nvSpPr>
        <p:spPr bwMode="auto">
          <a:xfrm rot="10800000">
            <a:off x="5653088" y="3552825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grpSp>
        <p:nvGrpSpPr>
          <p:cNvPr id="71687" name="Group 264"/>
          <p:cNvGrpSpPr>
            <a:grpSpLocks/>
          </p:cNvGrpSpPr>
          <p:nvPr/>
        </p:nvGrpSpPr>
        <p:grpSpPr bwMode="auto">
          <a:xfrm rot="-5400000" flipH="1" flipV="1">
            <a:off x="2996407" y="3401219"/>
            <a:ext cx="311150" cy="490537"/>
            <a:chOff x="2820" y="264"/>
            <a:chExt cx="420" cy="1452"/>
          </a:xfrm>
        </p:grpSpPr>
        <p:sp>
          <p:nvSpPr>
            <p:cNvPr id="71719" name="Line 265"/>
            <p:cNvSpPr>
              <a:spLocks noChangeShapeType="1"/>
            </p:cNvSpPr>
            <p:nvPr/>
          </p:nvSpPr>
          <p:spPr bwMode="auto">
            <a:xfrm>
              <a:off x="2820" y="1620"/>
              <a:ext cx="2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71720" name="Group 266"/>
            <p:cNvGrpSpPr>
              <a:grpSpLocks/>
            </p:cNvGrpSpPr>
            <p:nvPr/>
          </p:nvGrpSpPr>
          <p:grpSpPr bwMode="auto">
            <a:xfrm>
              <a:off x="2940" y="264"/>
              <a:ext cx="300" cy="1452"/>
              <a:chOff x="2940" y="264"/>
              <a:chExt cx="300" cy="1452"/>
            </a:xfrm>
          </p:grpSpPr>
          <p:grpSp>
            <p:nvGrpSpPr>
              <p:cNvPr id="71721" name="Group 267"/>
              <p:cNvGrpSpPr>
                <a:grpSpLocks/>
              </p:cNvGrpSpPr>
              <p:nvPr/>
            </p:nvGrpSpPr>
            <p:grpSpPr bwMode="auto">
              <a:xfrm>
                <a:off x="2940" y="264"/>
                <a:ext cx="252" cy="1368"/>
                <a:chOff x="3024" y="732"/>
                <a:chExt cx="252" cy="1368"/>
              </a:xfrm>
            </p:grpSpPr>
            <p:grpSp>
              <p:nvGrpSpPr>
                <p:cNvPr id="71724" name="Group 268"/>
                <p:cNvGrpSpPr>
                  <a:grpSpLocks/>
                </p:cNvGrpSpPr>
                <p:nvPr/>
              </p:nvGrpSpPr>
              <p:grpSpPr bwMode="auto">
                <a:xfrm>
                  <a:off x="3024" y="732"/>
                  <a:ext cx="252" cy="1368"/>
                  <a:chOff x="3168" y="1008"/>
                  <a:chExt cx="484" cy="2448"/>
                </a:xfrm>
              </p:grpSpPr>
              <p:grpSp>
                <p:nvGrpSpPr>
                  <p:cNvPr id="71726" name="Group 269"/>
                  <p:cNvGrpSpPr>
                    <a:grpSpLocks/>
                  </p:cNvGrpSpPr>
                  <p:nvPr/>
                </p:nvGrpSpPr>
                <p:grpSpPr bwMode="auto">
                  <a:xfrm>
                    <a:off x="3168" y="1008"/>
                    <a:ext cx="484" cy="2448"/>
                    <a:chOff x="2256" y="864"/>
                    <a:chExt cx="532" cy="2448"/>
                  </a:xfrm>
                </p:grpSpPr>
                <p:sp>
                  <p:nvSpPr>
                    <p:cNvPr id="71729" name="Freeform 270"/>
                    <p:cNvSpPr>
                      <a:spLocks/>
                    </p:cNvSpPr>
                    <p:nvPr/>
                  </p:nvSpPr>
                  <p:spPr bwMode="auto">
                    <a:xfrm rot="5389413">
                      <a:off x="1298" y="1822"/>
                      <a:ext cx="2448" cy="532"/>
                    </a:xfrm>
                    <a:custGeom>
                      <a:avLst/>
                      <a:gdLst>
                        <a:gd name="T0" fmla="*/ 2147483647 w 1153"/>
                        <a:gd name="T1" fmla="*/ 2147483647 h 204"/>
                        <a:gd name="T2" fmla="*/ 2147483647 w 1153"/>
                        <a:gd name="T3" fmla="*/ 2147483647 h 204"/>
                        <a:gd name="T4" fmla="*/ 2147483647 w 1153"/>
                        <a:gd name="T5" fmla="*/ 2147483647 h 204"/>
                        <a:gd name="T6" fmla="*/ 2147483647 w 1153"/>
                        <a:gd name="T7" fmla="*/ 2147483647 h 204"/>
                        <a:gd name="T8" fmla="*/ 2147483647 w 1153"/>
                        <a:gd name="T9" fmla="*/ 2147483647 h 204"/>
                        <a:gd name="T10" fmla="*/ 2147483647 w 1153"/>
                        <a:gd name="T11" fmla="*/ 2147483647 h 204"/>
                        <a:gd name="T12" fmla="*/ 2147483647 w 1153"/>
                        <a:gd name="T13" fmla="*/ 2147483647 h 204"/>
                        <a:gd name="T14" fmla="*/ 2147483647 w 1153"/>
                        <a:gd name="T15" fmla="*/ 2147483647 h 204"/>
                        <a:gd name="T16" fmla="*/ 2147483647 w 1153"/>
                        <a:gd name="T17" fmla="*/ 2147483647 h 204"/>
                        <a:gd name="T18" fmla="*/ 2147483647 w 1153"/>
                        <a:gd name="T19" fmla="*/ 2147483647 h 204"/>
                        <a:gd name="T20" fmla="*/ 2147483647 w 1153"/>
                        <a:gd name="T21" fmla="*/ 2147483647 h 204"/>
                        <a:gd name="T22" fmla="*/ 2147483647 w 1153"/>
                        <a:gd name="T23" fmla="*/ 2147483647 h 204"/>
                        <a:gd name="T24" fmla="*/ 2147483647 w 1153"/>
                        <a:gd name="T25" fmla="*/ 2147483647 h 204"/>
                        <a:gd name="T26" fmla="*/ 2147483647 w 1153"/>
                        <a:gd name="T27" fmla="*/ 2147483647 h 204"/>
                        <a:gd name="T28" fmla="*/ 2147483647 w 1153"/>
                        <a:gd name="T29" fmla="*/ 2147483647 h 204"/>
                        <a:gd name="T30" fmla="*/ 2147483647 w 1153"/>
                        <a:gd name="T31" fmla="*/ 2147483647 h 204"/>
                        <a:gd name="T32" fmla="*/ 2147483647 w 1153"/>
                        <a:gd name="T33" fmla="*/ 2147483647 h 204"/>
                        <a:gd name="T34" fmla="*/ 2147483647 w 1153"/>
                        <a:gd name="T35" fmla="*/ 2147483647 h 204"/>
                        <a:gd name="T36" fmla="*/ 2147483647 w 1153"/>
                        <a:gd name="T37" fmla="*/ 2147483647 h 204"/>
                        <a:gd name="T38" fmla="*/ 2147483647 w 1153"/>
                        <a:gd name="T39" fmla="*/ 2147483647 h 204"/>
                        <a:gd name="T40" fmla="*/ 2147483647 w 1153"/>
                        <a:gd name="T41" fmla="*/ 2147483647 h 204"/>
                        <a:gd name="T42" fmla="*/ 2147483647 w 1153"/>
                        <a:gd name="T43" fmla="*/ 2147483647 h 204"/>
                        <a:gd name="T44" fmla="*/ 2147483647 w 1153"/>
                        <a:gd name="T45" fmla="*/ 2147483647 h 204"/>
                        <a:gd name="T46" fmla="*/ 0 w 1153"/>
                        <a:gd name="T47" fmla="*/ 2147483647 h 204"/>
                        <a:gd name="T48" fmla="*/ 2147483647 w 1153"/>
                        <a:gd name="T49" fmla="*/ 2147483647 h 204"/>
                        <a:gd name="T50" fmla="*/ 2147483647 w 1153"/>
                        <a:gd name="T51" fmla="*/ 2147483647 h 204"/>
                        <a:gd name="T52" fmla="*/ 2147483647 w 1153"/>
                        <a:gd name="T53" fmla="*/ 2147483647 h 204"/>
                        <a:gd name="T54" fmla="*/ 2147483647 w 1153"/>
                        <a:gd name="T55" fmla="*/ 2147483647 h 204"/>
                        <a:gd name="T56" fmla="*/ 2147483647 w 1153"/>
                        <a:gd name="T57" fmla="*/ 2147483647 h 204"/>
                        <a:gd name="T58" fmla="*/ 2147483647 w 1153"/>
                        <a:gd name="T59" fmla="*/ 2147483647 h 204"/>
                        <a:gd name="T60" fmla="*/ 2147483647 w 1153"/>
                        <a:gd name="T61" fmla="*/ 2147483647 h 204"/>
                        <a:gd name="T62" fmla="*/ 2147483647 w 1153"/>
                        <a:gd name="T63" fmla="*/ 2147483647 h 204"/>
                        <a:gd name="T64" fmla="*/ 2147483647 w 1153"/>
                        <a:gd name="T65" fmla="*/ 2147483647 h 204"/>
                        <a:gd name="T66" fmla="*/ 2147483647 w 1153"/>
                        <a:gd name="T67" fmla="*/ 2147483647 h 204"/>
                        <a:gd name="T68" fmla="*/ 2147483647 w 1153"/>
                        <a:gd name="T69" fmla="*/ 2147483647 h 204"/>
                        <a:gd name="T70" fmla="*/ 2147483647 w 1153"/>
                        <a:gd name="T71" fmla="*/ 2147483647 h 204"/>
                        <a:gd name="T72" fmla="*/ 2147483647 w 1153"/>
                        <a:gd name="T73" fmla="*/ 2147483647 h 204"/>
                        <a:gd name="T74" fmla="*/ 2147483647 w 1153"/>
                        <a:gd name="T75" fmla="*/ 2147483647 h 20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153"/>
                        <a:gd name="T115" fmla="*/ 0 h 204"/>
                        <a:gd name="T116" fmla="*/ 1153 w 1153"/>
                        <a:gd name="T117" fmla="*/ 204 h 20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153" h="204">
                          <a:moveTo>
                            <a:pt x="904" y="69"/>
                          </a:moveTo>
                          <a:lnTo>
                            <a:pt x="944" y="72"/>
                          </a:lnTo>
                          <a:lnTo>
                            <a:pt x="985" y="74"/>
                          </a:lnTo>
                          <a:lnTo>
                            <a:pt x="1025" y="79"/>
                          </a:lnTo>
                          <a:lnTo>
                            <a:pt x="1061" y="83"/>
                          </a:lnTo>
                          <a:lnTo>
                            <a:pt x="1093" y="86"/>
                          </a:lnTo>
                          <a:lnTo>
                            <a:pt x="1122" y="90"/>
                          </a:lnTo>
                          <a:lnTo>
                            <a:pt x="1140" y="94"/>
                          </a:lnTo>
                          <a:lnTo>
                            <a:pt x="1152" y="97"/>
                          </a:lnTo>
                          <a:lnTo>
                            <a:pt x="1153" y="97"/>
                          </a:lnTo>
                          <a:lnTo>
                            <a:pt x="1153" y="99"/>
                          </a:lnTo>
                          <a:lnTo>
                            <a:pt x="1153" y="100"/>
                          </a:lnTo>
                          <a:lnTo>
                            <a:pt x="1153" y="134"/>
                          </a:lnTo>
                          <a:lnTo>
                            <a:pt x="1152" y="136"/>
                          </a:lnTo>
                          <a:lnTo>
                            <a:pt x="1152" y="138"/>
                          </a:lnTo>
                          <a:lnTo>
                            <a:pt x="1149" y="140"/>
                          </a:lnTo>
                          <a:lnTo>
                            <a:pt x="1147" y="140"/>
                          </a:lnTo>
                          <a:lnTo>
                            <a:pt x="1146" y="141"/>
                          </a:lnTo>
                          <a:lnTo>
                            <a:pt x="1146" y="143"/>
                          </a:lnTo>
                          <a:lnTo>
                            <a:pt x="1146" y="151"/>
                          </a:lnTo>
                          <a:lnTo>
                            <a:pt x="1142" y="163"/>
                          </a:lnTo>
                          <a:lnTo>
                            <a:pt x="1137" y="175"/>
                          </a:lnTo>
                          <a:lnTo>
                            <a:pt x="1132" y="185"/>
                          </a:lnTo>
                          <a:lnTo>
                            <a:pt x="1127" y="191"/>
                          </a:lnTo>
                          <a:lnTo>
                            <a:pt x="1123" y="195"/>
                          </a:lnTo>
                          <a:lnTo>
                            <a:pt x="1117" y="198"/>
                          </a:lnTo>
                          <a:lnTo>
                            <a:pt x="1112" y="198"/>
                          </a:lnTo>
                          <a:lnTo>
                            <a:pt x="1061" y="201"/>
                          </a:lnTo>
                          <a:lnTo>
                            <a:pt x="1016" y="203"/>
                          </a:lnTo>
                          <a:lnTo>
                            <a:pt x="975" y="204"/>
                          </a:lnTo>
                          <a:lnTo>
                            <a:pt x="931" y="204"/>
                          </a:lnTo>
                          <a:lnTo>
                            <a:pt x="879" y="203"/>
                          </a:lnTo>
                          <a:lnTo>
                            <a:pt x="812" y="200"/>
                          </a:lnTo>
                          <a:lnTo>
                            <a:pt x="726" y="194"/>
                          </a:lnTo>
                          <a:lnTo>
                            <a:pt x="616" y="188"/>
                          </a:lnTo>
                          <a:lnTo>
                            <a:pt x="205" y="173"/>
                          </a:lnTo>
                          <a:lnTo>
                            <a:pt x="179" y="174"/>
                          </a:lnTo>
                          <a:lnTo>
                            <a:pt x="156" y="177"/>
                          </a:lnTo>
                          <a:lnTo>
                            <a:pt x="133" y="180"/>
                          </a:lnTo>
                          <a:lnTo>
                            <a:pt x="115" y="181"/>
                          </a:lnTo>
                          <a:lnTo>
                            <a:pt x="15" y="181"/>
                          </a:lnTo>
                          <a:lnTo>
                            <a:pt x="13" y="180"/>
                          </a:lnTo>
                          <a:lnTo>
                            <a:pt x="8" y="180"/>
                          </a:lnTo>
                          <a:lnTo>
                            <a:pt x="6" y="178"/>
                          </a:lnTo>
                          <a:lnTo>
                            <a:pt x="4" y="175"/>
                          </a:lnTo>
                          <a:lnTo>
                            <a:pt x="1" y="170"/>
                          </a:lnTo>
                          <a:lnTo>
                            <a:pt x="0" y="163"/>
                          </a:lnTo>
                          <a:lnTo>
                            <a:pt x="13" y="12"/>
                          </a:lnTo>
                          <a:lnTo>
                            <a:pt x="14" y="8"/>
                          </a:lnTo>
                          <a:lnTo>
                            <a:pt x="15" y="3"/>
                          </a:lnTo>
                          <a:lnTo>
                            <a:pt x="18" y="2"/>
                          </a:lnTo>
                          <a:lnTo>
                            <a:pt x="23" y="0"/>
                          </a:lnTo>
                          <a:lnTo>
                            <a:pt x="77" y="2"/>
                          </a:lnTo>
                          <a:lnTo>
                            <a:pt x="89" y="3"/>
                          </a:lnTo>
                          <a:lnTo>
                            <a:pt x="101" y="8"/>
                          </a:lnTo>
                          <a:lnTo>
                            <a:pt x="112" y="12"/>
                          </a:lnTo>
                          <a:lnTo>
                            <a:pt x="124" y="19"/>
                          </a:lnTo>
                          <a:lnTo>
                            <a:pt x="210" y="72"/>
                          </a:lnTo>
                          <a:lnTo>
                            <a:pt x="217" y="76"/>
                          </a:lnTo>
                          <a:lnTo>
                            <a:pt x="224" y="79"/>
                          </a:lnTo>
                          <a:lnTo>
                            <a:pt x="232" y="80"/>
                          </a:lnTo>
                          <a:lnTo>
                            <a:pt x="239" y="83"/>
                          </a:lnTo>
                          <a:lnTo>
                            <a:pt x="256" y="84"/>
                          </a:lnTo>
                          <a:lnTo>
                            <a:pt x="273" y="83"/>
                          </a:lnTo>
                          <a:lnTo>
                            <a:pt x="657" y="56"/>
                          </a:lnTo>
                          <a:lnTo>
                            <a:pt x="660" y="62"/>
                          </a:lnTo>
                          <a:lnTo>
                            <a:pt x="682" y="83"/>
                          </a:lnTo>
                          <a:lnTo>
                            <a:pt x="803" y="97"/>
                          </a:lnTo>
                          <a:lnTo>
                            <a:pt x="817" y="97"/>
                          </a:lnTo>
                          <a:lnTo>
                            <a:pt x="832" y="97"/>
                          </a:lnTo>
                          <a:lnTo>
                            <a:pt x="846" y="96"/>
                          </a:lnTo>
                          <a:lnTo>
                            <a:pt x="860" y="93"/>
                          </a:lnTo>
                          <a:lnTo>
                            <a:pt x="873" y="89"/>
                          </a:lnTo>
                          <a:lnTo>
                            <a:pt x="884" y="83"/>
                          </a:lnTo>
                          <a:lnTo>
                            <a:pt x="896" y="77"/>
                          </a:lnTo>
                          <a:lnTo>
                            <a:pt x="904" y="69"/>
                          </a:lnTo>
                          <a:close/>
                        </a:path>
                      </a:pathLst>
                    </a:custGeom>
                    <a:solidFill>
                      <a:srgbClr val="FFFF66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1730" name="Freeform 271"/>
                    <p:cNvSpPr>
                      <a:spLocks/>
                    </p:cNvSpPr>
                    <p:nvPr/>
                  </p:nvSpPr>
                  <p:spPr bwMode="auto">
                    <a:xfrm rot="5389413">
                      <a:off x="2332" y="2426"/>
                      <a:ext cx="539" cy="173"/>
                    </a:xfrm>
                    <a:custGeom>
                      <a:avLst/>
                      <a:gdLst>
                        <a:gd name="T0" fmla="*/ 0 w 247"/>
                        <a:gd name="T1" fmla="*/ 2147483647 h 69"/>
                        <a:gd name="T2" fmla="*/ 2147483647 w 247"/>
                        <a:gd name="T3" fmla="*/ 2147483647 h 69"/>
                        <a:gd name="T4" fmla="*/ 2147483647 w 247"/>
                        <a:gd name="T5" fmla="*/ 2147483647 h 69"/>
                        <a:gd name="T6" fmla="*/ 2147483647 w 247"/>
                        <a:gd name="T7" fmla="*/ 2147483647 h 69"/>
                        <a:gd name="T8" fmla="*/ 2147483647 w 247"/>
                        <a:gd name="T9" fmla="*/ 2147483647 h 69"/>
                        <a:gd name="T10" fmla="*/ 2147483647 w 247"/>
                        <a:gd name="T11" fmla="*/ 2147483647 h 69"/>
                        <a:gd name="T12" fmla="*/ 2147483647 w 247"/>
                        <a:gd name="T13" fmla="*/ 2147483647 h 69"/>
                        <a:gd name="T14" fmla="*/ 2147483647 w 247"/>
                        <a:gd name="T15" fmla="*/ 2147483647 h 69"/>
                        <a:gd name="T16" fmla="*/ 2147483647 w 247"/>
                        <a:gd name="T17" fmla="*/ 2147483647 h 69"/>
                        <a:gd name="T18" fmla="*/ 2147483647 w 247"/>
                        <a:gd name="T19" fmla="*/ 2147483647 h 69"/>
                        <a:gd name="T20" fmla="*/ 2147483647 w 247"/>
                        <a:gd name="T21" fmla="*/ 2147483647 h 69"/>
                        <a:gd name="T22" fmla="*/ 2147483647 w 247"/>
                        <a:gd name="T23" fmla="*/ 0 h 69"/>
                        <a:gd name="T24" fmla="*/ 2147483647 w 247"/>
                        <a:gd name="T25" fmla="*/ 2147483647 h 69"/>
                        <a:gd name="T26" fmla="*/ 2147483647 w 247"/>
                        <a:gd name="T27" fmla="*/ 2147483647 h 69"/>
                        <a:gd name="T28" fmla="*/ 0 w 247"/>
                        <a:gd name="T29" fmla="*/ 2147483647 h 6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47"/>
                        <a:gd name="T46" fmla="*/ 0 h 69"/>
                        <a:gd name="T47" fmla="*/ 247 w 247"/>
                        <a:gd name="T48" fmla="*/ 69 h 6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47" h="69">
                          <a:moveTo>
                            <a:pt x="0" y="19"/>
                          </a:moveTo>
                          <a:lnTo>
                            <a:pt x="15" y="50"/>
                          </a:lnTo>
                          <a:lnTo>
                            <a:pt x="54" y="55"/>
                          </a:lnTo>
                          <a:lnTo>
                            <a:pt x="148" y="69"/>
                          </a:lnTo>
                          <a:lnTo>
                            <a:pt x="241" y="56"/>
                          </a:lnTo>
                          <a:lnTo>
                            <a:pt x="247" y="32"/>
                          </a:lnTo>
                          <a:lnTo>
                            <a:pt x="227" y="25"/>
                          </a:lnTo>
                          <a:lnTo>
                            <a:pt x="206" y="18"/>
                          </a:lnTo>
                          <a:lnTo>
                            <a:pt x="185" y="12"/>
                          </a:lnTo>
                          <a:lnTo>
                            <a:pt x="165" y="6"/>
                          </a:lnTo>
                          <a:lnTo>
                            <a:pt x="148" y="2"/>
                          </a:lnTo>
                          <a:lnTo>
                            <a:pt x="131" y="0"/>
                          </a:lnTo>
                          <a:lnTo>
                            <a:pt x="111" y="2"/>
                          </a:lnTo>
                          <a:lnTo>
                            <a:pt x="89" y="5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71727" name="Freeform 272"/>
                  <p:cNvSpPr>
                    <a:spLocks/>
                  </p:cNvSpPr>
                  <p:nvPr/>
                </p:nvSpPr>
                <p:spPr bwMode="auto">
                  <a:xfrm rot="5353401">
                    <a:off x="2952" y="2567"/>
                    <a:ext cx="720" cy="96"/>
                  </a:xfrm>
                  <a:custGeom>
                    <a:avLst/>
                    <a:gdLst>
                      <a:gd name="T0" fmla="*/ 0 w 293"/>
                      <a:gd name="T1" fmla="*/ 2147483647 h 33"/>
                      <a:gd name="T2" fmla="*/ 0 w 293"/>
                      <a:gd name="T3" fmla="*/ 2147483647 h 33"/>
                      <a:gd name="T4" fmla="*/ 2147483647 w 293"/>
                      <a:gd name="T5" fmla="*/ 2147483647 h 33"/>
                      <a:gd name="T6" fmla="*/ 2147483647 w 293"/>
                      <a:gd name="T7" fmla="*/ 2147483647 h 33"/>
                      <a:gd name="T8" fmla="*/ 2147483647 w 293"/>
                      <a:gd name="T9" fmla="*/ 2147483647 h 33"/>
                      <a:gd name="T10" fmla="*/ 2147483647 w 293"/>
                      <a:gd name="T11" fmla="*/ 0 h 33"/>
                      <a:gd name="T12" fmla="*/ 2147483647 w 293"/>
                      <a:gd name="T13" fmla="*/ 0 h 33"/>
                      <a:gd name="T14" fmla="*/ 2147483647 w 293"/>
                      <a:gd name="T15" fmla="*/ 2147483647 h 33"/>
                      <a:gd name="T16" fmla="*/ 2147483647 w 293"/>
                      <a:gd name="T17" fmla="*/ 2147483647 h 33"/>
                      <a:gd name="T18" fmla="*/ 2147483647 w 293"/>
                      <a:gd name="T19" fmla="*/ 2147483647 h 33"/>
                      <a:gd name="T20" fmla="*/ 2147483647 w 293"/>
                      <a:gd name="T21" fmla="*/ 2147483647 h 33"/>
                      <a:gd name="T22" fmla="*/ 2147483647 w 293"/>
                      <a:gd name="T23" fmla="*/ 2147483647 h 33"/>
                      <a:gd name="T24" fmla="*/ 2147483647 w 293"/>
                      <a:gd name="T25" fmla="*/ 2147483647 h 33"/>
                      <a:gd name="T26" fmla="*/ 2147483647 w 293"/>
                      <a:gd name="T27" fmla="*/ 2147483647 h 33"/>
                      <a:gd name="T28" fmla="*/ 2147483647 w 293"/>
                      <a:gd name="T29" fmla="*/ 2147483647 h 33"/>
                      <a:gd name="T30" fmla="*/ 2147483647 w 293"/>
                      <a:gd name="T31" fmla="*/ 2147483647 h 33"/>
                      <a:gd name="T32" fmla="*/ 2147483647 w 293"/>
                      <a:gd name="T33" fmla="*/ 2147483647 h 33"/>
                      <a:gd name="T34" fmla="*/ 2147483647 w 293"/>
                      <a:gd name="T35" fmla="*/ 2147483647 h 33"/>
                      <a:gd name="T36" fmla="*/ 2147483647 w 293"/>
                      <a:gd name="T37" fmla="*/ 2147483647 h 33"/>
                      <a:gd name="T38" fmla="*/ 2147483647 w 293"/>
                      <a:gd name="T39" fmla="*/ 2147483647 h 33"/>
                      <a:gd name="T40" fmla="*/ 2147483647 w 293"/>
                      <a:gd name="T41" fmla="*/ 2147483647 h 33"/>
                      <a:gd name="T42" fmla="*/ 2147483647 w 293"/>
                      <a:gd name="T43" fmla="*/ 2147483647 h 33"/>
                      <a:gd name="T44" fmla="*/ 2147483647 w 293"/>
                      <a:gd name="T45" fmla="*/ 2147483647 h 33"/>
                      <a:gd name="T46" fmla="*/ 2147483647 w 293"/>
                      <a:gd name="T47" fmla="*/ 2147483647 h 33"/>
                      <a:gd name="T48" fmla="*/ 2147483647 w 293"/>
                      <a:gd name="T49" fmla="*/ 2147483647 h 33"/>
                      <a:gd name="T50" fmla="*/ 2147483647 w 293"/>
                      <a:gd name="T51" fmla="*/ 2147483647 h 33"/>
                      <a:gd name="T52" fmla="*/ 2147483647 w 293"/>
                      <a:gd name="T53" fmla="*/ 2147483647 h 33"/>
                      <a:gd name="T54" fmla="*/ 0 w 293"/>
                      <a:gd name="T55" fmla="*/ 2147483647 h 33"/>
                      <a:gd name="T56" fmla="*/ 0 w 293"/>
                      <a:gd name="T57" fmla="*/ 2147483647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71728" name="Freeform 273"/>
                  <p:cNvSpPr>
                    <a:spLocks/>
                  </p:cNvSpPr>
                  <p:nvPr/>
                </p:nvSpPr>
                <p:spPr bwMode="auto">
                  <a:xfrm rot="16173530" flipH="1">
                    <a:off x="3167" y="1271"/>
                    <a:ext cx="289" cy="47"/>
                  </a:xfrm>
                  <a:custGeom>
                    <a:avLst/>
                    <a:gdLst>
                      <a:gd name="T0" fmla="*/ 0 w 293"/>
                      <a:gd name="T1" fmla="*/ 2764316 h 33"/>
                      <a:gd name="T2" fmla="*/ 0 w 293"/>
                      <a:gd name="T3" fmla="*/ 2689026 h 33"/>
                      <a:gd name="T4" fmla="*/ 71 w 293"/>
                      <a:gd name="T5" fmla="*/ 762885 h 33"/>
                      <a:gd name="T6" fmla="*/ 88 w 293"/>
                      <a:gd name="T7" fmla="*/ 376090 h 33"/>
                      <a:gd name="T8" fmla="*/ 100 w 293"/>
                      <a:gd name="T9" fmla="*/ 376090 h 33"/>
                      <a:gd name="T10" fmla="*/ 111 w 293"/>
                      <a:gd name="T11" fmla="*/ 0 h 33"/>
                      <a:gd name="T12" fmla="*/ 123 w 293"/>
                      <a:gd name="T13" fmla="*/ 0 h 33"/>
                      <a:gd name="T14" fmla="*/ 139 w 293"/>
                      <a:gd name="T15" fmla="*/ 376090 h 33"/>
                      <a:gd name="T16" fmla="*/ 152 w 293"/>
                      <a:gd name="T17" fmla="*/ 535643 h 33"/>
                      <a:gd name="T18" fmla="*/ 163 w 293"/>
                      <a:gd name="T19" fmla="*/ 762885 h 33"/>
                      <a:gd name="T20" fmla="*/ 169 w 293"/>
                      <a:gd name="T21" fmla="*/ 1133806 h 33"/>
                      <a:gd name="T22" fmla="*/ 175 w 293"/>
                      <a:gd name="T23" fmla="*/ 1547486 h 33"/>
                      <a:gd name="T24" fmla="*/ 179 w 293"/>
                      <a:gd name="T25" fmla="*/ 1940903 h 33"/>
                      <a:gd name="T26" fmla="*/ 181 w 293"/>
                      <a:gd name="T27" fmla="*/ 2299889 h 33"/>
                      <a:gd name="T28" fmla="*/ 181 w 293"/>
                      <a:gd name="T29" fmla="*/ 2764316 h 33"/>
                      <a:gd name="T30" fmla="*/ 181 w 293"/>
                      <a:gd name="T31" fmla="*/ 3139022 h 33"/>
                      <a:gd name="T32" fmla="*/ 179 w 293"/>
                      <a:gd name="T33" fmla="*/ 3636321 h 33"/>
                      <a:gd name="T34" fmla="*/ 175 w 293"/>
                      <a:gd name="T35" fmla="*/ 3937056 h 33"/>
                      <a:gd name="T36" fmla="*/ 169 w 293"/>
                      <a:gd name="T37" fmla="*/ 4470728 h 33"/>
                      <a:gd name="T38" fmla="*/ 163 w 293"/>
                      <a:gd name="T39" fmla="*/ 4760202 h 33"/>
                      <a:gd name="T40" fmla="*/ 152 w 293"/>
                      <a:gd name="T41" fmla="*/ 5034240 h 33"/>
                      <a:gd name="T42" fmla="*/ 139 w 293"/>
                      <a:gd name="T43" fmla="*/ 5424377 h 33"/>
                      <a:gd name="T44" fmla="*/ 123 w 293"/>
                      <a:gd name="T45" fmla="*/ 5454600 h 33"/>
                      <a:gd name="T46" fmla="*/ 112 w 293"/>
                      <a:gd name="T47" fmla="*/ 5454600 h 33"/>
                      <a:gd name="T48" fmla="*/ 100 w 293"/>
                      <a:gd name="T49" fmla="*/ 5454600 h 33"/>
                      <a:gd name="T50" fmla="*/ 88 w 293"/>
                      <a:gd name="T51" fmla="*/ 5424377 h 33"/>
                      <a:gd name="T52" fmla="*/ 71 w 293"/>
                      <a:gd name="T53" fmla="*/ 4760202 h 33"/>
                      <a:gd name="T54" fmla="*/ 0 w 293"/>
                      <a:gd name="T55" fmla="*/ 2764316 h 33"/>
                      <a:gd name="T56" fmla="*/ 0 w 293"/>
                      <a:gd name="T57" fmla="*/ 2764316 h 33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93"/>
                      <a:gd name="T88" fmla="*/ 0 h 33"/>
                      <a:gd name="T89" fmla="*/ 293 w 293"/>
                      <a:gd name="T90" fmla="*/ 33 h 33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93" h="33">
                        <a:moveTo>
                          <a:pt x="0" y="17"/>
                        </a:moveTo>
                        <a:lnTo>
                          <a:pt x="0" y="16"/>
                        </a:lnTo>
                        <a:lnTo>
                          <a:pt x="105" y="4"/>
                        </a:lnTo>
                        <a:lnTo>
                          <a:pt x="135" y="2"/>
                        </a:lnTo>
                        <a:lnTo>
                          <a:pt x="159" y="2"/>
                        </a:lnTo>
                        <a:lnTo>
                          <a:pt x="179" y="0"/>
                        </a:lnTo>
                        <a:lnTo>
                          <a:pt x="195" y="0"/>
                        </a:lnTo>
                        <a:lnTo>
                          <a:pt x="219" y="2"/>
                        </a:lnTo>
                        <a:lnTo>
                          <a:pt x="239" y="3"/>
                        </a:lnTo>
                        <a:lnTo>
                          <a:pt x="256" y="4"/>
                        </a:lnTo>
                        <a:lnTo>
                          <a:pt x="269" y="7"/>
                        </a:lnTo>
                        <a:lnTo>
                          <a:pt x="279" y="9"/>
                        </a:lnTo>
                        <a:lnTo>
                          <a:pt x="287" y="12"/>
                        </a:lnTo>
                        <a:lnTo>
                          <a:pt x="291" y="14"/>
                        </a:lnTo>
                        <a:lnTo>
                          <a:pt x="293" y="17"/>
                        </a:lnTo>
                        <a:lnTo>
                          <a:pt x="291" y="19"/>
                        </a:lnTo>
                        <a:lnTo>
                          <a:pt x="287" y="22"/>
                        </a:lnTo>
                        <a:lnTo>
                          <a:pt x="279" y="24"/>
                        </a:lnTo>
                        <a:lnTo>
                          <a:pt x="269" y="27"/>
                        </a:lnTo>
                        <a:lnTo>
                          <a:pt x="256" y="29"/>
                        </a:lnTo>
                        <a:lnTo>
                          <a:pt x="239" y="30"/>
                        </a:lnTo>
                        <a:lnTo>
                          <a:pt x="219" y="32"/>
                        </a:lnTo>
                        <a:lnTo>
                          <a:pt x="195" y="33"/>
                        </a:lnTo>
                        <a:lnTo>
                          <a:pt x="180" y="33"/>
                        </a:lnTo>
                        <a:lnTo>
                          <a:pt x="159" y="33"/>
                        </a:lnTo>
                        <a:lnTo>
                          <a:pt x="135" y="32"/>
                        </a:lnTo>
                        <a:lnTo>
                          <a:pt x="105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FFCC00"/>
                  </a:solidFill>
                  <a:ln w="1588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71725" name="Line 274"/>
                <p:cNvSpPr>
                  <a:spLocks noChangeShapeType="1"/>
                </p:cNvSpPr>
                <p:nvPr/>
              </p:nvSpPr>
              <p:spPr bwMode="auto">
                <a:xfrm>
                  <a:off x="3066" y="822"/>
                  <a:ext cx="21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71722" name="AutoShape 275"/>
              <p:cNvSpPr>
                <a:spLocks noChangeArrowheads="1"/>
              </p:cNvSpPr>
              <p:nvPr/>
            </p:nvSpPr>
            <p:spPr bwMode="auto">
              <a:xfrm flipV="1">
                <a:off x="2988" y="1620"/>
                <a:ext cx="72" cy="96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lnSpc>
                    <a:spcPct val="80000"/>
                  </a:lnSpc>
                </a:pPr>
                <a:endParaRPr lang="de-DE" altLang="de-DE"/>
              </a:p>
            </p:txBody>
          </p:sp>
          <p:sp>
            <p:nvSpPr>
              <p:cNvPr id="71723" name="Line 276"/>
              <p:cNvSpPr>
                <a:spLocks noChangeShapeType="1"/>
              </p:cNvSpPr>
              <p:nvPr/>
            </p:nvSpPr>
            <p:spPr bwMode="auto">
              <a:xfrm>
                <a:off x="3036" y="1620"/>
                <a:ext cx="2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71689" name="AutoShape 242"/>
          <p:cNvSpPr>
            <a:spLocks noChangeArrowheads="1"/>
          </p:cNvSpPr>
          <p:nvPr/>
        </p:nvSpPr>
        <p:spPr bwMode="auto">
          <a:xfrm flipH="1">
            <a:off x="2265363" y="3563938"/>
            <a:ext cx="466725" cy="180975"/>
          </a:xfrm>
          <a:prstGeom prst="rightArrow">
            <a:avLst>
              <a:gd name="adj1" fmla="val 50000"/>
              <a:gd name="adj2" fmla="val 64474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endParaRPr lang="de-DE" altLang="de-DE"/>
          </a:p>
        </p:txBody>
      </p:sp>
      <p:grpSp>
        <p:nvGrpSpPr>
          <p:cNvPr id="71690" name="Group 307"/>
          <p:cNvGrpSpPr>
            <a:grpSpLocks/>
          </p:cNvGrpSpPr>
          <p:nvPr/>
        </p:nvGrpSpPr>
        <p:grpSpPr bwMode="auto">
          <a:xfrm rot="18901329" flipH="1">
            <a:off x="4288678" y="3226653"/>
            <a:ext cx="1145716" cy="326339"/>
            <a:chOff x="4875" y="7237"/>
            <a:chExt cx="4230" cy="1883"/>
          </a:xfrm>
        </p:grpSpPr>
        <p:sp>
          <p:nvSpPr>
            <p:cNvPr id="71715" name="Arc 308"/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1716" name="AutoShape 309"/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80000"/>
                </a:lnSpc>
              </a:pPr>
              <a:endParaRPr lang="de-DE" altLang="de-DE"/>
            </a:p>
          </p:txBody>
        </p:sp>
      </p:grpSp>
      <p:sp>
        <p:nvSpPr>
          <p:cNvPr id="71696" name="Text Box 11"/>
          <p:cNvSpPr txBox="1">
            <a:spLocks noChangeArrowheads="1"/>
          </p:cNvSpPr>
          <p:nvPr/>
        </p:nvSpPr>
        <p:spPr bwMode="auto">
          <a:xfrm>
            <a:off x="1020763" y="103188"/>
            <a:ext cx="7893050" cy="1003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352" tIns="39676" rIns="79352" bIns="39676">
            <a:spAutoFit/>
          </a:bodyPr>
          <a:lstStyle/>
          <a:p>
            <a:pPr marL="539750" defTabSz="793750" eaLnBrk="0" hangingPunct="0">
              <a:tabLst>
                <a:tab pos="449263" algn="l"/>
              </a:tabLst>
            </a:pPr>
            <a:r>
              <a:rPr lang="en-GB" sz="2000" b="1" dirty="0"/>
              <a:t>F-27.03 Roll Combination with three rolls in opposite 	 	          directions</a:t>
            </a:r>
            <a:br>
              <a:rPr lang="en-US" sz="2000" dirty="0"/>
            </a:br>
            <a:endParaRPr lang="de-DE" altLang="de-DE" sz="2000" dirty="0"/>
          </a:p>
        </p:txBody>
      </p:sp>
      <p:sp>
        <p:nvSpPr>
          <p:cNvPr id="104" name="Text Box 239"/>
          <p:cNvSpPr txBox="1">
            <a:spLocks noChangeArrowheads="1"/>
          </p:cNvSpPr>
          <p:nvPr/>
        </p:nvSpPr>
        <p:spPr bwMode="auto">
          <a:xfrm>
            <a:off x="4014898" y="3928697"/>
            <a:ext cx="11620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 dirty="0"/>
              <a:t>roll</a:t>
            </a:r>
          </a:p>
        </p:txBody>
      </p:sp>
      <p:grpSp>
        <p:nvGrpSpPr>
          <p:cNvPr id="66" name="Group 307">
            <a:extLst>
              <a:ext uri="{FF2B5EF4-FFF2-40B4-BE49-F238E27FC236}">
                <a16:creationId xmlns:a16="http://schemas.microsoft.com/office/drawing/2014/main" id="{AC7131C9-99AE-4CC9-B224-5EE2093BAD0B}"/>
              </a:ext>
            </a:extLst>
          </p:cNvPr>
          <p:cNvGrpSpPr>
            <a:grpSpLocks/>
          </p:cNvGrpSpPr>
          <p:nvPr/>
        </p:nvGrpSpPr>
        <p:grpSpPr bwMode="auto">
          <a:xfrm rot="3272281" flipH="1" flipV="1">
            <a:off x="4589357" y="3781487"/>
            <a:ext cx="1145716" cy="326339"/>
            <a:chOff x="4875" y="7237"/>
            <a:chExt cx="4230" cy="1883"/>
          </a:xfrm>
        </p:grpSpPr>
        <p:sp>
          <p:nvSpPr>
            <p:cNvPr id="67" name="Arc 308">
              <a:extLst>
                <a:ext uri="{FF2B5EF4-FFF2-40B4-BE49-F238E27FC236}">
                  <a16:creationId xmlns:a16="http://schemas.microsoft.com/office/drawing/2014/main" id="{2FC2A514-4F13-4D4F-8DFF-B84C734BD2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8" name="AutoShape 309">
              <a:extLst>
                <a:ext uri="{FF2B5EF4-FFF2-40B4-BE49-F238E27FC236}">
                  <a16:creationId xmlns:a16="http://schemas.microsoft.com/office/drawing/2014/main" id="{C3CAD679-DE9E-4A63-8A94-8FB42E3BDB0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80000"/>
                </a:lnSpc>
              </a:pPr>
              <a:endParaRPr lang="de-DE" altLang="de-DE"/>
            </a:p>
          </p:txBody>
        </p:sp>
      </p:grpSp>
      <p:sp>
        <p:nvSpPr>
          <p:cNvPr id="69" name="Text Box 239">
            <a:extLst>
              <a:ext uri="{FF2B5EF4-FFF2-40B4-BE49-F238E27FC236}">
                <a16:creationId xmlns:a16="http://schemas.microsoft.com/office/drawing/2014/main" id="{9952EE6D-6637-4865-B3D4-9D303DFBDF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5528" y="3038559"/>
            <a:ext cx="11620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 dirty="0"/>
              <a:t>roll</a:t>
            </a:r>
          </a:p>
        </p:txBody>
      </p:sp>
      <p:sp>
        <p:nvSpPr>
          <p:cNvPr id="70" name="Text Box 239">
            <a:extLst>
              <a:ext uri="{FF2B5EF4-FFF2-40B4-BE49-F238E27FC236}">
                <a16:creationId xmlns:a16="http://schemas.microsoft.com/office/drawing/2014/main" id="{770B0FFC-5D7E-4929-88CE-F9429BC84F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8784" y="3045025"/>
            <a:ext cx="11620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1600" b="1" dirty="0"/>
              <a:t>roll</a:t>
            </a:r>
          </a:p>
        </p:txBody>
      </p:sp>
      <p:grpSp>
        <p:nvGrpSpPr>
          <p:cNvPr id="71" name="Group 307">
            <a:extLst>
              <a:ext uri="{FF2B5EF4-FFF2-40B4-BE49-F238E27FC236}">
                <a16:creationId xmlns:a16="http://schemas.microsoft.com/office/drawing/2014/main" id="{92174E0C-9C6C-41C3-BE2B-92577B027FCE}"/>
              </a:ext>
            </a:extLst>
          </p:cNvPr>
          <p:cNvGrpSpPr>
            <a:grpSpLocks/>
          </p:cNvGrpSpPr>
          <p:nvPr/>
        </p:nvGrpSpPr>
        <p:grpSpPr bwMode="auto">
          <a:xfrm rot="3272281" flipH="1" flipV="1">
            <a:off x="3903852" y="3765527"/>
            <a:ext cx="1145716" cy="326339"/>
            <a:chOff x="4875" y="7237"/>
            <a:chExt cx="4230" cy="1883"/>
          </a:xfrm>
        </p:grpSpPr>
        <p:sp>
          <p:nvSpPr>
            <p:cNvPr id="72" name="Arc 308">
              <a:extLst>
                <a:ext uri="{FF2B5EF4-FFF2-40B4-BE49-F238E27FC236}">
                  <a16:creationId xmlns:a16="http://schemas.microsoft.com/office/drawing/2014/main" id="{7CBD566E-8144-4501-883F-52DF732D99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" y="7237"/>
              <a:ext cx="3990" cy="1343"/>
            </a:xfrm>
            <a:custGeom>
              <a:avLst/>
              <a:gdLst>
                <a:gd name="T0" fmla="*/ 0 w 21600"/>
                <a:gd name="T1" fmla="*/ 0 h 14058"/>
                <a:gd name="T2" fmla="*/ 0 w 21600"/>
                <a:gd name="T3" fmla="*/ 0 h 14058"/>
                <a:gd name="T4" fmla="*/ 0 w 21600"/>
                <a:gd name="T5" fmla="*/ 0 h 140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4058"/>
                <a:gd name="T11" fmla="*/ 21600 w 21600"/>
                <a:gd name="T12" fmla="*/ 14058 h 14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4058" fill="none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</a:path>
                <a:path w="21600" h="14058" stroke="0" extrusionOk="0">
                  <a:moveTo>
                    <a:pt x="16399" y="0"/>
                  </a:moveTo>
                  <a:cubicBezTo>
                    <a:pt x="19755" y="3915"/>
                    <a:pt x="21600" y="8901"/>
                    <a:pt x="21600" y="14058"/>
                  </a:cubicBezTo>
                  <a:lnTo>
                    <a:pt x="0" y="14058"/>
                  </a:lnTo>
                  <a:lnTo>
                    <a:pt x="16399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3" name="AutoShape 309">
              <a:extLst>
                <a:ext uri="{FF2B5EF4-FFF2-40B4-BE49-F238E27FC236}">
                  <a16:creationId xmlns:a16="http://schemas.microsoft.com/office/drawing/2014/main" id="{05B470A3-6448-4114-9B8C-299A8103E26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8580" y="8505"/>
              <a:ext cx="525" cy="615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80000"/>
                </a:lnSpc>
              </a:pPr>
              <a:endParaRPr lang="de-DE" altLang="de-DE"/>
            </a:p>
          </p:txBody>
        </p:sp>
      </p:grp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  <p:bldP spid="69" grpId="0"/>
      <p:bldP spid="70" grpId="0"/>
    </p:bldLst>
  </p:timing>
</p:sld>
</file>

<file path=ppt/theme/theme1.xml><?xml version="1.0" encoding="utf-8"?>
<a:theme xmlns:a="http://schemas.openxmlformats.org/drawingml/2006/main" name="leer">
  <a:themeElements>
    <a:clrScheme name="2_Benutzerdefiniertes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Benutzerdefiniertes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793750" rtl="0" eaLnBrk="0" fontAlgn="base" latinLnBrk="0" hangingPunct="0">
          <a:lnSpc>
            <a:spcPct val="8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793750" rtl="0" eaLnBrk="0" fontAlgn="base" latinLnBrk="0" hangingPunct="0">
          <a:lnSpc>
            <a:spcPct val="8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2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793750" rtl="0" eaLnBrk="0" fontAlgn="base" latinLnBrk="0" hangingPunct="0">
          <a:lnSpc>
            <a:spcPct val="8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793750" rtl="0" eaLnBrk="0" fontAlgn="base" latinLnBrk="0" hangingPunct="0">
          <a:lnSpc>
            <a:spcPct val="8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F3A right">
  <a:themeElements>
    <a:clrScheme name="Benutzerdefiniertes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enutzerdefiniertes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793750" rtl="0" eaLnBrk="0" fontAlgn="base" latinLnBrk="0" hangingPunct="0">
          <a:lnSpc>
            <a:spcPct val="8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793750" rtl="0" eaLnBrk="0" fontAlgn="base" latinLnBrk="0" hangingPunct="0">
          <a:lnSpc>
            <a:spcPct val="8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F3A left">
  <a:themeElements>
    <a:clrScheme name="1_Benutzerdefiniertes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Benutzerdefiniertes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793750" rtl="0" eaLnBrk="0" fontAlgn="base" latinLnBrk="0" hangingPunct="0">
          <a:lnSpc>
            <a:spcPct val="8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793750" rtl="0" eaLnBrk="0" fontAlgn="base" latinLnBrk="0" hangingPunct="0">
          <a:lnSpc>
            <a:spcPct val="8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1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2574</Words>
  <Application>Microsoft Office PowerPoint</Application>
  <PresentationFormat>Bildschirmpräsentation (4:3)</PresentationFormat>
  <Paragraphs>333</Paragraphs>
  <Slides>43</Slides>
  <Notes>3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4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43</vt:i4>
      </vt:variant>
    </vt:vector>
  </HeadingPairs>
  <TitlesOfParts>
    <vt:vector size="55" baseType="lpstr">
      <vt:lpstr>Arial</vt:lpstr>
      <vt:lpstr>Arial Black</vt:lpstr>
      <vt:lpstr>Arioso</vt:lpstr>
      <vt:lpstr>Balloon</vt:lpstr>
      <vt:lpstr>Calibri</vt:lpstr>
      <vt:lpstr>CommonBullets</vt:lpstr>
      <vt:lpstr>Times New Roman</vt:lpstr>
      <vt:lpstr>leer</vt:lpstr>
      <vt:lpstr>Standarddesign</vt:lpstr>
      <vt:lpstr>F3A right</vt:lpstr>
      <vt:lpstr>F3A left</vt:lpstr>
      <vt:lpstr>Designer Zeichnung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Programmfolge P-19</dc:title>
  <dc:subject>Figurenbeschreibung</dc:subject>
  <dc:creator>Peter Uhlig</dc:creator>
  <dc:description>Nach einer Idee von Bob Skinner erstellte Präsentation der F3A Figurenfolge P-19</dc:description>
  <cp:lastModifiedBy>Peter Uhlig</cp:lastModifiedBy>
  <cp:revision>772</cp:revision>
  <cp:lastPrinted>2025-09-22T19:45:14Z</cp:lastPrinted>
  <dcterms:created xsi:type="dcterms:W3CDTF">2005-02-27T08:44:22Z</dcterms:created>
  <dcterms:modified xsi:type="dcterms:W3CDTF">2025-09-29T07:53:43Z</dcterms:modified>
</cp:coreProperties>
</file>